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5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</p:sldMasterIdLst>
  <p:notesMasterIdLst>
    <p:notesMasterId r:id="rId91"/>
  </p:notesMasterIdLst>
  <p:handoutMasterIdLst>
    <p:handoutMasterId r:id="rId92"/>
  </p:handoutMasterIdLst>
  <p:sldIdLst>
    <p:sldId id="271" r:id="rId2"/>
    <p:sldId id="452" r:id="rId3"/>
    <p:sldId id="497" r:id="rId4"/>
    <p:sldId id="505" r:id="rId5"/>
    <p:sldId id="493" r:id="rId6"/>
    <p:sldId id="511" r:id="rId7"/>
    <p:sldId id="453" r:id="rId8"/>
    <p:sldId id="495" r:id="rId9"/>
    <p:sldId id="496" r:id="rId10"/>
    <p:sldId id="499" r:id="rId11"/>
    <p:sldId id="610" r:id="rId12"/>
    <p:sldId id="500" r:id="rId13"/>
    <p:sldId id="503" r:id="rId14"/>
    <p:sldId id="531" r:id="rId15"/>
    <p:sldId id="611" r:id="rId16"/>
    <p:sldId id="612" r:id="rId17"/>
    <p:sldId id="561" r:id="rId18"/>
    <p:sldId id="562" r:id="rId19"/>
    <p:sldId id="613" r:id="rId20"/>
    <p:sldId id="537" r:id="rId21"/>
    <p:sldId id="606" r:id="rId22"/>
    <p:sldId id="605" r:id="rId23"/>
    <p:sldId id="614" r:id="rId24"/>
    <p:sldId id="655" r:id="rId25"/>
    <p:sldId id="569" r:id="rId26"/>
    <p:sldId id="565" r:id="rId27"/>
    <p:sldId id="570" r:id="rId28"/>
    <p:sldId id="619" r:id="rId29"/>
    <p:sldId id="564" r:id="rId30"/>
    <p:sldId id="620" r:id="rId31"/>
    <p:sldId id="622" r:id="rId32"/>
    <p:sldId id="621" r:id="rId33"/>
    <p:sldId id="623" r:id="rId34"/>
    <p:sldId id="624" r:id="rId35"/>
    <p:sldId id="540" r:id="rId36"/>
    <p:sldId id="541" r:id="rId37"/>
    <p:sldId id="627" r:id="rId38"/>
    <p:sldId id="628" r:id="rId39"/>
    <p:sldId id="629" r:id="rId40"/>
    <p:sldId id="633" r:id="rId41"/>
    <p:sldId id="586" r:id="rId42"/>
    <p:sldId id="630" r:id="rId43"/>
    <p:sldId id="543" r:id="rId44"/>
    <p:sldId id="544" r:id="rId45"/>
    <p:sldId id="587" r:id="rId46"/>
    <p:sldId id="631" r:id="rId47"/>
    <p:sldId id="632" r:id="rId48"/>
    <p:sldId id="634" r:id="rId49"/>
    <p:sldId id="592" r:id="rId50"/>
    <p:sldId id="635" r:id="rId51"/>
    <p:sldId id="591" r:id="rId52"/>
    <p:sldId id="636" r:id="rId53"/>
    <p:sldId id="594" r:id="rId54"/>
    <p:sldId id="637" r:id="rId55"/>
    <p:sldId id="638" r:id="rId56"/>
    <p:sldId id="639" r:id="rId57"/>
    <p:sldId id="640" r:id="rId58"/>
    <p:sldId id="641" r:id="rId59"/>
    <p:sldId id="642" r:id="rId60"/>
    <p:sldId id="545" r:id="rId61"/>
    <p:sldId id="643" r:id="rId62"/>
    <p:sldId id="644" r:id="rId63"/>
    <p:sldId id="645" r:id="rId64"/>
    <p:sldId id="646" r:id="rId65"/>
    <p:sldId id="647" r:id="rId66"/>
    <p:sldId id="648" r:id="rId67"/>
    <p:sldId id="649" r:id="rId68"/>
    <p:sldId id="650" r:id="rId69"/>
    <p:sldId id="651" r:id="rId70"/>
    <p:sldId id="652" r:id="rId71"/>
    <p:sldId id="653" r:id="rId72"/>
    <p:sldId id="654" r:id="rId73"/>
    <p:sldId id="656" r:id="rId74"/>
    <p:sldId id="547" r:id="rId75"/>
    <p:sldId id="549" r:id="rId76"/>
    <p:sldId id="657" r:id="rId77"/>
    <p:sldId id="658" r:id="rId78"/>
    <p:sldId id="659" r:id="rId79"/>
    <p:sldId id="660" r:id="rId80"/>
    <p:sldId id="603" r:id="rId81"/>
    <p:sldId id="604" r:id="rId82"/>
    <p:sldId id="601" r:id="rId83"/>
    <p:sldId id="554" r:id="rId84"/>
    <p:sldId id="578" r:id="rId85"/>
    <p:sldId id="579" r:id="rId86"/>
    <p:sldId id="520" r:id="rId87"/>
    <p:sldId id="661" r:id="rId88"/>
    <p:sldId id="557" r:id="rId89"/>
    <p:sldId id="609" r:id="rId90"/>
  </p:sldIdLst>
  <p:sldSz cx="9144000" cy="6858000" type="screen4x3"/>
  <p:notesSz cx="9656763" cy="687705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u="sng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090" algn="l" rtl="0" fontAlgn="base">
      <a:spcBef>
        <a:spcPct val="0"/>
      </a:spcBef>
      <a:spcAft>
        <a:spcPct val="0"/>
      </a:spcAft>
      <a:defRPr u="sng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180" algn="l" rtl="0" fontAlgn="base">
      <a:spcBef>
        <a:spcPct val="0"/>
      </a:spcBef>
      <a:spcAft>
        <a:spcPct val="0"/>
      </a:spcAft>
      <a:defRPr u="sng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270" algn="l" rtl="0" fontAlgn="base">
      <a:spcBef>
        <a:spcPct val="0"/>
      </a:spcBef>
      <a:spcAft>
        <a:spcPct val="0"/>
      </a:spcAft>
      <a:defRPr u="sng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361" algn="l" rtl="0" fontAlgn="base">
      <a:spcBef>
        <a:spcPct val="0"/>
      </a:spcBef>
      <a:spcAft>
        <a:spcPct val="0"/>
      </a:spcAft>
      <a:defRPr u="sng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5451" algn="l" defTabSz="914180" rtl="0" eaLnBrk="1" latinLnBrk="0" hangingPunct="1">
      <a:defRPr u="sng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2542" algn="l" defTabSz="914180" rtl="0" eaLnBrk="1" latinLnBrk="0" hangingPunct="1">
      <a:defRPr u="sng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199632" algn="l" defTabSz="914180" rtl="0" eaLnBrk="1" latinLnBrk="0" hangingPunct="1">
      <a:defRPr u="sng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6722" algn="l" defTabSz="914180" rtl="0" eaLnBrk="1" latinLnBrk="0" hangingPunct="1">
      <a:defRPr u="sng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6">
          <p15:clr>
            <a:srgbClr val="A4A3A4"/>
          </p15:clr>
        </p15:guide>
        <p15:guide id="2" pos="575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6" userDrawn="1">
          <p15:clr>
            <a:srgbClr val="A4A3A4"/>
          </p15:clr>
        </p15:guide>
        <p15:guide id="2" pos="304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6"/>
    <a:srgbClr val="CCCC00"/>
    <a:srgbClr val="99FF99"/>
    <a:srgbClr val="FF7C80"/>
    <a:srgbClr val="FF6600"/>
    <a:srgbClr val="FFCCCC"/>
    <a:srgbClr val="FF9999"/>
    <a:srgbClr val="FFCCFF"/>
    <a:srgbClr val="FF99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Estilo temático 1 - Énfasis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A111915-BE36-4E01-A7E5-04B1672EAD32}" styleName="Estilo claro 2 - Acento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FD0F851-EC5A-4D38-B0AD-8093EC10F338}" styleName="Estilo claro 1 - Acento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Estilo medio 3 - Énfasis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75DCB02-9BB8-47FD-8907-85C794F793BA}" styleName="Estilo temático 1 - Énfasis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38B1855-1B75-4FBE-930C-398BA8C253C6}" styleName="Estilo temático 2 - Énfasis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A107856-5554-42FB-B03E-39F5DBC370BA}" styleName="Estilo medio 4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DA37D80-6434-44D0-A028-1B22A696006F}" styleName="Estilo claro 3 - Acento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5BE263C-DBD7-4A20-BB59-AAB30ACAA65A}" styleName="Estilo medio 3 - Énfasis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62" autoAdjust="0"/>
    <p:restoredTop sz="94364" autoAdjust="0"/>
  </p:normalViewPr>
  <p:slideViewPr>
    <p:cSldViewPr snapToGrid="0" snapToObjects="1">
      <p:cViewPr varScale="1">
        <p:scale>
          <a:sx n="30" d="100"/>
          <a:sy n="30" d="100"/>
        </p:scale>
        <p:origin x="1008" y="54"/>
      </p:cViewPr>
      <p:guideLst>
        <p:guide orient="horz" pos="276"/>
        <p:guide pos="5759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8040"/>
    </p:cViewPr>
  </p:sorterViewPr>
  <p:notesViewPr>
    <p:cSldViewPr snapToGrid="0" snapToObjects="1">
      <p:cViewPr varScale="1">
        <p:scale>
          <a:sx n="53" d="100"/>
          <a:sy n="53" d="100"/>
        </p:scale>
        <p:origin x="-1842" y="-102"/>
      </p:cViewPr>
      <p:guideLst>
        <p:guide orient="horz" pos="2166"/>
        <p:guide pos="3042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notesMaster" Target="notesMasters/notesMaster1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talin\Desktop\RESPALDO\STALIN\UNIVERSIDAD\TESIS\TRABAJOS\ENCUESTAS%20(Autoguardado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D:\STALIN\UNIVERSIDAD\TESIS\TRABAJOS\ENCUESTAS%20(Autoguardado)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talin\Desktop\RESPALDO\STALIN\UNIVERSIDAD\TESIS\TRABAJOS\ENCUESTAS%20(Autoguardado)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STALIN\UNIVERSIDAD\TESIS\TRABAJOS\ENCUESTAS%20(Autoguardado)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STALIN\UNIVERSIDAD\TESIS\TRABAJOS\ENCUESTAS%20(Autoguardado)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STALIN\UNIVERSIDAD\TESIS\TRABAJOS\ENCUESTAS%20(Autoguardado)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D:\STALIN\UNIVERSIDAD\TESIS\TRABAJOS\ENCUESTAS%20(Autoguardado)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D:\STALIN\UNIVERSIDAD\TESIS\TRABAJOS\ENCUESTAS%20(Autoguardado)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D:\STALIN\UNIVERSIDAD\TESIS\TRABAJOS\ENCUESTAS%20(Autoguardado)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D:\STALIN\UNIVERSIDAD\TESIS\TRABAJOS\ENCUESTAS%20(Autoguardado)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spc="0" normalizeH="0" baseline="0">
              <a:solidFill>
                <a:schemeClr val="dk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defRPr>
          </a:pPr>
          <a:endParaRPr lang="es-ES"/>
        </a:p>
      </c:txPr>
    </c:title>
    <c:autoTitleDeleted val="0"/>
    <c:plotArea>
      <c:layout/>
      <c:pieChart>
        <c:varyColors val="1"/>
        <c:ser>
          <c:idx val="0"/>
          <c:order val="0"/>
          <c:tx>
            <c:v>SECTOR DONDE VIVE</c:v>
          </c:tx>
          <c:dPt>
            <c:idx val="0"/>
            <c:bubble3D val="0"/>
            <c:spPr>
              <a:gradFill>
                <a:gsLst>
                  <a:gs pos="100000">
                    <a:schemeClr val="accent1">
                      <a:lumMod val="60000"/>
                      <a:lumOff val="40000"/>
                    </a:schemeClr>
                  </a:gs>
                  <a:gs pos="0">
                    <a:schemeClr val="accent1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737-414B-98B3-DDBA7CDD74F1}"/>
              </c:ext>
            </c:extLst>
          </c:dPt>
          <c:dPt>
            <c:idx val="1"/>
            <c:bubble3D val="0"/>
            <c:spPr>
              <a:gradFill>
                <a:gsLst>
                  <a:gs pos="10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737-414B-98B3-DDBA7CDD74F1}"/>
              </c:ext>
            </c:extLst>
          </c:dPt>
          <c:dPt>
            <c:idx val="2"/>
            <c:bubble3D val="0"/>
            <c:spPr>
              <a:gradFill>
                <a:gsLst>
                  <a:gs pos="100000">
                    <a:schemeClr val="accent3">
                      <a:lumMod val="60000"/>
                      <a:lumOff val="40000"/>
                    </a:schemeClr>
                  </a:gs>
                  <a:gs pos="0">
                    <a:schemeClr val="accent3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E737-414B-98B3-DDBA7CDD74F1}"/>
              </c:ext>
            </c:extLst>
          </c:dPt>
          <c:dPt>
            <c:idx val="3"/>
            <c:bubble3D val="0"/>
            <c:spPr>
              <a:gradFill>
                <a:gsLst>
                  <a:gs pos="100000">
                    <a:schemeClr val="accent4">
                      <a:lumMod val="60000"/>
                      <a:lumOff val="40000"/>
                    </a:schemeClr>
                  </a:gs>
                  <a:gs pos="0">
                    <a:schemeClr val="accent4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E737-414B-98B3-DDBA7CDD74F1}"/>
              </c:ext>
            </c:extLst>
          </c:dPt>
          <c:dPt>
            <c:idx val="4"/>
            <c:bubble3D val="0"/>
            <c:spPr>
              <a:gradFill>
                <a:gsLst>
                  <a:gs pos="100000">
                    <a:schemeClr val="accent5">
                      <a:lumMod val="60000"/>
                      <a:lumOff val="40000"/>
                    </a:schemeClr>
                  </a:gs>
                  <a:gs pos="0">
                    <a:schemeClr val="accent5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E737-414B-98B3-DDBA7CDD74F1}"/>
              </c:ext>
            </c:extLst>
          </c:dPt>
          <c:dPt>
            <c:idx val="5"/>
            <c:bubble3D val="0"/>
            <c:spPr>
              <a:gradFill>
                <a:gsLst>
                  <a:gs pos="100000">
                    <a:schemeClr val="accent6">
                      <a:lumMod val="60000"/>
                      <a:lumOff val="40000"/>
                    </a:schemeClr>
                  </a:gs>
                  <a:gs pos="0">
                    <a:schemeClr val="accent6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E737-414B-98B3-DDBA7CDD74F1}"/>
              </c:ext>
            </c:extLst>
          </c:dPt>
          <c:dPt>
            <c:idx val="6"/>
            <c:bubble3D val="0"/>
            <c:spPr>
              <a:gradFill>
                <a:gsLst>
                  <a:gs pos="100000">
                    <a:schemeClr val="accent1">
                      <a:lumMod val="60000"/>
                      <a:lumMod val="60000"/>
                      <a:lumOff val="40000"/>
                    </a:schemeClr>
                  </a:gs>
                  <a:gs pos="0">
                    <a:schemeClr val="accent1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E737-414B-98B3-DDBA7CDD74F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'Inf ecuestados'!$C$329:$C$335</c:f>
              <c:strCache>
                <c:ptCount val="6"/>
                <c:pt idx="0">
                  <c:v>Conocoto</c:v>
                </c:pt>
                <c:pt idx="1">
                  <c:v>Quito</c:v>
                </c:pt>
                <c:pt idx="2">
                  <c:v>Rumiñahui</c:v>
                </c:pt>
                <c:pt idx="3">
                  <c:v>Amaguaña</c:v>
                </c:pt>
                <c:pt idx="4">
                  <c:v>Mejía</c:v>
                </c:pt>
                <c:pt idx="5">
                  <c:v>sin respuesta</c:v>
                </c:pt>
              </c:strCache>
            </c:strRef>
          </c:cat>
          <c:val>
            <c:numRef>
              <c:f>'Inf ecuestados'!$D$329:$D$335</c:f>
              <c:numCache>
                <c:formatCode>General</c:formatCode>
                <c:ptCount val="7"/>
                <c:pt idx="0">
                  <c:v>176</c:v>
                </c:pt>
                <c:pt idx="1">
                  <c:v>83</c:v>
                </c:pt>
                <c:pt idx="2">
                  <c:v>46</c:v>
                </c:pt>
                <c:pt idx="3">
                  <c:v>10</c:v>
                </c:pt>
                <c:pt idx="4">
                  <c:v>2</c:v>
                </c:pt>
                <c:pt idx="5">
                  <c:v>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E-E737-414B-98B3-DDBA7CDD74F1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6"/>
        <c:delete val="1"/>
      </c:legendEntry>
      <c:layout>
        <c:manualLayout>
          <c:xMode val="edge"/>
          <c:yMode val="edge"/>
          <c:x val="0.62813909854216321"/>
          <c:y val="0.1894614549679193"/>
          <c:w val="0.35379295316820997"/>
          <c:h val="0.76460485910486731"/>
        </c:manualLayout>
      </c:layout>
      <c:overlay val="0"/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pattFill prst="dkDnDiag">
      <a:fgClr>
        <a:schemeClr val="lt1"/>
      </a:fgClr>
      <a:bgClr>
        <a:schemeClr val="dk1">
          <a:lumMod val="10000"/>
          <a:lumOff val="90000"/>
        </a:schemeClr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 sz="1600"/>
      </a:pPr>
      <a:endParaRPr lang="es-E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none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PREGUNTA 8</c:v>
          </c:tx>
          <c:spPr>
            <a:noFill/>
            <a:ln w="9525" cap="flat" cmpd="sng" algn="ctr">
              <a:solidFill>
                <a:schemeClr val="accent1"/>
              </a:solidFill>
              <a:miter lim="800000"/>
            </a:ln>
            <a:effectLst>
              <a:glow rad="63500">
                <a:schemeClr val="accent1">
                  <a:satMod val="175000"/>
                  <a:alpha val="25000"/>
                </a:schemeClr>
              </a:glow>
            </a:effectLst>
          </c:spPr>
          <c:invertIfNegative val="0"/>
          <c:cat>
            <c:strRef>
              <c:f>'PRE-8'!$C$331:$F$331</c:f>
              <c:strCache>
                <c:ptCount val="4"/>
                <c:pt idx="0">
                  <c:v>SI </c:v>
                </c:pt>
                <c:pt idx="1">
                  <c:v>NO </c:v>
                </c:pt>
                <c:pt idx="2">
                  <c:v>TALVEZ</c:v>
                </c:pt>
                <c:pt idx="3">
                  <c:v>SIN RESPUESTA </c:v>
                </c:pt>
              </c:strCache>
            </c:strRef>
          </c:cat>
          <c:val>
            <c:numRef>
              <c:f>'PRE-8'!$C$330:$F$330</c:f>
              <c:numCache>
                <c:formatCode>General</c:formatCode>
                <c:ptCount val="4"/>
                <c:pt idx="0">
                  <c:v>245</c:v>
                </c:pt>
                <c:pt idx="1">
                  <c:v>24</c:v>
                </c:pt>
                <c:pt idx="2">
                  <c:v>53</c:v>
                </c:pt>
                <c:pt idx="3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BA3-447D-BF6C-8C16180960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15"/>
        <c:overlap val="-40"/>
        <c:axId val="298185376"/>
        <c:axId val="298188120"/>
      </c:barChart>
      <c:catAx>
        <c:axId val="298185376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75000"/>
                      <a:lumOff val="25000"/>
                    </a:schemeClr>
                  </a:gs>
                  <a:gs pos="0">
                    <a:schemeClr val="dk1">
                      <a:lumMod val="65000"/>
                      <a:lumOff val="3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298188120"/>
        <c:crosses val="autoZero"/>
        <c:auto val="1"/>
        <c:lblAlgn val="ctr"/>
        <c:lblOffset val="100"/>
        <c:noMultiLvlLbl val="0"/>
      </c:catAx>
      <c:valAx>
        <c:axId val="298188120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75000"/>
                      <a:lumOff val="25000"/>
                    </a:schemeClr>
                  </a:gs>
                  <a:gs pos="0">
                    <a:schemeClr val="dk1">
                      <a:lumMod val="65000"/>
                      <a:lumOff val="3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29818537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dk1">
                <a:lumMod val="50000"/>
                <a:lumOff val="50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dk1">
        <a:lumMod val="75000"/>
        <a:lumOff val="25000"/>
      </a:schemeClr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1" i="0" u="none" strike="noStrike" kern="1200" cap="none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SECTOR DONDE VIVE</c:v>
          </c:tx>
          <c:spPr>
            <a:noFill/>
            <a:ln w="9525" cap="flat" cmpd="sng" algn="ctr">
              <a:solidFill>
                <a:schemeClr val="accent1"/>
              </a:solidFill>
              <a:miter lim="800000"/>
            </a:ln>
            <a:effectLst>
              <a:glow rad="63500">
                <a:schemeClr val="accent1">
                  <a:satMod val="175000"/>
                  <a:alpha val="25000"/>
                </a:schemeClr>
              </a:glo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'Inf ecuestados'!$C$329:$C$335</c:f>
              <c:strCache>
                <c:ptCount val="6"/>
                <c:pt idx="0">
                  <c:v>Conocoto</c:v>
                </c:pt>
                <c:pt idx="1">
                  <c:v>Quito</c:v>
                </c:pt>
                <c:pt idx="2">
                  <c:v>Rumiñahui</c:v>
                </c:pt>
                <c:pt idx="3">
                  <c:v>Amaguaña</c:v>
                </c:pt>
                <c:pt idx="4">
                  <c:v>Mejía</c:v>
                </c:pt>
                <c:pt idx="5">
                  <c:v>sin respuesta</c:v>
                </c:pt>
              </c:strCache>
            </c:strRef>
          </c:cat>
          <c:val>
            <c:numRef>
              <c:f>'Inf ecuestados'!$D$329:$D$335</c:f>
              <c:numCache>
                <c:formatCode>General</c:formatCode>
                <c:ptCount val="7"/>
                <c:pt idx="0">
                  <c:v>176</c:v>
                </c:pt>
                <c:pt idx="1">
                  <c:v>83</c:v>
                </c:pt>
                <c:pt idx="2">
                  <c:v>46</c:v>
                </c:pt>
                <c:pt idx="3">
                  <c:v>10</c:v>
                </c:pt>
                <c:pt idx="4">
                  <c:v>2</c:v>
                </c:pt>
                <c:pt idx="5">
                  <c:v>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D34-48AE-B55F-3F3394598A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15"/>
        <c:overlap val="-40"/>
        <c:axId val="305345736"/>
        <c:axId val="305346128"/>
      </c:barChart>
      <c:catAx>
        <c:axId val="305345736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75000"/>
                      <a:lumOff val="25000"/>
                    </a:schemeClr>
                  </a:gs>
                  <a:gs pos="0">
                    <a:schemeClr val="dk1">
                      <a:lumMod val="65000"/>
                      <a:lumOff val="3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305346128"/>
        <c:crosses val="autoZero"/>
        <c:auto val="1"/>
        <c:lblAlgn val="ctr"/>
        <c:lblOffset val="100"/>
        <c:noMultiLvlLbl val="0"/>
      </c:catAx>
      <c:valAx>
        <c:axId val="305346128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75000"/>
                      <a:lumOff val="25000"/>
                    </a:schemeClr>
                  </a:gs>
                  <a:gs pos="0">
                    <a:schemeClr val="dk1">
                      <a:lumMod val="65000"/>
                      <a:lumOff val="3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3053457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lt1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solidFill>
      <a:schemeClr val="dk1">
        <a:lumMod val="75000"/>
        <a:lumOff val="25000"/>
      </a:schemeClr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 sz="1400"/>
      </a:pPr>
      <a:endParaRPr lang="es-E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1" i="0" u="none" strike="noStrike" kern="1200" spc="0" normalizeH="0" baseline="0">
              <a:solidFill>
                <a:schemeClr val="dk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defRPr>
          </a:pPr>
          <a:endParaRPr lang="es-ES"/>
        </a:p>
      </c:txPr>
    </c:title>
    <c:autoTitleDeleted val="0"/>
    <c:plotArea>
      <c:layout>
        <c:manualLayout>
          <c:layoutTarget val="inner"/>
          <c:xMode val="edge"/>
          <c:yMode val="edge"/>
          <c:x val="8.6252875874380797E-2"/>
          <c:y val="0.26539389689977755"/>
          <c:w val="0.34677798925549858"/>
          <c:h val="0.62223388920750911"/>
        </c:manualLayout>
      </c:layout>
      <c:pieChart>
        <c:varyColors val="1"/>
        <c:ser>
          <c:idx val="0"/>
          <c:order val="0"/>
          <c:tx>
            <c:v>PREGUNTA 1</c:v>
          </c:tx>
          <c:dPt>
            <c:idx val="0"/>
            <c:bubble3D val="0"/>
            <c:spPr>
              <a:gradFill>
                <a:gsLst>
                  <a:gs pos="100000">
                    <a:schemeClr val="accent1">
                      <a:lumMod val="60000"/>
                      <a:lumOff val="40000"/>
                    </a:schemeClr>
                  </a:gs>
                  <a:gs pos="0">
                    <a:schemeClr val="accent1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3E8-4570-AE94-25B04E9181A2}"/>
              </c:ext>
            </c:extLst>
          </c:dPt>
          <c:dPt>
            <c:idx val="1"/>
            <c:bubble3D val="0"/>
            <c:spPr>
              <a:gradFill>
                <a:gsLst>
                  <a:gs pos="10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3E8-4570-AE94-25B04E9181A2}"/>
              </c:ext>
            </c:extLst>
          </c:dPt>
          <c:dPt>
            <c:idx val="2"/>
            <c:bubble3D val="0"/>
            <c:spPr>
              <a:gradFill>
                <a:gsLst>
                  <a:gs pos="100000">
                    <a:schemeClr val="accent3">
                      <a:lumMod val="60000"/>
                      <a:lumOff val="40000"/>
                    </a:schemeClr>
                  </a:gs>
                  <a:gs pos="0">
                    <a:schemeClr val="accent3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3E8-4570-AE94-25B04E9181A2}"/>
              </c:ext>
            </c:extLst>
          </c:dPt>
          <c:dPt>
            <c:idx val="3"/>
            <c:bubble3D val="0"/>
            <c:spPr>
              <a:gradFill>
                <a:gsLst>
                  <a:gs pos="100000">
                    <a:schemeClr val="accent4">
                      <a:lumMod val="60000"/>
                      <a:lumOff val="40000"/>
                    </a:schemeClr>
                  </a:gs>
                  <a:gs pos="0">
                    <a:schemeClr val="accent4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C3E8-4570-AE94-25B04E9181A2}"/>
              </c:ext>
            </c:extLst>
          </c:dPt>
          <c:dPt>
            <c:idx val="4"/>
            <c:bubble3D val="0"/>
            <c:spPr>
              <a:gradFill>
                <a:gsLst>
                  <a:gs pos="100000">
                    <a:schemeClr val="accent5">
                      <a:lumMod val="60000"/>
                      <a:lumOff val="40000"/>
                    </a:schemeClr>
                  </a:gs>
                  <a:gs pos="0">
                    <a:schemeClr val="accent5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C3E8-4570-AE94-25B04E9181A2}"/>
              </c:ext>
            </c:extLst>
          </c:dPt>
          <c:dPt>
            <c:idx val="5"/>
            <c:bubble3D val="0"/>
            <c:spPr>
              <a:gradFill>
                <a:gsLst>
                  <a:gs pos="100000">
                    <a:schemeClr val="accent6">
                      <a:lumMod val="60000"/>
                      <a:lumOff val="40000"/>
                    </a:schemeClr>
                  </a:gs>
                  <a:gs pos="0">
                    <a:schemeClr val="accent6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C3E8-4570-AE94-25B04E9181A2}"/>
              </c:ext>
            </c:extLst>
          </c:dPt>
          <c:dPt>
            <c:idx val="6"/>
            <c:bubble3D val="0"/>
            <c:spPr>
              <a:gradFill>
                <a:gsLst>
                  <a:gs pos="100000">
                    <a:schemeClr val="accent1">
                      <a:lumMod val="60000"/>
                      <a:lumMod val="60000"/>
                      <a:lumOff val="40000"/>
                    </a:schemeClr>
                  </a:gs>
                  <a:gs pos="0">
                    <a:schemeClr val="accent1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C3E8-4570-AE94-25B04E9181A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'PRE-1'!$C$3:$I$3</c:f>
              <c:strCache>
                <c:ptCount val="7"/>
                <c:pt idx="0">
                  <c:v>AUTOMOVIL</c:v>
                </c:pt>
                <c:pt idx="1">
                  <c:v>A PIE</c:v>
                </c:pt>
                <c:pt idx="2">
                  <c:v>BICICLETA</c:v>
                </c:pt>
                <c:pt idx="3">
                  <c:v>BUS</c:v>
                </c:pt>
                <c:pt idx="4">
                  <c:v>TAXI</c:v>
                </c:pt>
                <c:pt idx="5">
                  <c:v>MOTO</c:v>
                </c:pt>
                <c:pt idx="6">
                  <c:v>RECORRIDO</c:v>
                </c:pt>
              </c:strCache>
            </c:strRef>
          </c:cat>
          <c:val>
            <c:numRef>
              <c:f>'PRE-1'!$C$330:$I$330</c:f>
              <c:numCache>
                <c:formatCode>General</c:formatCode>
                <c:ptCount val="7"/>
                <c:pt idx="0">
                  <c:v>89</c:v>
                </c:pt>
                <c:pt idx="1">
                  <c:v>57</c:v>
                </c:pt>
                <c:pt idx="2">
                  <c:v>19</c:v>
                </c:pt>
                <c:pt idx="3">
                  <c:v>228</c:v>
                </c:pt>
                <c:pt idx="4">
                  <c:v>30</c:v>
                </c:pt>
                <c:pt idx="5">
                  <c:v>5</c:v>
                </c:pt>
                <c:pt idx="6">
                  <c:v>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E-C3E8-4570-AE94-25B04E9181A2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0121602982681568"/>
          <c:y val="0.22826295985554873"/>
          <c:w val="0.4807160218835575"/>
          <c:h val="0.69649576329596685"/>
        </c:manualLayout>
      </c:layout>
      <c:overlay val="0"/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pattFill prst="dkDnDiag">
      <a:fgClr>
        <a:schemeClr val="lt1"/>
      </a:fgClr>
      <a:bgClr>
        <a:schemeClr val="dk1">
          <a:lumMod val="10000"/>
          <a:lumOff val="90000"/>
        </a:schemeClr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 sz="1400"/>
      </a:pPr>
      <a:endParaRPr lang="es-E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none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PREGUNTA 1</c:v>
          </c:tx>
          <c:spPr>
            <a:noFill/>
            <a:ln w="9525" cap="flat" cmpd="sng" algn="ctr">
              <a:solidFill>
                <a:schemeClr val="accent1"/>
              </a:solidFill>
              <a:miter lim="800000"/>
            </a:ln>
            <a:effectLst>
              <a:glow rad="63500">
                <a:schemeClr val="accent1">
                  <a:satMod val="175000"/>
                  <a:alpha val="25000"/>
                </a:schemeClr>
              </a:glow>
            </a:effectLst>
          </c:spPr>
          <c:invertIfNegative val="0"/>
          <c:cat>
            <c:strRef>
              <c:f>'PRE-1'!$C$3:$I$3</c:f>
              <c:strCache>
                <c:ptCount val="7"/>
                <c:pt idx="0">
                  <c:v>AUTOMOVIL</c:v>
                </c:pt>
                <c:pt idx="1">
                  <c:v>A PIE</c:v>
                </c:pt>
                <c:pt idx="2">
                  <c:v>BICICLETA</c:v>
                </c:pt>
                <c:pt idx="3">
                  <c:v>BUS</c:v>
                </c:pt>
                <c:pt idx="4">
                  <c:v>TAXI</c:v>
                </c:pt>
                <c:pt idx="5">
                  <c:v>MOTO</c:v>
                </c:pt>
                <c:pt idx="6">
                  <c:v>RECORRIDO</c:v>
                </c:pt>
              </c:strCache>
            </c:strRef>
          </c:cat>
          <c:val>
            <c:numRef>
              <c:f>'PRE-1'!$C$330:$I$330</c:f>
              <c:numCache>
                <c:formatCode>General</c:formatCode>
                <c:ptCount val="7"/>
                <c:pt idx="0">
                  <c:v>89</c:v>
                </c:pt>
                <c:pt idx="1">
                  <c:v>57</c:v>
                </c:pt>
                <c:pt idx="2">
                  <c:v>19</c:v>
                </c:pt>
                <c:pt idx="3">
                  <c:v>228</c:v>
                </c:pt>
                <c:pt idx="4">
                  <c:v>30</c:v>
                </c:pt>
                <c:pt idx="5">
                  <c:v>5</c:v>
                </c:pt>
                <c:pt idx="6">
                  <c:v>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199-490E-B7C5-F1904D2909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15"/>
        <c:overlap val="-40"/>
        <c:axId val="297442824"/>
        <c:axId val="301510848"/>
      </c:barChart>
      <c:catAx>
        <c:axId val="297442824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75000"/>
                      <a:lumOff val="25000"/>
                    </a:schemeClr>
                  </a:gs>
                  <a:gs pos="0">
                    <a:schemeClr val="dk1">
                      <a:lumMod val="65000"/>
                      <a:lumOff val="3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301510848"/>
        <c:crosses val="autoZero"/>
        <c:auto val="1"/>
        <c:lblAlgn val="ctr"/>
        <c:lblOffset val="100"/>
        <c:noMultiLvlLbl val="0"/>
      </c:catAx>
      <c:valAx>
        <c:axId val="301510848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75000"/>
                      <a:lumOff val="25000"/>
                    </a:schemeClr>
                  </a:gs>
                  <a:gs pos="0">
                    <a:schemeClr val="dk1">
                      <a:lumMod val="65000"/>
                      <a:lumOff val="3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29744282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dk1">
                <a:lumMod val="50000"/>
                <a:lumOff val="50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dk1">
        <a:lumMod val="75000"/>
        <a:lumOff val="25000"/>
      </a:schemeClr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spc="0" normalizeH="0" baseline="0">
              <a:solidFill>
                <a:schemeClr val="dk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defRPr>
          </a:pPr>
          <a:endParaRPr lang="es-ES"/>
        </a:p>
      </c:txPr>
    </c:title>
    <c:autoTitleDeleted val="0"/>
    <c:plotArea>
      <c:layout/>
      <c:pieChart>
        <c:varyColors val="1"/>
        <c:ser>
          <c:idx val="0"/>
          <c:order val="0"/>
          <c:tx>
            <c:v>PREGUNTA 6</c:v>
          </c:tx>
          <c:dPt>
            <c:idx val="0"/>
            <c:bubble3D val="0"/>
            <c:spPr>
              <a:gradFill>
                <a:gsLst>
                  <a:gs pos="100000">
                    <a:schemeClr val="accent1">
                      <a:lumMod val="60000"/>
                      <a:lumOff val="40000"/>
                    </a:schemeClr>
                  </a:gs>
                  <a:gs pos="0">
                    <a:schemeClr val="accent1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A35-4950-9761-872A8A035180}"/>
              </c:ext>
            </c:extLst>
          </c:dPt>
          <c:dPt>
            <c:idx val="1"/>
            <c:bubble3D val="0"/>
            <c:spPr>
              <a:gradFill>
                <a:gsLst>
                  <a:gs pos="10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A35-4950-9761-872A8A035180}"/>
              </c:ext>
            </c:extLst>
          </c:dPt>
          <c:dPt>
            <c:idx val="2"/>
            <c:bubble3D val="0"/>
            <c:spPr>
              <a:gradFill>
                <a:gsLst>
                  <a:gs pos="100000">
                    <a:schemeClr val="accent3">
                      <a:lumMod val="60000"/>
                      <a:lumOff val="40000"/>
                    </a:schemeClr>
                  </a:gs>
                  <a:gs pos="0">
                    <a:schemeClr val="accent3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4A35-4950-9761-872A8A035180}"/>
              </c:ext>
            </c:extLst>
          </c:dPt>
          <c:dPt>
            <c:idx val="3"/>
            <c:bubble3D val="0"/>
            <c:spPr>
              <a:gradFill>
                <a:gsLst>
                  <a:gs pos="100000">
                    <a:schemeClr val="accent4">
                      <a:lumMod val="60000"/>
                      <a:lumOff val="40000"/>
                    </a:schemeClr>
                  </a:gs>
                  <a:gs pos="0">
                    <a:schemeClr val="accent4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4A35-4950-9761-872A8A03518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'PRE-6'!$C$331:$F$331</c:f>
              <c:strCache>
                <c:ptCount val="4"/>
                <c:pt idx="0">
                  <c:v>SI </c:v>
                </c:pt>
                <c:pt idx="1">
                  <c:v>NO </c:v>
                </c:pt>
                <c:pt idx="2">
                  <c:v>TALVEZ</c:v>
                </c:pt>
                <c:pt idx="3">
                  <c:v>EN BLANCO</c:v>
                </c:pt>
              </c:strCache>
            </c:strRef>
          </c:cat>
          <c:val>
            <c:numRef>
              <c:f>'PRE-6'!$C$330:$F$330</c:f>
              <c:numCache>
                <c:formatCode>General</c:formatCode>
                <c:ptCount val="4"/>
                <c:pt idx="0">
                  <c:v>276</c:v>
                </c:pt>
                <c:pt idx="1">
                  <c:v>17</c:v>
                </c:pt>
                <c:pt idx="2">
                  <c:v>31</c:v>
                </c:pt>
                <c:pt idx="3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4A35-4950-9761-872A8A035180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pattFill prst="dkDnDiag">
      <a:fgClr>
        <a:schemeClr val="lt1"/>
      </a:fgClr>
      <a:bgClr>
        <a:schemeClr val="dk1">
          <a:lumMod val="10000"/>
          <a:lumOff val="90000"/>
        </a:schemeClr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 sz="1600"/>
      </a:pPr>
      <a:endParaRPr lang="es-E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1" i="0" u="none" strike="noStrike" kern="1200" cap="none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>
        <c:manualLayout>
          <c:layoutTarget val="inner"/>
          <c:xMode val="edge"/>
          <c:yMode val="edge"/>
          <c:x val="0.36110793958123655"/>
          <c:y val="0.16359663163041449"/>
          <c:w val="0.63889206041876345"/>
          <c:h val="0.46108180857324682"/>
        </c:manualLayout>
      </c:layout>
      <c:barChart>
        <c:barDir val="col"/>
        <c:grouping val="clustered"/>
        <c:varyColors val="0"/>
        <c:ser>
          <c:idx val="0"/>
          <c:order val="0"/>
          <c:tx>
            <c:v>PREGUNTA 6</c:v>
          </c:tx>
          <c:spPr>
            <a:noFill/>
            <a:ln w="9525" cap="flat" cmpd="sng" algn="ctr">
              <a:solidFill>
                <a:schemeClr val="accent1"/>
              </a:solidFill>
              <a:miter lim="800000"/>
            </a:ln>
            <a:effectLst>
              <a:glow rad="63500">
                <a:schemeClr val="accent1">
                  <a:satMod val="175000"/>
                  <a:alpha val="25000"/>
                </a:schemeClr>
              </a:glow>
            </a:effectLst>
          </c:spPr>
          <c:invertIfNegative val="0"/>
          <c:cat>
            <c:strRef>
              <c:f>'PRE-6'!$C$331:$F$331</c:f>
              <c:strCache>
                <c:ptCount val="4"/>
                <c:pt idx="0">
                  <c:v>SI </c:v>
                </c:pt>
                <c:pt idx="1">
                  <c:v>NO </c:v>
                </c:pt>
                <c:pt idx="2">
                  <c:v>TALVEZ</c:v>
                </c:pt>
                <c:pt idx="3">
                  <c:v>EN BLANCO</c:v>
                </c:pt>
              </c:strCache>
            </c:strRef>
          </c:cat>
          <c:val>
            <c:numRef>
              <c:f>'PRE-6'!$C$330:$F$330</c:f>
              <c:numCache>
                <c:formatCode>General</c:formatCode>
                <c:ptCount val="4"/>
                <c:pt idx="0">
                  <c:v>276</c:v>
                </c:pt>
                <c:pt idx="1">
                  <c:v>17</c:v>
                </c:pt>
                <c:pt idx="2">
                  <c:v>31</c:v>
                </c:pt>
                <c:pt idx="3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E88-479B-9AF9-4CE3382F0B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15"/>
        <c:overlap val="-40"/>
        <c:axId val="298183808"/>
        <c:axId val="298181848"/>
      </c:barChart>
      <c:catAx>
        <c:axId val="298183808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75000"/>
                      <a:lumOff val="25000"/>
                    </a:schemeClr>
                  </a:gs>
                  <a:gs pos="0">
                    <a:schemeClr val="dk1">
                      <a:lumMod val="65000"/>
                      <a:lumOff val="3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298181848"/>
        <c:crosses val="autoZero"/>
        <c:auto val="1"/>
        <c:lblAlgn val="ctr"/>
        <c:lblOffset val="100"/>
        <c:noMultiLvlLbl val="0"/>
      </c:catAx>
      <c:valAx>
        <c:axId val="298181848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75000"/>
                      <a:lumOff val="25000"/>
                    </a:schemeClr>
                  </a:gs>
                  <a:gs pos="0">
                    <a:schemeClr val="dk1">
                      <a:lumMod val="65000"/>
                      <a:lumOff val="3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29818380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dk1">
                <a:lumMod val="50000"/>
                <a:lumOff val="50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dk1">
        <a:lumMod val="75000"/>
        <a:lumOff val="25000"/>
      </a:schemeClr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 sz="1400"/>
      </a:pPr>
      <a:endParaRPr lang="es-E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1" i="0" u="none" strike="noStrike" kern="1200" spc="0" normalizeH="0" baseline="0">
              <a:solidFill>
                <a:schemeClr val="dk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defRPr>
          </a:pPr>
          <a:endParaRPr lang="es-ES"/>
        </a:p>
      </c:txPr>
    </c:title>
    <c:autoTitleDeleted val="0"/>
    <c:plotArea>
      <c:layout/>
      <c:pieChart>
        <c:varyColors val="1"/>
        <c:ser>
          <c:idx val="0"/>
          <c:order val="0"/>
          <c:tx>
            <c:v>PREGUNTA 7</c:v>
          </c:tx>
          <c:dPt>
            <c:idx val="0"/>
            <c:bubble3D val="0"/>
            <c:spPr>
              <a:gradFill>
                <a:gsLst>
                  <a:gs pos="100000">
                    <a:schemeClr val="accent1">
                      <a:lumMod val="60000"/>
                      <a:lumOff val="40000"/>
                    </a:schemeClr>
                  </a:gs>
                  <a:gs pos="0">
                    <a:schemeClr val="accent1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428-41C8-AF40-62C29D03547D}"/>
              </c:ext>
            </c:extLst>
          </c:dPt>
          <c:dPt>
            <c:idx val="1"/>
            <c:bubble3D val="0"/>
            <c:spPr>
              <a:gradFill>
                <a:gsLst>
                  <a:gs pos="10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428-41C8-AF40-62C29D03547D}"/>
              </c:ext>
            </c:extLst>
          </c:dPt>
          <c:dPt>
            <c:idx val="2"/>
            <c:bubble3D val="0"/>
            <c:spPr>
              <a:gradFill>
                <a:gsLst>
                  <a:gs pos="100000">
                    <a:schemeClr val="accent3">
                      <a:lumMod val="60000"/>
                      <a:lumOff val="40000"/>
                    </a:schemeClr>
                  </a:gs>
                  <a:gs pos="0">
                    <a:schemeClr val="accent3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0428-41C8-AF40-62C29D03547D}"/>
              </c:ext>
            </c:extLst>
          </c:dPt>
          <c:dPt>
            <c:idx val="3"/>
            <c:bubble3D val="0"/>
            <c:spPr>
              <a:gradFill>
                <a:gsLst>
                  <a:gs pos="100000">
                    <a:schemeClr val="accent4">
                      <a:lumMod val="60000"/>
                      <a:lumOff val="40000"/>
                    </a:schemeClr>
                  </a:gs>
                  <a:gs pos="0">
                    <a:schemeClr val="accent4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0428-41C8-AF40-62C29D03547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'PRE-7'!$C$331:$F$331</c:f>
              <c:strCache>
                <c:ptCount val="4"/>
                <c:pt idx="0">
                  <c:v>SI </c:v>
                </c:pt>
                <c:pt idx="1">
                  <c:v>NO </c:v>
                </c:pt>
                <c:pt idx="2">
                  <c:v>TALVEZ</c:v>
                </c:pt>
                <c:pt idx="3">
                  <c:v>SIN RESPUESTA </c:v>
                </c:pt>
              </c:strCache>
            </c:strRef>
          </c:cat>
          <c:val>
            <c:numRef>
              <c:f>'PRE-7'!$C$330:$F$330</c:f>
              <c:numCache>
                <c:formatCode>General</c:formatCode>
                <c:ptCount val="4"/>
                <c:pt idx="0">
                  <c:v>168</c:v>
                </c:pt>
                <c:pt idx="1">
                  <c:v>43</c:v>
                </c:pt>
                <c:pt idx="2">
                  <c:v>110</c:v>
                </c:pt>
                <c:pt idx="3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0428-41C8-AF40-62C29D03547D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pattFill prst="dkDnDiag">
      <a:fgClr>
        <a:schemeClr val="lt1"/>
      </a:fgClr>
      <a:bgClr>
        <a:schemeClr val="dk1">
          <a:lumMod val="10000"/>
          <a:lumOff val="90000"/>
        </a:schemeClr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 sz="1400"/>
      </a:pPr>
      <a:endParaRPr lang="es-E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none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PREGUNTA 7</c:v>
          </c:tx>
          <c:spPr>
            <a:noFill/>
            <a:ln w="9525" cap="flat" cmpd="sng" algn="ctr">
              <a:solidFill>
                <a:schemeClr val="accent1"/>
              </a:solidFill>
              <a:miter lim="800000"/>
            </a:ln>
            <a:effectLst>
              <a:glow rad="63500">
                <a:schemeClr val="accent1">
                  <a:satMod val="175000"/>
                  <a:alpha val="25000"/>
                </a:schemeClr>
              </a:glow>
            </a:effectLst>
          </c:spPr>
          <c:invertIfNegative val="0"/>
          <c:cat>
            <c:strRef>
              <c:f>'PRE-7'!$C$331:$F$331</c:f>
              <c:strCache>
                <c:ptCount val="4"/>
                <c:pt idx="0">
                  <c:v>SI </c:v>
                </c:pt>
                <c:pt idx="1">
                  <c:v>NO </c:v>
                </c:pt>
                <c:pt idx="2">
                  <c:v>TALVEZ</c:v>
                </c:pt>
                <c:pt idx="3">
                  <c:v>SIN RESPUESTA </c:v>
                </c:pt>
              </c:strCache>
            </c:strRef>
          </c:cat>
          <c:val>
            <c:numRef>
              <c:f>'PRE-7'!$C$330:$F$330</c:f>
              <c:numCache>
                <c:formatCode>General</c:formatCode>
                <c:ptCount val="4"/>
                <c:pt idx="0">
                  <c:v>168</c:v>
                </c:pt>
                <c:pt idx="1">
                  <c:v>43</c:v>
                </c:pt>
                <c:pt idx="2">
                  <c:v>110</c:v>
                </c:pt>
                <c:pt idx="3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5AB-41C7-A7FB-F206750801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15"/>
        <c:overlap val="-40"/>
        <c:axId val="298184200"/>
        <c:axId val="298181064"/>
      </c:barChart>
      <c:catAx>
        <c:axId val="298184200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75000"/>
                      <a:lumOff val="25000"/>
                    </a:schemeClr>
                  </a:gs>
                  <a:gs pos="0">
                    <a:schemeClr val="dk1">
                      <a:lumMod val="65000"/>
                      <a:lumOff val="3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298181064"/>
        <c:crosses val="autoZero"/>
        <c:auto val="1"/>
        <c:lblAlgn val="ctr"/>
        <c:lblOffset val="100"/>
        <c:noMultiLvlLbl val="0"/>
      </c:catAx>
      <c:valAx>
        <c:axId val="298181064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75000"/>
                      <a:lumOff val="25000"/>
                    </a:schemeClr>
                  </a:gs>
                  <a:gs pos="0">
                    <a:schemeClr val="dk1">
                      <a:lumMod val="65000"/>
                      <a:lumOff val="3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29818420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dk1">
                <a:lumMod val="50000"/>
                <a:lumOff val="50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dk1">
        <a:lumMod val="75000"/>
        <a:lumOff val="25000"/>
      </a:schemeClr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1" i="0" u="none" strike="noStrike" kern="1200" spc="0" normalizeH="0" baseline="0">
              <a:solidFill>
                <a:schemeClr val="dk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defRPr>
          </a:pPr>
          <a:endParaRPr lang="es-ES"/>
        </a:p>
      </c:txPr>
    </c:title>
    <c:autoTitleDeleted val="0"/>
    <c:plotArea>
      <c:layout/>
      <c:pieChart>
        <c:varyColors val="1"/>
        <c:ser>
          <c:idx val="0"/>
          <c:order val="0"/>
          <c:tx>
            <c:v>PREGUNTA 8</c:v>
          </c:tx>
          <c:dPt>
            <c:idx val="0"/>
            <c:bubble3D val="0"/>
            <c:spPr>
              <a:gradFill>
                <a:gsLst>
                  <a:gs pos="100000">
                    <a:schemeClr val="accent1">
                      <a:lumMod val="60000"/>
                      <a:lumOff val="40000"/>
                    </a:schemeClr>
                  </a:gs>
                  <a:gs pos="0">
                    <a:schemeClr val="accent1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89B-488A-9114-81893DF66E86}"/>
              </c:ext>
            </c:extLst>
          </c:dPt>
          <c:dPt>
            <c:idx val="1"/>
            <c:bubble3D val="0"/>
            <c:spPr>
              <a:gradFill>
                <a:gsLst>
                  <a:gs pos="10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89B-488A-9114-81893DF66E86}"/>
              </c:ext>
            </c:extLst>
          </c:dPt>
          <c:dPt>
            <c:idx val="2"/>
            <c:bubble3D val="0"/>
            <c:spPr>
              <a:gradFill>
                <a:gsLst>
                  <a:gs pos="100000">
                    <a:schemeClr val="accent3">
                      <a:lumMod val="60000"/>
                      <a:lumOff val="40000"/>
                    </a:schemeClr>
                  </a:gs>
                  <a:gs pos="0">
                    <a:schemeClr val="accent3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589B-488A-9114-81893DF66E86}"/>
              </c:ext>
            </c:extLst>
          </c:dPt>
          <c:dPt>
            <c:idx val="3"/>
            <c:bubble3D val="0"/>
            <c:spPr>
              <a:gradFill>
                <a:gsLst>
                  <a:gs pos="100000">
                    <a:schemeClr val="accent4">
                      <a:lumMod val="60000"/>
                      <a:lumOff val="40000"/>
                    </a:schemeClr>
                  </a:gs>
                  <a:gs pos="0">
                    <a:schemeClr val="accent4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589B-488A-9114-81893DF66E8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'PRE-8'!$C$331:$F$331</c:f>
              <c:strCache>
                <c:ptCount val="4"/>
                <c:pt idx="0">
                  <c:v>SI </c:v>
                </c:pt>
                <c:pt idx="1">
                  <c:v>NO </c:v>
                </c:pt>
                <c:pt idx="2">
                  <c:v>TALVEZ</c:v>
                </c:pt>
                <c:pt idx="3">
                  <c:v>SIN RESPUESTA </c:v>
                </c:pt>
              </c:strCache>
            </c:strRef>
          </c:cat>
          <c:val>
            <c:numRef>
              <c:f>'PRE-8'!$C$330:$F$330</c:f>
              <c:numCache>
                <c:formatCode>General</c:formatCode>
                <c:ptCount val="4"/>
                <c:pt idx="0">
                  <c:v>245</c:v>
                </c:pt>
                <c:pt idx="1">
                  <c:v>24</c:v>
                </c:pt>
                <c:pt idx="2">
                  <c:v>53</c:v>
                </c:pt>
                <c:pt idx="3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589B-488A-9114-81893DF66E86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pattFill prst="dkDnDiag">
      <a:fgClr>
        <a:schemeClr val="lt1"/>
      </a:fgClr>
      <a:bgClr>
        <a:schemeClr val="dk1">
          <a:lumMod val="10000"/>
          <a:lumOff val="90000"/>
        </a:schemeClr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 sz="1400"/>
      </a:pPr>
      <a:endParaRPr lang="es-E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8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1600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13">
  <cs:axisTitle>
    <cs:lnRef idx="0"/>
    <cs:fillRef idx="0"/>
    <cs:effectRef idx="0"/>
    <cs:fontRef idx="minor">
      <a:schemeClr val="lt1">
        <a:lumMod val="75000"/>
      </a:schemeClr>
    </cs:fontRef>
    <cs:defRPr sz="1197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>
        <a:lumMod val="75000"/>
      </a:schemeClr>
    </cs:fontRef>
    <cs:defRPr sz="1197" kern="1200"/>
  </cs:dataLabel>
  <cs:dataLabelCallout>
    <cs:lnRef idx="0"/>
    <cs:fillRef idx="0"/>
    <cs:effectRef idx="0"/>
    <cs:fontRef idx="minor">
      <a:schemeClr val="lt1">
        <a:lumMod val="15000"/>
        <a:lumOff val="85000"/>
      </a:schemeClr>
    </cs:fontRef>
    <cs:spPr>
      <a:solidFill>
        <a:schemeClr val="dk1">
          <a:lumMod val="65000"/>
          <a:lumOff val="3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2225" cap="rnd">
        <a:solidFill>
          <a:schemeClr val="phClr"/>
        </a:solidFill>
      </a:ln>
      <a:effectLst>
        <a:glow rad="139700">
          <a:schemeClr val="phClr">
            <a:satMod val="175000"/>
            <a:alpha val="1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75000"/>
                <a:lumOff val="25000"/>
              </a:schemeClr>
            </a:gs>
            <a:gs pos="0">
              <a:schemeClr val="dk1">
                <a:lumMod val="65000"/>
                <a:lumOff val="3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75000"/>
                <a:lumOff val="25000"/>
                <a:alpha val="25000"/>
              </a:schemeClr>
            </a:gs>
            <a:gs pos="0">
              <a:schemeClr val="dk1">
                <a:lumMod val="65000"/>
                <a:lumOff val="35000"/>
                <a:alpha val="2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862" b="1" kern="1200" cap="none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25400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3">
  <cs:axisTitle>
    <cs:lnRef idx="0"/>
    <cs:fillRef idx="0"/>
    <cs:effectRef idx="0"/>
    <cs:fontRef idx="minor">
      <a:schemeClr val="lt1">
        <a:lumMod val="75000"/>
      </a:schemeClr>
    </cs:fontRef>
    <cs:defRPr sz="1197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>
        <a:lumMod val="75000"/>
      </a:schemeClr>
    </cs:fontRef>
    <cs:defRPr sz="1197" kern="1200"/>
  </cs:dataLabel>
  <cs:dataLabelCallout>
    <cs:lnRef idx="0"/>
    <cs:fillRef idx="0"/>
    <cs:effectRef idx="0"/>
    <cs:fontRef idx="minor">
      <a:schemeClr val="lt1">
        <a:lumMod val="15000"/>
        <a:lumOff val="85000"/>
      </a:schemeClr>
    </cs:fontRef>
    <cs:spPr>
      <a:solidFill>
        <a:schemeClr val="dk1">
          <a:lumMod val="65000"/>
          <a:lumOff val="3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2225" cap="rnd">
        <a:solidFill>
          <a:schemeClr val="phClr"/>
        </a:solidFill>
      </a:ln>
      <a:effectLst>
        <a:glow rad="139700">
          <a:schemeClr val="phClr">
            <a:satMod val="175000"/>
            <a:alpha val="1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75000"/>
                <a:lumOff val="25000"/>
              </a:schemeClr>
            </a:gs>
            <a:gs pos="0">
              <a:schemeClr val="dk1">
                <a:lumMod val="65000"/>
                <a:lumOff val="3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75000"/>
                <a:lumOff val="25000"/>
                <a:alpha val="25000"/>
              </a:schemeClr>
            </a:gs>
            <a:gs pos="0">
              <a:schemeClr val="dk1">
                <a:lumMod val="65000"/>
                <a:lumOff val="35000"/>
                <a:alpha val="2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862" b="1" kern="1200" cap="none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25400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8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1600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13">
  <cs:axisTitle>
    <cs:lnRef idx="0"/>
    <cs:fillRef idx="0"/>
    <cs:effectRef idx="0"/>
    <cs:fontRef idx="minor">
      <a:schemeClr val="lt1">
        <a:lumMod val="75000"/>
      </a:schemeClr>
    </cs:fontRef>
    <cs:defRPr sz="1197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>
        <a:lumMod val="75000"/>
      </a:schemeClr>
    </cs:fontRef>
    <cs:defRPr sz="1197" kern="1200"/>
  </cs:dataLabel>
  <cs:dataLabelCallout>
    <cs:lnRef idx="0"/>
    <cs:fillRef idx="0"/>
    <cs:effectRef idx="0"/>
    <cs:fontRef idx="minor">
      <a:schemeClr val="lt1">
        <a:lumMod val="15000"/>
        <a:lumOff val="85000"/>
      </a:schemeClr>
    </cs:fontRef>
    <cs:spPr>
      <a:solidFill>
        <a:schemeClr val="dk1">
          <a:lumMod val="65000"/>
          <a:lumOff val="3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2225" cap="rnd">
        <a:solidFill>
          <a:schemeClr val="phClr"/>
        </a:solidFill>
      </a:ln>
      <a:effectLst>
        <a:glow rad="139700">
          <a:schemeClr val="phClr">
            <a:satMod val="175000"/>
            <a:alpha val="1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75000"/>
                <a:lumOff val="25000"/>
              </a:schemeClr>
            </a:gs>
            <a:gs pos="0">
              <a:schemeClr val="dk1">
                <a:lumMod val="65000"/>
                <a:lumOff val="3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75000"/>
                <a:lumOff val="25000"/>
                <a:alpha val="25000"/>
              </a:schemeClr>
            </a:gs>
            <a:gs pos="0">
              <a:schemeClr val="dk1">
                <a:lumMod val="65000"/>
                <a:lumOff val="35000"/>
                <a:alpha val="2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862" b="1" kern="1200" cap="none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25400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8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1600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13">
  <cs:axisTitle>
    <cs:lnRef idx="0"/>
    <cs:fillRef idx="0"/>
    <cs:effectRef idx="0"/>
    <cs:fontRef idx="minor">
      <a:schemeClr val="lt1">
        <a:lumMod val="75000"/>
      </a:schemeClr>
    </cs:fontRef>
    <cs:defRPr sz="1197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>
        <a:lumMod val="75000"/>
      </a:schemeClr>
    </cs:fontRef>
    <cs:defRPr sz="1197" kern="1200"/>
  </cs:dataLabel>
  <cs:dataLabelCallout>
    <cs:lnRef idx="0"/>
    <cs:fillRef idx="0"/>
    <cs:effectRef idx="0"/>
    <cs:fontRef idx="minor">
      <a:schemeClr val="lt1">
        <a:lumMod val="15000"/>
        <a:lumOff val="85000"/>
      </a:schemeClr>
    </cs:fontRef>
    <cs:spPr>
      <a:solidFill>
        <a:schemeClr val="dk1">
          <a:lumMod val="65000"/>
          <a:lumOff val="3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2225" cap="rnd">
        <a:solidFill>
          <a:schemeClr val="phClr"/>
        </a:solidFill>
      </a:ln>
      <a:effectLst>
        <a:glow rad="139700">
          <a:schemeClr val="phClr">
            <a:satMod val="175000"/>
            <a:alpha val="1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75000"/>
                <a:lumOff val="25000"/>
              </a:schemeClr>
            </a:gs>
            <a:gs pos="0">
              <a:schemeClr val="dk1">
                <a:lumMod val="65000"/>
                <a:lumOff val="3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75000"/>
                <a:lumOff val="25000"/>
                <a:alpha val="25000"/>
              </a:schemeClr>
            </a:gs>
            <a:gs pos="0">
              <a:schemeClr val="dk1">
                <a:lumMod val="65000"/>
                <a:lumOff val="35000"/>
                <a:alpha val="2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862" b="1" kern="1200" cap="none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25400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8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1600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13">
  <cs:axisTitle>
    <cs:lnRef idx="0"/>
    <cs:fillRef idx="0"/>
    <cs:effectRef idx="0"/>
    <cs:fontRef idx="minor">
      <a:schemeClr val="lt1">
        <a:lumMod val="75000"/>
      </a:schemeClr>
    </cs:fontRef>
    <cs:defRPr sz="1197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>
        <a:lumMod val="75000"/>
      </a:schemeClr>
    </cs:fontRef>
    <cs:defRPr sz="1197" kern="1200"/>
  </cs:dataLabel>
  <cs:dataLabelCallout>
    <cs:lnRef idx="0"/>
    <cs:fillRef idx="0"/>
    <cs:effectRef idx="0"/>
    <cs:fontRef idx="minor">
      <a:schemeClr val="lt1">
        <a:lumMod val="15000"/>
        <a:lumOff val="85000"/>
      </a:schemeClr>
    </cs:fontRef>
    <cs:spPr>
      <a:solidFill>
        <a:schemeClr val="dk1">
          <a:lumMod val="65000"/>
          <a:lumOff val="3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2225" cap="rnd">
        <a:solidFill>
          <a:schemeClr val="phClr"/>
        </a:solidFill>
      </a:ln>
      <a:effectLst>
        <a:glow rad="139700">
          <a:schemeClr val="phClr">
            <a:satMod val="175000"/>
            <a:alpha val="1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75000"/>
                <a:lumOff val="25000"/>
              </a:schemeClr>
            </a:gs>
            <a:gs pos="0">
              <a:schemeClr val="dk1">
                <a:lumMod val="65000"/>
                <a:lumOff val="3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75000"/>
                <a:lumOff val="25000"/>
                <a:alpha val="25000"/>
              </a:schemeClr>
            </a:gs>
            <a:gs pos="0">
              <a:schemeClr val="dk1">
                <a:lumMod val="65000"/>
                <a:lumOff val="35000"/>
                <a:alpha val="2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862" b="1" kern="1200" cap="none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25400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8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1600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7DBEC33-12B1-4EF5-9CC6-D745DA7EA9B8}" type="doc">
      <dgm:prSet loTypeId="urn:microsoft.com/office/officeart/2008/layout/VerticalCurvedList" loCatId="list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79CE72E6-92CF-4C70-933E-1C1F762DC1E9}">
      <dgm:prSet phldrT="[Texto]"/>
      <dgm:spPr>
        <a:solidFill>
          <a:srgbClr val="00B0F0"/>
        </a:solidFill>
      </dgm:spPr>
      <dgm:t>
        <a:bodyPr/>
        <a:lstStyle/>
        <a:p>
          <a:r>
            <a:rPr lang="es-ES" dirty="0" smtClean="0">
              <a:solidFill>
                <a:schemeClr val="tx1"/>
              </a:solidFill>
            </a:rPr>
            <a:t>Falta de infraestructura ciclística</a:t>
          </a:r>
          <a:endParaRPr lang="es-ES" dirty="0">
            <a:solidFill>
              <a:schemeClr val="tx1"/>
            </a:solidFill>
          </a:endParaRPr>
        </a:p>
      </dgm:t>
    </dgm:pt>
    <dgm:pt modelId="{3C8BD162-E303-4589-9FF3-2E5063513BD4}" type="parTrans" cxnId="{3A88D5AC-788A-4248-B23A-8178EA472773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C0C1BC15-BC2B-4544-B370-F173D766D8A8}" type="sibTrans" cxnId="{3A88D5AC-788A-4248-B23A-8178EA472773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C6EF7666-AE16-4DDC-ABD9-3C03DB077FA3}">
      <dgm:prSet phldrT="[Texto]"/>
      <dgm:spPr/>
      <dgm:t>
        <a:bodyPr/>
        <a:lstStyle/>
        <a:p>
          <a:r>
            <a:rPr lang="es-ES" dirty="0" smtClean="0">
              <a:solidFill>
                <a:schemeClr val="tx1"/>
              </a:solidFill>
            </a:rPr>
            <a:t>Encuestas realizadas por </a:t>
          </a:r>
          <a:r>
            <a:rPr lang="es-ES" dirty="0" err="1" smtClean="0">
              <a:solidFill>
                <a:schemeClr val="tx1"/>
              </a:solidFill>
            </a:rPr>
            <a:t>Marjorie</a:t>
          </a:r>
          <a:r>
            <a:rPr lang="es-ES" dirty="0" smtClean="0">
              <a:solidFill>
                <a:schemeClr val="tx1"/>
              </a:solidFill>
            </a:rPr>
            <a:t> Arias</a:t>
          </a:r>
          <a:endParaRPr lang="es-ES" dirty="0">
            <a:solidFill>
              <a:schemeClr val="tx1"/>
            </a:solidFill>
          </a:endParaRPr>
        </a:p>
      </dgm:t>
    </dgm:pt>
    <dgm:pt modelId="{E1435106-8A11-4F11-9D7D-DE7F6C9F176F}" type="parTrans" cxnId="{7444614F-FE8C-414A-9CB7-864517DCF433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2DEC6079-3F7D-4B95-BB75-5B368062CBC9}" type="sibTrans" cxnId="{7444614F-FE8C-414A-9CB7-864517DCF433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D910F1C4-46CA-41BA-B44B-785E8E105CE3}">
      <dgm:prSet phldrT="[Texto]"/>
      <dgm:spPr>
        <a:solidFill>
          <a:srgbClr val="FFCCCC"/>
        </a:solidFill>
      </dgm:spPr>
      <dgm:t>
        <a:bodyPr/>
        <a:lstStyle/>
        <a:p>
          <a:r>
            <a:rPr lang="es-ES" dirty="0" smtClean="0">
              <a:solidFill>
                <a:schemeClr val="tx1"/>
              </a:solidFill>
            </a:rPr>
            <a:t>Tráfico en horas pico en la parroquia Conocoto</a:t>
          </a:r>
          <a:endParaRPr lang="es-ES" dirty="0">
            <a:solidFill>
              <a:schemeClr val="tx1"/>
            </a:solidFill>
          </a:endParaRPr>
        </a:p>
      </dgm:t>
    </dgm:pt>
    <dgm:pt modelId="{26B26C4B-0610-41CB-87DE-8619A14F413E}" type="parTrans" cxnId="{5440D75B-6F48-49C8-BC47-70BBF92210BF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3A8D9071-CF4B-4C16-A54F-E0B64638CF44}" type="sibTrans" cxnId="{5440D75B-6F48-49C8-BC47-70BBF92210BF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91A1F5E4-E988-4BB5-A95C-09795EC7C43C}" type="pres">
      <dgm:prSet presAssocID="{57DBEC33-12B1-4EF5-9CC6-D745DA7EA9B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"/>
        </a:p>
      </dgm:t>
    </dgm:pt>
    <dgm:pt modelId="{ED6B06DA-04AA-445D-B10C-232152EF7CB9}" type="pres">
      <dgm:prSet presAssocID="{57DBEC33-12B1-4EF5-9CC6-D745DA7EA9B8}" presName="Name1" presStyleCnt="0"/>
      <dgm:spPr/>
    </dgm:pt>
    <dgm:pt modelId="{52A2A616-C43F-4F3B-81EA-17E153E624E2}" type="pres">
      <dgm:prSet presAssocID="{57DBEC33-12B1-4EF5-9CC6-D745DA7EA9B8}" presName="cycle" presStyleCnt="0"/>
      <dgm:spPr/>
    </dgm:pt>
    <dgm:pt modelId="{D29583F4-DD18-4EB2-8B82-8A5B3C5922F6}" type="pres">
      <dgm:prSet presAssocID="{57DBEC33-12B1-4EF5-9CC6-D745DA7EA9B8}" presName="srcNode" presStyleLbl="node1" presStyleIdx="0" presStyleCnt="3"/>
      <dgm:spPr/>
    </dgm:pt>
    <dgm:pt modelId="{4267D2FA-08F4-4EEB-8CCB-91F9279D3B0A}" type="pres">
      <dgm:prSet presAssocID="{57DBEC33-12B1-4EF5-9CC6-D745DA7EA9B8}" presName="conn" presStyleLbl="parChTrans1D2" presStyleIdx="0" presStyleCnt="1"/>
      <dgm:spPr/>
      <dgm:t>
        <a:bodyPr/>
        <a:lstStyle/>
        <a:p>
          <a:endParaRPr lang="es-ES"/>
        </a:p>
      </dgm:t>
    </dgm:pt>
    <dgm:pt modelId="{94DBA38E-2775-441E-BDCD-B7E19CF8E768}" type="pres">
      <dgm:prSet presAssocID="{57DBEC33-12B1-4EF5-9CC6-D745DA7EA9B8}" presName="extraNode" presStyleLbl="node1" presStyleIdx="0" presStyleCnt="3"/>
      <dgm:spPr/>
    </dgm:pt>
    <dgm:pt modelId="{69227BAF-3799-48B2-B8FD-AF7497CFC76F}" type="pres">
      <dgm:prSet presAssocID="{57DBEC33-12B1-4EF5-9CC6-D745DA7EA9B8}" presName="dstNode" presStyleLbl="node1" presStyleIdx="0" presStyleCnt="3"/>
      <dgm:spPr/>
    </dgm:pt>
    <dgm:pt modelId="{5E02E614-B98F-4EB6-8378-0523EF5222CF}" type="pres">
      <dgm:prSet presAssocID="{79CE72E6-92CF-4C70-933E-1C1F762DC1E9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A763B35-5540-4EB7-B073-1B6D39CED581}" type="pres">
      <dgm:prSet presAssocID="{79CE72E6-92CF-4C70-933E-1C1F762DC1E9}" presName="accent_1" presStyleCnt="0"/>
      <dgm:spPr/>
    </dgm:pt>
    <dgm:pt modelId="{41B86CF0-0AF8-4EFC-B21A-16DFCCC28DA4}" type="pres">
      <dgm:prSet presAssocID="{79CE72E6-92CF-4C70-933E-1C1F762DC1E9}" presName="accentRepeatNode" presStyleLbl="solidFgAcc1" presStyleIdx="0" presStyleCnt="3"/>
      <dgm:spPr/>
    </dgm:pt>
    <dgm:pt modelId="{99D93ED9-2D09-4E1C-B980-C5466D678ACF}" type="pres">
      <dgm:prSet presAssocID="{C6EF7666-AE16-4DDC-ABD9-3C03DB077FA3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753CFC4-3088-4ED0-ABB9-FBD61EA0E576}" type="pres">
      <dgm:prSet presAssocID="{C6EF7666-AE16-4DDC-ABD9-3C03DB077FA3}" presName="accent_2" presStyleCnt="0"/>
      <dgm:spPr/>
    </dgm:pt>
    <dgm:pt modelId="{D10C82D0-B88D-4CEF-A92B-034992EEA699}" type="pres">
      <dgm:prSet presAssocID="{C6EF7666-AE16-4DDC-ABD9-3C03DB077FA3}" presName="accentRepeatNode" presStyleLbl="solidFgAcc1" presStyleIdx="1" presStyleCnt="3"/>
      <dgm:spPr/>
    </dgm:pt>
    <dgm:pt modelId="{4626F779-FF45-41AA-B838-2214E33F0517}" type="pres">
      <dgm:prSet presAssocID="{D910F1C4-46CA-41BA-B44B-785E8E105CE3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D2F6DA4-5A76-4598-89F4-CB2EA757A6A4}" type="pres">
      <dgm:prSet presAssocID="{D910F1C4-46CA-41BA-B44B-785E8E105CE3}" presName="accent_3" presStyleCnt="0"/>
      <dgm:spPr/>
    </dgm:pt>
    <dgm:pt modelId="{ABBA4B0F-88DB-46A1-89C0-4BF3BD13949E}" type="pres">
      <dgm:prSet presAssocID="{D910F1C4-46CA-41BA-B44B-785E8E105CE3}" presName="accentRepeatNode" presStyleLbl="solidFgAcc1" presStyleIdx="2" presStyleCnt="3"/>
      <dgm:spPr/>
    </dgm:pt>
  </dgm:ptLst>
  <dgm:cxnLst>
    <dgm:cxn modelId="{BBB9E489-58F4-4222-B82D-E6EFE859C574}" type="presOf" srcId="{C6EF7666-AE16-4DDC-ABD9-3C03DB077FA3}" destId="{99D93ED9-2D09-4E1C-B980-C5466D678ACF}" srcOrd="0" destOrd="0" presId="urn:microsoft.com/office/officeart/2008/layout/VerticalCurvedList"/>
    <dgm:cxn modelId="{7444614F-FE8C-414A-9CB7-864517DCF433}" srcId="{57DBEC33-12B1-4EF5-9CC6-D745DA7EA9B8}" destId="{C6EF7666-AE16-4DDC-ABD9-3C03DB077FA3}" srcOrd="1" destOrd="0" parTransId="{E1435106-8A11-4F11-9D7D-DE7F6C9F176F}" sibTransId="{2DEC6079-3F7D-4B95-BB75-5B368062CBC9}"/>
    <dgm:cxn modelId="{C0EB6F5C-BD30-439B-B275-934B4571BA01}" type="presOf" srcId="{D910F1C4-46CA-41BA-B44B-785E8E105CE3}" destId="{4626F779-FF45-41AA-B838-2214E33F0517}" srcOrd="0" destOrd="0" presId="urn:microsoft.com/office/officeart/2008/layout/VerticalCurvedList"/>
    <dgm:cxn modelId="{6E5F9071-C491-49E8-B278-0F248815D5A1}" type="presOf" srcId="{79CE72E6-92CF-4C70-933E-1C1F762DC1E9}" destId="{5E02E614-B98F-4EB6-8378-0523EF5222CF}" srcOrd="0" destOrd="0" presId="urn:microsoft.com/office/officeart/2008/layout/VerticalCurvedList"/>
    <dgm:cxn modelId="{5440D75B-6F48-49C8-BC47-70BBF92210BF}" srcId="{57DBEC33-12B1-4EF5-9CC6-D745DA7EA9B8}" destId="{D910F1C4-46CA-41BA-B44B-785E8E105CE3}" srcOrd="2" destOrd="0" parTransId="{26B26C4B-0610-41CB-87DE-8619A14F413E}" sibTransId="{3A8D9071-CF4B-4C16-A54F-E0B64638CF44}"/>
    <dgm:cxn modelId="{A368A31D-2233-4707-8C0C-2A6D11CD06C1}" type="presOf" srcId="{57DBEC33-12B1-4EF5-9CC6-D745DA7EA9B8}" destId="{91A1F5E4-E988-4BB5-A95C-09795EC7C43C}" srcOrd="0" destOrd="0" presId="urn:microsoft.com/office/officeart/2008/layout/VerticalCurvedList"/>
    <dgm:cxn modelId="{998630A7-8C9D-4CEA-BC53-7218C67D2C93}" type="presOf" srcId="{C0C1BC15-BC2B-4544-B370-F173D766D8A8}" destId="{4267D2FA-08F4-4EEB-8CCB-91F9279D3B0A}" srcOrd="0" destOrd="0" presId="urn:microsoft.com/office/officeart/2008/layout/VerticalCurvedList"/>
    <dgm:cxn modelId="{3A88D5AC-788A-4248-B23A-8178EA472773}" srcId="{57DBEC33-12B1-4EF5-9CC6-D745DA7EA9B8}" destId="{79CE72E6-92CF-4C70-933E-1C1F762DC1E9}" srcOrd="0" destOrd="0" parTransId="{3C8BD162-E303-4589-9FF3-2E5063513BD4}" sibTransId="{C0C1BC15-BC2B-4544-B370-F173D766D8A8}"/>
    <dgm:cxn modelId="{83607EC9-5F82-42DC-B49A-6F62A90945D8}" type="presParOf" srcId="{91A1F5E4-E988-4BB5-A95C-09795EC7C43C}" destId="{ED6B06DA-04AA-445D-B10C-232152EF7CB9}" srcOrd="0" destOrd="0" presId="urn:microsoft.com/office/officeart/2008/layout/VerticalCurvedList"/>
    <dgm:cxn modelId="{2443AA16-2906-4203-9760-37B91641E2EB}" type="presParOf" srcId="{ED6B06DA-04AA-445D-B10C-232152EF7CB9}" destId="{52A2A616-C43F-4F3B-81EA-17E153E624E2}" srcOrd="0" destOrd="0" presId="urn:microsoft.com/office/officeart/2008/layout/VerticalCurvedList"/>
    <dgm:cxn modelId="{13151DC3-4335-4387-822F-3BF0DFBDAADC}" type="presParOf" srcId="{52A2A616-C43F-4F3B-81EA-17E153E624E2}" destId="{D29583F4-DD18-4EB2-8B82-8A5B3C5922F6}" srcOrd="0" destOrd="0" presId="urn:microsoft.com/office/officeart/2008/layout/VerticalCurvedList"/>
    <dgm:cxn modelId="{BFE52EB4-76ED-4A85-AC0B-B41FFBE5B03F}" type="presParOf" srcId="{52A2A616-C43F-4F3B-81EA-17E153E624E2}" destId="{4267D2FA-08F4-4EEB-8CCB-91F9279D3B0A}" srcOrd="1" destOrd="0" presId="urn:microsoft.com/office/officeart/2008/layout/VerticalCurvedList"/>
    <dgm:cxn modelId="{0F6D8E98-4BC2-4E13-ADE6-848FE138539F}" type="presParOf" srcId="{52A2A616-C43F-4F3B-81EA-17E153E624E2}" destId="{94DBA38E-2775-441E-BDCD-B7E19CF8E768}" srcOrd="2" destOrd="0" presId="urn:microsoft.com/office/officeart/2008/layout/VerticalCurvedList"/>
    <dgm:cxn modelId="{E454975E-ECB5-4EAA-8E0F-133F4144948F}" type="presParOf" srcId="{52A2A616-C43F-4F3B-81EA-17E153E624E2}" destId="{69227BAF-3799-48B2-B8FD-AF7497CFC76F}" srcOrd="3" destOrd="0" presId="urn:microsoft.com/office/officeart/2008/layout/VerticalCurvedList"/>
    <dgm:cxn modelId="{6DCCE778-A67C-4642-924B-647BF84B4FDC}" type="presParOf" srcId="{ED6B06DA-04AA-445D-B10C-232152EF7CB9}" destId="{5E02E614-B98F-4EB6-8378-0523EF5222CF}" srcOrd="1" destOrd="0" presId="urn:microsoft.com/office/officeart/2008/layout/VerticalCurvedList"/>
    <dgm:cxn modelId="{192DECCB-74A0-4CF6-B656-991C8B0B9094}" type="presParOf" srcId="{ED6B06DA-04AA-445D-B10C-232152EF7CB9}" destId="{7A763B35-5540-4EB7-B073-1B6D39CED581}" srcOrd="2" destOrd="0" presId="urn:microsoft.com/office/officeart/2008/layout/VerticalCurvedList"/>
    <dgm:cxn modelId="{C2B07330-BAA2-44FE-851A-5F35E0989ABE}" type="presParOf" srcId="{7A763B35-5540-4EB7-B073-1B6D39CED581}" destId="{41B86CF0-0AF8-4EFC-B21A-16DFCCC28DA4}" srcOrd="0" destOrd="0" presId="urn:microsoft.com/office/officeart/2008/layout/VerticalCurvedList"/>
    <dgm:cxn modelId="{BB2A99BC-B1AF-4C0D-9057-E3A44AE4335B}" type="presParOf" srcId="{ED6B06DA-04AA-445D-B10C-232152EF7CB9}" destId="{99D93ED9-2D09-4E1C-B980-C5466D678ACF}" srcOrd="3" destOrd="0" presId="urn:microsoft.com/office/officeart/2008/layout/VerticalCurvedList"/>
    <dgm:cxn modelId="{E14D3110-453D-4954-9AFF-86E7F483DD06}" type="presParOf" srcId="{ED6B06DA-04AA-445D-B10C-232152EF7CB9}" destId="{7753CFC4-3088-4ED0-ABB9-FBD61EA0E576}" srcOrd="4" destOrd="0" presId="urn:microsoft.com/office/officeart/2008/layout/VerticalCurvedList"/>
    <dgm:cxn modelId="{5FA223DB-40BB-44C1-A0A6-FCADC1D681CD}" type="presParOf" srcId="{7753CFC4-3088-4ED0-ABB9-FBD61EA0E576}" destId="{D10C82D0-B88D-4CEF-A92B-034992EEA699}" srcOrd="0" destOrd="0" presId="urn:microsoft.com/office/officeart/2008/layout/VerticalCurvedList"/>
    <dgm:cxn modelId="{9D9A015B-5E0A-446A-B9E3-151400B3BBBE}" type="presParOf" srcId="{ED6B06DA-04AA-445D-B10C-232152EF7CB9}" destId="{4626F779-FF45-41AA-B838-2214E33F0517}" srcOrd="5" destOrd="0" presId="urn:microsoft.com/office/officeart/2008/layout/VerticalCurvedList"/>
    <dgm:cxn modelId="{0619AC09-A24C-414C-B65C-3469070AFABB}" type="presParOf" srcId="{ED6B06DA-04AA-445D-B10C-232152EF7CB9}" destId="{AD2F6DA4-5A76-4598-89F4-CB2EA757A6A4}" srcOrd="6" destOrd="0" presId="urn:microsoft.com/office/officeart/2008/layout/VerticalCurvedList"/>
    <dgm:cxn modelId="{C2514CCA-264A-4010-91B6-C32E898E9991}" type="presParOf" srcId="{AD2F6DA4-5A76-4598-89F4-CB2EA757A6A4}" destId="{ABBA4B0F-88DB-46A1-89C0-4BF3BD13949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CA530EA-5A3E-4558-8022-46EDF11AF1AA}" type="doc">
      <dgm:prSet loTypeId="urn:microsoft.com/office/officeart/2005/8/layout/list1" loCatId="list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es-ES"/>
        </a:p>
      </dgm:t>
    </dgm:pt>
    <dgm:pt modelId="{A9D2A206-D032-4B37-8687-C6287447C906}">
      <dgm:prSet phldrT="[Texto]" custT="1"/>
      <dgm:spPr>
        <a:solidFill>
          <a:srgbClr val="99FF99"/>
        </a:solidFill>
      </dgm:spPr>
      <dgm:t>
        <a:bodyPr/>
        <a:lstStyle/>
        <a:p>
          <a:pPr algn="just"/>
          <a:r>
            <a:rPr lang="es-EC" sz="1600" dirty="0" smtClean="0">
              <a:solidFill>
                <a:schemeClr val="tx1"/>
              </a:solidFill>
            </a:rPr>
            <a:t>La sección típica de diseño tendrá un ancho de carril de 1.50m por mas el ancho de cunetas en la zona rural y la zona urbana </a:t>
          </a:r>
          <a:endParaRPr lang="es-ES" sz="1600" dirty="0">
            <a:solidFill>
              <a:schemeClr val="tx1"/>
            </a:solidFill>
          </a:endParaRPr>
        </a:p>
      </dgm:t>
    </dgm:pt>
    <dgm:pt modelId="{23319C77-275C-4E03-A79F-EC26D1F76781}" type="parTrans" cxnId="{9B4B0D26-B0C0-4312-A5AB-799EF6F4C3DE}">
      <dgm:prSet/>
      <dgm:spPr/>
      <dgm:t>
        <a:bodyPr/>
        <a:lstStyle/>
        <a:p>
          <a:pPr algn="just"/>
          <a:endParaRPr lang="es-ES" sz="1600">
            <a:solidFill>
              <a:schemeClr val="tx1"/>
            </a:solidFill>
          </a:endParaRPr>
        </a:p>
      </dgm:t>
    </dgm:pt>
    <dgm:pt modelId="{86A99A22-71F2-4A8C-88FA-4A3C9EEBFFBD}" type="sibTrans" cxnId="{9B4B0D26-B0C0-4312-A5AB-799EF6F4C3DE}">
      <dgm:prSet/>
      <dgm:spPr/>
      <dgm:t>
        <a:bodyPr/>
        <a:lstStyle/>
        <a:p>
          <a:pPr algn="just"/>
          <a:endParaRPr lang="es-ES" sz="1600">
            <a:solidFill>
              <a:schemeClr val="tx1"/>
            </a:solidFill>
          </a:endParaRPr>
        </a:p>
      </dgm:t>
    </dgm:pt>
    <dgm:pt modelId="{2B73A187-9F8E-416E-B1AB-2C29B67B5B82}">
      <dgm:prSet phldrT="[Texto]" custT="1"/>
      <dgm:spPr>
        <a:solidFill>
          <a:srgbClr val="FFCC66"/>
        </a:solidFill>
      </dgm:spPr>
      <dgm:t>
        <a:bodyPr/>
        <a:lstStyle/>
        <a:p>
          <a:pPr algn="just"/>
          <a:r>
            <a:rPr lang="es-EC" sz="1600" dirty="0" smtClean="0">
              <a:solidFill>
                <a:schemeClr val="tx1"/>
              </a:solidFill>
            </a:rPr>
            <a:t>Al ser analizada la alternativa 1 se obtiene un presupuesto de 4.475.034,98 dólares, considerando todas las obras a realizarse a lo largo de esta ciclovía que es de 15.4 km.</a:t>
          </a:r>
          <a:endParaRPr lang="es-ES" sz="1600" dirty="0">
            <a:solidFill>
              <a:schemeClr val="tx1"/>
            </a:solidFill>
          </a:endParaRPr>
        </a:p>
      </dgm:t>
    </dgm:pt>
    <dgm:pt modelId="{30D830DD-AF92-4240-953B-502EF3E7F997}" type="parTrans" cxnId="{2F095261-BA50-4518-8610-9A427E08C86C}">
      <dgm:prSet/>
      <dgm:spPr/>
      <dgm:t>
        <a:bodyPr/>
        <a:lstStyle/>
        <a:p>
          <a:pPr algn="just"/>
          <a:endParaRPr lang="es-ES" sz="1600">
            <a:solidFill>
              <a:schemeClr val="tx1"/>
            </a:solidFill>
          </a:endParaRPr>
        </a:p>
      </dgm:t>
    </dgm:pt>
    <dgm:pt modelId="{AE254C3F-005A-4CC1-8CE2-97188F1D8C09}" type="sibTrans" cxnId="{2F095261-BA50-4518-8610-9A427E08C86C}">
      <dgm:prSet/>
      <dgm:spPr/>
      <dgm:t>
        <a:bodyPr/>
        <a:lstStyle/>
        <a:p>
          <a:pPr algn="just"/>
          <a:endParaRPr lang="es-ES" sz="1600">
            <a:solidFill>
              <a:schemeClr val="tx1"/>
            </a:solidFill>
          </a:endParaRPr>
        </a:p>
      </dgm:t>
    </dgm:pt>
    <dgm:pt modelId="{868161CA-0D4C-41E4-AE98-45F2AF504FF5}">
      <dgm:prSet phldrT="[Texto]" custT="1"/>
      <dgm:spPr/>
      <dgm:t>
        <a:bodyPr/>
        <a:lstStyle/>
        <a:p>
          <a:pPr algn="just"/>
          <a:r>
            <a:rPr lang="es-EC" sz="1600" dirty="0" smtClean="0">
              <a:solidFill>
                <a:schemeClr val="tx1"/>
              </a:solidFill>
            </a:rPr>
            <a:t>El VAN dio un valor de 26.617.793,81dólares siendo un valor positivo, esto indica que el proyecto es factible.</a:t>
          </a:r>
          <a:endParaRPr lang="es-ES" sz="1600" dirty="0">
            <a:solidFill>
              <a:schemeClr val="tx1"/>
            </a:solidFill>
          </a:endParaRPr>
        </a:p>
      </dgm:t>
    </dgm:pt>
    <dgm:pt modelId="{1FAC3218-1966-4571-A9B3-9AA064CF1C2D}" type="parTrans" cxnId="{ADD60301-5C72-49E2-A6C1-A171C49BEBA4}">
      <dgm:prSet/>
      <dgm:spPr/>
      <dgm:t>
        <a:bodyPr/>
        <a:lstStyle/>
        <a:p>
          <a:pPr algn="just"/>
          <a:endParaRPr lang="es-ES" sz="1600">
            <a:solidFill>
              <a:schemeClr val="tx1"/>
            </a:solidFill>
          </a:endParaRPr>
        </a:p>
      </dgm:t>
    </dgm:pt>
    <dgm:pt modelId="{F1A521B7-722B-4CB9-BB5A-07747343E2B5}" type="sibTrans" cxnId="{ADD60301-5C72-49E2-A6C1-A171C49BEBA4}">
      <dgm:prSet/>
      <dgm:spPr/>
      <dgm:t>
        <a:bodyPr/>
        <a:lstStyle/>
        <a:p>
          <a:pPr algn="just"/>
          <a:endParaRPr lang="es-ES" sz="1600">
            <a:solidFill>
              <a:schemeClr val="tx1"/>
            </a:solidFill>
          </a:endParaRPr>
        </a:p>
      </dgm:t>
    </dgm:pt>
    <dgm:pt modelId="{27A45737-3A58-47D0-A203-A080E0495A04}">
      <dgm:prSet phldrT="[Texto]" custT="1"/>
      <dgm:spPr>
        <a:solidFill>
          <a:schemeClr val="accent3">
            <a:lumMod val="75000"/>
          </a:schemeClr>
        </a:solidFill>
      </dgm:spPr>
      <dgm:t>
        <a:bodyPr/>
        <a:lstStyle/>
        <a:p>
          <a:pPr algn="just"/>
          <a:r>
            <a:rPr lang="es-EC" sz="1600" dirty="0" smtClean="0">
              <a:solidFill>
                <a:schemeClr val="tx1"/>
              </a:solidFill>
            </a:rPr>
            <a:t>Para el análisis de sensibilidad se tomó el caso menos favorable, en donde se observó que el proyecto es viable hasta cuando los ingresos disminuyen en un 40% y los costos aumentan en un 40% ya que el valor del VAN da negativo.</a:t>
          </a:r>
          <a:endParaRPr lang="es-ES" sz="1600" dirty="0">
            <a:solidFill>
              <a:schemeClr val="tx1"/>
            </a:solidFill>
          </a:endParaRPr>
        </a:p>
      </dgm:t>
    </dgm:pt>
    <dgm:pt modelId="{8ECF0984-97F9-49EE-A6A5-E2006DB0C540}" type="parTrans" cxnId="{D0AA20EB-861E-4B3E-9980-C1CFFBDE8D9E}">
      <dgm:prSet/>
      <dgm:spPr/>
      <dgm:t>
        <a:bodyPr/>
        <a:lstStyle/>
        <a:p>
          <a:pPr algn="just"/>
          <a:endParaRPr lang="es-ES" sz="1600">
            <a:solidFill>
              <a:schemeClr val="tx1"/>
            </a:solidFill>
          </a:endParaRPr>
        </a:p>
      </dgm:t>
    </dgm:pt>
    <dgm:pt modelId="{0390E619-C30D-4A81-AA9F-225595FF35D0}" type="sibTrans" cxnId="{D0AA20EB-861E-4B3E-9980-C1CFFBDE8D9E}">
      <dgm:prSet/>
      <dgm:spPr/>
      <dgm:t>
        <a:bodyPr/>
        <a:lstStyle/>
        <a:p>
          <a:pPr algn="just"/>
          <a:endParaRPr lang="es-ES" sz="1600">
            <a:solidFill>
              <a:schemeClr val="tx1"/>
            </a:solidFill>
          </a:endParaRPr>
        </a:p>
      </dgm:t>
    </dgm:pt>
    <dgm:pt modelId="{FB8B4936-D7F4-44CA-A490-485294C590B2}">
      <dgm:prSet phldrT="[Texto]" custT="1"/>
      <dgm:spPr>
        <a:solidFill>
          <a:schemeClr val="accent3">
            <a:lumMod val="75000"/>
          </a:schemeClr>
        </a:solidFill>
      </dgm:spPr>
      <dgm:t>
        <a:bodyPr/>
        <a:lstStyle/>
        <a:p>
          <a:pPr algn="just"/>
          <a:r>
            <a:rPr lang="es-EC" sz="1600" u="none" dirty="0" smtClean="0">
              <a:solidFill>
                <a:schemeClr val="tx1"/>
              </a:solidFill>
            </a:rPr>
            <a:t>Para el alineamiento vertical se consideró que la pendiente de las tangentes debe ser de 6% recomendado, pero máximo del 10%</a:t>
          </a:r>
          <a:endParaRPr lang="es-ES" sz="1600" dirty="0">
            <a:solidFill>
              <a:schemeClr val="tx1"/>
            </a:solidFill>
          </a:endParaRPr>
        </a:p>
      </dgm:t>
    </dgm:pt>
    <dgm:pt modelId="{16F0FEBC-1EC8-4F3F-B083-B17C6C143733}" type="parTrans" cxnId="{0CA2B240-D567-4E8F-A412-5134F89FA713}">
      <dgm:prSet/>
      <dgm:spPr/>
      <dgm:t>
        <a:bodyPr/>
        <a:lstStyle/>
        <a:p>
          <a:endParaRPr lang="es-ES" sz="1600"/>
        </a:p>
      </dgm:t>
    </dgm:pt>
    <dgm:pt modelId="{563CD8BD-E41A-4A12-9C40-A6679212810A}" type="sibTrans" cxnId="{0CA2B240-D567-4E8F-A412-5134F89FA713}">
      <dgm:prSet/>
      <dgm:spPr/>
      <dgm:t>
        <a:bodyPr/>
        <a:lstStyle/>
        <a:p>
          <a:endParaRPr lang="es-ES" sz="1600"/>
        </a:p>
      </dgm:t>
    </dgm:pt>
    <dgm:pt modelId="{45569C49-79C8-409E-807B-8E39CDE955E8}" type="pres">
      <dgm:prSet presAssocID="{6CA530EA-5A3E-4558-8022-46EDF11AF1AA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CA0E2394-1141-4C45-967C-7300F4ABC19D}" type="pres">
      <dgm:prSet presAssocID="{FB8B4936-D7F4-44CA-A490-485294C590B2}" presName="parentLin" presStyleCnt="0"/>
      <dgm:spPr/>
    </dgm:pt>
    <dgm:pt modelId="{D4146623-C507-4E3E-9EA2-E5F8AA1670A6}" type="pres">
      <dgm:prSet presAssocID="{FB8B4936-D7F4-44CA-A490-485294C590B2}" presName="parentLeftMargin" presStyleLbl="node1" presStyleIdx="0" presStyleCnt="5"/>
      <dgm:spPr/>
      <dgm:t>
        <a:bodyPr/>
        <a:lstStyle/>
        <a:p>
          <a:endParaRPr lang="es-ES"/>
        </a:p>
      </dgm:t>
    </dgm:pt>
    <dgm:pt modelId="{BA97C439-1337-4358-82C0-4042D9DB6F68}" type="pres">
      <dgm:prSet presAssocID="{FB8B4936-D7F4-44CA-A490-485294C590B2}" presName="parentText" presStyleLbl="node1" presStyleIdx="0" presStyleCnt="5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15A5109-3486-45B1-9CD6-3917F7A86727}" type="pres">
      <dgm:prSet presAssocID="{FB8B4936-D7F4-44CA-A490-485294C590B2}" presName="negativeSpace" presStyleCnt="0"/>
      <dgm:spPr/>
    </dgm:pt>
    <dgm:pt modelId="{9176FB7B-7C51-43C6-BE25-56C3214C01A7}" type="pres">
      <dgm:prSet presAssocID="{FB8B4936-D7F4-44CA-A490-485294C590B2}" presName="childText" presStyleLbl="conFgAcc1" presStyleIdx="0" presStyleCnt="5">
        <dgm:presLayoutVars>
          <dgm:bulletEnabled val="1"/>
        </dgm:presLayoutVars>
      </dgm:prSet>
      <dgm:spPr/>
    </dgm:pt>
    <dgm:pt modelId="{30E77168-D5F0-44CA-9EC1-13705CB23FB4}" type="pres">
      <dgm:prSet presAssocID="{563CD8BD-E41A-4A12-9C40-A6679212810A}" presName="spaceBetweenRectangles" presStyleCnt="0"/>
      <dgm:spPr/>
    </dgm:pt>
    <dgm:pt modelId="{B3E997C0-D89C-442F-AD7B-D8446E4CF869}" type="pres">
      <dgm:prSet presAssocID="{A9D2A206-D032-4B37-8687-C6287447C906}" presName="parentLin" presStyleCnt="0"/>
      <dgm:spPr/>
    </dgm:pt>
    <dgm:pt modelId="{9D2FBEC0-1679-4495-B3E7-8259B1B44980}" type="pres">
      <dgm:prSet presAssocID="{A9D2A206-D032-4B37-8687-C6287447C906}" presName="parentLeftMargin" presStyleLbl="node1" presStyleIdx="0" presStyleCnt="5"/>
      <dgm:spPr/>
      <dgm:t>
        <a:bodyPr/>
        <a:lstStyle/>
        <a:p>
          <a:endParaRPr lang="es-ES"/>
        </a:p>
      </dgm:t>
    </dgm:pt>
    <dgm:pt modelId="{D5E94A90-83D8-44DD-8724-3BAEE51AFB8B}" type="pres">
      <dgm:prSet presAssocID="{A9D2A206-D032-4B37-8687-C6287447C906}" presName="parentText" presStyleLbl="node1" presStyleIdx="1" presStyleCnt="5" custScaleX="142857" custScaleY="14233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33E89CB-4B8C-4677-AB3F-BDD64A848963}" type="pres">
      <dgm:prSet presAssocID="{A9D2A206-D032-4B37-8687-C6287447C906}" presName="negativeSpace" presStyleCnt="0"/>
      <dgm:spPr/>
    </dgm:pt>
    <dgm:pt modelId="{2D3D5401-72E5-43D1-8710-A0E814C387B9}" type="pres">
      <dgm:prSet presAssocID="{A9D2A206-D032-4B37-8687-C6287447C906}" presName="childText" presStyleLbl="conFgAcc1" presStyleIdx="1" presStyleCnt="5">
        <dgm:presLayoutVars>
          <dgm:bulletEnabled val="1"/>
        </dgm:presLayoutVars>
      </dgm:prSet>
      <dgm:spPr/>
    </dgm:pt>
    <dgm:pt modelId="{BA10D055-BA69-43B0-80C7-2A9D788F666F}" type="pres">
      <dgm:prSet presAssocID="{86A99A22-71F2-4A8C-88FA-4A3C9EEBFFBD}" presName="spaceBetweenRectangles" presStyleCnt="0"/>
      <dgm:spPr/>
    </dgm:pt>
    <dgm:pt modelId="{74C62409-4280-4721-8CCC-32A465EC1F66}" type="pres">
      <dgm:prSet presAssocID="{2B73A187-9F8E-416E-B1AB-2C29B67B5B82}" presName="parentLin" presStyleCnt="0"/>
      <dgm:spPr/>
    </dgm:pt>
    <dgm:pt modelId="{8C1FF510-A97F-491A-8E8E-968518D73B2D}" type="pres">
      <dgm:prSet presAssocID="{2B73A187-9F8E-416E-B1AB-2C29B67B5B82}" presName="parentLeftMargin" presStyleLbl="node1" presStyleIdx="1" presStyleCnt="5"/>
      <dgm:spPr/>
      <dgm:t>
        <a:bodyPr/>
        <a:lstStyle/>
        <a:p>
          <a:endParaRPr lang="es-ES"/>
        </a:p>
      </dgm:t>
    </dgm:pt>
    <dgm:pt modelId="{FF988862-29BC-472C-ABC6-AA8DE61F81E9}" type="pres">
      <dgm:prSet presAssocID="{2B73A187-9F8E-416E-B1AB-2C29B67B5B82}" presName="parentText" presStyleLbl="node1" presStyleIdx="2" presStyleCnt="5" custScaleX="156615" custScaleY="77237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D08DD7E-1AC8-4E8E-86B1-84C60B188073}" type="pres">
      <dgm:prSet presAssocID="{2B73A187-9F8E-416E-B1AB-2C29B67B5B82}" presName="negativeSpace" presStyleCnt="0"/>
      <dgm:spPr/>
    </dgm:pt>
    <dgm:pt modelId="{81FAECB4-D22A-4007-B397-F522F12889A6}" type="pres">
      <dgm:prSet presAssocID="{2B73A187-9F8E-416E-B1AB-2C29B67B5B82}" presName="childText" presStyleLbl="conFgAcc1" presStyleIdx="2" presStyleCnt="5">
        <dgm:presLayoutVars>
          <dgm:bulletEnabled val="1"/>
        </dgm:presLayoutVars>
      </dgm:prSet>
      <dgm:spPr/>
    </dgm:pt>
    <dgm:pt modelId="{AD31554E-5185-4D39-9E30-A18BE111DB82}" type="pres">
      <dgm:prSet presAssocID="{AE254C3F-005A-4CC1-8CE2-97188F1D8C09}" presName="spaceBetweenRectangles" presStyleCnt="0"/>
      <dgm:spPr/>
    </dgm:pt>
    <dgm:pt modelId="{9038CEB0-6BD6-4E3D-84DE-9401DDEB2DED}" type="pres">
      <dgm:prSet presAssocID="{868161CA-0D4C-41E4-AE98-45F2AF504FF5}" presName="parentLin" presStyleCnt="0"/>
      <dgm:spPr/>
    </dgm:pt>
    <dgm:pt modelId="{1B0E726A-9336-45D5-A885-4C23834A1FF0}" type="pres">
      <dgm:prSet presAssocID="{868161CA-0D4C-41E4-AE98-45F2AF504FF5}" presName="parentLeftMargin" presStyleLbl="node1" presStyleIdx="2" presStyleCnt="5"/>
      <dgm:spPr/>
      <dgm:t>
        <a:bodyPr/>
        <a:lstStyle/>
        <a:p>
          <a:endParaRPr lang="es-ES"/>
        </a:p>
      </dgm:t>
    </dgm:pt>
    <dgm:pt modelId="{171530A8-7FFE-4988-A859-C22367CD1ED3}" type="pres">
      <dgm:prSet presAssocID="{868161CA-0D4C-41E4-AE98-45F2AF504FF5}" presName="parentText" presStyleLbl="node1" presStyleIdx="3" presStyleCnt="5" custScaleX="142857" custScaleY="11861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130A788-1B0A-4F5A-81B0-0123BCB14289}" type="pres">
      <dgm:prSet presAssocID="{868161CA-0D4C-41E4-AE98-45F2AF504FF5}" presName="negativeSpace" presStyleCnt="0"/>
      <dgm:spPr/>
    </dgm:pt>
    <dgm:pt modelId="{598D478C-EB65-42A1-9BFF-91F3062682DF}" type="pres">
      <dgm:prSet presAssocID="{868161CA-0D4C-41E4-AE98-45F2AF504FF5}" presName="childText" presStyleLbl="conFgAcc1" presStyleIdx="3" presStyleCnt="5">
        <dgm:presLayoutVars>
          <dgm:bulletEnabled val="1"/>
        </dgm:presLayoutVars>
      </dgm:prSet>
      <dgm:spPr/>
    </dgm:pt>
    <dgm:pt modelId="{4E6C1A32-5422-4D2B-9E23-20D0E685221E}" type="pres">
      <dgm:prSet presAssocID="{F1A521B7-722B-4CB9-BB5A-07747343E2B5}" presName="spaceBetweenRectangles" presStyleCnt="0"/>
      <dgm:spPr/>
    </dgm:pt>
    <dgm:pt modelId="{01438E29-D1FA-4743-845B-6B0314D1961F}" type="pres">
      <dgm:prSet presAssocID="{27A45737-3A58-47D0-A203-A080E0495A04}" presName="parentLin" presStyleCnt="0"/>
      <dgm:spPr/>
    </dgm:pt>
    <dgm:pt modelId="{B0EDA569-6CD9-4646-8920-D391E9E3C3BD}" type="pres">
      <dgm:prSet presAssocID="{27A45737-3A58-47D0-A203-A080E0495A04}" presName="parentLeftMargin" presStyleLbl="node1" presStyleIdx="3" presStyleCnt="5"/>
      <dgm:spPr/>
      <dgm:t>
        <a:bodyPr/>
        <a:lstStyle/>
        <a:p>
          <a:endParaRPr lang="es-ES"/>
        </a:p>
      </dgm:t>
    </dgm:pt>
    <dgm:pt modelId="{86DDE457-8F80-44A7-B24E-68938E5BE189}" type="pres">
      <dgm:prSet presAssocID="{27A45737-3A58-47D0-A203-A080E0495A04}" presName="parentText" presStyleLbl="node1" presStyleIdx="4" presStyleCnt="5" custScaleX="142857" custScaleY="12905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C4D4CEE-DC11-4AEB-938C-45C4D9B7A6C3}" type="pres">
      <dgm:prSet presAssocID="{27A45737-3A58-47D0-A203-A080E0495A04}" presName="negativeSpace" presStyleCnt="0"/>
      <dgm:spPr/>
    </dgm:pt>
    <dgm:pt modelId="{ED429A44-5F77-41E7-98B8-D1F29B882E55}" type="pres">
      <dgm:prSet presAssocID="{27A45737-3A58-47D0-A203-A080E0495A04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3D79818C-0C50-404C-B397-365213736C27}" type="presOf" srcId="{6CA530EA-5A3E-4558-8022-46EDF11AF1AA}" destId="{45569C49-79C8-409E-807B-8E39CDE955E8}" srcOrd="0" destOrd="0" presId="urn:microsoft.com/office/officeart/2005/8/layout/list1"/>
    <dgm:cxn modelId="{A170B1B8-D914-4D16-B02A-C92D5462EE5A}" type="presOf" srcId="{27A45737-3A58-47D0-A203-A080E0495A04}" destId="{86DDE457-8F80-44A7-B24E-68938E5BE189}" srcOrd="1" destOrd="0" presId="urn:microsoft.com/office/officeart/2005/8/layout/list1"/>
    <dgm:cxn modelId="{149DA743-CB29-4945-8E03-0837F444D692}" type="presOf" srcId="{868161CA-0D4C-41E4-AE98-45F2AF504FF5}" destId="{1B0E726A-9336-45D5-A885-4C23834A1FF0}" srcOrd="0" destOrd="0" presId="urn:microsoft.com/office/officeart/2005/8/layout/list1"/>
    <dgm:cxn modelId="{B1FAB86F-AB02-439D-B04D-5A89C4F3CC08}" type="presOf" srcId="{A9D2A206-D032-4B37-8687-C6287447C906}" destId="{D5E94A90-83D8-44DD-8724-3BAEE51AFB8B}" srcOrd="1" destOrd="0" presId="urn:microsoft.com/office/officeart/2005/8/layout/list1"/>
    <dgm:cxn modelId="{DEB00138-2EA4-47CB-A2B1-7242063810AB}" type="presOf" srcId="{2B73A187-9F8E-416E-B1AB-2C29B67B5B82}" destId="{8C1FF510-A97F-491A-8E8E-968518D73B2D}" srcOrd="0" destOrd="0" presId="urn:microsoft.com/office/officeart/2005/8/layout/list1"/>
    <dgm:cxn modelId="{9B4B0D26-B0C0-4312-A5AB-799EF6F4C3DE}" srcId="{6CA530EA-5A3E-4558-8022-46EDF11AF1AA}" destId="{A9D2A206-D032-4B37-8687-C6287447C906}" srcOrd="1" destOrd="0" parTransId="{23319C77-275C-4E03-A79F-EC26D1F76781}" sibTransId="{86A99A22-71F2-4A8C-88FA-4A3C9EEBFFBD}"/>
    <dgm:cxn modelId="{ADD60301-5C72-49E2-A6C1-A171C49BEBA4}" srcId="{6CA530EA-5A3E-4558-8022-46EDF11AF1AA}" destId="{868161CA-0D4C-41E4-AE98-45F2AF504FF5}" srcOrd="3" destOrd="0" parTransId="{1FAC3218-1966-4571-A9B3-9AA064CF1C2D}" sibTransId="{F1A521B7-722B-4CB9-BB5A-07747343E2B5}"/>
    <dgm:cxn modelId="{33FB07C0-AC9A-48E9-829C-2B7AA7C0E8EC}" type="presOf" srcId="{868161CA-0D4C-41E4-AE98-45F2AF504FF5}" destId="{171530A8-7FFE-4988-A859-C22367CD1ED3}" srcOrd="1" destOrd="0" presId="urn:microsoft.com/office/officeart/2005/8/layout/list1"/>
    <dgm:cxn modelId="{E293C741-F86A-4A5C-B833-F159253856B1}" type="presOf" srcId="{A9D2A206-D032-4B37-8687-C6287447C906}" destId="{9D2FBEC0-1679-4495-B3E7-8259B1B44980}" srcOrd="0" destOrd="0" presId="urn:microsoft.com/office/officeart/2005/8/layout/list1"/>
    <dgm:cxn modelId="{0CA2B240-D567-4E8F-A412-5134F89FA713}" srcId="{6CA530EA-5A3E-4558-8022-46EDF11AF1AA}" destId="{FB8B4936-D7F4-44CA-A490-485294C590B2}" srcOrd="0" destOrd="0" parTransId="{16F0FEBC-1EC8-4F3F-B083-B17C6C143733}" sibTransId="{563CD8BD-E41A-4A12-9C40-A6679212810A}"/>
    <dgm:cxn modelId="{A5291A07-B6AA-463D-B571-070F6F6A4F24}" type="presOf" srcId="{2B73A187-9F8E-416E-B1AB-2C29B67B5B82}" destId="{FF988862-29BC-472C-ABC6-AA8DE61F81E9}" srcOrd="1" destOrd="0" presId="urn:microsoft.com/office/officeart/2005/8/layout/list1"/>
    <dgm:cxn modelId="{F158DE1A-F379-44C4-B38B-5B11BEE53FC1}" type="presOf" srcId="{27A45737-3A58-47D0-A203-A080E0495A04}" destId="{B0EDA569-6CD9-4646-8920-D391E9E3C3BD}" srcOrd="0" destOrd="0" presId="urn:microsoft.com/office/officeart/2005/8/layout/list1"/>
    <dgm:cxn modelId="{963677CA-519C-48E4-9448-0860BFB92DB5}" type="presOf" srcId="{FB8B4936-D7F4-44CA-A490-485294C590B2}" destId="{BA97C439-1337-4358-82C0-4042D9DB6F68}" srcOrd="1" destOrd="0" presId="urn:microsoft.com/office/officeart/2005/8/layout/list1"/>
    <dgm:cxn modelId="{D0AA20EB-861E-4B3E-9980-C1CFFBDE8D9E}" srcId="{6CA530EA-5A3E-4558-8022-46EDF11AF1AA}" destId="{27A45737-3A58-47D0-A203-A080E0495A04}" srcOrd="4" destOrd="0" parTransId="{8ECF0984-97F9-49EE-A6A5-E2006DB0C540}" sibTransId="{0390E619-C30D-4A81-AA9F-225595FF35D0}"/>
    <dgm:cxn modelId="{2F095261-BA50-4518-8610-9A427E08C86C}" srcId="{6CA530EA-5A3E-4558-8022-46EDF11AF1AA}" destId="{2B73A187-9F8E-416E-B1AB-2C29B67B5B82}" srcOrd="2" destOrd="0" parTransId="{30D830DD-AF92-4240-953B-502EF3E7F997}" sibTransId="{AE254C3F-005A-4CC1-8CE2-97188F1D8C09}"/>
    <dgm:cxn modelId="{13AFAF89-9456-495A-8480-E6F80D4E3D3E}" type="presOf" srcId="{FB8B4936-D7F4-44CA-A490-485294C590B2}" destId="{D4146623-C507-4E3E-9EA2-E5F8AA1670A6}" srcOrd="0" destOrd="0" presId="urn:microsoft.com/office/officeart/2005/8/layout/list1"/>
    <dgm:cxn modelId="{73524C9C-503E-4722-AC17-2975A1658A88}" type="presParOf" srcId="{45569C49-79C8-409E-807B-8E39CDE955E8}" destId="{CA0E2394-1141-4C45-967C-7300F4ABC19D}" srcOrd="0" destOrd="0" presId="urn:microsoft.com/office/officeart/2005/8/layout/list1"/>
    <dgm:cxn modelId="{3793588C-D2A6-47F1-9720-F6997D0C1C1F}" type="presParOf" srcId="{CA0E2394-1141-4C45-967C-7300F4ABC19D}" destId="{D4146623-C507-4E3E-9EA2-E5F8AA1670A6}" srcOrd="0" destOrd="0" presId="urn:microsoft.com/office/officeart/2005/8/layout/list1"/>
    <dgm:cxn modelId="{D9AEA4C6-8085-4A76-95D9-434654B52301}" type="presParOf" srcId="{CA0E2394-1141-4C45-967C-7300F4ABC19D}" destId="{BA97C439-1337-4358-82C0-4042D9DB6F68}" srcOrd="1" destOrd="0" presId="urn:microsoft.com/office/officeart/2005/8/layout/list1"/>
    <dgm:cxn modelId="{055A7424-D191-4410-8676-FE0552393E02}" type="presParOf" srcId="{45569C49-79C8-409E-807B-8E39CDE955E8}" destId="{A15A5109-3486-45B1-9CD6-3917F7A86727}" srcOrd="1" destOrd="0" presId="urn:microsoft.com/office/officeart/2005/8/layout/list1"/>
    <dgm:cxn modelId="{63C60298-FBA5-4D77-9243-BBDE5C54771F}" type="presParOf" srcId="{45569C49-79C8-409E-807B-8E39CDE955E8}" destId="{9176FB7B-7C51-43C6-BE25-56C3214C01A7}" srcOrd="2" destOrd="0" presId="urn:microsoft.com/office/officeart/2005/8/layout/list1"/>
    <dgm:cxn modelId="{06DBB67F-002B-425E-B13C-2897B0DC88C8}" type="presParOf" srcId="{45569C49-79C8-409E-807B-8E39CDE955E8}" destId="{30E77168-D5F0-44CA-9EC1-13705CB23FB4}" srcOrd="3" destOrd="0" presId="urn:microsoft.com/office/officeart/2005/8/layout/list1"/>
    <dgm:cxn modelId="{CCE9047A-C613-4772-8C5E-115979AD0352}" type="presParOf" srcId="{45569C49-79C8-409E-807B-8E39CDE955E8}" destId="{B3E997C0-D89C-442F-AD7B-D8446E4CF869}" srcOrd="4" destOrd="0" presId="urn:microsoft.com/office/officeart/2005/8/layout/list1"/>
    <dgm:cxn modelId="{B5A7AA2D-B2C8-4995-81FC-02601EE28A9F}" type="presParOf" srcId="{B3E997C0-D89C-442F-AD7B-D8446E4CF869}" destId="{9D2FBEC0-1679-4495-B3E7-8259B1B44980}" srcOrd="0" destOrd="0" presId="urn:microsoft.com/office/officeart/2005/8/layout/list1"/>
    <dgm:cxn modelId="{36B2D855-4CFA-45B2-84C9-172BF076DF94}" type="presParOf" srcId="{B3E997C0-D89C-442F-AD7B-D8446E4CF869}" destId="{D5E94A90-83D8-44DD-8724-3BAEE51AFB8B}" srcOrd="1" destOrd="0" presId="urn:microsoft.com/office/officeart/2005/8/layout/list1"/>
    <dgm:cxn modelId="{CB71847F-BF87-4123-9B3B-7E16E1A624C6}" type="presParOf" srcId="{45569C49-79C8-409E-807B-8E39CDE955E8}" destId="{B33E89CB-4B8C-4677-AB3F-BDD64A848963}" srcOrd="5" destOrd="0" presId="urn:microsoft.com/office/officeart/2005/8/layout/list1"/>
    <dgm:cxn modelId="{C19F5DAB-3A31-4140-B2AD-C7908DDDE0D3}" type="presParOf" srcId="{45569C49-79C8-409E-807B-8E39CDE955E8}" destId="{2D3D5401-72E5-43D1-8710-A0E814C387B9}" srcOrd="6" destOrd="0" presId="urn:microsoft.com/office/officeart/2005/8/layout/list1"/>
    <dgm:cxn modelId="{D42BEC3D-271A-474C-94E7-DBDEEE32BA1F}" type="presParOf" srcId="{45569C49-79C8-409E-807B-8E39CDE955E8}" destId="{BA10D055-BA69-43B0-80C7-2A9D788F666F}" srcOrd="7" destOrd="0" presId="urn:microsoft.com/office/officeart/2005/8/layout/list1"/>
    <dgm:cxn modelId="{CDCF8466-BAD3-4E06-B2EC-DF8FC2481A86}" type="presParOf" srcId="{45569C49-79C8-409E-807B-8E39CDE955E8}" destId="{74C62409-4280-4721-8CCC-32A465EC1F66}" srcOrd="8" destOrd="0" presId="urn:microsoft.com/office/officeart/2005/8/layout/list1"/>
    <dgm:cxn modelId="{D36D092F-E393-493C-855C-B96180E6A1DA}" type="presParOf" srcId="{74C62409-4280-4721-8CCC-32A465EC1F66}" destId="{8C1FF510-A97F-491A-8E8E-968518D73B2D}" srcOrd="0" destOrd="0" presId="urn:microsoft.com/office/officeart/2005/8/layout/list1"/>
    <dgm:cxn modelId="{16C62D3E-FB94-468A-A996-B1EB28F672B6}" type="presParOf" srcId="{74C62409-4280-4721-8CCC-32A465EC1F66}" destId="{FF988862-29BC-472C-ABC6-AA8DE61F81E9}" srcOrd="1" destOrd="0" presId="urn:microsoft.com/office/officeart/2005/8/layout/list1"/>
    <dgm:cxn modelId="{B0EE2AB1-3B04-4C1F-AA05-BE3522E35B9F}" type="presParOf" srcId="{45569C49-79C8-409E-807B-8E39CDE955E8}" destId="{DD08DD7E-1AC8-4E8E-86B1-84C60B188073}" srcOrd="9" destOrd="0" presId="urn:microsoft.com/office/officeart/2005/8/layout/list1"/>
    <dgm:cxn modelId="{1B1641D6-CF92-4C1B-846B-956E213177D5}" type="presParOf" srcId="{45569C49-79C8-409E-807B-8E39CDE955E8}" destId="{81FAECB4-D22A-4007-B397-F522F12889A6}" srcOrd="10" destOrd="0" presId="urn:microsoft.com/office/officeart/2005/8/layout/list1"/>
    <dgm:cxn modelId="{D94DBE4E-91D2-4B44-BDBC-2CE4B009A2A9}" type="presParOf" srcId="{45569C49-79C8-409E-807B-8E39CDE955E8}" destId="{AD31554E-5185-4D39-9E30-A18BE111DB82}" srcOrd="11" destOrd="0" presId="urn:microsoft.com/office/officeart/2005/8/layout/list1"/>
    <dgm:cxn modelId="{FC5C1407-E60A-47C2-9AD7-98E7CF3F9EC5}" type="presParOf" srcId="{45569C49-79C8-409E-807B-8E39CDE955E8}" destId="{9038CEB0-6BD6-4E3D-84DE-9401DDEB2DED}" srcOrd="12" destOrd="0" presId="urn:microsoft.com/office/officeart/2005/8/layout/list1"/>
    <dgm:cxn modelId="{D40D16A8-8EAF-428B-A1FA-18F4D6FF0182}" type="presParOf" srcId="{9038CEB0-6BD6-4E3D-84DE-9401DDEB2DED}" destId="{1B0E726A-9336-45D5-A885-4C23834A1FF0}" srcOrd="0" destOrd="0" presId="urn:microsoft.com/office/officeart/2005/8/layout/list1"/>
    <dgm:cxn modelId="{D3E4C21A-7A5E-41FF-A5BA-3A7AB1685E9E}" type="presParOf" srcId="{9038CEB0-6BD6-4E3D-84DE-9401DDEB2DED}" destId="{171530A8-7FFE-4988-A859-C22367CD1ED3}" srcOrd="1" destOrd="0" presId="urn:microsoft.com/office/officeart/2005/8/layout/list1"/>
    <dgm:cxn modelId="{5E277ED2-B296-49AD-B3BA-4A8BF47664EF}" type="presParOf" srcId="{45569C49-79C8-409E-807B-8E39CDE955E8}" destId="{8130A788-1B0A-4F5A-81B0-0123BCB14289}" srcOrd="13" destOrd="0" presId="urn:microsoft.com/office/officeart/2005/8/layout/list1"/>
    <dgm:cxn modelId="{CC43E151-15E0-4DEE-A6F7-733D9B710460}" type="presParOf" srcId="{45569C49-79C8-409E-807B-8E39CDE955E8}" destId="{598D478C-EB65-42A1-9BFF-91F3062682DF}" srcOrd="14" destOrd="0" presId="urn:microsoft.com/office/officeart/2005/8/layout/list1"/>
    <dgm:cxn modelId="{494FDC5C-A6A9-4CE3-A461-23FBC27A712C}" type="presParOf" srcId="{45569C49-79C8-409E-807B-8E39CDE955E8}" destId="{4E6C1A32-5422-4D2B-9E23-20D0E685221E}" srcOrd="15" destOrd="0" presId="urn:microsoft.com/office/officeart/2005/8/layout/list1"/>
    <dgm:cxn modelId="{395BF172-709E-4E11-A352-9AF902019AF4}" type="presParOf" srcId="{45569C49-79C8-409E-807B-8E39CDE955E8}" destId="{01438E29-D1FA-4743-845B-6B0314D1961F}" srcOrd="16" destOrd="0" presId="urn:microsoft.com/office/officeart/2005/8/layout/list1"/>
    <dgm:cxn modelId="{8634FB70-8C75-4F29-A46E-2DDEB0DBCB5E}" type="presParOf" srcId="{01438E29-D1FA-4743-845B-6B0314D1961F}" destId="{B0EDA569-6CD9-4646-8920-D391E9E3C3BD}" srcOrd="0" destOrd="0" presId="urn:microsoft.com/office/officeart/2005/8/layout/list1"/>
    <dgm:cxn modelId="{33BD2570-8043-4619-A02E-299765DEAD75}" type="presParOf" srcId="{01438E29-D1FA-4743-845B-6B0314D1961F}" destId="{86DDE457-8F80-44A7-B24E-68938E5BE189}" srcOrd="1" destOrd="0" presId="urn:microsoft.com/office/officeart/2005/8/layout/list1"/>
    <dgm:cxn modelId="{912EEC1F-319F-494E-8BC7-DBCE45E7411D}" type="presParOf" srcId="{45569C49-79C8-409E-807B-8E39CDE955E8}" destId="{CC4D4CEE-DC11-4AEB-938C-45C4D9B7A6C3}" srcOrd="17" destOrd="0" presId="urn:microsoft.com/office/officeart/2005/8/layout/list1"/>
    <dgm:cxn modelId="{3BB7E5AC-3738-416D-A755-5119C66E562E}" type="presParOf" srcId="{45569C49-79C8-409E-807B-8E39CDE955E8}" destId="{ED429A44-5F77-41E7-98B8-D1F29B882E55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786C0D96-0FCE-4F01-8E46-83A965245BB9}" type="doc">
      <dgm:prSet loTypeId="urn:microsoft.com/office/officeart/2008/layout/VerticalCurvedList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BE9D720E-9F65-4C05-974B-A3EE085F4B2F}">
      <dgm:prSet phldrT="[Texto]" custT="1"/>
      <dgm:spPr/>
      <dgm:t>
        <a:bodyPr/>
        <a:lstStyle/>
        <a:p>
          <a:pPr algn="just"/>
          <a:r>
            <a:rPr lang="es-EC" sz="1600" dirty="0" smtClean="0"/>
            <a:t>Se recomienda un estudio detallado de ciclovías compartida, es decir que se considere a los ciclistas como un vehículo más en las vías y no como un obstáculo que ocasiona tráfico.</a:t>
          </a:r>
          <a:endParaRPr lang="es-EC" sz="1600" dirty="0"/>
        </a:p>
      </dgm:t>
    </dgm:pt>
    <dgm:pt modelId="{DDD2DD1E-07DE-4DA6-8CEE-617079F0D690}" type="parTrans" cxnId="{61C276E7-2F5F-4CF9-9842-08CC8EE34F98}">
      <dgm:prSet/>
      <dgm:spPr/>
      <dgm:t>
        <a:bodyPr/>
        <a:lstStyle/>
        <a:p>
          <a:pPr algn="just"/>
          <a:endParaRPr lang="es-EC" sz="1600">
            <a:solidFill>
              <a:schemeClr val="tx1"/>
            </a:solidFill>
          </a:endParaRPr>
        </a:p>
      </dgm:t>
    </dgm:pt>
    <dgm:pt modelId="{258B0D26-57AF-41DD-87A5-733408FF6023}" type="sibTrans" cxnId="{61C276E7-2F5F-4CF9-9842-08CC8EE34F98}">
      <dgm:prSet/>
      <dgm:spPr/>
      <dgm:t>
        <a:bodyPr/>
        <a:lstStyle/>
        <a:p>
          <a:pPr algn="just"/>
          <a:endParaRPr lang="es-EC" sz="1600">
            <a:solidFill>
              <a:schemeClr val="tx1"/>
            </a:solidFill>
          </a:endParaRPr>
        </a:p>
      </dgm:t>
    </dgm:pt>
    <dgm:pt modelId="{479BF814-B454-4EE2-8299-D5068621ED50}">
      <dgm:prSet phldrT="[Texto]" custT="1"/>
      <dgm:spPr/>
      <dgm:t>
        <a:bodyPr/>
        <a:lstStyle/>
        <a:p>
          <a:pPr algn="just"/>
          <a:r>
            <a:rPr lang="es-EC" sz="1600" dirty="0" smtClean="0"/>
            <a:t>Se recomienda a las autoridades del sector realizar campañas para promover el uso de bicicletas y compartir los beneficios que tendría, para así poder cambiar el pensamiento de las personas y motivándolas a dejar el sedentarismo y que utilicen la ciclovía no solo para deporte si no como medio de transporte que a la par es amigable con el medio ambiente.</a:t>
          </a:r>
          <a:endParaRPr lang="es-EC" sz="1600" dirty="0"/>
        </a:p>
      </dgm:t>
    </dgm:pt>
    <dgm:pt modelId="{6F44BE37-A27E-4268-9E2C-FF1476D435FB}" type="parTrans" cxnId="{06188D09-51FD-4D33-ADA9-864832807616}">
      <dgm:prSet/>
      <dgm:spPr/>
      <dgm:t>
        <a:bodyPr/>
        <a:lstStyle/>
        <a:p>
          <a:pPr algn="just"/>
          <a:endParaRPr lang="es-EC" sz="1600">
            <a:solidFill>
              <a:schemeClr val="tx1"/>
            </a:solidFill>
          </a:endParaRPr>
        </a:p>
      </dgm:t>
    </dgm:pt>
    <dgm:pt modelId="{557EB74C-A02D-408A-AD9B-585AB5122DFF}" type="sibTrans" cxnId="{06188D09-51FD-4D33-ADA9-864832807616}">
      <dgm:prSet/>
      <dgm:spPr/>
      <dgm:t>
        <a:bodyPr/>
        <a:lstStyle/>
        <a:p>
          <a:pPr algn="just"/>
          <a:endParaRPr lang="es-EC" sz="1600">
            <a:solidFill>
              <a:schemeClr val="tx1"/>
            </a:solidFill>
          </a:endParaRPr>
        </a:p>
      </dgm:t>
    </dgm:pt>
    <dgm:pt modelId="{73B7F024-2121-4DE1-AAC7-9226BB57065F}">
      <dgm:prSet phldrT="[Texto]" custT="1"/>
      <dgm:spPr/>
      <dgm:t>
        <a:bodyPr/>
        <a:lstStyle/>
        <a:p>
          <a:pPr algn="just"/>
          <a:r>
            <a:rPr lang="es-EC" sz="1600" dirty="0" smtClean="0"/>
            <a:t>A las autoridades de control como la Agencia Metropolitana de Tránsito realizar mayor control en las vías como Av. Lola Quintana y Av. </a:t>
          </a:r>
          <a:r>
            <a:rPr lang="es-EC" sz="1600" dirty="0" err="1" smtClean="0"/>
            <a:t>Gribaldo</a:t>
          </a:r>
          <a:r>
            <a:rPr lang="es-EC" sz="1600" dirty="0" smtClean="0"/>
            <a:t> Miño ya que son las que mayor afluencia de vehículos tienen.</a:t>
          </a:r>
          <a:endParaRPr lang="es-EC" sz="1600" dirty="0"/>
        </a:p>
      </dgm:t>
    </dgm:pt>
    <dgm:pt modelId="{DF3556D9-E351-4D72-B118-14F106A1FC63}" type="parTrans" cxnId="{946D832C-3D1F-43A9-90A6-F1BB45E664D4}">
      <dgm:prSet/>
      <dgm:spPr/>
      <dgm:t>
        <a:bodyPr/>
        <a:lstStyle/>
        <a:p>
          <a:pPr algn="just"/>
          <a:endParaRPr lang="es-EC" sz="1600">
            <a:solidFill>
              <a:schemeClr val="tx1"/>
            </a:solidFill>
          </a:endParaRPr>
        </a:p>
      </dgm:t>
    </dgm:pt>
    <dgm:pt modelId="{1B463EDD-F54A-4A4C-BD44-C2424663CDA3}" type="sibTrans" cxnId="{946D832C-3D1F-43A9-90A6-F1BB45E664D4}">
      <dgm:prSet/>
      <dgm:spPr/>
      <dgm:t>
        <a:bodyPr/>
        <a:lstStyle/>
        <a:p>
          <a:pPr algn="just"/>
          <a:endParaRPr lang="es-EC" sz="1600">
            <a:solidFill>
              <a:schemeClr val="tx1"/>
            </a:solidFill>
          </a:endParaRPr>
        </a:p>
      </dgm:t>
    </dgm:pt>
    <dgm:pt modelId="{E132B85C-2197-4FF1-8DB3-1206ECE22A6E}" type="pres">
      <dgm:prSet presAssocID="{786C0D96-0FCE-4F01-8E46-83A965245BB9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"/>
        </a:p>
      </dgm:t>
    </dgm:pt>
    <dgm:pt modelId="{61A2618F-7E35-49F8-999D-F8F2974144DF}" type="pres">
      <dgm:prSet presAssocID="{786C0D96-0FCE-4F01-8E46-83A965245BB9}" presName="Name1" presStyleCnt="0"/>
      <dgm:spPr/>
    </dgm:pt>
    <dgm:pt modelId="{163975B6-ABFF-4B98-964C-7E5DCAFB5273}" type="pres">
      <dgm:prSet presAssocID="{786C0D96-0FCE-4F01-8E46-83A965245BB9}" presName="cycle" presStyleCnt="0"/>
      <dgm:spPr/>
    </dgm:pt>
    <dgm:pt modelId="{A23C96C9-4716-40A4-8893-2F15BFBA6B54}" type="pres">
      <dgm:prSet presAssocID="{786C0D96-0FCE-4F01-8E46-83A965245BB9}" presName="srcNode" presStyleLbl="node1" presStyleIdx="0" presStyleCnt="3"/>
      <dgm:spPr/>
    </dgm:pt>
    <dgm:pt modelId="{BE367246-2F1B-4BEB-B82C-73B6C7DA56D2}" type="pres">
      <dgm:prSet presAssocID="{786C0D96-0FCE-4F01-8E46-83A965245BB9}" presName="conn" presStyleLbl="parChTrans1D2" presStyleIdx="0" presStyleCnt="1"/>
      <dgm:spPr/>
      <dgm:t>
        <a:bodyPr/>
        <a:lstStyle/>
        <a:p>
          <a:endParaRPr lang="es-ES"/>
        </a:p>
      </dgm:t>
    </dgm:pt>
    <dgm:pt modelId="{7A1A5A4C-7A92-44E7-A0DF-34CADFCF9B33}" type="pres">
      <dgm:prSet presAssocID="{786C0D96-0FCE-4F01-8E46-83A965245BB9}" presName="extraNode" presStyleLbl="node1" presStyleIdx="0" presStyleCnt="3"/>
      <dgm:spPr/>
    </dgm:pt>
    <dgm:pt modelId="{832BBD88-827F-4908-9226-D236FC43CD66}" type="pres">
      <dgm:prSet presAssocID="{786C0D96-0FCE-4F01-8E46-83A965245BB9}" presName="dstNode" presStyleLbl="node1" presStyleIdx="0" presStyleCnt="3"/>
      <dgm:spPr/>
    </dgm:pt>
    <dgm:pt modelId="{BC1866A6-D8AE-4BC6-B057-75978BB9CD1E}" type="pres">
      <dgm:prSet presAssocID="{BE9D720E-9F65-4C05-974B-A3EE085F4B2F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AA12AB2-86D6-496B-BF08-2C9D03A12FEE}" type="pres">
      <dgm:prSet presAssocID="{BE9D720E-9F65-4C05-974B-A3EE085F4B2F}" presName="accent_1" presStyleCnt="0"/>
      <dgm:spPr/>
    </dgm:pt>
    <dgm:pt modelId="{19E8C266-A9C0-4808-A93D-345FA5C27093}" type="pres">
      <dgm:prSet presAssocID="{BE9D720E-9F65-4C05-974B-A3EE085F4B2F}" presName="accentRepeatNode" presStyleLbl="solidFgAcc1" presStyleIdx="0" presStyleCnt="3"/>
      <dgm:spPr/>
    </dgm:pt>
    <dgm:pt modelId="{48339A64-2432-41B1-BC0B-47750D085CBC}" type="pres">
      <dgm:prSet presAssocID="{479BF814-B454-4EE2-8299-D5068621ED50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BE7FB47-9EF6-4FD1-A34E-8FBB793A4D5A}" type="pres">
      <dgm:prSet presAssocID="{479BF814-B454-4EE2-8299-D5068621ED50}" presName="accent_2" presStyleCnt="0"/>
      <dgm:spPr/>
    </dgm:pt>
    <dgm:pt modelId="{73164A19-2D28-437E-B5F1-4324B5F0D421}" type="pres">
      <dgm:prSet presAssocID="{479BF814-B454-4EE2-8299-D5068621ED50}" presName="accentRepeatNode" presStyleLbl="solidFgAcc1" presStyleIdx="1" presStyleCnt="3"/>
      <dgm:spPr/>
    </dgm:pt>
    <dgm:pt modelId="{3692777F-49A7-453D-AD59-31A512A64B96}" type="pres">
      <dgm:prSet presAssocID="{73B7F024-2121-4DE1-AAC7-9226BB57065F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09A63AC-FC08-48AC-870E-02C529E97182}" type="pres">
      <dgm:prSet presAssocID="{73B7F024-2121-4DE1-AAC7-9226BB57065F}" presName="accent_3" presStyleCnt="0"/>
      <dgm:spPr/>
    </dgm:pt>
    <dgm:pt modelId="{551389EE-EAFA-4065-A429-6061817AB28E}" type="pres">
      <dgm:prSet presAssocID="{73B7F024-2121-4DE1-AAC7-9226BB57065F}" presName="accentRepeatNode" presStyleLbl="solidFgAcc1" presStyleIdx="2" presStyleCnt="3"/>
      <dgm:spPr/>
    </dgm:pt>
  </dgm:ptLst>
  <dgm:cxnLst>
    <dgm:cxn modelId="{F8538720-9289-492C-9DE1-13DD7A9BF0F5}" type="presOf" srcId="{786C0D96-0FCE-4F01-8E46-83A965245BB9}" destId="{E132B85C-2197-4FF1-8DB3-1206ECE22A6E}" srcOrd="0" destOrd="0" presId="urn:microsoft.com/office/officeart/2008/layout/VerticalCurvedList"/>
    <dgm:cxn modelId="{68C55229-9903-429D-B7DF-9F032ED817E8}" type="presOf" srcId="{73B7F024-2121-4DE1-AAC7-9226BB57065F}" destId="{3692777F-49A7-453D-AD59-31A512A64B96}" srcOrd="0" destOrd="0" presId="urn:microsoft.com/office/officeart/2008/layout/VerticalCurvedList"/>
    <dgm:cxn modelId="{E67BDD29-8298-4E66-B6C8-466548B4FFF2}" type="presOf" srcId="{258B0D26-57AF-41DD-87A5-733408FF6023}" destId="{BE367246-2F1B-4BEB-B82C-73B6C7DA56D2}" srcOrd="0" destOrd="0" presId="urn:microsoft.com/office/officeart/2008/layout/VerticalCurvedList"/>
    <dgm:cxn modelId="{946D832C-3D1F-43A9-90A6-F1BB45E664D4}" srcId="{786C0D96-0FCE-4F01-8E46-83A965245BB9}" destId="{73B7F024-2121-4DE1-AAC7-9226BB57065F}" srcOrd="2" destOrd="0" parTransId="{DF3556D9-E351-4D72-B118-14F106A1FC63}" sibTransId="{1B463EDD-F54A-4A4C-BD44-C2424663CDA3}"/>
    <dgm:cxn modelId="{4DF60E21-630C-4E0A-A447-37830772DAF2}" type="presOf" srcId="{479BF814-B454-4EE2-8299-D5068621ED50}" destId="{48339A64-2432-41B1-BC0B-47750D085CBC}" srcOrd="0" destOrd="0" presId="urn:microsoft.com/office/officeart/2008/layout/VerticalCurvedList"/>
    <dgm:cxn modelId="{06188D09-51FD-4D33-ADA9-864832807616}" srcId="{786C0D96-0FCE-4F01-8E46-83A965245BB9}" destId="{479BF814-B454-4EE2-8299-D5068621ED50}" srcOrd="1" destOrd="0" parTransId="{6F44BE37-A27E-4268-9E2C-FF1476D435FB}" sibTransId="{557EB74C-A02D-408A-AD9B-585AB5122DFF}"/>
    <dgm:cxn modelId="{61C276E7-2F5F-4CF9-9842-08CC8EE34F98}" srcId="{786C0D96-0FCE-4F01-8E46-83A965245BB9}" destId="{BE9D720E-9F65-4C05-974B-A3EE085F4B2F}" srcOrd="0" destOrd="0" parTransId="{DDD2DD1E-07DE-4DA6-8CEE-617079F0D690}" sibTransId="{258B0D26-57AF-41DD-87A5-733408FF6023}"/>
    <dgm:cxn modelId="{B2471A9E-717F-4614-8538-4BB488C7A37C}" type="presOf" srcId="{BE9D720E-9F65-4C05-974B-A3EE085F4B2F}" destId="{BC1866A6-D8AE-4BC6-B057-75978BB9CD1E}" srcOrd="0" destOrd="0" presId="urn:microsoft.com/office/officeart/2008/layout/VerticalCurvedList"/>
    <dgm:cxn modelId="{29E04A2F-0719-4264-8776-9E56B8A5EA45}" type="presParOf" srcId="{E132B85C-2197-4FF1-8DB3-1206ECE22A6E}" destId="{61A2618F-7E35-49F8-999D-F8F2974144DF}" srcOrd="0" destOrd="0" presId="urn:microsoft.com/office/officeart/2008/layout/VerticalCurvedList"/>
    <dgm:cxn modelId="{9E60BCD4-D622-4BEE-BFA8-64131781778F}" type="presParOf" srcId="{61A2618F-7E35-49F8-999D-F8F2974144DF}" destId="{163975B6-ABFF-4B98-964C-7E5DCAFB5273}" srcOrd="0" destOrd="0" presId="urn:microsoft.com/office/officeart/2008/layout/VerticalCurvedList"/>
    <dgm:cxn modelId="{06F4E631-2229-41EB-BFF9-FD10D46B0C32}" type="presParOf" srcId="{163975B6-ABFF-4B98-964C-7E5DCAFB5273}" destId="{A23C96C9-4716-40A4-8893-2F15BFBA6B54}" srcOrd="0" destOrd="0" presId="urn:microsoft.com/office/officeart/2008/layout/VerticalCurvedList"/>
    <dgm:cxn modelId="{A7258E7C-88BB-4271-9AA1-380CED4C625A}" type="presParOf" srcId="{163975B6-ABFF-4B98-964C-7E5DCAFB5273}" destId="{BE367246-2F1B-4BEB-B82C-73B6C7DA56D2}" srcOrd="1" destOrd="0" presId="urn:microsoft.com/office/officeart/2008/layout/VerticalCurvedList"/>
    <dgm:cxn modelId="{BA1EDDD3-25F0-44D5-8770-223B6AFA3BFB}" type="presParOf" srcId="{163975B6-ABFF-4B98-964C-7E5DCAFB5273}" destId="{7A1A5A4C-7A92-44E7-A0DF-34CADFCF9B33}" srcOrd="2" destOrd="0" presId="urn:microsoft.com/office/officeart/2008/layout/VerticalCurvedList"/>
    <dgm:cxn modelId="{B8AEA56B-5F2C-4022-932A-08680E0926E0}" type="presParOf" srcId="{163975B6-ABFF-4B98-964C-7E5DCAFB5273}" destId="{832BBD88-827F-4908-9226-D236FC43CD66}" srcOrd="3" destOrd="0" presId="urn:microsoft.com/office/officeart/2008/layout/VerticalCurvedList"/>
    <dgm:cxn modelId="{15138712-C6B7-4125-9EAF-881AACD16F33}" type="presParOf" srcId="{61A2618F-7E35-49F8-999D-F8F2974144DF}" destId="{BC1866A6-D8AE-4BC6-B057-75978BB9CD1E}" srcOrd="1" destOrd="0" presId="urn:microsoft.com/office/officeart/2008/layout/VerticalCurvedList"/>
    <dgm:cxn modelId="{E5A9343B-2559-4D2B-B843-06EBEE873D0C}" type="presParOf" srcId="{61A2618F-7E35-49F8-999D-F8F2974144DF}" destId="{0AA12AB2-86D6-496B-BF08-2C9D03A12FEE}" srcOrd="2" destOrd="0" presId="urn:microsoft.com/office/officeart/2008/layout/VerticalCurvedList"/>
    <dgm:cxn modelId="{09DFEEE2-4CD8-43D5-A704-8DC50DD43225}" type="presParOf" srcId="{0AA12AB2-86D6-496B-BF08-2C9D03A12FEE}" destId="{19E8C266-A9C0-4808-A93D-345FA5C27093}" srcOrd="0" destOrd="0" presId="urn:microsoft.com/office/officeart/2008/layout/VerticalCurvedList"/>
    <dgm:cxn modelId="{8FBC1EDA-CAFF-4BEA-9F2B-642D88218020}" type="presParOf" srcId="{61A2618F-7E35-49F8-999D-F8F2974144DF}" destId="{48339A64-2432-41B1-BC0B-47750D085CBC}" srcOrd="3" destOrd="0" presId="urn:microsoft.com/office/officeart/2008/layout/VerticalCurvedList"/>
    <dgm:cxn modelId="{EEB5EB49-3EF1-4F47-82A8-778586A82AEA}" type="presParOf" srcId="{61A2618F-7E35-49F8-999D-F8F2974144DF}" destId="{5BE7FB47-9EF6-4FD1-A34E-8FBB793A4D5A}" srcOrd="4" destOrd="0" presId="urn:microsoft.com/office/officeart/2008/layout/VerticalCurvedList"/>
    <dgm:cxn modelId="{1C18B6DE-9B5F-4158-8867-EDBD92188AD8}" type="presParOf" srcId="{5BE7FB47-9EF6-4FD1-A34E-8FBB793A4D5A}" destId="{73164A19-2D28-437E-B5F1-4324B5F0D421}" srcOrd="0" destOrd="0" presId="urn:microsoft.com/office/officeart/2008/layout/VerticalCurvedList"/>
    <dgm:cxn modelId="{8138989D-DE9C-4F9E-9E1D-5584133526E5}" type="presParOf" srcId="{61A2618F-7E35-49F8-999D-F8F2974144DF}" destId="{3692777F-49A7-453D-AD59-31A512A64B96}" srcOrd="5" destOrd="0" presId="urn:microsoft.com/office/officeart/2008/layout/VerticalCurvedList"/>
    <dgm:cxn modelId="{17CD2195-D45E-4D5E-A683-41C8725A8CB3}" type="presParOf" srcId="{61A2618F-7E35-49F8-999D-F8F2974144DF}" destId="{D09A63AC-FC08-48AC-870E-02C529E97182}" srcOrd="6" destOrd="0" presId="urn:microsoft.com/office/officeart/2008/layout/VerticalCurvedList"/>
    <dgm:cxn modelId="{8A36D360-62E6-4705-9F33-93950D9CD144}" type="presParOf" srcId="{D09A63AC-FC08-48AC-870E-02C529E97182}" destId="{551389EE-EAFA-4065-A429-6061817AB28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786C0D96-0FCE-4F01-8E46-83A965245BB9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BE9D720E-9F65-4C05-974B-A3EE085F4B2F}">
      <dgm:prSet phldrT="[Texto]" custT="1"/>
      <dgm:spPr>
        <a:solidFill>
          <a:srgbClr val="92D050"/>
        </a:solidFill>
      </dgm:spPr>
      <dgm:t>
        <a:bodyPr/>
        <a:lstStyle/>
        <a:p>
          <a:pPr algn="just"/>
          <a:r>
            <a:rPr lang="es-EC" sz="1600" dirty="0" smtClean="0">
              <a:solidFill>
                <a:schemeClr val="tx1"/>
              </a:solidFill>
            </a:rPr>
            <a:t>Exigir a los Gobiernos Autónomos descentralizados de la parroquia como el municipio y prefectura que se incluya en las avenidas la construcción de ciclovías.</a:t>
          </a:r>
          <a:endParaRPr lang="es-EC" sz="1600" dirty="0">
            <a:solidFill>
              <a:schemeClr val="tx1"/>
            </a:solidFill>
          </a:endParaRPr>
        </a:p>
      </dgm:t>
    </dgm:pt>
    <dgm:pt modelId="{DDD2DD1E-07DE-4DA6-8CEE-617079F0D690}" type="parTrans" cxnId="{61C276E7-2F5F-4CF9-9842-08CC8EE34F98}">
      <dgm:prSet/>
      <dgm:spPr/>
      <dgm:t>
        <a:bodyPr/>
        <a:lstStyle/>
        <a:p>
          <a:pPr algn="just"/>
          <a:endParaRPr lang="es-EC" sz="1600">
            <a:solidFill>
              <a:schemeClr val="tx1"/>
            </a:solidFill>
          </a:endParaRPr>
        </a:p>
      </dgm:t>
    </dgm:pt>
    <dgm:pt modelId="{258B0D26-57AF-41DD-87A5-733408FF6023}" type="sibTrans" cxnId="{61C276E7-2F5F-4CF9-9842-08CC8EE34F98}">
      <dgm:prSet/>
      <dgm:spPr/>
      <dgm:t>
        <a:bodyPr/>
        <a:lstStyle/>
        <a:p>
          <a:pPr algn="just"/>
          <a:endParaRPr lang="es-EC" sz="1600">
            <a:solidFill>
              <a:schemeClr val="tx1"/>
            </a:solidFill>
          </a:endParaRPr>
        </a:p>
      </dgm:t>
    </dgm:pt>
    <dgm:pt modelId="{479BF814-B454-4EE2-8299-D5068621ED50}">
      <dgm:prSet phldrT="[Texto]" custT="1"/>
      <dgm:spPr>
        <a:solidFill>
          <a:srgbClr val="FFCC66"/>
        </a:solidFill>
      </dgm:spPr>
      <dgm:t>
        <a:bodyPr/>
        <a:lstStyle/>
        <a:p>
          <a:pPr algn="just"/>
          <a:r>
            <a:rPr lang="es-EC" sz="1600" dirty="0" smtClean="0">
              <a:solidFill>
                <a:schemeClr val="tx1"/>
              </a:solidFill>
            </a:rPr>
            <a:t>En cuanto a lo técnico se recomienda realizar un estudio completo para la ampliación de la vía Amaguaña-Conocoto para la implementación del puente y que se realice un levantamiento topográfico en la parte de la Cooperativa Hospital militar para la etapa de Diseño.</a:t>
          </a:r>
          <a:endParaRPr lang="es-EC" sz="1600" dirty="0">
            <a:solidFill>
              <a:schemeClr val="tx1"/>
            </a:solidFill>
          </a:endParaRPr>
        </a:p>
      </dgm:t>
    </dgm:pt>
    <dgm:pt modelId="{6F44BE37-A27E-4268-9E2C-FF1476D435FB}" type="parTrans" cxnId="{06188D09-51FD-4D33-ADA9-864832807616}">
      <dgm:prSet/>
      <dgm:spPr/>
      <dgm:t>
        <a:bodyPr/>
        <a:lstStyle/>
        <a:p>
          <a:pPr algn="just"/>
          <a:endParaRPr lang="es-EC" sz="1600">
            <a:solidFill>
              <a:schemeClr val="tx1"/>
            </a:solidFill>
          </a:endParaRPr>
        </a:p>
      </dgm:t>
    </dgm:pt>
    <dgm:pt modelId="{557EB74C-A02D-408A-AD9B-585AB5122DFF}" type="sibTrans" cxnId="{06188D09-51FD-4D33-ADA9-864832807616}">
      <dgm:prSet/>
      <dgm:spPr/>
      <dgm:t>
        <a:bodyPr/>
        <a:lstStyle/>
        <a:p>
          <a:pPr algn="just"/>
          <a:endParaRPr lang="es-EC" sz="1600">
            <a:solidFill>
              <a:schemeClr val="tx1"/>
            </a:solidFill>
          </a:endParaRPr>
        </a:p>
      </dgm:t>
    </dgm:pt>
    <dgm:pt modelId="{31CBCF10-8BA1-4BFE-964E-642BB027A787}">
      <dgm:prSet phldrT="[Texto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pPr algn="just"/>
          <a:r>
            <a:rPr lang="es-EC" sz="1600" dirty="0" smtClean="0">
              <a:solidFill>
                <a:schemeClr val="tx1"/>
              </a:solidFill>
            </a:rPr>
            <a:t>Dejar el análisis y diseño de las ciclovías a ingenieros civiles y no a los Arquitectos como se lo ha hecho en la actualidad</a:t>
          </a:r>
          <a:endParaRPr lang="es-EC" sz="1600" dirty="0">
            <a:solidFill>
              <a:schemeClr val="tx1"/>
            </a:solidFill>
          </a:endParaRPr>
        </a:p>
      </dgm:t>
    </dgm:pt>
    <dgm:pt modelId="{53A009AE-AC94-449A-98A8-6FC7C92AAE1B}" type="parTrans" cxnId="{8520B0A5-3021-42C9-8256-F5EAF20D2DE1}">
      <dgm:prSet/>
      <dgm:spPr/>
      <dgm:t>
        <a:bodyPr/>
        <a:lstStyle/>
        <a:p>
          <a:endParaRPr lang="es-ES"/>
        </a:p>
      </dgm:t>
    </dgm:pt>
    <dgm:pt modelId="{BEC5810D-D846-4B9E-9183-F22A877F6AD2}" type="sibTrans" cxnId="{8520B0A5-3021-42C9-8256-F5EAF20D2DE1}">
      <dgm:prSet/>
      <dgm:spPr/>
      <dgm:t>
        <a:bodyPr/>
        <a:lstStyle/>
        <a:p>
          <a:endParaRPr lang="es-ES"/>
        </a:p>
      </dgm:t>
    </dgm:pt>
    <dgm:pt modelId="{842EF78D-85B6-41E7-9788-6AA5B42C5E0A}" type="pres">
      <dgm:prSet presAssocID="{786C0D96-0FCE-4F01-8E46-83A965245BB9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D87314CE-B704-408C-A985-2CB4A8E8287C}" type="pres">
      <dgm:prSet presAssocID="{BE9D720E-9F65-4C05-974B-A3EE085F4B2F}" presName="parentLin" presStyleCnt="0"/>
      <dgm:spPr/>
    </dgm:pt>
    <dgm:pt modelId="{D27C4E9F-91CB-4FF7-9E53-E556BCE1030C}" type="pres">
      <dgm:prSet presAssocID="{BE9D720E-9F65-4C05-974B-A3EE085F4B2F}" presName="parentLeftMargin" presStyleLbl="node1" presStyleIdx="0" presStyleCnt="3"/>
      <dgm:spPr/>
      <dgm:t>
        <a:bodyPr/>
        <a:lstStyle/>
        <a:p>
          <a:endParaRPr lang="es-EC"/>
        </a:p>
      </dgm:t>
    </dgm:pt>
    <dgm:pt modelId="{C314D16B-C123-4E84-A5B3-3C53C6642C44}" type="pres">
      <dgm:prSet presAssocID="{BE9D720E-9F65-4C05-974B-A3EE085F4B2F}" presName="parentText" presStyleLbl="node1" presStyleIdx="0" presStyleCnt="3" custScaleX="232275" custScaleY="55950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F2082A1-BEEB-46AB-8E7B-08B5573898C5}" type="pres">
      <dgm:prSet presAssocID="{BE9D720E-9F65-4C05-974B-A3EE085F4B2F}" presName="negativeSpace" presStyleCnt="0"/>
      <dgm:spPr/>
    </dgm:pt>
    <dgm:pt modelId="{F25D927A-D766-4F7B-A689-712A2EB16327}" type="pres">
      <dgm:prSet presAssocID="{BE9D720E-9F65-4C05-974B-A3EE085F4B2F}" presName="childText" presStyleLbl="conFgAcc1" presStyleIdx="0" presStyleCnt="3">
        <dgm:presLayoutVars>
          <dgm:bulletEnabled val="1"/>
        </dgm:presLayoutVars>
      </dgm:prSet>
      <dgm:spPr/>
    </dgm:pt>
    <dgm:pt modelId="{8BBFBC6D-31F7-4D97-B07C-1D0003CC24C9}" type="pres">
      <dgm:prSet presAssocID="{258B0D26-57AF-41DD-87A5-733408FF6023}" presName="spaceBetweenRectangles" presStyleCnt="0"/>
      <dgm:spPr/>
    </dgm:pt>
    <dgm:pt modelId="{A7B713A2-F6B0-4ACB-873D-8957C6540543}" type="pres">
      <dgm:prSet presAssocID="{479BF814-B454-4EE2-8299-D5068621ED50}" presName="parentLin" presStyleCnt="0"/>
      <dgm:spPr/>
    </dgm:pt>
    <dgm:pt modelId="{477E733F-4140-4D45-A659-7F49F18E2EE2}" type="pres">
      <dgm:prSet presAssocID="{479BF814-B454-4EE2-8299-D5068621ED50}" presName="parentLeftMargin" presStyleLbl="node1" presStyleIdx="0" presStyleCnt="3"/>
      <dgm:spPr/>
      <dgm:t>
        <a:bodyPr/>
        <a:lstStyle/>
        <a:p>
          <a:endParaRPr lang="es-EC"/>
        </a:p>
      </dgm:t>
    </dgm:pt>
    <dgm:pt modelId="{9E0D408D-C9D9-41CF-A877-4EF9673CDF5D}" type="pres">
      <dgm:prSet presAssocID="{479BF814-B454-4EE2-8299-D5068621ED50}" presName="parentText" presStyleLbl="node1" presStyleIdx="1" presStyleCnt="3" custScaleX="712351" custScaleY="63420" custLinFactNeighborX="-99999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081491F-CCD3-494A-A113-60AEE275772B}" type="pres">
      <dgm:prSet presAssocID="{479BF814-B454-4EE2-8299-D5068621ED50}" presName="negativeSpace" presStyleCnt="0"/>
      <dgm:spPr/>
    </dgm:pt>
    <dgm:pt modelId="{027A30BC-355F-48A7-BFDE-7EE692ADECBA}" type="pres">
      <dgm:prSet presAssocID="{479BF814-B454-4EE2-8299-D5068621ED50}" presName="childText" presStyleLbl="conFgAcc1" presStyleIdx="1" presStyleCnt="3" custLinFactNeighborY="-4841">
        <dgm:presLayoutVars>
          <dgm:bulletEnabled val="1"/>
        </dgm:presLayoutVars>
      </dgm:prSet>
      <dgm:spPr/>
    </dgm:pt>
    <dgm:pt modelId="{B593746A-E71E-4A5D-9623-2633E7BAF599}" type="pres">
      <dgm:prSet presAssocID="{557EB74C-A02D-408A-AD9B-585AB5122DFF}" presName="spaceBetweenRectangles" presStyleCnt="0"/>
      <dgm:spPr/>
    </dgm:pt>
    <dgm:pt modelId="{AA6F90FF-0863-4005-BBF0-04699031BD79}" type="pres">
      <dgm:prSet presAssocID="{31CBCF10-8BA1-4BFE-964E-642BB027A787}" presName="parentLin" presStyleCnt="0"/>
      <dgm:spPr/>
    </dgm:pt>
    <dgm:pt modelId="{D6F5DFD9-4C14-4622-AC1F-44553838B091}" type="pres">
      <dgm:prSet presAssocID="{31CBCF10-8BA1-4BFE-964E-642BB027A787}" presName="parentLeftMargin" presStyleLbl="node1" presStyleIdx="1" presStyleCnt="3"/>
      <dgm:spPr/>
      <dgm:t>
        <a:bodyPr/>
        <a:lstStyle/>
        <a:p>
          <a:endParaRPr lang="es-ES"/>
        </a:p>
      </dgm:t>
    </dgm:pt>
    <dgm:pt modelId="{A435EC72-3C9F-416A-A866-2CE59ACE822F}" type="pres">
      <dgm:prSet presAssocID="{31CBCF10-8BA1-4BFE-964E-642BB027A787}" presName="parentText" presStyleLbl="node1" presStyleIdx="2" presStyleCnt="3" custScaleX="148664" custScaleY="46177" custLinFactNeighborX="-100000" custLinFactNeighborY="-9741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D2B8874-D72A-4646-A36C-0DA2A96677A8}" type="pres">
      <dgm:prSet presAssocID="{31CBCF10-8BA1-4BFE-964E-642BB027A787}" presName="negativeSpace" presStyleCnt="0"/>
      <dgm:spPr/>
    </dgm:pt>
    <dgm:pt modelId="{3C48F9CC-111A-42CA-BF6F-A533A0911C95}" type="pres">
      <dgm:prSet presAssocID="{31CBCF10-8BA1-4BFE-964E-642BB027A787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B02FDEA6-AD49-418C-AEA5-051CFE7062D5}" type="presOf" srcId="{31CBCF10-8BA1-4BFE-964E-642BB027A787}" destId="{D6F5DFD9-4C14-4622-AC1F-44553838B091}" srcOrd="0" destOrd="0" presId="urn:microsoft.com/office/officeart/2005/8/layout/list1"/>
    <dgm:cxn modelId="{CCE76337-C06A-45DB-8BFF-B4BA04C7338C}" type="presOf" srcId="{BE9D720E-9F65-4C05-974B-A3EE085F4B2F}" destId="{D27C4E9F-91CB-4FF7-9E53-E556BCE1030C}" srcOrd="0" destOrd="0" presId="urn:microsoft.com/office/officeart/2005/8/layout/list1"/>
    <dgm:cxn modelId="{7858105C-DD5E-43A4-A55E-E7E1E069E149}" type="presOf" srcId="{479BF814-B454-4EE2-8299-D5068621ED50}" destId="{9E0D408D-C9D9-41CF-A877-4EF9673CDF5D}" srcOrd="1" destOrd="0" presId="urn:microsoft.com/office/officeart/2005/8/layout/list1"/>
    <dgm:cxn modelId="{A1199F64-9D7D-4C7F-BB77-0DC9EDFCC38C}" type="presOf" srcId="{BE9D720E-9F65-4C05-974B-A3EE085F4B2F}" destId="{C314D16B-C123-4E84-A5B3-3C53C6642C44}" srcOrd="1" destOrd="0" presId="urn:microsoft.com/office/officeart/2005/8/layout/list1"/>
    <dgm:cxn modelId="{F5F0D847-349F-4D74-B495-22724448ACCC}" type="presOf" srcId="{479BF814-B454-4EE2-8299-D5068621ED50}" destId="{477E733F-4140-4D45-A659-7F49F18E2EE2}" srcOrd="0" destOrd="0" presId="urn:microsoft.com/office/officeart/2005/8/layout/list1"/>
    <dgm:cxn modelId="{8499519F-E200-4BDE-AF14-EBFDDC4F01AA}" type="presOf" srcId="{31CBCF10-8BA1-4BFE-964E-642BB027A787}" destId="{A435EC72-3C9F-416A-A866-2CE59ACE822F}" srcOrd="1" destOrd="0" presId="urn:microsoft.com/office/officeart/2005/8/layout/list1"/>
    <dgm:cxn modelId="{B78477D6-61E6-4616-8A53-66E88CBF3070}" type="presOf" srcId="{786C0D96-0FCE-4F01-8E46-83A965245BB9}" destId="{842EF78D-85B6-41E7-9788-6AA5B42C5E0A}" srcOrd="0" destOrd="0" presId="urn:microsoft.com/office/officeart/2005/8/layout/list1"/>
    <dgm:cxn modelId="{06188D09-51FD-4D33-ADA9-864832807616}" srcId="{786C0D96-0FCE-4F01-8E46-83A965245BB9}" destId="{479BF814-B454-4EE2-8299-D5068621ED50}" srcOrd="1" destOrd="0" parTransId="{6F44BE37-A27E-4268-9E2C-FF1476D435FB}" sibTransId="{557EB74C-A02D-408A-AD9B-585AB5122DFF}"/>
    <dgm:cxn modelId="{8520B0A5-3021-42C9-8256-F5EAF20D2DE1}" srcId="{786C0D96-0FCE-4F01-8E46-83A965245BB9}" destId="{31CBCF10-8BA1-4BFE-964E-642BB027A787}" srcOrd="2" destOrd="0" parTransId="{53A009AE-AC94-449A-98A8-6FC7C92AAE1B}" sibTransId="{BEC5810D-D846-4B9E-9183-F22A877F6AD2}"/>
    <dgm:cxn modelId="{61C276E7-2F5F-4CF9-9842-08CC8EE34F98}" srcId="{786C0D96-0FCE-4F01-8E46-83A965245BB9}" destId="{BE9D720E-9F65-4C05-974B-A3EE085F4B2F}" srcOrd="0" destOrd="0" parTransId="{DDD2DD1E-07DE-4DA6-8CEE-617079F0D690}" sibTransId="{258B0D26-57AF-41DD-87A5-733408FF6023}"/>
    <dgm:cxn modelId="{C6BFC8C3-8DA4-4E11-B32E-B4715649E783}" type="presParOf" srcId="{842EF78D-85B6-41E7-9788-6AA5B42C5E0A}" destId="{D87314CE-B704-408C-A985-2CB4A8E8287C}" srcOrd="0" destOrd="0" presId="urn:microsoft.com/office/officeart/2005/8/layout/list1"/>
    <dgm:cxn modelId="{85C130E8-4FF2-41C7-8328-F19EF4B47D7C}" type="presParOf" srcId="{D87314CE-B704-408C-A985-2CB4A8E8287C}" destId="{D27C4E9F-91CB-4FF7-9E53-E556BCE1030C}" srcOrd="0" destOrd="0" presId="urn:microsoft.com/office/officeart/2005/8/layout/list1"/>
    <dgm:cxn modelId="{681BB92E-B660-49B9-A945-AE0E1F039295}" type="presParOf" srcId="{D87314CE-B704-408C-A985-2CB4A8E8287C}" destId="{C314D16B-C123-4E84-A5B3-3C53C6642C44}" srcOrd="1" destOrd="0" presId="urn:microsoft.com/office/officeart/2005/8/layout/list1"/>
    <dgm:cxn modelId="{AFF3443D-682E-46F5-BD5F-03E7D18E15CE}" type="presParOf" srcId="{842EF78D-85B6-41E7-9788-6AA5B42C5E0A}" destId="{4F2082A1-BEEB-46AB-8E7B-08B5573898C5}" srcOrd="1" destOrd="0" presId="urn:microsoft.com/office/officeart/2005/8/layout/list1"/>
    <dgm:cxn modelId="{85DBA7EB-7EF8-4F92-8FB5-12BC60490EF4}" type="presParOf" srcId="{842EF78D-85B6-41E7-9788-6AA5B42C5E0A}" destId="{F25D927A-D766-4F7B-A689-712A2EB16327}" srcOrd="2" destOrd="0" presId="urn:microsoft.com/office/officeart/2005/8/layout/list1"/>
    <dgm:cxn modelId="{86BBE63E-4288-49DE-B0DE-6A2B258F1707}" type="presParOf" srcId="{842EF78D-85B6-41E7-9788-6AA5B42C5E0A}" destId="{8BBFBC6D-31F7-4D97-B07C-1D0003CC24C9}" srcOrd="3" destOrd="0" presId="urn:microsoft.com/office/officeart/2005/8/layout/list1"/>
    <dgm:cxn modelId="{5CBC6BB6-7882-40CB-A3AF-3932C68F6277}" type="presParOf" srcId="{842EF78D-85B6-41E7-9788-6AA5B42C5E0A}" destId="{A7B713A2-F6B0-4ACB-873D-8957C6540543}" srcOrd="4" destOrd="0" presId="urn:microsoft.com/office/officeart/2005/8/layout/list1"/>
    <dgm:cxn modelId="{82527748-DF4E-4361-A176-740717B9A285}" type="presParOf" srcId="{A7B713A2-F6B0-4ACB-873D-8957C6540543}" destId="{477E733F-4140-4D45-A659-7F49F18E2EE2}" srcOrd="0" destOrd="0" presId="urn:microsoft.com/office/officeart/2005/8/layout/list1"/>
    <dgm:cxn modelId="{9DF333A0-370C-44EA-9BD6-B8DDE5ABFD30}" type="presParOf" srcId="{A7B713A2-F6B0-4ACB-873D-8957C6540543}" destId="{9E0D408D-C9D9-41CF-A877-4EF9673CDF5D}" srcOrd="1" destOrd="0" presId="urn:microsoft.com/office/officeart/2005/8/layout/list1"/>
    <dgm:cxn modelId="{F07A1411-F8A4-4C67-ACB1-FF67910A17E3}" type="presParOf" srcId="{842EF78D-85B6-41E7-9788-6AA5B42C5E0A}" destId="{1081491F-CCD3-494A-A113-60AEE275772B}" srcOrd="5" destOrd="0" presId="urn:microsoft.com/office/officeart/2005/8/layout/list1"/>
    <dgm:cxn modelId="{82902D0F-8329-44C7-915A-8070BD26D5C6}" type="presParOf" srcId="{842EF78D-85B6-41E7-9788-6AA5B42C5E0A}" destId="{027A30BC-355F-48A7-BFDE-7EE692ADECBA}" srcOrd="6" destOrd="0" presId="urn:microsoft.com/office/officeart/2005/8/layout/list1"/>
    <dgm:cxn modelId="{3AC85B93-8E2F-43BB-9882-3419CE6F2A97}" type="presParOf" srcId="{842EF78D-85B6-41E7-9788-6AA5B42C5E0A}" destId="{B593746A-E71E-4A5D-9623-2633E7BAF599}" srcOrd="7" destOrd="0" presId="urn:microsoft.com/office/officeart/2005/8/layout/list1"/>
    <dgm:cxn modelId="{C1DE060F-3108-4C1B-96B8-6C66FE5D9577}" type="presParOf" srcId="{842EF78D-85B6-41E7-9788-6AA5B42C5E0A}" destId="{AA6F90FF-0863-4005-BBF0-04699031BD79}" srcOrd="8" destOrd="0" presId="urn:microsoft.com/office/officeart/2005/8/layout/list1"/>
    <dgm:cxn modelId="{2A286D60-ABEB-41C0-BB97-D0520ADAA9EE}" type="presParOf" srcId="{AA6F90FF-0863-4005-BBF0-04699031BD79}" destId="{D6F5DFD9-4C14-4622-AC1F-44553838B091}" srcOrd="0" destOrd="0" presId="urn:microsoft.com/office/officeart/2005/8/layout/list1"/>
    <dgm:cxn modelId="{14FD7CEA-111F-4EF1-B5F7-DD4A7C632373}" type="presParOf" srcId="{AA6F90FF-0863-4005-BBF0-04699031BD79}" destId="{A435EC72-3C9F-416A-A866-2CE59ACE822F}" srcOrd="1" destOrd="0" presId="urn:microsoft.com/office/officeart/2005/8/layout/list1"/>
    <dgm:cxn modelId="{B6376A27-9298-40C9-848F-4EDADF81CE83}" type="presParOf" srcId="{842EF78D-85B6-41E7-9788-6AA5B42C5E0A}" destId="{6D2B8874-D72A-4646-A36C-0DA2A96677A8}" srcOrd="9" destOrd="0" presId="urn:microsoft.com/office/officeart/2005/8/layout/list1"/>
    <dgm:cxn modelId="{2BCAF777-B28C-42EF-8817-03BD41B44989}" type="presParOf" srcId="{842EF78D-85B6-41E7-9788-6AA5B42C5E0A}" destId="{3C48F9CC-111A-42CA-BF6F-A533A0911C95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A43433E-B441-4239-BE4D-55E708F3112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EB79406B-8465-430A-9E92-9FFFED24C2DD}">
      <dgm:prSet phldrT="[Texto]"/>
      <dgm:spPr>
        <a:solidFill>
          <a:srgbClr val="FF6600"/>
        </a:solidFill>
      </dgm:spPr>
      <dgm:t>
        <a:bodyPr/>
        <a:lstStyle/>
        <a:p>
          <a:r>
            <a:rPr lang="es-EC" b="1" u="none" dirty="0" smtClean="0"/>
            <a:t>Objetivo General</a:t>
          </a:r>
          <a:endParaRPr lang="es-ES" dirty="0"/>
        </a:p>
      </dgm:t>
    </dgm:pt>
    <dgm:pt modelId="{BC21CB5F-E317-474E-8625-8F86BEB3ADA3}" type="parTrans" cxnId="{431CD779-365C-40CF-8EC9-CAB6159E33DD}">
      <dgm:prSet/>
      <dgm:spPr/>
      <dgm:t>
        <a:bodyPr/>
        <a:lstStyle/>
        <a:p>
          <a:endParaRPr lang="es-ES"/>
        </a:p>
      </dgm:t>
    </dgm:pt>
    <dgm:pt modelId="{66DBDF51-92E8-460A-B40E-8B1F996FD6ED}" type="sibTrans" cxnId="{431CD779-365C-40CF-8EC9-CAB6159E33DD}">
      <dgm:prSet/>
      <dgm:spPr/>
      <dgm:t>
        <a:bodyPr/>
        <a:lstStyle/>
        <a:p>
          <a:endParaRPr lang="es-ES"/>
        </a:p>
      </dgm:t>
    </dgm:pt>
    <dgm:pt modelId="{1D4BC135-404A-4F7B-8918-D07836D9EAB7}">
      <dgm:prSet phldrT="[Texto]"/>
      <dgm:spPr/>
      <dgm:t>
        <a:bodyPr/>
        <a:lstStyle/>
        <a:p>
          <a:r>
            <a:rPr lang="es-ES_tradnl" u="none" dirty="0" smtClean="0"/>
            <a:t>Realizar el estudio de prefactibilidad de una red de ciclovías en el Valle de los Chillos, específicamente en la parroquia Conocoto.</a:t>
          </a:r>
          <a:endParaRPr lang="es-ES" dirty="0"/>
        </a:p>
      </dgm:t>
    </dgm:pt>
    <dgm:pt modelId="{E413F32C-07C4-4EBE-877C-1C6562C8B5EE}" type="parTrans" cxnId="{C29022A4-CA85-400D-8DC2-FA2BF96293DA}">
      <dgm:prSet/>
      <dgm:spPr/>
      <dgm:t>
        <a:bodyPr/>
        <a:lstStyle/>
        <a:p>
          <a:endParaRPr lang="es-ES"/>
        </a:p>
      </dgm:t>
    </dgm:pt>
    <dgm:pt modelId="{B479A918-840B-4717-843A-D78A482A9AE2}" type="sibTrans" cxnId="{C29022A4-CA85-400D-8DC2-FA2BF96293DA}">
      <dgm:prSet/>
      <dgm:spPr/>
      <dgm:t>
        <a:bodyPr/>
        <a:lstStyle/>
        <a:p>
          <a:endParaRPr lang="es-ES"/>
        </a:p>
      </dgm:t>
    </dgm:pt>
    <dgm:pt modelId="{DD70455A-D1AC-4E6F-860D-96CB4991B150}">
      <dgm:prSet phldrT="[Texto]"/>
      <dgm:spPr>
        <a:solidFill>
          <a:srgbClr val="0070C0"/>
        </a:solidFill>
      </dgm:spPr>
      <dgm:t>
        <a:bodyPr/>
        <a:lstStyle/>
        <a:p>
          <a:r>
            <a:rPr lang="es-EC" b="1" u="none" dirty="0" smtClean="0"/>
            <a:t>Objetivos Específicos</a:t>
          </a:r>
          <a:endParaRPr lang="es-ES" dirty="0"/>
        </a:p>
      </dgm:t>
    </dgm:pt>
    <dgm:pt modelId="{DB73E062-5C1B-49FB-A4C0-07A5F40F49FB}" type="parTrans" cxnId="{717ACCDB-20C2-4343-9AB0-4B0AF8B78E9C}">
      <dgm:prSet/>
      <dgm:spPr/>
      <dgm:t>
        <a:bodyPr/>
        <a:lstStyle/>
        <a:p>
          <a:endParaRPr lang="es-ES"/>
        </a:p>
      </dgm:t>
    </dgm:pt>
    <dgm:pt modelId="{5273DD6F-8A24-4604-9CA9-691026C415C8}" type="sibTrans" cxnId="{717ACCDB-20C2-4343-9AB0-4B0AF8B78E9C}">
      <dgm:prSet/>
      <dgm:spPr/>
      <dgm:t>
        <a:bodyPr/>
        <a:lstStyle/>
        <a:p>
          <a:endParaRPr lang="es-ES"/>
        </a:p>
      </dgm:t>
    </dgm:pt>
    <dgm:pt modelId="{E050908D-D99F-4AAD-8DE0-CA03589F8D65}">
      <dgm:prSet phldrT="[Texto]"/>
      <dgm:spPr/>
      <dgm:t>
        <a:bodyPr/>
        <a:lstStyle/>
        <a:p>
          <a:r>
            <a:rPr lang="es-ES_tradnl" u="none" dirty="0" smtClean="0"/>
            <a:t>Identificar alternativas de rutas de la ciclovía.</a:t>
          </a:r>
          <a:endParaRPr lang="es-ES" dirty="0"/>
        </a:p>
      </dgm:t>
    </dgm:pt>
    <dgm:pt modelId="{F5648409-DFD3-4E95-BBC2-BDF42265DDBE}" type="parTrans" cxnId="{0CC39F53-0E78-4AED-B08D-D88D72BEFDF5}">
      <dgm:prSet/>
      <dgm:spPr/>
      <dgm:t>
        <a:bodyPr/>
        <a:lstStyle/>
        <a:p>
          <a:endParaRPr lang="es-ES"/>
        </a:p>
      </dgm:t>
    </dgm:pt>
    <dgm:pt modelId="{4A089580-FFAE-47D8-AB04-CB5D8401E4D4}" type="sibTrans" cxnId="{0CC39F53-0E78-4AED-B08D-D88D72BEFDF5}">
      <dgm:prSet/>
      <dgm:spPr/>
      <dgm:t>
        <a:bodyPr/>
        <a:lstStyle/>
        <a:p>
          <a:endParaRPr lang="es-ES"/>
        </a:p>
      </dgm:t>
    </dgm:pt>
    <dgm:pt modelId="{7C10DA24-3BA0-4A05-B5AE-EFA9F709DBC9}">
      <dgm:prSet/>
      <dgm:spPr/>
      <dgm:t>
        <a:bodyPr/>
        <a:lstStyle/>
        <a:p>
          <a:r>
            <a:rPr lang="es-ES_tradnl" u="none" dirty="0" smtClean="0"/>
            <a:t>Realizar un estudio de prefactibilidad de la ciclovía en la parroquia Conocoto.</a:t>
          </a:r>
          <a:endParaRPr lang="es-EC" u="none" dirty="0"/>
        </a:p>
      </dgm:t>
    </dgm:pt>
    <dgm:pt modelId="{2A3BD04F-650C-4C98-8C6E-4F640D496BAD}" type="parTrans" cxnId="{EAC7E3BB-5CD0-4AAC-9FBE-035F763B6109}">
      <dgm:prSet/>
      <dgm:spPr/>
      <dgm:t>
        <a:bodyPr/>
        <a:lstStyle/>
        <a:p>
          <a:endParaRPr lang="es-ES"/>
        </a:p>
      </dgm:t>
    </dgm:pt>
    <dgm:pt modelId="{AA8D67A4-799D-421C-A4F0-1D921C9862D7}" type="sibTrans" cxnId="{EAC7E3BB-5CD0-4AAC-9FBE-035F763B6109}">
      <dgm:prSet/>
      <dgm:spPr/>
      <dgm:t>
        <a:bodyPr/>
        <a:lstStyle/>
        <a:p>
          <a:endParaRPr lang="es-ES"/>
        </a:p>
      </dgm:t>
    </dgm:pt>
    <dgm:pt modelId="{EB3CDFFD-F049-4696-8EDD-EF6BAD8DF097}">
      <dgm:prSet/>
      <dgm:spPr/>
      <dgm:t>
        <a:bodyPr/>
        <a:lstStyle/>
        <a:p>
          <a:r>
            <a:rPr lang="es-ES_tradnl" u="none" dirty="0" smtClean="0"/>
            <a:t>Determinar los parámetros necesarios para un diseño funcional.</a:t>
          </a:r>
          <a:endParaRPr lang="es-EC" u="none" dirty="0"/>
        </a:p>
      </dgm:t>
    </dgm:pt>
    <dgm:pt modelId="{6C76C377-1292-43D2-8DBF-264601EEEAE5}" type="parTrans" cxnId="{104445B7-0FBC-4C79-8E04-153392C7E3AC}">
      <dgm:prSet/>
      <dgm:spPr/>
      <dgm:t>
        <a:bodyPr/>
        <a:lstStyle/>
        <a:p>
          <a:endParaRPr lang="es-ES"/>
        </a:p>
      </dgm:t>
    </dgm:pt>
    <dgm:pt modelId="{408AB9F2-A429-4C2D-89F1-B8FC10870AE1}" type="sibTrans" cxnId="{104445B7-0FBC-4C79-8E04-153392C7E3AC}">
      <dgm:prSet/>
      <dgm:spPr/>
      <dgm:t>
        <a:bodyPr/>
        <a:lstStyle/>
        <a:p>
          <a:endParaRPr lang="es-ES"/>
        </a:p>
      </dgm:t>
    </dgm:pt>
    <dgm:pt modelId="{E0553153-308A-4DED-B131-DACBD5901116}" type="pres">
      <dgm:prSet presAssocID="{CA43433E-B441-4239-BE4D-55E708F3112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7C3163AB-1487-4BF5-8D90-7FCA82CC649B}" type="pres">
      <dgm:prSet presAssocID="{EB79406B-8465-430A-9E92-9FFFED24C2DD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55933F3-9B17-4EE4-9B5E-A9524C637BC0}" type="pres">
      <dgm:prSet presAssocID="{EB79406B-8465-430A-9E92-9FFFED24C2DD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DD5D3CF-9090-4C7C-98B5-E8993B39D355}" type="pres">
      <dgm:prSet presAssocID="{DD70455A-D1AC-4E6F-860D-96CB4991B150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FE5C4BC-1288-4D88-B981-95400BEDFB13}" type="pres">
      <dgm:prSet presAssocID="{DD70455A-D1AC-4E6F-860D-96CB4991B150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104445B7-0FBC-4C79-8E04-153392C7E3AC}" srcId="{DD70455A-D1AC-4E6F-860D-96CB4991B150}" destId="{EB3CDFFD-F049-4696-8EDD-EF6BAD8DF097}" srcOrd="2" destOrd="0" parTransId="{6C76C377-1292-43D2-8DBF-264601EEEAE5}" sibTransId="{408AB9F2-A429-4C2D-89F1-B8FC10870AE1}"/>
    <dgm:cxn modelId="{A011B16D-A2E4-4BD5-B2BF-D7B833590987}" type="presOf" srcId="{7C10DA24-3BA0-4A05-B5AE-EFA9F709DBC9}" destId="{7FE5C4BC-1288-4D88-B981-95400BEDFB13}" srcOrd="0" destOrd="1" presId="urn:microsoft.com/office/officeart/2005/8/layout/vList2"/>
    <dgm:cxn modelId="{EAC7E3BB-5CD0-4AAC-9FBE-035F763B6109}" srcId="{DD70455A-D1AC-4E6F-860D-96CB4991B150}" destId="{7C10DA24-3BA0-4A05-B5AE-EFA9F709DBC9}" srcOrd="1" destOrd="0" parTransId="{2A3BD04F-650C-4C98-8C6E-4F640D496BAD}" sibTransId="{AA8D67A4-799D-421C-A4F0-1D921C9862D7}"/>
    <dgm:cxn modelId="{E90F8035-FFBB-403E-AFE1-40902728F2B7}" type="presOf" srcId="{DD70455A-D1AC-4E6F-860D-96CB4991B150}" destId="{2DD5D3CF-9090-4C7C-98B5-E8993B39D355}" srcOrd="0" destOrd="0" presId="urn:microsoft.com/office/officeart/2005/8/layout/vList2"/>
    <dgm:cxn modelId="{431CD779-365C-40CF-8EC9-CAB6159E33DD}" srcId="{CA43433E-B441-4239-BE4D-55E708F31120}" destId="{EB79406B-8465-430A-9E92-9FFFED24C2DD}" srcOrd="0" destOrd="0" parTransId="{BC21CB5F-E317-474E-8625-8F86BEB3ADA3}" sibTransId="{66DBDF51-92E8-460A-B40E-8B1F996FD6ED}"/>
    <dgm:cxn modelId="{717ACCDB-20C2-4343-9AB0-4B0AF8B78E9C}" srcId="{CA43433E-B441-4239-BE4D-55E708F31120}" destId="{DD70455A-D1AC-4E6F-860D-96CB4991B150}" srcOrd="1" destOrd="0" parTransId="{DB73E062-5C1B-49FB-A4C0-07A5F40F49FB}" sibTransId="{5273DD6F-8A24-4604-9CA9-691026C415C8}"/>
    <dgm:cxn modelId="{09D7D75A-4523-44A5-A5E9-3FECF8A7C4BB}" type="presOf" srcId="{1D4BC135-404A-4F7B-8918-D07836D9EAB7}" destId="{A55933F3-9B17-4EE4-9B5E-A9524C637BC0}" srcOrd="0" destOrd="0" presId="urn:microsoft.com/office/officeart/2005/8/layout/vList2"/>
    <dgm:cxn modelId="{4031D023-0040-4F85-9907-77C32624F688}" type="presOf" srcId="{CA43433E-B441-4239-BE4D-55E708F31120}" destId="{E0553153-308A-4DED-B131-DACBD5901116}" srcOrd="0" destOrd="0" presId="urn:microsoft.com/office/officeart/2005/8/layout/vList2"/>
    <dgm:cxn modelId="{C29022A4-CA85-400D-8DC2-FA2BF96293DA}" srcId="{EB79406B-8465-430A-9E92-9FFFED24C2DD}" destId="{1D4BC135-404A-4F7B-8918-D07836D9EAB7}" srcOrd="0" destOrd="0" parTransId="{E413F32C-07C4-4EBE-877C-1C6562C8B5EE}" sibTransId="{B479A918-840B-4717-843A-D78A482A9AE2}"/>
    <dgm:cxn modelId="{3671546A-1B94-4C43-ACAC-F9D64BACE552}" type="presOf" srcId="{EB3CDFFD-F049-4696-8EDD-EF6BAD8DF097}" destId="{7FE5C4BC-1288-4D88-B981-95400BEDFB13}" srcOrd="0" destOrd="2" presId="urn:microsoft.com/office/officeart/2005/8/layout/vList2"/>
    <dgm:cxn modelId="{0CC39F53-0E78-4AED-B08D-D88D72BEFDF5}" srcId="{DD70455A-D1AC-4E6F-860D-96CB4991B150}" destId="{E050908D-D99F-4AAD-8DE0-CA03589F8D65}" srcOrd="0" destOrd="0" parTransId="{F5648409-DFD3-4E95-BBC2-BDF42265DDBE}" sibTransId="{4A089580-FFAE-47D8-AB04-CB5D8401E4D4}"/>
    <dgm:cxn modelId="{7D3E3E53-0F6C-41E7-AB97-1AED0BAF2D28}" type="presOf" srcId="{EB79406B-8465-430A-9E92-9FFFED24C2DD}" destId="{7C3163AB-1487-4BF5-8D90-7FCA82CC649B}" srcOrd="0" destOrd="0" presId="urn:microsoft.com/office/officeart/2005/8/layout/vList2"/>
    <dgm:cxn modelId="{4F7E746F-4453-40CA-9583-547D944103A2}" type="presOf" srcId="{E050908D-D99F-4AAD-8DE0-CA03589F8D65}" destId="{7FE5C4BC-1288-4D88-B981-95400BEDFB13}" srcOrd="0" destOrd="0" presId="urn:microsoft.com/office/officeart/2005/8/layout/vList2"/>
    <dgm:cxn modelId="{21445B8A-C257-403C-9326-36D470FCD949}" type="presParOf" srcId="{E0553153-308A-4DED-B131-DACBD5901116}" destId="{7C3163AB-1487-4BF5-8D90-7FCA82CC649B}" srcOrd="0" destOrd="0" presId="urn:microsoft.com/office/officeart/2005/8/layout/vList2"/>
    <dgm:cxn modelId="{F69CF72F-C1B5-4215-A508-2E5AD8A9A06F}" type="presParOf" srcId="{E0553153-308A-4DED-B131-DACBD5901116}" destId="{A55933F3-9B17-4EE4-9B5E-A9524C637BC0}" srcOrd="1" destOrd="0" presId="urn:microsoft.com/office/officeart/2005/8/layout/vList2"/>
    <dgm:cxn modelId="{F90FE114-7FB1-41E3-B47C-371E553A957F}" type="presParOf" srcId="{E0553153-308A-4DED-B131-DACBD5901116}" destId="{2DD5D3CF-9090-4C7C-98B5-E8993B39D355}" srcOrd="2" destOrd="0" presId="urn:microsoft.com/office/officeart/2005/8/layout/vList2"/>
    <dgm:cxn modelId="{43B4DB95-DED6-4877-BBDA-4F78A2616B7D}" type="presParOf" srcId="{E0553153-308A-4DED-B131-DACBD5901116}" destId="{7FE5C4BC-1288-4D88-B981-95400BEDFB13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4F40935-D620-4830-895B-F68C24420B80}" type="doc">
      <dgm:prSet loTypeId="urn:microsoft.com/office/officeart/2008/layout/RadialCluster" loCatId="cycle" qsTypeId="urn:microsoft.com/office/officeart/2005/8/quickstyle/simple3" qsCatId="simple" csTypeId="urn:microsoft.com/office/officeart/2005/8/colors/accent2_3" csCatId="accent2" phldr="1"/>
      <dgm:spPr/>
      <dgm:t>
        <a:bodyPr/>
        <a:lstStyle/>
        <a:p>
          <a:endParaRPr lang="es-ES"/>
        </a:p>
      </dgm:t>
    </dgm:pt>
    <dgm:pt modelId="{F4B78F55-E850-4938-8B8B-9B953B8E849D}">
      <dgm:prSet phldrT="[Texto]" custT="1"/>
      <dgm:spPr/>
      <dgm:t>
        <a:bodyPr/>
        <a:lstStyle/>
        <a:p>
          <a:r>
            <a:rPr lang="es-ES" sz="1800" dirty="0" smtClean="0"/>
            <a:t>TRABAJO DE OFICINA</a:t>
          </a:r>
          <a:endParaRPr lang="es-ES" sz="1800" dirty="0"/>
        </a:p>
      </dgm:t>
    </dgm:pt>
    <dgm:pt modelId="{FF4F10CB-7370-4507-8210-2345541273C0}" type="parTrans" cxnId="{5C9590FF-426A-4808-8348-038384099912}">
      <dgm:prSet/>
      <dgm:spPr/>
      <dgm:t>
        <a:bodyPr/>
        <a:lstStyle/>
        <a:p>
          <a:endParaRPr lang="es-ES" sz="2000"/>
        </a:p>
      </dgm:t>
    </dgm:pt>
    <dgm:pt modelId="{1AC9F452-E5E4-4AC2-8AFA-A8439EFD44D6}" type="sibTrans" cxnId="{5C9590FF-426A-4808-8348-038384099912}">
      <dgm:prSet/>
      <dgm:spPr/>
      <dgm:t>
        <a:bodyPr/>
        <a:lstStyle/>
        <a:p>
          <a:endParaRPr lang="es-ES" sz="2000"/>
        </a:p>
      </dgm:t>
    </dgm:pt>
    <dgm:pt modelId="{7191D4EC-FF98-4ABE-9B68-1B1324428FD1}">
      <dgm:prSet phldrT="[Texto]" custT="1"/>
      <dgm:spPr/>
      <dgm:t>
        <a:bodyPr/>
        <a:lstStyle/>
        <a:p>
          <a:r>
            <a:rPr lang="es-ES" sz="1800" dirty="0" smtClean="0"/>
            <a:t>Análisis de  encuestas</a:t>
          </a:r>
          <a:endParaRPr lang="es-ES" sz="1800" dirty="0"/>
        </a:p>
      </dgm:t>
    </dgm:pt>
    <dgm:pt modelId="{F4B8FE4A-06DC-4D4D-9B27-2CDD5A911B63}" type="parTrans" cxnId="{4AD46F17-2557-490E-B267-45C7A10D1458}">
      <dgm:prSet/>
      <dgm:spPr/>
      <dgm:t>
        <a:bodyPr/>
        <a:lstStyle/>
        <a:p>
          <a:endParaRPr lang="es-ES" sz="2000"/>
        </a:p>
      </dgm:t>
    </dgm:pt>
    <dgm:pt modelId="{B1B65430-D767-4308-8178-226B9F228BCF}" type="sibTrans" cxnId="{4AD46F17-2557-490E-B267-45C7A10D1458}">
      <dgm:prSet/>
      <dgm:spPr/>
      <dgm:t>
        <a:bodyPr/>
        <a:lstStyle/>
        <a:p>
          <a:endParaRPr lang="es-ES" sz="2000"/>
        </a:p>
      </dgm:t>
    </dgm:pt>
    <dgm:pt modelId="{D1F4A33C-4A6A-4870-90D1-228DB7D1AF4B}">
      <dgm:prSet phldrT="[Texto]" custT="1"/>
      <dgm:spPr/>
      <dgm:t>
        <a:bodyPr/>
        <a:lstStyle/>
        <a:p>
          <a:r>
            <a:rPr lang="es-ES" sz="1800" dirty="0" smtClean="0"/>
            <a:t>Diseño geométrico de la ciclovía</a:t>
          </a:r>
          <a:endParaRPr lang="es-ES" sz="1800" dirty="0"/>
        </a:p>
      </dgm:t>
    </dgm:pt>
    <dgm:pt modelId="{DFF26135-7A2C-4D8C-BE92-D7EAE1619DFE}" type="parTrans" cxnId="{43CCBC63-A9B8-4BBC-A5E6-C037B25A519F}">
      <dgm:prSet/>
      <dgm:spPr/>
      <dgm:t>
        <a:bodyPr/>
        <a:lstStyle/>
        <a:p>
          <a:endParaRPr lang="es-ES" sz="2000"/>
        </a:p>
      </dgm:t>
    </dgm:pt>
    <dgm:pt modelId="{21FACE0B-A4B0-4CD6-81DD-AB17FC43AF73}" type="sibTrans" cxnId="{43CCBC63-A9B8-4BBC-A5E6-C037B25A519F}">
      <dgm:prSet/>
      <dgm:spPr/>
      <dgm:t>
        <a:bodyPr/>
        <a:lstStyle/>
        <a:p>
          <a:endParaRPr lang="es-ES" sz="2000"/>
        </a:p>
      </dgm:t>
    </dgm:pt>
    <dgm:pt modelId="{F084FE76-B115-44B0-A7A9-13909D2B159A}">
      <dgm:prSet phldrT="[Texto]" custT="1"/>
      <dgm:spPr/>
      <dgm:t>
        <a:bodyPr/>
        <a:lstStyle/>
        <a:p>
          <a:r>
            <a:rPr lang="es-ES" sz="1800" dirty="0" smtClean="0"/>
            <a:t>Diseño de elementos complementarios</a:t>
          </a:r>
          <a:endParaRPr lang="es-ES" sz="1800" dirty="0"/>
        </a:p>
      </dgm:t>
    </dgm:pt>
    <dgm:pt modelId="{66E2072F-A8EB-4D64-A24C-7A99890541F6}" type="parTrans" cxnId="{E30A2698-5702-47C2-9801-D9C21AB7B29F}">
      <dgm:prSet/>
      <dgm:spPr/>
      <dgm:t>
        <a:bodyPr/>
        <a:lstStyle/>
        <a:p>
          <a:endParaRPr lang="es-ES" sz="2000"/>
        </a:p>
      </dgm:t>
    </dgm:pt>
    <dgm:pt modelId="{957F8B4C-BC1D-4890-A38B-F231C509FFD6}" type="sibTrans" cxnId="{E30A2698-5702-47C2-9801-D9C21AB7B29F}">
      <dgm:prSet/>
      <dgm:spPr/>
      <dgm:t>
        <a:bodyPr/>
        <a:lstStyle/>
        <a:p>
          <a:endParaRPr lang="es-ES" sz="2000"/>
        </a:p>
      </dgm:t>
    </dgm:pt>
    <dgm:pt modelId="{13B42632-D6A6-4F5A-A706-F5D3F9BF7A57}">
      <dgm:prSet phldrT="[Texto]" custT="1"/>
      <dgm:spPr/>
      <dgm:t>
        <a:bodyPr/>
        <a:lstStyle/>
        <a:p>
          <a:r>
            <a:rPr lang="es-ES" sz="1800" dirty="0" smtClean="0"/>
            <a:t>Recopilación de información necesaria para el diseño </a:t>
          </a:r>
          <a:endParaRPr lang="es-ES" sz="1800" dirty="0"/>
        </a:p>
      </dgm:t>
    </dgm:pt>
    <dgm:pt modelId="{5C7FD5DF-6706-4E00-83DF-8E7E987CB225}" type="parTrans" cxnId="{107EBB36-31A4-4DB8-A6D7-8B3A128CB834}">
      <dgm:prSet/>
      <dgm:spPr/>
      <dgm:t>
        <a:bodyPr/>
        <a:lstStyle/>
        <a:p>
          <a:endParaRPr lang="es-ES" sz="2000"/>
        </a:p>
      </dgm:t>
    </dgm:pt>
    <dgm:pt modelId="{36D8AE7F-9695-44E8-9341-559F4FA4A81D}" type="sibTrans" cxnId="{107EBB36-31A4-4DB8-A6D7-8B3A128CB834}">
      <dgm:prSet/>
      <dgm:spPr/>
      <dgm:t>
        <a:bodyPr/>
        <a:lstStyle/>
        <a:p>
          <a:endParaRPr lang="es-ES" sz="2000"/>
        </a:p>
      </dgm:t>
    </dgm:pt>
    <dgm:pt modelId="{C02EC634-4EBE-4A3A-817E-185F81CE36EF}">
      <dgm:prSet phldrT="[Texto]" custT="1"/>
      <dgm:spPr/>
      <dgm:t>
        <a:bodyPr/>
        <a:lstStyle/>
        <a:p>
          <a:r>
            <a:rPr lang="es-ES" sz="1800" dirty="0" smtClean="0"/>
            <a:t>Recopilación de información bibliográfica</a:t>
          </a:r>
          <a:endParaRPr lang="es-ES" sz="1800" dirty="0"/>
        </a:p>
      </dgm:t>
    </dgm:pt>
    <dgm:pt modelId="{14C2945C-A5C6-4370-91DB-BC12F0E6F7ED}" type="parTrans" cxnId="{843B6ECE-7E90-4D85-9406-359776D3E4F6}">
      <dgm:prSet/>
      <dgm:spPr/>
      <dgm:t>
        <a:bodyPr/>
        <a:lstStyle/>
        <a:p>
          <a:endParaRPr lang="es-ES" sz="2000"/>
        </a:p>
      </dgm:t>
    </dgm:pt>
    <dgm:pt modelId="{1FD1BE1E-6FA2-42D1-B13F-7C28C59EBE66}" type="sibTrans" cxnId="{843B6ECE-7E90-4D85-9406-359776D3E4F6}">
      <dgm:prSet/>
      <dgm:spPr/>
      <dgm:t>
        <a:bodyPr/>
        <a:lstStyle/>
        <a:p>
          <a:endParaRPr lang="es-ES" sz="2000"/>
        </a:p>
      </dgm:t>
    </dgm:pt>
    <dgm:pt modelId="{00C073BF-596A-4787-B12E-89FAA21211CF}">
      <dgm:prSet phldrT="[Texto]" custT="1"/>
      <dgm:spPr/>
      <dgm:t>
        <a:bodyPr/>
        <a:lstStyle/>
        <a:p>
          <a:r>
            <a:rPr lang="es-ES" sz="1800" dirty="0" smtClean="0"/>
            <a:t>Presupuesto</a:t>
          </a:r>
          <a:endParaRPr lang="es-ES" sz="1800" dirty="0"/>
        </a:p>
      </dgm:t>
    </dgm:pt>
    <dgm:pt modelId="{1B325597-6477-41FC-B692-0FF71DEE887A}" type="parTrans" cxnId="{C903E8A5-3FAC-4FE0-B70F-3BC5C6721A89}">
      <dgm:prSet/>
      <dgm:spPr/>
      <dgm:t>
        <a:bodyPr/>
        <a:lstStyle/>
        <a:p>
          <a:endParaRPr lang="es-ES" sz="2000"/>
        </a:p>
      </dgm:t>
    </dgm:pt>
    <dgm:pt modelId="{28F99439-65CF-4025-8F67-608C493B7E61}" type="sibTrans" cxnId="{C903E8A5-3FAC-4FE0-B70F-3BC5C6721A89}">
      <dgm:prSet/>
      <dgm:spPr/>
      <dgm:t>
        <a:bodyPr/>
        <a:lstStyle/>
        <a:p>
          <a:endParaRPr lang="es-ES" sz="2000"/>
        </a:p>
      </dgm:t>
    </dgm:pt>
    <dgm:pt modelId="{AAC1FD8B-A7C6-4C81-9E01-7EEA43AA43DA}">
      <dgm:prSet phldrT="[Texto]" custT="1"/>
      <dgm:spPr/>
      <dgm:t>
        <a:bodyPr/>
        <a:lstStyle/>
        <a:p>
          <a:r>
            <a:rPr lang="es-ES" sz="1800" dirty="0" smtClean="0"/>
            <a:t>Análisis de sensibilidad</a:t>
          </a:r>
          <a:endParaRPr lang="es-ES" sz="1800" dirty="0"/>
        </a:p>
      </dgm:t>
    </dgm:pt>
    <dgm:pt modelId="{71B34158-6B30-4F5B-8182-D8DF8EBE5BD4}" type="parTrans" cxnId="{EDD3E9EF-E6E7-4055-957E-DA106891B7CD}">
      <dgm:prSet/>
      <dgm:spPr/>
      <dgm:t>
        <a:bodyPr/>
        <a:lstStyle/>
        <a:p>
          <a:endParaRPr lang="es-ES" sz="2000"/>
        </a:p>
      </dgm:t>
    </dgm:pt>
    <dgm:pt modelId="{6A92F549-2A7A-47D6-BB07-172BDB0A3B80}" type="sibTrans" cxnId="{EDD3E9EF-E6E7-4055-957E-DA106891B7CD}">
      <dgm:prSet/>
      <dgm:spPr/>
      <dgm:t>
        <a:bodyPr/>
        <a:lstStyle/>
        <a:p>
          <a:endParaRPr lang="es-ES" sz="2000"/>
        </a:p>
      </dgm:t>
    </dgm:pt>
    <dgm:pt modelId="{A561C637-06B2-4E7F-A24F-D0002DB78841}" type="pres">
      <dgm:prSet presAssocID="{14F40935-D620-4830-895B-F68C24420B80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82B378AC-CB06-4F1E-85A9-3AFC73CB3C9E}" type="pres">
      <dgm:prSet presAssocID="{F4B78F55-E850-4938-8B8B-9B953B8E849D}" presName="singleCycle" presStyleCnt="0"/>
      <dgm:spPr/>
    </dgm:pt>
    <dgm:pt modelId="{01014BEE-7372-4D49-B91A-2D2B0D44A1F2}" type="pres">
      <dgm:prSet presAssocID="{F4B78F55-E850-4938-8B8B-9B953B8E849D}" presName="singleCenter" presStyleLbl="node1" presStyleIdx="0" presStyleCnt="8">
        <dgm:presLayoutVars>
          <dgm:chMax val="7"/>
          <dgm:chPref val="7"/>
        </dgm:presLayoutVars>
      </dgm:prSet>
      <dgm:spPr/>
      <dgm:t>
        <a:bodyPr/>
        <a:lstStyle/>
        <a:p>
          <a:endParaRPr lang="es-ES"/>
        </a:p>
      </dgm:t>
    </dgm:pt>
    <dgm:pt modelId="{B3A63EAE-2880-4221-B395-CC4265C6481F}" type="pres">
      <dgm:prSet presAssocID="{14C2945C-A5C6-4370-91DB-BC12F0E6F7ED}" presName="Name56" presStyleLbl="parChTrans1D2" presStyleIdx="0" presStyleCnt="7"/>
      <dgm:spPr/>
      <dgm:t>
        <a:bodyPr/>
        <a:lstStyle/>
        <a:p>
          <a:endParaRPr lang="es-ES"/>
        </a:p>
      </dgm:t>
    </dgm:pt>
    <dgm:pt modelId="{AA7B1248-A2A4-4414-AA7C-5222E1B4534D}" type="pres">
      <dgm:prSet presAssocID="{C02EC634-4EBE-4A3A-817E-185F81CE36EF}" presName="text0" presStyleLbl="node1" presStyleIdx="1" presStyleCnt="8" custScaleX="18181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C94B553-C793-46D7-B256-904C883EE28A}" type="pres">
      <dgm:prSet presAssocID="{F4B8FE4A-06DC-4D4D-9B27-2CDD5A911B63}" presName="Name56" presStyleLbl="parChTrans1D2" presStyleIdx="1" presStyleCnt="7"/>
      <dgm:spPr/>
      <dgm:t>
        <a:bodyPr/>
        <a:lstStyle/>
        <a:p>
          <a:endParaRPr lang="es-ES"/>
        </a:p>
      </dgm:t>
    </dgm:pt>
    <dgm:pt modelId="{CF83472E-09A2-4BD9-BFCA-1B6AF1A1444B}" type="pres">
      <dgm:prSet presAssocID="{7191D4EC-FF98-4ABE-9B68-1B1324428FD1}" presName="text0" presStyleLbl="node1" presStyleIdx="2" presStyleCnt="8" custScaleX="193963" custRadScaleRad="116988" custRadScaleInc="2475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AF54855-85F4-4C00-BF96-7C87583CCF5B}" type="pres">
      <dgm:prSet presAssocID="{5C7FD5DF-6706-4E00-83DF-8E7E987CB225}" presName="Name56" presStyleLbl="parChTrans1D2" presStyleIdx="2" presStyleCnt="7"/>
      <dgm:spPr/>
      <dgm:t>
        <a:bodyPr/>
        <a:lstStyle/>
        <a:p>
          <a:endParaRPr lang="es-ES"/>
        </a:p>
      </dgm:t>
    </dgm:pt>
    <dgm:pt modelId="{B98D8ABF-F296-40AC-9FA8-80275CA5AD9E}" type="pres">
      <dgm:prSet presAssocID="{13B42632-D6A6-4F5A-A706-F5D3F9BF7A57}" presName="text0" presStyleLbl="node1" presStyleIdx="3" presStyleCnt="8" custScaleX="240648" custRadScaleRad="119980" custRadScaleInc="-1940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D50C82D-2B17-4871-BAC7-B28EDBBC017E}" type="pres">
      <dgm:prSet presAssocID="{DFF26135-7A2C-4D8C-BE92-D7EAE1619DFE}" presName="Name56" presStyleLbl="parChTrans1D2" presStyleIdx="3" presStyleCnt="7"/>
      <dgm:spPr/>
      <dgm:t>
        <a:bodyPr/>
        <a:lstStyle/>
        <a:p>
          <a:endParaRPr lang="es-ES"/>
        </a:p>
      </dgm:t>
    </dgm:pt>
    <dgm:pt modelId="{E524EDED-0D5F-4079-B155-07F1836BD5A8}" type="pres">
      <dgm:prSet presAssocID="{D1F4A33C-4A6A-4870-90D1-228DB7D1AF4B}" presName="text0" presStyleLbl="node1" presStyleIdx="4" presStyleCnt="8" custScaleX="287230" custRadScaleRad="123235" custRadScaleInc="-9172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066288F-87C9-436D-BCB9-7EB937FD732C}" type="pres">
      <dgm:prSet presAssocID="{66E2072F-A8EB-4D64-A24C-7A99890541F6}" presName="Name56" presStyleLbl="parChTrans1D2" presStyleIdx="4" presStyleCnt="7"/>
      <dgm:spPr/>
      <dgm:t>
        <a:bodyPr/>
        <a:lstStyle/>
        <a:p>
          <a:endParaRPr lang="es-ES"/>
        </a:p>
      </dgm:t>
    </dgm:pt>
    <dgm:pt modelId="{A43D292A-EA4C-4B25-AB6C-728CDA18F4EB}" type="pres">
      <dgm:prSet presAssocID="{F084FE76-B115-44B0-A7A9-13909D2B159A}" presName="text0" presStyleLbl="node1" presStyleIdx="5" presStyleCnt="8" custScaleX="232355" custRadScaleRad="102465" custRadScaleInc="2707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8BF1748-49F6-476F-B182-1B0B22EC9A93}" type="pres">
      <dgm:prSet presAssocID="{1B325597-6477-41FC-B692-0FF71DEE887A}" presName="Name56" presStyleLbl="parChTrans1D2" presStyleIdx="5" presStyleCnt="7"/>
      <dgm:spPr/>
      <dgm:t>
        <a:bodyPr/>
        <a:lstStyle/>
        <a:p>
          <a:endParaRPr lang="es-ES"/>
        </a:p>
      </dgm:t>
    </dgm:pt>
    <dgm:pt modelId="{3D29292A-A588-4E3B-90B0-01F8A7E9948C}" type="pres">
      <dgm:prSet presAssocID="{00C073BF-596A-4787-B12E-89FAA21211CF}" presName="text0" presStyleLbl="node1" presStyleIdx="6" presStyleCnt="8" custScaleX="206694" custRadScaleRad="114446" custRadScaleInc="518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A7670E1-4E6D-467A-8EFD-1AE187E90656}" type="pres">
      <dgm:prSet presAssocID="{71B34158-6B30-4F5B-8182-D8DF8EBE5BD4}" presName="Name56" presStyleLbl="parChTrans1D2" presStyleIdx="6" presStyleCnt="7"/>
      <dgm:spPr/>
      <dgm:t>
        <a:bodyPr/>
        <a:lstStyle/>
        <a:p>
          <a:endParaRPr lang="es-ES"/>
        </a:p>
      </dgm:t>
    </dgm:pt>
    <dgm:pt modelId="{79D6B7DE-B231-4E6D-904B-568C951B2F42}" type="pres">
      <dgm:prSet presAssocID="{AAC1FD8B-A7C6-4C81-9E01-7EEA43AA43DA}" presName="text0" presStyleLbl="node1" presStyleIdx="7" presStyleCnt="8" custScaleX="181956" custRadScaleRad="116093" custRadScaleInc="-3657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EDD3E9EF-E6E7-4055-957E-DA106891B7CD}" srcId="{F4B78F55-E850-4938-8B8B-9B953B8E849D}" destId="{AAC1FD8B-A7C6-4C81-9E01-7EEA43AA43DA}" srcOrd="6" destOrd="0" parTransId="{71B34158-6B30-4F5B-8182-D8DF8EBE5BD4}" sibTransId="{6A92F549-2A7A-47D6-BB07-172BDB0A3B80}"/>
    <dgm:cxn modelId="{E30A2698-5702-47C2-9801-D9C21AB7B29F}" srcId="{F4B78F55-E850-4938-8B8B-9B953B8E849D}" destId="{F084FE76-B115-44B0-A7A9-13909D2B159A}" srcOrd="4" destOrd="0" parTransId="{66E2072F-A8EB-4D64-A24C-7A99890541F6}" sibTransId="{957F8B4C-BC1D-4890-A38B-F231C509FFD6}"/>
    <dgm:cxn modelId="{04C33FAB-050C-4B1F-B1AC-80FFCBCCDAA7}" type="presOf" srcId="{F084FE76-B115-44B0-A7A9-13909D2B159A}" destId="{A43D292A-EA4C-4B25-AB6C-728CDA18F4EB}" srcOrd="0" destOrd="0" presId="urn:microsoft.com/office/officeart/2008/layout/RadialCluster"/>
    <dgm:cxn modelId="{3CEC163B-9074-4403-AC63-182D87A78A51}" type="presOf" srcId="{DFF26135-7A2C-4D8C-BE92-D7EAE1619DFE}" destId="{FD50C82D-2B17-4871-BAC7-B28EDBBC017E}" srcOrd="0" destOrd="0" presId="urn:microsoft.com/office/officeart/2008/layout/RadialCluster"/>
    <dgm:cxn modelId="{C903E8A5-3FAC-4FE0-B70F-3BC5C6721A89}" srcId="{F4B78F55-E850-4938-8B8B-9B953B8E849D}" destId="{00C073BF-596A-4787-B12E-89FAA21211CF}" srcOrd="5" destOrd="0" parTransId="{1B325597-6477-41FC-B692-0FF71DEE887A}" sibTransId="{28F99439-65CF-4025-8F67-608C493B7E61}"/>
    <dgm:cxn modelId="{8FAEA314-1217-4C15-9487-902C2F2D39B1}" type="presOf" srcId="{F4B78F55-E850-4938-8B8B-9B953B8E849D}" destId="{01014BEE-7372-4D49-B91A-2D2B0D44A1F2}" srcOrd="0" destOrd="0" presId="urn:microsoft.com/office/officeart/2008/layout/RadialCluster"/>
    <dgm:cxn modelId="{5E618039-C72F-4661-91D2-F36341A4C597}" type="presOf" srcId="{14C2945C-A5C6-4370-91DB-BC12F0E6F7ED}" destId="{B3A63EAE-2880-4221-B395-CC4265C6481F}" srcOrd="0" destOrd="0" presId="urn:microsoft.com/office/officeart/2008/layout/RadialCluster"/>
    <dgm:cxn modelId="{5C9590FF-426A-4808-8348-038384099912}" srcId="{14F40935-D620-4830-895B-F68C24420B80}" destId="{F4B78F55-E850-4938-8B8B-9B953B8E849D}" srcOrd="0" destOrd="0" parTransId="{FF4F10CB-7370-4507-8210-2345541273C0}" sibTransId="{1AC9F452-E5E4-4AC2-8AFA-A8439EFD44D6}"/>
    <dgm:cxn modelId="{C2AF19E9-A5DD-4FC9-A879-9CB62C7E9E4B}" type="presOf" srcId="{7191D4EC-FF98-4ABE-9B68-1B1324428FD1}" destId="{CF83472E-09A2-4BD9-BFCA-1B6AF1A1444B}" srcOrd="0" destOrd="0" presId="urn:microsoft.com/office/officeart/2008/layout/RadialCluster"/>
    <dgm:cxn modelId="{A715540D-5650-4D81-9972-F6FE031D49E7}" type="presOf" srcId="{C02EC634-4EBE-4A3A-817E-185F81CE36EF}" destId="{AA7B1248-A2A4-4414-AA7C-5222E1B4534D}" srcOrd="0" destOrd="0" presId="urn:microsoft.com/office/officeart/2008/layout/RadialCluster"/>
    <dgm:cxn modelId="{107EBB36-31A4-4DB8-A6D7-8B3A128CB834}" srcId="{F4B78F55-E850-4938-8B8B-9B953B8E849D}" destId="{13B42632-D6A6-4F5A-A706-F5D3F9BF7A57}" srcOrd="2" destOrd="0" parTransId="{5C7FD5DF-6706-4E00-83DF-8E7E987CB225}" sibTransId="{36D8AE7F-9695-44E8-9341-559F4FA4A81D}"/>
    <dgm:cxn modelId="{35A73D0E-31C9-4AEE-9987-5519918EAB31}" type="presOf" srcId="{5C7FD5DF-6706-4E00-83DF-8E7E987CB225}" destId="{AAF54855-85F4-4C00-BF96-7C87583CCF5B}" srcOrd="0" destOrd="0" presId="urn:microsoft.com/office/officeart/2008/layout/RadialCluster"/>
    <dgm:cxn modelId="{FA2711A7-710C-4485-9F37-CCFF380802DC}" type="presOf" srcId="{F4B8FE4A-06DC-4D4D-9B27-2CDD5A911B63}" destId="{AC94B553-C793-46D7-B256-904C883EE28A}" srcOrd="0" destOrd="0" presId="urn:microsoft.com/office/officeart/2008/layout/RadialCluster"/>
    <dgm:cxn modelId="{2C082DD4-8187-4EE3-8FF0-695CA64689EC}" type="presOf" srcId="{1B325597-6477-41FC-B692-0FF71DEE887A}" destId="{48BF1748-49F6-476F-B182-1B0B22EC9A93}" srcOrd="0" destOrd="0" presId="urn:microsoft.com/office/officeart/2008/layout/RadialCluster"/>
    <dgm:cxn modelId="{43CCBC63-A9B8-4BBC-A5E6-C037B25A519F}" srcId="{F4B78F55-E850-4938-8B8B-9B953B8E849D}" destId="{D1F4A33C-4A6A-4870-90D1-228DB7D1AF4B}" srcOrd="3" destOrd="0" parTransId="{DFF26135-7A2C-4D8C-BE92-D7EAE1619DFE}" sibTransId="{21FACE0B-A4B0-4CD6-81DD-AB17FC43AF73}"/>
    <dgm:cxn modelId="{26D00B4F-08E9-4E03-A63B-7C1BE6AE234F}" type="presOf" srcId="{66E2072F-A8EB-4D64-A24C-7A99890541F6}" destId="{4066288F-87C9-436D-BCB9-7EB937FD732C}" srcOrd="0" destOrd="0" presId="urn:microsoft.com/office/officeart/2008/layout/RadialCluster"/>
    <dgm:cxn modelId="{49FE5CB7-7D50-4450-872B-6841873BE685}" type="presOf" srcId="{AAC1FD8B-A7C6-4C81-9E01-7EEA43AA43DA}" destId="{79D6B7DE-B231-4E6D-904B-568C951B2F42}" srcOrd="0" destOrd="0" presId="urn:microsoft.com/office/officeart/2008/layout/RadialCluster"/>
    <dgm:cxn modelId="{CF8F6636-0318-4D74-B9E1-4CA7CDE8637A}" type="presOf" srcId="{D1F4A33C-4A6A-4870-90D1-228DB7D1AF4B}" destId="{E524EDED-0D5F-4079-B155-07F1836BD5A8}" srcOrd="0" destOrd="0" presId="urn:microsoft.com/office/officeart/2008/layout/RadialCluster"/>
    <dgm:cxn modelId="{F19B4143-B41F-4FBB-856E-2E902731637F}" type="presOf" srcId="{14F40935-D620-4830-895B-F68C24420B80}" destId="{A561C637-06B2-4E7F-A24F-D0002DB78841}" srcOrd="0" destOrd="0" presId="urn:microsoft.com/office/officeart/2008/layout/RadialCluster"/>
    <dgm:cxn modelId="{5881F16B-EB3A-446E-A12A-642A83E2818B}" type="presOf" srcId="{13B42632-D6A6-4F5A-A706-F5D3F9BF7A57}" destId="{B98D8ABF-F296-40AC-9FA8-80275CA5AD9E}" srcOrd="0" destOrd="0" presId="urn:microsoft.com/office/officeart/2008/layout/RadialCluster"/>
    <dgm:cxn modelId="{B3DFBAB5-B9BE-4FCE-8264-43C5CF08C613}" type="presOf" srcId="{00C073BF-596A-4787-B12E-89FAA21211CF}" destId="{3D29292A-A588-4E3B-90B0-01F8A7E9948C}" srcOrd="0" destOrd="0" presId="urn:microsoft.com/office/officeart/2008/layout/RadialCluster"/>
    <dgm:cxn modelId="{843B6ECE-7E90-4D85-9406-359776D3E4F6}" srcId="{F4B78F55-E850-4938-8B8B-9B953B8E849D}" destId="{C02EC634-4EBE-4A3A-817E-185F81CE36EF}" srcOrd="0" destOrd="0" parTransId="{14C2945C-A5C6-4370-91DB-BC12F0E6F7ED}" sibTransId="{1FD1BE1E-6FA2-42D1-B13F-7C28C59EBE66}"/>
    <dgm:cxn modelId="{7820F243-82DB-4D19-9B28-D6A2087D9D13}" type="presOf" srcId="{71B34158-6B30-4F5B-8182-D8DF8EBE5BD4}" destId="{4A7670E1-4E6D-467A-8EFD-1AE187E90656}" srcOrd="0" destOrd="0" presId="urn:microsoft.com/office/officeart/2008/layout/RadialCluster"/>
    <dgm:cxn modelId="{4AD46F17-2557-490E-B267-45C7A10D1458}" srcId="{F4B78F55-E850-4938-8B8B-9B953B8E849D}" destId="{7191D4EC-FF98-4ABE-9B68-1B1324428FD1}" srcOrd="1" destOrd="0" parTransId="{F4B8FE4A-06DC-4D4D-9B27-2CDD5A911B63}" sibTransId="{B1B65430-D767-4308-8178-226B9F228BCF}"/>
    <dgm:cxn modelId="{41E17CD3-BEB1-450A-91CC-9A16788C5EAD}" type="presParOf" srcId="{A561C637-06B2-4E7F-A24F-D0002DB78841}" destId="{82B378AC-CB06-4F1E-85A9-3AFC73CB3C9E}" srcOrd="0" destOrd="0" presId="urn:microsoft.com/office/officeart/2008/layout/RadialCluster"/>
    <dgm:cxn modelId="{B6094A81-0442-4A64-A5F4-816E48C5A7D7}" type="presParOf" srcId="{82B378AC-CB06-4F1E-85A9-3AFC73CB3C9E}" destId="{01014BEE-7372-4D49-B91A-2D2B0D44A1F2}" srcOrd="0" destOrd="0" presId="urn:microsoft.com/office/officeart/2008/layout/RadialCluster"/>
    <dgm:cxn modelId="{D02F8958-5503-4F10-B7A8-0374A9D94A21}" type="presParOf" srcId="{82B378AC-CB06-4F1E-85A9-3AFC73CB3C9E}" destId="{B3A63EAE-2880-4221-B395-CC4265C6481F}" srcOrd="1" destOrd="0" presId="urn:microsoft.com/office/officeart/2008/layout/RadialCluster"/>
    <dgm:cxn modelId="{CD7CBB5F-3E26-4B6F-B3E9-230F6BF4DE5C}" type="presParOf" srcId="{82B378AC-CB06-4F1E-85A9-3AFC73CB3C9E}" destId="{AA7B1248-A2A4-4414-AA7C-5222E1B4534D}" srcOrd="2" destOrd="0" presId="urn:microsoft.com/office/officeart/2008/layout/RadialCluster"/>
    <dgm:cxn modelId="{2FB9583A-20B3-403A-B360-151726EC7056}" type="presParOf" srcId="{82B378AC-CB06-4F1E-85A9-3AFC73CB3C9E}" destId="{AC94B553-C793-46D7-B256-904C883EE28A}" srcOrd="3" destOrd="0" presId="urn:microsoft.com/office/officeart/2008/layout/RadialCluster"/>
    <dgm:cxn modelId="{9F8E9AAC-2735-4FF6-8BA4-BAA03420A45D}" type="presParOf" srcId="{82B378AC-CB06-4F1E-85A9-3AFC73CB3C9E}" destId="{CF83472E-09A2-4BD9-BFCA-1B6AF1A1444B}" srcOrd="4" destOrd="0" presId="urn:microsoft.com/office/officeart/2008/layout/RadialCluster"/>
    <dgm:cxn modelId="{FBE1F089-2965-4B18-8E47-8AE7B5C45ADF}" type="presParOf" srcId="{82B378AC-CB06-4F1E-85A9-3AFC73CB3C9E}" destId="{AAF54855-85F4-4C00-BF96-7C87583CCF5B}" srcOrd="5" destOrd="0" presId="urn:microsoft.com/office/officeart/2008/layout/RadialCluster"/>
    <dgm:cxn modelId="{F5CF0651-43E3-4C25-A216-1EB8833006DA}" type="presParOf" srcId="{82B378AC-CB06-4F1E-85A9-3AFC73CB3C9E}" destId="{B98D8ABF-F296-40AC-9FA8-80275CA5AD9E}" srcOrd="6" destOrd="0" presId="urn:microsoft.com/office/officeart/2008/layout/RadialCluster"/>
    <dgm:cxn modelId="{BA5E0A11-C422-4178-BECA-EC88D1BA5C61}" type="presParOf" srcId="{82B378AC-CB06-4F1E-85A9-3AFC73CB3C9E}" destId="{FD50C82D-2B17-4871-BAC7-B28EDBBC017E}" srcOrd="7" destOrd="0" presId="urn:microsoft.com/office/officeart/2008/layout/RadialCluster"/>
    <dgm:cxn modelId="{07A3FB7C-2EB2-4319-98AF-2C895A267931}" type="presParOf" srcId="{82B378AC-CB06-4F1E-85A9-3AFC73CB3C9E}" destId="{E524EDED-0D5F-4079-B155-07F1836BD5A8}" srcOrd="8" destOrd="0" presId="urn:microsoft.com/office/officeart/2008/layout/RadialCluster"/>
    <dgm:cxn modelId="{A0CACB24-74F8-4553-B4EC-D138DD5AE767}" type="presParOf" srcId="{82B378AC-CB06-4F1E-85A9-3AFC73CB3C9E}" destId="{4066288F-87C9-436D-BCB9-7EB937FD732C}" srcOrd="9" destOrd="0" presId="urn:microsoft.com/office/officeart/2008/layout/RadialCluster"/>
    <dgm:cxn modelId="{A958A7FE-854D-4FA4-8B38-EBC36D956CC0}" type="presParOf" srcId="{82B378AC-CB06-4F1E-85A9-3AFC73CB3C9E}" destId="{A43D292A-EA4C-4B25-AB6C-728CDA18F4EB}" srcOrd="10" destOrd="0" presId="urn:microsoft.com/office/officeart/2008/layout/RadialCluster"/>
    <dgm:cxn modelId="{541C7C59-0835-409C-8C84-828FF3E36B2B}" type="presParOf" srcId="{82B378AC-CB06-4F1E-85A9-3AFC73CB3C9E}" destId="{48BF1748-49F6-476F-B182-1B0B22EC9A93}" srcOrd="11" destOrd="0" presId="urn:microsoft.com/office/officeart/2008/layout/RadialCluster"/>
    <dgm:cxn modelId="{D179E190-B404-425A-BB64-EBAC6EBDD372}" type="presParOf" srcId="{82B378AC-CB06-4F1E-85A9-3AFC73CB3C9E}" destId="{3D29292A-A588-4E3B-90B0-01F8A7E9948C}" srcOrd="12" destOrd="0" presId="urn:microsoft.com/office/officeart/2008/layout/RadialCluster"/>
    <dgm:cxn modelId="{9E4782DB-957B-4F5E-9141-C6572E0585E5}" type="presParOf" srcId="{82B378AC-CB06-4F1E-85A9-3AFC73CB3C9E}" destId="{4A7670E1-4E6D-467A-8EFD-1AE187E90656}" srcOrd="13" destOrd="0" presId="urn:microsoft.com/office/officeart/2008/layout/RadialCluster"/>
    <dgm:cxn modelId="{D0CDD424-7E6F-4FF9-A261-10731982B73B}" type="presParOf" srcId="{82B378AC-CB06-4F1E-85A9-3AFC73CB3C9E}" destId="{79D6B7DE-B231-4E6D-904B-568C951B2F42}" srcOrd="14" destOrd="0" presId="urn:microsoft.com/office/officeart/2008/layout/RadialCluster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9D44AB2-1E36-46BC-BAB0-B403C828DF93}" type="doc">
      <dgm:prSet loTypeId="urn:microsoft.com/office/officeart/2005/8/layout/list1" loCatId="list" qsTypeId="urn:microsoft.com/office/officeart/2005/8/quickstyle/3d2" qsCatId="3D" csTypeId="urn:microsoft.com/office/officeart/2005/8/colors/accent2_1" csCatId="accent2" phldr="1"/>
      <dgm:spPr/>
      <dgm:t>
        <a:bodyPr/>
        <a:lstStyle/>
        <a:p>
          <a:endParaRPr lang="es-ES"/>
        </a:p>
      </dgm:t>
    </dgm:pt>
    <dgm:pt modelId="{E93227AE-C9E6-4D40-8863-794F2E8E4D4F}">
      <dgm:prSet phldrT="[Texto]"/>
      <dgm:spPr/>
      <dgm:t>
        <a:bodyPr/>
        <a:lstStyle/>
        <a:p>
          <a:r>
            <a:rPr lang="es-ES_tradnl" dirty="0" smtClean="0"/>
            <a:t>El tiempo de traslado se reduce</a:t>
          </a:r>
          <a:endParaRPr lang="es-ES" dirty="0"/>
        </a:p>
      </dgm:t>
    </dgm:pt>
    <dgm:pt modelId="{273560FC-1A3A-480A-9598-CE1CB6773FA2}" type="parTrans" cxnId="{36BC627F-5BDB-4562-A9CD-E98A3E42BFF4}">
      <dgm:prSet/>
      <dgm:spPr/>
      <dgm:t>
        <a:bodyPr/>
        <a:lstStyle/>
        <a:p>
          <a:endParaRPr lang="es-ES"/>
        </a:p>
      </dgm:t>
    </dgm:pt>
    <dgm:pt modelId="{107FFDCF-AE43-4873-9132-D672C49F496B}" type="sibTrans" cxnId="{36BC627F-5BDB-4562-A9CD-E98A3E42BFF4}">
      <dgm:prSet/>
      <dgm:spPr/>
      <dgm:t>
        <a:bodyPr/>
        <a:lstStyle/>
        <a:p>
          <a:endParaRPr lang="es-ES"/>
        </a:p>
      </dgm:t>
    </dgm:pt>
    <dgm:pt modelId="{EA3E732B-37F5-47E8-A03B-BF1BE21913DF}">
      <dgm:prSet phldrT="[Texto]"/>
      <dgm:spPr/>
      <dgm:t>
        <a:bodyPr/>
        <a:lstStyle/>
        <a:p>
          <a:r>
            <a:rPr lang="es-ES_tradnl" dirty="0" smtClean="0"/>
            <a:t>Ayuda a la recreación </a:t>
          </a:r>
          <a:endParaRPr lang="es-ES" dirty="0"/>
        </a:p>
      </dgm:t>
    </dgm:pt>
    <dgm:pt modelId="{1843C411-7CAD-4F5E-95BE-C5120666A50F}" type="parTrans" cxnId="{4968B1FA-727C-43BE-8A78-339869A94AFA}">
      <dgm:prSet/>
      <dgm:spPr/>
      <dgm:t>
        <a:bodyPr/>
        <a:lstStyle/>
        <a:p>
          <a:endParaRPr lang="es-ES"/>
        </a:p>
      </dgm:t>
    </dgm:pt>
    <dgm:pt modelId="{6CC76C3B-7420-447C-AECC-7A0FBC9D3CF6}" type="sibTrans" cxnId="{4968B1FA-727C-43BE-8A78-339869A94AFA}">
      <dgm:prSet/>
      <dgm:spPr/>
      <dgm:t>
        <a:bodyPr/>
        <a:lstStyle/>
        <a:p>
          <a:endParaRPr lang="es-ES"/>
        </a:p>
      </dgm:t>
    </dgm:pt>
    <dgm:pt modelId="{86674108-169E-4E3A-9209-A9873ABCBEDA}">
      <dgm:prSet phldrT="[Texto]"/>
      <dgm:spPr/>
      <dgm:t>
        <a:bodyPr/>
        <a:lstStyle/>
        <a:p>
          <a:r>
            <a:rPr lang="es-ES_tradnl" dirty="0" smtClean="0"/>
            <a:t>Es un medio de transporte amigable con el ambiente </a:t>
          </a:r>
          <a:endParaRPr lang="es-ES" dirty="0"/>
        </a:p>
      </dgm:t>
    </dgm:pt>
    <dgm:pt modelId="{730FC89B-4F0F-475E-BAEB-D6B09402D4CB}" type="parTrans" cxnId="{80DB2021-DDF9-4C0E-9158-CF4C2364B9A3}">
      <dgm:prSet/>
      <dgm:spPr/>
      <dgm:t>
        <a:bodyPr/>
        <a:lstStyle/>
        <a:p>
          <a:endParaRPr lang="es-ES"/>
        </a:p>
      </dgm:t>
    </dgm:pt>
    <dgm:pt modelId="{44338D36-6EB0-4088-9C28-5826E7B53EBE}" type="sibTrans" cxnId="{80DB2021-DDF9-4C0E-9158-CF4C2364B9A3}">
      <dgm:prSet/>
      <dgm:spPr/>
      <dgm:t>
        <a:bodyPr/>
        <a:lstStyle/>
        <a:p>
          <a:endParaRPr lang="es-ES"/>
        </a:p>
      </dgm:t>
    </dgm:pt>
    <dgm:pt modelId="{454A3B74-6E72-4CB6-A92D-97DF7D3110A4}">
      <dgm:prSet phldrT="[Texto]"/>
      <dgm:spPr/>
      <dgm:t>
        <a:bodyPr/>
        <a:lstStyle/>
        <a:p>
          <a:r>
            <a:rPr lang="es-ES_tradnl" smtClean="0"/>
            <a:t>Incentiva al deporte </a:t>
          </a:r>
          <a:endParaRPr lang="es-ES" dirty="0"/>
        </a:p>
      </dgm:t>
    </dgm:pt>
    <dgm:pt modelId="{697AAE57-B4EA-4E5B-BC92-431D81EF414D}" type="parTrans" cxnId="{87BDF75F-D985-4FF4-8880-5EDA9536E779}">
      <dgm:prSet/>
      <dgm:spPr/>
      <dgm:t>
        <a:bodyPr/>
        <a:lstStyle/>
        <a:p>
          <a:endParaRPr lang="es-ES"/>
        </a:p>
      </dgm:t>
    </dgm:pt>
    <dgm:pt modelId="{10F3D098-C328-44B9-89CD-3EB1E7CBDB92}" type="sibTrans" cxnId="{87BDF75F-D985-4FF4-8880-5EDA9536E779}">
      <dgm:prSet/>
      <dgm:spPr/>
      <dgm:t>
        <a:bodyPr/>
        <a:lstStyle/>
        <a:p>
          <a:endParaRPr lang="es-ES"/>
        </a:p>
      </dgm:t>
    </dgm:pt>
    <dgm:pt modelId="{1C2B2DFA-0194-4443-9A78-6F2E4ABB078B}">
      <dgm:prSet phldrT="[Texto]"/>
      <dgm:spPr/>
      <dgm:t>
        <a:bodyPr/>
        <a:lstStyle/>
        <a:p>
          <a:r>
            <a:rPr lang="es-ES_tradnl" smtClean="0"/>
            <a:t>E incluso puede generar más fuentes de empleo y espacios sociales </a:t>
          </a:r>
          <a:endParaRPr lang="es-ES" dirty="0"/>
        </a:p>
      </dgm:t>
    </dgm:pt>
    <dgm:pt modelId="{0FC7E695-1A33-4AEB-9FD6-D088522203EA}" type="parTrans" cxnId="{7F617E19-D847-4313-9B8C-AEFC867A192F}">
      <dgm:prSet/>
      <dgm:spPr/>
      <dgm:t>
        <a:bodyPr/>
        <a:lstStyle/>
        <a:p>
          <a:endParaRPr lang="es-ES"/>
        </a:p>
      </dgm:t>
    </dgm:pt>
    <dgm:pt modelId="{694C1E8D-9D7E-4111-AA5D-AA45AD3A3267}" type="sibTrans" cxnId="{7F617E19-D847-4313-9B8C-AEFC867A192F}">
      <dgm:prSet/>
      <dgm:spPr/>
      <dgm:t>
        <a:bodyPr/>
        <a:lstStyle/>
        <a:p>
          <a:endParaRPr lang="es-ES"/>
        </a:p>
      </dgm:t>
    </dgm:pt>
    <dgm:pt modelId="{23B135D5-606D-42ED-8BFD-ADB64DF92F83}" type="pres">
      <dgm:prSet presAssocID="{49D44AB2-1E36-46BC-BAB0-B403C828DF9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06FBFFC1-C888-466F-8C3C-1CDDC73EDC95}" type="pres">
      <dgm:prSet presAssocID="{E93227AE-C9E6-4D40-8863-794F2E8E4D4F}" presName="parentLin" presStyleCnt="0"/>
      <dgm:spPr/>
    </dgm:pt>
    <dgm:pt modelId="{5110DB97-4F48-4302-85CA-5F6EC35BE77F}" type="pres">
      <dgm:prSet presAssocID="{E93227AE-C9E6-4D40-8863-794F2E8E4D4F}" presName="parentLeftMargin" presStyleLbl="node1" presStyleIdx="0" presStyleCnt="5"/>
      <dgm:spPr/>
      <dgm:t>
        <a:bodyPr/>
        <a:lstStyle/>
        <a:p>
          <a:endParaRPr lang="es-ES"/>
        </a:p>
      </dgm:t>
    </dgm:pt>
    <dgm:pt modelId="{1C8C916C-DC04-4E0B-8CB3-B40F6D074BA5}" type="pres">
      <dgm:prSet presAssocID="{E93227AE-C9E6-4D40-8863-794F2E8E4D4F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B1BE85E-8AD6-4CEF-BF18-D42E3377BCF6}" type="pres">
      <dgm:prSet presAssocID="{E93227AE-C9E6-4D40-8863-794F2E8E4D4F}" presName="negativeSpace" presStyleCnt="0"/>
      <dgm:spPr/>
    </dgm:pt>
    <dgm:pt modelId="{FE87BE2D-B410-41CF-AD10-531CDB6F5988}" type="pres">
      <dgm:prSet presAssocID="{E93227AE-C9E6-4D40-8863-794F2E8E4D4F}" presName="childText" presStyleLbl="conFgAcc1" presStyleIdx="0" presStyleCnt="5">
        <dgm:presLayoutVars>
          <dgm:bulletEnabled val="1"/>
        </dgm:presLayoutVars>
      </dgm:prSet>
      <dgm:spPr/>
    </dgm:pt>
    <dgm:pt modelId="{3F307B85-5A18-43A6-9DA2-517430BDC52D}" type="pres">
      <dgm:prSet presAssocID="{107FFDCF-AE43-4873-9132-D672C49F496B}" presName="spaceBetweenRectangles" presStyleCnt="0"/>
      <dgm:spPr/>
    </dgm:pt>
    <dgm:pt modelId="{E3D14A84-4E04-4B4D-BD9E-4E69098E28FF}" type="pres">
      <dgm:prSet presAssocID="{EA3E732B-37F5-47E8-A03B-BF1BE21913DF}" presName="parentLin" presStyleCnt="0"/>
      <dgm:spPr/>
    </dgm:pt>
    <dgm:pt modelId="{6BA995D2-A7E4-47ED-9896-4645A071103B}" type="pres">
      <dgm:prSet presAssocID="{EA3E732B-37F5-47E8-A03B-BF1BE21913DF}" presName="parentLeftMargin" presStyleLbl="node1" presStyleIdx="0" presStyleCnt="5"/>
      <dgm:spPr/>
      <dgm:t>
        <a:bodyPr/>
        <a:lstStyle/>
        <a:p>
          <a:endParaRPr lang="es-ES"/>
        </a:p>
      </dgm:t>
    </dgm:pt>
    <dgm:pt modelId="{DE14BB85-8DB3-4AD9-8AB5-4DC6814E91A1}" type="pres">
      <dgm:prSet presAssocID="{EA3E732B-37F5-47E8-A03B-BF1BE21913DF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76FCE51-D774-40CF-8B70-6C07243C77F1}" type="pres">
      <dgm:prSet presAssocID="{EA3E732B-37F5-47E8-A03B-BF1BE21913DF}" presName="negativeSpace" presStyleCnt="0"/>
      <dgm:spPr/>
    </dgm:pt>
    <dgm:pt modelId="{85CB2B57-C6C4-4D29-BD17-D53E7EAEB34B}" type="pres">
      <dgm:prSet presAssocID="{EA3E732B-37F5-47E8-A03B-BF1BE21913DF}" presName="childText" presStyleLbl="conFgAcc1" presStyleIdx="1" presStyleCnt="5">
        <dgm:presLayoutVars>
          <dgm:bulletEnabled val="1"/>
        </dgm:presLayoutVars>
      </dgm:prSet>
      <dgm:spPr/>
    </dgm:pt>
    <dgm:pt modelId="{5FA61B5F-6217-40D3-8D1E-2EA2B9DC4967}" type="pres">
      <dgm:prSet presAssocID="{6CC76C3B-7420-447C-AECC-7A0FBC9D3CF6}" presName="spaceBetweenRectangles" presStyleCnt="0"/>
      <dgm:spPr/>
    </dgm:pt>
    <dgm:pt modelId="{BFAC4F64-BFB2-4F34-BE90-F3CF7F802AAA}" type="pres">
      <dgm:prSet presAssocID="{86674108-169E-4E3A-9209-A9873ABCBEDA}" presName="parentLin" presStyleCnt="0"/>
      <dgm:spPr/>
    </dgm:pt>
    <dgm:pt modelId="{DEE3B88D-04FE-486A-8DC4-BC637233909F}" type="pres">
      <dgm:prSet presAssocID="{86674108-169E-4E3A-9209-A9873ABCBEDA}" presName="parentLeftMargin" presStyleLbl="node1" presStyleIdx="1" presStyleCnt="5"/>
      <dgm:spPr/>
      <dgm:t>
        <a:bodyPr/>
        <a:lstStyle/>
        <a:p>
          <a:endParaRPr lang="es-ES"/>
        </a:p>
      </dgm:t>
    </dgm:pt>
    <dgm:pt modelId="{DD9A1984-73A5-4B9F-BF0B-AADFFAF24A0B}" type="pres">
      <dgm:prSet presAssocID="{86674108-169E-4E3A-9209-A9873ABCBEDA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E39D9DE-F02F-4053-8A2C-15D7A14B8B6B}" type="pres">
      <dgm:prSet presAssocID="{86674108-169E-4E3A-9209-A9873ABCBEDA}" presName="negativeSpace" presStyleCnt="0"/>
      <dgm:spPr/>
    </dgm:pt>
    <dgm:pt modelId="{4D328C62-2D10-4EC2-80C4-1D6E6CB1D560}" type="pres">
      <dgm:prSet presAssocID="{86674108-169E-4E3A-9209-A9873ABCBEDA}" presName="childText" presStyleLbl="conFgAcc1" presStyleIdx="2" presStyleCnt="5">
        <dgm:presLayoutVars>
          <dgm:bulletEnabled val="1"/>
        </dgm:presLayoutVars>
      </dgm:prSet>
      <dgm:spPr/>
    </dgm:pt>
    <dgm:pt modelId="{307CD1EE-AF02-4C77-B206-EC64D20ED39C}" type="pres">
      <dgm:prSet presAssocID="{44338D36-6EB0-4088-9C28-5826E7B53EBE}" presName="spaceBetweenRectangles" presStyleCnt="0"/>
      <dgm:spPr/>
    </dgm:pt>
    <dgm:pt modelId="{B8862645-FD3C-44E0-8889-ACCEBC4471FC}" type="pres">
      <dgm:prSet presAssocID="{454A3B74-6E72-4CB6-A92D-97DF7D3110A4}" presName="parentLin" presStyleCnt="0"/>
      <dgm:spPr/>
    </dgm:pt>
    <dgm:pt modelId="{5116E289-E627-401A-B938-DCBB49A277D4}" type="pres">
      <dgm:prSet presAssocID="{454A3B74-6E72-4CB6-A92D-97DF7D3110A4}" presName="parentLeftMargin" presStyleLbl="node1" presStyleIdx="2" presStyleCnt="5"/>
      <dgm:spPr/>
      <dgm:t>
        <a:bodyPr/>
        <a:lstStyle/>
        <a:p>
          <a:endParaRPr lang="es-ES"/>
        </a:p>
      </dgm:t>
    </dgm:pt>
    <dgm:pt modelId="{418A4BC0-84BD-42C5-ADF2-06185AA3A0BC}" type="pres">
      <dgm:prSet presAssocID="{454A3B74-6E72-4CB6-A92D-97DF7D3110A4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B85E822-8EFB-4B0C-BACA-C96496C96E14}" type="pres">
      <dgm:prSet presAssocID="{454A3B74-6E72-4CB6-A92D-97DF7D3110A4}" presName="negativeSpace" presStyleCnt="0"/>
      <dgm:spPr/>
    </dgm:pt>
    <dgm:pt modelId="{4AFBCCFC-5122-4280-82FA-5CC39E4D6401}" type="pres">
      <dgm:prSet presAssocID="{454A3B74-6E72-4CB6-A92D-97DF7D3110A4}" presName="childText" presStyleLbl="conFgAcc1" presStyleIdx="3" presStyleCnt="5">
        <dgm:presLayoutVars>
          <dgm:bulletEnabled val="1"/>
        </dgm:presLayoutVars>
      </dgm:prSet>
      <dgm:spPr/>
    </dgm:pt>
    <dgm:pt modelId="{E1AD5DEE-5D0E-47E5-A5E3-CCA39B6B3F80}" type="pres">
      <dgm:prSet presAssocID="{10F3D098-C328-44B9-89CD-3EB1E7CBDB92}" presName="spaceBetweenRectangles" presStyleCnt="0"/>
      <dgm:spPr/>
    </dgm:pt>
    <dgm:pt modelId="{EE23CC7E-6274-44F2-B492-5351AC3160A9}" type="pres">
      <dgm:prSet presAssocID="{1C2B2DFA-0194-4443-9A78-6F2E4ABB078B}" presName="parentLin" presStyleCnt="0"/>
      <dgm:spPr/>
    </dgm:pt>
    <dgm:pt modelId="{6FDBB29A-DC17-4F63-AF75-A61305B62829}" type="pres">
      <dgm:prSet presAssocID="{1C2B2DFA-0194-4443-9A78-6F2E4ABB078B}" presName="parentLeftMargin" presStyleLbl="node1" presStyleIdx="3" presStyleCnt="5"/>
      <dgm:spPr/>
      <dgm:t>
        <a:bodyPr/>
        <a:lstStyle/>
        <a:p>
          <a:endParaRPr lang="es-ES"/>
        </a:p>
      </dgm:t>
    </dgm:pt>
    <dgm:pt modelId="{52679A60-B2C1-46C3-8E0F-BEC4117D8EC8}" type="pres">
      <dgm:prSet presAssocID="{1C2B2DFA-0194-4443-9A78-6F2E4ABB078B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B545DB7-F282-4623-949C-419FB80DD1CB}" type="pres">
      <dgm:prSet presAssocID="{1C2B2DFA-0194-4443-9A78-6F2E4ABB078B}" presName="negativeSpace" presStyleCnt="0"/>
      <dgm:spPr/>
    </dgm:pt>
    <dgm:pt modelId="{E3E3E18D-2AD5-48DF-BF05-9438BC025095}" type="pres">
      <dgm:prSet presAssocID="{1C2B2DFA-0194-4443-9A78-6F2E4ABB078B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20D0CEEF-1CEA-4F39-8056-E94CF7106AB8}" type="presOf" srcId="{49D44AB2-1E36-46BC-BAB0-B403C828DF93}" destId="{23B135D5-606D-42ED-8BFD-ADB64DF92F83}" srcOrd="0" destOrd="0" presId="urn:microsoft.com/office/officeart/2005/8/layout/list1"/>
    <dgm:cxn modelId="{D53E7838-592B-4A41-9B08-75C53C9A4F3F}" type="presOf" srcId="{EA3E732B-37F5-47E8-A03B-BF1BE21913DF}" destId="{6BA995D2-A7E4-47ED-9896-4645A071103B}" srcOrd="0" destOrd="0" presId="urn:microsoft.com/office/officeart/2005/8/layout/list1"/>
    <dgm:cxn modelId="{77141445-EB92-48BD-8783-AD47C44DF3E7}" type="presOf" srcId="{E93227AE-C9E6-4D40-8863-794F2E8E4D4F}" destId="{5110DB97-4F48-4302-85CA-5F6EC35BE77F}" srcOrd="0" destOrd="0" presId="urn:microsoft.com/office/officeart/2005/8/layout/list1"/>
    <dgm:cxn modelId="{2B68F6BB-9D81-4F71-9ABA-C95D4B05436B}" type="presOf" srcId="{86674108-169E-4E3A-9209-A9873ABCBEDA}" destId="{DEE3B88D-04FE-486A-8DC4-BC637233909F}" srcOrd="0" destOrd="0" presId="urn:microsoft.com/office/officeart/2005/8/layout/list1"/>
    <dgm:cxn modelId="{87BDF75F-D985-4FF4-8880-5EDA9536E779}" srcId="{49D44AB2-1E36-46BC-BAB0-B403C828DF93}" destId="{454A3B74-6E72-4CB6-A92D-97DF7D3110A4}" srcOrd="3" destOrd="0" parTransId="{697AAE57-B4EA-4E5B-BC92-431D81EF414D}" sibTransId="{10F3D098-C328-44B9-89CD-3EB1E7CBDB92}"/>
    <dgm:cxn modelId="{36BC627F-5BDB-4562-A9CD-E98A3E42BFF4}" srcId="{49D44AB2-1E36-46BC-BAB0-B403C828DF93}" destId="{E93227AE-C9E6-4D40-8863-794F2E8E4D4F}" srcOrd="0" destOrd="0" parTransId="{273560FC-1A3A-480A-9598-CE1CB6773FA2}" sibTransId="{107FFDCF-AE43-4873-9132-D672C49F496B}"/>
    <dgm:cxn modelId="{EBA07E9A-7CDD-42EE-A1BC-A1D824430F25}" type="presOf" srcId="{1C2B2DFA-0194-4443-9A78-6F2E4ABB078B}" destId="{6FDBB29A-DC17-4F63-AF75-A61305B62829}" srcOrd="0" destOrd="0" presId="urn:microsoft.com/office/officeart/2005/8/layout/list1"/>
    <dgm:cxn modelId="{C9DFA2B1-2793-43BB-9B70-2E1B8E00C885}" type="presOf" srcId="{454A3B74-6E72-4CB6-A92D-97DF7D3110A4}" destId="{418A4BC0-84BD-42C5-ADF2-06185AA3A0BC}" srcOrd="1" destOrd="0" presId="urn:microsoft.com/office/officeart/2005/8/layout/list1"/>
    <dgm:cxn modelId="{5051E72A-6E20-457A-96A0-7930B1BB18EE}" type="presOf" srcId="{E93227AE-C9E6-4D40-8863-794F2E8E4D4F}" destId="{1C8C916C-DC04-4E0B-8CB3-B40F6D074BA5}" srcOrd="1" destOrd="0" presId="urn:microsoft.com/office/officeart/2005/8/layout/list1"/>
    <dgm:cxn modelId="{687494CA-1D64-4795-812A-0316171DED6C}" type="presOf" srcId="{86674108-169E-4E3A-9209-A9873ABCBEDA}" destId="{DD9A1984-73A5-4B9F-BF0B-AADFFAF24A0B}" srcOrd="1" destOrd="0" presId="urn:microsoft.com/office/officeart/2005/8/layout/list1"/>
    <dgm:cxn modelId="{6DA4EB09-80BF-4BD3-AF70-23D5C411866E}" type="presOf" srcId="{EA3E732B-37F5-47E8-A03B-BF1BE21913DF}" destId="{DE14BB85-8DB3-4AD9-8AB5-4DC6814E91A1}" srcOrd="1" destOrd="0" presId="urn:microsoft.com/office/officeart/2005/8/layout/list1"/>
    <dgm:cxn modelId="{3B7963E5-128C-4E21-8415-4880E84972D9}" type="presOf" srcId="{454A3B74-6E72-4CB6-A92D-97DF7D3110A4}" destId="{5116E289-E627-401A-B938-DCBB49A277D4}" srcOrd="0" destOrd="0" presId="urn:microsoft.com/office/officeart/2005/8/layout/list1"/>
    <dgm:cxn modelId="{F54A4403-A176-4FB0-95FB-3CA64070CAE5}" type="presOf" srcId="{1C2B2DFA-0194-4443-9A78-6F2E4ABB078B}" destId="{52679A60-B2C1-46C3-8E0F-BEC4117D8EC8}" srcOrd="1" destOrd="0" presId="urn:microsoft.com/office/officeart/2005/8/layout/list1"/>
    <dgm:cxn modelId="{7F617E19-D847-4313-9B8C-AEFC867A192F}" srcId="{49D44AB2-1E36-46BC-BAB0-B403C828DF93}" destId="{1C2B2DFA-0194-4443-9A78-6F2E4ABB078B}" srcOrd="4" destOrd="0" parTransId="{0FC7E695-1A33-4AEB-9FD6-D088522203EA}" sibTransId="{694C1E8D-9D7E-4111-AA5D-AA45AD3A3267}"/>
    <dgm:cxn modelId="{80DB2021-DDF9-4C0E-9158-CF4C2364B9A3}" srcId="{49D44AB2-1E36-46BC-BAB0-B403C828DF93}" destId="{86674108-169E-4E3A-9209-A9873ABCBEDA}" srcOrd="2" destOrd="0" parTransId="{730FC89B-4F0F-475E-BAEB-D6B09402D4CB}" sibTransId="{44338D36-6EB0-4088-9C28-5826E7B53EBE}"/>
    <dgm:cxn modelId="{4968B1FA-727C-43BE-8A78-339869A94AFA}" srcId="{49D44AB2-1E36-46BC-BAB0-B403C828DF93}" destId="{EA3E732B-37F5-47E8-A03B-BF1BE21913DF}" srcOrd="1" destOrd="0" parTransId="{1843C411-7CAD-4F5E-95BE-C5120666A50F}" sibTransId="{6CC76C3B-7420-447C-AECC-7A0FBC9D3CF6}"/>
    <dgm:cxn modelId="{28E9555E-A9B3-4F5D-B0DC-9EBB2DDDF835}" type="presParOf" srcId="{23B135D5-606D-42ED-8BFD-ADB64DF92F83}" destId="{06FBFFC1-C888-466F-8C3C-1CDDC73EDC95}" srcOrd="0" destOrd="0" presId="urn:microsoft.com/office/officeart/2005/8/layout/list1"/>
    <dgm:cxn modelId="{9A7EC320-DF4D-4A49-AB27-AF5169978A7D}" type="presParOf" srcId="{06FBFFC1-C888-466F-8C3C-1CDDC73EDC95}" destId="{5110DB97-4F48-4302-85CA-5F6EC35BE77F}" srcOrd="0" destOrd="0" presId="urn:microsoft.com/office/officeart/2005/8/layout/list1"/>
    <dgm:cxn modelId="{612C2E87-03C9-4C5E-8E03-58CB75DC6B5B}" type="presParOf" srcId="{06FBFFC1-C888-466F-8C3C-1CDDC73EDC95}" destId="{1C8C916C-DC04-4E0B-8CB3-B40F6D074BA5}" srcOrd="1" destOrd="0" presId="urn:microsoft.com/office/officeart/2005/8/layout/list1"/>
    <dgm:cxn modelId="{AF0EA1F4-53B5-4083-B24E-41175C5DF0F2}" type="presParOf" srcId="{23B135D5-606D-42ED-8BFD-ADB64DF92F83}" destId="{1B1BE85E-8AD6-4CEF-BF18-D42E3377BCF6}" srcOrd="1" destOrd="0" presId="urn:microsoft.com/office/officeart/2005/8/layout/list1"/>
    <dgm:cxn modelId="{CFD1FCB7-7091-4433-A060-1C820EA82E34}" type="presParOf" srcId="{23B135D5-606D-42ED-8BFD-ADB64DF92F83}" destId="{FE87BE2D-B410-41CF-AD10-531CDB6F5988}" srcOrd="2" destOrd="0" presId="urn:microsoft.com/office/officeart/2005/8/layout/list1"/>
    <dgm:cxn modelId="{6E9BE5CA-8EA4-48A1-83BE-07077A4B4474}" type="presParOf" srcId="{23B135D5-606D-42ED-8BFD-ADB64DF92F83}" destId="{3F307B85-5A18-43A6-9DA2-517430BDC52D}" srcOrd="3" destOrd="0" presId="urn:microsoft.com/office/officeart/2005/8/layout/list1"/>
    <dgm:cxn modelId="{5FC8A644-355D-4A09-849E-1577B45A7FBA}" type="presParOf" srcId="{23B135D5-606D-42ED-8BFD-ADB64DF92F83}" destId="{E3D14A84-4E04-4B4D-BD9E-4E69098E28FF}" srcOrd="4" destOrd="0" presId="urn:microsoft.com/office/officeart/2005/8/layout/list1"/>
    <dgm:cxn modelId="{F5AA666F-633F-4114-B1F9-D7D5F2722CC2}" type="presParOf" srcId="{E3D14A84-4E04-4B4D-BD9E-4E69098E28FF}" destId="{6BA995D2-A7E4-47ED-9896-4645A071103B}" srcOrd="0" destOrd="0" presId="urn:microsoft.com/office/officeart/2005/8/layout/list1"/>
    <dgm:cxn modelId="{AF833FAF-02C6-496E-9CDE-D36281A7BD1E}" type="presParOf" srcId="{E3D14A84-4E04-4B4D-BD9E-4E69098E28FF}" destId="{DE14BB85-8DB3-4AD9-8AB5-4DC6814E91A1}" srcOrd="1" destOrd="0" presId="urn:microsoft.com/office/officeart/2005/8/layout/list1"/>
    <dgm:cxn modelId="{664FE0F2-9F9F-4526-BA00-2FC789C83C03}" type="presParOf" srcId="{23B135D5-606D-42ED-8BFD-ADB64DF92F83}" destId="{576FCE51-D774-40CF-8B70-6C07243C77F1}" srcOrd="5" destOrd="0" presId="urn:microsoft.com/office/officeart/2005/8/layout/list1"/>
    <dgm:cxn modelId="{A394FEEB-FBD0-43BE-8765-317ECB969FEA}" type="presParOf" srcId="{23B135D5-606D-42ED-8BFD-ADB64DF92F83}" destId="{85CB2B57-C6C4-4D29-BD17-D53E7EAEB34B}" srcOrd="6" destOrd="0" presId="urn:microsoft.com/office/officeart/2005/8/layout/list1"/>
    <dgm:cxn modelId="{DE32A74A-35D5-4EDB-B7DF-2DC411BDF0C9}" type="presParOf" srcId="{23B135D5-606D-42ED-8BFD-ADB64DF92F83}" destId="{5FA61B5F-6217-40D3-8D1E-2EA2B9DC4967}" srcOrd="7" destOrd="0" presId="urn:microsoft.com/office/officeart/2005/8/layout/list1"/>
    <dgm:cxn modelId="{19DFF33D-439F-4BE3-B95C-7BD4D958072E}" type="presParOf" srcId="{23B135D5-606D-42ED-8BFD-ADB64DF92F83}" destId="{BFAC4F64-BFB2-4F34-BE90-F3CF7F802AAA}" srcOrd="8" destOrd="0" presId="urn:microsoft.com/office/officeart/2005/8/layout/list1"/>
    <dgm:cxn modelId="{3B823E44-FF7C-4B92-8529-CC4150BF1B2C}" type="presParOf" srcId="{BFAC4F64-BFB2-4F34-BE90-F3CF7F802AAA}" destId="{DEE3B88D-04FE-486A-8DC4-BC637233909F}" srcOrd="0" destOrd="0" presId="urn:microsoft.com/office/officeart/2005/8/layout/list1"/>
    <dgm:cxn modelId="{754180DE-9FE4-4DFB-923C-E08916CEAE6E}" type="presParOf" srcId="{BFAC4F64-BFB2-4F34-BE90-F3CF7F802AAA}" destId="{DD9A1984-73A5-4B9F-BF0B-AADFFAF24A0B}" srcOrd="1" destOrd="0" presId="urn:microsoft.com/office/officeart/2005/8/layout/list1"/>
    <dgm:cxn modelId="{410DF3BF-76B1-4F5D-9849-C7A80BDE335E}" type="presParOf" srcId="{23B135D5-606D-42ED-8BFD-ADB64DF92F83}" destId="{4E39D9DE-F02F-4053-8A2C-15D7A14B8B6B}" srcOrd="9" destOrd="0" presId="urn:microsoft.com/office/officeart/2005/8/layout/list1"/>
    <dgm:cxn modelId="{D32D32B7-2843-4814-8C90-8BD4BFD17247}" type="presParOf" srcId="{23B135D5-606D-42ED-8BFD-ADB64DF92F83}" destId="{4D328C62-2D10-4EC2-80C4-1D6E6CB1D560}" srcOrd="10" destOrd="0" presId="urn:microsoft.com/office/officeart/2005/8/layout/list1"/>
    <dgm:cxn modelId="{184804A7-3936-4190-B531-C195B8FF4B88}" type="presParOf" srcId="{23B135D5-606D-42ED-8BFD-ADB64DF92F83}" destId="{307CD1EE-AF02-4C77-B206-EC64D20ED39C}" srcOrd="11" destOrd="0" presId="urn:microsoft.com/office/officeart/2005/8/layout/list1"/>
    <dgm:cxn modelId="{3C4C6618-02C3-45CF-9ED7-5E44C3B54286}" type="presParOf" srcId="{23B135D5-606D-42ED-8BFD-ADB64DF92F83}" destId="{B8862645-FD3C-44E0-8889-ACCEBC4471FC}" srcOrd="12" destOrd="0" presId="urn:microsoft.com/office/officeart/2005/8/layout/list1"/>
    <dgm:cxn modelId="{F52FE6B5-E424-42ED-A5BC-8F3B51B75C00}" type="presParOf" srcId="{B8862645-FD3C-44E0-8889-ACCEBC4471FC}" destId="{5116E289-E627-401A-B938-DCBB49A277D4}" srcOrd="0" destOrd="0" presId="urn:microsoft.com/office/officeart/2005/8/layout/list1"/>
    <dgm:cxn modelId="{E34D583E-2BEA-46D8-9B02-898E74B257C4}" type="presParOf" srcId="{B8862645-FD3C-44E0-8889-ACCEBC4471FC}" destId="{418A4BC0-84BD-42C5-ADF2-06185AA3A0BC}" srcOrd="1" destOrd="0" presId="urn:microsoft.com/office/officeart/2005/8/layout/list1"/>
    <dgm:cxn modelId="{1E341575-CFB6-46C5-B88D-B4E71233FCD8}" type="presParOf" srcId="{23B135D5-606D-42ED-8BFD-ADB64DF92F83}" destId="{CB85E822-8EFB-4B0C-BACA-C96496C96E14}" srcOrd="13" destOrd="0" presId="urn:microsoft.com/office/officeart/2005/8/layout/list1"/>
    <dgm:cxn modelId="{53754B7F-B1CC-490C-AC2F-A0D608D8CE14}" type="presParOf" srcId="{23B135D5-606D-42ED-8BFD-ADB64DF92F83}" destId="{4AFBCCFC-5122-4280-82FA-5CC39E4D6401}" srcOrd="14" destOrd="0" presId="urn:microsoft.com/office/officeart/2005/8/layout/list1"/>
    <dgm:cxn modelId="{C507719F-350A-4879-BECB-45C874C83C9E}" type="presParOf" srcId="{23B135D5-606D-42ED-8BFD-ADB64DF92F83}" destId="{E1AD5DEE-5D0E-47E5-A5E3-CCA39B6B3F80}" srcOrd="15" destOrd="0" presId="urn:microsoft.com/office/officeart/2005/8/layout/list1"/>
    <dgm:cxn modelId="{9D73C06E-4B29-4BD0-A771-8FB4EBDD6079}" type="presParOf" srcId="{23B135D5-606D-42ED-8BFD-ADB64DF92F83}" destId="{EE23CC7E-6274-44F2-B492-5351AC3160A9}" srcOrd="16" destOrd="0" presId="urn:microsoft.com/office/officeart/2005/8/layout/list1"/>
    <dgm:cxn modelId="{9DB7D28B-90A8-44FE-9EDD-648BDAC35791}" type="presParOf" srcId="{EE23CC7E-6274-44F2-B492-5351AC3160A9}" destId="{6FDBB29A-DC17-4F63-AF75-A61305B62829}" srcOrd="0" destOrd="0" presId="urn:microsoft.com/office/officeart/2005/8/layout/list1"/>
    <dgm:cxn modelId="{06400218-8F23-4AEC-B001-9B7C2C49CFBD}" type="presParOf" srcId="{EE23CC7E-6274-44F2-B492-5351AC3160A9}" destId="{52679A60-B2C1-46C3-8E0F-BEC4117D8EC8}" srcOrd="1" destOrd="0" presId="urn:microsoft.com/office/officeart/2005/8/layout/list1"/>
    <dgm:cxn modelId="{D22485E5-3270-4852-8869-560EB453B97E}" type="presParOf" srcId="{23B135D5-606D-42ED-8BFD-ADB64DF92F83}" destId="{6B545DB7-F282-4623-949C-419FB80DD1CB}" srcOrd="17" destOrd="0" presId="urn:microsoft.com/office/officeart/2005/8/layout/list1"/>
    <dgm:cxn modelId="{652D666A-F848-493B-A953-5774F4A1CE6D}" type="presParOf" srcId="{23B135D5-606D-42ED-8BFD-ADB64DF92F83}" destId="{E3E3E18D-2AD5-48DF-BF05-9438BC025095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4EAD296-49C9-4A90-8796-185D550E84C3}" type="doc">
      <dgm:prSet loTypeId="urn:microsoft.com/office/officeart/2009/3/layout/HorizontalOrganizationChart" loCatId="hierarchy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31911EA7-BE27-409D-A039-CD2AB88D973A}">
      <dgm:prSet phldrT="[Texto]" custT="1"/>
      <dgm:spPr/>
      <dgm:t>
        <a:bodyPr/>
        <a:lstStyle/>
        <a:p>
          <a:r>
            <a:rPr lang="es-EC" sz="1800" dirty="0" smtClean="0"/>
            <a:t>TIPOS DE UNA CICLOVÍA</a:t>
          </a:r>
          <a:endParaRPr lang="es-EC" sz="1800" dirty="0"/>
        </a:p>
      </dgm:t>
    </dgm:pt>
    <dgm:pt modelId="{6D06490E-CEED-4FB1-B843-F907267616AF}" type="parTrans" cxnId="{CED6D357-B3AF-45E8-82C0-8025C62D189E}">
      <dgm:prSet/>
      <dgm:spPr/>
      <dgm:t>
        <a:bodyPr/>
        <a:lstStyle/>
        <a:p>
          <a:endParaRPr lang="es-EC" sz="1800">
            <a:solidFill>
              <a:schemeClr val="tx1"/>
            </a:solidFill>
          </a:endParaRPr>
        </a:p>
      </dgm:t>
    </dgm:pt>
    <dgm:pt modelId="{E2F246F1-1800-42CF-88A4-D036AFC61C56}" type="sibTrans" cxnId="{CED6D357-B3AF-45E8-82C0-8025C62D189E}">
      <dgm:prSet/>
      <dgm:spPr/>
      <dgm:t>
        <a:bodyPr/>
        <a:lstStyle/>
        <a:p>
          <a:endParaRPr lang="es-EC" sz="1800">
            <a:solidFill>
              <a:schemeClr val="tx1"/>
            </a:solidFill>
          </a:endParaRPr>
        </a:p>
      </dgm:t>
    </dgm:pt>
    <dgm:pt modelId="{FC4660CB-1B54-4477-B155-A61ACE245DD5}">
      <dgm:prSet phldrT="[Texto]" custT="1"/>
      <dgm:spPr/>
      <dgm:t>
        <a:bodyPr/>
        <a:lstStyle/>
        <a:p>
          <a:r>
            <a:rPr lang="es-EC" sz="1800" smtClean="0"/>
            <a:t>Recreativas</a:t>
          </a:r>
          <a:endParaRPr lang="es-EC" sz="1800" dirty="0"/>
        </a:p>
      </dgm:t>
    </dgm:pt>
    <dgm:pt modelId="{19DF30C4-CBD3-4AC2-BB6E-43BD4BCF7DD6}" type="parTrans" cxnId="{FC787748-A92A-4E54-8570-F3FF46CE59EF}">
      <dgm:prSet custT="1"/>
      <dgm:spPr/>
      <dgm:t>
        <a:bodyPr/>
        <a:lstStyle/>
        <a:p>
          <a:endParaRPr lang="es-EC" sz="1800">
            <a:solidFill>
              <a:schemeClr val="tx1"/>
            </a:solidFill>
          </a:endParaRPr>
        </a:p>
      </dgm:t>
    </dgm:pt>
    <dgm:pt modelId="{4C1E66A3-1DE8-4C74-A88B-D88E0EDE53F1}" type="sibTrans" cxnId="{FC787748-A92A-4E54-8570-F3FF46CE59EF}">
      <dgm:prSet/>
      <dgm:spPr/>
      <dgm:t>
        <a:bodyPr/>
        <a:lstStyle/>
        <a:p>
          <a:endParaRPr lang="es-EC" sz="1800">
            <a:solidFill>
              <a:schemeClr val="tx1"/>
            </a:solidFill>
          </a:endParaRPr>
        </a:p>
      </dgm:t>
    </dgm:pt>
    <dgm:pt modelId="{A5D58CA8-08E8-4225-B847-F179E592B9ED}">
      <dgm:prSet phldrT="[Texto]" custT="1"/>
      <dgm:spPr/>
      <dgm:t>
        <a:bodyPr/>
        <a:lstStyle/>
        <a:p>
          <a:r>
            <a:rPr lang="es-EC" sz="1800" smtClean="0"/>
            <a:t>Permanentes</a:t>
          </a:r>
          <a:endParaRPr lang="es-EC" sz="1800" dirty="0"/>
        </a:p>
      </dgm:t>
    </dgm:pt>
    <dgm:pt modelId="{DB7BA578-174D-4921-A3ED-55767718EFF6}" type="parTrans" cxnId="{DE3B3974-12F5-41D6-9779-3EF4FBDDB9B6}">
      <dgm:prSet custT="1"/>
      <dgm:spPr/>
      <dgm:t>
        <a:bodyPr/>
        <a:lstStyle/>
        <a:p>
          <a:endParaRPr lang="es-EC" sz="1800">
            <a:solidFill>
              <a:schemeClr val="tx1"/>
            </a:solidFill>
          </a:endParaRPr>
        </a:p>
      </dgm:t>
    </dgm:pt>
    <dgm:pt modelId="{9B77439D-3724-452F-99FD-ECA4CC5B43CA}" type="sibTrans" cxnId="{DE3B3974-12F5-41D6-9779-3EF4FBDDB9B6}">
      <dgm:prSet/>
      <dgm:spPr/>
      <dgm:t>
        <a:bodyPr/>
        <a:lstStyle/>
        <a:p>
          <a:endParaRPr lang="es-EC" sz="1800">
            <a:solidFill>
              <a:schemeClr val="tx1"/>
            </a:solidFill>
          </a:endParaRPr>
        </a:p>
      </dgm:t>
    </dgm:pt>
    <dgm:pt modelId="{F7C70968-A5B1-401A-A449-F646CD143910}">
      <dgm:prSet phldrT="[Texto]" custT="1"/>
      <dgm:spPr/>
      <dgm:t>
        <a:bodyPr/>
        <a:lstStyle/>
        <a:p>
          <a:r>
            <a:rPr lang="es-EC" sz="1800" smtClean="0"/>
            <a:t>Segregadas</a:t>
          </a:r>
          <a:endParaRPr lang="es-EC" sz="1800" dirty="0"/>
        </a:p>
      </dgm:t>
    </dgm:pt>
    <dgm:pt modelId="{9AE1231C-95DE-4435-8EC6-D2098A61ED86}" type="parTrans" cxnId="{CFFFB979-AFF8-4A26-A4CE-43B0523070A6}">
      <dgm:prSet custT="1"/>
      <dgm:spPr/>
      <dgm:t>
        <a:bodyPr/>
        <a:lstStyle/>
        <a:p>
          <a:endParaRPr lang="es-EC" sz="1800">
            <a:solidFill>
              <a:schemeClr val="tx1"/>
            </a:solidFill>
          </a:endParaRPr>
        </a:p>
      </dgm:t>
    </dgm:pt>
    <dgm:pt modelId="{40B3D814-7A58-4C93-95E1-981345589F86}" type="sibTrans" cxnId="{CFFFB979-AFF8-4A26-A4CE-43B0523070A6}">
      <dgm:prSet/>
      <dgm:spPr/>
      <dgm:t>
        <a:bodyPr/>
        <a:lstStyle/>
        <a:p>
          <a:endParaRPr lang="es-EC" sz="1800">
            <a:solidFill>
              <a:schemeClr val="tx1"/>
            </a:solidFill>
          </a:endParaRPr>
        </a:p>
      </dgm:t>
    </dgm:pt>
    <dgm:pt modelId="{B7E47B7A-2383-4D81-A6FC-E9B4735E8F0D}">
      <dgm:prSet phldrT="[Texto]" custT="1"/>
      <dgm:spPr/>
      <dgm:t>
        <a:bodyPr/>
        <a:lstStyle/>
        <a:p>
          <a:r>
            <a:rPr lang="es-EC" sz="1800" smtClean="0"/>
            <a:t>Espaldón</a:t>
          </a:r>
          <a:endParaRPr lang="es-EC" sz="1800" dirty="0"/>
        </a:p>
      </dgm:t>
    </dgm:pt>
    <dgm:pt modelId="{1CD381FF-1649-4F6E-A533-5F2A5A67853A}" type="parTrans" cxnId="{EC56527E-494B-444E-9053-B9A5C4C6EC86}">
      <dgm:prSet/>
      <dgm:spPr/>
      <dgm:t>
        <a:bodyPr/>
        <a:lstStyle/>
        <a:p>
          <a:endParaRPr lang="es-ES"/>
        </a:p>
      </dgm:t>
    </dgm:pt>
    <dgm:pt modelId="{53DC6ED3-85EA-413D-BF69-A687776415A6}" type="sibTrans" cxnId="{EC56527E-494B-444E-9053-B9A5C4C6EC86}">
      <dgm:prSet/>
      <dgm:spPr/>
      <dgm:t>
        <a:bodyPr/>
        <a:lstStyle/>
        <a:p>
          <a:endParaRPr lang="es-ES"/>
        </a:p>
      </dgm:t>
    </dgm:pt>
    <dgm:pt modelId="{9093AE14-9977-4B07-9450-8FA97F9BFDBD}">
      <dgm:prSet phldrT="[Texto]" custT="1"/>
      <dgm:spPr/>
      <dgm:t>
        <a:bodyPr/>
        <a:lstStyle/>
        <a:p>
          <a:r>
            <a:rPr lang="es-EC" sz="1800" dirty="0" smtClean="0"/>
            <a:t>Compartidas</a:t>
          </a:r>
          <a:endParaRPr lang="es-EC" sz="1800" dirty="0"/>
        </a:p>
      </dgm:t>
    </dgm:pt>
    <dgm:pt modelId="{1CE0E694-91AC-4402-A922-FB3CA65DC2AF}" type="parTrans" cxnId="{8DB6A429-437F-41B8-A2B4-01DAD579E3DC}">
      <dgm:prSet/>
      <dgm:spPr/>
      <dgm:t>
        <a:bodyPr/>
        <a:lstStyle/>
        <a:p>
          <a:endParaRPr lang="es-ES"/>
        </a:p>
      </dgm:t>
    </dgm:pt>
    <dgm:pt modelId="{0D08122D-B430-458E-9695-FBBB54315DB9}" type="sibTrans" cxnId="{8DB6A429-437F-41B8-A2B4-01DAD579E3DC}">
      <dgm:prSet/>
      <dgm:spPr/>
      <dgm:t>
        <a:bodyPr/>
        <a:lstStyle/>
        <a:p>
          <a:endParaRPr lang="es-ES"/>
        </a:p>
      </dgm:t>
    </dgm:pt>
    <dgm:pt modelId="{5B74B2D0-2925-4AED-88FD-7E38B1338A29}" type="pres">
      <dgm:prSet presAssocID="{B4EAD296-49C9-4A90-8796-185D550E84C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A5741346-F5A8-439C-A744-AC5C0FFEAC24}" type="pres">
      <dgm:prSet presAssocID="{31911EA7-BE27-409D-A039-CD2AB88D973A}" presName="hierRoot1" presStyleCnt="0">
        <dgm:presLayoutVars>
          <dgm:hierBranch val="init"/>
        </dgm:presLayoutVars>
      </dgm:prSet>
      <dgm:spPr/>
      <dgm:t>
        <a:bodyPr/>
        <a:lstStyle/>
        <a:p>
          <a:endParaRPr lang="es-ES"/>
        </a:p>
      </dgm:t>
    </dgm:pt>
    <dgm:pt modelId="{2D82CA8D-BCA3-4D6A-86DE-F37C73B38785}" type="pres">
      <dgm:prSet presAssocID="{31911EA7-BE27-409D-A039-CD2AB88D973A}" presName="rootComposite1" presStyleCnt="0"/>
      <dgm:spPr/>
      <dgm:t>
        <a:bodyPr/>
        <a:lstStyle/>
        <a:p>
          <a:endParaRPr lang="es-ES"/>
        </a:p>
      </dgm:t>
    </dgm:pt>
    <dgm:pt modelId="{E8813386-CA36-43DF-A5EB-0FB7557D661F}" type="pres">
      <dgm:prSet presAssocID="{31911EA7-BE27-409D-A039-CD2AB88D973A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CADC3291-F112-4BC0-BD47-E64E4434B902}" type="pres">
      <dgm:prSet presAssocID="{31911EA7-BE27-409D-A039-CD2AB88D973A}" presName="rootConnector1" presStyleLbl="node1" presStyleIdx="0" presStyleCnt="0"/>
      <dgm:spPr/>
      <dgm:t>
        <a:bodyPr/>
        <a:lstStyle/>
        <a:p>
          <a:endParaRPr lang="es-ES"/>
        </a:p>
      </dgm:t>
    </dgm:pt>
    <dgm:pt modelId="{5758794A-A1A2-4CAB-9A8B-0DE93F70C793}" type="pres">
      <dgm:prSet presAssocID="{31911EA7-BE27-409D-A039-CD2AB88D973A}" presName="hierChild2" presStyleCnt="0"/>
      <dgm:spPr/>
      <dgm:t>
        <a:bodyPr/>
        <a:lstStyle/>
        <a:p>
          <a:endParaRPr lang="es-ES"/>
        </a:p>
      </dgm:t>
    </dgm:pt>
    <dgm:pt modelId="{847968A6-38F4-4771-A38F-9BC9DB5EABEB}" type="pres">
      <dgm:prSet presAssocID="{19DF30C4-CBD3-4AC2-BB6E-43BD4BCF7DD6}" presName="Name64" presStyleLbl="parChTrans1D2" presStyleIdx="0" presStyleCnt="2"/>
      <dgm:spPr/>
      <dgm:t>
        <a:bodyPr/>
        <a:lstStyle/>
        <a:p>
          <a:endParaRPr lang="es-ES"/>
        </a:p>
      </dgm:t>
    </dgm:pt>
    <dgm:pt modelId="{F8C435A1-8B9A-4093-A006-E9057FB83F8E}" type="pres">
      <dgm:prSet presAssocID="{FC4660CB-1B54-4477-B155-A61ACE245DD5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S"/>
        </a:p>
      </dgm:t>
    </dgm:pt>
    <dgm:pt modelId="{84F09873-28C8-4F89-97AD-2E1751EF764A}" type="pres">
      <dgm:prSet presAssocID="{FC4660CB-1B54-4477-B155-A61ACE245DD5}" presName="rootComposite" presStyleCnt="0"/>
      <dgm:spPr/>
      <dgm:t>
        <a:bodyPr/>
        <a:lstStyle/>
        <a:p>
          <a:endParaRPr lang="es-ES"/>
        </a:p>
      </dgm:t>
    </dgm:pt>
    <dgm:pt modelId="{0125839F-9AB4-4318-B1AC-0C24F0AFFF39}" type="pres">
      <dgm:prSet presAssocID="{FC4660CB-1B54-4477-B155-A61ACE245DD5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3B7EC398-AED5-4A6C-B7E4-EA76507CBA6A}" type="pres">
      <dgm:prSet presAssocID="{FC4660CB-1B54-4477-B155-A61ACE245DD5}" presName="rootConnector" presStyleLbl="node2" presStyleIdx="0" presStyleCnt="2"/>
      <dgm:spPr/>
      <dgm:t>
        <a:bodyPr/>
        <a:lstStyle/>
        <a:p>
          <a:endParaRPr lang="es-ES"/>
        </a:p>
      </dgm:t>
    </dgm:pt>
    <dgm:pt modelId="{3273634E-9A9D-47DA-BE7A-139DA8BC0394}" type="pres">
      <dgm:prSet presAssocID="{FC4660CB-1B54-4477-B155-A61ACE245DD5}" presName="hierChild4" presStyleCnt="0"/>
      <dgm:spPr/>
      <dgm:t>
        <a:bodyPr/>
        <a:lstStyle/>
        <a:p>
          <a:endParaRPr lang="es-ES"/>
        </a:p>
      </dgm:t>
    </dgm:pt>
    <dgm:pt modelId="{CB3D13E4-2E83-4F66-9165-6A5F2D804311}" type="pres">
      <dgm:prSet presAssocID="{FC4660CB-1B54-4477-B155-A61ACE245DD5}" presName="hierChild5" presStyleCnt="0"/>
      <dgm:spPr/>
      <dgm:t>
        <a:bodyPr/>
        <a:lstStyle/>
        <a:p>
          <a:endParaRPr lang="es-ES"/>
        </a:p>
      </dgm:t>
    </dgm:pt>
    <dgm:pt modelId="{7BC318C3-9626-46F7-90BD-CF65608B5F4A}" type="pres">
      <dgm:prSet presAssocID="{DB7BA578-174D-4921-A3ED-55767718EFF6}" presName="Name64" presStyleLbl="parChTrans1D2" presStyleIdx="1" presStyleCnt="2"/>
      <dgm:spPr/>
      <dgm:t>
        <a:bodyPr/>
        <a:lstStyle/>
        <a:p>
          <a:endParaRPr lang="es-ES"/>
        </a:p>
      </dgm:t>
    </dgm:pt>
    <dgm:pt modelId="{A0E957BB-70A9-4A93-B040-3846A16030C4}" type="pres">
      <dgm:prSet presAssocID="{A5D58CA8-08E8-4225-B847-F179E592B9ED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S"/>
        </a:p>
      </dgm:t>
    </dgm:pt>
    <dgm:pt modelId="{CCFBB296-C73D-4C88-8E9C-4CF958B7CC21}" type="pres">
      <dgm:prSet presAssocID="{A5D58CA8-08E8-4225-B847-F179E592B9ED}" presName="rootComposite" presStyleCnt="0"/>
      <dgm:spPr/>
      <dgm:t>
        <a:bodyPr/>
        <a:lstStyle/>
        <a:p>
          <a:endParaRPr lang="es-ES"/>
        </a:p>
      </dgm:t>
    </dgm:pt>
    <dgm:pt modelId="{251CE81E-78B3-4C1D-ABAE-E3C8A8D1AC8B}" type="pres">
      <dgm:prSet presAssocID="{A5D58CA8-08E8-4225-B847-F179E592B9ED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90E1E20F-38EC-4891-B777-471E3D19C51F}" type="pres">
      <dgm:prSet presAssocID="{A5D58CA8-08E8-4225-B847-F179E592B9ED}" presName="rootConnector" presStyleLbl="node2" presStyleIdx="1" presStyleCnt="2"/>
      <dgm:spPr/>
      <dgm:t>
        <a:bodyPr/>
        <a:lstStyle/>
        <a:p>
          <a:endParaRPr lang="es-ES"/>
        </a:p>
      </dgm:t>
    </dgm:pt>
    <dgm:pt modelId="{A77E829E-E849-40EA-B84B-A98396935B04}" type="pres">
      <dgm:prSet presAssocID="{A5D58CA8-08E8-4225-B847-F179E592B9ED}" presName="hierChild4" presStyleCnt="0"/>
      <dgm:spPr/>
      <dgm:t>
        <a:bodyPr/>
        <a:lstStyle/>
        <a:p>
          <a:endParaRPr lang="es-ES"/>
        </a:p>
      </dgm:t>
    </dgm:pt>
    <dgm:pt modelId="{30450B9A-C673-4B24-95BD-8E20B617F61D}" type="pres">
      <dgm:prSet presAssocID="{9AE1231C-95DE-4435-8EC6-D2098A61ED86}" presName="Name64" presStyleLbl="parChTrans1D3" presStyleIdx="0" presStyleCnt="3"/>
      <dgm:spPr/>
      <dgm:t>
        <a:bodyPr/>
        <a:lstStyle/>
        <a:p>
          <a:endParaRPr lang="es-ES"/>
        </a:p>
      </dgm:t>
    </dgm:pt>
    <dgm:pt modelId="{AFFFF80A-FEF4-450F-BCAA-E89C6080C303}" type="pres">
      <dgm:prSet presAssocID="{F7C70968-A5B1-401A-A449-F646CD143910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S"/>
        </a:p>
      </dgm:t>
    </dgm:pt>
    <dgm:pt modelId="{15AB23C4-2398-4F75-ADE5-5A6FD0E84571}" type="pres">
      <dgm:prSet presAssocID="{F7C70968-A5B1-401A-A449-F646CD143910}" presName="rootComposite" presStyleCnt="0"/>
      <dgm:spPr/>
      <dgm:t>
        <a:bodyPr/>
        <a:lstStyle/>
        <a:p>
          <a:endParaRPr lang="es-ES"/>
        </a:p>
      </dgm:t>
    </dgm:pt>
    <dgm:pt modelId="{8F104499-7940-4AA2-A048-8C4D8C2D00B4}" type="pres">
      <dgm:prSet presAssocID="{F7C70968-A5B1-401A-A449-F646CD143910}" presName="rootText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939D4555-CE96-4924-9585-3549E4DF6722}" type="pres">
      <dgm:prSet presAssocID="{F7C70968-A5B1-401A-A449-F646CD143910}" presName="rootConnector" presStyleLbl="node3" presStyleIdx="0" presStyleCnt="3"/>
      <dgm:spPr/>
      <dgm:t>
        <a:bodyPr/>
        <a:lstStyle/>
        <a:p>
          <a:endParaRPr lang="es-ES"/>
        </a:p>
      </dgm:t>
    </dgm:pt>
    <dgm:pt modelId="{C01722C6-3469-44A8-8010-889E856BDC19}" type="pres">
      <dgm:prSet presAssocID="{F7C70968-A5B1-401A-A449-F646CD143910}" presName="hierChild4" presStyleCnt="0"/>
      <dgm:spPr/>
      <dgm:t>
        <a:bodyPr/>
        <a:lstStyle/>
        <a:p>
          <a:endParaRPr lang="es-ES"/>
        </a:p>
      </dgm:t>
    </dgm:pt>
    <dgm:pt modelId="{35A6A5D8-7BBC-4225-BC64-A7504F49465D}" type="pres">
      <dgm:prSet presAssocID="{F7C70968-A5B1-401A-A449-F646CD143910}" presName="hierChild5" presStyleCnt="0"/>
      <dgm:spPr/>
      <dgm:t>
        <a:bodyPr/>
        <a:lstStyle/>
        <a:p>
          <a:endParaRPr lang="es-ES"/>
        </a:p>
      </dgm:t>
    </dgm:pt>
    <dgm:pt modelId="{245CE09D-DA35-48A8-B9A7-8B9AC93319D6}" type="pres">
      <dgm:prSet presAssocID="{1CD381FF-1649-4F6E-A533-5F2A5A67853A}" presName="Name64" presStyleLbl="parChTrans1D3" presStyleIdx="1" presStyleCnt="3"/>
      <dgm:spPr/>
      <dgm:t>
        <a:bodyPr/>
        <a:lstStyle/>
        <a:p>
          <a:endParaRPr lang="es-ES"/>
        </a:p>
      </dgm:t>
    </dgm:pt>
    <dgm:pt modelId="{6C5C546E-8972-4006-9198-A013494ACF8F}" type="pres">
      <dgm:prSet presAssocID="{B7E47B7A-2383-4D81-A6FC-E9B4735E8F0D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S"/>
        </a:p>
      </dgm:t>
    </dgm:pt>
    <dgm:pt modelId="{421681D8-37E7-417F-987F-55DD29E08644}" type="pres">
      <dgm:prSet presAssocID="{B7E47B7A-2383-4D81-A6FC-E9B4735E8F0D}" presName="rootComposite" presStyleCnt="0"/>
      <dgm:spPr/>
      <dgm:t>
        <a:bodyPr/>
        <a:lstStyle/>
        <a:p>
          <a:endParaRPr lang="es-ES"/>
        </a:p>
      </dgm:t>
    </dgm:pt>
    <dgm:pt modelId="{3E35208A-96DA-488C-AA02-E1B030A5982C}" type="pres">
      <dgm:prSet presAssocID="{B7E47B7A-2383-4D81-A6FC-E9B4735E8F0D}" presName="rootText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39525CD6-A1D4-42AA-8D00-89BE08829C6A}" type="pres">
      <dgm:prSet presAssocID="{B7E47B7A-2383-4D81-A6FC-E9B4735E8F0D}" presName="rootConnector" presStyleLbl="node3" presStyleIdx="1" presStyleCnt="3"/>
      <dgm:spPr/>
      <dgm:t>
        <a:bodyPr/>
        <a:lstStyle/>
        <a:p>
          <a:endParaRPr lang="es-ES"/>
        </a:p>
      </dgm:t>
    </dgm:pt>
    <dgm:pt modelId="{31046B64-7B4E-4F4E-886A-C5E1FE9AF6B1}" type="pres">
      <dgm:prSet presAssocID="{B7E47B7A-2383-4D81-A6FC-E9B4735E8F0D}" presName="hierChild4" presStyleCnt="0"/>
      <dgm:spPr/>
      <dgm:t>
        <a:bodyPr/>
        <a:lstStyle/>
        <a:p>
          <a:endParaRPr lang="es-ES"/>
        </a:p>
      </dgm:t>
    </dgm:pt>
    <dgm:pt modelId="{97315699-C23C-4E71-B38D-7A64A5E8BF3B}" type="pres">
      <dgm:prSet presAssocID="{B7E47B7A-2383-4D81-A6FC-E9B4735E8F0D}" presName="hierChild5" presStyleCnt="0"/>
      <dgm:spPr/>
      <dgm:t>
        <a:bodyPr/>
        <a:lstStyle/>
        <a:p>
          <a:endParaRPr lang="es-ES"/>
        </a:p>
      </dgm:t>
    </dgm:pt>
    <dgm:pt modelId="{90CE6766-432F-4569-89FE-64F3697C36CD}" type="pres">
      <dgm:prSet presAssocID="{1CE0E694-91AC-4402-A922-FB3CA65DC2AF}" presName="Name64" presStyleLbl="parChTrans1D3" presStyleIdx="2" presStyleCnt="3"/>
      <dgm:spPr/>
      <dgm:t>
        <a:bodyPr/>
        <a:lstStyle/>
        <a:p>
          <a:endParaRPr lang="es-ES"/>
        </a:p>
      </dgm:t>
    </dgm:pt>
    <dgm:pt modelId="{0EEE7BE0-846C-462B-B08F-9A7C31AF52CE}" type="pres">
      <dgm:prSet presAssocID="{9093AE14-9977-4B07-9450-8FA97F9BFDBD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S"/>
        </a:p>
      </dgm:t>
    </dgm:pt>
    <dgm:pt modelId="{68E750B0-C1E8-4ADF-80E5-A481F37FE05A}" type="pres">
      <dgm:prSet presAssocID="{9093AE14-9977-4B07-9450-8FA97F9BFDBD}" presName="rootComposite" presStyleCnt="0"/>
      <dgm:spPr/>
      <dgm:t>
        <a:bodyPr/>
        <a:lstStyle/>
        <a:p>
          <a:endParaRPr lang="es-ES"/>
        </a:p>
      </dgm:t>
    </dgm:pt>
    <dgm:pt modelId="{F5B73315-5A27-4DD6-BC44-B9F7687397EF}" type="pres">
      <dgm:prSet presAssocID="{9093AE14-9977-4B07-9450-8FA97F9BFDBD}" presName="rootText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57D26117-AA8B-4ADB-A324-F294B46389C9}" type="pres">
      <dgm:prSet presAssocID="{9093AE14-9977-4B07-9450-8FA97F9BFDBD}" presName="rootConnector" presStyleLbl="node3" presStyleIdx="2" presStyleCnt="3"/>
      <dgm:spPr/>
      <dgm:t>
        <a:bodyPr/>
        <a:lstStyle/>
        <a:p>
          <a:endParaRPr lang="es-ES"/>
        </a:p>
      </dgm:t>
    </dgm:pt>
    <dgm:pt modelId="{DB2650A9-C139-44B0-AFDB-550D29E79E57}" type="pres">
      <dgm:prSet presAssocID="{9093AE14-9977-4B07-9450-8FA97F9BFDBD}" presName="hierChild4" presStyleCnt="0"/>
      <dgm:spPr/>
      <dgm:t>
        <a:bodyPr/>
        <a:lstStyle/>
        <a:p>
          <a:endParaRPr lang="es-ES"/>
        </a:p>
      </dgm:t>
    </dgm:pt>
    <dgm:pt modelId="{601D1959-54B7-42A0-AC64-7713B234128B}" type="pres">
      <dgm:prSet presAssocID="{9093AE14-9977-4B07-9450-8FA97F9BFDBD}" presName="hierChild5" presStyleCnt="0"/>
      <dgm:spPr/>
      <dgm:t>
        <a:bodyPr/>
        <a:lstStyle/>
        <a:p>
          <a:endParaRPr lang="es-ES"/>
        </a:p>
      </dgm:t>
    </dgm:pt>
    <dgm:pt modelId="{CF9D4BBC-9CCC-479B-98BA-3B6CBB4C4805}" type="pres">
      <dgm:prSet presAssocID="{A5D58CA8-08E8-4225-B847-F179E592B9ED}" presName="hierChild5" presStyleCnt="0"/>
      <dgm:spPr/>
      <dgm:t>
        <a:bodyPr/>
        <a:lstStyle/>
        <a:p>
          <a:endParaRPr lang="es-ES"/>
        </a:p>
      </dgm:t>
    </dgm:pt>
    <dgm:pt modelId="{408777F6-340F-4FA7-A9B8-22A897350A2B}" type="pres">
      <dgm:prSet presAssocID="{31911EA7-BE27-409D-A039-CD2AB88D973A}" presName="hierChild3" presStyleCnt="0"/>
      <dgm:spPr/>
      <dgm:t>
        <a:bodyPr/>
        <a:lstStyle/>
        <a:p>
          <a:endParaRPr lang="es-ES"/>
        </a:p>
      </dgm:t>
    </dgm:pt>
  </dgm:ptLst>
  <dgm:cxnLst>
    <dgm:cxn modelId="{6E8A10A6-F6AD-484B-B323-E9F1BCB39E4E}" type="presOf" srcId="{B7E47B7A-2383-4D81-A6FC-E9B4735E8F0D}" destId="{39525CD6-A1D4-42AA-8D00-89BE08829C6A}" srcOrd="1" destOrd="0" presId="urn:microsoft.com/office/officeart/2009/3/layout/HorizontalOrganizationChart"/>
    <dgm:cxn modelId="{EC89C438-B753-4A7F-B421-2794EE62262A}" type="presOf" srcId="{9093AE14-9977-4B07-9450-8FA97F9BFDBD}" destId="{57D26117-AA8B-4ADB-A324-F294B46389C9}" srcOrd="1" destOrd="0" presId="urn:microsoft.com/office/officeart/2009/3/layout/HorizontalOrganizationChart"/>
    <dgm:cxn modelId="{B000AAD1-7767-4C3B-975D-86CA0208269D}" type="presOf" srcId="{DB7BA578-174D-4921-A3ED-55767718EFF6}" destId="{7BC318C3-9626-46F7-90BD-CF65608B5F4A}" srcOrd="0" destOrd="0" presId="urn:microsoft.com/office/officeart/2009/3/layout/HorizontalOrganizationChart"/>
    <dgm:cxn modelId="{79FDA55A-324A-4D8A-A996-423574AC1E50}" type="presOf" srcId="{B7E47B7A-2383-4D81-A6FC-E9B4735E8F0D}" destId="{3E35208A-96DA-488C-AA02-E1B030A5982C}" srcOrd="0" destOrd="0" presId="urn:microsoft.com/office/officeart/2009/3/layout/HorizontalOrganizationChart"/>
    <dgm:cxn modelId="{642F91B1-5FAE-4834-9715-EE38CBC792D3}" type="presOf" srcId="{F7C70968-A5B1-401A-A449-F646CD143910}" destId="{939D4555-CE96-4924-9585-3549E4DF6722}" srcOrd="1" destOrd="0" presId="urn:microsoft.com/office/officeart/2009/3/layout/HorizontalOrganizationChart"/>
    <dgm:cxn modelId="{EC56527E-494B-444E-9053-B9A5C4C6EC86}" srcId="{A5D58CA8-08E8-4225-B847-F179E592B9ED}" destId="{B7E47B7A-2383-4D81-A6FC-E9B4735E8F0D}" srcOrd="1" destOrd="0" parTransId="{1CD381FF-1649-4F6E-A533-5F2A5A67853A}" sibTransId="{53DC6ED3-85EA-413D-BF69-A687776415A6}"/>
    <dgm:cxn modelId="{56E7076D-CF6C-4474-A3E7-E51C240A36CD}" type="presOf" srcId="{31911EA7-BE27-409D-A039-CD2AB88D973A}" destId="{CADC3291-F112-4BC0-BD47-E64E4434B902}" srcOrd="1" destOrd="0" presId="urn:microsoft.com/office/officeart/2009/3/layout/HorizontalOrganizationChart"/>
    <dgm:cxn modelId="{DE3B3974-12F5-41D6-9779-3EF4FBDDB9B6}" srcId="{31911EA7-BE27-409D-A039-CD2AB88D973A}" destId="{A5D58CA8-08E8-4225-B847-F179E592B9ED}" srcOrd="1" destOrd="0" parTransId="{DB7BA578-174D-4921-A3ED-55767718EFF6}" sibTransId="{9B77439D-3724-452F-99FD-ECA4CC5B43CA}"/>
    <dgm:cxn modelId="{CFFFB979-AFF8-4A26-A4CE-43B0523070A6}" srcId="{A5D58CA8-08E8-4225-B847-F179E592B9ED}" destId="{F7C70968-A5B1-401A-A449-F646CD143910}" srcOrd="0" destOrd="0" parTransId="{9AE1231C-95DE-4435-8EC6-D2098A61ED86}" sibTransId="{40B3D814-7A58-4C93-95E1-981345589F86}"/>
    <dgm:cxn modelId="{FC787748-A92A-4E54-8570-F3FF46CE59EF}" srcId="{31911EA7-BE27-409D-A039-CD2AB88D973A}" destId="{FC4660CB-1B54-4477-B155-A61ACE245DD5}" srcOrd="0" destOrd="0" parTransId="{19DF30C4-CBD3-4AC2-BB6E-43BD4BCF7DD6}" sibTransId="{4C1E66A3-1DE8-4C74-A88B-D88E0EDE53F1}"/>
    <dgm:cxn modelId="{30E3F1A1-8F92-49CA-87D7-BE9DC8491DCB}" type="presOf" srcId="{1CE0E694-91AC-4402-A922-FB3CA65DC2AF}" destId="{90CE6766-432F-4569-89FE-64F3697C36CD}" srcOrd="0" destOrd="0" presId="urn:microsoft.com/office/officeart/2009/3/layout/HorizontalOrganizationChart"/>
    <dgm:cxn modelId="{5A35AFA0-D8FE-45E8-9D25-B2A254DF7A9C}" type="presOf" srcId="{19DF30C4-CBD3-4AC2-BB6E-43BD4BCF7DD6}" destId="{847968A6-38F4-4771-A38F-9BC9DB5EABEB}" srcOrd="0" destOrd="0" presId="urn:microsoft.com/office/officeart/2009/3/layout/HorizontalOrganizationChart"/>
    <dgm:cxn modelId="{B79AEEE7-64DB-446C-9648-106CB66AC1D1}" type="presOf" srcId="{B4EAD296-49C9-4A90-8796-185D550E84C3}" destId="{5B74B2D0-2925-4AED-88FD-7E38B1338A29}" srcOrd="0" destOrd="0" presId="urn:microsoft.com/office/officeart/2009/3/layout/HorizontalOrganizationChart"/>
    <dgm:cxn modelId="{CED6D357-B3AF-45E8-82C0-8025C62D189E}" srcId="{B4EAD296-49C9-4A90-8796-185D550E84C3}" destId="{31911EA7-BE27-409D-A039-CD2AB88D973A}" srcOrd="0" destOrd="0" parTransId="{6D06490E-CEED-4FB1-B843-F907267616AF}" sibTransId="{E2F246F1-1800-42CF-88A4-D036AFC61C56}"/>
    <dgm:cxn modelId="{33FC9C0E-5FA2-49D6-9204-4A0649590956}" type="presOf" srcId="{FC4660CB-1B54-4477-B155-A61ACE245DD5}" destId="{0125839F-9AB4-4318-B1AC-0C24F0AFFF39}" srcOrd="0" destOrd="0" presId="urn:microsoft.com/office/officeart/2009/3/layout/HorizontalOrganizationChart"/>
    <dgm:cxn modelId="{5CCD51E1-4502-4D9A-802E-3E86D4E63ED7}" type="presOf" srcId="{9AE1231C-95DE-4435-8EC6-D2098A61ED86}" destId="{30450B9A-C673-4B24-95BD-8E20B617F61D}" srcOrd="0" destOrd="0" presId="urn:microsoft.com/office/officeart/2009/3/layout/HorizontalOrganizationChart"/>
    <dgm:cxn modelId="{9A01079D-4B49-4F45-9F9A-0BCDFA0B71AF}" type="presOf" srcId="{A5D58CA8-08E8-4225-B847-F179E592B9ED}" destId="{90E1E20F-38EC-4891-B777-471E3D19C51F}" srcOrd="1" destOrd="0" presId="urn:microsoft.com/office/officeart/2009/3/layout/HorizontalOrganizationChart"/>
    <dgm:cxn modelId="{8DB6A429-437F-41B8-A2B4-01DAD579E3DC}" srcId="{A5D58CA8-08E8-4225-B847-F179E592B9ED}" destId="{9093AE14-9977-4B07-9450-8FA97F9BFDBD}" srcOrd="2" destOrd="0" parTransId="{1CE0E694-91AC-4402-A922-FB3CA65DC2AF}" sibTransId="{0D08122D-B430-458E-9695-FBBB54315DB9}"/>
    <dgm:cxn modelId="{CD5E96DB-1436-4BD8-8964-AA931074135F}" type="presOf" srcId="{9093AE14-9977-4B07-9450-8FA97F9BFDBD}" destId="{F5B73315-5A27-4DD6-BC44-B9F7687397EF}" srcOrd="0" destOrd="0" presId="urn:microsoft.com/office/officeart/2009/3/layout/HorizontalOrganizationChart"/>
    <dgm:cxn modelId="{6F42C54C-45CB-4341-AD9E-45E0C3EC60B5}" type="presOf" srcId="{A5D58CA8-08E8-4225-B847-F179E592B9ED}" destId="{251CE81E-78B3-4C1D-ABAE-E3C8A8D1AC8B}" srcOrd="0" destOrd="0" presId="urn:microsoft.com/office/officeart/2009/3/layout/HorizontalOrganizationChart"/>
    <dgm:cxn modelId="{4CB9BD66-0BCD-4BC7-8A72-04B2DCDEE707}" type="presOf" srcId="{F7C70968-A5B1-401A-A449-F646CD143910}" destId="{8F104499-7940-4AA2-A048-8C4D8C2D00B4}" srcOrd="0" destOrd="0" presId="urn:microsoft.com/office/officeart/2009/3/layout/HorizontalOrganizationChart"/>
    <dgm:cxn modelId="{A5FE192E-FB0F-44B5-8EFB-3FFE972E6E10}" type="presOf" srcId="{FC4660CB-1B54-4477-B155-A61ACE245DD5}" destId="{3B7EC398-AED5-4A6C-B7E4-EA76507CBA6A}" srcOrd="1" destOrd="0" presId="urn:microsoft.com/office/officeart/2009/3/layout/HorizontalOrganizationChart"/>
    <dgm:cxn modelId="{CA7868E5-DAD1-42D9-AEAB-0A943B8FB77E}" type="presOf" srcId="{1CD381FF-1649-4F6E-A533-5F2A5A67853A}" destId="{245CE09D-DA35-48A8-B9A7-8B9AC93319D6}" srcOrd="0" destOrd="0" presId="urn:microsoft.com/office/officeart/2009/3/layout/HorizontalOrganizationChart"/>
    <dgm:cxn modelId="{5AB7CB06-BF84-49BA-88D1-A4EE732BB83A}" type="presOf" srcId="{31911EA7-BE27-409D-A039-CD2AB88D973A}" destId="{E8813386-CA36-43DF-A5EB-0FB7557D661F}" srcOrd="0" destOrd="0" presId="urn:microsoft.com/office/officeart/2009/3/layout/HorizontalOrganizationChart"/>
    <dgm:cxn modelId="{6AC59444-83B9-4BE7-A4D3-49EE34ED5ACB}" type="presParOf" srcId="{5B74B2D0-2925-4AED-88FD-7E38B1338A29}" destId="{A5741346-F5A8-439C-A744-AC5C0FFEAC24}" srcOrd="0" destOrd="0" presId="urn:microsoft.com/office/officeart/2009/3/layout/HorizontalOrganizationChart"/>
    <dgm:cxn modelId="{5C899181-7093-4220-83CB-6AA2AE3A41D4}" type="presParOf" srcId="{A5741346-F5A8-439C-A744-AC5C0FFEAC24}" destId="{2D82CA8D-BCA3-4D6A-86DE-F37C73B38785}" srcOrd="0" destOrd="0" presId="urn:microsoft.com/office/officeart/2009/3/layout/HorizontalOrganizationChart"/>
    <dgm:cxn modelId="{86E43EE2-F175-4521-90DA-DDAE9BF892D5}" type="presParOf" srcId="{2D82CA8D-BCA3-4D6A-86DE-F37C73B38785}" destId="{E8813386-CA36-43DF-A5EB-0FB7557D661F}" srcOrd="0" destOrd="0" presId="urn:microsoft.com/office/officeart/2009/3/layout/HorizontalOrganizationChart"/>
    <dgm:cxn modelId="{AABA5BC9-B6E8-409C-A4E7-E47B7DC5A6A0}" type="presParOf" srcId="{2D82CA8D-BCA3-4D6A-86DE-F37C73B38785}" destId="{CADC3291-F112-4BC0-BD47-E64E4434B902}" srcOrd="1" destOrd="0" presId="urn:microsoft.com/office/officeart/2009/3/layout/HorizontalOrganizationChart"/>
    <dgm:cxn modelId="{0DE61DBC-15BF-44EC-83BF-41A977DA9D07}" type="presParOf" srcId="{A5741346-F5A8-439C-A744-AC5C0FFEAC24}" destId="{5758794A-A1A2-4CAB-9A8B-0DE93F70C793}" srcOrd="1" destOrd="0" presId="urn:microsoft.com/office/officeart/2009/3/layout/HorizontalOrganizationChart"/>
    <dgm:cxn modelId="{BA24B5B3-45DC-4C78-9DE5-EEEAE4C15615}" type="presParOf" srcId="{5758794A-A1A2-4CAB-9A8B-0DE93F70C793}" destId="{847968A6-38F4-4771-A38F-9BC9DB5EABEB}" srcOrd="0" destOrd="0" presId="urn:microsoft.com/office/officeart/2009/3/layout/HorizontalOrganizationChart"/>
    <dgm:cxn modelId="{7BB85229-93B7-47FF-9BF7-C617E5908F42}" type="presParOf" srcId="{5758794A-A1A2-4CAB-9A8B-0DE93F70C793}" destId="{F8C435A1-8B9A-4093-A006-E9057FB83F8E}" srcOrd="1" destOrd="0" presId="urn:microsoft.com/office/officeart/2009/3/layout/HorizontalOrganizationChart"/>
    <dgm:cxn modelId="{82AC703B-4777-4AD2-B845-DE36B7DE2228}" type="presParOf" srcId="{F8C435A1-8B9A-4093-A006-E9057FB83F8E}" destId="{84F09873-28C8-4F89-97AD-2E1751EF764A}" srcOrd="0" destOrd="0" presId="urn:microsoft.com/office/officeart/2009/3/layout/HorizontalOrganizationChart"/>
    <dgm:cxn modelId="{B74A162A-5FA4-412E-9536-40C3ACCDD323}" type="presParOf" srcId="{84F09873-28C8-4F89-97AD-2E1751EF764A}" destId="{0125839F-9AB4-4318-B1AC-0C24F0AFFF39}" srcOrd="0" destOrd="0" presId="urn:microsoft.com/office/officeart/2009/3/layout/HorizontalOrganizationChart"/>
    <dgm:cxn modelId="{ED006689-9901-480B-B30B-8B0EB1A5FB94}" type="presParOf" srcId="{84F09873-28C8-4F89-97AD-2E1751EF764A}" destId="{3B7EC398-AED5-4A6C-B7E4-EA76507CBA6A}" srcOrd="1" destOrd="0" presId="urn:microsoft.com/office/officeart/2009/3/layout/HorizontalOrganizationChart"/>
    <dgm:cxn modelId="{623C0FF3-8A7B-4166-8E04-A42F98F5C161}" type="presParOf" srcId="{F8C435A1-8B9A-4093-A006-E9057FB83F8E}" destId="{3273634E-9A9D-47DA-BE7A-139DA8BC0394}" srcOrd="1" destOrd="0" presId="urn:microsoft.com/office/officeart/2009/3/layout/HorizontalOrganizationChart"/>
    <dgm:cxn modelId="{5750C22C-C5DC-4A3A-AEFC-57EECE77EFCF}" type="presParOf" srcId="{F8C435A1-8B9A-4093-A006-E9057FB83F8E}" destId="{CB3D13E4-2E83-4F66-9165-6A5F2D804311}" srcOrd="2" destOrd="0" presId="urn:microsoft.com/office/officeart/2009/3/layout/HorizontalOrganizationChart"/>
    <dgm:cxn modelId="{737EDCFE-62C2-4655-BFFF-C8616B74C532}" type="presParOf" srcId="{5758794A-A1A2-4CAB-9A8B-0DE93F70C793}" destId="{7BC318C3-9626-46F7-90BD-CF65608B5F4A}" srcOrd="2" destOrd="0" presId="urn:microsoft.com/office/officeart/2009/3/layout/HorizontalOrganizationChart"/>
    <dgm:cxn modelId="{0F8F8A84-4E26-45E0-9042-C48EA21E1915}" type="presParOf" srcId="{5758794A-A1A2-4CAB-9A8B-0DE93F70C793}" destId="{A0E957BB-70A9-4A93-B040-3846A16030C4}" srcOrd="3" destOrd="0" presId="urn:microsoft.com/office/officeart/2009/3/layout/HorizontalOrganizationChart"/>
    <dgm:cxn modelId="{FA775796-2109-4E87-9BF7-E272EAA3DDE6}" type="presParOf" srcId="{A0E957BB-70A9-4A93-B040-3846A16030C4}" destId="{CCFBB296-C73D-4C88-8E9C-4CF958B7CC21}" srcOrd="0" destOrd="0" presId="urn:microsoft.com/office/officeart/2009/3/layout/HorizontalOrganizationChart"/>
    <dgm:cxn modelId="{BAF6AFE8-27B7-4BFC-B7E0-A19297132BA3}" type="presParOf" srcId="{CCFBB296-C73D-4C88-8E9C-4CF958B7CC21}" destId="{251CE81E-78B3-4C1D-ABAE-E3C8A8D1AC8B}" srcOrd="0" destOrd="0" presId="urn:microsoft.com/office/officeart/2009/3/layout/HorizontalOrganizationChart"/>
    <dgm:cxn modelId="{F5FD2125-4BC7-4FA7-98D5-AC348B051B7F}" type="presParOf" srcId="{CCFBB296-C73D-4C88-8E9C-4CF958B7CC21}" destId="{90E1E20F-38EC-4891-B777-471E3D19C51F}" srcOrd="1" destOrd="0" presId="urn:microsoft.com/office/officeart/2009/3/layout/HorizontalOrganizationChart"/>
    <dgm:cxn modelId="{DF7028FC-CC47-406B-BA5B-3E32FA570AAD}" type="presParOf" srcId="{A0E957BB-70A9-4A93-B040-3846A16030C4}" destId="{A77E829E-E849-40EA-B84B-A98396935B04}" srcOrd="1" destOrd="0" presId="urn:microsoft.com/office/officeart/2009/3/layout/HorizontalOrganizationChart"/>
    <dgm:cxn modelId="{D29FC982-A406-41D3-A87A-5C3BD9C438F0}" type="presParOf" srcId="{A77E829E-E849-40EA-B84B-A98396935B04}" destId="{30450B9A-C673-4B24-95BD-8E20B617F61D}" srcOrd="0" destOrd="0" presId="urn:microsoft.com/office/officeart/2009/3/layout/HorizontalOrganizationChart"/>
    <dgm:cxn modelId="{BC6EBF9E-6637-4A7B-9078-76FC75262AC9}" type="presParOf" srcId="{A77E829E-E849-40EA-B84B-A98396935B04}" destId="{AFFFF80A-FEF4-450F-BCAA-E89C6080C303}" srcOrd="1" destOrd="0" presId="urn:microsoft.com/office/officeart/2009/3/layout/HorizontalOrganizationChart"/>
    <dgm:cxn modelId="{01199D1F-40F9-44C2-8D4F-F07B8D839F59}" type="presParOf" srcId="{AFFFF80A-FEF4-450F-BCAA-E89C6080C303}" destId="{15AB23C4-2398-4F75-ADE5-5A6FD0E84571}" srcOrd="0" destOrd="0" presId="urn:microsoft.com/office/officeart/2009/3/layout/HorizontalOrganizationChart"/>
    <dgm:cxn modelId="{21339E85-F001-46CA-8D01-451CB96FC8F8}" type="presParOf" srcId="{15AB23C4-2398-4F75-ADE5-5A6FD0E84571}" destId="{8F104499-7940-4AA2-A048-8C4D8C2D00B4}" srcOrd="0" destOrd="0" presId="urn:microsoft.com/office/officeart/2009/3/layout/HorizontalOrganizationChart"/>
    <dgm:cxn modelId="{5741CF7E-A942-41F1-BB1B-88DD84D86DFF}" type="presParOf" srcId="{15AB23C4-2398-4F75-ADE5-5A6FD0E84571}" destId="{939D4555-CE96-4924-9585-3549E4DF6722}" srcOrd="1" destOrd="0" presId="urn:microsoft.com/office/officeart/2009/3/layout/HorizontalOrganizationChart"/>
    <dgm:cxn modelId="{89B44403-0E7C-4799-B8F6-2F940CB5C035}" type="presParOf" srcId="{AFFFF80A-FEF4-450F-BCAA-E89C6080C303}" destId="{C01722C6-3469-44A8-8010-889E856BDC19}" srcOrd="1" destOrd="0" presId="urn:microsoft.com/office/officeart/2009/3/layout/HorizontalOrganizationChart"/>
    <dgm:cxn modelId="{01769B51-DF14-4C99-8845-71099B1EAD30}" type="presParOf" srcId="{AFFFF80A-FEF4-450F-BCAA-E89C6080C303}" destId="{35A6A5D8-7BBC-4225-BC64-A7504F49465D}" srcOrd="2" destOrd="0" presId="urn:microsoft.com/office/officeart/2009/3/layout/HorizontalOrganizationChart"/>
    <dgm:cxn modelId="{D8BD3435-67CD-486B-B16C-F7E0F294D079}" type="presParOf" srcId="{A77E829E-E849-40EA-B84B-A98396935B04}" destId="{245CE09D-DA35-48A8-B9A7-8B9AC93319D6}" srcOrd="2" destOrd="0" presId="urn:microsoft.com/office/officeart/2009/3/layout/HorizontalOrganizationChart"/>
    <dgm:cxn modelId="{F4CA81E9-8E8D-4DE8-BA66-40B58F84F5D8}" type="presParOf" srcId="{A77E829E-E849-40EA-B84B-A98396935B04}" destId="{6C5C546E-8972-4006-9198-A013494ACF8F}" srcOrd="3" destOrd="0" presId="urn:microsoft.com/office/officeart/2009/3/layout/HorizontalOrganizationChart"/>
    <dgm:cxn modelId="{145D4775-FB0D-4B81-958F-D79506819D63}" type="presParOf" srcId="{6C5C546E-8972-4006-9198-A013494ACF8F}" destId="{421681D8-37E7-417F-987F-55DD29E08644}" srcOrd="0" destOrd="0" presId="urn:microsoft.com/office/officeart/2009/3/layout/HorizontalOrganizationChart"/>
    <dgm:cxn modelId="{007BEB77-30BE-49E4-A9B6-7F41594E3AB6}" type="presParOf" srcId="{421681D8-37E7-417F-987F-55DD29E08644}" destId="{3E35208A-96DA-488C-AA02-E1B030A5982C}" srcOrd="0" destOrd="0" presId="urn:microsoft.com/office/officeart/2009/3/layout/HorizontalOrganizationChart"/>
    <dgm:cxn modelId="{1A5B682A-080F-4A8F-AC6B-9E3CBB79A8E2}" type="presParOf" srcId="{421681D8-37E7-417F-987F-55DD29E08644}" destId="{39525CD6-A1D4-42AA-8D00-89BE08829C6A}" srcOrd="1" destOrd="0" presId="urn:microsoft.com/office/officeart/2009/3/layout/HorizontalOrganizationChart"/>
    <dgm:cxn modelId="{A270FC3A-EED0-4C61-B6A8-19CEE28B56E4}" type="presParOf" srcId="{6C5C546E-8972-4006-9198-A013494ACF8F}" destId="{31046B64-7B4E-4F4E-886A-C5E1FE9AF6B1}" srcOrd="1" destOrd="0" presId="urn:microsoft.com/office/officeart/2009/3/layout/HorizontalOrganizationChart"/>
    <dgm:cxn modelId="{FB308DAA-3302-4774-93D1-32CBA8E0318F}" type="presParOf" srcId="{6C5C546E-8972-4006-9198-A013494ACF8F}" destId="{97315699-C23C-4E71-B38D-7A64A5E8BF3B}" srcOrd="2" destOrd="0" presId="urn:microsoft.com/office/officeart/2009/3/layout/HorizontalOrganizationChart"/>
    <dgm:cxn modelId="{4BCC4719-E685-495F-BCAF-5DD1C45696F1}" type="presParOf" srcId="{A77E829E-E849-40EA-B84B-A98396935B04}" destId="{90CE6766-432F-4569-89FE-64F3697C36CD}" srcOrd="4" destOrd="0" presId="urn:microsoft.com/office/officeart/2009/3/layout/HorizontalOrganizationChart"/>
    <dgm:cxn modelId="{43AD0823-DC0B-4263-AFEE-03A131C05244}" type="presParOf" srcId="{A77E829E-E849-40EA-B84B-A98396935B04}" destId="{0EEE7BE0-846C-462B-B08F-9A7C31AF52CE}" srcOrd="5" destOrd="0" presId="urn:microsoft.com/office/officeart/2009/3/layout/HorizontalOrganizationChart"/>
    <dgm:cxn modelId="{998CAC93-2BB9-433C-A4A5-F6217EC3F04E}" type="presParOf" srcId="{0EEE7BE0-846C-462B-B08F-9A7C31AF52CE}" destId="{68E750B0-C1E8-4ADF-80E5-A481F37FE05A}" srcOrd="0" destOrd="0" presId="urn:microsoft.com/office/officeart/2009/3/layout/HorizontalOrganizationChart"/>
    <dgm:cxn modelId="{02DA1A77-B85C-472D-903A-8A9CD72A2A57}" type="presParOf" srcId="{68E750B0-C1E8-4ADF-80E5-A481F37FE05A}" destId="{F5B73315-5A27-4DD6-BC44-B9F7687397EF}" srcOrd="0" destOrd="0" presId="urn:microsoft.com/office/officeart/2009/3/layout/HorizontalOrganizationChart"/>
    <dgm:cxn modelId="{82B28FF1-2C0F-41DA-9C67-7AF89D1B8052}" type="presParOf" srcId="{68E750B0-C1E8-4ADF-80E5-A481F37FE05A}" destId="{57D26117-AA8B-4ADB-A324-F294B46389C9}" srcOrd="1" destOrd="0" presId="urn:microsoft.com/office/officeart/2009/3/layout/HorizontalOrganizationChart"/>
    <dgm:cxn modelId="{C5743100-0471-4B93-A8AB-DCDC447DB2DB}" type="presParOf" srcId="{0EEE7BE0-846C-462B-B08F-9A7C31AF52CE}" destId="{DB2650A9-C139-44B0-AFDB-550D29E79E57}" srcOrd="1" destOrd="0" presId="urn:microsoft.com/office/officeart/2009/3/layout/HorizontalOrganizationChart"/>
    <dgm:cxn modelId="{F579ABB5-48A2-4E7F-AE41-7D0442C672DE}" type="presParOf" srcId="{0EEE7BE0-846C-462B-B08F-9A7C31AF52CE}" destId="{601D1959-54B7-42A0-AC64-7713B234128B}" srcOrd="2" destOrd="0" presId="urn:microsoft.com/office/officeart/2009/3/layout/HorizontalOrganizationChart"/>
    <dgm:cxn modelId="{3A4096B7-20E6-4AEE-97C4-52B6D4E6F610}" type="presParOf" srcId="{A0E957BB-70A9-4A93-B040-3846A16030C4}" destId="{CF9D4BBC-9CCC-479B-98BA-3B6CBB4C4805}" srcOrd="2" destOrd="0" presId="urn:microsoft.com/office/officeart/2009/3/layout/HorizontalOrganizationChart"/>
    <dgm:cxn modelId="{9CFDECAC-5A62-48DA-8680-D0A3CAED08AD}" type="presParOf" srcId="{A5741346-F5A8-439C-A744-AC5C0FFEAC24}" destId="{408777F6-340F-4FA7-A9B8-22A897350A2B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3BB061C-2DF2-40EB-91DA-302FF3078CC5}" type="doc">
      <dgm:prSet loTypeId="urn:microsoft.com/office/officeart/2008/layout/VerticalCurvedList" loCatId="list" qsTypeId="urn:microsoft.com/office/officeart/2005/8/quickstyle/simple4" qsCatId="simple" csTypeId="urn:microsoft.com/office/officeart/2005/8/colors/accent6_1" csCatId="accent6" phldr="1"/>
      <dgm:spPr/>
      <dgm:t>
        <a:bodyPr/>
        <a:lstStyle/>
        <a:p>
          <a:endParaRPr lang="es-ES"/>
        </a:p>
      </dgm:t>
    </dgm:pt>
    <dgm:pt modelId="{5AA014BA-D998-487D-9645-D5012898850F}">
      <dgm:prSet phldrT="[Texto]" custT="1"/>
      <dgm:spPr/>
      <dgm:t>
        <a:bodyPr/>
        <a:lstStyle/>
        <a:p>
          <a:r>
            <a:rPr lang="es-ES_tradnl" sz="1600" dirty="0" smtClean="0"/>
            <a:t>Habitantes de la Parroquia</a:t>
          </a:r>
          <a:endParaRPr lang="es-ES" sz="1600" dirty="0"/>
        </a:p>
      </dgm:t>
    </dgm:pt>
    <dgm:pt modelId="{DC9AB778-A5B5-484B-BBE5-D060FFBB5BB5}" type="parTrans" cxnId="{C0A3AD82-32A9-4E75-B706-2A7413437BB8}">
      <dgm:prSet/>
      <dgm:spPr/>
      <dgm:t>
        <a:bodyPr/>
        <a:lstStyle/>
        <a:p>
          <a:endParaRPr lang="es-ES" sz="1600"/>
        </a:p>
      </dgm:t>
    </dgm:pt>
    <dgm:pt modelId="{7256F8F2-EB5B-4FCB-9972-AF94FCB15645}" type="sibTrans" cxnId="{C0A3AD82-32A9-4E75-B706-2A7413437BB8}">
      <dgm:prSet/>
      <dgm:spPr/>
      <dgm:t>
        <a:bodyPr/>
        <a:lstStyle/>
        <a:p>
          <a:endParaRPr lang="es-ES" sz="1600"/>
        </a:p>
      </dgm:t>
    </dgm:pt>
    <dgm:pt modelId="{02DEFAC5-90AB-4FAA-B0BF-8E71FBABFDF5}">
      <dgm:prSet custT="1"/>
      <dgm:spPr/>
      <dgm:t>
        <a:bodyPr/>
        <a:lstStyle/>
        <a:p>
          <a:r>
            <a:rPr lang="es-ES_tradnl" sz="1600" smtClean="0"/>
            <a:t>Personas que trabajan en la Parroquia</a:t>
          </a:r>
          <a:endParaRPr lang="es-EC" sz="1600"/>
        </a:p>
      </dgm:t>
    </dgm:pt>
    <dgm:pt modelId="{73F17C96-FF18-40BD-8BF1-85B8F9A9AEE3}" type="parTrans" cxnId="{121EEB55-9AEE-410E-A5D8-7719305AC1EE}">
      <dgm:prSet/>
      <dgm:spPr/>
      <dgm:t>
        <a:bodyPr/>
        <a:lstStyle/>
        <a:p>
          <a:endParaRPr lang="es-ES" sz="1600"/>
        </a:p>
      </dgm:t>
    </dgm:pt>
    <dgm:pt modelId="{34E1ED1F-847D-481B-9D52-0AF1A0050AD1}" type="sibTrans" cxnId="{121EEB55-9AEE-410E-A5D8-7719305AC1EE}">
      <dgm:prSet/>
      <dgm:spPr/>
      <dgm:t>
        <a:bodyPr/>
        <a:lstStyle/>
        <a:p>
          <a:endParaRPr lang="es-ES" sz="1600"/>
        </a:p>
      </dgm:t>
    </dgm:pt>
    <dgm:pt modelId="{5FE15966-0262-4B82-92E3-6765C3601316}">
      <dgm:prSet custT="1"/>
      <dgm:spPr/>
      <dgm:t>
        <a:bodyPr/>
        <a:lstStyle/>
        <a:p>
          <a:r>
            <a:rPr lang="es-ES_tradnl" sz="1600" smtClean="0"/>
            <a:t>Visitantes y turistas de la Parroquia</a:t>
          </a:r>
          <a:endParaRPr lang="es-EC" sz="1600"/>
        </a:p>
      </dgm:t>
    </dgm:pt>
    <dgm:pt modelId="{7070633B-00CB-45F1-A954-BE32D50FEE7E}" type="parTrans" cxnId="{69F1977F-3C5B-4F72-97AC-A63191F9054F}">
      <dgm:prSet/>
      <dgm:spPr/>
      <dgm:t>
        <a:bodyPr/>
        <a:lstStyle/>
        <a:p>
          <a:endParaRPr lang="es-ES" sz="1600"/>
        </a:p>
      </dgm:t>
    </dgm:pt>
    <dgm:pt modelId="{F3BC5CA5-CA30-4ACF-80F1-F4811E6464ED}" type="sibTrans" cxnId="{69F1977F-3C5B-4F72-97AC-A63191F9054F}">
      <dgm:prSet/>
      <dgm:spPr/>
      <dgm:t>
        <a:bodyPr/>
        <a:lstStyle/>
        <a:p>
          <a:endParaRPr lang="es-ES" sz="1600"/>
        </a:p>
      </dgm:t>
    </dgm:pt>
    <dgm:pt modelId="{720B1D26-66DC-4031-93BD-25AE4A3CE49E}">
      <dgm:prSet custT="1"/>
      <dgm:spPr/>
      <dgm:t>
        <a:bodyPr/>
        <a:lstStyle/>
        <a:p>
          <a:r>
            <a:rPr lang="es-ES_tradnl" sz="1600" smtClean="0"/>
            <a:t>Deportistas </a:t>
          </a:r>
          <a:endParaRPr lang="es-EC" sz="1600"/>
        </a:p>
      </dgm:t>
    </dgm:pt>
    <dgm:pt modelId="{6EBCB997-0B00-48F4-BD13-4943EEFC5E69}" type="parTrans" cxnId="{FD94FAA4-EB56-4C67-8C09-5908424F3ABA}">
      <dgm:prSet/>
      <dgm:spPr/>
      <dgm:t>
        <a:bodyPr/>
        <a:lstStyle/>
        <a:p>
          <a:endParaRPr lang="es-ES" sz="1600"/>
        </a:p>
      </dgm:t>
    </dgm:pt>
    <dgm:pt modelId="{BAF62A71-A60E-43EA-8CA4-0ACE52182EE9}" type="sibTrans" cxnId="{FD94FAA4-EB56-4C67-8C09-5908424F3ABA}">
      <dgm:prSet/>
      <dgm:spPr/>
      <dgm:t>
        <a:bodyPr/>
        <a:lstStyle/>
        <a:p>
          <a:endParaRPr lang="es-ES" sz="1600"/>
        </a:p>
      </dgm:t>
    </dgm:pt>
    <dgm:pt modelId="{30810B71-CE19-4C61-8CDF-488AE62D66CD}">
      <dgm:prSet custT="1"/>
      <dgm:spPr/>
      <dgm:t>
        <a:bodyPr/>
        <a:lstStyle/>
        <a:p>
          <a:r>
            <a:rPr lang="es-ES_tradnl" sz="1600" dirty="0" smtClean="0"/>
            <a:t>Estudiantes de la parroquia </a:t>
          </a:r>
          <a:endParaRPr lang="es-EC" sz="1600" dirty="0"/>
        </a:p>
      </dgm:t>
    </dgm:pt>
    <dgm:pt modelId="{EB0456E2-AAD9-4915-AAAF-2DF43C2B0F55}" type="parTrans" cxnId="{9A06219B-2CC5-4F30-BB70-EAFE7F62B166}">
      <dgm:prSet/>
      <dgm:spPr/>
      <dgm:t>
        <a:bodyPr/>
        <a:lstStyle/>
        <a:p>
          <a:endParaRPr lang="es-ES" sz="1600"/>
        </a:p>
      </dgm:t>
    </dgm:pt>
    <dgm:pt modelId="{D4F7FED4-EE39-466E-A297-F3F7A080C000}" type="sibTrans" cxnId="{9A06219B-2CC5-4F30-BB70-EAFE7F62B166}">
      <dgm:prSet/>
      <dgm:spPr/>
      <dgm:t>
        <a:bodyPr/>
        <a:lstStyle/>
        <a:p>
          <a:endParaRPr lang="es-ES" sz="1600"/>
        </a:p>
      </dgm:t>
    </dgm:pt>
    <dgm:pt modelId="{F9CD881B-2BB5-4C47-95E4-DB85FDC4CDCB}">
      <dgm:prSet custT="1"/>
      <dgm:spPr/>
      <dgm:t>
        <a:bodyPr/>
        <a:lstStyle/>
        <a:p>
          <a:r>
            <a:rPr lang="es-ES_tradnl" sz="1600" dirty="0" smtClean="0"/>
            <a:t>Transportistas públicos</a:t>
          </a:r>
          <a:endParaRPr lang="es-EC" sz="1600" dirty="0"/>
        </a:p>
      </dgm:t>
    </dgm:pt>
    <dgm:pt modelId="{722ED672-7FCD-4FE3-B1B2-AADB3E5A621A}" type="parTrans" cxnId="{73B4D243-55DA-4B7D-905B-B2CBEF8F6D11}">
      <dgm:prSet/>
      <dgm:spPr/>
      <dgm:t>
        <a:bodyPr/>
        <a:lstStyle/>
        <a:p>
          <a:endParaRPr lang="es-ES" sz="1600"/>
        </a:p>
      </dgm:t>
    </dgm:pt>
    <dgm:pt modelId="{92BF0234-419B-43B6-8909-93B33AC40221}" type="sibTrans" cxnId="{73B4D243-55DA-4B7D-905B-B2CBEF8F6D11}">
      <dgm:prSet/>
      <dgm:spPr/>
      <dgm:t>
        <a:bodyPr/>
        <a:lstStyle/>
        <a:p>
          <a:endParaRPr lang="es-ES" sz="1600"/>
        </a:p>
      </dgm:t>
    </dgm:pt>
    <dgm:pt modelId="{1E4B14CA-6002-4A2D-BE27-5CF61396FFDC}">
      <dgm:prSet custT="1"/>
      <dgm:spPr/>
      <dgm:t>
        <a:bodyPr/>
        <a:lstStyle/>
        <a:p>
          <a:r>
            <a:rPr lang="es-ES_tradnl" sz="1600" smtClean="0"/>
            <a:t>Autoridades</a:t>
          </a:r>
          <a:endParaRPr lang="es-EC" sz="1600"/>
        </a:p>
      </dgm:t>
    </dgm:pt>
    <dgm:pt modelId="{ABCAF8D6-7B3D-42FC-8F9F-F63DA8CDA40F}" type="parTrans" cxnId="{FC351229-E60D-4F95-9662-CE1D052EDBA9}">
      <dgm:prSet/>
      <dgm:spPr/>
      <dgm:t>
        <a:bodyPr/>
        <a:lstStyle/>
        <a:p>
          <a:endParaRPr lang="es-ES" sz="1600"/>
        </a:p>
      </dgm:t>
    </dgm:pt>
    <dgm:pt modelId="{1895BDCE-5521-4BD0-9D3F-DD17BAE007B4}" type="sibTrans" cxnId="{FC351229-E60D-4F95-9662-CE1D052EDBA9}">
      <dgm:prSet/>
      <dgm:spPr/>
      <dgm:t>
        <a:bodyPr/>
        <a:lstStyle/>
        <a:p>
          <a:endParaRPr lang="es-ES" sz="1600"/>
        </a:p>
      </dgm:t>
    </dgm:pt>
    <dgm:pt modelId="{2EA3471B-EE56-4F8D-915C-756B3544DF24}" type="pres">
      <dgm:prSet presAssocID="{83BB061C-2DF2-40EB-91DA-302FF3078CC5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"/>
        </a:p>
      </dgm:t>
    </dgm:pt>
    <dgm:pt modelId="{5BD31C66-876C-43D0-B22B-D09B72AF2B1A}" type="pres">
      <dgm:prSet presAssocID="{83BB061C-2DF2-40EB-91DA-302FF3078CC5}" presName="Name1" presStyleCnt="0"/>
      <dgm:spPr/>
    </dgm:pt>
    <dgm:pt modelId="{03746CB3-84DA-4C43-8A6D-55C5A2283D24}" type="pres">
      <dgm:prSet presAssocID="{83BB061C-2DF2-40EB-91DA-302FF3078CC5}" presName="cycle" presStyleCnt="0"/>
      <dgm:spPr/>
    </dgm:pt>
    <dgm:pt modelId="{781BC9CE-C718-49B7-9CDF-43BBCD9F1573}" type="pres">
      <dgm:prSet presAssocID="{83BB061C-2DF2-40EB-91DA-302FF3078CC5}" presName="srcNode" presStyleLbl="node1" presStyleIdx="0" presStyleCnt="7"/>
      <dgm:spPr/>
    </dgm:pt>
    <dgm:pt modelId="{C45C09C3-68A9-4DAE-920C-C3BF246B2806}" type="pres">
      <dgm:prSet presAssocID="{83BB061C-2DF2-40EB-91DA-302FF3078CC5}" presName="conn" presStyleLbl="parChTrans1D2" presStyleIdx="0" presStyleCnt="1"/>
      <dgm:spPr/>
      <dgm:t>
        <a:bodyPr/>
        <a:lstStyle/>
        <a:p>
          <a:endParaRPr lang="es-ES"/>
        </a:p>
      </dgm:t>
    </dgm:pt>
    <dgm:pt modelId="{F1D82822-B137-474E-9980-49A6EA42400D}" type="pres">
      <dgm:prSet presAssocID="{83BB061C-2DF2-40EB-91DA-302FF3078CC5}" presName="extraNode" presStyleLbl="node1" presStyleIdx="0" presStyleCnt="7"/>
      <dgm:spPr/>
    </dgm:pt>
    <dgm:pt modelId="{4E0AA5CC-E8F5-4C64-B95C-852AACBB517E}" type="pres">
      <dgm:prSet presAssocID="{83BB061C-2DF2-40EB-91DA-302FF3078CC5}" presName="dstNode" presStyleLbl="node1" presStyleIdx="0" presStyleCnt="7"/>
      <dgm:spPr/>
    </dgm:pt>
    <dgm:pt modelId="{25F3FBB9-139F-4826-BA1D-718AD23715F8}" type="pres">
      <dgm:prSet presAssocID="{5AA014BA-D998-487D-9645-D5012898850F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7C0E2CD-E5E7-47A6-A4D1-643C819C004A}" type="pres">
      <dgm:prSet presAssocID="{5AA014BA-D998-487D-9645-D5012898850F}" presName="accent_1" presStyleCnt="0"/>
      <dgm:spPr/>
    </dgm:pt>
    <dgm:pt modelId="{D576666E-31F4-4BA8-AF0B-7045EA1CD756}" type="pres">
      <dgm:prSet presAssocID="{5AA014BA-D998-487D-9645-D5012898850F}" presName="accentRepeatNode" presStyleLbl="solidFgAcc1" presStyleIdx="0" presStyleCnt="7"/>
      <dgm:spPr/>
    </dgm:pt>
    <dgm:pt modelId="{D722EB1A-1ACA-468D-AADD-924A48B9C126}" type="pres">
      <dgm:prSet presAssocID="{02DEFAC5-90AB-4FAA-B0BF-8E71FBABFDF5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520C08B-26C0-45CE-A428-64E72B7F7BD1}" type="pres">
      <dgm:prSet presAssocID="{02DEFAC5-90AB-4FAA-B0BF-8E71FBABFDF5}" presName="accent_2" presStyleCnt="0"/>
      <dgm:spPr/>
    </dgm:pt>
    <dgm:pt modelId="{60A80656-677B-4CAC-9B86-89AF2345C42A}" type="pres">
      <dgm:prSet presAssocID="{02DEFAC5-90AB-4FAA-B0BF-8E71FBABFDF5}" presName="accentRepeatNode" presStyleLbl="solidFgAcc1" presStyleIdx="1" presStyleCnt="7"/>
      <dgm:spPr/>
    </dgm:pt>
    <dgm:pt modelId="{B620F137-4F85-42B7-A48B-3F41FFF1354D}" type="pres">
      <dgm:prSet presAssocID="{5FE15966-0262-4B82-92E3-6765C3601316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D8D68EF-C4CC-4F74-BE15-0129D42A8C51}" type="pres">
      <dgm:prSet presAssocID="{5FE15966-0262-4B82-92E3-6765C3601316}" presName="accent_3" presStyleCnt="0"/>
      <dgm:spPr/>
    </dgm:pt>
    <dgm:pt modelId="{464FF704-5C79-4A09-9768-0313ECED6AEC}" type="pres">
      <dgm:prSet presAssocID="{5FE15966-0262-4B82-92E3-6765C3601316}" presName="accentRepeatNode" presStyleLbl="solidFgAcc1" presStyleIdx="2" presStyleCnt="7"/>
      <dgm:spPr/>
    </dgm:pt>
    <dgm:pt modelId="{685AEC98-CD6C-4091-9A38-F7951C40BC33}" type="pres">
      <dgm:prSet presAssocID="{720B1D26-66DC-4031-93BD-25AE4A3CE49E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C6B6E3C-1FAE-4255-AB0C-A7775838D4F9}" type="pres">
      <dgm:prSet presAssocID="{720B1D26-66DC-4031-93BD-25AE4A3CE49E}" presName="accent_4" presStyleCnt="0"/>
      <dgm:spPr/>
    </dgm:pt>
    <dgm:pt modelId="{F36D30AF-476E-49B1-A818-E29E512A6806}" type="pres">
      <dgm:prSet presAssocID="{720B1D26-66DC-4031-93BD-25AE4A3CE49E}" presName="accentRepeatNode" presStyleLbl="solidFgAcc1" presStyleIdx="3" presStyleCnt="7"/>
      <dgm:spPr/>
    </dgm:pt>
    <dgm:pt modelId="{6356CC3D-C1F1-46E8-B130-368BA2D8D983}" type="pres">
      <dgm:prSet presAssocID="{30810B71-CE19-4C61-8CDF-488AE62D66CD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B596A83-3021-4948-ADA3-14CBA4B997B3}" type="pres">
      <dgm:prSet presAssocID="{30810B71-CE19-4C61-8CDF-488AE62D66CD}" presName="accent_5" presStyleCnt="0"/>
      <dgm:spPr/>
    </dgm:pt>
    <dgm:pt modelId="{9B47B041-E7AC-486E-AD6C-2F23E5B429DC}" type="pres">
      <dgm:prSet presAssocID="{30810B71-CE19-4C61-8CDF-488AE62D66CD}" presName="accentRepeatNode" presStyleLbl="solidFgAcc1" presStyleIdx="4" presStyleCnt="7"/>
      <dgm:spPr/>
    </dgm:pt>
    <dgm:pt modelId="{7ABF9CE2-84A8-46A9-8C4B-E0A7BC119A88}" type="pres">
      <dgm:prSet presAssocID="{F9CD881B-2BB5-4C47-95E4-DB85FDC4CDCB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B284C34-7A0F-4D50-AB37-A5BC54E0593F}" type="pres">
      <dgm:prSet presAssocID="{F9CD881B-2BB5-4C47-95E4-DB85FDC4CDCB}" presName="accent_6" presStyleCnt="0"/>
      <dgm:spPr/>
    </dgm:pt>
    <dgm:pt modelId="{2AAE7A9F-6E9E-4C82-AB5E-BC076DA06219}" type="pres">
      <dgm:prSet presAssocID="{F9CD881B-2BB5-4C47-95E4-DB85FDC4CDCB}" presName="accentRepeatNode" presStyleLbl="solidFgAcc1" presStyleIdx="5" presStyleCnt="7"/>
      <dgm:spPr/>
    </dgm:pt>
    <dgm:pt modelId="{DDEA0E6B-4EA8-482C-B7A0-2EB784309468}" type="pres">
      <dgm:prSet presAssocID="{1E4B14CA-6002-4A2D-BE27-5CF61396FFDC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8770116-DC26-41D9-9BA9-1F1BF7FC87FC}" type="pres">
      <dgm:prSet presAssocID="{1E4B14CA-6002-4A2D-BE27-5CF61396FFDC}" presName="accent_7" presStyleCnt="0"/>
      <dgm:spPr/>
    </dgm:pt>
    <dgm:pt modelId="{F0362F43-105C-445B-8D57-32913790EE1F}" type="pres">
      <dgm:prSet presAssocID="{1E4B14CA-6002-4A2D-BE27-5CF61396FFDC}" presName="accentRepeatNode" presStyleLbl="solidFgAcc1" presStyleIdx="6" presStyleCnt="7"/>
      <dgm:spPr/>
    </dgm:pt>
  </dgm:ptLst>
  <dgm:cxnLst>
    <dgm:cxn modelId="{7265EE22-D35B-4962-93E1-AC7A1E6CC61E}" type="presOf" srcId="{5FE15966-0262-4B82-92E3-6765C3601316}" destId="{B620F137-4F85-42B7-A48B-3F41FFF1354D}" srcOrd="0" destOrd="0" presId="urn:microsoft.com/office/officeart/2008/layout/VerticalCurvedList"/>
    <dgm:cxn modelId="{7C1C74A3-065B-4710-BE4C-2D2BEDD36CAE}" type="presOf" srcId="{83BB061C-2DF2-40EB-91DA-302FF3078CC5}" destId="{2EA3471B-EE56-4F8D-915C-756B3544DF24}" srcOrd="0" destOrd="0" presId="urn:microsoft.com/office/officeart/2008/layout/VerticalCurvedList"/>
    <dgm:cxn modelId="{66A8B4BD-8F9F-4D0B-8072-0D584250F751}" type="presOf" srcId="{1E4B14CA-6002-4A2D-BE27-5CF61396FFDC}" destId="{DDEA0E6B-4EA8-482C-B7A0-2EB784309468}" srcOrd="0" destOrd="0" presId="urn:microsoft.com/office/officeart/2008/layout/VerticalCurvedList"/>
    <dgm:cxn modelId="{69F1977F-3C5B-4F72-97AC-A63191F9054F}" srcId="{83BB061C-2DF2-40EB-91DA-302FF3078CC5}" destId="{5FE15966-0262-4B82-92E3-6765C3601316}" srcOrd="2" destOrd="0" parTransId="{7070633B-00CB-45F1-A954-BE32D50FEE7E}" sibTransId="{F3BC5CA5-CA30-4ACF-80F1-F4811E6464ED}"/>
    <dgm:cxn modelId="{25939451-F994-434E-9CCA-62FADD043921}" type="presOf" srcId="{02DEFAC5-90AB-4FAA-B0BF-8E71FBABFDF5}" destId="{D722EB1A-1ACA-468D-AADD-924A48B9C126}" srcOrd="0" destOrd="0" presId="urn:microsoft.com/office/officeart/2008/layout/VerticalCurvedList"/>
    <dgm:cxn modelId="{9A06219B-2CC5-4F30-BB70-EAFE7F62B166}" srcId="{83BB061C-2DF2-40EB-91DA-302FF3078CC5}" destId="{30810B71-CE19-4C61-8CDF-488AE62D66CD}" srcOrd="4" destOrd="0" parTransId="{EB0456E2-AAD9-4915-AAAF-2DF43C2B0F55}" sibTransId="{D4F7FED4-EE39-466E-A297-F3F7A080C000}"/>
    <dgm:cxn modelId="{E03FB546-FD26-46A0-B16E-9B0068A70EBB}" type="presOf" srcId="{7256F8F2-EB5B-4FCB-9972-AF94FCB15645}" destId="{C45C09C3-68A9-4DAE-920C-C3BF246B2806}" srcOrd="0" destOrd="0" presId="urn:microsoft.com/office/officeart/2008/layout/VerticalCurvedList"/>
    <dgm:cxn modelId="{07A33F24-C2A1-4458-B136-D26FB1BA6021}" type="presOf" srcId="{720B1D26-66DC-4031-93BD-25AE4A3CE49E}" destId="{685AEC98-CD6C-4091-9A38-F7951C40BC33}" srcOrd="0" destOrd="0" presId="urn:microsoft.com/office/officeart/2008/layout/VerticalCurvedList"/>
    <dgm:cxn modelId="{C0A3AD82-32A9-4E75-B706-2A7413437BB8}" srcId="{83BB061C-2DF2-40EB-91DA-302FF3078CC5}" destId="{5AA014BA-D998-487D-9645-D5012898850F}" srcOrd="0" destOrd="0" parTransId="{DC9AB778-A5B5-484B-BBE5-D060FFBB5BB5}" sibTransId="{7256F8F2-EB5B-4FCB-9972-AF94FCB15645}"/>
    <dgm:cxn modelId="{B4C43354-A011-42DD-AF41-0A78BD6FDCC9}" type="presOf" srcId="{F9CD881B-2BB5-4C47-95E4-DB85FDC4CDCB}" destId="{7ABF9CE2-84A8-46A9-8C4B-E0A7BC119A88}" srcOrd="0" destOrd="0" presId="urn:microsoft.com/office/officeart/2008/layout/VerticalCurvedList"/>
    <dgm:cxn modelId="{F18AE125-7949-435F-90E8-02D8BC8406AD}" type="presOf" srcId="{30810B71-CE19-4C61-8CDF-488AE62D66CD}" destId="{6356CC3D-C1F1-46E8-B130-368BA2D8D983}" srcOrd="0" destOrd="0" presId="urn:microsoft.com/office/officeart/2008/layout/VerticalCurvedList"/>
    <dgm:cxn modelId="{121EEB55-9AEE-410E-A5D8-7719305AC1EE}" srcId="{83BB061C-2DF2-40EB-91DA-302FF3078CC5}" destId="{02DEFAC5-90AB-4FAA-B0BF-8E71FBABFDF5}" srcOrd="1" destOrd="0" parTransId="{73F17C96-FF18-40BD-8BF1-85B8F9A9AEE3}" sibTransId="{34E1ED1F-847D-481B-9D52-0AF1A0050AD1}"/>
    <dgm:cxn modelId="{FC351229-E60D-4F95-9662-CE1D052EDBA9}" srcId="{83BB061C-2DF2-40EB-91DA-302FF3078CC5}" destId="{1E4B14CA-6002-4A2D-BE27-5CF61396FFDC}" srcOrd="6" destOrd="0" parTransId="{ABCAF8D6-7B3D-42FC-8F9F-F63DA8CDA40F}" sibTransId="{1895BDCE-5521-4BD0-9D3F-DD17BAE007B4}"/>
    <dgm:cxn modelId="{FD94FAA4-EB56-4C67-8C09-5908424F3ABA}" srcId="{83BB061C-2DF2-40EB-91DA-302FF3078CC5}" destId="{720B1D26-66DC-4031-93BD-25AE4A3CE49E}" srcOrd="3" destOrd="0" parTransId="{6EBCB997-0B00-48F4-BD13-4943EEFC5E69}" sibTransId="{BAF62A71-A60E-43EA-8CA4-0ACE52182EE9}"/>
    <dgm:cxn modelId="{1D029458-805D-4CD5-B4D7-A935F2118B64}" type="presOf" srcId="{5AA014BA-D998-487D-9645-D5012898850F}" destId="{25F3FBB9-139F-4826-BA1D-718AD23715F8}" srcOrd="0" destOrd="0" presId="urn:microsoft.com/office/officeart/2008/layout/VerticalCurvedList"/>
    <dgm:cxn modelId="{73B4D243-55DA-4B7D-905B-B2CBEF8F6D11}" srcId="{83BB061C-2DF2-40EB-91DA-302FF3078CC5}" destId="{F9CD881B-2BB5-4C47-95E4-DB85FDC4CDCB}" srcOrd="5" destOrd="0" parTransId="{722ED672-7FCD-4FE3-B1B2-AADB3E5A621A}" sibTransId="{92BF0234-419B-43B6-8909-93B33AC40221}"/>
    <dgm:cxn modelId="{DCC3E2EF-F361-4193-8CC1-D2C0E818B44F}" type="presParOf" srcId="{2EA3471B-EE56-4F8D-915C-756B3544DF24}" destId="{5BD31C66-876C-43D0-B22B-D09B72AF2B1A}" srcOrd="0" destOrd="0" presId="urn:microsoft.com/office/officeart/2008/layout/VerticalCurvedList"/>
    <dgm:cxn modelId="{E9697D5E-2A92-409D-80F6-EAC896582D11}" type="presParOf" srcId="{5BD31C66-876C-43D0-B22B-D09B72AF2B1A}" destId="{03746CB3-84DA-4C43-8A6D-55C5A2283D24}" srcOrd="0" destOrd="0" presId="urn:microsoft.com/office/officeart/2008/layout/VerticalCurvedList"/>
    <dgm:cxn modelId="{5E9BC5D7-7DD3-46FD-AD31-BA254C570488}" type="presParOf" srcId="{03746CB3-84DA-4C43-8A6D-55C5A2283D24}" destId="{781BC9CE-C718-49B7-9CDF-43BBCD9F1573}" srcOrd="0" destOrd="0" presId="urn:microsoft.com/office/officeart/2008/layout/VerticalCurvedList"/>
    <dgm:cxn modelId="{70858D54-F067-4578-BB9F-17BFC6F3FF44}" type="presParOf" srcId="{03746CB3-84DA-4C43-8A6D-55C5A2283D24}" destId="{C45C09C3-68A9-4DAE-920C-C3BF246B2806}" srcOrd="1" destOrd="0" presId="urn:microsoft.com/office/officeart/2008/layout/VerticalCurvedList"/>
    <dgm:cxn modelId="{EC48330C-51EF-4C44-A580-DEDA3DB28BDD}" type="presParOf" srcId="{03746CB3-84DA-4C43-8A6D-55C5A2283D24}" destId="{F1D82822-B137-474E-9980-49A6EA42400D}" srcOrd="2" destOrd="0" presId="urn:microsoft.com/office/officeart/2008/layout/VerticalCurvedList"/>
    <dgm:cxn modelId="{DE679B74-1016-4178-8E27-B250D5870E61}" type="presParOf" srcId="{03746CB3-84DA-4C43-8A6D-55C5A2283D24}" destId="{4E0AA5CC-E8F5-4C64-B95C-852AACBB517E}" srcOrd="3" destOrd="0" presId="urn:microsoft.com/office/officeart/2008/layout/VerticalCurvedList"/>
    <dgm:cxn modelId="{4E4F777D-8767-4134-89E8-F564AB0C4394}" type="presParOf" srcId="{5BD31C66-876C-43D0-B22B-D09B72AF2B1A}" destId="{25F3FBB9-139F-4826-BA1D-718AD23715F8}" srcOrd="1" destOrd="0" presId="urn:microsoft.com/office/officeart/2008/layout/VerticalCurvedList"/>
    <dgm:cxn modelId="{F786CD5C-B40A-41C8-AD9D-296A0D87015D}" type="presParOf" srcId="{5BD31C66-876C-43D0-B22B-D09B72AF2B1A}" destId="{77C0E2CD-E5E7-47A6-A4D1-643C819C004A}" srcOrd="2" destOrd="0" presId="urn:microsoft.com/office/officeart/2008/layout/VerticalCurvedList"/>
    <dgm:cxn modelId="{4F08AFA3-40DE-4890-AC55-EA9C186B9DED}" type="presParOf" srcId="{77C0E2CD-E5E7-47A6-A4D1-643C819C004A}" destId="{D576666E-31F4-4BA8-AF0B-7045EA1CD756}" srcOrd="0" destOrd="0" presId="urn:microsoft.com/office/officeart/2008/layout/VerticalCurvedList"/>
    <dgm:cxn modelId="{0DD36D15-8EA2-439F-8A72-EC197908A3DD}" type="presParOf" srcId="{5BD31C66-876C-43D0-B22B-D09B72AF2B1A}" destId="{D722EB1A-1ACA-468D-AADD-924A48B9C126}" srcOrd="3" destOrd="0" presId="urn:microsoft.com/office/officeart/2008/layout/VerticalCurvedList"/>
    <dgm:cxn modelId="{473A95E2-6622-4268-B838-6428D8348B53}" type="presParOf" srcId="{5BD31C66-876C-43D0-B22B-D09B72AF2B1A}" destId="{5520C08B-26C0-45CE-A428-64E72B7F7BD1}" srcOrd="4" destOrd="0" presId="urn:microsoft.com/office/officeart/2008/layout/VerticalCurvedList"/>
    <dgm:cxn modelId="{DEBAC13F-C200-4A25-A01E-84E47D046D8F}" type="presParOf" srcId="{5520C08B-26C0-45CE-A428-64E72B7F7BD1}" destId="{60A80656-677B-4CAC-9B86-89AF2345C42A}" srcOrd="0" destOrd="0" presId="urn:microsoft.com/office/officeart/2008/layout/VerticalCurvedList"/>
    <dgm:cxn modelId="{4EEDB32E-D005-4A10-ABE8-F80332607D2B}" type="presParOf" srcId="{5BD31C66-876C-43D0-B22B-D09B72AF2B1A}" destId="{B620F137-4F85-42B7-A48B-3F41FFF1354D}" srcOrd="5" destOrd="0" presId="urn:microsoft.com/office/officeart/2008/layout/VerticalCurvedList"/>
    <dgm:cxn modelId="{118D210E-8F50-4090-A3E9-65D585BDE673}" type="presParOf" srcId="{5BD31C66-876C-43D0-B22B-D09B72AF2B1A}" destId="{0D8D68EF-C4CC-4F74-BE15-0129D42A8C51}" srcOrd="6" destOrd="0" presId="urn:microsoft.com/office/officeart/2008/layout/VerticalCurvedList"/>
    <dgm:cxn modelId="{EB674913-9F9C-4146-8A4C-4C6E57874848}" type="presParOf" srcId="{0D8D68EF-C4CC-4F74-BE15-0129D42A8C51}" destId="{464FF704-5C79-4A09-9768-0313ECED6AEC}" srcOrd="0" destOrd="0" presId="urn:microsoft.com/office/officeart/2008/layout/VerticalCurvedList"/>
    <dgm:cxn modelId="{4C4B7F4A-4C78-4913-AE6D-C2F9CA547950}" type="presParOf" srcId="{5BD31C66-876C-43D0-B22B-D09B72AF2B1A}" destId="{685AEC98-CD6C-4091-9A38-F7951C40BC33}" srcOrd="7" destOrd="0" presId="urn:microsoft.com/office/officeart/2008/layout/VerticalCurvedList"/>
    <dgm:cxn modelId="{CE7AF042-FB64-42E1-94B6-138827969855}" type="presParOf" srcId="{5BD31C66-876C-43D0-B22B-D09B72AF2B1A}" destId="{EC6B6E3C-1FAE-4255-AB0C-A7775838D4F9}" srcOrd="8" destOrd="0" presId="urn:microsoft.com/office/officeart/2008/layout/VerticalCurvedList"/>
    <dgm:cxn modelId="{B13D87E5-F030-4C9E-A0CF-34BF242AC199}" type="presParOf" srcId="{EC6B6E3C-1FAE-4255-AB0C-A7775838D4F9}" destId="{F36D30AF-476E-49B1-A818-E29E512A6806}" srcOrd="0" destOrd="0" presId="urn:microsoft.com/office/officeart/2008/layout/VerticalCurvedList"/>
    <dgm:cxn modelId="{26641EE7-16B1-4F85-8EC3-5F744747EA12}" type="presParOf" srcId="{5BD31C66-876C-43D0-B22B-D09B72AF2B1A}" destId="{6356CC3D-C1F1-46E8-B130-368BA2D8D983}" srcOrd="9" destOrd="0" presId="urn:microsoft.com/office/officeart/2008/layout/VerticalCurvedList"/>
    <dgm:cxn modelId="{30C81A30-2C67-495A-9225-904483E38935}" type="presParOf" srcId="{5BD31C66-876C-43D0-B22B-D09B72AF2B1A}" destId="{0B596A83-3021-4948-ADA3-14CBA4B997B3}" srcOrd="10" destOrd="0" presId="urn:microsoft.com/office/officeart/2008/layout/VerticalCurvedList"/>
    <dgm:cxn modelId="{7F8E89AC-AAAD-4970-9175-6AB0D56B6A95}" type="presParOf" srcId="{0B596A83-3021-4948-ADA3-14CBA4B997B3}" destId="{9B47B041-E7AC-486E-AD6C-2F23E5B429DC}" srcOrd="0" destOrd="0" presId="urn:microsoft.com/office/officeart/2008/layout/VerticalCurvedList"/>
    <dgm:cxn modelId="{4C0A059F-D5CC-4F32-BAC0-2A4468844664}" type="presParOf" srcId="{5BD31C66-876C-43D0-B22B-D09B72AF2B1A}" destId="{7ABF9CE2-84A8-46A9-8C4B-E0A7BC119A88}" srcOrd="11" destOrd="0" presId="urn:microsoft.com/office/officeart/2008/layout/VerticalCurvedList"/>
    <dgm:cxn modelId="{1CE45725-6687-4DF7-AAD7-CCD478E52E6B}" type="presParOf" srcId="{5BD31C66-876C-43D0-B22B-D09B72AF2B1A}" destId="{AB284C34-7A0F-4D50-AB37-A5BC54E0593F}" srcOrd="12" destOrd="0" presId="urn:microsoft.com/office/officeart/2008/layout/VerticalCurvedList"/>
    <dgm:cxn modelId="{A87F701C-58C2-4B39-8C23-050638922CAA}" type="presParOf" srcId="{AB284C34-7A0F-4D50-AB37-A5BC54E0593F}" destId="{2AAE7A9F-6E9E-4C82-AB5E-BC076DA06219}" srcOrd="0" destOrd="0" presId="urn:microsoft.com/office/officeart/2008/layout/VerticalCurvedList"/>
    <dgm:cxn modelId="{25E36DA0-2859-47A3-9D28-F2A711E6947B}" type="presParOf" srcId="{5BD31C66-876C-43D0-B22B-D09B72AF2B1A}" destId="{DDEA0E6B-4EA8-482C-B7A0-2EB784309468}" srcOrd="13" destOrd="0" presId="urn:microsoft.com/office/officeart/2008/layout/VerticalCurvedList"/>
    <dgm:cxn modelId="{F4FA0F18-1AA6-4166-82DA-8FB2CAFC5514}" type="presParOf" srcId="{5BD31C66-876C-43D0-B22B-D09B72AF2B1A}" destId="{D8770116-DC26-41D9-9BA9-1F1BF7FC87FC}" srcOrd="14" destOrd="0" presId="urn:microsoft.com/office/officeart/2008/layout/VerticalCurvedList"/>
    <dgm:cxn modelId="{8C5DA947-42F8-47F6-A6A3-7DF4956292DC}" type="presParOf" srcId="{D8770116-DC26-41D9-9BA9-1F1BF7FC87FC}" destId="{F0362F43-105C-445B-8D57-32913790EE1F}" srcOrd="0" destOrd="0" presId="urn:microsoft.com/office/officeart/2008/layout/VerticalCurvedLis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EEC526F-8C2E-4731-BCFA-57650F740D72}" type="doc">
      <dgm:prSet loTypeId="urn:microsoft.com/office/officeart/2005/8/layout/cycle2" loCatId="cycle" qsTypeId="urn:microsoft.com/office/officeart/2005/8/quickstyle/3d3" qsCatId="3D" csTypeId="urn:microsoft.com/office/officeart/2005/8/colors/accent2_2" csCatId="accent2" phldr="1"/>
      <dgm:spPr/>
      <dgm:t>
        <a:bodyPr/>
        <a:lstStyle/>
        <a:p>
          <a:endParaRPr lang="es-EC"/>
        </a:p>
      </dgm:t>
    </dgm:pt>
    <dgm:pt modelId="{EC91B93C-A5C3-44B6-AB70-20483A202B38}">
      <dgm:prSet phldrT="[Texto]" custT="1"/>
      <dgm:spPr/>
      <dgm:t>
        <a:bodyPr/>
        <a:lstStyle/>
        <a:p>
          <a:r>
            <a:rPr lang="es-EC" sz="1400" smtClean="0">
              <a:latin typeface="Arial" panose="020B0604020202020204" pitchFamily="34" charset="0"/>
              <a:cs typeface="Arial" panose="020B0604020202020204" pitchFamily="34" charset="0"/>
            </a:rPr>
            <a:t>Definición del Problema</a:t>
          </a:r>
          <a:endParaRPr lang="es-EC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01FB0E9-0039-4DDF-ACE3-D6B0DFD01F29}" type="parTrans" cxnId="{E64B4CD5-17AB-41F8-922F-E7779E2D33D2}">
      <dgm:prSet/>
      <dgm:spPr/>
      <dgm:t>
        <a:bodyPr/>
        <a:lstStyle/>
        <a:p>
          <a:endParaRPr lang="es-EC" sz="1400">
            <a:solidFill>
              <a:sysClr val="windowText" lastClr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118360C-AF32-4CFA-A18C-F519DA595F2A}" type="sibTrans" cxnId="{E64B4CD5-17AB-41F8-922F-E7779E2D33D2}">
      <dgm:prSet/>
      <dgm:spPr/>
      <dgm:t>
        <a:bodyPr/>
        <a:lstStyle/>
        <a:p>
          <a:endParaRPr lang="es-EC" sz="1400">
            <a:solidFill>
              <a:sysClr val="windowText" lastClr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3700F51-927A-40D8-B7F3-008859614966}">
      <dgm:prSet phldrT="[Texto]" custT="1"/>
      <dgm:spPr/>
      <dgm:t>
        <a:bodyPr/>
        <a:lstStyle/>
        <a:p>
          <a:r>
            <a:rPr lang="es-EC" sz="1400" dirty="0" smtClean="0">
              <a:latin typeface="Arial" panose="020B0604020202020204" pitchFamily="34" charset="0"/>
              <a:cs typeface="Arial" panose="020B0604020202020204" pitchFamily="34" charset="0"/>
            </a:rPr>
            <a:t>Análisis de Involucrados</a:t>
          </a:r>
          <a:endParaRPr lang="es-EC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6940F81-A277-4003-AEEB-6B64902C4B73}" type="parTrans" cxnId="{C94DB61A-DC78-47F9-AA6A-BA475405987E}">
      <dgm:prSet/>
      <dgm:spPr/>
      <dgm:t>
        <a:bodyPr/>
        <a:lstStyle/>
        <a:p>
          <a:endParaRPr lang="es-EC" sz="1400">
            <a:solidFill>
              <a:sysClr val="windowText" lastClr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0749A8F-9919-4F56-B624-8362BC6E506A}" type="sibTrans" cxnId="{C94DB61A-DC78-47F9-AA6A-BA475405987E}">
      <dgm:prSet/>
      <dgm:spPr/>
      <dgm:t>
        <a:bodyPr/>
        <a:lstStyle/>
        <a:p>
          <a:endParaRPr lang="es-EC" sz="1400">
            <a:solidFill>
              <a:sysClr val="windowText" lastClr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3DA7650-A9FF-4EF2-B3B5-7021332051BB}">
      <dgm:prSet phldrT="[Texto]" custT="1"/>
      <dgm:spPr/>
      <dgm:t>
        <a:bodyPr/>
        <a:lstStyle/>
        <a:p>
          <a:r>
            <a:rPr lang="es-EC" sz="1400" dirty="0" smtClean="0">
              <a:latin typeface="Arial" panose="020B0604020202020204" pitchFamily="34" charset="0"/>
              <a:cs typeface="Arial" panose="020B0604020202020204" pitchFamily="34" charset="0"/>
            </a:rPr>
            <a:t>Árbol de problemas</a:t>
          </a:r>
          <a:endParaRPr lang="es-EC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02D28FF-33F7-4235-82A4-3D1380714CC1}" type="parTrans" cxnId="{31ED6B95-155F-464F-AE33-38F63C36EA07}">
      <dgm:prSet/>
      <dgm:spPr/>
      <dgm:t>
        <a:bodyPr/>
        <a:lstStyle/>
        <a:p>
          <a:endParaRPr lang="es-EC" sz="1400">
            <a:solidFill>
              <a:sysClr val="windowText" lastClr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8DC024C-4718-42EC-86F8-EE7629E8A792}" type="sibTrans" cxnId="{31ED6B95-155F-464F-AE33-38F63C36EA07}">
      <dgm:prSet/>
      <dgm:spPr/>
      <dgm:t>
        <a:bodyPr/>
        <a:lstStyle/>
        <a:p>
          <a:endParaRPr lang="es-EC" sz="1400">
            <a:solidFill>
              <a:sysClr val="windowText" lastClr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80A1A3D-6B4C-44FE-97FE-4E21C768037A}">
      <dgm:prSet phldrT="[Texto]" custT="1"/>
      <dgm:spPr/>
      <dgm:t>
        <a:bodyPr/>
        <a:lstStyle/>
        <a:p>
          <a:r>
            <a:rPr lang="es-EC" sz="1400" dirty="0" smtClean="0">
              <a:latin typeface="Arial" panose="020B0604020202020204" pitchFamily="34" charset="0"/>
              <a:cs typeface="Arial" panose="020B0604020202020204" pitchFamily="34" charset="0"/>
            </a:rPr>
            <a:t>Árbol de Objetivos</a:t>
          </a:r>
          <a:endParaRPr lang="es-EC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E9DFB05-A4CB-438E-B2CA-D8C0A6CE281D}" type="parTrans" cxnId="{8C28E55E-24D7-483D-9663-D4C125430466}">
      <dgm:prSet/>
      <dgm:spPr/>
      <dgm:t>
        <a:bodyPr/>
        <a:lstStyle/>
        <a:p>
          <a:endParaRPr lang="es-EC" sz="1400">
            <a:solidFill>
              <a:sysClr val="windowText" lastClr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04AFBAA-2A4F-46A1-8C16-F046706DC8B1}" type="sibTrans" cxnId="{8C28E55E-24D7-483D-9663-D4C125430466}">
      <dgm:prSet/>
      <dgm:spPr/>
      <dgm:t>
        <a:bodyPr/>
        <a:lstStyle/>
        <a:p>
          <a:endParaRPr lang="es-EC" sz="1400">
            <a:solidFill>
              <a:sysClr val="windowText" lastClr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B05F9C7-5015-4B50-826F-FF7A09AF8178}">
      <dgm:prSet phldrT="[Texto]" custT="1"/>
      <dgm:spPr/>
      <dgm:t>
        <a:bodyPr/>
        <a:lstStyle/>
        <a:p>
          <a:r>
            <a:rPr lang="es-EC" sz="1400" dirty="0" smtClean="0">
              <a:latin typeface="Arial" panose="020B0604020202020204" pitchFamily="34" charset="0"/>
              <a:cs typeface="Arial" panose="020B0604020202020204" pitchFamily="34" charset="0"/>
            </a:rPr>
            <a:t>Análisis de Alternativas</a:t>
          </a:r>
          <a:endParaRPr lang="es-EC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D1FE7FF-8A59-4A2E-B6CA-7254F9AD26FC}" type="parTrans" cxnId="{5AAF2839-A817-415A-A584-7AC3A4E078AC}">
      <dgm:prSet/>
      <dgm:spPr/>
      <dgm:t>
        <a:bodyPr/>
        <a:lstStyle/>
        <a:p>
          <a:endParaRPr lang="es-EC" sz="1400">
            <a:solidFill>
              <a:sysClr val="windowText" lastClr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9981F82-9FA4-4BEC-8EFF-F370BD67FAE8}" type="sibTrans" cxnId="{5AAF2839-A817-415A-A584-7AC3A4E078AC}">
      <dgm:prSet/>
      <dgm:spPr/>
      <dgm:t>
        <a:bodyPr/>
        <a:lstStyle/>
        <a:p>
          <a:endParaRPr lang="es-EC" sz="1400">
            <a:solidFill>
              <a:sysClr val="windowText" lastClr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28EE553-0A9A-419A-92CE-3D1C483257E8}">
      <dgm:prSet phldrT="[Texto]" custT="1"/>
      <dgm:spPr/>
      <dgm:t>
        <a:bodyPr/>
        <a:lstStyle/>
        <a:p>
          <a:r>
            <a:rPr lang="es-EC" sz="1400" dirty="0" smtClean="0">
              <a:latin typeface="Arial" panose="020B0604020202020204" pitchFamily="34" charset="0"/>
              <a:cs typeface="Arial" panose="020B0604020202020204" pitchFamily="34" charset="0"/>
            </a:rPr>
            <a:t>Matriz de Marco Lógico</a:t>
          </a:r>
          <a:endParaRPr lang="es-EC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106BC7A-CF2D-4390-936F-79ADBFCC536F}" type="parTrans" cxnId="{86F20B8A-FF6E-41FF-8205-EAB06D8C5118}">
      <dgm:prSet/>
      <dgm:spPr/>
      <dgm:t>
        <a:bodyPr/>
        <a:lstStyle/>
        <a:p>
          <a:endParaRPr lang="es-EC" sz="1400">
            <a:solidFill>
              <a:sysClr val="windowText" lastClr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DDE16FD-4513-4336-9361-9448B51354B7}" type="sibTrans" cxnId="{86F20B8A-FF6E-41FF-8205-EAB06D8C5118}">
      <dgm:prSet/>
      <dgm:spPr/>
      <dgm:t>
        <a:bodyPr/>
        <a:lstStyle/>
        <a:p>
          <a:endParaRPr lang="es-EC" sz="1400">
            <a:solidFill>
              <a:sysClr val="windowText" lastClr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3041438-E77D-46FE-9643-E9D33796FF90}">
      <dgm:prSet phldrT="[Texto]" custT="1"/>
      <dgm:spPr/>
      <dgm:t>
        <a:bodyPr/>
        <a:lstStyle/>
        <a:p>
          <a:r>
            <a:rPr lang="es-EC" sz="1400" smtClean="0">
              <a:latin typeface="Arial" panose="020B0604020202020204" pitchFamily="34" charset="0"/>
              <a:cs typeface="Arial" panose="020B0604020202020204" pitchFamily="34" charset="0"/>
            </a:rPr>
            <a:t>Diseño </a:t>
          </a:r>
          <a:r>
            <a:rPr lang="es-EC" sz="1400" dirty="0" smtClean="0">
              <a:latin typeface="Arial" panose="020B0604020202020204" pitchFamily="34" charset="0"/>
              <a:cs typeface="Arial" panose="020B0604020202020204" pitchFamily="34" charset="0"/>
            </a:rPr>
            <a:t>de Estrategias</a:t>
          </a:r>
          <a:endParaRPr lang="es-EC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8415360-D9B9-4A4E-8ED2-FE548D2FA108}" type="parTrans" cxnId="{B11D7911-C749-45F4-BF93-4345515145BF}">
      <dgm:prSet/>
      <dgm:spPr/>
      <dgm:t>
        <a:bodyPr/>
        <a:lstStyle/>
        <a:p>
          <a:endParaRPr lang="es-ES"/>
        </a:p>
      </dgm:t>
    </dgm:pt>
    <dgm:pt modelId="{C194CB77-CE94-48D5-A49E-7714DEBB4C5F}" type="sibTrans" cxnId="{B11D7911-C749-45F4-BF93-4345515145BF}">
      <dgm:prSet/>
      <dgm:spPr/>
      <dgm:t>
        <a:bodyPr/>
        <a:lstStyle/>
        <a:p>
          <a:endParaRPr lang="es-ES"/>
        </a:p>
      </dgm:t>
    </dgm:pt>
    <dgm:pt modelId="{81BEFB48-D73A-4E12-A747-74E974822A59}" type="pres">
      <dgm:prSet presAssocID="{4EEC526F-8C2E-4731-BCFA-57650F740D72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A02C3E09-3EC8-41AE-9271-B173ABFD3BE2}" type="pres">
      <dgm:prSet presAssocID="{EC91B93C-A5C3-44B6-AB70-20483A202B38}" presName="node" presStyleLbl="node1" presStyleIdx="0" presStyleCnt="7" custScaleX="10827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14489B9-B01A-444F-B2C4-112E0C959A53}" type="pres">
      <dgm:prSet presAssocID="{F118360C-AF32-4CFA-A18C-F519DA595F2A}" presName="sibTrans" presStyleLbl="sibTrans2D1" presStyleIdx="0" presStyleCnt="7"/>
      <dgm:spPr/>
      <dgm:t>
        <a:bodyPr/>
        <a:lstStyle/>
        <a:p>
          <a:endParaRPr lang="es-ES"/>
        </a:p>
      </dgm:t>
    </dgm:pt>
    <dgm:pt modelId="{B9D644DB-205F-45B5-8EE1-6F0A7E31F459}" type="pres">
      <dgm:prSet presAssocID="{F118360C-AF32-4CFA-A18C-F519DA595F2A}" presName="connectorText" presStyleLbl="sibTrans2D1" presStyleIdx="0" presStyleCnt="7"/>
      <dgm:spPr/>
      <dgm:t>
        <a:bodyPr/>
        <a:lstStyle/>
        <a:p>
          <a:endParaRPr lang="es-ES"/>
        </a:p>
      </dgm:t>
    </dgm:pt>
    <dgm:pt modelId="{719A0EF6-8DD9-43BB-938E-0EF4FA1F878A}" type="pres">
      <dgm:prSet presAssocID="{E3700F51-927A-40D8-B7F3-008859614966}" presName="node" presStyleLbl="node1" presStyleIdx="1" presStyleCnt="7" custScaleX="11046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ABEC4E0-9168-496C-A6C0-E231E43A0B99}" type="pres">
      <dgm:prSet presAssocID="{60749A8F-9919-4F56-B624-8362BC6E506A}" presName="sibTrans" presStyleLbl="sibTrans2D1" presStyleIdx="1" presStyleCnt="7"/>
      <dgm:spPr/>
      <dgm:t>
        <a:bodyPr/>
        <a:lstStyle/>
        <a:p>
          <a:endParaRPr lang="es-ES"/>
        </a:p>
      </dgm:t>
    </dgm:pt>
    <dgm:pt modelId="{A672F0CE-79B7-4C7F-A3E3-292EF918D272}" type="pres">
      <dgm:prSet presAssocID="{60749A8F-9919-4F56-B624-8362BC6E506A}" presName="connectorText" presStyleLbl="sibTrans2D1" presStyleIdx="1" presStyleCnt="7"/>
      <dgm:spPr/>
      <dgm:t>
        <a:bodyPr/>
        <a:lstStyle/>
        <a:p>
          <a:endParaRPr lang="es-ES"/>
        </a:p>
      </dgm:t>
    </dgm:pt>
    <dgm:pt modelId="{4C62241D-93C1-42FB-83A8-D79E413B0796}" type="pres">
      <dgm:prSet presAssocID="{F3041438-E77D-46FE-9643-E9D33796FF90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C488E26-3EE5-4E0B-822F-F3C81B65C4FA}" type="pres">
      <dgm:prSet presAssocID="{C194CB77-CE94-48D5-A49E-7714DEBB4C5F}" presName="sibTrans" presStyleLbl="sibTrans2D1" presStyleIdx="2" presStyleCnt="7"/>
      <dgm:spPr/>
      <dgm:t>
        <a:bodyPr/>
        <a:lstStyle/>
        <a:p>
          <a:endParaRPr lang="es-ES"/>
        </a:p>
      </dgm:t>
    </dgm:pt>
    <dgm:pt modelId="{73121508-6C2F-458E-8028-FE9F77625B2C}" type="pres">
      <dgm:prSet presAssocID="{C194CB77-CE94-48D5-A49E-7714DEBB4C5F}" presName="connectorText" presStyleLbl="sibTrans2D1" presStyleIdx="2" presStyleCnt="7"/>
      <dgm:spPr/>
      <dgm:t>
        <a:bodyPr/>
        <a:lstStyle/>
        <a:p>
          <a:endParaRPr lang="es-ES"/>
        </a:p>
      </dgm:t>
    </dgm:pt>
    <dgm:pt modelId="{BEE49372-CE98-41DE-AC71-16781A8DD60B}" type="pres">
      <dgm:prSet presAssocID="{53DA7650-A9FF-4EF2-B3B5-7021332051BB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CCC4B23-AD6F-42AC-9D6B-196E53876F85}" type="pres">
      <dgm:prSet presAssocID="{78DC024C-4718-42EC-86F8-EE7629E8A792}" presName="sibTrans" presStyleLbl="sibTrans2D1" presStyleIdx="3" presStyleCnt="7"/>
      <dgm:spPr/>
      <dgm:t>
        <a:bodyPr/>
        <a:lstStyle/>
        <a:p>
          <a:endParaRPr lang="es-ES"/>
        </a:p>
      </dgm:t>
    </dgm:pt>
    <dgm:pt modelId="{678A9F5A-10A8-429D-BC58-A8866896A770}" type="pres">
      <dgm:prSet presAssocID="{78DC024C-4718-42EC-86F8-EE7629E8A792}" presName="connectorText" presStyleLbl="sibTrans2D1" presStyleIdx="3" presStyleCnt="7"/>
      <dgm:spPr/>
      <dgm:t>
        <a:bodyPr/>
        <a:lstStyle/>
        <a:p>
          <a:endParaRPr lang="es-ES"/>
        </a:p>
      </dgm:t>
    </dgm:pt>
    <dgm:pt modelId="{B7E79C97-2906-45AF-B6AB-0DCC9614B047}" type="pres">
      <dgm:prSet presAssocID="{B80A1A3D-6B4C-44FE-97FE-4E21C768037A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BF04767-F6E4-491F-B7B7-913704B34F47}" type="pres">
      <dgm:prSet presAssocID="{504AFBAA-2A4F-46A1-8C16-F046706DC8B1}" presName="sibTrans" presStyleLbl="sibTrans2D1" presStyleIdx="4" presStyleCnt="7"/>
      <dgm:spPr/>
      <dgm:t>
        <a:bodyPr/>
        <a:lstStyle/>
        <a:p>
          <a:endParaRPr lang="es-ES"/>
        </a:p>
      </dgm:t>
    </dgm:pt>
    <dgm:pt modelId="{CECCA460-0F5C-4560-85A9-9F8A7D56C2C0}" type="pres">
      <dgm:prSet presAssocID="{504AFBAA-2A4F-46A1-8C16-F046706DC8B1}" presName="connectorText" presStyleLbl="sibTrans2D1" presStyleIdx="4" presStyleCnt="7"/>
      <dgm:spPr/>
      <dgm:t>
        <a:bodyPr/>
        <a:lstStyle/>
        <a:p>
          <a:endParaRPr lang="es-ES"/>
        </a:p>
      </dgm:t>
    </dgm:pt>
    <dgm:pt modelId="{99244371-15AA-4D72-B810-466A7EF691A2}" type="pres">
      <dgm:prSet presAssocID="{8B05F9C7-5015-4B50-826F-FF7A09AF8178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30D2FA8-3308-41B5-8FFD-0ED80DD651C0}" type="pres">
      <dgm:prSet presAssocID="{99981F82-9FA4-4BEC-8EFF-F370BD67FAE8}" presName="sibTrans" presStyleLbl="sibTrans2D1" presStyleIdx="5" presStyleCnt="7"/>
      <dgm:spPr/>
      <dgm:t>
        <a:bodyPr/>
        <a:lstStyle/>
        <a:p>
          <a:endParaRPr lang="es-ES"/>
        </a:p>
      </dgm:t>
    </dgm:pt>
    <dgm:pt modelId="{DE8BE8FA-DF13-47F4-8AAA-75DB864A267F}" type="pres">
      <dgm:prSet presAssocID="{99981F82-9FA4-4BEC-8EFF-F370BD67FAE8}" presName="connectorText" presStyleLbl="sibTrans2D1" presStyleIdx="5" presStyleCnt="7"/>
      <dgm:spPr/>
      <dgm:t>
        <a:bodyPr/>
        <a:lstStyle/>
        <a:p>
          <a:endParaRPr lang="es-ES"/>
        </a:p>
      </dgm:t>
    </dgm:pt>
    <dgm:pt modelId="{448CBF16-A89A-4F50-B839-1D8F277CB702}" type="pres">
      <dgm:prSet presAssocID="{228EE553-0A9A-419A-92CE-3D1C483257E8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90BBAEB-C8C1-40D0-BB37-3077DCC9DB0B}" type="pres">
      <dgm:prSet presAssocID="{5DDE16FD-4513-4336-9361-9448B51354B7}" presName="sibTrans" presStyleLbl="sibTrans2D1" presStyleIdx="6" presStyleCnt="7"/>
      <dgm:spPr/>
      <dgm:t>
        <a:bodyPr/>
        <a:lstStyle/>
        <a:p>
          <a:endParaRPr lang="es-ES"/>
        </a:p>
      </dgm:t>
    </dgm:pt>
    <dgm:pt modelId="{3B9DC3EE-9AA3-48ED-817B-D074DB3EF211}" type="pres">
      <dgm:prSet presAssocID="{5DDE16FD-4513-4336-9361-9448B51354B7}" presName="connectorText" presStyleLbl="sibTrans2D1" presStyleIdx="6" presStyleCnt="7"/>
      <dgm:spPr/>
      <dgm:t>
        <a:bodyPr/>
        <a:lstStyle/>
        <a:p>
          <a:endParaRPr lang="es-ES"/>
        </a:p>
      </dgm:t>
    </dgm:pt>
  </dgm:ptLst>
  <dgm:cxnLst>
    <dgm:cxn modelId="{F1D040E0-0082-45DE-9700-ABF10683959A}" type="presOf" srcId="{F118360C-AF32-4CFA-A18C-F519DA595F2A}" destId="{B9D644DB-205F-45B5-8EE1-6F0A7E31F459}" srcOrd="1" destOrd="0" presId="urn:microsoft.com/office/officeart/2005/8/layout/cycle2"/>
    <dgm:cxn modelId="{5AAF2839-A817-415A-A584-7AC3A4E078AC}" srcId="{4EEC526F-8C2E-4731-BCFA-57650F740D72}" destId="{8B05F9C7-5015-4B50-826F-FF7A09AF8178}" srcOrd="5" destOrd="0" parTransId="{2D1FE7FF-8A59-4A2E-B6CA-7254F9AD26FC}" sibTransId="{99981F82-9FA4-4BEC-8EFF-F370BD67FAE8}"/>
    <dgm:cxn modelId="{173B4865-63EE-470A-8F61-92CBAFC8717E}" type="presOf" srcId="{99981F82-9FA4-4BEC-8EFF-F370BD67FAE8}" destId="{DE8BE8FA-DF13-47F4-8AAA-75DB864A267F}" srcOrd="1" destOrd="0" presId="urn:microsoft.com/office/officeart/2005/8/layout/cycle2"/>
    <dgm:cxn modelId="{78E98047-DA6E-42B3-AB99-B6799923C8E6}" type="presOf" srcId="{F118360C-AF32-4CFA-A18C-F519DA595F2A}" destId="{A14489B9-B01A-444F-B2C4-112E0C959A53}" srcOrd="0" destOrd="0" presId="urn:microsoft.com/office/officeart/2005/8/layout/cycle2"/>
    <dgm:cxn modelId="{C5034275-4E1D-4640-8493-D560A2B5AC6A}" type="presOf" srcId="{228EE553-0A9A-419A-92CE-3D1C483257E8}" destId="{448CBF16-A89A-4F50-B839-1D8F277CB702}" srcOrd="0" destOrd="0" presId="urn:microsoft.com/office/officeart/2005/8/layout/cycle2"/>
    <dgm:cxn modelId="{CB09027C-F107-4A03-86C4-5350FE67D00D}" type="presOf" srcId="{53DA7650-A9FF-4EF2-B3B5-7021332051BB}" destId="{BEE49372-CE98-41DE-AC71-16781A8DD60B}" srcOrd="0" destOrd="0" presId="urn:microsoft.com/office/officeart/2005/8/layout/cycle2"/>
    <dgm:cxn modelId="{608F3E94-E212-4B07-AB2F-DC0FC847ADB6}" type="presOf" srcId="{4EEC526F-8C2E-4731-BCFA-57650F740D72}" destId="{81BEFB48-D73A-4E12-A747-74E974822A59}" srcOrd="0" destOrd="0" presId="urn:microsoft.com/office/officeart/2005/8/layout/cycle2"/>
    <dgm:cxn modelId="{080602D9-90B2-4C24-A692-06E285652C2B}" type="presOf" srcId="{F3041438-E77D-46FE-9643-E9D33796FF90}" destId="{4C62241D-93C1-42FB-83A8-D79E413B0796}" srcOrd="0" destOrd="0" presId="urn:microsoft.com/office/officeart/2005/8/layout/cycle2"/>
    <dgm:cxn modelId="{D1B73E09-D33A-41B1-AF2E-B446A3043E32}" type="presOf" srcId="{5DDE16FD-4513-4336-9361-9448B51354B7}" destId="{3B9DC3EE-9AA3-48ED-817B-D074DB3EF211}" srcOrd="1" destOrd="0" presId="urn:microsoft.com/office/officeart/2005/8/layout/cycle2"/>
    <dgm:cxn modelId="{8C28E55E-24D7-483D-9663-D4C125430466}" srcId="{4EEC526F-8C2E-4731-BCFA-57650F740D72}" destId="{B80A1A3D-6B4C-44FE-97FE-4E21C768037A}" srcOrd="4" destOrd="0" parTransId="{1E9DFB05-A4CB-438E-B2CA-D8C0A6CE281D}" sibTransId="{504AFBAA-2A4F-46A1-8C16-F046706DC8B1}"/>
    <dgm:cxn modelId="{8B9EF726-A683-4FAD-9284-B310B118DD4E}" type="presOf" srcId="{C194CB77-CE94-48D5-A49E-7714DEBB4C5F}" destId="{6C488E26-3EE5-4E0B-822F-F3C81B65C4FA}" srcOrd="0" destOrd="0" presId="urn:microsoft.com/office/officeart/2005/8/layout/cycle2"/>
    <dgm:cxn modelId="{7FB3FC10-054F-47B8-BE16-69E1518DCB38}" type="presOf" srcId="{78DC024C-4718-42EC-86F8-EE7629E8A792}" destId="{7CCC4B23-AD6F-42AC-9D6B-196E53876F85}" srcOrd="0" destOrd="0" presId="urn:microsoft.com/office/officeart/2005/8/layout/cycle2"/>
    <dgm:cxn modelId="{934A6AD7-D8DC-4D32-9B66-B77E6AA333D7}" type="presOf" srcId="{5DDE16FD-4513-4336-9361-9448B51354B7}" destId="{C90BBAEB-C8C1-40D0-BB37-3077DCC9DB0B}" srcOrd="0" destOrd="0" presId="urn:microsoft.com/office/officeart/2005/8/layout/cycle2"/>
    <dgm:cxn modelId="{C94DB61A-DC78-47F9-AA6A-BA475405987E}" srcId="{4EEC526F-8C2E-4731-BCFA-57650F740D72}" destId="{E3700F51-927A-40D8-B7F3-008859614966}" srcOrd="1" destOrd="0" parTransId="{86940F81-A277-4003-AEEB-6B64902C4B73}" sibTransId="{60749A8F-9919-4F56-B624-8362BC6E506A}"/>
    <dgm:cxn modelId="{F1A84B1C-FCE1-4AE1-85B3-F01AEF74DA64}" type="presOf" srcId="{B80A1A3D-6B4C-44FE-97FE-4E21C768037A}" destId="{B7E79C97-2906-45AF-B6AB-0DCC9614B047}" srcOrd="0" destOrd="0" presId="urn:microsoft.com/office/officeart/2005/8/layout/cycle2"/>
    <dgm:cxn modelId="{8D97773D-2C80-4D9C-907C-96EE8C06D8CB}" type="presOf" srcId="{60749A8F-9919-4F56-B624-8362BC6E506A}" destId="{A672F0CE-79B7-4C7F-A3E3-292EF918D272}" srcOrd="1" destOrd="0" presId="urn:microsoft.com/office/officeart/2005/8/layout/cycle2"/>
    <dgm:cxn modelId="{92618C1D-5654-4984-975F-4D310DED3E42}" type="presOf" srcId="{504AFBAA-2A4F-46A1-8C16-F046706DC8B1}" destId="{8BF04767-F6E4-491F-B7B7-913704B34F47}" srcOrd="0" destOrd="0" presId="urn:microsoft.com/office/officeart/2005/8/layout/cycle2"/>
    <dgm:cxn modelId="{B11D7911-C749-45F4-BF93-4345515145BF}" srcId="{4EEC526F-8C2E-4731-BCFA-57650F740D72}" destId="{F3041438-E77D-46FE-9643-E9D33796FF90}" srcOrd="2" destOrd="0" parTransId="{A8415360-D9B9-4A4E-8ED2-FE548D2FA108}" sibTransId="{C194CB77-CE94-48D5-A49E-7714DEBB4C5F}"/>
    <dgm:cxn modelId="{86F20B8A-FF6E-41FF-8205-EAB06D8C5118}" srcId="{4EEC526F-8C2E-4731-BCFA-57650F740D72}" destId="{228EE553-0A9A-419A-92CE-3D1C483257E8}" srcOrd="6" destOrd="0" parTransId="{D106BC7A-CF2D-4390-936F-79ADBFCC536F}" sibTransId="{5DDE16FD-4513-4336-9361-9448B51354B7}"/>
    <dgm:cxn modelId="{8B56C22D-2AF8-4F13-A087-991F287E02E5}" type="presOf" srcId="{504AFBAA-2A4F-46A1-8C16-F046706DC8B1}" destId="{CECCA460-0F5C-4560-85A9-9F8A7D56C2C0}" srcOrd="1" destOrd="0" presId="urn:microsoft.com/office/officeart/2005/8/layout/cycle2"/>
    <dgm:cxn modelId="{73585F02-A902-44CF-B416-D5024BBD17EF}" type="presOf" srcId="{78DC024C-4718-42EC-86F8-EE7629E8A792}" destId="{678A9F5A-10A8-429D-BC58-A8866896A770}" srcOrd="1" destOrd="0" presId="urn:microsoft.com/office/officeart/2005/8/layout/cycle2"/>
    <dgm:cxn modelId="{F0D76081-8B9A-4CF5-9345-B6823F040994}" type="presOf" srcId="{EC91B93C-A5C3-44B6-AB70-20483A202B38}" destId="{A02C3E09-3EC8-41AE-9271-B173ABFD3BE2}" srcOrd="0" destOrd="0" presId="urn:microsoft.com/office/officeart/2005/8/layout/cycle2"/>
    <dgm:cxn modelId="{BBFEE642-45FA-42A6-AA0C-752803B7023F}" type="presOf" srcId="{8B05F9C7-5015-4B50-826F-FF7A09AF8178}" destId="{99244371-15AA-4D72-B810-466A7EF691A2}" srcOrd="0" destOrd="0" presId="urn:microsoft.com/office/officeart/2005/8/layout/cycle2"/>
    <dgm:cxn modelId="{BCE2FD73-E217-40C7-BB31-C4E4D5922283}" type="presOf" srcId="{C194CB77-CE94-48D5-A49E-7714DEBB4C5F}" destId="{73121508-6C2F-458E-8028-FE9F77625B2C}" srcOrd="1" destOrd="0" presId="urn:microsoft.com/office/officeart/2005/8/layout/cycle2"/>
    <dgm:cxn modelId="{96B05ABF-9C14-4B12-AAD6-054A3399E604}" type="presOf" srcId="{99981F82-9FA4-4BEC-8EFF-F370BD67FAE8}" destId="{430D2FA8-3308-41B5-8FFD-0ED80DD651C0}" srcOrd="0" destOrd="0" presId="urn:microsoft.com/office/officeart/2005/8/layout/cycle2"/>
    <dgm:cxn modelId="{0BFFB057-11B9-406B-A64B-08DD409854E6}" type="presOf" srcId="{E3700F51-927A-40D8-B7F3-008859614966}" destId="{719A0EF6-8DD9-43BB-938E-0EF4FA1F878A}" srcOrd="0" destOrd="0" presId="urn:microsoft.com/office/officeart/2005/8/layout/cycle2"/>
    <dgm:cxn modelId="{437333EA-6F14-40A0-AEE0-65C9D9EC036A}" type="presOf" srcId="{60749A8F-9919-4F56-B624-8362BC6E506A}" destId="{5ABEC4E0-9168-496C-A6C0-E231E43A0B99}" srcOrd="0" destOrd="0" presId="urn:microsoft.com/office/officeart/2005/8/layout/cycle2"/>
    <dgm:cxn modelId="{E64B4CD5-17AB-41F8-922F-E7779E2D33D2}" srcId="{4EEC526F-8C2E-4731-BCFA-57650F740D72}" destId="{EC91B93C-A5C3-44B6-AB70-20483A202B38}" srcOrd="0" destOrd="0" parTransId="{B01FB0E9-0039-4DDF-ACE3-D6B0DFD01F29}" sibTransId="{F118360C-AF32-4CFA-A18C-F519DA595F2A}"/>
    <dgm:cxn modelId="{31ED6B95-155F-464F-AE33-38F63C36EA07}" srcId="{4EEC526F-8C2E-4731-BCFA-57650F740D72}" destId="{53DA7650-A9FF-4EF2-B3B5-7021332051BB}" srcOrd="3" destOrd="0" parTransId="{B02D28FF-33F7-4235-82A4-3D1380714CC1}" sibTransId="{78DC024C-4718-42EC-86F8-EE7629E8A792}"/>
    <dgm:cxn modelId="{0E48C7AB-EF27-4405-840D-638A7B94B282}" type="presParOf" srcId="{81BEFB48-D73A-4E12-A747-74E974822A59}" destId="{A02C3E09-3EC8-41AE-9271-B173ABFD3BE2}" srcOrd="0" destOrd="0" presId="urn:microsoft.com/office/officeart/2005/8/layout/cycle2"/>
    <dgm:cxn modelId="{4D900FDE-4AC6-4AE2-BB4F-3F5DF2782118}" type="presParOf" srcId="{81BEFB48-D73A-4E12-A747-74E974822A59}" destId="{A14489B9-B01A-444F-B2C4-112E0C959A53}" srcOrd="1" destOrd="0" presId="urn:microsoft.com/office/officeart/2005/8/layout/cycle2"/>
    <dgm:cxn modelId="{4619BB71-8A59-4984-B335-8504C812984C}" type="presParOf" srcId="{A14489B9-B01A-444F-B2C4-112E0C959A53}" destId="{B9D644DB-205F-45B5-8EE1-6F0A7E31F459}" srcOrd="0" destOrd="0" presId="urn:microsoft.com/office/officeart/2005/8/layout/cycle2"/>
    <dgm:cxn modelId="{5371B494-8031-4DF8-9C50-771FFEAE0528}" type="presParOf" srcId="{81BEFB48-D73A-4E12-A747-74E974822A59}" destId="{719A0EF6-8DD9-43BB-938E-0EF4FA1F878A}" srcOrd="2" destOrd="0" presId="urn:microsoft.com/office/officeart/2005/8/layout/cycle2"/>
    <dgm:cxn modelId="{3009A9BD-46A0-4739-A882-896C86C75658}" type="presParOf" srcId="{81BEFB48-D73A-4E12-A747-74E974822A59}" destId="{5ABEC4E0-9168-496C-A6C0-E231E43A0B99}" srcOrd="3" destOrd="0" presId="urn:microsoft.com/office/officeart/2005/8/layout/cycle2"/>
    <dgm:cxn modelId="{51424E73-2FEC-4CA6-8998-CC43EC6C0C9E}" type="presParOf" srcId="{5ABEC4E0-9168-496C-A6C0-E231E43A0B99}" destId="{A672F0CE-79B7-4C7F-A3E3-292EF918D272}" srcOrd="0" destOrd="0" presId="urn:microsoft.com/office/officeart/2005/8/layout/cycle2"/>
    <dgm:cxn modelId="{892942C5-AFDD-4D50-B0BF-2CE4C72121A5}" type="presParOf" srcId="{81BEFB48-D73A-4E12-A747-74E974822A59}" destId="{4C62241D-93C1-42FB-83A8-D79E413B0796}" srcOrd="4" destOrd="0" presId="urn:microsoft.com/office/officeart/2005/8/layout/cycle2"/>
    <dgm:cxn modelId="{C72CF3F7-1026-4D03-9DF8-2E7FF3C80A92}" type="presParOf" srcId="{81BEFB48-D73A-4E12-A747-74E974822A59}" destId="{6C488E26-3EE5-4E0B-822F-F3C81B65C4FA}" srcOrd="5" destOrd="0" presId="urn:microsoft.com/office/officeart/2005/8/layout/cycle2"/>
    <dgm:cxn modelId="{1CB132ED-2F49-4FA6-A791-592DD8DC6C10}" type="presParOf" srcId="{6C488E26-3EE5-4E0B-822F-F3C81B65C4FA}" destId="{73121508-6C2F-458E-8028-FE9F77625B2C}" srcOrd="0" destOrd="0" presId="urn:microsoft.com/office/officeart/2005/8/layout/cycle2"/>
    <dgm:cxn modelId="{AEAFD5F1-45B8-4F89-9125-11B9B885248C}" type="presParOf" srcId="{81BEFB48-D73A-4E12-A747-74E974822A59}" destId="{BEE49372-CE98-41DE-AC71-16781A8DD60B}" srcOrd="6" destOrd="0" presId="urn:microsoft.com/office/officeart/2005/8/layout/cycle2"/>
    <dgm:cxn modelId="{82016B7F-811A-4E9D-85FD-1E3C32D8AC42}" type="presParOf" srcId="{81BEFB48-D73A-4E12-A747-74E974822A59}" destId="{7CCC4B23-AD6F-42AC-9D6B-196E53876F85}" srcOrd="7" destOrd="0" presId="urn:microsoft.com/office/officeart/2005/8/layout/cycle2"/>
    <dgm:cxn modelId="{3D619E72-871A-4CEE-9A7C-5ADB773C370E}" type="presParOf" srcId="{7CCC4B23-AD6F-42AC-9D6B-196E53876F85}" destId="{678A9F5A-10A8-429D-BC58-A8866896A770}" srcOrd="0" destOrd="0" presId="urn:microsoft.com/office/officeart/2005/8/layout/cycle2"/>
    <dgm:cxn modelId="{6C5FF708-347D-4DEC-B086-15C954685B96}" type="presParOf" srcId="{81BEFB48-D73A-4E12-A747-74E974822A59}" destId="{B7E79C97-2906-45AF-B6AB-0DCC9614B047}" srcOrd="8" destOrd="0" presId="urn:microsoft.com/office/officeart/2005/8/layout/cycle2"/>
    <dgm:cxn modelId="{E4C35D5D-3BFC-4604-8C70-5509507B3338}" type="presParOf" srcId="{81BEFB48-D73A-4E12-A747-74E974822A59}" destId="{8BF04767-F6E4-491F-B7B7-913704B34F47}" srcOrd="9" destOrd="0" presId="urn:microsoft.com/office/officeart/2005/8/layout/cycle2"/>
    <dgm:cxn modelId="{2414740A-DEFD-4620-906E-B8C80992F644}" type="presParOf" srcId="{8BF04767-F6E4-491F-B7B7-913704B34F47}" destId="{CECCA460-0F5C-4560-85A9-9F8A7D56C2C0}" srcOrd="0" destOrd="0" presId="urn:microsoft.com/office/officeart/2005/8/layout/cycle2"/>
    <dgm:cxn modelId="{4E182C8D-D13D-42C6-98E6-4AA04EFFC27A}" type="presParOf" srcId="{81BEFB48-D73A-4E12-A747-74E974822A59}" destId="{99244371-15AA-4D72-B810-466A7EF691A2}" srcOrd="10" destOrd="0" presId="urn:microsoft.com/office/officeart/2005/8/layout/cycle2"/>
    <dgm:cxn modelId="{B3419E81-CA4E-43DA-B8A3-2A570590EA83}" type="presParOf" srcId="{81BEFB48-D73A-4E12-A747-74E974822A59}" destId="{430D2FA8-3308-41B5-8FFD-0ED80DD651C0}" srcOrd="11" destOrd="0" presId="urn:microsoft.com/office/officeart/2005/8/layout/cycle2"/>
    <dgm:cxn modelId="{44C8E0A2-17E0-46CE-977B-B38E8D32F1B4}" type="presParOf" srcId="{430D2FA8-3308-41B5-8FFD-0ED80DD651C0}" destId="{DE8BE8FA-DF13-47F4-8AAA-75DB864A267F}" srcOrd="0" destOrd="0" presId="urn:microsoft.com/office/officeart/2005/8/layout/cycle2"/>
    <dgm:cxn modelId="{2DE62F25-1418-454C-A7C9-F094B2EAB98A}" type="presParOf" srcId="{81BEFB48-D73A-4E12-A747-74E974822A59}" destId="{448CBF16-A89A-4F50-B839-1D8F277CB702}" srcOrd="12" destOrd="0" presId="urn:microsoft.com/office/officeart/2005/8/layout/cycle2"/>
    <dgm:cxn modelId="{548D7EFA-A3EB-4621-919E-CB1D52E32946}" type="presParOf" srcId="{81BEFB48-D73A-4E12-A747-74E974822A59}" destId="{C90BBAEB-C8C1-40D0-BB37-3077DCC9DB0B}" srcOrd="13" destOrd="0" presId="urn:microsoft.com/office/officeart/2005/8/layout/cycle2"/>
    <dgm:cxn modelId="{2DB488BC-8726-404F-AA0D-F52D682199DB}" type="presParOf" srcId="{C90BBAEB-C8C1-40D0-BB37-3077DCC9DB0B}" destId="{3B9DC3EE-9AA3-48ED-817B-D074DB3EF211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B992666-F87B-4E7D-8560-80090E142E9A}" type="doc">
      <dgm:prSet loTypeId="urn:microsoft.com/office/officeart/2008/layout/VerticalCurvedList" loCatId="list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es-ES"/>
        </a:p>
      </dgm:t>
    </dgm:pt>
    <dgm:pt modelId="{772FD262-C2D5-4DCF-A850-64416B919EC5}">
      <dgm:prSet phldrT="[Texto]" custT="1"/>
      <dgm:spPr>
        <a:solidFill>
          <a:srgbClr val="CCCC00">
            <a:alpha val="90000"/>
          </a:srgbClr>
        </a:solidFill>
      </dgm:spPr>
      <dgm:t>
        <a:bodyPr/>
        <a:lstStyle/>
        <a:p>
          <a:pPr algn="just"/>
          <a:r>
            <a:rPr lang="es-ES_tradnl" sz="1800" dirty="0" smtClean="0">
              <a:solidFill>
                <a:schemeClr val="tx1"/>
              </a:solidFill>
            </a:rPr>
            <a:t>En primer lugar, se debe considerar la velocidad para andar.</a:t>
          </a:r>
          <a:endParaRPr lang="es-ES" sz="1800" dirty="0">
            <a:solidFill>
              <a:schemeClr val="tx1"/>
            </a:solidFill>
          </a:endParaRPr>
        </a:p>
      </dgm:t>
    </dgm:pt>
    <dgm:pt modelId="{990E21BB-C485-4C73-940A-39415BFD547D}" type="parTrans" cxnId="{82DA9B9D-BA95-4B7E-84D3-7CBFC2AA3ACD}">
      <dgm:prSet/>
      <dgm:spPr/>
      <dgm:t>
        <a:bodyPr/>
        <a:lstStyle/>
        <a:p>
          <a:pPr algn="just"/>
          <a:endParaRPr lang="es-ES" sz="1800">
            <a:solidFill>
              <a:schemeClr val="tx1"/>
            </a:solidFill>
          </a:endParaRPr>
        </a:p>
      </dgm:t>
    </dgm:pt>
    <dgm:pt modelId="{3E3CAE2E-3C96-47FB-8D71-3283012C10DF}" type="sibTrans" cxnId="{82DA9B9D-BA95-4B7E-84D3-7CBFC2AA3ACD}">
      <dgm:prSet/>
      <dgm:spPr/>
      <dgm:t>
        <a:bodyPr/>
        <a:lstStyle/>
        <a:p>
          <a:pPr algn="just"/>
          <a:endParaRPr lang="es-ES" sz="1800">
            <a:solidFill>
              <a:schemeClr val="tx1"/>
            </a:solidFill>
          </a:endParaRPr>
        </a:p>
      </dgm:t>
    </dgm:pt>
    <dgm:pt modelId="{5920AE38-8283-46B3-9C00-7D71CF85CB80}">
      <dgm:prSet phldrT="[Texto]" custT="1"/>
      <dgm:spPr>
        <a:solidFill>
          <a:srgbClr val="92D050">
            <a:alpha val="70000"/>
          </a:srgbClr>
        </a:solidFill>
      </dgm:spPr>
      <dgm:t>
        <a:bodyPr/>
        <a:lstStyle/>
        <a:p>
          <a:pPr algn="just"/>
          <a:r>
            <a:rPr lang="es-ES_tradnl" sz="1800" dirty="0" smtClean="0">
              <a:solidFill>
                <a:schemeClr val="tx1"/>
              </a:solidFill>
            </a:rPr>
            <a:t>En segundo lugar, se considera la distancia de frenado que a 30 km/h esta distancia es de 40m, y a 20 km/h es de 21m. </a:t>
          </a:r>
          <a:endParaRPr lang="es-ES" sz="1800" dirty="0">
            <a:solidFill>
              <a:schemeClr val="tx1"/>
            </a:solidFill>
          </a:endParaRPr>
        </a:p>
      </dgm:t>
    </dgm:pt>
    <dgm:pt modelId="{7205BA09-B3FF-486B-A53F-C64A80E963FA}" type="parTrans" cxnId="{4D6B3762-0912-4DF3-8962-C43980871B9E}">
      <dgm:prSet/>
      <dgm:spPr/>
      <dgm:t>
        <a:bodyPr/>
        <a:lstStyle/>
        <a:p>
          <a:pPr algn="just"/>
          <a:endParaRPr lang="es-ES" sz="1800">
            <a:solidFill>
              <a:schemeClr val="tx1"/>
            </a:solidFill>
          </a:endParaRPr>
        </a:p>
      </dgm:t>
    </dgm:pt>
    <dgm:pt modelId="{F8A3D520-44BD-408B-9D55-6052C2BAAE40}" type="sibTrans" cxnId="{4D6B3762-0912-4DF3-8962-C43980871B9E}">
      <dgm:prSet/>
      <dgm:spPr/>
      <dgm:t>
        <a:bodyPr/>
        <a:lstStyle/>
        <a:p>
          <a:pPr algn="just"/>
          <a:endParaRPr lang="es-ES" sz="1800">
            <a:solidFill>
              <a:schemeClr val="tx1"/>
            </a:solidFill>
          </a:endParaRPr>
        </a:p>
      </dgm:t>
    </dgm:pt>
    <dgm:pt modelId="{F4FFA63E-0CB2-483F-B4A2-EEA9881E7EA2}">
      <dgm:prSet phldrT="[Texto]" custT="1"/>
      <dgm:spPr/>
      <dgm:t>
        <a:bodyPr/>
        <a:lstStyle/>
        <a:p>
          <a:pPr algn="just"/>
          <a:r>
            <a:rPr lang="es-ES_tradnl" sz="1800" dirty="0" smtClean="0">
              <a:solidFill>
                <a:schemeClr val="tx1"/>
              </a:solidFill>
            </a:rPr>
            <a:t>En tercer lugar, se debe considerar la visibilidad de aproximación.</a:t>
          </a:r>
          <a:endParaRPr lang="es-ES" sz="1800" dirty="0">
            <a:solidFill>
              <a:schemeClr val="tx1"/>
            </a:solidFill>
          </a:endParaRPr>
        </a:p>
      </dgm:t>
    </dgm:pt>
    <dgm:pt modelId="{240977F4-11CD-4D08-BA44-FEF8AF528457}" type="parTrans" cxnId="{7E938EE4-58F0-4928-835D-B519F8C2D805}">
      <dgm:prSet/>
      <dgm:spPr/>
      <dgm:t>
        <a:bodyPr/>
        <a:lstStyle/>
        <a:p>
          <a:pPr algn="just"/>
          <a:endParaRPr lang="es-ES" sz="1800">
            <a:solidFill>
              <a:schemeClr val="tx1"/>
            </a:solidFill>
          </a:endParaRPr>
        </a:p>
      </dgm:t>
    </dgm:pt>
    <dgm:pt modelId="{A2B53308-4BC2-47C5-A79D-3D9F079AFDFE}" type="sibTrans" cxnId="{7E938EE4-58F0-4928-835D-B519F8C2D805}">
      <dgm:prSet/>
      <dgm:spPr/>
      <dgm:t>
        <a:bodyPr/>
        <a:lstStyle/>
        <a:p>
          <a:pPr algn="just"/>
          <a:endParaRPr lang="es-ES" sz="1800">
            <a:solidFill>
              <a:schemeClr val="tx1"/>
            </a:solidFill>
          </a:endParaRPr>
        </a:p>
      </dgm:t>
    </dgm:pt>
    <dgm:pt modelId="{6622836C-1134-47AF-A450-EE318830C6F4}" type="pres">
      <dgm:prSet presAssocID="{EB992666-F87B-4E7D-8560-80090E142E9A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"/>
        </a:p>
      </dgm:t>
    </dgm:pt>
    <dgm:pt modelId="{12FC52FB-DB67-4628-9E34-EA0BC010F143}" type="pres">
      <dgm:prSet presAssocID="{EB992666-F87B-4E7D-8560-80090E142E9A}" presName="Name1" presStyleCnt="0"/>
      <dgm:spPr/>
    </dgm:pt>
    <dgm:pt modelId="{23A215F0-4356-47BC-9FD8-2BC932F61BBC}" type="pres">
      <dgm:prSet presAssocID="{EB992666-F87B-4E7D-8560-80090E142E9A}" presName="cycle" presStyleCnt="0"/>
      <dgm:spPr/>
    </dgm:pt>
    <dgm:pt modelId="{39AC7CE5-9A15-429B-989C-92569BED0A16}" type="pres">
      <dgm:prSet presAssocID="{EB992666-F87B-4E7D-8560-80090E142E9A}" presName="srcNode" presStyleLbl="node1" presStyleIdx="0" presStyleCnt="3"/>
      <dgm:spPr/>
    </dgm:pt>
    <dgm:pt modelId="{4A5B0F24-7B17-499A-9E3E-66D5F99084D6}" type="pres">
      <dgm:prSet presAssocID="{EB992666-F87B-4E7D-8560-80090E142E9A}" presName="conn" presStyleLbl="parChTrans1D2" presStyleIdx="0" presStyleCnt="1"/>
      <dgm:spPr/>
      <dgm:t>
        <a:bodyPr/>
        <a:lstStyle/>
        <a:p>
          <a:endParaRPr lang="es-ES"/>
        </a:p>
      </dgm:t>
    </dgm:pt>
    <dgm:pt modelId="{1E4052CE-2520-4C4A-9E4D-25D7F9E1AAC0}" type="pres">
      <dgm:prSet presAssocID="{EB992666-F87B-4E7D-8560-80090E142E9A}" presName="extraNode" presStyleLbl="node1" presStyleIdx="0" presStyleCnt="3"/>
      <dgm:spPr/>
    </dgm:pt>
    <dgm:pt modelId="{AAED3A1C-CD33-4209-9F64-4F8602DF43A7}" type="pres">
      <dgm:prSet presAssocID="{EB992666-F87B-4E7D-8560-80090E142E9A}" presName="dstNode" presStyleLbl="node1" presStyleIdx="0" presStyleCnt="3"/>
      <dgm:spPr/>
    </dgm:pt>
    <dgm:pt modelId="{09EA81D4-C289-4DDF-A4EA-5C8C4E5DDD4F}" type="pres">
      <dgm:prSet presAssocID="{772FD262-C2D5-4DCF-A850-64416B919EC5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69CFE26-0995-4A33-A12D-1C91E3F94E72}" type="pres">
      <dgm:prSet presAssocID="{772FD262-C2D5-4DCF-A850-64416B919EC5}" presName="accent_1" presStyleCnt="0"/>
      <dgm:spPr/>
    </dgm:pt>
    <dgm:pt modelId="{0AD7983F-4336-48F9-A9C8-AD23508199D6}" type="pres">
      <dgm:prSet presAssocID="{772FD262-C2D5-4DCF-A850-64416B919EC5}" presName="accentRepeatNode" presStyleLbl="solidFgAcc1" presStyleIdx="0" presStyleCnt="3"/>
      <dgm:spPr/>
    </dgm:pt>
    <dgm:pt modelId="{89A834FF-DB50-414A-B36F-42450E09919B}" type="pres">
      <dgm:prSet presAssocID="{5920AE38-8283-46B3-9C00-7D71CF85CB80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CB50A47-12B3-42B0-AD68-BBC7C6A68CC0}" type="pres">
      <dgm:prSet presAssocID="{5920AE38-8283-46B3-9C00-7D71CF85CB80}" presName="accent_2" presStyleCnt="0"/>
      <dgm:spPr/>
    </dgm:pt>
    <dgm:pt modelId="{E4F5EF0D-139C-4F26-AEBC-2C6893514060}" type="pres">
      <dgm:prSet presAssocID="{5920AE38-8283-46B3-9C00-7D71CF85CB80}" presName="accentRepeatNode" presStyleLbl="solidFgAcc1" presStyleIdx="1" presStyleCnt="3"/>
      <dgm:spPr/>
    </dgm:pt>
    <dgm:pt modelId="{ACADEE25-0F09-4361-A63E-C0821A9B9337}" type="pres">
      <dgm:prSet presAssocID="{F4FFA63E-0CB2-483F-B4A2-EEA9881E7EA2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DF9EF29-AC8B-4678-8CC8-F40965F07AFC}" type="pres">
      <dgm:prSet presAssocID="{F4FFA63E-0CB2-483F-B4A2-EEA9881E7EA2}" presName="accent_3" presStyleCnt="0"/>
      <dgm:spPr/>
    </dgm:pt>
    <dgm:pt modelId="{7591FF75-2B8A-4F5F-82BC-F84177F11EC0}" type="pres">
      <dgm:prSet presAssocID="{F4FFA63E-0CB2-483F-B4A2-EEA9881E7EA2}" presName="accentRepeatNode" presStyleLbl="solidFgAcc1" presStyleIdx="2" presStyleCnt="3"/>
      <dgm:spPr/>
    </dgm:pt>
  </dgm:ptLst>
  <dgm:cxnLst>
    <dgm:cxn modelId="{0D3C19B1-70B0-4FA6-9407-FF726AA7E5C1}" type="presOf" srcId="{3E3CAE2E-3C96-47FB-8D71-3283012C10DF}" destId="{4A5B0F24-7B17-499A-9E3E-66D5F99084D6}" srcOrd="0" destOrd="0" presId="urn:microsoft.com/office/officeart/2008/layout/VerticalCurvedList"/>
    <dgm:cxn modelId="{EEB3E5C3-5939-41CE-A7A3-946E8B7B253E}" type="presOf" srcId="{F4FFA63E-0CB2-483F-B4A2-EEA9881E7EA2}" destId="{ACADEE25-0F09-4361-A63E-C0821A9B9337}" srcOrd="0" destOrd="0" presId="urn:microsoft.com/office/officeart/2008/layout/VerticalCurvedList"/>
    <dgm:cxn modelId="{4D6B3762-0912-4DF3-8962-C43980871B9E}" srcId="{EB992666-F87B-4E7D-8560-80090E142E9A}" destId="{5920AE38-8283-46B3-9C00-7D71CF85CB80}" srcOrd="1" destOrd="0" parTransId="{7205BA09-B3FF-486B-A53F-C64A80E963FA}" sibTransId="{F8A3D520-44BD-408B-9D55-6052C2BAAE40}"/>
    <dgm:cxn modelId="{82DA9B9D-BA95-4B7E-84D3-7CBFC2AA3ACD}" srcId="{EB992666-F87B-4E7D-8560-80090E142E9A}" destId="{772FD262-C2D5-4DCF-A850-64416B919EC5}" srcOrd="0" destOrd="0" parTransId="{990E21BB-C485-4C73-940A-39415BFD547D}" sibTransId="{3E3CAE2E-3C96-47FB-8D71-3283012C10DF}"/>
    <dgm:cxn modelId="{4385CF39-B4D7-49CD-922B-58153924D426}" type="presOf" srcId="{772FD262-C2D5-4DCF-A850-64416B919EC5}" destId="{09EA81D4-C289-4DDF-A4EA-5C8C4E5DDD4F}" srcOrd="0" destOrd="0" presId="urn:microsoft.com/office/officeart/2008/layout/VerticalCurvedList"/>
    <dgm:cxn modelId="{58355F40-E68A-4576-8405-7424AD0BC3D7}" type="presOf" srcId="{EB992666-F87B-4E7D-8560-80090E142E9A}" destId="{6622836C-1134-47AF-A450-EE318830C6F4}" srcOrd="0" destOrd="0" presId="urn:microsoft.com/office/officeart/2008/layout/VerticalCurvedList"/>
    <dgm:cxn modelId="{439F1FAC-EB72-4916-8CE2-9421F0686E88}" type="presOf" srcId="{5920AE38-8283-46B3-9C00-7D71CF85CB80}" destId="{89A834FF-DB50-414A-B36F-42450E09919B}" srcOrd="0" destOrd="0" presId="urn:microsoft.com/office/officeart/2008/layout/VerticalCurvedList"/>
    <dgm:cxn modelId="{7E938EE4-58F0-4928-835D-B519F8C2D805}" srcId="{EB992666-F87B-4E7D-8560-80090E142E9A}" destId="{F4FFA63E-0CB2-483F-B4A2-EEA9881E7EA2}" srcOrd="2" destOrd="0" parTransId="{240977F4-11CD-4D08-BA44-FEF8AF528457}" sibTransId="{A2B53308-4BC2-47C5-A79D-3D9F079AFDFE}"/>
    <dgm:cxn modelId="{60972177-0F86-4CAD-8174-F14D5F00B45F}" type="presParOf" srcId="{6622836C-1134-47AF-A450-EE318830C6F4}" destId="{12FC52FB-DB67-4628-9E34-EA0BC010F143}" srcOrd="0" destOrd="0" presId="urn:microsoft.com/office/officeart/2008/layout/VerticalCurvedList"/>
    <dgm:cxn modelId="{91C03F28-C7FE-468F-823A-446B34B025DB}" type="presParOf" srcId="{12FC52FB-DB67-4628-9E34-EA0BC010F143}" destId="{23A215F0-4356-47BC-9FD8-2BC932F61BBC}" srcOrd="0" destOrd="0" presId="urn:microsoft.com/office/officeart/2008/layout/VerticalCurvedList"/>
    <dgm:cxn modelId="{EA8E69CB-4226-40F3-8CCF-E44B78735EB9}" type="presParOf" srcId="{23A215F0-4356-47BC-9FD8-2BC932F61BBC}" destId="{39AC7CE5-9A15-429B-989C-92569BED0A16}" srcOrd="0" destOrd="0" presId="urn:microsoft.com/office/officeart/2008/layout/VerticalCurvedList"/>
    <dgm:cxn modelId="{28AD490B-83CE-4839-9748-02FD6911E5F1}" type="presParOf" srcId="{23A215F0-4356-47BC-9FD8-2BC932F61BBC}" destId="{4A5B0F24-7B17-499A-9E3E-66D5F99084D6}" srcOrd="1" destOrd="0" presId="urn:microsoft.com/office/officeart/2008/layout/VerticalCurvedList"/>
    <dgm:cxn modelId="{69440BA9-34E0-44D8-9DE0-18981038E66F}" type="presParOf" srcId="{23A215F0-4356-47BC-9FD8-2BC932F61BBC}" destId="{1E4052CE-2520-4C4A-9E4D-25D7F9E1AAC0}" srcOrd="2" destOrd="0" presId="urn:microsoft.com/office/officeart/2008/layout/VerticalCurvedList"/>
    <dgm:cxn modelId="{7C5CA226-2ACF-4423-8012-21212549741D}" type="presParOf" srcId="{23A215F0-4356-47BC-9FD8-2BC932F61BBC}" destId="{AAED3A1C-CD33-4209-9F64-4F8602DF43A7}" srcOrd="3" destOrd="0" presId="urn:microsoft.com/office/officeart/2008/layout/VerticalCurvedList"/>
    <dgm:cxn modelId="{D58D8034-7785-43B2-BFF1-DA9DE1574DE8}" type="presParOf" srcId="{12FC52FB-DB67-4628-9E34-EA0BC010F143}" destId="{09EA81D4-C289-4DDF-A4EA-5C8C4E5DDD4F}" srcOrd="1" destOrd="0" presId="urn:microsoft.com/office/officeart/2008/layout/VerticalCurvedList"/>
    <dgm:cxn modelId="{816CCF31-E5C5-41D5-AF74-6410746D3D9E}" type="presParOf" srcId="{12FC52FB-DB67-4628-9E34-EA0BC010F143}" destId="{A69CFE26-0995-4A33-A12D-1C91E3F94E72}" srcOrd="2" destOrd="0" presId="urn:microsoft.com/office/officeart/2008/layout/VerticalCurvedList"/>
    <dgm:cxn modelId="{050DFAA2-1759-412F-8398-B1AFD52BB417}" type="presParOf" srcId="{A69CFE26-0995-4A33-A12D-1C91E3F94E72}" destId="{0AD7983F-4336-48F9-A9C8-AD23508199D6}" srcOrd="0" destOrd="0" presId="urn:microsoft.com/office/officeart/2008/layout/VerticalCurvedList"/>
    <dgm:cxn modelId="{BC6F2662-2B12-416C-A5E9-DECAC8A2BFA1}" type="presParOf" srcId="{12FC52FB-DB67-4628-9E34-EA0BC010F143}" destId="{89A834FF-DB50-414A-B36F-42450E09919B}" srcOrd="3" destOrd="0" presId="urn:microsoft.com/office/officeart/2008/layout/VerticalCurvedList"/>
    <dgm:cxn modelId="{F4F83D78-6641-439B-9ACF-18C3CEB3ABC0}" type="presParOf" srcId="{12FC52FB-DB67-4628-9E34-EA0BC010F143}" destId="{ECB50A47-12B3-42B0-AD68-BBC7C6A68CC0}" srcOrd="4" destOrd="0" presId="urn:microsoft.com/office/officeart/2008/layout/VerticalCurvedList"/>
    <dgm:cxn modelId="{DF57192F-FDD6-4D84-821D-402DA3DF6AD3}" type="presParOf" srcId="{ECB50A47-12B3-42B0-AD68-BBC7C6A68CC0}" destId="{E4F5EF0D-139C-4F26-AEBC-2C6893514060}" srcOrd="0" destOrd="0" presId="urn:microsoft.com/office/officeart/2008/layout/VerticalCurvedList"/>
    <dgm:cxn modelId="{55D72DE5-4C7D-49F8-AEB5-8DFD3943A78F}" type="presParOf" srcId="{12FC52FB-DB67-4628-9E34-EA0BC010F143}" destId="{ACADEE25-0F09-4361-A63E-C0821A9B9337}" srcOrd="5" destOrd="0" presId="urn:microsoft.com/office/officeart/2008/layout/VerticalCurvedList"/>
    <dgm:cxn modelId="{82CAF3A5-4710-4FA2-B4BE-C65E509DEDE5}" type="presParOf" srcId="{12FC52FB-DB67-4628-9E34-EA0BC010F143}" destId="{CDF9EF29-AC8B-4678-8CC8-F40965F07AFC}" srcOrd="6" destOrd="0" presId="urn:microsoft.com/office/officeart/2008/layout/VerticalCurvedList"/>
    <dgm:cxn modelId="{0FCC7CC9-9B9B-4508-9F9A-3C6AABBBC8E1}" type="presParOf" srcId="{CDF9EF29-AC8B-4678-8CC8-F40965F07AFC}" destId="{7591FF75-2B8A-4F5F-82BC-F84177F11EC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CA530EA-5A3E-4558-8022-46EDF11AF1AA}" type="doc">
      <dgm:prSet loTypeId="urn:microsoft.com/office/officeart/2008/layout/VerticalCurvedList" loCatId="list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es-ES"/>
        </a:p>
      </dgm:t>
    </dgm:pt>
    <dgm:pt modelId="{A9D2A206-D032-4B37-8687-C6287447C906}">
      <dgm:prSet phldrT="[Texto]" custT="1"/>
      <dgm:spPr>
        <a:solidFill>
          <a:schemeClr val="accent5">
            <a:lumMod val="50000"/>
          </a:schemeClr>
        </a:solidFill>
      </dgm:spPr>
      <dgm:t>
        <a:bodyPr/>
        <a:lstStyle/>
        <a:p>
          <a:pPr algn="just"/>
          <a:r>
            <a:rPr lang="es-EC" sz="1600" u="none" dirty="0" smtClean="0">
              <a:solidFill>
                <a:schemeClr val="tx1"/>
              </a:solidFill>
            </a:rPr>
            <a:t>Al realizar el análisis de las encuestas realizadas se pudo verificar las personas dispuestas a utilizar el proyecto, es así como el 85% de 325 personas que se encuesto está a favor de la implementación del proyecto.</a:t>
          </a:r>
          <a:endParaRPr lang="es-ES" sz="1600" dirty="0">
            <a:solidFill>
              <a:schemeClr val="tx1"/>
            </a:solidFill>
          </a:endParaRPr>
        </a:p>
      </dgm:t>
    </dgm:pt>
    <dgm:pt modelId="{23319C77-275C-4E03-A79F-EC26D1F76781}" type="parTrans" cxnId="{9B4B0D26-B0C0-4312-A5AB-799EF6F4C3DE}">
      <dgm:prSet/>
      <dgm:spPr/>
      <dgm:t>
        <a:bodyPr/>
        <a:lstStyle/>
        <a:p>
          <a:pPr algn="just"/>
          <a:endParaRPr lang="es-ES" sz="6000">
            <a:solidFill>
              <a:schemeClr val="tx1"/>
            </a:solidFill>
          </a:endParaRPr>
        </a:p>
      </dgm:t>
    </dgm:pt>
    <dgm:pt modelId="{86A99A22-71F2-4A8C-88FA-4A3C9EEBFFBD}" type="sibTrans" cxnId="{9B4B0D26-B0C0-4312-A5AB-799EF6F4C3DE}">
      <dgm:prSet/>
      <dgm:spPr/>
      <dgm:t>
        <a:bodyPr/>
        <a:lstStyle/>
        <a:p>
          <a:pPr algn="just"/>
          <a:endParaRPr lang="es-ES" sz="6000">
            <a:solidFill>
              <a:schemeClr val="tx1"/>
            </a:solidFill>
          </a:endParaRPr>
        </a:p>
      </dgm:t>
    </dgm:pt>
    <dgm:pt modelId="{2B73A187-9F8E-416E-B1AB-2C29B67B5B82}">
      <dgm:prSet phldrT="[Texto]" custT="1"/>
      <dgm:spPr>
        <a:solidFill>
          <a:srgbClr val="FFCC66"/>
        </a:solidFill>
      </dgm:spPr>
      <dgm:t>
        <a:bodyPr/>
        <a:lstStyle/>
        <a:p>
          <a:pPr algn="just"/>
          <a:r>
            <a:rPr lang="es-EC" sz="1600" u="none" dirty="0" smtClean="0">
              <a:solidFill>
                <a:schemeClr val="tx1"/>
              </a:solidFill>
            </a:rPr>
            <a:t>Se analizó dos alternativas para la ruta de ciclovía, donde la alternativa de ruta N° 1 fue seleccionada por cumplir con parámetros establecidos|</a:t>
          </a:r>
          <a:endParaRPr lang="es-ES" sz="1600" dirty="0">
            <a:solidFill>
              <a:schemeClr val="tx1"/>
            </a:solidFill>
          </a:endParaRPr>
        </a:p>
      </dgm:t>
    </dgm:pt>
    <dgm:pt modelId="{30D830DD-AF92-4240-953B-502EF3E7F997}" type="parTrans" cxnId="{2F095261-BA50-4518-8610-9A427E08C86C}">
      <dgm:prSet/>
      <dgm:spPr/>
      <dgm:t>
        <a:bodyPr/>
        <a:lstStyle/>
        <a:p>
          <a:pPr algn="just"/>
          <a:endParaRPr lang="es-ES" sz="6000">
            <a:solidFill>
              <a:schemeClr val="tx1"/>
            </a:solidFill>
          </a:endParaRPr>
        </a:p>
      </dgm:t>
    </dgm:pt>
    <dgm:pt modelId="{AE254C3F-005A-4CC1-8CE2-97188F1D8C09}" type="sibTrans" cxnId="{2F095261-BA50-4518-8610-9A427E08C86C}">
      <dgm:prSet/>
      <dgm:spPr/>
      <dgm:t>
        <a:bodyPr/>
        <a:lstStyle/>
        <a:p>
          <a:pPr algn="just"/>
          <a:endParaRPr lang="es-ES" sz="6000">
            <a:solidFill>
              <a:schemeClr val="tx1"/>
            </a:solidFill>
          </a:endParaRPr>
        </a:p>
      </dgm:t>
    </dgm:pt>
    <dgm:pt modelId="{868161CA-0D4C-41E4-AE98-45F2AF504FF5}">
      <dgm:prSet phldrT="[Texto]" custT="1"/>
      <dgm:spPr/>
      <dgm:t>
        <a:bodyPr/>
        <a:lstStyle/>
        <a:p>
          <a:pPr algn="just"/>
          <a:r>
            <a:rPr lang="es-EC" sz="1600" u="none" dirty="0" smtClean="0">
              <a:solidFill>
                <a:schemeClr val="tx1"/>
              </a:solidFill>
            </a:rPr>
            <a:t>Para el diseño de la ciclovía se utilizó una velocidad de diseño de, cuyo radio mínimo para curvas es de 25m</a:t>
          </a:r>
          <a:endParaRPr lang="es-ES" sz="1600" dirty="0">
            <a:solidFill>
              <a:schemeClr val="tx1"/>
            </a:solidFill>
          </a:endParaRPr>
        </a:p>
      </dgm:t>
    </dgm:pt>
    <dgm:pt modelId="{1FAC3218-1966-4571-A9B3-9AA064CF1C2D}" type="parTrans" cxnId="{ADD60301-5C72-49E2-A6C1-A171C49BEBA4}">
      <dgm:prSet/>
      <dgm:spPr/>
      <dgm:t>
        <a:bodyPr/>
        <a:lstStyle/>
        <a:p>
          <a:pPr algn="just"/>
          <a:endParaRPr lang="es-ES" sz="6000">
            <a:solidFill>
              <a:schemeClr val="tx1"/>
            </a:solidFill>
          </a:endParaRPr>
        </a:p>
      </dgm:t>
    </dgm:pt>
    <dgm:pt modelId="{F1A521B7-722B-4CB9-BB5A-07747343E2B5}" type="sibTrans" cxnId="{ADD60301-5C72-49E2-A6C1-A171C49BEBA4}">
      <dgm:prSet/>
      <dgm:spPr/>
      <dgm:t>
        <a:bodyPr/>
        <a:lstStyle/>
        <a:p>
          <a:pPr algn="just"/>
          <a:endParaRPr lang="es-ES" sz="6000">
            <a:solidFill>
              <a:schemeClr val="tx1"/>
            </a:solidFill>
          </a:endParaRPr>
        </a:p>
      </dgm:t>
    </dgm:pt>
    <dgm:pt modelId="{4936AEE7-4675-4CAD-9ACF-05B41EE86BC0}">
      <dgm:prSet phldrT="[Texto]" custT="1"/>
      <dgm:spPr>
        <a:solidFill>
          <a:srgbClr val="99FF99"/>
        </a:solidFill>
      </dgm:spPr>
      <dgm:t>
        <a:bodyPr/>
        <a:lstStyle/>
        <a:p>
          <a:pPr algn="just"/>
          <a:r>
            <a:rPr lang="es-EC" sz="1600" dirty="0" smtClean="0">
              <a:solidFill>
                <a:schemeClr val="tx1"/>
              </a:solidFill>
            </a:rPr>
            <a:t>Lo que busca el presente proyecto es generar un convivencia vial entre todos los sectores de las vías es por esto que se ha realizado un análisis de los problemas y se presenta las soluciones en un árbol de objetivos.</a:t>
          </a:r>
          <a:endParaRPr lang="es-ES" sz="1600" dirty="0">
            <a:solidFill>
              <a:schemeClr val="tx1"/>
            </a:solidFill>
          </a:endParaRPr>
        </a:p>
      </dgm:t>
    </dgm:pt>
    <dgm:pt modelId="{65E8FB18-D37F-4269-8A31-4E2CC281EFC6}" type="parTrans" cxnId="{EA81890A-7462-4D86-A2A1-1D95DBB7E986}">
      <dgm:prSet/>
      <dgm:spPr/>
      <dgm:t>
        <a:bodyPr/>
        <a:lstStyle/>
        <a:p>
          <a:endParaRPr lang="es-ES"/>
        </a:p>
      </dgm:t>
    </dgm:pt>
    <dgm:pt modelId="{E59CFFC5-4D55-4DCB-8DDF-FAB5BA855695}" type="sibTrans" cxnId="{EA81890A-7462-4D86-A2A1-1D95DBB7E986}">
      <dgm:prSet/>
      <dgm:spPr/>
      <dgm:t>
        <a:bodyPr/>
        <a:lstStyle/>
        <a:p>
          <a:endParaRPr lang="es-ES"/>
        </a:p>
      </dgm:t>
    </dgm:pt>
    <dgm:pt modelId="{0B9BF703-9DE5-4D15-B403-CF7C420BBB76}">
      <dgm:prSet phldrT="[Texto]" custT="1"/>
      <dgm:spPr>
        <a:solidFill>
          <a:srgbClr val="CCCC00"/>
        </a:solidFill>
      </dgm:spPr>
      <dgm:t>
        <a:bodyPr/>
        <a:lstStyle/>
        <a:p>
          <a:pPr algn="just"/>
          <a:r>
            <a:rPr lang="es-EC" sz="1600" dirty="0" smtClean="0">
              <a:solidFill>
                <a:schemeClr val="tx1"/>
              </a:solidFill>
            </a:rPr>
            <a:t>Se realizó un análisis de alternativas de carácter social y de carácter técnico que es en donde se centra la tesis y obtuvo mayor puntaje con un 83.33%, donde se evidencia que el análisis de ingeniería civil es de mayor importancia para este proyecto.</a:t>
          </a:r>
          <a:endParaRPr lang="es-ES" sz="1600" dirty="0">
            <a:solidFill>
              <a:schemeClr val="tx1"/>
            </a:solidFill>
          </a:endParaRPr>
        </a:p>
      </dgm:t>
    </dgm:pt>
    <dgm:pt modelId="{97BEDECE-F06F-4B32-A9F0-E25713C32F21}" type="parTrans" cxnId="{5A567950-7019-4FD2-94DD-672ED91F36B1}">
      <dgm:prSet/>
      <dgm:spPr/>
      <dgm:t>
        <a:bodyPr/>
        <a:lstStyle/>
        <a:p>
          <a:endParaRPr lang="es-ES"/>
        </a:p>
      </dgm:t>
    </dgm:pt>
    <dgm:pt modelId="{A9821377-89EA-4475-A727-BA0A42DBA98E}" type="sibTrans" cxnId="{5A567950-7019-4FD2-94DD-672ED91F36B1}">
      <dgm:prSet/>
      <dgm:spPr/>
      <dgm:t>
        <a:bodyPr/>
        <a:lstStyle/>
        <a:p>
          <a:endParaRPr lang="es-ES"/>
        </a:p>
      </dgm:t>
    </dgm:pt>
    <dgm:pt modelId="{282ABCE7-B49B-4AE6-8418-70F5B3A5692A}" type="pres">
      <dgm:prSet presAssocID="{6CA530EA-5A3E-4558-8022-46EDF11AF1AA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"/>
        </a:p>
      </dgm:t>
    </dgm:pt>
    <dgm:pt modelId="{36A71BB4-6017-41D3-B438-FEEF6FCE84C0}" type="pres">
      <dgm:prSet presAssocID="{6CA530EA-5A3E-4558-8022-46EDF11AF1AA}" presName="Name1" presStyleCnt="0"/>
      <dgm:spPr/>
    </dgm:pt>
    <dgm:pt modelId="{CA49477E-F987-49AA-BB21-2CBD1F95841E}" type="pres">
      <dgm:prSet presAssocID="{6CA530EA-5A3E-4558-8022-46EDF11AF1AA}" presName="cycle" presStyleCnt="0"/>
      <dgm:spPr/>
    </dgm:pt>
    <dgm:pt modelId="{34E45B0A-19D6-49BF-8FFB-BA39F2788B90}" type="pres">
      <dgm:prSet presAssocID="{6CA530EA-5A3E-4558-8022-46EDF11AF1AA}" presName="srcNode" presStyleLbl="node1" presStyleIdx="0" presStyleCnt="5"/>
      <dgm:spPr/>
    </dgm:pt>
    <dgm:pt modelId="{EDF80584-2735-4FBC-97C3-FC2C2CD8824C}" type="pres">
      <dgm:prSet presAssocID="{6CA530EA-5A3E-4558-8022-46EDF11AF1AA}" presName="conn" presStyleLbl="parChTrans1D2" presStyleIdx="0" presStyleCnt="1"/>
      <dgm:spPr/>
      <dgm:t>
        <a:bodyPr/>
        <a:lstStyle/>
        <a:p>
          <a:endParaRPr lang="es-ES"/>
        </a:p>
      </dgm:t>
    </dgm:pt>
    <dgm:pt modelId="{A320FE9B-DB75-4604-B36E-CDCDD563622F}" type="pres">
      <dgm:prSet presAssocID="{6CA530EA-5A3E-4558-8022-46EDF11AF1AA}" presName="extraNode" presStyleLbl="node1" presStyleIdx="0" presStyleCnt="5"/>
      <dgm:spPr/>
    </dgm:pt>
    <dgm:pt modelId="{280C1582-D6FC-4993-8D08-2547479BDA5B}" type="pres">
      <dgm:prSet presAssocID="{6CA530EA-5A3E-4558-8022-46EDF11AF1AA}" presName="dstNode" presStyleLbl="node1" presStyleIdx="0" presStyleCnt="5"/>
      <dgm:spPr/>
    </dgm:pt>
    <dgm:pt modelId="{457FBE4C-0F36-4CFE-9B96-19A47E185251}" type="pres">
      <dgm:prSet presAssocID="{4936AEE7-4675-4CAD-9ACF-05B41EE86BC0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91B91D4-A43C-4C36-A642-4F2DDB84175C}" type="pres">
      <dgm:prSet presAssocID="{4936AEE7-4675-4CAD-9ACF-05B41EE86BC0}" presName="accent_1" presStyleCnt="0"/>
      <dgm:spPr/>
    </dgm:pt>
    <dgm:pt modelId="{D488780F-652E-48C1-814F-8BCF0E05E95B}" type="pres">
      <dgm:prSet presAssocID="{4936AEE7-4675-4CAD-9ACF-05B41EE86BC0}" presName="accentRepeatNode" presStyleLbl="solidFgAcc1" presStyleIdx="0" presStyleCnt="5"/>
      <dgm:spPr/>
    </dgm:pt>
    <dgm:pt modelId="{0D08A5FB-AA12-4D6D-9308-9B4D237FF5E9}" type="pres">
      <dgm:prSet presAssocID="{0B9BF703-9DE5-4D15-B403-CF7C420BBB76}" presName="text_2" presStyleLbl="node1" presStyleIdx="1" presStyleCnt="5" custScaleY="13579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62738FB-7637-4588-B516-82D64D1C94D3}" type="pres">
      <dgm:prSet presAssocID="{0B9BF703-9DE5-4D15-B403-CF7C420BBB76}" presName="accent_2" presStyleCnt="0"/>
      <dgm:spPr/>
    </dgm:pt>
    <dgm:pt modelId="{10AB6795-A79E-47EF-959A-CB358120B9CC}" type="pres">
      <dgm:prSet presAssocID="{0B9BF703-9DE5-4D15-B403-CF7C420BBB76}" presName="accentRepeatNode" presStyleLbl="solidFgAcc1" presStyleIdx="1" presStyleCnt="5"/>
      <dgm:spPr/>
    </dgm:pt>
    <dgm:pt modelId="{F132B4BD-AA52-4ECA-A9A1-95C7F3AF837E}" type="pres">
      <dgm:prSet presAssocID="{A9D2A206-D032-4B37-8687-C6287447C906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D80A9CB-7F3A-43E1-9318-4942EB4BBC2E}" type="pres">
      <dgm:prSet presAssocID="{A9D2A206-D032-4B37-8687-C6287447C906}" presName="accent_3" presStyleCnt="0"/>
      <dgm:spPr/>
    </dgm:pt>
    <dgm:pt modelId="{C64C53DD-083D-4F52-80D8-159AEC678563}" type="pres">
      <dgm:prSet presAssocID="{A9D2A206-D032-4B37-8687-C6287447C906}" presName="accentRepeatNode" presStyleLbl="solidFgAcc1" presStyleIdx="2" presStyleCnt="5"/>
      <dgm:spPr/>
    </dgm:pt>
    <dgm:pt modelId="{A836D8BB-4BC7-43CE-ADB2-FDA79B30B151}" type="pres">
      <dgm:prSet presAssocID="{2B73A187-9F8E-416E-B1AB-2C29B67B5B82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2A8982C-8956-438F-8439-3A9B7C524DA2}" type="pres">
      <dgm:prSet presAssocID="{2B73A187-9F8E-416E-B1AB-2C29B67B5B82}" presName="accent_4" presStyleCnt="0"/>
      <dgm:spPr/>
    </dgm:pt>
    <dgm:pt modelId="{C15CECD7-45B2-446B-B7AD-E603FC458BCB}" type="pres">
      <dgm:prSet presAssocID="{2B73A187-9F8E-416E-B1AB-2C29B67B5B82}" presName="accentRepeatNode" presStyleLbl="solidFgAcc1" presStyleIdx="3" presStyleCnt="5"/>
      <dgm:spPr/>
    </dgm:pt>
    <dgm:pt modelId="{386A3F05-22C4-42F9-8E19-97F76F5C801A}" type="pres">
      <dgm:prSet presAssocID="{868161CA-0D4C-41E4-AE98-45F2AF504FF5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E592E02-5A41-4228-80D9-B02DE5BBD388}" type="pres">
      <dgm:prSet presAssocID="{868161CA-0D4C-41E4-AE98-45F2AF504FF5}" presName="accent_5" presStyleCnt="0"/>
      <dgm:spPr/>
    </dgm:pt>
    <dgm:pt modelId="{FD09F79A-E128-47B2-B33C-B8A82ACED049}" type="pres">
      <dgm:prSet presAssocID="{868161CA-0D4C-41E4-AE98-45F2AF504FF5}" presName="accentRepeatNode" presStyleLbl="solidFgAcc1" presStyleIdx="4" presStyleCnt="5"/>
      <dgm:spPr/>
    </dgm:pt>
  </dgm:ptLst>
  <dgm:cxnLst>
    <dgm:cxn modelId="{ADD60301-5C72-49E2-A6C1-A171C49BEBA4}" srcId="{6CA530EA-5A3E-4558-8022-46EDF11AF1AA}" destId="{868161CA-0D4C-41E4-AE98-45F2AF504FF5}" srcOrd="4" destOrd="0" parTransId="{1FAC3218-1966-4571-A9B3-9AA064CF1C2D}" sibTransId="{F1A521B7-722B-4CB9-BB5A-07747343E2B5}"/>
    <dgm:cxn modelId="{9B4B0D26-B0C0-4312-A5AB-799EF6F4C3DE}" srcId="{6CA530EA-5A3E-4558-8022-46EDF11AF1AA}" destId="{A9D2A206-D032-4B37-8687-C6287447C906}" srcOrd="2" destOrd="0" parTransId="{23319C77-275C-4E03-A79F-EC26D1F76781}" sibTransId="{86A99A22-71F2-4A8C-88FA-4A3C9EEBFFBD}"/>
    <dgm:cxn modelId="{2F095261-BA50-4518-8610-9A427E08C86C}" srcId="{6CA530EA-5A3E-4558-8022-46EDF11AF1AA}" destId="{2B73A187-9F8E-416E-B1AB-2C29B67B5B82}" srcOrd="3" destOrd="0" parTransId="{30D830DD-AF92-4240-953B-502EF3E7F997}" sibTransId="{AE254C3F-005A-4CC1-8CE2-97188F1D8C09}"/>
    <dgm:cxn modelId="{ED876CD9-7706-4CAD-9CF1-AA862A7BDF18}" type="presOf" srcId="{2B73A187-9F8E-416E-B1AB-2C29B67B5B82}" destId="{A836D8BB-4BC7-43CE-ADB2-FDA79B30B151}" srcOrd="0" destOrd="0" presId="urn:microsoft.com/office/officeart/2008/layout/VerticalCurvedList"/>
    <dgm:cxn modelId="{EBFFE601-15B4-4771-A37A-9FEAD89B21F8}" type="presOf" srcId="{4936AEE7-4675-4CAD-9ACF-05B41EE86BC0}" destId="{457FBE4C-0F36-4CFE-9B96-19A47E185251}" srcOrd="0" destOrd="0" presId="urn:microsoft.com/office/officeart/2008/layout/VerticalCurvedList"/>
    <dgm:cxn modelId="{B0C1424F-2086-407A-B789-06BB71A78511}" type="presOf" srcId="{6CA530EA-5A3E-4558-8022-46EDF11AF1AA}" destId="{282ABCE7-B49B-4AE6-8418-70F5B3A5692A}" srcOrd="0" destOrd="0" presId="urn:microsoft.com/office/officeart/2008/layout/VerticalCurvedList"/>
    <dgm:cxn modelId="{5A567950-7019-4FD2-94DD-672ED91F36B1}" srcId="{6CA530EA-5A3E-4558-8022-46EDF11AF1AA}" destId="{0B9BF703-9DE5-4D15-B403-CF7C420BBB76}" srcOrd="1" destOrd="0" parTransId="{97BEDECE-F06F-4B32-A9F0-E25713C32F21}" sibTransId="{A9821377-89EA-4475-A727-BA0A42DBA98E}"/>
    <dgm:cxn modelId="{EA81890A-7462-4D86-A2A1-1D95DBB7E986}" srcId="{6CA530EA-5A3E-4558-8022-46EDF11AF1AA}" destId="{4936AEE7-4675-4CAD-9ACF-05B41EE86BC0}" srcOrd="0" destOrd="0" parTransId="{65E8FB18-D37F-4269-8A31-4E2CC281EFC6}" sibTransId="{E59CFFC5-4D55-4DCB-8DDF-FAB5BA855695}"/>
    <dgm:cxn modelId="{3B0AE76C-8AF0-40B8-BA8F-738646FB37CB}" type="presOf" srcId="{A9D2A206-D032-4B37-8687-C6287447C906}" destId="{F132B4BD-AA52-4ECA-A9A1-95C7F3AF837E}" srcOrd="0" destOrd="0" presId="urn:microsoft.com/office/officeart/2008/layout/VerticalCurvedList"/>
    <dgm:cxn modelId="{EE85982F-8F15-4E86-AA15-96FCB6B8426F}" type="presOf" srcId="{E59CFFC5-4D55-4DCB-8DDF-FAB5BA855695}" destId="{EDF80584-2735-4FBC-97C3-FC2C2CD8824C}" srcOrd="0" destOrd="0" presId="urn:microsoft.com/office/officeart/2008/layout/VerticalCurvedList"/>
    <dgm:cxn modelId="{882D9354-7831-4C0E-A1D4-8891FD24882B}" type="presOf" srcId="{0B9BF703-9DE5-4D15-B403-CF7C420BBB76}" destId="{0D08A5FB-AA12-4D6D-9308-9B4D237FF5E9}" srcOrd="0" destOrd="0" presId="urn:microsoft.com/office/officeart/2008/layout/VerticalCurvedList"/>
    <dgm:cxn modelId="{46D9BE0B-C221-48BC-BCA0-7B5FF7BC643C}" type="presOf" srcId="{868161CA-0D4C-41E4-AE98-45F2AF504FF5}" destId="{386A3F05-22C4-42F9-8E19-97F76F5C801A}" srcOrd="0" destOrd="0" presId="urn:microsoft.com/office/officeart/2008/layout/VerticalCurvedList"/>
    <dgm:cxn modelId="{76B45093-5EAC-4CA7-BB57-2187BE00378C}" type="presParOf" srcId="{282ABCE7-B49B-4AE6-8418-70F5B3A5692A}" destId="{36A71BB4-6017-41D3-B438-FEEF6FCE84C0}" srcOrd="0" destOrd="0" presId="urn:microsoft.com/office/officeart/2008/layout/VerticalCurvedList"/>
    <dgm:cxn modelId="{3CC679C9-27A6-444C-B687-9BFB624A8069}" type="presParOf" srcId="{36A71BB4-6017-41D3-B438-FEEF6FCE84C0}" destId="{CA49477E-F987-49AA-BB21-2CBD1F95841E}" srcOrd="0" destOrd="0" presId="urn:microsoft.com/office/officeart/2008/layout/VerticalCurvedList"/>
    <dgm:cxn modelId="{626EA21E-7839-4869-A548-CF196D9BF606}" type="presParOf" srcId="{CA49477E-F987-49AA-BB21-2CBD1F95841E}" destId="{34E45B0A-19D6-49BF-8FFB-BA39F2788B90}" srcOrd="0" destOrd="0" presId="urn:microsoft.com/office/officeart/2008/layout/VerticalCurvedList"/>
    <dgm:cxn modelId="{18FD554F-25FB-4563-B6F7-48DF5415EFEE}" type="presParOf" srcId="{CA49477E-F987-49AA-BB21-2CBD1F95841E}" destId="{EDF80584-2735-4FBC-97C3-FC2C2CD8824C}" srcOrd="1" destOrd="0" presId="urn:microsoft.com/office/officeart/2008/layout/VerticalCurvedList"/>
    <dgm:cxn modelId="{558BC8E9-3900-40F7-9BE9-5558BDF890E6}" type="presParOf" srcId="{CA49477E-F987-49AA-BB21-2CBD1F95841E}" destId="{A320FE9B-DB75-4604-B36E-CDCDD563622F}" srcOrd="2" destOrd="0" presId="urn:microsoft.com/office/officeart/2008/layout/VerticalCurvedList"/>
    <dgm:cxn modelId="{7E2D6BDC-E3E0-4A1B-885B-4E3FD195D2E2}" type="presParOf" srcId="{CA49477E-F987-49AA-BB21-2CBD1F95841E}" destId="{280C1582-D6FC-4993-8D08-2547479BDA5B}" srcOrd="3" destOrd="0" presId="urn:microsoft.com/office/officeart/2008/layout/VerticalCurvedList"/>
    <dgm:cxn modelId="{1411934D-F823-4CF6-9EB6-61E8B1222EAE}" type="presParOf" srcId="{36A71BB4-6017-41D3-B438-FEEF6FCE84C0}" destId="{457FBE4C-0F36-4CFE-9B96-19A47E185251}" srcOrd="1" destOrd="0" presId="urn:microsoft.com/office/officeart/2008/layout/VerticalCurvedList"/>
    <dgm:cxn modelId="{BAD6A639-3721-444A-AE17-71C1BFF7DCF6}" type="presParOf" srcId="{36A71BB4-6017-41D3-B438-FEEF6FCE84C0}" destId="{191B91D4-A43C-4C36-A642-4F2DDB84175C}" srcOrd="2" destOrd="0" presId="urn:microsoft.com/office/officeart/2008/layout/VerticalCurvedList"/>
    <dgm:cxn modelId="{F34BC30C-EE9B-4B21-81CF-38E21F09801A}" type="presParOf" srcId="{191B91D4-A43C-4C36-A642-4F2DDB84175C}" destId="{D488780F-652E-48C1-814F-8BCF0E05E95B}" srcOrd="0" destOrd="0" presId="urn:microsoft.com/office/officeart/2008/layout/VerticalCurvedList"/>
    <dgm:cxn modelId="{A7983BBF-DF09-4B3D-99C1-62A7D78A4F11}" type="presParOf" srcId="{36A71BB4-6017-41D3-B438-FEEF6FCE84C0}" destId="{0D08A5FB-AA12-4D6D-9308-9B4D237FF5E9}" srcOrd="3" destOrd="0" presId="urn:microsoft.com/office/officeart/2008/layout/VerticalCurvedList"/>
    <dgm:cxn modelId="{5F62DF93-A201-4561-B7E6-D735B48A8DC4}" type="presParOf" srcId="{36A71BB4-6017-41D3-B438-FEEF6FCE84C0}" destId="{E62738FB-7637-4588-B516-82D64D1C94D3}" srcOrd="4" destOrd="0" presId="urn:microsoft.com/office/officeart/2008/layout/VerticalCurvedList"/>
    <dgm:cxn modelId="{84D3C2AA-A9B4-4D37-8302-F87645E123F2}" type="presParOf" srcId="{E62738FB-7637-4588-B516-82D64D1C94D3}" destId="{10AB6795-A79E-47EF-959A-CB358120B9CC}" srcOrd="0" destOrd="0" presId="urn:microsoft.com/office/officeart/2008/layout/VerticalCurvedList"/>
    <dgm:cxn modelId="{1395C3F3-DBF4-4CE4-8C5D-A3164363E20A}" type="presParOf" srcId="{36A71BB4-6017-41D3-B438-FEEF6FCE84C0}" destId="{F132B4BD-AA52-4ECA-A9A1-95C7F3AF837E}" srcOrd="5" destOrd="0" presId="urn:microsoft.com/office/officeart/2008/layout/VerticalCurvedList"/>
    <dgm:cxn modelId="{7E42F6B6-32CE-4F2C-A0C9-072F8062B01E}" type="presParOf" srcId="{36A71BB4-6017-41D3-B438-FEEF6FCE84C0}" destId="{BD80A9CB-7F3A-43E1-9318-4942EB4BBC2E}" srcOrd="6" destOrd="0" presId="urn:microsoft.com/office/officeart/2008/layout/VerticalCurvedList"/>
    <dgm:cxn modelId="{24077808-6544-471B-A9B3-C688A84B5384}" type="presParOf" srcId="{BD80A9CB-7F3A-43E1-9318-4942EB4BBC2E}" destId="{C64C53DD-083D-4F52-80D8-159AEC678563}" srcOrd="0" destOrd="0" presId="urn:microsoft.com/office/officeart/2008/layout/VerticalCurvedList"/>
    <dgm:cxn modelId="{9C52F5C6-3FDF-44E4-8096-6ACB1699825C}" type="presParOf" srcId="{36A71BB4-6017-41D3-B438-FEEF6FCE84C0}" destId="{A836D8BB-4BC7-43CE-ADB2-FDA79B30B151}" srcOrd="7" destOrd="0" presId="urn:microsoft.com/office/officeart/2008/layout/VerticalCurvedList"/>
    <dgm:cxn modelId="{2E365A3D-2A5B-4F4E-97E2-BA20F174F628}" type="presParOf" srcId="{36A71BB4-6017-41D3-B438-FEEF6FCE84C0}" destId="{C2A8982C-8956-438F-8439-3A9B7C524DA2}" srcOrd="8" destOrd="0" presId="urn:microsoft.com/office/officeart/2008/layout/VerticalCurvedList"/>
    <dgm:cxn modelId="{2BF59D40-4642-4F35-AEE8-4C1D6523AC0E}" type="presParOf" srcId="{C2A8982C-8956-438F-8439-3A9B7C524DA2}" destId="{C15CECD7-45B2-446B-B7AD-E603FC458BCB}" srcOrd="0" destOrd="0" presId="urn:microsoft.com/office/officeart/2008/layout/VerticalCurvedList"/>
    <dgm:cxn modelId="{4F541FF5-2F81-4A96-B2CB-628B14966C7C}" type="presParOf" srcId="{36A71BB4-6017-41D3-B438-FEEF6FCE84C0}" destId="{386A3F05-22C4-42F9-8E19-97F76F5C801A}" srcOrd="9" destOrd="0" presId="urn:microsoft.com/office/officeart/2008/layout/VerticalCurvedList"/>
    <dgm:cxn modelId="{9FC35658-9C08-40E6-BA3A-3976A889E867}" type="presParOf" srcId="{36A71BB4-6017-41D3-B438-FEEF6FCE84C0}" destId="{2E592E02-5A41-4228-80D9-B02DE5BBD388}" srcOrd="10" destOrd="0" presId="urn:microsoft.com/office/officeart/2008/layout/VerticalCurvedList"/>
    <dgm:cxn modelId="{D7AA3243-60D8-4DA2-9EA8-1C94E31B66DF}" type="presParOf" srcId="{2E592E02-5A41-4228-80D9-B02DE5BBD388}" destId="{FD09F79A-E128-47B2-B33C-B8A82ACED04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184597" cy="343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463" tIns="47232" rIns="94463" bIns="47232" numCol="1" anchor="t" anchorCtr="0" compatLnSpc="1">
            <a:prstTxWarp prst="textNoShape">
              <a:avLst/>
            </a:prstTxWarp>
          </a:bodyPr>
          <a:lstStyle>
            <a:lvl1pPr>
              <a:defRPr sz="1200" u="none">
                <a:latin typeface="Arial" pitchFamily="34" charset="0"/>
              </a:defRPr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469932" y="0"/>
            <a:ext cx="4184597" cy="343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463" tIns="47232" rIns="94463" bIns="47232" numCol="1" anchor="t" anchorCtr="0" compatLnSpc="1">
            <a:prstTxWarp prst="textNoShape">
              <a:avLst/>
            </a:prstTxWarp>
          </a:bodyPr>
          <a:lstStyle>
            <a:lvl1pPr algn="r">
              <a:defRPr sz="1200" u="none">
                <a:latin typeface="Arial" pitchFamily="34" charset="0"/>
              </a:defRPr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675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6532004"/>
            <a:ext cx="4184597" cy="343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463" tIns="47232" rIns="94463" bIns="47232" numCol="1" anchor="b" anchorCtr="0" compatLnSpc="1">
            <a:prstTxWarp prst="textNoShape">
              <a:avLst/>
            </a:prstTxWarp>
          </a:bodyPr>
          <a:lstStyle>
            <a:lvl1pPr>
              <a:defRPr sz="1200" u="none">
                <a:latin typeface="Arial" pitchFamily="34" charset="0"/>
              </a:defRPr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675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469932" y="6532004"/>
            <a:ext cx="4184597" cy="343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463" tIns="47232" rIns="94463" bIns="47232" numCol="1" anchor="b" anchorCtr="0" compatLnSpc="1">
            <a:prstTxWarp prst="textNoShape">
              <a:avLst/>
            </a:prstTxWarp>
          </a:bodyPr>
          <a:lstStyle>
            <a:lvl1pPr algn="r">
              <a:defRPr sz="1200" u="none">
                <a:latin typeface="Arial" pitchFamily="34" charset="0"/>
              </a:defRPr>
            </a:lvl1pPr>
          </a:lstStyle>
          <a:p>
            <a:pPr>
              <a:defRPr/>
            </a:pPr>
            <a:fld id="{5B48C32D-2126-47DF-959B-1D1455B0B62A}" type="slidenum">
              <a:rPr lang="es-EC"/>
              <a:pPr>
                <a:defRPr/>
              </a:pPr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641949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184597" cy="345047"/>
          </a:xfrm>
          <a:prstGeom prst="rect">
            <a:avLst/>
          </a:prstGeom>
        </p:spPr>
        <p:txBody>
          <a:bodyPr vert="horz" lIns="94463" tIns="47232" rIns="94463" bIns="47232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5469932" y="1"/>
            <a:ext cx="4184597" cy="345047"/>
          </a:xfrm>
          <a:prstGeom prst="rect">
            <a:avLst/>
          </a:prstGeom>
        </p:spPr>
        <p:txBody>
          <a:bodyPr vert="horz" lIns="94463" tIns="47232" rIns="94463" bIns="47232" rtlCol="0"/>
          <a:lstStyle>
            <a:lvl1pPr algn="r">
              <a:defRPr sz="1200"/>
            </a:lvl1pPr>
          </a:lstStyle>
          <a:p>
            <a:fld id="{CE42E919-B204-47C2-A9DB-B9CCE8ED71DA}" type="datetimeFigureOut">
              <a:rPr lang="es-MX" smtClean="0"/>
              <a:t>23/03/2018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281363" y="860425"/>
            <a:ext cx="3094037" cy="2320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463" tIns="47232" rIns="94463" bIns="47232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965677" y="3309580"/>
            <a:ext cx="7725410" cy="2707839"/>
          </a:xfrm>
          <a:prstGeom prst="rect">
            <a:avLst/>
          </a:prstGeom>
        </p:spPr>
        <p:txBody>
          <a:bodyPr vert="horz" lIns="94463" tIns="47232" rIns="94463" bIns="47232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1" y="6532005"/>
            <a:ext cx="4184597" cy="345046"/>
          </a:xfrm>
          <a:prstGeom prst="rect">
            <a:avLst/>
          </a:prstGeom>
        </p:spPr>
        <p:txBody>
          <a:bodyPr vert="horz" lIns="94463" tIns="47232" rIns="94463" bIns="47232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5469932" y="6532005"/>
            <a:ext cx="4184597" cy="345046"/>
          </a:xfrm>
          <a:prstGeom prst="rect">
            <a:avLst/>
          </a:prstGeom>
        </p:spPr>
        <p:txBody>
          <a:bodyPr vert="horz" lIns="94463" tIns="47232" rIns="94463" bIns="47232" rtlCol="0" anchor="b"/>
          <a:lstStyle>
            <a:lvl1pPr algn="r">
              <a:defRPr sz="1200"/>
            </a:lvl1pPr>
          </a:lstStyle>
          <a:p>
            <a:fld id="{1D076FC5-71AD-4102-8AF5-52462DC6F3D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320494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1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90" algn="l" defTabSz="9141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80" algn="l" defTabSz="9141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270" algn="l" defTabSz="9141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361" algn="l" defTabSz="9141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451" algn="l" defTabSz="9141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542" algn="l" defTabSz="9141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632" algn="l" defTabSz="9141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722" algn="l" defTabSz="9141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281363" y="860425"/>
            <a:ext cx="3094037" cy="2320925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Buenos</a:t>
            </a:r>
            <a:r>
              <a:rPr lang="es-MX" baseline="0" dirty="0" smtClean="0"/>
              <a:t> días. =) 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076FC5-71AD-4102-8AF5-52462DC6F3DD}" type="slidenum">
              <a:rPr lang="es-MX" smtClean="0"/>
              <a:t>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258456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281363" y="860425"/>
            <a:ext cx="3094037" cy="2320925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076FC5-71AD-4102-8AF5-52462DC6F3DD}" type="slidenum">
              <a:rPr lang="es-MX" smtClean="0"/>
              <a:t>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387090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281363" y="860425"/>
            <a:ext cx="3094037" cy="2320925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076FC5-71AD-4102-8AF5-52462DC6F3DD}" type="slidenum">
              <a:rPr lang="es-MX" smtClean="0"/>
              <a:t>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387090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281363" y="860425"/>
            <a:ext cx="3094037" cy="2320925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076FC5-71AD-4102-8AF5-52462DC6F3DD}" type="slidenum">
              <a:rPr lang="es-MX" smtClean="0"/>
              <a:t>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387090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el instante de ascender una pendiente, el ciclista necesita más espacio para circular en zigzag y mantener su balance.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076FC5-71AD-4102-8AF5-52462DC6F3DD}" type="slidenum">
              <a:rPr lang="es-MX" smtClean="0"/>
              <a:t>46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339333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jpeg"/><Relationship Id="rId5" Type="http://schemas.openxmlformats.org/officeDocument/2006/relationships/image" Target="../media/image1.png"/><Relationship Id="rId4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3"/>
          <p:cNvGraphicFramePr>
            <a:graphicFrameLocks noChangeAspect="1"/>
          </p:cNvGraphicFramePr>
          <p:nvPr/>
        </p:nvGraphicFramePr>
        <p:xfrm>
          <a:off x="-19050" y="749302"/>
          <a:ext cx="9163050" cy="536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654" name="CorelDRAW" r:id="rId3" imgW="9168480" imgH="5375520" progId="">
                  <p:embed/>
                </p:oleObj>
              </mc:Choice>
              <mc:Fallback>
                <p:oleObj name="CorelDRAW" r:id="rId3" imgW="9168480" imgH="5375520" progId="">
                  <p:embed/>
                  <p:pic>
                    <p:nvPicPr>
                      <p:cNvPr id="0" name="Object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2681"/>
                      <a:stretch>
                        <a:fillRect/>
                      </a:stretch>
                    </p:blipFill>
                    <p:spPr bwMode="auto">
                      <a:xfrm>
                        <a:off x="-19050" y="749302"/>
                        <a:ext cx="9163050" cy="5360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4"/>
          <p:cNvSpPr>
            <a:spLocks noChangeArrowheads="1"/>
          </p:cNvSpPr>
          <p:nvPr userDrawn="1"/>
        </p:nvSpPr>
        <p:spPr bwMode="auto">
          <a:xfrm>
            <a:off x="457200" y="6245227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8" tIns="45710" rIns="91418" bIns="45710"/>
          <a:lstStyle/>
          <a:p>
            <a:pPr>
              <a:defRPr/>
            </a:pPr>
            <a:endParaRPr lang="es-ES" sz="1400"/>
          </a:p>
        </p:txBody>
      </p:sp>
      <p:sp>
        <p:nvSpPr>
          <p:cNvPr id="4" name="Rectangle 25"/>
          <p:cNvSpPr>
            <a:spLocks noChangeArrowheads="1"/>
          </p:cNvSpPr>
          <p:nvPr userDrawn="1"/>
        </p:nvSpPr>
        <p:spPr bwMode="auto">
          <a:xfrm>
            <a:off x="3124200" y="6245227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8" tIns="45710" rIns="91418" bIns="45710"/>
          <a:lstStyle/>
          <a:p>
            <a:pPr algn="ctr">
              <a:defRPr/>
            </a:pPr>
            <a:endParaRPr lang="es-ES" sz="1400"/>
          </a:p>
        </p:txBody>
      </p:sp>
      <p:sp>
        <p:nvSpPr>
          <p:cNvPr id="5" name="Rectangle 26"/>
          <p:cNvSpPr>
            <a:spLocks noChangeArrowheads="1"/>
          </p:cNvSpPr>
          <p:nvPr userDrawn="1"/>
        </p:nvSpPr>
        <p:spPr bwMode="auto">
          <a:xfrm>
            <a:off x="457200" y="6245227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8" tIns="45710" rIns="91418" bIns="45710"/>
          <a:lstStyle/>
          <a:p>
            <a:pPr>
              <a:defRPr/>
            </a:pPr>
            <a:endParaRPr lang="es-ES" sz="1400"/>
          </a:p>
        </p:txBody>
      </p:sp>
      <p:sp>
        <p:nvSpPr>
          <p:cNvPr id="6" name="Rectangle 27"/>
          <p:cNvSpPr>
            <a:spLocks noChangeArrowheads="1"/>
          </p:cNvSpPr>
          <p:nvPr userDrawn="1"/>
        </p:nvSpPr>
        <p:spPr bwMode="auto">
          <a:xfrm>
            <a:off x="3071813" y="2286002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8" tIns="45710" rIns="91418" bIns="45710"/>
          <a:lstStyle/>
          <a:p>
            <a:pPr algn="ctr">
              <a:defRPr/>
            </a:pPr>
            <a:endParaRPr lang="es-ES" sz="1400"/>
          </a:p>
        </p:txBody>
      </p:sp>
      <p:pic>
        <p:nvPicPr>
          <p:cNvPr id="7" name="Picture 33" descr="LOGO-OFICIAL-transparente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76" y="153989"/>
            <a:ext cx="3059113" cy="89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12 Imagen" descr="pie de pagina espe.jpg"/>
          <p:cNvPicPr>
            <a:picLocks noChangeAspect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864226"/>
            <a:ext cx="9144000" cy="10652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57400" cy="5851525"/>
          </a:xfrm>
          <a:prstGeom prst="rect">
            <a:avLst/>
          </a:prstGeom>
        </p:spPr>
        <p:txBody>
          <a:bodyPr vert="eaVert" lIns="91418" tIns="45710" rIns="91418" bIns="45710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851525"/>
          </a:xfrm>
          <a:prstGeom prst="rect">
            <a:avLst/>
          </a:prstGeom>
        </p:spPr>
        <p:txBody>
          <a:bodyPr vert="eaVert" lIns="91418" tIns="45710" rIns="91418" bIns="45710"/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18" tIns="45710" rIns="91418" bIns="45710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lIns="91418" tIns="45710" rIns="91418" bIns="4571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  <a:prstGeom prst="rect">
            <a:avLst/>
          </a:prstGeom>
        </p:spPr>
        <p:txBody>
          <a:bodyPr lIns="91418" tIns="45710" rIns="91418" bIns="45710"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  <a:prstGeom prst="rect">
            <a:avLst/>
          </a:prstGeom>
        </p:spPr>
        <p:txBody>
          <a:bodyPr lIns="91418" tIns="45710" rIns="91418" bIns="45710" anchor="b"/>
          <a:lstStyle>
            <a:lvl1pPr marL="0" indent="0">
              <a:buNone/>
              <a:defRPr sz="2000"/>
            </a:lvl1pPr>
            <a:lvl2pPr marL="457090" indent="0">
              <a:buNone/>
              <a:defRPr sz="1800"/>
            </a:lvl2pPr>
            <a:lvl3pPr marL="914180" indent="0">
              <a:buNone/>
              <a:defRPr sz="1600"/>
            </a:lvl3pPr>
            <a:lvl4pPr marL="1371270" indent="0">
              <a:buNone/>
              <a:defRPr sz="1400"/>
            </a:lvl4pPr>
            <a:lvl5pPr marL="1828361" indent="0">
              <a:buNone/>
              <a:defRPr sz="1400"/>
            </a:lvl5pPr>
            <a:lvl6pPr marL="2285451" indent="0">
              <a:buNone/>
              <a:defRPr sz="1400"/>
            </a:lvl6pPr>
            <a:lvl7pPr marL="2742542" indent="0">
              <a:buNone/>
              <a:defRPr sz="1400"/>
            </a:lvl7pPr>
            <a:lvl8pPr marL="3199632" indent="0">
              <a:buNone/>
              <a:defRPr sz="1400"/>
            </a:lvl8pPr>
            <a:lvl9pPr marL="3656722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18" tIns="45710" rIns="91418" bIns="45710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  <a:prstGeom prst="rect">
            <a:avLst/>
          </a:prstGeom>
        </p:spPr>
        <p:txBody>
          <a:bodyPr lIns="91418" tIns="45710" rIns="91418" bIns="4571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  <a:prstGeom prst="rect">
            <a:avLst/>
          </a:prstGeom>
        </p:spPr>
        <p:txBody>
          <a:bodyPr lIns="91418" tIns="45710" rIns="91418" bIns="4571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18" tIns="45710" rIns="91418" bIns="45710"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3"/>
          </a:xfrm>
          <a:prstGeom prst="rect">
            <a:avLst/>
          </a:prstGeom>
        </p:spPr>
        <p:txBody>
          <a:bodyPr lIns="91418" tIns="45710" rIns="91418" bIns="45710" anchor="b"/>
          <a:lstStyle>
            <a:lvl1pPr marL="0" indent="0">
              <a:buNone/>
              <a:defRPr sz="2400" b="1"/>
            </a:lvl1pPr>
            <a:lvl2pPr marL="457090" indent="0">
              <a:buNone/>
              <a:defRPr sz="2000" b="1"/>
            </a:lvl2pPr>
            <a:lvl3pPr marL="914180" indent="0">
              <a:buNone/>
              <a:defRPr sz="1800" b="1"/>
            </a:lvl3pPr>
            <a:lvl4pPr marL="1371270" indent="0">
              <a:buNone/>
              <a:defRPr sz="1600" b="1"/>
            </a:lvl4pPr>
            <a:lvl5pPr marL="1828361" indent="0">
              <a:buNone/>
              <a:defRPr sz="1600" b="1"/>
            </a:lvl5pPr>
            <a:lvl6pPr marL="2285451" indent="0">
              <a:buNone/>
              <a:defRPr sz="1600" b="1"/>
            </a:lvl6pPr>
            <a:lvl7pPr marL="2742542" indent="0">
              <a:buNone/>
              <a:defRPr sz="1600" b="1"/>
            </a:lvl7pPr>
            <a:lvl8pPr marL="3199632" indent="0">
              <a:buNone/>
              <a:defRPr sz="1600" b="1"/>
            </a:lvl8pPr>
            <a:lvl9pPr marL="3656722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lIns="91418" tIns="45710" rIns="91418" bIns="4571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9" y="1535114"/>
            <a:ext cx="4041775" cy="639763"/>
          </a:xfrm>
          <a:prstGeom prst="rect">
            <a:avLst/>
          </a:prstGeom>
        </p:spPr>
        <p:txBody>
          <a:bodyPr lIns="91418" tIns="45710" rIns="91418" bIns="45710" anchor="b"/>
          <a:lstStyle>
            <a:lvl1pPr marL="0" indent="0">
              <a:buNone/>
              <a:defRPr sz="2400" b="1"/>
            </a:lvl1pPr>
            <a:lvl2pPr marL="457090" indent="0">
              <a:buNone/>
              <a:defRPr sz="2000" b="1"/>
            </a:lvl2pPr>
            <a:lvl3pPr marL="914180" indent="0">
              <a:buNone/>
              <a:defRPr sz="1800" b="1"/>
            </a:lvl3pPr>
            <a:lvl4pPr marL="1371270" indent="0">
              <a:buNone/>
              <a:defRPr sz="1600" b="1"/>
            </a:lvl4pPr>
            <a:lvl5pPr marL="1828361" indent="0">
              <a:buNone/>
              <a:defRPr sz="1600" b="1"/>
            </a:lvl5pPr>
            <a:lvl6pPr marL="2285451" indent="0">
              <a:buNone/>
              <a:defRPr sz="1600" b="1"/>
            </a:lvl6pPr>
            <a:lvl7pPr marL="2742542" indent="0">
              <a:buNone/>
              <a:defRPr sz="1600" b="1"/>
            </a:lvl7pPr>
            <a:lvl8pPr marL="3199632" indent="0">
              <a:buNone/>
              <a:defRPr sz="1600" b="1"/>
            </a:lvl8pPr>
            <a:lvl9pPr marL="3656722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  <a:prstGeom prst="rect">
            <a:avLst/>
          </a:prstGeom>
        </p:spPr>
        <p:txBody>
          <a:bodyPr lIns="91418" tIns="45710" rIns="91418" bIns="4571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18" tIns="45710" rIns="91418" bIns="45710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4" y="273051"/>
            <a:ext cx="3008313" cy="1162051"/>
          </a:xfrm>
          <a:prstGeom prst="rect">
            <a:avLst/>
          </a:prstGeom>
        </p:spPr>
        <p:txBody>
          <a:bodyPr lIns="91418" tIns="45710" rIns="91418" bIns="45710"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  <a:prstGeom prst="rect">
            <a:avLst/>
          </a:prstGeom>
        </p:spPr>
        <p:txBody>
          <a:bodyPr lIns="91418" tIns="45710" rIns="91418" bIns="4571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  <a:prstGeom prst="rect">
            <a:avLst/>
          </a:prstGeom>
        </p:spPr>
        <p:txBody>
          <a:bodyPr lIns="91418" tIns="45710" rIns="91418" bIns="45710"/>
          <a:lstStyle>
            <a:lvl1pPr marL="0" indent="0">
              <a:buNone/>
              <a:defRPr sz="1400"/>
            </a:lvl1pPr>
            <a:lvl2pPr marL="457090" indent="0">
              <a:buNone/>
              <a:defRPr sz="1200"/>
            </a:lvl2pPr>
            <a:lvl3pPr marL="914180" indent="0">
              <a:buNone/>
              <a:defRPr sz="1000"/>
            </a:lvl3pPr>
            <a:lvl4pPr marL="1371270" indent="0">
              <a:buNone/>
              <a:defRPr sz="900"/>
            </a:lvl4pPr>
            <a:lvl5pPr marL="1828361" indent="0">
              <a:buNone/>
              <a:defRPr sz="900"/>
            </a:lvl5pPr>
            <a:lvl6pPr marL="2285451" indent="0">
              <a:buNone/>
              <a:defRPr sz="900"/>
            </a:lvl6pPr>
            <a:lvl7pPr marL="2742542" indent="0">
              <a:buNone/>
              <a:defRPr sz="900"/>
            </a:lvl7pPr>
            <a:lvl8pPr marL="3199632" indent="0">
              <a:buNone/>
              <a:defRPr sz="900"/>
            </a:lvl8pPr>
            <a:lvl9pPr marL="3656722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2"/>
            <a:ext cx="5486400" cy="566739"/>
          </a:xfrm>
          <a:prstGeom prst="rect">
            <a:avLst/>
          </a:prstGeom>
        </p:spPr>
        <p:txBody>
          <a:bodyPr lIns="91418" tIns="45710" rIns="91418" bIns="45710"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lIns="91418" tIns="45710" rIns="91418" bIns="45710"/>
          <a:lstStyle>
            <a:lvl1pPr marL="0" indent="0">
              <a:buNone/>
              <a:defRPr sz="3200"/>
            </a:lvl1pPr>
            <a:lvl2pPr marL="457090" indent="0">
              <a:buNone/>
              <a:defRPr sz="2800"/>
            </a:lvl2pPr>
            <a:lvl3pPr marL="914180" indent="0">
              <a:buNone/>
              <a:defRPr sz="2400"/>
            </a:lvl3pPr>
            <a:lvl4pPr marL="1371270" indent="0">
              <a:buNone/>
              <a:defRPr sz="2000"/>
            </a:lvl4pPr>
            <a:lvl5pPr marL="1828361" indent="0">
              <a:buNone/>
              <a:defRPr sz="2000"/>
            </a:lvl5pPr>
            <a:lvl6pPr marL="2285451" indent="0">
              <a:buNone/>
              <a:defRPr sz="2000"/>
            </a:lvl6pPr>
            <a:lvl7pPr marL="2742542" indent="0">
              <a:buNone/>
              <a:defRPr sz="2000"/>
            </a:lvl7pPr>
            <a:lvl8pPr marL="3199632" indent="0">
              <a:buNone/>
              <a:defRPr sz="2000"/>
            </a:lvl8pPr>
            <a:lvl9pPr marL="3656722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  <a:prstGeom prst="rect">
            <a:avLst/>
          </a:prstGeom>
        </p:spPr>
        <p:txBody>
          <a:bodyPr lIns="91418" tIns="45710" rIns="91418" bIns="45710"/>
          <a:lstStyle>
            <a:lvl1pPr marL="0" indent="0">
              <a:buNone/>
              <a:defRPr sz="1400"/>
            </a:lvl1pPr>
            <a:lvl2pPr marL="457090" indent="0">
              <a:buNone/>
              <a:defRPr sz="1200"/>
            </a:lvl2pPr>
            <a:lvl3pPr marL="914180" indent="0">
              <a:buNone/>
              <a:defRPr sz="1000"/>
            </a:lvl3pPr>
            <a:lvl4pPr marL="1371270" indent="0">
              <a:buNone/>
              <a:defRPr sz="900"/>
            </a:lvl4pPr>
            <a:lvl5pPr marL="1828361" indent="0">
              <a:buNone/>
              <a:defRPr sz="900"/>
            </a:lvl5pPr>
            <a:lvl6pPr marL="2285451" indent="0">
              <a:buNone/>
              <a:defRPr sz="900"/>
            </a:lvl6pPr>
            <a:lvl7pPr marL="2742542" indent="0">
              <a:buNone/>
              <a:defRPr sz="900"/>
            </a:lvl7pPr>
            <a:lvl8pPr marL="3199632" indent="0">
              <a:buNone/>
              <a:defRPr sz="900"/>
            </a:lvl8pPr>
            <a:lvl9pPr marL="3656722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18" tIns="45710" rIns="91418" bIns="45710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eaVert" lIns="91418" tIns="45710" rIns="91418" bIns="4571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Rectangle 20"/>
          <p:cNvSpPr>
            <a:spLocks noChangeArrowheads="1"/>
          </p:cNvSpPr>
          <p:nvPr userDrawn="1"/>
        </p:nvSpPr>
        <p:spPr bwMode="auto">
          <a:xfrm>
            <a:off x="0" y="1"/>
            <a:ext cx="9144000" cy="620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18" tIns="45710" rIns="91418" bIns="45710" anchor="ctr"/>
          <a:lstStyle/>
          <a:p>
            <a:pPr>
              <a:defRPr/>
            </a:pPr>
            <a:endParaRPr lang="es-ES"/>
          </a:p>
        </p:txBody>
      </p:sp>
      <p:sp>
        <p:nvSpPr>
          <p:cNvPr id="1045" name="Rectangle 21"/>
          <p:cNvSpPr>
            <a:spLocks noChangeArrowheads="1"/>
          </p:cNvSpPr>
          <p:nvPr userDrawn="1"/>
        </p:nvSpPr>
        <p:spPr bwMode="auto">
          <a:xfrm rot="10800000">
            <a:off x="3" y="6308727"/>
            <a:ext cx="7885113" cy="5492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18" tIns="45710" rIns="91418" bIns="45710" anchor="ctr"/>
          <a:lstStyle/>
          <a:p>
            <a:pPr>
              <a:defRPr/>
            </a:pPr>
            <a:endParaRPr lang="es-ES"/>
          </a:p>
        </p:txBody>
      </p:sp>
      <p:sp>
        <p:nvSpPr>
          <p:cNvPr id="1047" name="Line 23"/>
          <p:cNvSpPr>
            <a:spLocks noChangeShapeType="1"/>
          </p:cNvSpPr>
          <p:nvPr userDrawn="1"/>
        </p:nvSpPr>
        <p:spPr bwMode="auto">
          <a:xfrm rot="10800000" flipH="1">
            <a:off x="25403" y="6235700"/>
            <a:ext cx="66595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lIns="91418" tIns="45710" rIns="91418" bIns="45710"/>
          <a:lstStyle/>
          <a:p>
            <a:pPr>
              <a:defRPr/>
            </a:pPr>
            <a:endParaRPr lang="es-ES"/>
          </a:p>
        </p:txBody>
      </p:sp>
      <p:sp>
        <p:nvSpPr>
          <p:cNvPr id="1048" name="Line 24"/>
          <p:cNvSpPr>
            <a:spLocks noChangeShapeType="1"/>
          </p:cNvSpPr>
          <p:nvPr userDrawn="1"/>
        </p:nvSpPr>
        <p:spPr bwMode="auto">
          <a:xfrm rot="10800000" flipH="1">
            <a:off x="25403" y="6283325"/>
            <a:ext cx="6659563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</p:spPr>
        <p:txBody>
          <a:bodyPr lIns="91418" tIns="45710" rIns="91418" bIns="45710"/>
          <a:lstStyle/>
          <a:p>
            <a:pPr>
              <a:defRPr/>
            </a:pPr>
            <a:endParaRPr lang="es-ES"/>
          </a:p>
        </p:txBody>
      </p:sp>
      <p:pic>
        <p:nvPicPr>
          <p:cNvPr id="3078" name="Picture 25" descr="LOGO-OFICIAL-transparente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443667" y="5876926"/>
            <a:ext cx="2700337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35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6" r:id="rId11"/>
    <p:sldLayoutId id="2147484034" r:id="rId12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09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18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27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361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818" indent="-342818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772" indent="-285681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2pPr>
      <a:lvl3pPr marL="1142726" indent="-22854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599816" indent="-228545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4pPr>
      <a:lvl5pPr marL="2056906" indent="-228545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5pPr>
      <a:lvl6pPr marL="2513996" indent="-228545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6pPr>
      <a:lvl7pPr marL="2971086" indent="-228545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7pPr>
      <a:lvl8pPr marL="3428178" indent="-228545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8pPr>
      <a:lvl9pPr marL="3885268" indent="-228545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9pPr>
    </p:bodyStyle>
    <p:otherStyle>
      <a:defPPr>
        <a:defRPr lang="es-ES"/>
      </a:defPPr>
      <a:lvl1pPr marL="0" algn="l" defTabSz="914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0" algn="l" defTabSz="914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80" algn="l" defTabSz="914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70" algn="l" defTabSz="914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61" algn="l" defTabSz="914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51" algn="l" defTabSz="914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42" algn="l" defTabSz="914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32" algn="l" defTabSz="914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22" algn="l" defTabSz="914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22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10" Type="http://schemas.openxmlformats.org/officeDocument/2006/relationships/image" Target="../media/image25.png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2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4.png"/><Relationship Id="rId7" Type="http://schemas.openxmlformats.org/officeDocument/2006/relationships/diagramData" Target="../diagrams/data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11" Type="http://schemas.microsoft.com/office/2007/relationships/diagramDrawing" Target="../diagrams/drawing1.xml"/><Relationship Id="rId5" Type="http://schemas.openxmlformats.org/officeDocument/2006/relationships/image" Target="../media/image13.png"/><Relationship Id="rId10" Type="http://schemas.openxmlformats.org/officeDocument/2006/relationships/diagramColors" Target="../diagrams/colors1.xml"/><Relationship Id="rId4" Type="http://schemas.openxmlformats.org/officeDocument/2006/relationships/image" Target="../media/image12.png"/><Relationship Id="rId9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2.wmf"/><Relationship Id="rId4" Type="http://schemas.openxmlformats.org/officeDocument/2006/relationships/image" Target="../media/image51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0.png"/><Relationship Id="rId7" Type="http://schemas.openxmlformats.org/officeDocument/2006/relationships/image" Target="../media/image6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72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wmf"/><Relationship Id="rId2" Type="http://schemas.openxmlformats.org/officeDocument/2006/relationships/image" Target="../media/image67.w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9.w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1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73.png"/><Relationship Id="rId7" Type="http://schemas.openxmlformats.org/officeDocument/2006/relationships/image" Target="../media/image9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75.png"/><Relationship Id="rId7" Type="http://schemas.openxmlformats.org/officeDocument/2006/relationships/image" Target="../media/image104.png"/><Relationship Id="rId2" Type="http://schemas.openxmlformats.org/officeDocument/2006/relationships/image" Target="../media/image74.w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Relationship Id="rId9" Type="http://schemas.openxmlformats.org/officeDocument/2006/relationships/image" Target="../media/image10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5.png"/><Relationship Id="rId5" Type="http://schemas.openxmlformats.org/officeDocument/2006/relationships/image" Target="../media/image76.wmf"/><Relationship Id="rId10" Type="http://schemas.openxmlformats.org/officeDocument/2006/relationships/image" Target="../media/image119.png"/><Relationship Id="rId4" Type="http://schemas.openxmlformats.org/officeDocument/2006/relationships/image" Target="../media/image113.png"/><Relationship Id="rId9" Type="http://schemas.openxmlformats.org/officeDocument/2006/relationships/image" Target="../media/image11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5.png"/><Relationship Id="rId4" Type="http://schemas.openxmlformats.org/officeDocument/2006/relationships/image" Target="../media/image79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13" Type="http://schemas.openxmlformats.org/officeDocument/2006/relationships/image" Target="../media/image137.png"/><Relationship Id="rId3" Type="http://schemas.openxmlformats.org/officeDocument/2006/relationships/image" Target="../media/image127.png"/><Relationship Id="rId7" Type="http://schemas.openxmlformats.org/officeDocument/2006/relationships/image" Target="../media/image131.png"/><Relationship Id="rId12" Type="http://schemas.openxmlformats.org/officeDocument/2006/relationships/image" Target="../media/image136.png"/><Relationship Id="rId2" Type="http://schemas.openxmlformats.org/officeDocument/2006/relationships/image" Target="../media/image126.png"/><Relationship Id="rId16" Type="http://schemas.openxmlformats.org/officeDocument/2006/relationships/image" Target="../media/image14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1.emf"/><Relationship Id="rId11" Type="http://schemas.openxmlformats.org/officeDocument/2006/relationships/image" Target="../media/image135.png"/><Relationship Id="rId5" Type="http://schemas.openxmlformats.org/officeDocument/2006/relationships/image" Target="../media/image80.emf"/><Relationship Id="rId15" Type="http://schemas.openxmlformats.org/officeDocument/2006/relationships/image" Target="../media/image139.png"/><Relationship Id="rId10" Type="http://schemas.openxmlformats.org/officeDocument/2006/relationships/image" Target="../media/image134.png"/><Relationship Id="rId4" Type="http://schemas.openxmlformats.org/officeDocument/2006/relationships/image" Target="../media/image128.png"/><Relationship Id="rId9" Type="http://schemas.openxmlformats.org/officeDocument/2006/relationships/image" Target="../media/image133.png"/><Relationship Id="rId14" Type="http://schemas.openxmlformats.org/officeDocument/2006/relationships/image" Target="../media/image138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wmf"/><Relationship Id="rId2" Type="http://schemas.openxmlformats.org/officeDocument/2006/relationships/image" Target="../media/image83.w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6.wmf"/><Relationship Id="rId4" Type="http://schemas.openxmlformats.org/officeDocument/2006/relationships/image" Target="../media/image85.w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wmf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0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emf"/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emf"/><Relationship Id="rId2" Type="http://schemas.openxmlformats.org/officeDocument/2006/relationships/image" Target="../media/image124.emf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1.wm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5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8.wmf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emf"/><Relationship Id="rId2" Type="http://schemas.openxmlformats.org/officeDocument/2006/relationships/image" Target="../media/image149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1.emf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6.png"/><Relationship Id="rId5" Type="http://schemas.openxmlformats.org/officeDocument/2006/relationships/image" Target="../media/image155.png"/><Relationship Id="rId4" Type="http://schemas.openxmlformats.org/officeDocument/2006/relationships/image" Target="../media/image154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159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4.png"/><Relationship Id="rId4" Type="http://schemas.openxmlformats.org/officeDocument/2006/relationships/image" Target="../media/image16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emf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emf"/><Relationship Id="rId2" Type="http://schemas.openxmlformats.org/officeDocument/2006/relationships/image" Target="../media/image162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4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Grp="1" noChangeArrowheads="1"/>
          </p:cNvSpPr>
          <p:nvPr>
            <p:ph type="body" sz="half" idx="4294967295"/>
          </p:nvPr>
        </p:nvSpPr>
        <p:spPr bwMode="auto">
          <a:xfrm>
            <a:off x="1038227" y="989016"/>
            <a:ext cx="8105775" cy="49752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418" tIns="45710" rIns="91418" bIns="45710"/>
          <a:lstStyle/>
          <a:p>
            <a:pPr marL="0" indent="0" algn="ctr">
              <a:buNone/>
            </a:pPr>
            <a:endParaRPr lang="es-EC" sz="18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0" indent="0" algn="ctr">
              <a:buNone/>
            </a:pPr>
            <a:endParaRPr lang="es-EC" sz="18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s-EC" b="1" dirty="0">
                <a:solidFill>
                  <a:schemeClr val="tx1"/>
                </a:solidFill>
              </a:rPr>
              <a:t>TEMA: </a:t>
            </a:r>
            <a:r>
              <a:rPr lang="es-EC" b="1" dirty="0" smtClean="0">
                <a:solidFill>
                  <a:schemeClr val="tx1"/>
                </a:solidFill>
              </a:rPr>
              <a:t>ESTUDIO DE PREFACTIBILIDAD </a:t>
            </a:r>
            <a:r>
              <a:rPr lang="es-MX" b="1" dirty="0" smtClean="0">
                <a:solidFill>
                  <a:schemeClr val="tx1"/>
                </a:solidFill>
              </a:rPr>
              <a:t>DE </a:t>
            </a:r>
            <a:r>
              <a:rPr lang="es-MX" b="1" dirty="0">
                <a:solidFill>
                  <a:schemeClr val="tx1"/>
                </a:solidFill>
              </a:rPr>
              <a:t>UNA </a:t>
            </a:r>
            <a:r>
              <a:rPr lang="es-MX" b="1" dirty="0" smtClean="0">
                <a:solidFill>
                  <a:schemeClr val="tx1"/>
                </a:solidFill>
              </a:rPr>
              <a:t>RED DE CICLOVIAS EN EL VALLE DE LOS CHILLOS </a:t>
            </a:r>
            <a:r>
              <a:rPr lang="es-EC" b="1" dirty="0" smtClean="0">
                <a:solidFill>
                  <a:schemeClr val="tx1"/>
                </a:solidFill>
              </a:rPr>
              <a:t>– ETAPA CONOCOTO</a:t>
            </a:r>
            <a:endParaRPr lang="es-MX" b="1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b="1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0" indent="0" algn="ctr">
              <a:buNone/>
            </a:pPr>
            <a:endParaRPr lang="es-EC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s-EC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AUTOR: STALIN CRIOLLO</a:t>
            </a:r>
            <a:endParaRPr lang="es-EC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s-EC" b="1" dirty="0">
                <a:solidFill>
                  <a:schemeClr val="tx1"/>
                </a:solidFill>
                <a:latin typeface="Calibri" panose="020F0502020204030204" pitchFamily="34" charset="0"/>
              </a:rPr>
              <a:t> DIRECTOR: </a:t>
            </a:r>
            <a:r>
              <a:rPr lang="es-EC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ING. CAROLINA ROBALINO</a:t>
            </a:r>
            <a:endParaRPr lang="es-EC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ctr">
              <a:buFontTx/>
              <a:buNone/>
            </a:pPr>
            <a:endParaRPr lang="es-ES" b="1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ctr">
              <a:buFontTx/>
              <a:buNone/>
            </a:pPr>
            <a:r>
              <a:rPr lang="es-E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SANGOLQUÍ, MARZO 2018</a:t>
            </a:r>
          </a:p>
          <a:p>
            <a:pPr algn="ctr">
              <a:buFontTx/>
              <a:buNone/>
            </a:pPr>
            <a:endParaRPr lang="es-ES" sz="18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ctr">
              <a:buFontTx/>
              <a:buNone/>
            </a:pPr>
            <a:endParaRPr lang="es-ES" sz="4400" b="1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43" y="196993"/>
            <a:ext cx="2713062" cy="78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34925" y="2"/>
            <a:ext cx="9109075" cy="692151"/>
          </a:xfrm>
          <a:prstGeom prst="rect">
            <a:avLst/>
          </a:prstGeom>
          <a:ln w="57150" cap="flat" cmpd="thickThin" algn="ctr">
            <a:headEnd type="none" w="med" len="med"/>
            <a:tailEnd type="none" w="med" len="med"/>
          </a:ln>
          <a:effectLst>
            <a:outerShdw dist="28398" dir="1593903" algn="ctr" rotWithShape="0">
              <a:srgbClr val="006600"/>
            </a:outerShdw>
          </a:effectLst>
        </p:spPr>
        <p:txBody>
          <a:bodyPr lIns="91418" tIns="45710" rIns="91418" bIns="45710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s-ES" sz="2800" u="none" dirty="0">
                <a:solidFill>
                  <a:srgbClr val="CC0000"/>
                </a:solidFill>
                <a:effectLst/>
              </a:rPr>
              <a:t>MARCO TEÓRICO</a:t>
            </a:r>
            <a:endParaRPr lang="es-EC" sz="2800" u="none" dirty="0">
              <a:solidFill>
                <a:srgbClr val="CC0000"/>
              </a:solidFill>
              <a:effectLst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34927" y="692151"/>
            <a:ext cx="8956677" cy="2434687"/>
          </a:xfrm>
          <a:prstGeom prst="flowChartAlternateProcess">
            <a:avLst/>
          </a:prstGeom>
          <a:solidFill>
            <a:srgbClr val="92D05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18" tIns="45710" rIns="91418" bIns="4571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C" sz="2000" b="1" u="none" dirty="0" smtClean="0">
                <a:solidFill>
                  <a:schemeClr val="tx1"/>
                </a:solidFill>
              </a:rPr>
              <a:t>DEFINICIÓN DE CICLOVÍA</a:t>
            </a:r>
          </a:p>
          <a:p>
            <a:pPr algn="just">
              <a:lnSpc>
                <a:spcPct val="150000"/>
              </a:lnSpc>
            </a:pPr>
            <a:endParaRPr lang="es-EC" b="1" u="none" dirty="0" smtClean="0">
              <a:solidFill>
                <a:schemeClr val="tx1"/>
              </a:solidFill>
            </a:endParaRPr>
          </a:p>
          <a:p>
            <a:pPr algn="just"/>
            <a:r>
              <a:rPr lang="es-ES_tradnl" sz="2000" u="none" dirty="0">
                <a:solidFill>
                  <a:schemeClr val="tx1"/>
                </a:solidFill>
              </a:rPr>
              <a:t>Es un término genérico que se da a cualquier calle, acera, sendero, o camino que haya sido de alguna manera específicamente diseñado para la circulación en bicicleta y que está separada físicamente tanto del tráfico motorizado como del peatonal. (INEN, 2013).</a:t>
            </a:r>
            <a:endParaRPr lang="es-EC" sz="2000" u="none" dirty="0">
              <a:solidFill>
                <a:schemeClr val="tx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0845" y="3256949"/>
            <a:ext cx="4146683" cy="2658942"/>
          </a:xfrm>
          <a:prstGeom prst="rect">
            <a:avLst/>
          </a:prstGeom>
          <a:ln w="88900" cap="sq" cmpd="thickThin">
            <a:solidFill>
              <a:srgbClr val="3366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54760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34925" y="2"/>
            <a:ext cx="9109075" cy="692151"/>
          </a:xfrm>
          <a:prstGeom prst="rect">
            <a:avLst/>
          </a:prstGeom>
          <a:ln w="57150" cap="flat" cmpd="thickThin" algn="ctr">
            <a:headEnd type="none" w="med" len="med"/>
            <a:tailEnd type="none" w="med" len="med"/>
          </a:ln>
          <a:effectLst>
            <a:outerShdw dist="28398" dir="1593903" algn="ctr" rotWithShape="0">
              <a:srgbClr val="006600"/>
            </a:outerShdw>
          </a:effectLst>
        </p:spPr>
        <p:txBody>
          <a:bodyPr lIns="91418" tIns="45710" rIns="91418" bIns="45710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s-ES" sz="2800" u="none" dirty="0">
                <a:solidFill>
                  <a:srgbClr val="CC0000"/>
                </a:solidFill>
                <a:effectLst/>
              </a:rPr>
              <a:t>MARCO TEÓRICO</a:t>
            </a:r>
            <a:endParaRPr lang="es-EC" sz="2800" u="none" dirty="0">
              <a:solidFill>
                <a:srgbClr val="CC0000"/>
              </a:solidFill>
              <a:effectLst/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3223662348"/>
              </p:ext>
            </p:extLst>
          </p:nvPr>
        </p:nvGraphicFramePr>
        <p:xfrm>
          <a:off x="498764" y="1191491"/>
          <a:ext cx="7730836" cy="45442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CuadroTexto 3"/>
          <p:cNvSpPr txBox="1"/>
          <p:nvPr/>
        </p:nvSpPr>
        <p:spPr>
          <a:xfrm>
            <a:off x="1011382" y="567462"/>
            <a:ext cx="2937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u="none" dirty="0" smtClean="0"/>
              <a:t>BENEFICIOS</a:t>
            </a:r>
            <a:endParaRPr lang="es-EC" b="1" u="none" dirty="0"/>
          </a:p>
        </p:txBody>
      </p:sp>
    </p:spTree>
    <p:extLst>
      <p:ext uri="{BB962C8B-B14F-4D97-AF65-F5344CB8AC3E}">
        <p14:creationId xmlns:p14="http://schemas.microsoft.com/office/powerpoint/2010/main" val="2210029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34928" y="2"/>
            <a:ext cx="9109075" cy="692151"/>
          </a:xfrm>
          <a:prstGeom prst="rect">
            <a:avLst/>
          </a:prstGeom>
          <a:ln w="57150" cap="flat" cmpd="thickThin" algn="ctr">
            <a:headEnd type="none" w="med" len="med"/>
            <a:tailEnd type="none" w="med" len="med"/>
          </a:ln>
          <a:effectLst>
            <a:outerShdw dist="28398" dir="1593903" algn="ctr" rotWithShape="0">
              <a:srgbClr val="006600"/>
            </a:outerShdw>
          </a:effectLst>
        </p:spPr>
        <p:txBody>
          <a:bodyPr lIns="91418" tIns="45710" rIns="91418" bIns="45710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s-ES" sz="2800" u="none" dirty="0">
                <a:solidFill>
                  <a:srgbClr val="CC0000"/>
                </a:solidFill>
                <a:effectLst/>
              </a:rPr>
              <a:t>MARCO TEÓRICO</a:t>
            </a:r>
            <a:endParaRPr lang="es-EC" sz="2800" u="none" dirty="0">
              <a:solidFill>
                <a:srgbClr val="CC0000"/>
              </a:solidFill>
              <a:effectLst/>
            </a:endParaRPr>
          </a:p>
        </p:txBody>
      </p:sp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2643005758"/>
              </p:ext>
            </p:extLst>
          </p:nvPr>
        </p:nvGraphicFramePr>
        <p:xfrm>
          <a:off x="34928" y="692153"/>
          <a:ext cx="5540372" cy="22758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6 Imagen"/>
          <p:cNvPicPr/>
          <p:nvPr/>
        </p:nvPicPr>
        <p:blipFill>
          <a:blip r:embed="rId7"/>
          <a:stretch>
            <a:fillRect/>
          </a:stretch>
        </p:blipFill>
        <p:spPr>
          <a:xfrm>
            <a:off x="5969001" y="692153"/>
            <a:ext cx="2781300" cy="1587493"/>
          </a:xfrm>
          <a:prstGeom prst="rect">
            <a:avLst/>
          </a:prstGeom>
        </p:spPr>
      </p:pic>
      <p:pic>
        <p:nvPicPr>
          <p:cNvPr id="9" name="8 Imagen"/>
          <p:cNvPicPr/>
          <p:nvPr/>
        </p:nvPicPr>
        <p:blipFill rotWithShape="1">
          <a:blip r:embed="rId8"/>
          <a:srcRect r="15713"/>
          <a:stretch/>
        </p:blipFill>
        <p:spPr>
          <a:xfrm>
            <a:off x="5865669" y="4177520"/>
            <a:ext cx="2733672" cy="1831975"/>
          </a:xfrm>
          <a:prstGeom prst="rect">
            <a:avLst/>
          </a:prstGeom>
        </p:spPr>
      </p:pic>
      <p:pic>
        <p:nvPicPr>
          <p:cNvPr id="10" name="9 Imagen"/>
          <p:cNvPicPr/>
          <p:nvPr/>
        </p:nvPicPr>
        <p:blipFill rotWithShape="1">
          <a:blip r:embed="rId9"/>
          <a:srcRect t="9441"/>
          <a:stretch/>
        </p:blipFill>
        <p:spPr bwMode="auto">
          <a:xfrm>
            <a:off x="6135543" y="2428095"/>
            <a:ext cx="2193925" cy="17494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2586" y="3108859"/>
            <a:ext cx="3786905" cy="239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83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34928" y="2"/>
            <a:ext cx="9109075" cy="692151"/>
          </a:xfrm>
          <a:prstGeom prst="rect">
            <a:avLst/>
          </a:prstGeom>
          <a:ln w="57150" cap="flat" cmpd="thickThin" algn="ctr">
            <a:headEnd type="none" w="med" len="med"/>
            <a:tailEnd type="none" w="med" len="med"/>
          </a:ln>
          <a:effectLst>
            <a:outerShdw dist="28398" dir="1593903" algn="ctr" rotWithShape="0">
              <a:srgbClr val="006600"/>
            </a:outerShdw>
          </a:effectLst>
        </p:spPr>
        <p:txBody>
          <a:bodyPr lIns="91418" tIns="45710" rIns="91418" bIns="45710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s-ES" sz="2800" u="none" dirty="0">
                <a:solidFill>
                  <a:srgbClr val="CC0000"/>
                </a:solidFill>
                <a:effectLst/>
              </a:rPr>
              <a:t>MARCO TEÓRICO</a:t>
            </a:r>
            <a:endParaRPr lang="es-EC" sz="2800" u="none" dirty="0">
              <a:solidFill>
                <a:srgbClr val="CC0000"/>
              </a:solidFill>
              <a:effectLst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747178" y="596993"/>
            <a:ext cx="4637621" cy="507811"/>
          </a:xfrm>
          <a:prstGeom prst="rect">
            <a:avLst/>
          </a:prstGeom>
          <a:noFill/>
        </p:spPr>
        <p:txBody>
          <a:bodyPr wrap="square" lIns="91418" tIns="45710" rIns="91418" bIns="4571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C" b="1" u="none" dirty="0" smtClean="0"/>
              <a:t>LA CICLOVIA UN PROYECTO SOCIAL</a:t>
            </a:r>
            <a:endParaRPr lang="es-EC" u="none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2681" y="1104803"/>
            <a:ext cx="6033463" cy="479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5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34928" y="2"/>
            <a:ext cx="9109075" cy="692151"/>
          </a:xfrm>
          <a:prstGeom prst="rect">
            <a:avLst/>
          </a:prstGeom>
          <a:ln w="57150" cap="flat" cmpd="thickThin" algn="ctr">
            <a:headEnd type="none" w="med" len="med"/>
            <a:tailEnd type="none" w="med" len="med"/>
          </a:ln>
          <a:effectLst>
            <a:outerShdw dist="28398" dir="1593903" algn="ctr" rotWithShape="0">
              <a:srgbClr val="006600"/>
            </a:outerShdw>
          </a:effectLst>
        </p:spPr>
        <p:txBody>
          <a:bodyPr lIns="91418" tIns="45710" rIns="91418" bIns="45710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s-ES" sz="2800" u="none" dirty="0">
                <a:solidFill>
                  <a:srgbClr val="CC0000"/>
                </a:solidFill>
                <a:effectLst/>
              </a:rPr>
              <a:t>ANÁLISIS DE LA IDEA</a:t>
            </a:r>
            <a:endParaRPr lang="es-EC" sz="2800" u="none" dirty="0">
              <a:solidFill>
                <a:srgbClr val="CC0000"/>
              </a:solidFill>
              <a:effectLst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237063" y="703446"/>
            <a:ext cx="5013810" cy="4247296"/>
          </a:xfrm>
          <a:prstGeom prst="rect">
            <a:avLst/>
          </a:prstGeom>
          <a:noFill/>
        </p:spPr>
        <p:txBody>
          <a:bodyPr wrap="square" lIns="91418" tIns="45710" rIns="91418" bIns="4571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C" b="1" u="none" dirty="0" smtClean="0"/>
              <a:t>IDENTIFICACIÓN DEL PROBLEMA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s-EC" u="none" dirty="0" smtClean="0"/>
              <a:t>Inseguridad en las vías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s-EC" u="none" dirty="0" smtClean="0"/>
              <a:t>Escasa infraestructura ciclística en las vías de la parroquia.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s-EC" u="none" dirty="0" smtClean="0"/>
              <a:t>Alto flujo vehicular en horas pico.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s-EC" u="none" dirty="0" smtClean="0"/>
              <a:t>Poco parqueaderos en la parroquia.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s-EC" u="none" dirty="0" smtClean="0"/>
              <a:t>Delincuencia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s-EC" u="none" dirty="0" smtClean="0"/>
              <a:t>Señalización escasa, entre otros.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s-EC" u="none" dirty="0" smtClean="0"/>
              <a:t>Poca cultura ciclística.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s-EC" u="none" dirty="0" smtClean="0"/>
          </a:p>
        </p:txBody>
      </p:sp>
      <p:pic>
        <p:nvPicPr>
          <p:cNvPr id="9" name="Imagen 8" descr="Ciclistas Valle de los Chillos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541" y="703447"/>
            <a:ext cx="2389552" cy="1129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n 9"/>
          <p:cNvPicPr/>
          <p:nvPr/>
        </p:nvPicPr>
        <p:blipFill>
          <a:blip r:embed="rId3"/>
          <a:stretch>
            <a:fillRect/>
          </a:stretch>
        </p:blipFill>
        <p:spPr>
          <a:xfrm>
            <a:off x="5802541" y="2140300"/>
            <a:ext cx="2389552" cy="1296538"/>
          </a:xfrm>
          <a:prstGeom prst="rect">
            <a:avLst/>
          </a:prstGeom>
        </p:spPr>
      </p:pic>
      <p:pic>
        <p:nvPicPr>
          <p:cNvPr id="11" name="Imagen 10"/>
          <p:cNvPicPr/>
          <p:nvPr/>
        </p:nvPicPr>
        <p:blipFill rotWithShape="1">
          <a:blip r:embed="rId4"/>
          <a:srcRect l="-1" r="2148"/>
          <a:stretch/>
        </p:blipFill>
        <p:spPr bwMode="auto">
          <a:xfrm>
            <a:off x="5802541" y="3606111"/>
            <a:ext cx="2389552" cy="11044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7552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193964" y="910690"/>
            <a:ext cx="8520545" cy="5116037"/>
            <a:chOff x="-78051" y="-161925"/>
            <a:chExt cx="6354806" cy="3827780"/>
          </a:xfrm>
          <a:solidFill>
            <a:srgbClr val="99FF99"/>
          </a:solidFill>
        </p:grpSpPr>
        <p:sp>
          <p:nvSpPr>
            <p:cNvPr id="3" name="Rectángulo redondeado 2"/>
            <p:cNvSpPr/>
            <p:nvPr/>
          </p:nvSpPr>
          <p:spPr>
            <a:xfrm>
              <a:off x="255575" y="-152400"/>
              <a:ext cx="1458926" cy="428625"/>
            </a:xfrm>
            <a:prstGeom prst="roundRect">
              <a:avLst/>
            </a:prstGeom>
            <a:grpFill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es-EC" sz="1600" b="1" u="none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Accidentes de transito</a:t>
              </a:r>
              <a:endParaRPr lang="es-EC" sz="2800" b="1" u="non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Rectángulo redondeado 3"/>
            <p:cNvSpPr/>
            <p:nvPr/>
          </p:nvSpPr>
          <p:spPr>
            <a:xfrm>
              <a:off x="2362200" y="1752600"/>
              <a:ext cx="1647825" cy="600075"/>
            </a:xfrm>
            <a:prstGeom prst="roundRect">
              <a:avLst/>
            </a:prstGeom>
            <a:grpFill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es-EC" sz="1600" b="1" u="none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Imprudencia de conductores, peatones y ciclistas </a:t>
              </a:r>
              <a:endParaRPr lang="es-EC" sz="2800" b="1" u="none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Rectángulo redondeado 4"/>
            <p:cNvSpPr/>
            <p:nvPr/>
          </p:nvSpPr>
          <p:spPr>
            <a:xfrm>
              <a:off x="4537977" y="1762125"/>
              <a:ext cx="1482998" cy="323850"/>
            </a:xfrm>
            <a:prstGeom prst="roundRect">
              <a:avLst/>
            </a:prstGeom>
            <a:grpFill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es-EC" sz="1600" b="1" u="none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Alto flujo vehicular</a:t>
              </a:r>
              <a:endParaRPr lang="es-EC" sz="2800" b="1" u="none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Rectángulo redondeado 5"/>
            <p:cNvSpPr/>
            <p:nvPr/>
          </p:nvSpPr>
          <p:spPr>
            <a:xfrm>
              <a:off x="2428876" y="2600325"/>
              <a:ext cx="1504950" cy="438150"/>
            </a:xfrm>
            <a:prstGeom prst="roundRect">
              <a:avLst/>
            </a:prstGeom>
            <a:grpFill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es-EC" sz="1600" b="1" u="none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Bajos conocimientos en</a:t>
              </a:r>
              <a:r>
                <a:rPr lang="es-EC" sz="1600" b="1" u="none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s-EC" sz="1600" b="1" u="none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educación vial</a:t>
              </a:r>
              <a:endParaRPr lang="es-EC" sz="2800" b="1" u="none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Rectángulo redondeado 6"/>
            <p:cNvSpPr/>
            <p:nvPr/>
          </p:nvSpPr>
          <p:spPr>
            <a:xfrm>
              <a:off x="4445229" y="2551710"/>
              <a:ext cx="1689509" cy="438150"/>
            </a:xfrm>
            <a:prstGeom prst="roundRect">
              <a:avLst/>
            </a:prstGeom>
            <a:grpFill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es-EC" sz="1600" b="1" u="none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Limitadas alternativas de movilidad</a:t>
              </a:r>
              <a:endParaRPr lang="es-EC" sz="2800" b="1" u="none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Rectángulo redondeado 7"/>
            <p:cNvSpPr/>
            <p:nvPr/>
          </p:nvSpPr>
          <p:spPr>
            <a:xfrm>
              <a:off x="2428876" y="3227705"/>
              <a:ext cx="1504950" cy="438150"/>
            </a:xfrm>
            <a:prstGeom prst="roundRect">
              <a:avLst/>
            </a:prstGeom>
            <a:grpFill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es-EC" sz="1600" b="1" u="none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Descuido de las autoridades </a:t>
              </a:r>
              <a:endParaRPr lang="es-EC" sz="2800" b="1" u="none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ectángulo redondeado 8"/>
            <p:cNvSpPr/>
            <p:nvPr/>
          </p:nvSpPr>
          <p:spPr>
            <a:xfrm>
              <a:off x="2330288" y="-161925"/>
              <a:ext cx="1594012" cy="438150"/>
            </a:xfrm>
            <a:prstGeom prst="roundRect">
              <a:avLst/>
            </a:prstGeom>
            <a:grpFill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es-EC" sz="1600" b="1" u="none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Dificultad en la movilidad de la zona</a:t>
              </a:r>
              <a:endParaRPr lang="es-EC" sz="2800" b="1" u="none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Rectángulo redondeado 9"/>
            <p:cNvSpPr/>
            <p:nvPr/>
          </p:nvSpPr>
          <p:spPr>
            <a:xfrm>
              <a:off x="4303213" y="-161925"/>
              <a:ext cx="1973542" cy="608965"/>
            </a:xfrm>
            <a:prstGeom prst="roundRect">
              <a:avLst/>
            </a:prstGeom>
            <a:grpFill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es-EC" sz="1600" b="1" u="none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Baja demanda de personas que usan transportes no motorizados</a:t>
              </a:r>
              <a:endParaRPr lang="es-EC" sz="2800" b="1" u="none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1" name="Grupo 10"/>
            <p:cNvGrpSpPr/>
            <p:nvPr/>
          </p:nvGrpSpPr>
          <p:grpSpPr>
            <a:xfrm>
              <a:off x="-78051" y="1019175"/>
              <a:ext cx="4114308" cy="2588965"/>
              <a:chOff x="-687652" y="19050"/>
              <a:chExt cx="4114308" cy="2588965"/>
            </a:xfrm>
            <a:grpFill/>
          </p:grpSpPr>
          <p:sp>
            <p:nvSpPr>
              <p:cNvPr id="20" name="Rectángulo redondeado 19"/>
              <p:cNvSpPr/>
              <p:nvPr/>
            </p:nvSpPr>
            <p:spPr>
              <a:xfrm>
                <a:off x="1720687" y="19050"/>
                <a:ext cx="1705969" cy="346145"/>
              </a:xfrm>
              <a:prstGeom prst="roundRect">
                <a:avLst/>
              </a:prstGeom>
              <a:grpFill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s-EC" sz="1600" b="1" u="none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INSEGURIDAD VIAL</a:t>
                </a:r>
                <a:endParaRPr lang="es-EC" sz="2800" b="1" u="none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" name="Rectángulo redondeado 20"/>
              <p:cNvSpPr/>
              <p:nvPr/>
            </p:nvSpPr>
            <p:spPr>
              <a:xfrm>
                <a:off x="-687652" y="2169865"/>
                <a:ext cx="2163068" cy="438150"/>
              </a:xfrm>
              <a:prstGeom prst="roundRect">
                <a:avLst/>
              </a:prstGeom>
              <a:grpFill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s-EC" sz="1600" b="1" u="none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Escasa infraestructura segura para peatones y ciclistas</a:t>
                </a:r>
                <a:endParaRPr lang="es-EC" sz="2800" b="1" u="none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Rectángulo redondeado 21"/>
              <p:cNvSpPr/>
              <p:nvPr/>
            </p:nvSpPr>
            <p:spPr>
              <a:xfrm>
                <a:off x="-354028" y="1475528"/>
                <a:ext cx="1504950" cy="409575"/>
              </a:xfrm>
              <a:prstGeom prst="roundRect">
                <a:avLst/>
              </a:prstGeom>
              <a:grpFill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s-EC" sz="1600" b="1" u="none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Deficiente señalización vial</a:t>
                </a:r>
                <a:endParaRPr lang="es-EC" sz="2800" b="1" u="none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Rectángulo redondeado 22"/>
              <p:cNvSpPr/>
              <p:nvPr/>
            </p:nvSpPr>
            <p:spPr>
              <a:xfrm>
                <a:off x="-438153" y="790575"/>
                <a:ext cx="1666856" cy="438150"/>
              </a:xfrm>
              <a:prstGeom prst="roundRect">
                <a:avLst/>
              </a:prstGeom>
              <a:grpFill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s-EC" sz="1600" b="1" u="none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Escasos parqueaderos para bicicletas</a:t>
                </a:r>
                <a:endParaRPr lang="es-EC" sz="2800" b="1" u="none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24" name="Conector recto de flecha 23"/>
              <p:cNvCxnSpPr>
                <a:stCxn id="21" idx="0"/>
                <a:endCxn id="22" idx="2"/>
              </p:cNvCxnSpPr>
              <p:nvPr/>
            </p:nvCxnSpPr>
            <p:spPr>
              <a:xfrm flipV="1">
                <a:off x="393882" y="1885104"/>
                <a:ext cx="4565" cy="284761"/>
              </a:xfrm>
              <a:prstGeom prst="straightConnector1">
                <a:avLst/>
              </a:prstGeom>
              <a:grpFill/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Conector recto de flecha 24"/>
              <p:cNvCxnSpPr>
                <a:stCxn id="22" idx="0"/>
                <a:endCxn id="23" idx="2"/>
              </p:cNvCxnSpPr>
              <p:nvPr/>
            </p:nvCxnSpPr>
            <p:spPr>
              <a:xfrm flipH="1" flipV="1">
                <a:off x="395275" y="1228726"/>
                <a:ext cx="3172" cy="246802"/>
              </a:xfrm>
              <a:prstGeom prst="straightConnector1">
                <a:avLst/>
              </a:prstGeom>
              <a:grpFill/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Conector recto de flecha 25"/>
              <p:cNvCxnSpPr>
                <a:stCxn id="23" idx="0"/>
                <a:endCxn id="20" idx="2"/>
              </p:cNvCxnSpPr>
              <p:nvPr/>
            </p:nvCxnSpPr>
            <p:spPr>
              <a:xfrm flipV="1">
                <a:off x="395275" y="365195"/>
                <a:ext cx="2178397" cy="425380"/>
              </a:xfrm>
              <a:prstGeom prst="straightConnector1">
                <a:avLst/>
              </a:prstGeom>
              <a:grpFill/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2" name="Conector recto de flecha 11"/>
            <p:cNvCxnSpPr>
              <a:stCxn id="4" idx="0"/>
              <a:endCxn id="20" idx="2"/>
            </p:cNvCxnSpPr>
            <p:nvPr/>
          </p:nvCxnSpPr>
          <p:spPr>
            <a:xfrm flipH="1" flipV="1">
              <a:off x="3183262" y="1365321"/>
              <a:ext cx="2850" cy="387280"/>
            </a:xfrm>
            <a:prstGeom prst="straightConnector1">
              <a:avLst/>
            </a:prstGeom>
            <a:grpFill/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recto de flecha 12"/>
            <p:cNvCxnSpPr>
              <a:stCxn id="6" idx="0"/>
              <a:endCxn id="4" idx="2"/>
            </p:cNvCxnSpPr>
            <p:nvPr/>
          </p:nvCxnSpPr>
          <p:spPr>
            <a:xfrm flipV="1">
              <a:off x="3181351" y="2352675"/>
              <a:ext cx="4762" cy="247650"/>
            </a:xfrm>
            <a:prstGeom prst="straightConnector1">
              <a:avLst/>
            </a:prstGeom>
            <a:grpFill/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recto de flecha 13"/>
            <p:cNvCxnSpPr>
              <a:stCxn id="8" idx="0"/>
              <a:endCxn id="6" idx="2"/>
            </p:cNvCxnSpPr>
            <p:nvPr/>
          </p:nvCxnSpPr>
          <p:spPr>
            <a:xfrm flipV="1">
              <a:off x="3181352" y="3038475"/>
              <a:ext cx="0" cy="189229"/>
            </a:xfrm>
            <a:prstGeom prst="straightConnector1">
              <a:avLst/>
            </a:prstGeom>
            <a:grpFill/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cto de flecha 14"/>
            <p:cNvCxnSpPr>
              <a:stCxn id="7" idx="0"/>
              <a:endCxn id="5" idx="2"/>
            </p:cNvCxnSpPr>
            <p:nvPr/>
          </p:nvCxnSpPr>
          <p:spPr>
            <a:xfrm flipH="1" flipV="1">
              <a:off x="5279477" y="2085975"/>
              <a:ext cx="10507" cy="465735"/>
            </a:xfrm>
            <a:prstGeom prst="straightConnector1">
              <a:avLst/>
            </a:prstGeom>
            <a:grpFill/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recto de flecha 15"/>
            <p:cNvCxnSpPr>
              <a:stCxn id="5" idx="0"/>
              <a:endCxn id="20" idx="2"/>
            </p:cNvCxnSpPr>
            <p:nvPr/>
          </p:nvCxnSpPr>
          <p:spPr>
            <a:xfrm flipH="1" flipV="1">
              <a:off x="3183262" y="1365321"/>
              <a:ext cx="2096214" cy="396805"/>
            </a:xfrm>
            <a:prstGeom prst="straightConnector1">
              <a:avLst/>
            </a:prstGeom>
            <a:grpFill/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cto de flecha 16"/>
            <p:cNvCxnSpPr>
              <a:stCxn id="20" idx="0"/>
              <a:endCxn id="3" idx="2"/>
            </p:cNvCxnSpPr>
            <p:nvPr/>
          </p:nvCxnSpPr>
          <p:spPr>
            <a:xfrm flipH="1" flipV="1">
              <a:off x="985038" y="276225"/>
              <a:ext cx="2198224" cy="742950"/>
            </a:xfrm>
            <a:prstGeom prst="straightConnector1">
              <a:avLst/>
            </a:prstGeom>
            <a:grpFill/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cto de flecha 17"/>
            <p:cNvCxnSpPr>
              <a:stCxn id="20" idx="0"/>
              <a:endCxn id="9" idx="2"/>
            </p:cNvCxnSpPr>
            <p:nvPr/>
          </p:nvCxnSpPr>
          <p:spPr>
            <a:xfrm flipH="1" flipV="1">
              <a:off x="3127295" y="276225"/>
              <a:ext cx="55978" cy="742951"/>
            </a:xfrm>
            <a:prstGeom prst="straightConnector1">
              <a:avLst/>
            </a:prstGeom>
            <a:grpFill/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cto de flecha 18"/>
            <p:cNvCxnSpPr>
              <a:stCxn id="20" idx="0"/>
              <a:endCxn id="10" idx="2"/>
            </p:cNvCxnSpPr>
            <p:nvPr/>
          </p:nvCxnSpPr>
          <p:spPr>
            <a:xfrm flipV="1">
              <a:off x="3183262" y="447040"/>
              <a:ext cx="2106722" cy="572135"/>
            </a:xfrm>
            <a:prstGeom prst="straightConnector1">
              <a:avLst/>
            </a:prstGeom>
            <a:grpFill/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1 Título"/>
          <p:cNvSpPr txBox="1">
            <a:spLocks/>
          </p:cNvSpPr>
          <p:nvPr/>
        </p:nvSpPr>
        <p:spPr>
          <a:xfrm>
            <a:off x="34928" y="2"/>
            <a:ext cx="9109075" cy="692151"/>
          </a:xfrm>
          <a:prstGeom prst="rect">
            <a:avLst/>
          </a:prstGeom>
          <a:ln w="57150" cap="flat" cmpd="thickThin" algn="ctr">
            <a:headEnd type="none" w="med" len="med"/>
            <a:tailEnd type="none" w="med" len="med"/>
          </a:ln>
          <a:effectLst>
            <a:outerShdw dist="28398" dir="1593903" algn="ctr" rotWithShape="0">
              <a:srgbClr val="006600"/>
            </a:outerShdw>
          </a:effectLst>
        </p:spPr>
        <p:txBody>
          <a:bodyPr lIns="91418" tIns="45710" rIns="91418" bIns="45710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s-ES" sz="2800" u="none" dirty="0">
                <a:solidFill>
                  <a:srgbClr val="CC0000"/>
                </a:solidFill>
                <a:effectLst/>
              </a:rPr>
              <a:t>ANÁLISIS DE LA IDEA</a:t>
            </a:r>
            <a:endParaRPr lang="es-EC" sz="2800" u="none" dirty="0">
              <a:solidFill>
                <a:srgbClr val="CC0000"/>
              </a:solidFill>
              <a:effectLst/>
            </a:endParaRPr>
          </a:p>
        </p:txBody>
      </p:sp>
      <p:sp>
        <p:nvSpPr>
          <p:cNvPr id="32" name="CuadroTexto 31"/>
          <p:cNvSpPr txBox="1"/>
          <p:nvPr/>
        </p:nvSpPr>
        <p:spPr>
          <a:xfrm>
            <a:off x="775855" y="430960"/>
            <a:ext cx="2937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u="none" dirty="0" smtClean="0"/>
              <a:t>ÁRBOL DE PROBLEMAS</a:t>
            </a:r>
            <a:endParaRPr lang="es-EC" b="1" u="none" dirty="0"/>
          </a:p>
        </p:txBody>
      </p:sp>
    </p:spTree>
    <p:extLst>
      <p:ext uri="{BB962C8B-B14F-4D97-AF65-F5344CB8AC3E}">
        <p14:creationId xmlns:p14="http://schemas.microsoft.com/office/powerpoint/2010/main" val="2415464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34928" y="2"/>
            <a:ext cx="9109075" cy="692151"/>
          </a:xfrm>
          <a:prstGeom prst="rect">
            <a:avLst/>
          </a:prstGeom>
          <a:ln w="57150" cap="flat" cmpd="thickThin" algn="ctr">
            <a:headEnd type="none" w="med" len="med"/>
            <a:tailEnd type="none" w="med" len="med"/>
          </a:ln>
          <a:effectLst>
            <a:outerShdw dist="28398" dir="1593903" algn="ctr" rotWithShape="0">
              <a:srgbClr val="006600"/>
            </a:outerShdw>
          </a:effectLst>
        </p:spPr>
        <p:txBody>
          <a:bodyPr lIns="91418" tIns="45710" rIns="91418" bIns="45710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s-ES" sz="2800" u="none" dirty="0">
                <a:solidFill>
                  <a:srgbClr val="CC0000"/>
                </a:solidFill>
                <a:effectLst/>
              </a:rPr>
              <a:t>ANÁLISIS DE LA IDEA</a:t>
            </a:r>
            <a:endParaRPr lang="es-EC" sz="2800" u="none" dirty="0">
              <a:solidFill>
                <a:srgbClr val="CC0000"/>
              </a:solidFill>
              <a:effectLst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775855" y="402964"/>
            <a:ext cx="2937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u="none" dirty="0" smtClean="0"/>
              <a:t>ÁRBOL DE OBJETIVOS</a:t>
            </a:r>
            <a:endParaRPr lang="es-EC" b="1" u="none" dirty="0"/>
          </a:p>
        </p:txBody>
      </p:sp>
      <p:grpSp>
        <p:nvGrpSpPr>
          <p:cNvPr id="4" name="Grupo 3"/>
          <p:cNvGrpSpPr/>
          <p:nvPr/>
        </p:nvGrpSpPr>
        <p:grpSpPr>
          <a:xfrm>
            <a:off x="34928" y="772297"/>
            <a:ext cx="9109072" cy="5351412"/>
            <a:chOff x="-78051" y="-161925"/>
            <a:chExt cx="6354806" cy="3837444"/>
          </a:xfrm>
          <a:solidFill>
            <a:srgbClr val="99FF99"/>
          </a:solidFill>
        </p:grpSpPr>
        <p:sp>
          <p:nvSpPr>
            <p:cNvPr id="5" name="Rectángulo redondeado 4"/>
            <p:cNvSpPr/>
            <p:nvPr/>
          </p:nvSpPr>
          <p:spPr>
            <a:xfrm>
              <a:off x="78051" y="-152404"/>
              <a:ext cx="1739414" cy="428625"/>
            </a:xfrm>
            <a:prstGeom prst="roundRect">
              <a:avLst/>
            </a:prstGeom>
            <a:grpFill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es-EC" sz="1600" b="1" u="none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Reducir número de accidentes de transito</a:t>
              </a:r>
              <a:endParaRPr lang="es-EC" sz="2800" b="1" u="none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Rectángulo redondeado 5"/>
            <p:cNvSpPr/>
            <p:nvPr/>
          </p:nvSpPr>
          <p:spPr>
            <a:xfrm>
              <a:off x="2339900" y="1760186"/>
              <a:ext cx="1647825" cy="600075"/>
            </a:xfrm>
            <a:prstGeom prst="roundRect">
              <a:avLst/>
            </a:prstGeom>
            <a:grpFill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es-EC" sz="1600" b="1" u="none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Gestionar campañas de convivencia vial. </a:t>
              </a:r>
              <a:endParaRPr lang="es-EC" sz="2800" b="1" u="none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Rectángulo redondeado 6"/>
            <p:cNvSpPr/>
            <p:nvPr/>
          </p:nvSpPr>
          <p:spPr>
            <a:xfrm>
              <a:off x="4571535" y="1760188"/>
              <a:ext cx="1304560" cy="426107"/>
            </a:xfrm>
            <a:prstGeom prst="roundRect">
              <a:avLst/>
            </a:prstGeom>
            <a:grpFill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es-EC" sz="1600" b="1" u="none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Reducir el flujo vehicular</a:t>
              </a:r>
              <a:endParaRPr lang="es-EC" sz="2800" b="1" u="none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Rectángulo redondeado 7"/>
            <p:cNvSpPr/>
            <p:nvPr/>
          </p:nvSpPr>
          <p:spPr>
            <a:xfrm>
              <a:off x="2428876" y="2600325"/>
              <a:ext cx="1504950" cy="438150"/>
            </a:xfrm>
            <a:prstGeom prst="roundRect">
              <a:avLst/>
            </a:prstGeom>
            <a:grpFill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s-EC" sz="1600" b="1" u="none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Pedir capacitación sobre educación vial</a:t>
              </a:r>
              <a:endParaRPr lang="es-EC" sz="2800" b="1" u="none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ectángulo redondeado 8"/>
            <p:cNvSpPr/>
            <p:nvPr/>
          </p:nvSpPr>
          <p:spPr>
            <a:xfrm>
              <a:off x="4348535" y="2579799"/>
              <a:ext cx="1750562" cy="438150"/>
            </a:xfrm>
            <a:prstGeom prst="roundRect">
              <a:avLst/>
            </a:prstGeom>
            <a:grpFill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es-EC" sz="1600" b="1" u="none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Generar más alternativas de movilidad </a:t>
              </a:r>
              <a:endParaRPr lang="es-EC" sz="2800" b="1" u="none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Rectángulo redondeado 9"/>
            <p:cNvSpPr/>
            <p:nvPr/>
          </p:nvSpPr>
          <p:spPr>
            <a:xfrm>
              <a:off x="2362200" y="3227703"/>
              <a:ext cx="1941012" cy="447816"/>
            </a:xfrm>
            <a:prstGeom prst="roundRect">
              <a:avLst/>
            </a:prstGeom>
            <a:grpFill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es-EC" sz="1600" b="1" u="none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Motivar a las autoridades a incluirse en este proyecto</a:t>
              </a:r>
              <a:endParaRPr lang="es-EC" sz="2800" b="1" u="none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ectángulo redondeado 10"/>
            <p:cNvSpPr/>
            <p:nvPr/>
          </p:nvSpPr>
          <p:spPr>
            <a:xfrm>
              <a:off x="2419350" y="-161925"/>
              <a:ext cx="1504950" cy="438150"/>
            </a:xfrm>
            <a:prstGeom prst="roundRect">
              <a:avLst/>
            </a:prstGeom>
            <a:grpFill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es-EC" sz="1600" b="1" u="none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Facilitar la movilidad de la zona</a:t>
              </a:r>
              <a:endParaRPr lang="es-EC" sz="2800" b="1" u="none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ángulo redondeado 11"/>
            <p:cNvSpPr/>
            <p:nvPr/>
          </p:nvSpPr>
          <p:spPr>
            <a:xfrm>
              <a:off x="4303213" y="-161925"/>
              <a:ext cx="1973542" cy="608965"/>
            </a:xfrm>
            <a:prstGeom prst="roundRect">
              <a:avLst/>
            </a:prstGeom>
            <a:grpFill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es-EC" sz="1600" b="1" u="none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Incentivar a que más personas usen transportes no motorizados</a:t>
              </a:r>
              <a:endParaRPr lang="es-EC" sz="2800" b="1" u="none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3" name="Grupo 12"/>
            <p:cNvGrpSpPr/>
            <p:nvPr/>
          </p:nvGrpSpPr>
          <p:grpSpPr>
            <a:xfrm>
              <a:off x="-78051" y="1018978"/>
              <a:ext cx="4415435" cy="2589162"/>
              <a:chOff x="-687652" y="18853"/>
              <a:chExt cx="4415435" cy="2589162"/>
            </a:xfrm>
            <a:grpFill/>
          </p:grpSpPr>
          <p:sp>
            <p:nvSpPr>
              <p:cNvPr id="22" name="Rectángulo redondeado 21"/>
              <p:cNvSpPr/>
              <p:nvPr/>
            </p:nvSpPr>
            <p:spPr>
              <a:xfrm>
                <a:off x="1352814" y="18853"/>
                <a:ext cx="2374969" cy="346145"/>
              </a:xfrm>
              <a:prstGeom prst="roundRect">
                <a:avLst/>
              </a:prstGeom>
              <a:grpFill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s-EC" sz="1600" b="1" u="none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Generar seguridad vial en la zona </a:t>
                </a:r>
                <a:endParaRPr lang="es-EC" sz="2800" b="1" u="none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Rectángulo redondeado 22"/>
              <p:cNvSpPr/>
              <p:nvPr/>
            </p:nvSpPr>
            <p:spPr>
              <a:xfrm>
                <a:off x="-687652" y="2169865"/>
                <a:ext cx="2163068" cy="438150"/>
              </a:xfrm>
              <a:prstGeom prst="roundRect">
                <a:avLst/>
              </a:prstGeom>
              <a:grpFill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s-EC" sz="1600" b="1" u="none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Diseñar una infraestructura para peatones y ciclistas</a:t>
                </a:r>
                <a:endParaRPr lang="es-EC" sz="2800" b="1" u="none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" name="Rectángulo redondeado 23"/>
              <p:cNvSpPr/>
              <p:nvPr/>
            </p:nvSpPr>
            <p:spPr>
              <a:xfrm>
                <a:off x="-354028" y="1475528"/>
                <a:ext cx="1504950" cy="409575"/>
              </a:xfrm>
              <a:prstGeom prst="roundRect">
                <a:avLst/>
              </a:prstGeom>
              <a:grpFill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s-EC" sz="1600" b="1" u="none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Señalización en toda la zona</a:t>
                </a:r>
                <a:endParaRPr lang="es-EC" sz="2800" b="1" u="none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Rectángulo redondeado 24"/>
              <p:cNvSpPr/>
              <p:nvPr/>
            </p:nvSpPr>
            <p:spPr>
              <a:xfrm>
                <a:off x="-438153" y="790575"/>
                <a:ext cx="1666856" cy="438150"/>
              </a:xfrm>
              <a:prstGeom prst="roundRect">
                <a:avLst/>
              </a:prstGeom>
              <a:grpFill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s-EC" sz="1600" b="1" u="none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Crear parqueaderos para bicicletas</a:t>
                </a:r>
                <a:endParaRPr lang="es-EC" sz="2800" b="1" u="none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26" name="Conector recto de flecha 25"/>
              <p:cNvCxnSpPr/>
              <p:nvPr/>
            </p:nvCxnSpPr>
            <p:spPr>
              <a:xfrm flipV="1">
                <a:off x="393882" y="1885104"/>
                <a:ext cx="4565" cy="284761"/>
              </a:xfrm>
              <a:prstGeom prst="straightConnector1">
                <a:avLst/>
              </a:prstGeom>
              <a:grpFill/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Conector recto de flecha 26"/>
              <p:cNvCxnSpPr/>
              <p:nvPr/>
            </p:nvCxnSpPr>
            <p:spPr>
              <a:xfrm flipH="1" flipV="1">
                <a:off x="395275" y="1228726"/>
                <a:ext cx="3172" cy="246802"/>
              </a:xfrm>
              <a:prstGeom prst="straightConnector1">
                <a:avLst/>
              </a:prstGeom>
              <a:grpFill/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ector recto de flecha 27"/>
              <p:cNvCxnSpPr>
                <a:stCxn id="25" idx="0"/>
                <a:endCxn id="22" idx="2"/>
              </p:cNvCxnSpPr>
              <p:nvPr/>
            </p:nvCxnSpPr>
            <p:spPr>
              <a:xfrm flipV="1">
                <a:off x="395275" y="364998"/>
                <a:ext cx="2145024" cy="425577"/>
              </a:xfrm>
              <a:prstGeom prst="straightConnector1">
                <a:avLst/>
              </a:prstGeom>
              <a:grpFill/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4" name="Conector recto de flecha 13"/>
            <p:cNvCxnSpPr>
              <a:stCxn id="6" idx="0"/>
              <a:endCxn id="22" idx="2"/>
            </p:cNvCxnSpPr>
            <p:nvPr/>
          </p:nvCxnSpPr>
          <p:spPr>
            <a:xfrm flipH="1" flipV="1">
              <a:off x="3149900" y="1364868"/>
              <a:ext cx="13913" cy="394995"/>
            </a:xfrm>
            <a:prstGeom prst="straightConnector1">
              <a:avLst/>
            </a:prstGeom>
            <a:grpFill/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cto de flecha 14"/>
            <p:cNvCxnSpPr/>
            <p:nvPr/>
          </p:nvCxnSpPr>
          <p:spPr>
            <a:xfrm flipV="1">
              <a:off x="3181351" y="2352675"/>
              <a:ext cx="4762" cy="247650"/>
            </a:xfrm>
            <a:prstGeom prst="straightConnector1">
              <a:avLst/>
            </a:prstGeom>
            <a:grpFill/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recto de flecha 15"/>
            <p:cNvCxnSpPr/>
            <p:nvPr/>
          </p:nvCxnSpPr>
          <p:spPr>
            <a:xfrm flipV="1">
              <a:off x="3181352" y="3038475"/>
              <a:ext cx="0" cy="189229"/>
            </a:xfrm>
            <a:prstGeom prst="straightConnector1">
              <a:avLst/>
            </a:prstGeom>
            <a:grpFill/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cto de flecha 16"/>
            <p:cNvCxnSpPr>
              <a:stCxn id="9" idx="0"/>
              <a:endCxn id="7" idx="2"/>
            </p:cNvCxnSpPr>
            <p:nvPr/>
          </p:nvCxnSpPr>
          <p:spPr>
            <a:xfrm flipV="1">
              <a:off x="5223816" y="2186295"/>
              <a:ext cx="0" cy="393505"/>
            </a:xfrm>
            <a:prstGeom prst="straightConnector1">
              <a:avLst/>
            </a:prstGeom>
            <a:grpFill/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cto de flecha 17"/>
            <p:cNvCxnSpPr>
              <a:stCxn id="7" idx="0"/>
              <a:endCxn id="22" idx="2"/>
            </p:cNvCxnSpPr>
            <p:nvPr/>
          </p:nvCxnSpPr>
          <p:spPr>
            <a:xfrm flipH="1" flipV="1">
              <a:off x="3149900" y="1364868"/>
              <a:ext cx="2073916" cy="394997"/>
            </a:xfrm>
            <a:prstGeom prst="straightConnector1">
              <a:avLst/>
            </a:prstGeom>
            <a:grpFill/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cto de flecha 18"/>
            <p:cNvCxnSpPr>
              <a:stCxn id="22" idx="0"/>
              <a:endCxn id="5" idx="2"/>
            </p:cNvCxnSpPr>
            <p:nvPr/>
          </p:nvCxnSpPr>
          <p:spPr>
            <a:xfrm flipH="1" flipV="1">
              <a:off x="947758" y="276147"/>
              <a:ext cx="2202142" cy="742633"/>
            </a:xfrm>
            <a:prstGeom prst="straightConnector1">
              <a:avLst/>
            </a:prstGeom>
            <a:grpFill/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recto de flecha 19"/>
            <p:cNvCxnSpPr>
              <a:stCxn id="22" idx="0"/>
              <a:endCxn id="11" idx="2"/>
            </p:cNvCxnSpPr>
            <p:nvPr/>
          </p:nvCxnSpPr>
          <p:spPr>
            <a:xfrm flipV="1">
              <a:off x="3149900" y="276152"/>
              <a:ext cx="21926" cy="742628"/>
            </a:xfrm>
            <a:prstGeom prst="straightConnector1">
              <a:avLst/>
            </a:prstGeom>
            <a:grpFill/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 recto de flecha 20"/>
            <p:cNvCxnSpPr>
              <a:stCxn id="22" idx="0"/>
              <a:endCxn id="12" idx="2"/>
            </p:cNvCxnSpPr>
            <p:nvPr/>
          </p:nvCxnSpPr>
          <p:spPr>
            <a:xfrm flipV="1">
              <a:off x="3149900" y="447040"/>
              <a:ext cx="2140085" cy="571938"/>
            </a:xfrm>
            <a:prstGeom prst="straightConnector1">
              <a:avLst/>
            </a:prstGeom>
            <a:grpFill/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1840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34928" y="2"/>
            <a:ext cx="9109075" cy="692151"/>
          </a:xfrm>
          <a:prstGeom prst="rect">
            <a:avLst/>
          </a:prstGeom>
          <a:ln w="57150" cap="flat" cmpd="thickThin" algn="ctr">
            <a:headEnd type="none" w="med" len="med"/>
            <a:tailEnd type="none" w="med" len="med"/>
          </a:ln>
          <a:effectLst>
            <a:outerShdw dist="28398" dir="1593903" algn="ctr" rotWithShape="0">
              <a:srgbClr val="006600"/>
            </a:outerShdw>
          </a:effectLst>
        </p:spPr>
        <p:txBody>
          <a:bodyPr lIns="91418" tIns="45710" rIns="91418" bIns="45710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s-ES" sz="2800" u="none" dirty="0">
                <a:solidFill>
                  <a:srgbClr val="CC0000"/>
                </a:solidFill>
                <a:effectLst/>
              </a:rPr>
              <a:t>ANÁLISIS DE LA IDEA</a:t>
            </a:r>
            <a:endParaRPr lang="es-EC" sz="2800" u="none" dirty="0">
              <a:solidFill>
                <a:srgbClr val="CC0000"/>
              </a:solidFill>
              <a:effectLst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237064" y="692151"/>
            <a:ext cx="8585201" cy="1477307"/>
          </a:xfrm>
          <a:prstGeom prst="rect">
            <a:avLst/>
          </a:prstGeom>
          <a:noFill/>
        </p:spPr>
        <p:txBody>
          <a:bodyPr wrap="square" lIns="91418" tIns="45710" rIns="91418" bIns="45710" rtlCol="0">
            <a:spAutoFit/>
          </a:bodyPr>
          <a:lstStyle/>
          <a:p>
            <a:pPr lvl="2"/>
            <a:r>
              <a:rPr lang="es-ES_tradnl" b="1" u="none" dirty="0"/>
              <a:t>Análisis de </a:t>
            </a:r>
            <a:r>
              <a:rPr lang="es-ES_tradnl" b="1" u="none" dirty="0" smtClean="0"/>
              <a:t>involucrados </a:t>
            </a:r>
            <a:r>
              <a:rPr lang="es-ES_tradnl" b="1" u="none" dirty="0"/>
              <a:t>a nivel de idea </a:t>
            </a:r>
            <a:endParaRPr lang="es-EC" b="1" u="none" dirty="0"/>
          </a:p>
          <a:p>
            <a:endParaRPr lang="es-EC" b="1" u="none" dirty="0" smtClean="0"/>
          </a:p>
          <a:p>
            <a:pPr algn="just">
              <a:lnSpc>
                <a:spcPct val="150000"/>
              </a:lnSpc>
            </a:pPr>
            <a:r>
              <a:rPr lang="es-ES_tradnl" u="none" dirty="0"/>
              <a:t>Este proyecto parte de la iniciativa que se tuvo en la realización del estudio para una ciclovía en la Autopista General Rumiñahui realizada por (Arias, 2017</a:t>
            </a:r>
            <a:r>
              <a:rPr lang="es-ES_tradnl" u="none" dirty="0" smtClean="0"/>
              <a:t>).</a:t>
            </a:r>
            <a:endParaRPr lang="es-EC" u="none" dirty="0"/>
          </a:p>
        </p:txBody>
      </p:sp>
      <p:pic>
        <p:nvPicPr>
          <p:cNvPr id="11161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66" y="2861607"/>
            <a:ext cx="4352398" cy="2068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16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75204" y="2861607"/>
            <a:ext cx="4047065" cy="2068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0482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34928" y="2"/>
            <a:ext cx="9109075" cy="692151"/>
          </a:xfrm>
          <a:prstGeom prst="rect">
            <a:avLst/>
          </a:prstGeom>
          <a:ln w="57150" cap="flat" cmpd="thickThin" algn="ctr">
            <a:headEnd type="none" w="med" len="med"/>
            <a:tailEnd type="none" w="med" len="med"/>
          </a:ln>
          <a:effectLst>
            <a:outerShdw dist="28398" dir="1593903" algn="ctr" rotWithShape="0">
              <a:srgbClr val="006600"/>
            </a:outerShdw>
          </a:effectLst>
        </p:spPr>
        <p:txBody>
          <a:bodyPr lIns="91418" tIns="45710" rIns="91418" bIns="45710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s-ES" sz="2800" u="none" dirty="0">
                <a:solidFill>
                  <a:srgbClr val="CC0000"/>
                </a:solidFill>
                <a:effectLst/>
              </a:rPr>
              <a:t>ANÁLISIS DE LA IDEA</a:t>
            </a:r>
            <a:endParaRPr lang="es-EC" sz="2800" u="none" dirty="0">
              <a:solidFill>
                <a:srgbClr val="CC0000"/>
              </a:solidFill>
              <a:effectLst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287940" y="692153"/>
            <a:ext cx="8094060" cy="1021534"/>
          </a:xfrm>
          <a:prstGeom prst="flowChartAlternateProcess">
            <a:avLst/>
          </a:prstGeom>
          <a:solidFill>
            <a:srgbClr val="99FF99"/>
          </a:solidFill>
        </p:spPr>
        <p:txBody>
          <a:bodyPr wrap="square" lIns="91418" tIns="45710" rIns="91418" bIns="45710" rtlCol="0">
            <a:spAutoFit/>
          </a:bodyPr>
          <a:lstStyle/>
          <a:p>
            <a:pPr algn="just"/>
            <a:r>
              <a:rPr lang="es-ES_tradnl" u="none" dirty="0" smtClean="0"/>
              <a:t>En el </a:t>
            </a:r>
            <a:r>
              <a:rPr lang="es-ES_tradnl" u="none" dirty="0"/>
              <a:t>proyecto se obtuvo un 70% de aceptación en el estudio de prefactibilidad, el análisis también tuvo lugar en algunos barrios pertenecientes a la parroquia </a:t>
            </a:r>
            <a:r>
              <a:rPr lang="es-ES_tradnl" u="none" dirty="0" smtClean="0"/>
              <a:t>Conocoto.</a:t>
            </a:r>
            <a:endParaRPr lang="es-EC" u="none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4036" y="2004728"/>
            <a:ext cx="3560618" cy="3057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60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294706462"/>
              </p:ext>
            </p:extLst>
          </p:nvPr>
        </p:nvGraphicFramePr>
        <p:xfrm>
          <a:off x="249381" y="734291"/>
          <a:ext cx="8659091" cy="50984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1 Título"/>
          <p:cNvSpPr txBox="1">
            <a:spLocks/>
          </p:cNvSpPr>
          <p:nvPr/>
        </p:nvSpPr>
        <p:spPr>
          <a:xfrm>
            <a:off x="34928" y="2"/>
            <a:ext cx="9109075" cy="692151"/>
          </a:xfrm>
          <a:prstGeom prst="rect">
            <a:avLst/>
          </a:prstGeom>
          <a:ln w="57150" cap="flat" cmpd="thickThin" algn="ctr">
            <a:headEnd type="none" w="med" len="med"/>
            <a:tailEnd type="none" w="med" len="med"/>
          </a:ln>
          <a:effectLst>
            <a:outerShdw dist="28398" dir="1593903" algn="ctr" rotWithShape="0">
              <a:srgbClr val="006600"/>
            </a:outerShdw>
          </a:effectLst>
        </p:spPr>
        <p:txBody>
          <a:bodyPr lIns="91418" tIns="45710" rIns="91418" bIns="45710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s-ES" sz="2800" u="none" dirty="0">
                <a:solidFill>
                  <a:srgbClr val="CC0000"/>
                </a:solidFill>
                <a:effectLst/>
              </a:rPr>
              <a:t>ANÁLISIS DE LA IDEA</a:t>
            </a:r>
            <a:endParaRPr lang="es-EC" sz="2800" u="none" dirty="0">
              <a:solidFill>
                <a:srgbClr val="CC0000"/>
              </a:solidFill>
              <a:effectLst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-1" y="507487"/>
            <a:ext cx="55695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es-ES_tradnl" b="1" u="none" dirty="0"/>
              <a:t>Análisis de involucrados a nivel de idea </a:t>
            </a:r>
            <a:endParaRPr lang="es-EC" b="1" u="none" dirty="0"/>
          </a:p>
        </p:txBody>
      </p:sp>
    </p:spTree>
    <p:extLst>
      <p:ext uri="{BB962C8B-B14F-4D97-AF65-F5344CB8AC3E}">
        <p14:creationId xmlns:p14="http://schemas.microsoft.com/office/powerpoint/2010/main" val="965667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1 Título"/>
          <p:cNvSpPr>
            <a:spLocks noGrp="1"/>
          </p:cNvSpPr>
          <p:nvPr>
            <p:ph type="title" idx="4294967295"/>
          </p:nvPr>
        </p:nvSpPr>
        <p:spPr>
          <a:xfrm>
            <a:off x="34928" y="2"/>
            <a:ext cx="9109075" cy="692151"/>
          </a:xfrm>
          <a:prstGeom prst="rect">
            <a:avLst/>
          </a:prstGeom>
          <a:ln w="57150" cap="flat" cmpd="thickThin" algn="ctr">
            <a:headEnd type="none" w="med" len="med"/>
            <a:tailEnd type="none" w="med" len="med"/>
          </a:ln>
          <a:effectLst>
            <a:outerShdw dist="28398" dir="1593903" algn="ctr" rotWithShape="0">
              <a:srgbClr val="006600"/>
            </a:outerShdw>
          </a:effectLst>
        </p:spPr>
        <p:txBody>
          <a:bodyPr lIns="91418" tIns="45710" rIns="91418" bIns="45710"/>
          <a:lstStyle/>
          <a:p>
            <a:pPr eaLnBrk="1" hangingPunct="1">
              <a:defRPr/>
            </a:pPr>
            <a:r>
              <a:rPr lang="es-ES" sz="2800" dirty="0">
                <a:solidFill>
                  <a:srgbClr val="CC0000"/>
                </a:solidFill>
                <a:effectLst/>
              </a:rPr>
              <a:t>ANTECEDENTES</a:t>
            </a:r>
            <a:endParaRPr lang="es-EC" sz="2800" dirty="0">
              <a:solidFill>
                <a:srgbClr val="CC0000"/>
              </a:solidFill>
              <a:effectLst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303" y="5942701"/>
            <a:ext cx="2379700" cy="69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332192" y="2597630"/>
            <a:ext cx="4257273" cy="102155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S_tradnl" u="none" dirty="0"/>
              <a:t>E</a:t>
            </a:r>
            <a:r>
              <a:rPr lang="es-ES_tradnl" u="none" dirty="0" smtClean="0"/>
              <a:t>ste </a:t>
            </a:r>
            <a:r>
              <a:rPr lang="es-ES_tradnl" u="none" dirty="0"/>
              <a:t>tipo de transporte a tenido un gran impacto en la sociedad y en el medio ambiente ya que no contamina. </a:t>
            </a:r>
            <a:endParaRPr lang="es-EC" u="none" dirty="0"/>
          </a:p>
        </p:txBody>
      </p:sp>
      <p:sp>
        <p:nvSpPr>
          <p:cNvPr id="3" name="2 CuadroTexto"/>
          <p:cNvSpPr txBox="1"/>
          <p:nvPr/>
        </p:nvSpPr>
        <p:spPr>
          <a:xfrm>
            <a:off x="4223470" y="753538"/>
            <a:ext cx="4463329" cy="923330"/>
          </a:xfrm>
          <a:prstGeom prst="round1Rect">
            <a:avLst/>
          </a:prstGeom>
          <a:solidFill>
            <a:srgbClr val="92D05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 algn="just">
              <a:defRPr u="none"/>
            </a:lvl1pPr>
          </a:lstStyle>
          <a:p>
            <a:r>
              <a:rPr lang="es-ES_tradnl" dirty="0"/>
              <a:t>La bicicleta es uno de los artefactos de invención humana para la movilidad más antiguos.</a:t>
            </a:r>
            <a:endParaRPr lang="es-EC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275" y="446588"/>
            <a:ext cx="3698469" cy="21919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4448" y="2096162"/>
            <a:ext cx="3141371" cy="17623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234" y="3858559"/>
            <a:ext cx="3554549" cy="20841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CuadroTexto 8"/>
          <p:cNvSpPr txBox="1"/>
          <p:nvPr/>
        </p:nvSpPr>
        <p:spPr>
          <a:xfrm>
            <a:off x="4223470" y="4216782"/>
            <a:ext cx="3590494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 algn="just">
              <a:defRPr u="none">
                <a:solidFill>
                  <a:schemeClr val="dk1"/>
                </a:solidFill>
                <a:latin typeface="+mn-lt"/>
              </a:defRPr>
            </a:lvl1pPr>
            <a:lvl2pPr>
              <a:defRPr>
                <a:solidFill>
                  <a:schemeClr val="dk1"/>
                </a:solidFill>
                <a:latin typeface="+mn-lt"/>
              </a:defRPr>
            </a:lvl2pPr>
            <a:lvl3pPr>
              <a:defRPr>
                <a:solidFill>
                  <a:schemeClr val="dk1"/>
                </a:solidFill>
                <a:latin typeface="+mn-lt"/>
              </a:defRPr>
            </a:lvl3pPr>
            <a:lvl4pPr>
              <a:defRPr>
                <a:solidFill>
                  <a:schemeClr val="dk1"/>
                </a:solidFill>
                <a:latin typeface="+mn-lt"/>
              </a:defRPr>
            </a:lvl4pPr>
            <a:lvl5pPr>
              <a:defRPr>
                <a:solidFill>
                  <a:schemeClr val="dk1"/>
                </a:solidFill>
                <a:latin typeface="+mn-lt"/>
              </a:defRPr>
            </a:lvl5pPr>
            <a:lvl6pPr>
              <a:defRPr>
                <a:solidFill>
                  <a:schemeClr val="dk1"/>
                </a:solidFill>
                <a:latin typeface="+mn-lt"/>
              </a:defRPr>
            </a:lvl6pPr>
            <a:lvl7pPr>
              <a:defRPr>
                <a:solidFill>
                  <a:schemeClr val="dk1"/>
                </a:solidFill>
                <a:latin typeface="+mn-lt"/>
              </a:defRPr>
            </a:lvl7pPr>
            <a:lvl8pPr>
              <a:defRPr>
                <a:solidFill>
                  <a:schemeClr val="dk1"/>
                </a:solidFill>
                <a:latin typeface="+mn-lt"/>
              </a:defRPr>
            </a:lvl8pPr>
            <a:lvl9pPr>
              <a:defRPr>
                <a:solidFill>
                  <a:schemeClr val="dk1"/>
                </a:solidFill>
                <a:latin typeface="+mn-lt"/>
              </a:defRPr>
            </a:lvl9pPr>
          </a:lstStyle>
          <a:p>
            <a:r>
              <a:rPr lang="es-ES_tradnl" dirty="0"/>
              <a:t>En Ecuador la bicicleta tuvo una gran acogida en el siglo XX 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05888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34928" y="2"/>
            <a:ext cx="9109075" cy="692151"/>
          </a:xfrm>
          <a:prstGeom prst="rect">
            <a:avLst/>
          </a:prstGeom>
          <a:ln w="57150" cap="flat" cmpd="thickThin" algn="ctr">
            <a:headEnd type="none" w="med" len="med"/>
            <a:tailEnd type="none" w="med" len="med"/>
          </a:ln>
          <a:effectLst>
            <a:outerShdw dist="28398" dir="1593903" algn="ctr" rotWithShape="0">
              <a:srgbClr val="006600"/>
            </a:outerShdw>
          </a:effectLst>
        </p:spPr>
        <p:txBody>
          <a:bodyPr lIns="91418" tIns="45710" rIns="91418" bIns="45710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s-ES" sz="2800" u="none" dirty="0">
                <a:solidFill>
                  <a:srgbClr val="CC0000"/>
                </a:solidFill>
                <a:effectLst/>
              </a:rPr>
              <a:t>ESTUDIOS DE PREFACTIBILIDAD</a:t>
            </a:r>
            <a:endParaRPr lang="es-EC" sz="2800" u="none" dirty="0">
              <a:solidFill>
                <a:srgbClr val="CC0000"/>
              </a:solidFill>
              <a:effectLst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237068" y="651710"/>
            <a:ext cx="4521202" cy="646311"/>
          </a:xfrm>
          <a:prstGeom prst="rect">
            <a:avLst/>
          </a:prstGeom>
          <a:noFill/>
        </p:spPr>
        <p:txBody>
          <a:bodyPr wrap="square" lIns="91418" tIns="45710" rIns="91418" bIns="45710" rtlCol="0">
            <a:spAutoFit/>
          </a:bodyPr>
          <a:lstStyle/>
          <a:p>
            <a:r>
              <a:rPr lang="es-EC" b="1" u="none" dirty="0" smtClean="0"/>
              <a:t>Análisis de Involucrados – Cálculo de la muestra</a:t>
            </a:r>
            <a:endParaRPr lang="es-EC" b="1" u="none" dirty="0"/>
          </a:p>
        </p:txBody>
      </p:sp>
      <p:sp>
        <p:nvSpPr>
          <p:cNvPr id="3" name="2 CuadroTexto"/>
          <p:cNvSpPr txBox="1"/>
          <p:nvPr/>
        </p:nvSpPr>
        <p:spPr>
          <a:xfrm>
            <a:off x="237068" y="1241426"/>
            <a:ext cx="8483601" cy="1200308"/>
          </a:xfrm>
          <a:prstGeom prst="rect">
            <a:avLst/>
          </a:prstGeom>
          <a:noFill/>
        </p:spPr>
        <p:txBody>
          <a:bodyPr wrap="square" lIns="91418" tIns="45710" rIns="91418" bIns="45710" rtlCol="0">
            <a:spAutoFit/>
          </a:bodyPr>
          <a:lstStyle/>
          <a:p>
            <a:pPr algn="just"/>
            <a:r>
              <a:rPr lang="es-ES_tradnl" u="none" dirty="0"/>
              <a:t>Es importante para un proyecto señalar los grupos de involucrados donde se constará los beneficiarios y los que hacen posible la realización del </a:t>
            </a:r>
            <a:r>
              <a:rPr lang="es-ES_tradnl" u="none" dirty="0" smtClean="0"/>
              <a:t>mismo</a:t>
            </a:r>
            <a:r>
              <a:rPr lang="es-EC" u="none" dirty="0" smtClean="0"/>
              <a:t>.</a:t>
            </a:r>
            <a:endParaRPr lang="es-EC" u="none" dirty="0"/>
          </a:p>
          <a:p>
            <a:pPr algn="just"/>
            <a:r>
              <a:rPr lang="es-EC" u="none" dirty="0"/>
              <a:t> </a:t>
            </a:r>
          </a:p>
          <a:p>
            <a:pPr algn="just"/>
            <a:endParaRPr lang="es-EC" u="none" dirty="0"/>
          </a:p>
        </p:txBody>
      </p:sp>
      <p:sp>
        <p:nvSpPr>
          <p:cNvPr id="5" name="4 Rectángulo"/>
          <p:cNvSpPr/>
          <p:nvPr/>
        </p:nvSpPr>
        <p:spPr>
          <a:xfrm>
            <a:off x="397935" y="2567163"/>
            <a:ext cx="3564465" cy="1754306"/>
          </a:xfrm>
          <a:prstGeom prst="rect">
            <a:avLst/>
          </a:prstGeom>
        </p:spPr>
        <p:txBody>
          <a:bodyPr wrap="square" lIns="91418" tIns="45710" rIns="91418" bIns="45710">
            <a:spAutoFit/>
          </a:bodyPr>
          <a:lstStyle/>
          <a:p>
            <a:r>
              <a:rPr lang="es-EC" u="none" dirty="0"/>
              <a:t>Datos</a:t>
            </a:r>
            <a:r>
              <a:rPr lang="es-EC" u="none" dirty="0" smtClean="0"/>
              <a:t>:</a:t>
            </a:r>
          </a:p>
          <a:p>
            <a:r>
              <a:rPr lang="es-ES_tradnl" u="none" dirty="0"/>
              <a:t>N=96915</a:t>
            </a:r>
            <a:endParaRPr lang="es-EC" u="none" dirty="0"/>
          </a:p>
          <a:p>
            <a:r>
              <a:rPr lang="es-ES_tradnl" u="none" dirty="0"/>
              <a:t>Z=nivel de confianza (95%)=1.96</a:t>
            </a:r>
            <a:endParaRPr lang="es-EC" u="none" dirty="0"/>
          </a:p>
          <a:p>
            <a:r>
              <a:rPr lang="es-ES_tradnl" u="none" dirty="0"/>
              <a:t>p=valores a favor=0.70</a:t>
            </a:r>
            <a:endParaRPr lang="es-EC" u="none" dirty="0"/>
          </a:p>
          <a:p>
            <a:r>
              <a:rPr lang="es-ES_tradnl" u="none" dirty="0"/>
              <a:t>q=valores en contra=0.30</a:t>
            </a:r>
            <a:endParaRPr lang="es-EC" u="none" dirty="0"/>
          </a:p>
          <a:p>
            <a:r>
              <a:rPr lang="es-ES_tradnl" u="none" dirty="0" smtClean="0"/>
              <a:t>E=0.05</a:t>
            </a:r>
            <a:endParaRPr lang="es-EC" u="non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ángulo 7"/>
              <p:cNvSpPr/>
              <p:nvPr/>
            </p:nvSpPr>
            <p:spPr>
              <a:xfrm>
                <a:off x="2396610" y="1958306"/>
                <a:ext cx="3394591" cy="6948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s-EC" b="0" i="0" u="none" smtClean="0">
                          <a:latin typeface="Cambria Math" panose="02040503050406030204" pitchFamily="18" charset="0"/>
                        </a:rPr>
                        <m:t>n</m:t>
                      </m:r>
                      <m:r>
                        <a:rPr lang="es-EC" b="0" i="0" u="none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i="1" u="none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i="1" u="none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s-EC" i="0" u="none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s-EC" i="1" u="none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s-EC" i="0" u="none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s-EC" i="1" u="none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s-EC" i="0" u="none">
                              <a:latin typeface="Cambria Math" panose="02040503050406030204" pitchFamily="18" charset="0"/>
                            </a:rPr>
                            <m:t>∗</m:t>
                          </m:r>
                          <m:sSup>
                            <m:sSupPr>
                              <m:ctrlPr>
                                <a:rPr lang="es-EC" i="1" u="none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C" i="1" u="none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p>
                              <m:r>
                                <a:rPr lang="es-EC" i="0" u="none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s-EC" i="1" u="none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C" i="1" u="none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s-EC" i="0" u="none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s-EC" i="0" u="none">
                              <a:latin typeface="Cambria Math" panose="02040503050406030204" pitchFamily="18" charset="0"/>
                            </a:rPr>
                            <m:t>∗</m:t>
                          </m:r>
                          <m:d>
                            <m:dPr>
                              <m:ctrlPr>
                                <a:rPr lang="es-EC" i="1" u="none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EC" i="1" u="none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s-EC" i="0" u="none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  <m:r>
                            <a:rPr lang="es-EC" i="0" u="none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s-EC" i="1" u="none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s-EC" i="0" u="none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s-EC" i="1" u="none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s-EC" i="0" u="none">
                              <a:latin typeface="Cambria Math" panose="02040503050406030204" pitchFamily="18" charset="0"/>
                            </a:rPr>
                            <m:t>∗</m:t>
                          </m:r>
                          <m:sSup>
                            <m:sSupPr>
                              <m:ctrlPr>
                                <a:rPr lang="es-EC" i="1" u="none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C" i="1" u="none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p>
                              <m:r>
                                <a:rPr lang="es-EC" i="0" u="none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s-EC" u="none" dirty="0"/>
              </a:p>
            </p:txBody>
          </p:sp>
        </mc:Choice>
        <mc:Fallback xmlns="">
          <p:sp>
            <p:nvSpPr>
              <p:cNvPr id="8" name="Rectángulo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6610" y="1958306"/>
                <a:ext cx="3394591" cy="69480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ángulo 8"/>
              <p:cNvSpPr/>
              <p:nvPr/>
            </p:nvSpPr>
            <p:spPr>
              <a:xfrm>
                <a:off x="2180167" y="4352935"/>
                <a:ext cx="4533485" cy="6873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 u="none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s-EC" i="0" u="none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i="1" u="none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i="0" u="none">
                              <a:latin typeface="Cambria Math" panose="02040503050406030204" pitchFamily="18" charset="0"/>
                            </a:rPr>
                            <m:t>96915∗0.7∗0.3∗</m:t>
                          </m:r>
                          <m:sSup>
                            <m:sSupPr>
                              <m:ctrlPr>
                                <a:rPr lang="es-EC" i="1" u="none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C" i="0" u="none">
                                  <a:latin typeface="Cambria Math" panose="02040503050406030204" pitchFamily="18" charset="0"/>
                                </a:rPr>
                                <m:t>1.96</m:t>
                              </m:r>
                            </m:e>
                            <m:sup>
                              <m:r>
                                <a:rPr lang="es-EC" i="0" u="none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s-EC" i="1" u="none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C" i="0" u="none">
                                  <a:latin typeface="Cambria Math" panose="02040503050406030204" pitchFamily="18" charset="0"/>
                                </a:rPr>
                                <m:t>0.05</m:t>
                              </m:r>
                            </m:e>
                            <m:sup>
                              <m:r>
                                <a:rPr lang="es-EC" i="0" u="none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s-EC" i="0" u="none">
                              <a:latin typeface="Cambria Math" panose="02040503050406030204" pitchFamily="18" charset="0"/>
                            </a:rPr>
                            <m:t>∗</m:t>
                          </m:r>
                          <m:d>
                            <m:dPr>
                              <m:ctrlPr>
                                <a:rPr lang="es-EC" i="1" u="none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EC" i="0" u="none">
                                  <a:latin typeface="Cambria Math" panose="02040503050406030204" pitchFamily="18" charset="0"/>
                                </a:rPr>
                                <m:t>96915−1</m:t>
                              </m:r>
                            </m:e>
                          </m:d>
                          <m:r>
                            <a:rPr lang="es-EC" i="0" u="none">
                              <a:latin typeface="Cambria Math" panose="02040503050406030204" pitchFamily="18" charset="0"/>
                            </a:rPr>
                            <m:t>+0.7∗0.3∗</m:t>
                          </m:r>
                          <m:sSup>
                            <m:sSupPr>
                              <m:ctrlPr>
                                <a:rPr lang="es-EC" i="1" u="none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C" i="0" u="none">
                                  <a:latin typeface="Cambria Math" panose="02040503050406030204" pitchFamily="18" charset="0"/>
                                </a:rPr>
                                <m:t>1.96</m:t>
                              </m:r>
                            </m:e>
                            <m:sup>
                              <m:r>
                                <a:rPr lang="es-EC" i="0" u="none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s-EC" u="none" dirty="0"/>
              </a:p>
            </p:txBody>
          </p:sp>
        </mc:Choice>
        <mc:Fallback xmlns="">
          <p:sp>
            <p:nvSpPr>
              <p:cNvPr id="9" name="Rectángulo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0167" y="4352935"/>
                <a:ext cx="4533485" cy="68736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ángulo 9"/>
              <p:cNvSpPr/>
              <p:nvPr/>
            </p:nvSpPr>
            <p:spPr>
              <a:xfrm>
                <a:off x="3665285" y="5074139"/>
                <a:ext cx="156324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b="1" i="1" u="none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s-EC" b="0" i="0" u="none">
                          <a:latin typeface="Cambria Math" panose="02040503050406030204" pitchFamily="18" charset="0"/>
                        </a:rPr>
                        <m:t>=322 </m:t>
                      </m:r>
                      <m:r>
                        <a:rPr lang="es-EC" b="1" i="1" u="none">
                          <a:latin typeface="Cambria Math" panose="02040503050406030204" pitchFamily="18" charset="0"/>
                        </a:rPr>
                        <m:t>𝒉𝒂𝒃</m:t>
                      </m:r>
                    </m:oMath>
                  </m:oMathPara>
                </a14:m>
                <a:endParaRPr lang="es-EC" u="none" dirty="0"/>
              </a:p>
            </p:txBody>
          </p:sp>
        </mc:Choice>
        <mc:Fallback xmlns="">
          <p:sp>
            <p:nvSpPr>
              <p:cNvPr id="10" name="Rectángulo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5285" y="5074139"/>
                <a:ext cx="1563248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2923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3200400" y="0"/>
            <a:ext cx="5943600" cy="529696"/>
          </a:xfrm>
          <a:prstGeom prst="rect">
            <a:avLst/>
          </a:prstGeom>
          <a:ln w="57150" cap="flat" cmpd="thickThin" algn="ctr">
            <a:headEnd type="none" w="med" len="med"/>
            <a:tailEnd type="none" w="med" len="med"/>
          </a:ln>
          <a:effectLst>
            <a:outerShdw dist="28398" dir="1593903" algn="ctr" rotWithShape="0">
              <a:srgbClr val="006600"/>
            </a:outerShdw>
          </a:effectLst>
        </p:spPr>
        <p:txBody>
          <a:bodyPr lIns="91418" tIns="45710" rIns="91418" bIns="45710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s-ES" sz="2800" u="none" dirty="0">
                <a:solidFill>
                  <a:srgbClr val="CC0000"/>
                </a:solidFill>
                <a:effectLst/>
              </a:rPr>
              <a:t>ESTUDIOS DE PREFACTIBILIDAD</a:t>
            </a:r>
            <a:endParaRPr lang="es-EC" sz="2800" u="none" dirty="0">
              <a:solidFill>
                <a:srgbClr val="CC0000"/>
              </a:solidFill>
              <a:effectLst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119060" y="6373701"/>
            <a:ext cx="4521202" cy="369312"/>
          </a:xfrm>
          <a:prstGeom prst="rect">
            <a:avLst/>
          </a:prstGeom>
          <a:noFill/>
        </p:spPr>
        <p:txBody>
          <a:bodyPr wrap="square" lIns="91418" tIns="45710" rIns="91418" bIns="45710" rtlCol="0">
            <a:spAutoFit/>
          </a:bodyPr>
          <a:lstStyle/>
          <a:p>
            <a:r>
              <a:rPr lang="es-EC" b="1" u="none" dirty="0" smtClean="0"/>
              <a:t>Análisis de Involucrados</a:t>
            </a:r>
            <a:endParaRPr lang="es-EC" b="1" u="none" dirty="0"/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xmlns="" id="{3257F939-A44F-47FF-B1B9-692606BB4A5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89494040"/>
              </p:ext>
            </p:extLst>
          </p:nvPr>
        </p:nvGraphicFramePr>
        <p:xfrm>
          <a:off x="119060" y="901446"/>
          <a:ext cx="4217413" cy="23783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xmlns="" id="{41595346-DABA-4C66-A263-EE7D397F964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81881380"/>
              </p:ext>
            </p:extLst>
          </p:nvPr>
        </p:nvGraphicFramePr>
        <p:xfrm>
          <a:off x="4487862" y="901446"/>
          <a:ext cx="4503738" cy="23783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ectángulo 2"/>
          <p:cNvSpPr/>
          <p:nvPr/>
        </p:nvSpPr>
        <p:spPr>
          <a:xfrm>
            <a:off x="304800" y="532113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C" b="1" u="none" dirty="0" smtClean="0"/>
              <a:t>Resultados de las encuestas realizadas</a:t>
            </a:r>
            <a:endParaRPr lang="es-EC" b="1" u="none" dirty="0"/>
          </a:p>
        </p:txBody>
      </p:sp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xmlns="" id="{E0846273-442E-4491-816D-6EBF21BC52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18258353"/>
              </p:ext>
            </p:extLst>
          </p:nvPr>
        </p:nvGraphicFramePr>
        <p:xfrm>
          <a:off x="119060" y="3408218"/>
          <a:ext cx="4217413" cy="25937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xmlns="" id="{25F7DBBB-37E1-407E-926D-604F620528D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41145609"/>
              </p:ext>
            </p:extLst>
          </p:nvPr>
        </p:nvGraphicFramePr>
        <p:xfrm>
          <a:off x="4487862" y="3408218"/>
          <a:ext cx="4503738" cy="25937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309003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3200400" y="0"/>
            <a:ext cx="5943600" cy="529696"/>
          </a:xfrm>
          <a:prstGeom prst="rect">
            <a:avLst/>
          </a:prstGeom>
          <a:ln w="57150" cap="flat" cmpd="thickThin" algn="ctr">
            <a:headEnd type="none" w="med" len="med"/>
            <a:tailEnd type="none" w="med" len="med"/>
          </a:ln>
          <a:effectLst>
            <a:outerShdw dist="28398" dir="1593903" algn="ctr" rotWithShape="0">
              <a:srgbClr val="006600"/>
            </a:outerShdw>
          </a:effectLst>
        </p:spPr>
        <p:txBody>
          <a:bodyPr lIns="91418" tIns="45710" rIns="91418" bIns="45710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s-ES" sz="2800" u="none" dirty="0">
                <a:solidFill>
                  <a:srgbClr val="CC0000"/>
                </a:solidFill>
                <a:effectLst/>
              </a:rPr>
              <a:t>ESTUDIOS DE PREFACTIBILIDAD</a:t>
            </a:r>
            <a:endParaRPr lang="es-EC" sz="2800" u="none" dirty="0">
              <a:solidFill>
                <a:srgbClr val="CC0000"/>
              </a:solidFill>
              <a:effectLst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119060" y="6373701"/>
            <a:ext cx="4521202" cy="369312"/>
          </a:xfrm>
          <a:prstGeom prst="rect">
            <a:avLst/>
          </a:prstGeom>
          <a:noFill/>
        </p:spPr>
        <p:txBody>
          <a:bodyPr wrap="square" lIns="91418" tIns="45710" rIns="91418" bIns="45710" rtlCol="0">
            <a:spAutoFit/>
          </a:bodyPr>
          <a:lstStyle/>
          <a:p>
            <a:r>
              <a:rPr lang="es-EC" b="1" u="none" dirty="0" smtClean="0"/>
              <a:t>Análisis de Involucrados</a:t>
            </a:r>
            <a:endParaRPr lang="es-EC" b="1" u="none" dirty="0"/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xmlns="" id="{B69C844B-33EC-47FE-A37F-BB92BED2C4D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61146503"/>
              </p:ext>
            </p:extLst>
          </p:nvPr>
        </p:nvGraphicFramePr>
        <p:xfrm>
          <a:off x="195812" y="640533"/>
          <a:ext cx="4418762" cy="2313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xmlns="" id="{628270FF-8B05-4F2E-8CF7-34D74A815A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1063142"/>
              </p:ext>
            </p:extLst>
          </p:nvPr>
        </p:nvGraphicFramePr>
        <p:xfrm>
          <a:off x="4850273" y="614350"/>
          <a:ext cx="4169036" cy="23397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xmlns="" id="{C592EB9F-2D3E-46F7-ABA1-8BB1C3B6673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97065192"/>
              </p:ext>
            </p:extLst>
          </p:nvPr>
        </p:nvGraphicFramePr>
        <p:xfrm>
          <a:off x="171376" y="3064954"/>
          <a:ext cx="4416570" cy="23660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xmlns="" id="{37147359-B980-47E8-9441-D7C6A3E05A1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06225873"/>
              </p:ext>
            </p:extLst>
          </p:nvPr>
        </p:nvGraphicFramePr>
        <p:xfrm>
          <a:off x="4850273" y="3064954"/>
          <a:ext cx="4169036" cy="23660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682164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xmlns="" id="{8B701536-8DD8-45DD-B12A-A678285FE5F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72713690"/>
              </p:ext>
            </p:extLst>
          </p:nvPr>
        </p:nvGraphicFramePr>
        <p:xfrm>
          <a:off x="167263" y="783618"/>
          <a:ext cx="4072228" cy="29986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xmlns="" id="{74D48AC8-1B0D-443F-997E-762669C2282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42322215"/>
              </p:ext>
            </p:extLst>
          </p:nvPr>
        </p:nvGraphicFramePr>
        <p:xfrm>
          <a:off x="4447309" y="3048000"/>
          <a:ext cx="4378036" cy="25630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1 Título"/>
          <p:cNvSpPr txBox="1">
            <a:spLocks/>
          </p:cNvSpPr>
          <p:nvPr/>
        </p:nvSpPr>
        <p:spPr>
          <a:xfrm>
            <a:off x="3200400" y="0"/>
            <a:ext cx="5943600" cy="529696"/>
          </a:xfrm>
          <a:prstGeom prst="rect">
            <a:avLst/>
          </a:prstGeom>
          <a:ln w="57150" cap="flat" cmpd="thickThin" algn="ctr">
            <a:headEnd type="none" w="med" len="med"/>
            <a:tailEnd type="none" w="med" len="med"/>
          </a:ln>
          <a:effectLst>
            <a:outerShdw dist="28398" dir="1593903" algn="ctr" rotWithShape="0">
              <a:srgbClr val="006600"/>
            </a:outerShdw>
          </a:effectLst>
        </p:spPr>
        <p:txBody>
          <a:bodyPr lIns="91418" tIns="45710" rIns="91418" bIns="45710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s-ES" sz="2800" u="none" dirty="0">
                <a:solidFill>
                  <a:srgbClr val="CC0000"/>
                </a:solidFill>
                <a:effectLst/>
              </a:rPr>
              <a:t>ESTUDIOS DE PREFACTIBILIDAD</a:t>
            </a:r>
            <a:endParaRPr lang="es-EC" sz="2800" u="none" dirty="0">
              <a:solidFill>
                <a:srgbClr val="CC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69077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34928" y="2"/>
            <a:ext cx="9109075" cy="692151"/>
          </a:xfrm>
          <a:prstGeom prst="rect">
            <a:avLst/>
          </a:prstGeom>
          <a:ln w="57150" cap="flat" cmpd="thickThin" algn="ctr">
            <a:headEnd type="none" w="med" len="med"/>
            <a:tailEnd type="none" w="med" len="med"/>
          </a:ln>
          <a:effectLst>
            <a:outerShdw dist="28398" dir="1593903" algn="ctr" rotWithShape="0">
              <a:srgbClr val="006600"/>
            </a:outerShdw>
          </a:effectLst>
        </p:spPr>
        <p:txBody>
          <a:bodyPr lIns="91418" tIns="45710" rIns="91418" bIns="45710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s-ES" sz="2800" u="none" dirty="0">
                <a:solidFill>
                  <a:srgbClr val="CC0000"/>
                </a:solidFill>
                <a:effectLst/>
              </a:rPr>
              <a:t>ESTUDIOS DE PREFACTIBILIDAD</a:t>
            </a:r>
            <a:endParaRPr lang="es-EC" sz="2800" u="none" dirty="0">
              <a:solidFill>
                <a:srgbClr val="CC0000"/>
              </a:solidFill>
              <a:effectLst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661701" y="692153"/>
            <a:ext cx="7855527" cy="5237591"/>
          </a:xfrm>
          <a:prstGeom prst="rect">
            <a:avLst/>
          </a:prstGeom>
        </p:spPr>
      </p:pic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3123530768"/>
              </p:ext>
            </p:extLst>
          </p:nvPr>
        </p:nvGraphicFramePr>
        <p:xfrm>
          <a:off x="34928" y="692153"/>
          <a:ext cx="9012090" cy="5237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2957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34928" y="2"/>
            <a:ext cx="9109075" cy="692151"/>
          </a:xfrm>
          <a:prstGeom prst="rect">
            <a:avLst/>
          </a:prstGeom>
          <a:ln w="57150" cap="flat" cmpd="thickThin" algn="ctr">
            <a:headEnd type="none" w="med" len="med"/>
            <a:tailEnd type="none" w="med" len="med"/>
          </a:ln>
          <a:effectLst>
            <a:outerShdw dist="28398" dir="1593903" algn="ctr" rotWithShape="0">
              <a:srgbClr val="006600"/>
            </a:outerShdw>
          </a:effectLst>
        </p:spPr>
        <p:txBody>
          <a:bodyPr lIns="91418" tIns="45710" rIns="91418" bIns="45710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s-ES" sz="2800" u="none" dirty="0">
                <a:solidFill>
                  <a:srgbClr val="CC0000"/>
                </a:solidFill>
                <a:effectLst/>
              </a:rPr>
              <a:t>ESTUDIOS DE PREFACTIBILIDAD</a:t>
            </a:r>
            <a:endParaRPr lang="es-EC" sz="2800" u="none" dirty="0">
              <a:solidFill>
                <a:srgbClr val="CC0000"/>
              </a:solidFill>
              <a:effectLst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237066" y="700643"/>
            <a:ext cx="4521202" cy="369312"/>
          </a:xfrm>
          <a:prstGeom prst="rect">
            <a:avLst/>
          </a:prstGeom>
          <a:noFill/>
        </p:spPr>
        <p:txBody>
          <a:bodyPr wrap="square" lIns="91418" tIns="45710" rIns="91418" bIns="45710" rtlCol="0">
            <a:spAutoFit/>
          </a:bodyPr>
          <a:lstStyle/>
          <a:p>
            <a:r>
              <a:rPr lang="es-EC" b="1" u="none" dirty="0" smtClean="0"/>
              <a:t>Matriz de Involucrados</a:t>
            </a:r>
            <a:endParaRPr lang="es-EC" b="1" u="none" dirty="0"/>
          </a:p>
        </p:txBody>
      </p:sp>
      <p:pic>
        <p:nvPicPr>
          <p:cNvPr id="5" name="Imagen 4"/>
          <p:cNvPicPr/>
          <p:nvPr/>
        </p:nvPicPr>
        <p:blipFill>
          <a:blip r:embed="rId2"/>
          <a:stretch>
            <a:fillRect/>
          </a:stretch>
        </p:blipFill>
        <p:spPr>
          <a:xfrm>
            <a:off x="1274071" y="1069955"/>
            <a:ext cx="6630787" cy="4772459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881745" y="2701636"/>
            <a:ext cx="1454728" cy="16625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98911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34928" y="2"/>
            <a:ext cx="9109075" cy="692151"/>
          </a:xfrm>
          <a:prstGeom prst="rect">
            <a:avLst/>
          </a:prstGeom>
          <a:ln w="57150" cap="flat" cmpd="thickThin" algn="ctr">
            <a:headEnd type="none" w="med" len="med"/>
            <a:tailEnd type="none" w="med" len="med"/>
          </a:ln>
          <a:effectLst>
            <a:outerShdw dist="28398" dir="1593903" algn="ctr" rotWithShape="0">
              <a:srgbClr val="006600"/>
            </a:outerShdw>
          </a:effectLst>
        </p:spPr>
        <p:txBody>
          <a:bodyPr lIns="91418" tIns="45710" rIns="91418" bIns="45710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s-ES" sz="2800" u="none" dirty="0">
                <a:solidFill>
                  <a:srgbClr val="CC0000"/>
                </a:solidFill>
                <a:effectLst/>
              </a:rPr>
              <a:t>ESTUDIOS DE PREFACTIBILIDAD</a:t>
            </a:r>
            <a:endParaRPr lang="es-EC" sz="2800" u="none" dirty="0">
              <a:solidFill>
                <a:srgbClr val="CC0000"/>
              </a:solidFill>
              <a:effectLst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118343" y="2"/>
            <a:ext cx="4521202" cy="369312"/>
          </a:xfrm>
          <a:prstGeom prst="rect">
            <a:avLst/>
          </a:prstGeom>
          <a:noFill/>
        </p:spPr>
        <p:txBody>
          <a:bodyPr wrap="square" lIns="91418" tIns="45710" rIns="91418" bIns="45710" rtlCol="0">
            <a:spAutoFit/>
          </a:bodyPr>
          <a:lstStyle/>
          <a:p>
            <a:r>
              <a:rPr lang="es-EC" b="1" u="none" dirty="0" smtClean="0"/>
              <a:t>Análisis de Involucrados</a:t>
            </a:r>
            <a:endParaRPr lang="es-EC" b="1" u="none" dirty="0"/>
          </a:p>
        </p:txBody>
      </p:sp>
      <p:sp>
        <p:nvSpPr>
          <p:cNvPr id="7" name="5 CuadroTexto"/>
          <p:cNvSpPr txBox="1"/>
          <p:nvPr/>
        </p:nvSpPr>
        <p:spPr>
          <a:xfrm>
            <a:off x="118343" y="484261"/>
            <a:ext cx="4521202" cy="369312"/>
          </a:xfrm>
          <a:prstGeom prst="rect">
            <a:avLst/>
          </a:prstGeom>
          <a:noFill/>
        </p:spPr>
        <p:txBody>
          <a:bodyPr wrap="square" lIns="91418" tIns="45710" rIns="91418" bIns="45710" rtlCol="0">
            <a:spAutoFit/>
          </a:bodyPr>
          <a:lstStyle/>
          <a:p>
            <a:r>
              <a:rPr lang="es-EC" b="1" u="none" dirty="0" smtClean="0"/>
              <a:t>Cuadro de Involucrados</a:t>
            </a:r>
            <a:endParaRPr lang="es-EC" b="1" u="none" dirty="0"/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2941456"/>
              </p:ext>
            </p:extLst>
          </p:nvPr>
        </p:nvGraphicFramePr>
        <p:xfrm>
          <a:off x="34921" y="968518"/>
          <a:ext cx="9012096" cy="4102245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502016">
                  <a:extLst>
                    <a:ext uri="{9D8B030D-6E8A-4147-A177-3AD203B41FA5}">
                      <a16:colId xmlns:a16="http://schemas.microsoft.com/office/drawing/2014/main" xmlns="" val="276784984"/>
                    </a:ext>
                  </a:extLst>
                </a:gridCol>
                <a:gridCol w="1502016">
                  <a:extLst>
                    <a:ext uri="{9D8B030D-6E8A-4147-A177-3AD203B41FA5}">
                      <a16:colId xmlns:a16="http://schemas.microsoft.com/office/drawing/2014/main" xmlns="" val="4225387519"/>
                    </a:ext>
                  </a:extLst>
                </a:gridCol>
                <a:gridCol w="1502016">
                  <a:extLst>
                    <a:ext uri="{9D8B030D-6E8A-4147-A177-3AD203B41FA5}">
                      <a16:colId xmlns:a16="http://schemas.microsoft.com/office/drawing/2014/main" xmlns="" val="2293953311"/>
                    </a:ext>
                  </a:extLst>
                </a:gridCol>
                <a:gridCol w="1502016">
                  <a:extLst>
                    <a:ext uri="{9D8B030D-6E8A-4147-A177-3AD203B41FA5}">
                      <a16:colId xmlns:a16="http://schemas.microsoft.com/office/drawing/2014/main" xmlns="" val="2804722860"/>
                    </a:ext>
                  </a:extLst>
                </a:gridCol>
                <a:gridCol w="1502016">
                  <a:extLst>
                    <a:ext uri="{9D8B030D-6E8A-4147-A177-3AD203B41FA5}">
                      <a16:colId xmlns:a16="http://schemas.microsoft.com/office/drawing/2014/main" xmlns="" val="3229455300"/>
                    </a:ext>
                  </a:extLst>
                </a:gridCol>
                <a:gridCol w="1502016">
                  <a:extLst>
                    <a:ext uri="{9D8B030D-6E8A-4147-A177-3AD203B41FA5}">
                      <a16:colId xmlns:a16="http://schemas.microsoft.com/office/drawing/2014/main" xmlns="" val="756613587"/>
                    </a:ext>
                  </a:extLst>
                </a:gridCol>
              </a:tblGrid>
              <a:tr h="1252767">
                <a:tc>
                  <a:txBody>
                    <a:bodyPr/>
                    <a:lstStyle/>
                    <a:p>
                      <a:pPr algn="ctr"/>
                      <a:r>
                        <a:rPr lang="es-EC" sz="1600" b="1" dirty="0" smtClean="0"/>
                        <a:t>Habitantes del sector</a:t>
                      </a:r>
                      <a:endParaRPr lang="es-EC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b="0" dirty="0" smtClean="0"/>
                        <a:t>Espacios exclusivos</a:t>
                      </a:r>
                      <a:endParaRPr lang="es-EC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b="0" dirty="0" smtClean="0"/>
                        <a:t>Inexistencia</a:t>
                      </a:r>
                      <a:r>
                        <a:rPr lang="es-EC" sz="1600" b="0" baseline="0" dirty="0" smtClean="0"/>
                        <a:t> de infraestructura</a:t>
                      </a:r>
                      <a:endParaRPr lang="es-EC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b="0" dirty="0" smtClean="0"/>
                        <a:t>Difusión del  proyecto</a:t>
                      </a:r>
                      <a:endParaRPr lang="es-EC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b="0" dirty="0" smtClean="0"/>
                        <a:t>Mucho interés</a:t>
                      </a:r>
                      <a:endParaRPr lang="es-EC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b="0" dirty="0" smtClean="0"/>
                        <a:t>Poca influencia</a:t>
                      </a:r>
                      <a:endParaRPr lang="es-EC" sz="16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52205630"/>
                  </a:ext>
                </a:extLst>
              </a:tr>
              <a:tr h="1252767">
                <a:tc>
                  <a:txBody>
                    <a:bodyPr/>
                    <a:lstStyle/>
                    <a:p>
                      <a:pPr algn="ctr"/>
                      <a:r>
                        <a:rPr lang="es-EC" sz="1600" b="1" dirty="0" smtClean="0"/>
                        <a:t>Administrador Zonal de</a:t>
                      </a:r>
                      <a:r>
                        <a:rPr lang="es-EC" sz="1600" b="1" baseline="0" dirty="0" smtClean="0"/>
                        <a:t> Los Chillos</a:t>
                      </a:r>
                      <a:endParaRPr lang="es-EC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b="0" dirty="0" smtClean="0"/>
                        <a:t>Estudio de prefactibilidad</a:t>
                      </a:r>
                      <a:endParaRPr lang="es-EC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b="0" dirty="0" smtClean="0"/>
                        <a:t>Despreocupación de las autoridades</a:t>
                      </a:r>
                      <a:endParaRPr lang="es-EC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b="0" dirty="0" smtClean="0"/>
                        <a:t>Financiamiento</a:t>
                      </a:r>
                      <a:r>
                        <a:rPr lang="es-EC" sz="1600" b="0" baseline="0" dirty="0" smtClean="0"/>
                        <a:t> del proyecto</a:t>
                      </a:r>
                      <a:endParaRPr lang="es-EC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b="0" dirty="0" smtClean="0"/>
                        <a:t>Mucho interés</a:t>
                      </a:r>
                      <a:endParaRPr lang="es-EC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b="0" dirty="0" smtClean="0"/>
                        <a:t>Mucha influencia</a:t>
                      </a:r>
                      <a:endParaRPr lang="es-EC" sz="16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48914436"/>
                  </a:ext>
                </a:extLst>
              </a:tr>
              <a:tr h="1596711">
                <a:tc>
                  <a:txBody>
                    <a:bodyPr/>
                    <a:lstStyle/>
                    <a:p>
                      <a:pPr algn="ctr"/>
                      <a:r>
                        <a:rPr lang="es-EC" sz="1600" b="1" dirty="0" smtClean="0"/>
                        <a:t>Gerente de la cooperativa de Transporte los Chillos</a:t>
                      </a:r>
                      <a:endParaRPr lang="es-EC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b="0" dirty="0" smtClean="0"/>
                        <a:t>Ciclovías</a:t>
                      </a:r>
                      <a:r>
                        <a:rPr lang="es-EC" sz="1600" b="0" baseline="0" dirty="0" smtClean="0"/>
                        <a:t> separadas de la movilidad del transporte público</a:t>
                      </a:r>
                      <a:endParaRPr lang="es-EC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 algn="ctr">
                        <a:buFont typeface="Arial" panose="020B0604020202020204" pitchFamily="34" charset="0"/>
                        <a:buChar char="•"/>
                      </a:pPr>
                      <a:r>
                        <a:rPr lang="es-EC" sz="1600" b="0" dirty="0" smtClean="0"/>
                        <a:t>Vías angostas</a:t>
                      </a:r>
                    </a:p>
                    <a:p>
                      <a:pPr marL="285750" indent="-285750" algn="ctr">
                        <a:buFont typeface="Arial" panose="020B0604020202020204" pitchFamily="34" charset="0"/>
                        <a:buChar char="•"/>
                      </a:pPr>
                      <a:r>
                        <a:rPr lang="es-EC" sz="1600" b="0" dirty="0" smtClean="0"/>
                        <a:t>Tráfico vehicular</a:t>
                      </a:r>
                      <a:endParaRPr lang="es-EC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b="0" dirty="0" smtClean="0"/>
                        <a:t>Capacitando a sus conductores</a:t>
                      </a:r>
                      <a:endParaRPr lang="es-EC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b="0" dirty="0" smtClean="0"/>
                        <a:t>Poco interés</a:t>
                      </a:r>
                      <a:endParaRPr lang="es-EC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b="0" dirty="0" smtClean="0"/>
                        <a:t>Mucha influencia</a:t>
                      </a:r>
                      <a:endParaRPr lang="es-EC" sz="16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9675092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1919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34928" y="2"/>
            <a:ext cx="9109075" cy="692151"/>
          </a:xfrm>
          <a:prstGeom prst="rect">
            <a:avLst/>
          </a:prstGeom>
          <a:ln w="57150" cap="flat" cmpd="thickThin" algn="ctr">
            <a:headEnd type="none" w="med" len="med"/>
            <a:tailEnd type="none" w="med" len="med"/>
          </a:ln>
          <a:effectLst>
            <a:outerShdw dist="28398" dir="1593903" algn="ctr" rotWithShape="0">
              <a:srgbClr val="006600"/>
            </a:outerShdw>
          </a:effectLst>
        </p:spPr>
        <p:txBody>
          <a:bodyPr lIns="91418" tIns="45710" rIns="91418" bIns="45710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s-ES" sz="2800" dirty="0">
                <a:solidFill>
                  <a:srgbClr val="CC0000"/>
                </a:solidFill>
                <a:effectLst/>
              </a:rPr>
              <a:t>ESTUDIOS DE PREFACTIBILIDAD</a:t>
            </a:r>
            <a:endParaRPr lang="es-EC" sz="2800" dirty="0">
              <a:solidFill>
                <a:srgbClr val="CC0000"/>
              </a:solidFill>
              <a:effectLst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237066" y="678988"/>
            <a:ext cx="4521202" cy="369312"/>
          </a:xfrm>
          <a:prstGeom prst="rect">
            <a:avLst/>
          </a:prstGeom>
          <a:noFill/>
        </p:spPr>
        <p:txBody>
          <a:bodyPr wrap="square" lIns="91418" tIns="45710" rIns="91418" bIns="45710" rtlCol="0">
            <a:spAutoFit/>
          </a:bodyPr>
          <a:lstStyle/>
          <a:p>
            <a:r>
              <a:rPr lang="es-EC" b="1" u="none" dirty="0" smtClean="0"/>
              <a:t>Árbol de Problemas</a:t>
            </a:r>
            <a:endParaRPr lang="es-EC" b="1" u="none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b="54718"/>
          <a:stretch/>
        </p:blipFill>
        <p:spPr>
          <a:xfrm>
            <a:off x="34928" y="1048300"/>
            <a:ext cx="8984381" cy="398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321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1235" t="37875" b="-281"/>
          <a:stretch/>
        </p:blipFill>
        <p:spPr>
          <a:xfrm>
            <a:off x="235527" y="0"/>
            <a:ext cx="8631382" cy="5888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247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34928" y="2"/>
            <a:ext cx="9109075" cy="692151"/>
          </a:xfrm>
          <a:prstGeom prst="rect">
            <a:avLst/>
          </a:prstGeom>
          <a:ln w="57150" cap="flat" cmpd="thickThin" algn="ctr">
            <a:headEnd type="none" w="med" len="med"/>
            <a:tailEnd type="none" w="med" len="med"/>
          </a:ln>
          <a:effectLst>
            <a:outerShdw dist="28398" dir="1593903" algn="ctr" rotWithShape="0">
              <a:srgbClr val="006600"/>
            </a:outerShdw>
          </a:effectLst>
        </p:spPr>
        <p:txBody>
          <a:bodyPr lIns="91418" tIns="45710" rIns="91418" bIns="45710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s-ES" sz="2800" dirty="0">
                <a:solidFill>
                  <a:srgbClr val="CC0000"/>
                </a:solidFill>
                <a:effectLst/>
              </a:rPr>
              <a:t>ESTUDIOS DE PREFACTIBILIDAD</a:t>
            </a:r>
            <a:endParaRPr lang="es-EC" sz="2800" dirty="0">
              <a:solidFill>
                <a:srgbClr val="CC0000"/>
              </a:solidFill>
              <a:effectLst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152400" y="528188"/>
            <a:ext cx="4521202" cy="369312"/>
          </a:xfrm>
          <a:prstGeom prst="rect">
            <a:avLst/>
          </a:prstGeom>
          <a:noFill/>
        </p:spPr>
        <p:txBody>
          <a:bodyPr wrap="square" lIns="91418" tIns="45710" rIns="91418" bIns="45710" rtlCol="0">
            <a:spAutoFit/>
          </a:bodyPr>
          <a:lstStyle/>
          <a:p>
            <a:r>
              <a:rPr lang="es-EC" b="1" u="none" dirty="0" smtClean="0"/>
              <a:t>Árbol de Objetivos</a:t>
            </a:r>
            <a:endParaRPr lang="es-EC" b="1" u="none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b="53923"/>
          <a:stretch/>
        </p:blipFill>
        <p:spPr>
          <a:xfrm>
            <a:off x="34928" y="897500"/>
            <a:ext cx="9109072" cy="3910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52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1 Título"/>
          <p:cNvSpPr>
            <a:spLocks noGrp="1"/>
          </p:cNvSpPr>
          <p:nvPr>
            <p:ph type="title" idx="4294967295"/>
          </p:nvPr>
        </p:nvSpPr>
        <p:spPr>
          <a:xfrm>
            <a:off x="34928" y="2"/>
            <a:ext cx="9109075" cy="692151"/>
          </a:xfrm>
          <a:prstGeom prst="rect">
            <a:avLst/>
          </a:prstGeom>
          <a:ln w="57150" cap="flat" cmpd="thickThin" algn="ctr">
            <a:headEnd type="none" w="med" len="med"/>
            <a:tailEnd type="none" w="med" len="med"/>
          </a:ln>
          <a:effectLst>
            <a:outerShdw dist="28398" dir="1593903" algn="ctr" rotWithShape="0">
              <a:srgbClr val="006600"/>
            </a:outerShdw>
          </a:effectLst>
        </p:spPr>
        <p:txBody>
          <a:bodyPr lIns="91418" tIns="45710" rIns="91418" bIns="45710"/>
          <a:lstStyle/>
          <a:p>
            <a:pPr eaLnBrk="1" hangingPunct="1">
              <a:defRPr/>
            </a:pPr>
            <a:r>
              <a:rPr lang="es-ES" sz="2800" dirty="0">
                <a:solidFill>
                  <a:srgbClr val="CC0000"/>
                </a:solidFill>
                <a:effectLst/>
              </a:rPr>
              <a:t>ANTECEDENTES</a:t>
            </a:r>
            <a:endParaRPr lang="es-EC" sz="2800" dirty="0">
              <a:solidFill>
                <a:srgbClr val="CC0000"/>
              </a:solidFill>
              <a:effectLst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303" y="5942701"/>
            <a:ext cx="2379700" cy="69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4405" y="499805"/>
            <a:ext cx="2754006" cy="18236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CuadroTexto 9"/>
          <p:cNvSpPr txBox="1"/>
          <p:nvPr/>
        </p:nvSpPr>
        <p:spPr>
          <a:xfrm>
            <a:off x="449413" y="765309"/>
            <a:ext cx="3152768" cy="822305"/>
          </a:xfrm>
          <a:prstGeom prst="flowChartTerminator">
            <a:avLst/>
          </a:prstGeom>
          <a:solidFill>
            <a:srgbClr val="FFCC66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sz="1600" u="none" dirty="0" smtClean="0"/>
              <a:t>Inicialmente surgió </a:t>
            </a:r>
            <a:r>
              <a:rPr lang="es-ES_tradnl" sz="1600" u="none" dirty="0"/>
              <a:t>la idea de propiciar un ciclopaseo</a:t>
            </a:r>
            <a:endParaRPr lang="es-EC" sz="1600" u="none" dirty="0"/>
          </a:p>
        </p:txBody>
      </p:sp>
      <p:pic>
        <p:nvPicPr>
          <p:cNvPr id="8" name="Imagen 7"/>
          <p:cNvPicPr/>
          <p:nvPr/>
        </p:nvPicPr>
        <p:blipFill>
          <a:blip r:embed="rId5"/>
          <a:stretch>
            <a:fillRect/>
          </a:stretch>
        </p:blipFill>
        <p:spPr>
          <a:xfrm>
            <a:off x="758457" y="4623661"/>
            <a:ext cx="2675737" cy="1664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n 11"/>
          <p:cNvPicPr/>
          <p:nvPr/>
        </p:nvPicPr>
        <p:blipFill>
          <a:blip r:embed="rId6"/>
          <a:stretch>
            <a:fillRect/>
          </a:stretch>
        </p:blipFill>
        <p:spPr>
          <a:xfrm>
            <a:off x="583194" y="1989270"/>
            <a:ext cx="2795497" cy="17380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n 12"/>
          <p:cNvPicPr/>
          <p:nvPr/>
        </p:nvPicPr>
        <p:blipFill rotWithShape="1">
          <a:blip r:embed="rId7"/>
          <a:srcRect l="26827" t="28679" b="8747"/>
          <a:stretch/>
        </p:blipFill>
        <p:spPr>
          <a:xfrm>
            <a:off x="4512048" y="3319961"/>
            <a:ext cx="3116349" cy="17032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CuadroTexto 13"/>
          <p:cNvSpPr txBox="1"/>
          <p:nvPr/>
        </p:nvSpPr>
        <p:spPr>
          <a:xfrm>
            <a:off x="3522921" y="5017040"/>
            <a:ext cx="5330134" cy="991731"/>
          </a:xfrm>
          <a:prstGeom prst="foldedCorner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>
              <a:defRPr u="none">
                <a:solidFill>
                  <a:schemeClr val="dk1"/>
                </a:solidFill>
                <a:latin typeface="+mn-lt"/>
              </a:defRPr>
            </a:lvl1pPr>
            <a:lvl2pPr>
              <a:defRPr>
                <a:solidFill>
                  <a:schemeClr val="dk1"/>
                </a:solidFill>
                <a:latin typeface="+mn-lt"/>
              </a:defRPr>
            </a:lvl2pPr>
            <a:lvl3pPr>
              <a:defRPr>
                <a:solidFill>
                  <a:schemeClr val="dk1"/>
                </a:solidFill>
                <a:latin typeface="+mn-lt"/>
              </a:defRPr>
            </a:lvl3pPr>
            <a:lvl4pPr>
              <a:defRPr>
                <a:solidFill>
                  <a:schemeClr val="dk1"/>
                </a:solidFill>
                <a:latin typeface="+mn-lt"/>
              </a:defRPr>
            </a:lvl4pPr>
            <a:lvl5pPr>
              <a:defRPr>
                <a:solidFill>
                  <a:schemeClr val="dk1"/>
                </a:solidFill>
                <a:latin typeface="+mn-lt"/>
              </a:defRPr>
            </a:lvl5pPr>
            <a:lvl6pPr>
              <a:defRPr>
                <a:solidFill>
                  <a:schemeClr val="dk1"/>
                </a:solidFill>
                <a:latin typeface="+mn-lt"/>
              </a:defRPr>
            </a:lvl6pPr>
            <a:lvl7pPr>
              <a:defRPr>
                <a:solidFill>
                  <a:schemeClr val="dk1"/>
                </a:solidFill>
                <a:latin typeface="+mn-lt"/>
              </a:defRPr>
            </a:lvl7pPr>
            <a:lvl8pPr>
              <a:defRPr>
                <a:solidFill>
                  <a:schemeClr val="dk1"/>
                </a:solidFill>
                <a:latin typeface="+mn-lt"/>
              </a:defRPr>
            </a:lvl8pPr>
            <a:lvl9pPr>
              <a:defRPr>
                <a:solidFill>
                  <a:schemeClr val="dk1"/>
                </a:solidFill>
                <a:latin typeface="+mn-lt"/>
              </a:defRPr>
            </a:lvl9pPr>
          </a:lstStyle>
          <a:p>
            <a:r>
              <a:rPr lang="es-EC" sz="1600" dirty="0"/>
              <a:t>“L</a:t>
            </a:r>
            <a:r>
              <a:rPr lang="es-ES_tradnl" sz="1600" dirty="0"/>
              <a:t>as bicicletas no pueden ser utilizadas como medio de transporte en el Valle de los Chillos porque no existe la infraestructura necesaria”</a:t>
            </a:r>
            <a:endParaRPr lang="es-EC" sz="1600" dirty="0"/>
          </a:p>
        </p:txBody>
      </p:sp>
      <p:sp>
        <p:nvSpPr>
          <p:cNvPr id="15" name="CuadroTexto 14"/>
          <p:cNvSpPr txBox="1"/>
          <p:nvPr/>
        </p:nvSpPr>
        <p:spPr>
          <a:xfrm>
            <a:off x="3485226" y="2396631"/>
            <a:ext cx="4633538" cy="991731"/>
          </a:xfrm>
          <a:prstGeom prst="snip2DiagRect">
            <a:avLst/>
          </a:prstGeom>
          <a:solidFill>
            <a:srgbClr val="92D05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>
              <a:defRPr u="none">
                <a:solidFill>
                  <a:schemeClr val="dk1"/>
                </a:solidFill>
                <a:latin typeface="+mn-lt"/>
              </a:defRPr>
            </a:lvl1pPr>
            <a:lvl2pPr>
              <a:defRPr>
                <a:solidFill>
                  <a:schemeClr val="dk1"/>
                </a:solidFill>
                <a:latin typeface="+mn-lt"/>
              </a:defRPr>
            </a:lvl2pPr>
            <a:lvl3pPr>
              <a:defRPr>
                <a:solidFill>
                  <a:schemeClr val="dk1"/>
                </a:solidFill>
                <a:latin typeface="+mn-lt"/>
              </a:defRPr>
            </a:lvl3pPr>
            <a:lvl4pPr>
              <a:defRPr>
                <a:solidFill>
                  <a:schemeClr val="dk1"/>
                </a:solidFill>
                <a:latin typeface="+mn-lt"/>
              </a:defRPr>
            </a:lvl4pPr>
            <a:lvl5pPr>
              <a:defRPr>
                <a:solidFill>
                  <a:schemeClr val="dk1"/>
                </a:solidFill>
                <a:latin typeface="+mn-lt"/>
              </a:defRPr>
            </a:lvl5pPr>
            <a:lvl6pPr>
              <a:defRPr>
                <a:solidFill>
                  <a:schemeClr val="dk1"/>
                </a:solidFill>
                <a:latin typeface="+mn-lt"/>
              </a:defRPr>
            </a:lvl6pPr>
            <a:lvl7pPr>
              <a:defRPr>
                <a:solidFill>
                  <a:schemeClr val="dk1"/>
                </a:solidFill>
                <a:latin typeface="+mn-lt"/>
              </a:defRPr>
            </a:lvl7pPr>
            <a:lvl8pPr>
              <a:defRPr>
                <a:solidFill>
                  <a:schemeClr val="dk1"/>
                </a:solidFill>
                <a:latin typeface="+mn-lt"/>
              </a:defRPr>
            </a:lvl8pPr>
            <a:lvl9pPr>
              <a:defRPr>
                <a:solidFill>
                  <a:schemeClr val="dk1"/>
                </a:solidFill>
                <a:latin typeface="+mn-lt"/>
              </a:defRPr>
            </a:lvl9pPr>
          </a:lstStyle>
          <a:p>
            <a:r>
              <a:rPr lang="es-EC" sz="1600" dirty="0"/>
              <a:t>Existen muchos usos de la bicicleta como: recreación, como transporte a trabajos o centros educativos.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569173" y="3928236"/>
            <a:ext cx="3782292" cy="646986"/>
          </a:xfrm>
          <a:prstGeom prst="roundRect">
            <a:avLst/>
          </a:prstGeom>
          <a:solidFill>
            <a:srgbClr val="99FF99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>
              <a:defRPr u="none">
                <a:solidFill>
                  <a:schemeClr val="dk1"/>
                </a:solidFill>
                <a:latin typeface="+mn-lt"/>
              </a:defRPr>
            </a:lvl1pPr>
            <a:lvl2pPr>
              <a:defRPr>
                <a:solidFill>
                  <a:schemeClr val="dk1"/>
                </a:solidFill>
                <a:latin typeface="+mn-lt"/>
              </a:defRPr>
            </a:lvl2pPr>
            <a:lvl3pPr>
              <a:defRPr>
                <a:solidFill>
                  <a:schemeClr val="dk1"/>
                </a:solidFill>
                <a:latin typeface="+mn-lt"/>
              </a:defRPr>
            </a:lvl3pPr>
            <a:lvl4pPr>
              <a:defRPr>
                <a:solidFill>
                  <a:schemeClr val="dk1"/>
                </a:solidFill>
                <a:latin typeface="+mn-lt"/>
              </a:defRPr>
            </a:lvl4pPr>
            <a:lvl5pPr>
              <a:defRPr>
                <a:solidFill>
                  <a:schemeClr val="dk1"/>
                </a:solidFill>
                <a:latin typeface="+mn-lt"/>
              </a:defRPr>
            </a:lvl5pPr>
            <a:lvl6pPr>
              <a:defRPr>
                <a:solidFill>
                  <a:schemeClr val="dk1"/>
                </a:solidFill>
                <a:latin typeface="+mn-lt"/>
              </a:defRPr>
            </a:lvl6pPr>
            <a:lvl7pPr>
              <a:defRPr>
                <a:solidFill>
                  <a:schemeClr val="dk1"/>
                </a:solidFill>
                <a:latin typeface="+mn-lt"/>
              </a:defRPr>
            </a:lvl7pPr>
            <a:lvl8pPr>
              <a:defRPr>
                <a:solidFill>
                  <a:schemeClr val="dk1"/>
                </a:solidFill>
                <a:latin typeface="+mn-lt"/>
              </a:defRPr>
            </a:lvl8pPr>
            <a:lvl9pPr>
              <a:defRPr>
                <a:solidFill>
                  <a:schemeClr val="dk1"/>
                </a:solidFill>
                <a:latin typeface="+mn-lt"/>
              </a:defRPr>
            </a:lvl9pPr>
          </a:lstStyle>
          <a:p>
            <a:r>
              <a:rPr lang="es-EC" sz="1600" dirty="0"/>
              <a:t>El Parque La Moya es un lugar donde asisten ciclistas</a:t>
            </a:r>
          </a:p>
        </p:txBody>
      </p:sp>
    </p:spTree>
    <p:extLst>
      <p:ext uri="{BB962C8B-B14F-4D97-AF65-F5344CB8AC3E}">
        <p14:creationId xmlns:p14="http://schemas.microsoft.com/office/powerpoint/2010/main" val="2450381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Imagen 61"/>
          <p:cNvPicPr>
            <a:picLocks noChangeAspect="1"/>
          </p:cNvPicPr>
          <p:nvPr/>
        </p:nvPicPr>
        <p:blipFill rotWithShape="1">
          <a:blip r:embed="rId2"/>
          <a:srcRect l="23343" t="39220" b="-118"/>
          <a:stretch/>
        </p:blipFill>
        <p:spPr>
          <a:xfrm>
            <a:off x="360218" y="0"/>
            <a:ext cx="8539190" cy="619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638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7309"/>
            <a:ext cx="9143999" cy="5818909"/>
          </a:xfrm>
          <a:prstGeom prst="rect">
            <a:avLst/>
          </a:prstGeom>
        </p:spPr>
      </p:pic>
      <p:sp>
        <p:nvSpPr>
          <p:cNvPr id="4" name="1 Título"/>
          <p:cNvSpPr txBox="1">
            <a:spLocks/>
          </p:cNvSpPr>
          <p:nvPr/>
        </p:nvSpPr>
        <p:spPr>
          <a:xfrm>
            <a:off x="34928" y="2"/>
            <a:ext cx="9109075" cy="692151"/>
          </a:xfrm>
          <a:prstGeom prst="rect">
            <a:avLst/>
          </a:prstGeom>
          <a:ln w="57150" cap="flat" cmpd="thickThin" algn="ctr">
            <a:headEnd type="none" w="med" len="med"/>
            <a:tailEnd type="none" w="med" len="med"/>
          </a:ln>
          <a:effectLst>
            <a:outerShdw dist="28398" dir="1593903" algn="ctr" rotWithShape="0">
              <a:srgbClr val="006600"/>
            </a:outerShdw>
          </a:effectLst>
        </p:spPr>
        <p:txBody>
          <a:bodyPr lIns="91418" tIns="45710" rIns="91418" bIns="45710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s-ES" sz="2800" dirty="0">
                <a:solidFill>
                  <a:srgbClr val="CC0000"/>
                </a:solidFill>
                <a:effectLst/>
              </a:rPr>
              <a:t>ESTUDIOS DE PREFACTIBILIDAD</a:t>
            </a:r>
            <a:endParaRPr lang="es-EC" sz="2800" dirty="0">
              <a:solidFill>
                <a:srgbClr val="CC0000"/>
              </a:solidFill>
              <a:effectLst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34928" y="6396335"/>
            <a:ext cx="3990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u="none" dirty="0" smtClean="0"/>
              <a:t>Alternativa N° 1-social cultural</a:t>
            </a:r>
            <a:endParaRPr lang="es-EC" b="1" u="none" dirty="0"/>
          </a:p>
        </p:txBody>
      </p:sp>
    </p:spTree>
    <p:extLst>
      <p:ext uri="{BB962C8B-B14F-4D97-AF65-F5344CB8AC3E}">
        <p14:creationId xmlns:p14="http://schemas.microsoft.com/office/powerpoint/2010/main" val="1764723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884218"/>
            <a:ext cx="9143999" cy="3117273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374073" y="1103521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u="none" dirty="0" smtClean="0"/>
              <a:t>Alternativa N° 1</a:t>
            </a:r>
            <a:endParaRPr lang="es-EC" b="1" u="none" dirty="0"/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34928" y="2"/>
            <a:ext cx="9109075" cy="692151"/>
          </a:xfrm>
          <a:prstGeom prst="rect">
            <a:avLst/>
          </a:prstGeom>
          <a:ln w="57150" cap="flat" cmpd="thickThin" algn="ctr">
            <a:headEnd type="none" w="med" len="med"/>
            <a:tailEnd type="none" w="med" len="med"/>
          </a:ln>
          <a:effectLst>
            <a:outerShdw dist="28398" dir="1593903" algn="ctr" rotWithShape="0">
              <a:srgbClr val="006600"/>
            </a:outerShdw>
          </a:effectLst>
        </p:spPr>
        <p:txBody>
          <a:bodyPr lIns="91418" tIns="45710" rIns="91418" bIns="45710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s-ES" sz="2800" dirty="0">
                <a:solidFill>
                  <a:srgbClr val="CC0000"/>
                </a:solidFill>
                <a:effectLst/>
              </a:rPr>
              <a:t>ESTUDIOS DE PREFACTIBILIDAD</a:t>
            </a:r>
            <a:endParaRPr lang="es-EC" sz="2800" dirty="0">
              <a:solidFill>
                <a:srgbClr val="CC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30516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416" y="399452"/>
            <a:ext cx="6982691" cy="6024887"/>
          </a:xfrm>
          <a:prstGeom prst="rect">
            <a:avLst/>
          </a:prstGeom>
        </p:spPr>
      </p:pic>
      <p:sp>
        <p:nvSpPr>
          <p:cNvPr id="3" name="1 Título"/>
          <p:cNvSpPr txBox="1">
            <a:spLocks/>
          </p:cNvSpPr>
          <p:nvPr/>
        </p:nvSpPr>
        <p:spPr>
          <a:xfrm>
            <a:off x="34928" y="2"/>
            <a:ext cx="9109075" cy="692151"/>
          </a:xfrm>
          <a:prstGeom prst="rect">
            <a:avLst/>
          </a:prstGeom>
          <a:ln w="57150" cap="flat" cmpd="thickThin" algn="ctr">
            <a:headEnd type="none" w="med" len="med"/>
            <a:tailEnd type="none" w="med" len="med"/>
          </a:ln>
          <a:effectLst>
            <a:outerShdw dist="28398" dir="1593903" algn="ctr" rotWithShape="0">
              <a:srgbClr val="006600"/>
            </a:outerShdw>
          </a:effectLst>
        </p:spPr>
        <p:txBody>
          <a:bodyPr lIns="91418" tIns="45710" rIns="91418" bIns="45710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s-ES" sz="2800" dirty="0">
                <a:solidFill>
                  <a:srgbClr val="CC0000"/>
                </a:solidFill>
                <a:effectLst/>
              </a:rPr>
              <a:t>ESTUDIOS DE PREFACTIBILIDAD</a:t>
            </a:r>
            <a:endParaRPr lang="es-EC" sz="2800" dirty="0">
              <a:solidFill>
                <a:srgbClr val="CC0000"/>
              </a:solidFill>
              <a:effectLst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4928" y="6396335"/>
            <a:ext cx="5285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u="none" dirty="0" smtClean="0"/>
              <a:t>Alternativa N° 2-aplicados en el proyecto</a:t>
            </a:r>
            <a:endParaRPr lang="es-EC" b="1" u="none" dirty="0"/>
          </a:p>
        </p:txBody>
      </p:sp>
    </p:spTree>
    <p:extLst>
      <p:ext uri="{BB962C8B-B14F-4D97-AF65-F5344CB8AC3E}">
        <p14:creationId xmlns:p14="http://schemas.microsoft.com/office/powerpoint/2010/main" val="198335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48270"/>
            <a:ext cx="9101259" cy="2934566"/>
          </a:xfrm>
          <a:prstGeom prst="rect">
            <a:avLst/>
          </a:prstGeom>
        </p:spPr>
      </p:pic>
      <p:sp>
        <p:nvSpPr>
          <p:cNvPr id="3" name="1 Título"/>
          <p:cNvSpPr txBox="1">
            <a:spLocks/>
          </p:cNvSpPr>
          <p:nvPr/>
        </p:nvSpPr>
        <p:spPr>
          <a:xfrm>
            <a:off x="34928" y="2"/>
            <a:ext cx="9109075" cy="692151"/>
          </a:xfrm>
          <a:prstGeom prst="rect">
            <a:avLst/>
          </a:prstGeom>
          <a:ln w="57150" cap="flat" cmpd="thickThin" algn="ctr">
            <a:headEnd type="none" w="med" len="med"/>
            <a:tailEnd type="none" w="med" len="med"/>
          </a:ln>
          <a:effectLst>
            <a:outerShdw dist="28398" dir="1593903" algn="ctr" rotWithShape="0">
              <a:srgbClr val="006600"/>
            </a:outerShdw>
          </a:effectLst>
        </p:spPr>
        <p:txBody>
          <a:bodyPr lIns="91418" tIns="45710" rIns="91418" bIns="45710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s-ES" sz="2800" dirty="0">
                <a:solidFill>
                  <a:srgbClr val="CC0000"/>
                </a:solidFill>
                <a:effectLst/>
              </a:rPr>
              <a:t>ESTUDIOS DE PREFACTIBILIDAD</a:t>
            </a:r>
            <a:endParaRPr lang="es-EC" sz="2800" dirty="0">
              <a:solidFill>
                <a:srgbClr val="CC0000"/>
              </a:solidFill>
              <a:effectLst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581892" y="918855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u="none" dirty="0" smtClean="0"/>
              <a:t>Alternativa N° 2</a:t>
            </a:r>
            <a:endParaRPr lang="es-EC" b="1" u="none" dirty="0"/>
          </a:p>
        </p:txBody>
      </p:sp>
    </p:spTree>
    <p:extLst>
      <p:ext uri="{BB962C8B-B14F-4D97-AF65-F5344CB8AC3E}">
        <p14:creationId xmlns:p14="http://schemas.microsoft.com/office/powerpoint/2010/main" val="3518064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34928" y="2"/>
            <a:ext cx="9109075" cy="692151"/>
          </a:xfrm>
          <a:prstGeom prst="rect">
            <a:avLst/>
          </a:prstGeom>
          <a:ln w="57150" cap="flat" cmpd="thickThin" algn="ctr">
            <a:headEnd type="none" w="med" len="med"/>
            <a:tailEnd type="none" w="med" len="med"/>
          </a:ln>
          <a:effectLst>
            <a:outerShdw dist="28398" dir="1593903" algn="ctr" rotWithShape="0">
              <a:srgbClr val="006600"/>
            </a:outerShdw>
          </a:effectLst>
        </p:spPr>
        <p:txBody>
          <a:bodyPr lIns="91418" tIns="45710" rIns="91418" bIns="45710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s-ES" sz="2800" u="none" dirty="0">
                <a:solidFill>
                  <a:srgbClr val="CC0000"/>
                </a:solidFill>
                <a:effectLst/>
              </a:rPr>
              <a:t>ESTUDIOS DE PREFACTIBILIDAD</a:t>
            </a:r>
            <a:endParaRPr lang="es-EC" sz="2800" u="none" dirty="0">
              <a:solidFill>
                <a:srgbClr val="CC0000"/>
              </a:solidFill>
              <a:effectLst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68260" y="112788"/>
            <a:ext cx="4521202" cy="369312"/>
          </a:xfrm>
          <a:prstGeom prst="rect">
            <a:avLst/>
          </a:prstGeom>
          <a:noFill/>
        </p:spPr>
        <p:txBody>
          <a:bodyPr wrap="square" lIns="91418" tIns="45710" rIns="91418" bIns="45710" rtlCol="0">
            <a:spAutoFit/>
          </a:bodyPr>
          <a:lstStyle/>
          <a:p>
            <a:r>
              <a:rPr lang="es-EC" b="1" u="none" dirty="0" smtClean="0"/>
              <a:t>Matriz de Marco Lógico</a:t>
            </a:r>
            <a:endParaRPr lang="es-EC" b="1" u="none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4836" y="482100"/>
            <a:ext cx="7398328" cy="62235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60" y="1688955"/>
            <a:ext cx="1407536" cy="2425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895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34928" y="2"/>
            <a:ext cx="9109075" cy="692151"/>
          </a:xfrm>
          <a:prstGeom prst="rect">
            <a:avLst/>
          </a:prstGeom>
          <a:ln w="57150" cap="flat" cmpd="thickThin" algn="ctr">
            <a:headEnd type="none" w="med" len="med"/>
            <a:tailEnd type="none" w="med" len="med"/>
          </a:ln>
          <a:effectLst>
            <a:outerShdw dist="28398" dir="1593903" algn="ctr" rotWithShape="0">
              <a:srgbClr val="006600"/>
            </a:outerShdw>
          </a:effectLst>
        </p:spPr>
        <p:txBody>
          <a:bodyPr lIns="91418" tIns="45710" rIns="91418" bIns="45710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s-ES" sz="2800" u="none" dirty="0">
                <a:solidFill>
                  <a:srgbClr val="CC0000"/>
                </a:solidFill>
                <a:effectLst/>
              </a:rPr>
              <a:t>ANÁLISIS </a:t>
            </a:r>
            <a:r>
              <a:rPr lang="es-ES" sz="2800" u="none" dirty="0" smtClean="0">
                <a:solidFill>
                  <a:srgbClr val="CC0000"/>
                </a:solidFill>
                <a:effectLst/>
              </a:rPr>
              <a:t>TÉCNICO – ANALISIS DE IDEAS</a:t>
            </a:r>
            <a:endParaRPr lang="es-EC" sz="2800" u="none" dirty="0">
              <a:solidFill>
                <a:srgbClr val="CC0000"/>
              </a:solidFill>
              <a:effectLst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4925" y="3888848"/>
            <a:ext cx="8939742" cy="1754306"/>
          </a:xfrm>
          <a:prstGeom prst="rect">
            <a:avLst/>
          </a:prstGeom>
        </p:spPr>
        <p:txBody>
          <a:bodyPr wrap="square" lIns="91418" tIns="45710" rIns="91418" bIns="4571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C" b="1" u="none" dirty="0">
                <a:solidFill>
                  <a:schemeClr val="bg1"/>
                </a:solidFill>
              </a:rPr>
              <a:t>Para el análisis técnico se debe analizar primero la topografía, el estudio de tráfico, diseño y dibujo de proyecto horizontal y vertical, movimiento de tierras, coordinación urbana, diseño de secciones tipos, análisis de expropiaciones y reposiciones además del estudio de impacto ambiental. </a:t>
            </a:r>
          </a:p>
        </p:txBody>
      </p:sp>
      <p:pic>
        <p:nvPicPr>
          <p:cNvPr id="6" name="Imagen 5"/>
          <p:cNvPicPr/>
          <p:nvPr/>
        </p:nvPicPr>
        <p:blipFill>
          <a:blip r:embed="rId2"/>
          <a:stretch>
            <a:fillRect/>
          </a:stretch>
        </p:blipFill>
        <p:spPr>
          <a:xfrm>
            <a:off x="100969" y="540328"/>
            <a:ext cx="9043034" cy="5417127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00968" y="6313115"/>
            <a:ext cx="3002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u="none" dirty="0" smtClean="0"/>
              <a:t>Alternativa N° 1</a:t>
            </a:r>
            <a:endParaRPr lang="es-EC" b="1" u="none" dirty="0"/>
          </a:p>
        </p:txBody>
      </p:sp>
    </p:spTree>
    <p:extLst>
      <p:ext uri="{BB962C8B-B14F-4D97-AF65-F5344CB8AC3E}">
        <p14:creationId xmlns:p14="http://schemas.microsoft.com/office/powerpoint/2010/main" val="1342827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498764"/>
            <a:ext cx="9144000" cy="5472546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93964" y="631283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u="none" dirty="0" smtClean="0"/>
              <a:t>Alternativa N° 2</a:t>
            </a:r>
            <a:endParaRPr lang="es-EC" b="1" u="none" dirty="0"/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34928" y="2"/>
            <a:ext cx="9109075" cy="692151"/>
          </a:xfrm>
          <a:prstGeom prst="rect">
            <a:avLst/>
          </a:prstGeom>
          <a:ln w="57150" cap="flat" cmpd="thickThin" algn="ctr">
            <a:headEnd type="none" w="med" len="med"/>
            <a:tailEnd type="none" w="med" len="med"/>
          </a:ln>
          <a:effectLst>
            <a:outerShdw dist="28398" dir="1593903" algn="ctr" rotWithShape="0">
              <a:srgbClr val="006600"/>
            </a:outerShdw>
          </a:effectLst>
        </p:spPr>
        <p:txBody>
          <a:bodyPr lIns="91418" tIns="45710" rIns="91418" bIns="45710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s-ES" sz="2800" u="none" dirty="0">
                <a:solidFill>
                  <a:srgbClr val="CC0000"/>
                </a:solidFill>
                <a:effectLst/>
              </a:rPr>
              <a:t>ANÁLISIS </a:t>
            </a:r>
            <a:r>
              <a:rPr lang="es-ES" sz="2800" u="none" dirty="0" smtClean="0">
                <a:solidFill>
                  <a:srgbClr val="CC0000"/>
                </a:solidFill>
                <a:effectLst/>
              </a:rPr>
              <a:t>TÉCNICO – ANALISIS DE IDEAS</a:t>
            </a:r>
            <a:endParaRPr lang="es-EC" sz="2800" u="none" dirty="0">
              <a:solidFill>
                <a:srgbClr val="CC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93036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863936"/>
              </p:ext>
            </p:extLst>
          </p:nvPr>
        </p:nvGraphicFramePr>
        <p:xfrm>
          <a:off x="1" y="332510"/>
          <a:ext cx="9143999" cy="5760720"/>
        </p:xfrm>
        <a:graphic>
          <a:graphicData uri="http://schemas.openxmlformats.org/drawingml/2006/table">
            <a:tbl>
              <a:tblPr firstRow="1" firstCol="1" bandRow="1">
                <a:tableStyleId>{8A107856-5554-42FB-B03E-39F5DBC370BA}</a:tableStyleId>
              </a:tblPr>
              <a:tblGrid>
                <a:gridCol w="2095805">
                  <a:extLst>
                    <a:ext uri="{9D8B030D-6E8A-4147-A177-3AD203B41FA5}">
                      <a16:colId xmlns:a16="http://schemas.microsoft.com/office/drawing/2014/main" xmlns="" val="1043702853"/>
                    </a:ext>
                  </a:extLst>
                </a:gridCol>
                <a:gridCol w="3582619">
                  <a:extLst>
                    <a:ext uri="{9D8B030D-6E8A-4147-A177-3AD203B41FA5}">
                      <a16:colId xmlns:a16="http://schemas.microsoft.com/office/drawing/2014/main" xmlns="" val="1015527902"/>
                    </a:ext>
                  </a:extLst>
                </a:gridCol>
                <a:gridCol w="3465575">
                  <a:extLst>
                    <a:ext uri="{9D8B030D-6E8A-4147-A177-3AD203B41FA5}">
                      <a16:colId xmlns:a16="http://schemas.microsoft.com/office/drawing/2014/main" xmlns="" val="224807898"/>
                    </a:ext>
                  </a:extLst>
                </a:gridCol>
              </a:tblGrid>
              <a:tr h="26565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</a:rPr>
                        <a:t>PARÁMETROS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</a:rPr>
                        <a:t>ALTERNATIVA 1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</a:rPr>
                        <a:t>ALTERNATIVA 2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9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06909382"/>
                  </a:ext>
                </a:extLst>
              </a:tr>
              <a:tr h="390309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1400">
                          <a:effectLst/>
                        </a:rPr>
                        <a:t>LUGARES TURÍSTICOS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es-ES_tradnl" sz="1400" dirty="0">
                          <a:effectLst/>
                        </a:rPr>
                        <a:t>Parque Metropolitano del Sur</a:t>
                      </a:r>
                      <a:endParaRPr lang="es-EC" sz="2000" dirty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es-ES_tradnl" sz="1400" dirty="0">
                          <a:effectLst/>
                        </a:rPr>
                        <a:t>Parque barrio San Lorenzo</a:t>
                      </a:r>
                      <a:endParaRPr lang="es-EC" sz="2000" dirty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es-ES_tradnl" sz="1400" dirty="0" err="1">
                          <a:effectLst/>
                        </a:rPr>
                        <a:t>Octupus</a:t>
                      </a:r>
                      <a:r>
                        <a:rPr lang="es-ES_tradnl" sz="1400" dirty="0">
                          <a:effectLst/>
                        </a:rPr>
                        <a:t> paintball</a:t>
                      </a:r>
                      <a:endParaRPr lang="es-EC" sz="2000" dirty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es-ES_tradnl" sz="1400" dirty="0">
                          <a:effectLst/>
                        </a:rPr>
                        <a:t>Casa Hacienda El Deán</a:t>
                      </a:r>
                      <a:endParaRPr lang="es-EC" sz="2000" dirty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es-ES_tradnl" sz="1400" dirty="0">
                          <a:effectLst/>
                        </a:rPr>
                        <a:t>Parque 6 de junio</a:t>
                      </a:r>
                      <a:endParaRPr lang="es-EC" sz="2000" dirty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es-ES_tradnl" sz="1400" dirty="0">
                          <a:effectLst/>
                        </a:rPr>
                        <a:t>Casa Cultural</a:t>
                      </a:r>
                      <a:endParaRPr lang="es-EC" sz="2000" dirty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es-ES_tradnl" sz="1400" dirty="0">
                          <a:effectLst/>
                        </a:rPr>
                        <a:t>Bunker </a:t>
                      </a:r>
                      <a:r>
                        <a:rPr lang="es-ES_tradnl" sz="1400" dirty="0" err="1">
                          <a:effectLst/>
                        </a:rPr>
                        <a:t>foodpark</a:t>
                      </a:r>
                      <a:endParaRPr lang="es-EC" sz="2000" dirty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es-ES_tradnl" sz="1400" dirty="0">
                          <a:effectLst/>
                        </a:rPr>
                        <a:t>Parque recreacional La Moya</a:t>
                      </a:r>
                      <a:endParaRPr lang="es-EC" sz="2000" dirty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es-ES_tradnl" sz="1400" dirty="0">
                          <a:effectLst/>
                        </a:rPr>
                        <a:t>Parque Central Conocoto</a:t>
                      </a:r>
                      <a:endParaRPr lang="es-EC" sz="2000" dirty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es-ES_tradnl" sz="1400" dirty="0">
                          <a:effectLst/>
                        </a:rPr>
                        <a:t>Hostería Castillo del Valle</a:t>
                      </a:r>
                      <a:endParaRPr lang="es-EC" sz="2000" dirty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en-US" sz="1400" dirty="0" err="1">
                          <a:effectLst/>
                        </a:rPr>
                        <a:t>Hostería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Kinde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Raymi</a:t>
                      </a:r>
                      <a:endParaRPr lang="es-EC" sz="2000" dirty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en-US" sz="1400" dirty="0">
                          <a:effectLst/>
                        </a:rPr>
                        <a:t>Armenia Country Club</a:t>
                      </a:r>
                      <a:endParaRPr lang="es-EC" sz="2000" dirty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en-US" sz="1400" dirty="0" err="1">
                          <a:effectLst/>
                        </a:rPr>
                        <a:t>Parque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Metropolitano</a:t>
                      </a:r>
                      <a:r>
                        <a:rPr lang="en-US" sz="1400" dirty="0">
                          <a:effectLst/>
                        </a:rPr>
                        <a:t> la Armenia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es-ES_tradnl" sz="1400" dirty="0">
                          <a:effectLst/>
                        </a:rPr>
                        <a:t>Parque Metropolitano del Sur</a:t>
                      </a:r>
                      <a:endParaRPr lang="es-EC" sz="2000" dirty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es-ES_tradnl" sz="1400" dirty="0">
                          <a:effectLst/>
                        </a:rPr>
                        <a:t>Parque Central Conocoto</a:t>
                      </a:r>
                      <a:endParaRPr lang="es-EC" sz="2000" dirty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es-ES_tradnl" sz="1400" dirty="0">
                          <a:effectLst/>
                        </a:rPr>
                        <a:t>Hostería Castillo del Valle</a:t>
                      </a:r>
                      <a:endParaRPr lang="es-EC" sz="2000" dirty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en-US" sz="1400" dirty="0" err="1">
                          <a:effectLst/>
                        </a:rPr>
                        <a:t>Hostería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Kinde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Raymi</a:t>
                      </a:r>
                      <a:endParaRPr lang="es-EC" sz="2000" dirty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en-US" sz="1400" dirty="0">
                          <a:effectLst/>
                        </a:rPr>
                        <a:t>Armenia Country Club</a:t>
                      </a:r>
                      <a:endParaRPr lang="es-EC" sz="2000" dirty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en-US" sz="1400" dirty="0" err="1">
                          <a:effectLst/>
                        </a:rPr>
                        <a:t>Parque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Metropolitano</a:t>
                      </a:r>
                      <a:r>
                        <a:rPr lang="en-US" sz="1400" dirty="0">
                          <a:effectLst/>
                        </a:rPr>
                        <a:t> la Armenia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9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47441498"/>
                  </a:ext>
                </a:extLst>
              </a:tr>
              <a:tr h="87189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1400">
                          <a:effectLst/>
                        </a:rPr>
                        <a:t>PENDIENTES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es-ES_tradnl" sz="1400">
                          <a:effectLst/>
                        </a:rPr>
                        <a:t>Max:7.0%, -25.7%</a:t>
                      </a:r>
                      <a:endParaRPr lang="es-EC" sz="2000">
                        <a:effectLst/>
                      </a:endParaRPr>
                    </a:p>
                    <a:p>
                      <a:pPr marL="342900" lvl="0" indent="-3429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es-ES_tradnl" sz="1400">
                          <a:effectLst/>
                        </a:rPr>
                        <a:t>Promedio: 2.8%, -5.6% (Google earth)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es-ES_tradnl" sz="1400">
                          <a:effectLst/>
                        </a:rPr>
                        <a:t>Max:32.8%, -39.9%</a:t>
                      </a:r>
                      <a:endParaRPr lang="es-EC" sz="2000">
                        <a:effectLst/>
                      </a:endParaRPr>
                    </a:p>
                    <a:p>
                      <a:pPr marL="342900" lvl="0" indent="-3429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es-ES_tradnl" sz="1400">
                          <a:effectLst/>
                        </a:rPr>
                        <a:t>Promedio: 6.1%, -7.1% (Google earth)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9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44362754"/>
                  </a:ext>
                </a:extLst>
              </a:tr>
              <a:tr h="26565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1400" dirty="0">
                          <a:effectLst/>
                        </a:rPr>
                        <a:t>LONGITUD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1400">
                          <a:effectLst/>
                        </a:rPr>
                        <a:t>14.8 KM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1400" dirty="0">
                          <a:effectLst/>
                        </a:rPr>
                        <a:t>12.7 KM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9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73039415"/>
                  </a:ext>
                </a:extLst>
              </a:tr>
            </a:tbl>
          </a:graphicData>
        </a:graphic>
      </p:graphicFrame>
      <p:sp>
        <p:nvSpPr>
          <p:cNvPr id="4" name="CuadroTexto 3"/>
          <p:cNvSpPr txBox="1"/>
          <p:nvPr/>
        </p:nvSpPr>
        <p:spPr>
          <a:xfrm>
            <a:off x="193964" y="6312830"/>
            <a:ext cx="3158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u="none" dirty="0" smtClean="0"/>
              <a:t>CUADRO COMPARATIVO</a:t>
            </a:r>
            <a:endParaRPr lang="es-EC" b="1" u="none" dirty="0"/>
          </a:p>
        </p:txBody>
      </p:sp>
    </p:spTree>
    <p:extLst>
      <p:ext uri="{BB962C8B-B14F-4D97-AF65-F5344CB8AC3E}">
        <p14:creationId xmlns:p14="http://schemas.microsoft.com/office/powerpoint/2010/main" val="1970687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8223028"/>
              </p:ext>
            </p:extLst>
          </p:nvPr>
        </p:nvGraphicFramePr>
        <p:xfrm>
          <a:off x="0" y="322913"/>
          <a:ext cx="9144000" cy="5760720"/>
        </p:xfrm>
        <a:graphic>
          <a:graphicData uri="http://schemas.openxmlformats.org/drawingml/2006/table">
            <a:tbl>
              <a:tblPr firstRow="1" firstCol="1" bandRow="1">
                <a:tableStyleId>{8A107856-5554-42FB-B03E-39F5DBC370BA}</a:tableStyleId>
              </a:tblPr>
              <a:tblGrid>
                <a:gridCol w="1662545">
                  <a:extLst>
                    <a:ext uri="{9D8B030D-6E8A-4147-A177-3AD203B41FA5}">
                      <a16:colId xmlns:a16="http://schemas.microsoft.com/office/drawing/2014/main" xmlns="" val="1727820788"/>
                    </a:ext>
                  </a:extLst>
                </a:gridCol>
                <a:gridCol w="3269673">
                  <a:extLst>
                    <a:ext uri="{9D8B030D-6E8A-4147-A177-3AD203B41FA5}">
                      <a16:colId xmlns:a16="http://schemas.microsoft.com/office/drawing/2014/main" xmlns="" val="2125555864"/>
                    </a:ext>
                  </a:extLst>
                </a:gridCol>
                <a:gridCol w="4211782">
                  <a:extLst>
                    <a:ext uri="{9D8B030D-6E8A-4147-A177-3AD203B41FA5}">
                      <a16:colId xmlns:a16="http://schemas.microsoft.com/office/drawing/2014/main" xmlns="" val="2460361316"/>
                    </a:ext>
                  </a:extLst>
                </a:gridCol>
              </a:tblGrid>
              <a:tr h="416246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1400" dirty="0">
                          <a:effectLst/>
                        </a:rPr>
                        <a:t>OBRAS A CONSTRUIR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es-ES_tradnl" sz="1400" b="0" dirty="0">
                          <a:effectLst/>
                        </a:rPr>
                        <a:t>Obras de drenaje vial</a:t>
                      </a:r>
                      <a:endParaRPr lang="es-EC" sz="2000" b="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es-ES_tradnl" sz="1400" b="0" dirty="0">
                          <a:effectLst/>
                        </a:rPr>
                        <a:t>Colector</a:t>
                      </a:r>
                      <a:endParaRPr lang="es-EC" sz="2000" b="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es-ES_tradnl" sz="1400" b="0" dirty="0">
                          <a:effectLst/>
                        </a:rPr>
                        <a:t>Adecuación vial</a:t>
                      </a:r>
                      <a:endParaRPr lang="es-EC" sz="2000" b="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es-ES_tradnl" sz="1400" b="0" dirty="0">
                          <a:effectLst/>
                        </a:rPr>
                        <a:t>Bordillos en algunas calles</a:t>
                      </a:r>
                      <a:endParaRPr lang="es-EC" sz="2000" b="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es-ES_tradnl" sz="1400" b="0" dirty="0">
                          <a:effectLst/>
                        </a:rPr>
                        <a:t>Obras civiles en el primer tramo</a:t>
                      </a:r>
                      <a:endParaRPr lang="es-EC" sz="2000" b="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es-ES_tradnl" sz="1400" b="0" dirty="0">
                          <a:effectLst/>
                        </a:rPr>
                        <a:t>Estabilización de taludes</a:t>
                      </a:r>
                      <a:endParaRPr lang="es-EC" sz="2000" b="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es-ES_tradnl" sz="1400" b="0" dirty="0">
                          <a:effectLst/>
                        </a:rPr>
                        <a:t>Señalización de las vías tanto horizontal como vertical incluyendo ya la ciclovía</a:t>
                      </a:r>
                      <a:endParaRPr lang="es-EC" sz="2000" b="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es-ES_tradnl" sz="1400" b="0" dirty="0">
                          <a:effectLst/>
                        </a:rPr>
                        <a:t>Repavimentación de algunas vías</a:t>
                      </a:r>
                      <a:endParaRPr lang="es-EC" sz="2000" b="0" dirty="0">
                        <a:effectLst/>
                      </a:endParaRPr>
                    </a:p>
                    <a:p>
                      <a:pPr marL="4572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 b="0" dirty="0">
                          <a:effectLst/>
                        </a:rPr>
                        <a:t>Nota: en Proyecto construcción del puente de la vía Charles Darwin</a:t>
                      </a:r>
                      <a:endParaRPr lang="es-EC" sz="20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es-ES_tradnl" sz="1400" b="0" dirty="0">
                          <a:effectLst/>
                        </a:rPr>
                        <a:t>Obras de drenaje vial</a:t>
                      </a:r>
                      <a:endParaRPr lang="es-EC" sz="2000" b="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es-ES_tradnl" sz="1400" b="0" dirty="0">
                          <a:effectLst/>
                        </a:rPr>
                        <a:t>Asfaltado del primer tramo de la vía</a:t>
                      </a:r>
                      <a:endParaRPr lang="es-EC" sz="2000" b="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es-ES_tradnl" sz="1400" b="0" dirty="0">
                          <a:effectLst/>
                        </a:rPr>
                        <a:t>Estabilización de taludes</a:t>
                      </a:r>
                      <a:endParaRPr lang="es-EC" sz="2000" b="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es-ES_tradnl" sz="1400" b="0" dirty="0">
                          <a:effectLst/>
                        </a:rPr>
                        <a:t>Obras civiles en el primer tramo salida del parque Metropolitano</a:t>
                      </a:r>
                      <a:endParaRPr lang="es-EC" sz="2000" b="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es-ES_tradnl" sz="1400" b="0" dirty="0">
                          <a:effectLst/>
                        </a:rPr>
                        <a:t>Alcantarillado</a:t>
                      </a:r>
                      <a:endParaRPr lang="es-EC" sz="2000" b="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es-ES_tradnl" sz="1400" b="0" dirty="0">
                          <a:effectLst/>
                        </a:rPr>
                        <a:t>Señalización a lo largo de toda la ruta tanto vertical como horizontal tomando en cuenta ya la ciclovía</a:t>
                      </a:r>
                      <a:endParaRPr lang="es-EC" sz="2000" b="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es-ES_tradnl" sz="1400" b="0" dirty="0">
                          <a:effectLst/>
                        </a:rPr>
                        <a:t>Repavimentación de algunas vías</a:t>
                      </a:r>
                      <a:endParaRPr lang="es-EC" sz="2000" b="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es-ES_tradnl" sz="1400" b="0" dirty="0">
                          <a:effectLst/>
                        </a:rPr>
                        <a:t>Nota: al inicio de la ruta se contiene canales del EMAPS en donde existen carteles que nos recomiendan no realizar trabajos con maquinaria pesada.</a:t>
                      </a:r>
                      <a:endParaRPr lang="es-EC" sz="20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9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08599719"/>
                  </a:ext>
                </a:extLst>
              </a:tr>
              <a:tr h="86282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1400">
                          <a:effectLst/>
                        </a:rPr>
                        <a:t>FLUJO VEHICULAR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es-ES_tradnl" sz="1400" dirty="0" smtClean="0">
                          <a:effectLst/>
                        </a:rPr>
                        <a:t>Vías </a:t>
                      </a:r>
                      <a:r>
                        <a:rPr lang="es-ES_tradnl" sz="1400" dirty="0">
                          <a:effectLst/>
                        </a:rPr>
                        <a:t>con flujo Bajo (24%)</a:t>
                      </a:r>
                      <a:endParaRPr lang="es-EC" sz="20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es-ES_tradnl" sz="1400" dirty="0" smtClean="0">
                          <a:effectLst/>
                        </a:rPr>
                        <a:t>Vías </a:t>
                      </a:r>
                      <a:r>
                        <a:rPr lang="es-ES_tradnl" sz="1400" dirty="0">
                          <a:effectLst/>
                        </a:rPr>
                        <a:t>con flujo Medio (35%)</a:t>
                      </a:r>
                      <a:endParaRPr lang="es-EC" sz="20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es-ES_tradnl" sz="1400" dirty="0" smtClean="0">
                          <a:effectLst/>
                        </a:rPr>
                        <a:t>Vías </a:t>
                      </a:r>
                      <a:r>
                        <a:rPr lang="es-ES_tradnl" sz="1400" dirty="0">
                          <a:effectLst/>
                        </a:rPr>
                        <a:t>con flujo Alto (41%)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es-ES_tradnl" sz="1400" dirty="0" smtClean="0">
                          <a:effectLst/>
                        </a:rPr>
                        <a:t>Vías con flujo </a:t>
                      </a:r>
                      <a:r>
                        <a:rPr lang="es-ES_tradnl" sz="1400" dirty="0">
                          <a:effectLst/>
                        </a:rPr>
                        <a:t>bajo (10%)</a:t>
                      </a:r>
                      <a:endParaRPr lang="es-EC" sz="20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es-ES_tradnl" sz="1400" dirty="0" smtClean="0">
                          <a:effectLst/>
                        </a:rPr>
                        <a:t>Vías con flujo </a:t>
                      </a:r>
                      <a:r>
                        <a:rPr lang="es-ES_tradnl" sz="1400" dirty="0">
                          <a:effectLst/>
                        </a:rPr>
                        <a:t>medio (30%)</a:t>
                      </a:r>
                      <a:endParaRPr lang="es-EC" sz="20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es-ES_tradnl" sz="1400" dirty="0" smtClean="0">
                          <a:effectLst/>
                        </a:rPr>
                        <a:t>Vías con flujo </a:t>
                      </a:r>
                      <a:r>
                        <a:rPr lang="es-ES_tradnl" sz="1400" dirty="0">
                          <a:effectLst/>
                        </a:rPr>
                        <a:t>alto (60%)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9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19765104"/>
                  </a:ext>
                </a:extLst>
              </a:tr>
              <a:tr h="26288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1400">
                          <a:effectLst/>
                        </a:rPr>
                        <a:t>COSTOS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es-EC" sz="1400">
                          <a:effectLst/>
                        </a:rPr>
                        <a:t>785415,19 </a:t>
                      </a:r>
                      <a:r>
                        <a:rPr lang="es-ES_tradnl" sz="1400">
                          <a:effectLst/>
                        </a:rPr>
                        <a:t>dólares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es-EC" sz="1400" dirty="0">
                          <a:effectLst/>
                        </a:rPr>
                        <a:t>977571,24 </a:t>
                      </a:r>
                      <a:r>
                        <a:rPr lang="es-ES_tradnl" sz="1400" dirty="0">
                          <a:effectLst/>
                        </a:rPr>
                        <a:t>dólares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9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18146329"/>
                  </a:ext>
                </a:extLst>
              </a:tr>
            </a:tbl>
          </a:graphicData>
        </a:graphic>
      </p:graphicFrame>
      <p:sp>
        <p:nvSpPr>
          <p:cNvPr id="3" name="CuadroTexto 2"/>
          <p:cNvSpPr txBox="1"/>
          <p:nvPr/>
        </p:nvSpPr>
        <p:spPr>
          <a:xfrm>
            <a:off x="193963" y="6312830"/>
            <a:ext cx="3740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u="none" dirty="0" smtClean="0"/>
              <a:t>CUADRO COMPARATIVO</a:t>
            </a:r>
            <a:endParaRPr lang="es-EC" b="1" u="none" dirty="0"/>
          </a:p>
        </p:txBody>
      </p:sp>
    </p:spTree>
    <p:extLst>
      <p:ext uri="{BB962C8B-B14F-4D97-AF65-F5344CB8AC3E}">
        <p14:creationId xmlns:p14="http://schemas.microsoft.com/office/powerpoint/2010/main" val="384996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1 Título"/>
          <p:cNvSpPr>
            <a:spLocks noGrp="1"/>
          </p:cNvSpPr>
          <p:nvPr>
            <p:ph type="title" idx="4294967295"/>
          </p:nvPr>
        </p:nvSpPr>
        <p:spPr>
          <a:xfrm>
            <a:off x="34928" y="2"/>
            <a:ext cx="9109075" cy="692151"/>
          </a:xfrm>
          <a:prstGeom prst="rect">
            <a:avLst/>
          </a:prstGeom>
          <a:ln w="57150" cap="flat" cmpd="thickThin" algn="ctr">
            <a:headEnd type="none" w="med" len="med"/>
            <a:tailEnd type="none" w="med" len="med"/>
          </a:ln>
          <a:effectLst>
            <a:outerShdw dist="28398" dir="1593903" algn="ctr" rotWithShape="0">
              <a:srgbClr val="006600"/>
            </a:outerShdw>
          </a:effectLst>
        </p:spPr>
        <p:txBody>
          <a:bodyPr lIns="91418" tIns="45710" rIns="91418" bIns="45710"/>
          <a:lstStyle/>
          <a:p>
            <a:pPr eaLnBrk="1" hangingPunct="1">
              <a:defRPr/>
            </a:pPr>
            <a:r>
              <a:rPr lang="es-ES" sz="2800" dirty="0">
                <a:solidFill>
                  <a:srgbClr val="CC0000"/>
                </a:solidFill>
                <a:effectLst/>
              </a:rPr>
              <a:t>JUSTIFICACIÓN</a:t>
            </a:r>
            <a:endParaRPr lang="es-EC" sz="2800" dirty="0">
              <a:solidFill>
                <a:srgbClr val="CC0000"/>
              </a:solidFill>
              <a:effectLst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303" y="5942701"/>
            <a:ext cx="2379700" cy="69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/>
          <a:srcRect t="27766"/>
          <a:stretch/>
        </p:blipFill>
        <p:spPr>
          <a:xfrm>
            <a:off x="4794602" y="674814"/>
            <a:ext cx="3709402" cy="147571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/>
          <a:srcRect r="50067"/>
          <a:stretch/>
        </p:blipFill>
        <p:spPr>
          <a:xfrm>
            <a:off x="4794602" y="2364783"/>
            <a:ext cx="3632712" cy="190528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4602" y="4315245"/>
            <a:ext cx="3709402" cy="1486743"/>
          </a:xfrm>
          <a:prstGeom prst="rect">
            <a:avLst/>
          </a:prstGeom>
        </p:spPr>
      </p:pic>
      <p:graphicFrame>
        <p:nvGraphicFramePr>
          <p:cNvPr id="9" name="Diagrama 8"/>
          <p:cNvGraphicFramePr/>
          <p:nvPr>
            <p:extLst>
              <p:ext uri="{D42A27DB-BD31-4B8C-83A1-F6EECF244321}">
                <p14:modId xmlns:p14="http://schemas.microsoft.com/office/powerpoint/2010/main" val="2084261771"/>
              </p:ext>
            </p:extLst>
          </p:nvPr>
        </p:nvGraphicFramePr>
        <p:xfrm>
          <a:off x="67991" y="603113"/>
          <a:ext cx="4462446" cy="54928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89799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/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540328"/>
            <a:ext cx="9144003" cy="5417127"/>
          </a:xfrm>
          <a:prstGeom prst="rect">
            <a:avLst/>
          </a:prstGeom>
        </p:spPr>
      </p:pic>
      <p:sp>
        <p:nvSpPr>
          <p:cNvPr id="2" name="Pergamino horizontal 1"/>
          <p:cNvSpPr/>
          <p:nvPr/>
        </p:nvSpPr>
        <p:spPr>
          <a:xfrm>
            <a:off x="169865" y="1614425"/>
            <a:ext cx="8839200" cy="1779062"/>
          </a:xfrm>
          <a:prstGeom prst="horizontalScroll">
            <a:avLst/>
          </a:prstGeom>
          <a:solidFill>
            <a:schemeClr val="accent1">
              <a:lumMod val="50000"/>
            </a:schemeClr>
          </a:solidFill>
        </p:spPr>
        <p:txBody>
          <a:bodyPr wrap="square">
            <a:spAutoFit/>
          </a:bodyPr>
          <a:lstStyle/>
          <a:p>
            <a:pPr indent="228600" algn="just">
              <a:lnSpc>
                <a:spcPct val="150000"/>
              </a:lnSpc>
              <a:spcAft>
                <a:spcPts val="1000"/>
              </a:spcAft>
            </a:pPr>
            <a:r>
              <a:rPr lang="es-ES_tradnl" u="none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Por contener un mayor número de lugares turísticos y de recreación, menor número de obras complementarias, menor flujo vehicular y sobre todo menor costo económico, se toma como alternativa para el análisis técnico a la ALTERNATIVA NUMERO 1. </a:t>
            </a:r>
            <a:endParaRPr lang="es-EC" u="none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1 Título"/>
          <p:cNvSpPr txBox="1">
            <a:spLocks/>
          </p:cNvSpPr>
          <p:nvPr/>
        </p:nvSpPr>
        <p:spPr>
          <a:xfrm>
            <a:off x="34928" y="2"/>
            <a:ext cx="9109075" cy="692151"/>
          </a:xfrm>
          <a:prstGeom prst="rect">
            <a:avLst/>
          </a:prstGeom>
          <a:ln w="57150" cap="flat" cmpd="thickThin" algn="ctr">
            <a:headEnd type="none" w="med" len="med"/>
            <a:tailEnd type="none" w="med" len="med"/>
          </a:ln>
          <a:effectLst>
            <a:outerShdw dist="28398" dir="1593903" algn="ctr" rotWithShape="0">
              <a:srgbClr val="006600"/>
            </a:outerShdw>
          </a:effectLst>
        </p:spPr>
        <p:txBody>
          <a:bodyPr lIns="91418" tIns="45710" rIns="91418" bIns="45710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s-ES" sz="2800" u="none" dirty="0">
                <a:solidFill>
                  <a:srgbClr val="CC0000"/>
                </a:solidFill>
                <a:effectLst/>
              </a:rPr>
              <a:t>ANÁLISIS </a:t>
            </a:r>
            <a:r>
              <a:rPr lang="es-ES" sz="2800" u="none" dirty="0" smtClean="0">
                <a:solidFill>
                  <a:srgbClr val="CC0000"/>
                </a:solidFill>
                <a:effectLst/>
              </a:rPr>
              <a:t>TÉCNICO – ANALISIS DE IDEAS</a:t>
            </a:r>
            <a:endParaRPr lang="es-EC" sz="2800" u="none" dirty="0">
              <a:solidFill>
                <a:srgbClr val="CC0000"/>
              </a:solidFill>
              <a:effectLst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484908" y="692153"/>
            <a:ext cx="4391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u="none" dirty="0" smtClean="0"/>
              <a:t>CONCLUSION: </a:t>
            </a:r>
          </a:p>
          <a:p>
            <a:r>
              <a:rPr lang="es-EC" b="1" u="none" dirty="0" smtClean="0">
                <a:solidFill>
                  <a:srgbClr val="00B050"/>
                </a:solidFill>
              </a:rPr>
              <a:t>ALTERNATIVA SELECCIONADA</a:t>
            </a:r>
            <a:endParaRPr lang="es-EC" b="1" u="none" dirty="0">
              <a:solidFill>
                <a:srgbClr val="00B050"/>
              </a:solidFill>
            </a:endParaRPr>
          </a:p>
        </p:txBody>
      </p:sp>
      <p:sp>
        <p:nvSpPr>
          <p:cNvPr id="5" name="Esquina doblada 4"/>
          <p:cNvSpPr/>
          <p:nvPr/>
        </p:nvSpPr>
        <p:spPr>
          <a:xfrm>
            <a:off x="2840181" y="3497187"/>
            <a:ext cx="6168883" cy="1597789"/>
          </a:xfrm>
          <a:prstGeom prst="foldedCorner">
            <a:avLst/>
          </a:prstGeom>
          <a:solidFill>
            <a:srgbClr val="FFCC66"/>
          </a:solidFill>
        </p:spPr>
        <p:txBody>
          <a:bodyPr wrap="square">
            <a:spAutoFit/>
          </a:bodyPr>
          <a:lstStyle/>
          <a:p>
            <a:pPr indent="228600" algn="just">
              <a:lnSpc>
                <a:spcPct val="150000"/>
              </a:lnSpc>
              <a:spcAft>
                <a:spcPts val="1000"/>
              </a:spcAft>
            </a:pPr>
            <a:r>
              <a:rPr lang="es-ES_tradnl" u="none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 </a:t>
            </a:r>
            <a:r>
              <a:rPr lang="es-ES_tradnl" u="none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Administración Zonal Los Chillos ya tenía una </a:t>
            </a:r>
            <a:r>
              <a:rPr lang="es-ES_tradnl" u="none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ruta establecida, </a:t>
            </a:r>
            <a:r>
              <a:rPr lang="es-ES_tradnl" u="none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pero con fines de un </a:t>
            </a:r>
            <a:r>
              <a:rPr lang="es-ES_tradnl" u="none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ciclopaseo, esta ruta tenia mucha coincidencia con la propuesta en la alternativa N° 1</a:t>
            </a:r>
            <a:endParaRPr lang="es-EC" u="none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381" y="3420965"/>
            <a:ext cx="2163041" cy="24377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82872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34928" y="2"/>
            <a:ext cx="9109075" cy="692151"/>
          </a:xfrm>
          <a:prstGeom prst="rect">
            <a:avLst/>
          </a:prstGeom>
          <a:ln w="57150" cap="flat" cmpd="thickThin" algn="ctr">
            <a:headEnd type="none" w="med" len="med"/>
            <a:tailEnd type="none" w="med" len="med"/>
          </a:ln>
          <a:effectLst>
            <a:outerShdw dist="28398" dir="1593903" algn="ctr" rotWithShape="0">
              <a:srgbClr val="006600"/>
            </a:outerShdw>
          </a:effectLst>
        </p:spPr>
        <p:txBody>
          <a:bodyPr lIns="91418" tIns="45710" rIns="91418" bIns="45710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s-ES" sz="2800" u="none" dirty="0">
                <a:solidFill>
                  <a:srgbClr val="CC0000"/>
                </a:solidFill>
                <a:effectLst/>
              </a:rPr>
              <a:t>ANÁLISIS TÉCNICO</a:t>
            </a:r>
            <a:endParaRPr lang="es-EC" sz="2800" u="none" dirty="0">
              <a:solidFill>
                <a:srgbClr val="CC0000"/>
              </a:solidFill>
              <a:effectLst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354013" y="535869"/>
            <a:ext cx="2984932" cy="369312"/>
          </a:xfrm>
          <a:prstGeom prst="rect">
            <a:avLst/>
          </a:prstGeom>
          <a:noFill/>
        </p:spPr>
        <p:txBody>
          <a:bodyPr wrap="square" lIns="91418" tIns="45710" rIns="91418" bIns="45710" rtlCol="0">
            <a:spAutoFit/>
          </a:bodyPr>
          <a:lstStyle/>
          <a:p>
            <a:pPr algn="just"/>
            <a:r>
              <a:rPr lang="es-EC" b="1" u="none" dirty="0" smtClean="0">
                <a:solidFill>
                  <a:schemeClr val="accent6">
                    <a:lumMod val="75000"/>
                  </a:schemeClr>
                </a:solidFill>
              </a:rPr>
              <a:t>Topografía</a:t>
            </a:r>
            <a:endParaRPr lang="es-EC" u="none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013" y="1141468"/>
            <a:ext cx="4314969" cy="2074504"/>
          </a:xfrm>
          <a:prstGeom prst="rect">
            <a:avLst/>
          </a:prstGeom>
        </p:spPr>
      </p:pic>
      <p:pic>
        <p:nvPicPr>
          <p:cNvPr id="13" name="Imagen 1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364" y="1141468"/>
            <a:ext cx="4017818" cy="196195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14" name="Imagen 1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364" y="3429000"/>
            <a:ext cx="4128654" cy="229272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15" name="Imagen 14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19"/>
          <a:stretch/>
        </p:blipFill>
        <p:spPr bwMode="auto">
          <a:xfrm>
            <a:off x="354013" y="3429000"/>
            <a:ext cx="4211912" cy="2292724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5 CuadroTexto"/>
          <p:cNvSpPr txBox="1"/>
          <p:nvPr/>
        </p:nvSpPr>
        <p:spPr>
          <a:xfrm>
            <a:off x="0" y="6368257"/>
            <a:ext cx="5451472" cy="369312"/>
          </a:xfrm>
          <a:prstGeom prst="rect">
            <a:avLst/>
          </a:prstGeom>
          <a:noFill/>
        </p:spPr>
        <p:txBody>
          <a:bodyPr wrap="square" lIns="91418" tIns="45710" rIns="91418" bIns="45710" rtlCol="0">
            <a:spAutoFit/>
          </a:bodyPr>
          <a:lstStyle/>
          <a:p>
            <a:r>
              <a:rPr lang="es-EC" b="1" u="none" dirty="0" smtClean="0"/>
              <a:t>Diseño Geométrico de Alternativa Seleccionada</a:t>
            </a:r>
            <a:endParaRPr lang="es-EC" b="1" u="none" dirty="0"/>
          </a:p>
        </p:txBody>
      </p:sp>
    </p:spTree>
    <p:extLst>
      <p:ext uri="{BB962C8B-B14F-4D97-AF65-F5344CB8AC3E}">
        <p14:creationId xmlns:p14="http://schemas.microsoft.com/office/powerpoint/2010/main" val="1657590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6212" t="6965" r="3636" b="12440"/>
          <a:stretch/>
        </p:blipFill>
        <p:spPr>
          <a:xfrm>
            <a:off x="193097" y="1019175"/>
            <a:ext cx="8686059" cy="199505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6163" r="3390"/>
          <a:stretch/>
        </p:blipFill>
        <p:spPr>
          <a:xfrm>
            <a:off x="111356" y="3593956"/>
            <a:ext cx="8849539" cy="2014970"/>
          </a:xfrm>
          <a:prstGeom prst="rect">
            <a:avLst/>
          </a:prstGeom>
        </p:spPr>
      </p:pic>
      <p:sp>
        <p:nvSpPr>
          <p:cNvPr id="7" name="1 Título"/>
          <p:cNvSpPr txBox="1">
            <a:spLocks/>
          </p:cNvSpPr>
          <p:nvPr/>
        </p:nvSpPr>
        <p:spPr>
          <a:xfrm>
            <a:off x="34928" y="2"/>
            <a:ext cx="9109075" cy="692151"/>
          </a:xfrm>
          <a:prstGeom prst="rect">
            <a:avLst/>
          </a:prstGeom>
          <a:ln w="57150" cap="flat" cmpd="thickThin" algn="ctr">
            <a:headEnd type="none" w="med" len="med"/>
            <a:tailEnd type="none" w="med" len="med"/>
          </a:ln>
          <a:effectLst>
            <a:outerShdw dist="28398" dir="1593903" algn="ctr" rotWithShape="0">
              <a:srgbClr val="006600"/>
            </a:outerShdw>
          </a:effectLst>
        </p:spPr>
        <p:txBody>
          <a:bodyPr lIns="91418" tIns="45710" rIns="91418" bIns="45710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s-ES" sz="2800" u="none" dirty="0">
                <a:solidFill>
                  <a:srgbClr val="CC0000"/>
                </a:solidFill>
                <a:effectLst/>
              </a:rPr>
              <a:t>ANÁLISIS TÉCNICO</a:t>
            </a:r>
            <a:endParaRPr lang="es-EC" sz="2800" u="none" dirty="0">
              <a:solidFill>
                <a:srgbClr val="CC0000"/>
              </a:solidFill>
              <a:effectLst/>
            </a:endParaRPr>
          </a:p>
        </p:txBody>
      </p:sp>
      <p:sp>
        <p:nvSpPr>
          <p:cNvPr id="8" name="5 CuadroTexto"/>
          <p:cNvSpPr txBox="1"/>
          <p:nvPr/>
        </p:nvSpPr>
        <p:spPr>
          <a:xfrm>
            <a:off x="-1" y="6381464"/>
            <a:ext cx="5874327" cy="369312"/>
          </a:xfrm>
          <a:prstGeom prst="rect">
            <a:avLst/>
          </a:prstGeom>
          <a:noFill/>
        </p:spPr>
        <p:txBody>
          <a:bodyPr wrap="square" lIns="91418" tIns="45710" rIns="91418" bIns="45710" rtlCol="0">
            <a:spAutoFit/>
          </a:bodyPr>
          <a:lstStyle/>
          <a:p>
            <a:r>
              <a:rPr lang="es-EC" b="1" u="none" dirty="0" smtClean="0"/>
              <a:t>Diseño Geométrico de la Alternativa Seleccionada</a:t>
            </a:r>
            <a:endParaRPr lang="es-EC" b="1" u="none" dirty="0"/>
          </a:p>
        </p:txBody>
      </p:sp>
    </p:spTree>
    <p:extLst>
      <p:ext uri="{BB962C8B-B14F-4D97-AF65-F5344CB8AC3E}">
        <p14:creationId xmlns:p14="http://schemas.microsoft.com/office/powerpoint/2010/main" val="2002038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34928" y="2"/>
            <a:ext cx="9109075" cy="692151"/>
          </a:xfrm>
          <a:prstGeom prst="rect">
            <a:avLst/>
          </a:prstGeom>
          <a:ln w="57150" cap="flat" cmpd="thickThin" algn="ctr">
            <a:headEnd type="none" w="med" len="med"/>
            <a:tailEnd type="none" w="med" len="med"/>
          </a:ln>
          <a:effectLst>
            <a:outerShdw dist="28398" dir="1593903" algn="ctr" rotWithShape="0">
              <a:srgbClr val="006600"/>
            </a:outerShdw>
          </a:effectLst>
        </p:spPr>
        <p:txBody>
          <a:bodyPr lIns="91418" tIns="45710" rIns="91418" bIns="45710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s-ES" sz="2800" u="none" dirty="0">
                <a:solidFill>
                  <a:srgbClr val="CC0000"/>
                </a:solidFill>
                <a:effectLst/>
              </a:rPr>
              <a:t>ANÁLISIS TÉCNICO</a:t>
            </a:r>
            <a:endParaRPr lang="es-EC" sz="2800" u="none" dirty="0">
              <a:solidFill>
                <a:srgbClr val="CC0000"/>
              </a:solidFill>
              <a:effectLst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696003" y="729171"/>
            <a:ext cx="4385734" cy="369312"/>
          </a:xfrm>
          <a:prstGeom prst="rect">
            <a:avLst/>
          </a:prstGeom>
          <a:noFill/>
        </p:spPr>
        <p:txBody>
          <a:bodyPr wrap="square" lIns="91418" tIns="45710" rIns="91418" bIns="45710" rtlCol="0">
            <a:spAutoFit/>
          </a:bodyPr>
          <a:lstStyle/>
          <a:p>
            <a:r>
              <a:rPr lang="es-EC" b="1" u="none" dirty="0" smtClean="0">
                <a:solidFill>
                  <a:schemeClr val="accent6">
                    <a:lumMod val="75000"/>
                  </a:schemeClr>
                </a:solidFill>
              </a:rPr>
              <a:t>TRÁFICO</a:t>
            </a:r>
            <a:endParaRPr lang="es-EC" b="1" u="none" dirty="0">
              <a:solidFill>
                <a:schemeClr val="accent6">
                  <a:lumMod val="75000"/>
                </a:schemeClr>
              </a:solidFill>
            </a:endParaRPr>
          </a:p>
        </p:txBody>
      </p:sp>
      <p:graphicFrame>
        <p:nvGraphicFramePr>
          <p:cNvPr id="14" name="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5144204"/>
              </p:ext>
            </p:extLst>
          </p:nvPr>
        </p:nvGraphicFramePr>
        <p:xfrm>
          <a:off x="696003" y="3809454"/>
          <a:ext cx="4234763" cy="20308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6984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6491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0212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</a:rPr>
                        <a:t>CICLORUTA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chemeClr val="tx1"/>
                          </a:solidFill>
                          <a:effectLst/>
                        </a:rPr>
                        <a:t>Volumen Flujos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0212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</a:rPr>
                        <a:t>Segregada (Ciclovía)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chemeClr val="tx1"/>
                          </a:solidFill>
                          <a:effectLst/>
                        </a:rPr>
                        <a:t>&gt;2000 bici/dia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2445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</a:rPr>
                        <a:t>Compartida (ciclobanda)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0212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chemeClr val="tx1"/>
                          </a:solidFill>
                          <a:effectLst/>
                        </a:rPr>
                        <a:t>Bulevar (ciclocalle)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</a:rPr>
                        <a:t>1000 – 2000 </a:t>
                      </a:r>
                      <a:r>
                        <a:rPr lang="es-EC" sz="1200" dirty="0" smtClean="0">
                          <a:solidFill>
                            <a:schemeClr val="tx1"/>
                          </a:solidFill>
                          <a:effectLst/>
                        </a:rPr>
                        <a:t>bici/día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502" y="1184424"/>
            <a:ext cx="4427235" cy="24033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11585" t="9530" r="14196" b="22074"/>
          <a:stretch/>
        </p:blipFill>
        <p:spPr>
          <a:xfrm>
            <a:off x="5451472" y="1233348"/>
            <a:ext cx="3185330" cy="36655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5 CuadroTexto"/>
          <p:cNvSpPr txBox="1"/>
          <p:nvPr/>
        </p:nvSpPr>
        <p:spPr>
          <a:xfrm>
            <a:off x="-1" y="6381464"/>
            <a:ext cx="5874327" cy="369312"/>
          </a:xfrm>
          <a:prstGeom prst="rect">
            <a:avLst/>
          </a:prstGeom>
          <a:noFill/>
        </p:spPr>
        <p:txBody>
          <a:bodyPr wrap="square" lIns="91418" tIns="45710" rIns="91418" bIns="45710" rtlCol="0">
            <a:spAutoFit/>
          </a:bodyPr>
          <a:lstStyle/>
          <a:p>
            <a:r>
              <a:rPr lang="es-EC" b="1" u="none" dirty="0" smtClean="0"/>
              <a:t>Diseño Geométrico de la Alternativa Seleccionada</a:t>
            </a:r>
            <a:endParaRPr lang="es-EC" b="1" u="none" dirty="0"/>
          </a:p>
        </p:txBody>
      </p:sp>
    </p:spTree>
    <p:extLst>
      <p:ext uri="{BB962C8B-B14F-4D97-AF65-F5344CB8AC3E}">
        <p14:creationId xmlns:p14="http://schemas.microsoft.com/office/powerpoint/2010/main" val="1336888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34928" y="2"/>
            <a:ext cx="9109075" cy="692151"/>
          </a:xfrm>
          <a:prstGeom prst="rect">
            <a:avLst/>
          </a:prstGeom>
          <a:ln w="57150" cap="flat" cmpd="thickThin" algn="ctr">
            <a:headEnd type="none" w="med" len="med"/>
            <a:tailEnd type="none" w="med" len="med"/>
          </a:ln>
          <a:effectLst>
            <a:outerShdw dist="28398" dir="1593903" algn="ctr" rotWithShape="0">
              <a:srgbClr val="006600"/>
            </a:outerShdw>
          </a:effectLst>
        </p:spPr>
        <p:txBody>
          <a:bodyPr lIns="91418" tIns="45710" rIns="91418" bIns="45710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s-ES" sz="2800" u="none" dirty="0">
                <a:solidFill>
                  <a:srgbClr val="CC0000"/>
                </a:solidFill>
                <a:effectLst/>
              </a:rPr>
              <a:t>ANÁLISIS TÉCNICO</a:t>
            </a:r>
            <a:endParaRPr lang="es-EC" sz="2800" u="none" dirty="0">
              <a:solidFill>
                <a:srgbClr val="CC0000"/>
              </a:solidFill>
              <a:effectLst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294978" y="146678"/>
            <a:ext cx="3687236" cy="369312"/>
          </a:xfrm>
          <a:prstGeom prst="rect">
            <a:avLst/>
          </a:prstGeom>
          <a:noFill/>
        </p:spPr>
        <p:txBody>
          <a:bodyPr wrap="square" lIns="91418" tIns="45710" rIns="91418" bIns="45710" rtlCol="0">
            <a:spAutoFit/>
          </a:bodyPr>
          <a:lstStyle/>
          <a:p>
            <a:r>
              <a:rPr lang="es-EC" b="1" u="none" dirty="0" smtClean="0">
                <a:solidFill>
                  <a:schemeClr val="accent6">
                    <a:lumMod val="75000"/>
                  </a:schemeClr>
                </a:solidFill>
              </a:rPr>
              <a:t>Diseño Alineamiento Horizontal</a:t>
            </a:r>
            <a:endParaRPr lang="es-EC" b="1" u="none" dirty="0">
              <a:solidFill>
                <a:schemeClr val="accent6">
                  <a:lumMod val="75000"/>
                </a:schemeClr>
              </a:solidFill>
            </a:endParaRP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8592793"/>
              </p:ext>
            </p:extLst>
          </p:nvPr>
        </p:nvGraphicFramePr>
        <p:xfrm>
          <a:off x="0" y="885300"/>
          <a:ext cx="9144006" cy="512064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064362">
                  <a:extLst>
                    <a:ext uri="{9D8B030D-6E8A-4147-A177-3AD203B41FA5}">
                      <a16:colId xmlns:a16="http://schemas.microsoft.com/office/drawing/2014/main" xmlns="" val="2191163442"/>
                    </a:ext>
                  </a:extLst>
                </a:gridCol>
                <a:gridCol w="804673">
                  <a:extLst>
                    <a:ext uri="{9D8B030D-6E8A-4147-A177-3AD203B41FA5}">
                      <a16:colId xmlns:a16="http://schemas.microsoft.com/office/drawing/2014/main" xmlns="" val="901102461"/>
                    </a:ext>
                  </a:extLst>
                </a:gridCol>
                <a:gridCol w="1053390">
                  <a:extLst>
                    <a:ext uri="{9D8B030D-6E8A-4147-A177-3AD203B41FA5}">
                      <a16:colId xmlns:a16="http://schemas.microsoft.com/office/drawing/2014/main" xmlns="" val="3592958734"/>
                    </a:ext>
                  </a:extLst>
                </a:gridCol>
                <a:gridCol w="846011">
                  <a:extLst>
                    <a:ext uri="{9D8B030D-6E8A-4147-A177-3AD203B41FA5}">
                      <a16:colId xmlns:a16="http://schemas.microsoft.com/office/drawing/2014/main" xmlns="" val="1286147436"/>
                    </a:ext>
                  </a:extLst>
                </a:gridCol>
                <a:gridCol w="720437">
                  <a:extLst>
                    <a:ext uri="{9D8B030D-6E8A-4147-A177-3AD203B41FA5}">
                      <a16:colId xmlns:a16="http://schemas.microsoft.com/office/drawing/2014/main" xmlns="" val="2358022941"/>
                    </a:ext>
                  </a:extLst>
                </a:gridCol>
                <a:gridCol w="955963">
                  <a:extLst>
                    <a:ext uri="{9D8B030D-6E8A-4147-A177-3AD203B41FA5}">
                      <a16:colId xmlns:a16="http://schemas.microsoft.com/office/drawing/2014/main" xmlns="" val="3244316817"/>
                    </a:ext>
                  </a:extLst>
                </a:gridCol>
                <a:gridCol w="955964">
                  <a:extLst>
                    <a:ext uri="{9D8B030D-6E8A-4147-A177-3AD203B41FA5}">
                      <a16:colId xmlns:a16="http://schemas.microsoft.com/office/drawing/2014/main" xmlns="" val="2350911082"/>
                    </a:ext>
                  </a:extLst>
                </a:gridCol>
                <a:gridCol w="928255">
                  <a:extLst>
                    <a:ext uri="{9D8B030D-6E8A-4147-A177-3AD203B41FA5}">
                      <a16:colId xmlns:a16="http://schemas.microsoft.com/office/drawing/2014/main" xmlns="" val="3808776969"/>
                    </a:ext>
                  </a:extLst>
                </a:gridCol>
                <a:gridCol w="1011381">
                  <a:extLst>
                    <a:ext uri="{9D8B030D-6E8A-4147-A177-3AD203B41FA5}">
                      <a16:colId xmlns:a16="http://schemas.microsoft.com/office/drawing/2014/main" xmlns="" val="3015685554"/>
                    </a:ext>
                  </a:extLst>
                </a:gridCol>
                <a:gridCol w="803570">
                  <a:extLst>
                    <a:ext uri="{9D8B030D-6E8A-4147-A177-3AD203B41FA5}">
                      <a16:colId xmlns:a16="http://schemas.microsoft.com/office/drawing/2014/main" xmlns="" val="2792208756"/>
                    </a:ext>
                  </a:extLst>
                </a:gridCol>
              </a:tblGrid>
              <a:tr h="184404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</a:rPr>
                        <a:t>Ciclovías</a:t>
                      </a:r>
                      <a:endParaRPr lang="es-EC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</a:rPr>
                        <a:t>N° carriles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</a:rPr>
                        <a:t>Ancho carril (m)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</a:rPr>
                        <a:t>Banda de protección (m)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</a:rPr>
                        <a:t>Acera (m)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</a:rPr>
                        <a:t>Espaldón (m)</a:t>
                      </a:r>
                      <a:endParaRPr lang="es-EC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</a:rPr>
                        <a:t>Ancho total mínimo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</a:rPr>
                        <a:t>Velocidad de proyecto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</a:rPr>
                        <a:t>Velocidad mínima de operación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</a:rPr>
                        <a:t>Radio mínimo de esquinas al bordillo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204784008"/>
                  </a:ext>
                </a:extLst>
              </a:tr>
              <a:tr h="242409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</a:rPr>
                        <a:t>A</a:t>
                      </a:r>
                      <a:endParaRPr lang="es-EC" sz="240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</a:rPr>
                        <a:t>(Acera-bici)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</a:rPr>
                        <a:t>1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</a:rPr>
                        <a:t>1.10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</a:rPr>
                        <a:t>0.75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</a:rPr>
                        <a:t>Según el tipo de vía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</a:rPr>
                        <a:t>…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</a:rPr>
                        <a:t>1.85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</a:rPr>
                        <a:t>25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</a:rPr>
                        <a:t>20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</a:rPr>
                        <a:t>3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4002699112"/>
                  </a:ext>
                </a:extLst>
              </a:tr>
              <a:tr h="24240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</a:rPr>
                        <a:t>2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</a:rPr>
                        <a:t>1.10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</a:rPr>
                        <a:t>0.75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</a:rPr>
                        <a:t>…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</a:rPr>
                        <a:t>2.95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</a:rPr>
                        <a:t>25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</a:rPr>
                        <a:t>20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</a:rPr>
                        <a:t>3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838503090"/>
                  </a:ext>
                </a:extLst>
              </a:tr>
              <a:tr h="242409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</a:rPr>
                        <a:t>B</a:t>
                      </a:r>
                      <a:endParaRPr lang="es-EC" sz="240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</a:rPr>
                        <a:t>(Faja ciclística)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</a:rPr>
                        <a:t>1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</a:rPr>
                        <a:t>1.50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</a:rPr>
                        <a:t>…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</a:rPr>
                        <a:t>…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</a:rPr>
                        <a:t>1.50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</a:rPr>
                        <a:t>25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</a:rPr>
                        <a:t>20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</a:rPr>
                        <a:t>3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931171501"/>
                  </a:ext>
                </a:extLst>
              </a:tr>
              <a:tr h="45481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</a:rPr>
                        <a:t>2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</a:rPr>
                        <a:t>1.30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</a:rPr>
                        <a:t>…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</a:rPr>
                        <a:t>…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</a:rPr>
                        <a:t>2.60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</a:rPr>
                        <a:t>25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</a:rPr>
                        <a:t>20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</a:rPr>
                        <a:t>3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758945004"/>
                  </a:ext>
                </a:extLst>
              </a:tr>
              <a:tr h="242409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</a:rPr>
                        <a:t>C</a:t>
                      </a:r>
                      <a:endParaRPr lang="es-EC" sz="240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</a:rPr>
                        <a:t>(vía ciclística)</a:t>
                      </a:r>
                      <a:endParaRPr lang="es-EC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</a:rPr>
                        <a:t>1</a:t>
                      </a:r>
                      <a:endParaRPr lang="es-EC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</a:rPr>
                        <a:t>1.20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</a:rPr>
                        <a:t>0.75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</a:rPr>
                        <a:t> 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</a:rPr>
                        <a:t>…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</a:rPr>
                        <a:t>1.95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</a:rPr>
                        <a:t>30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</a:rPr>
                        <a:t>20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</a:rPr>
                        <a:t>3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4067870443"/>
                  </a:ext>
                </a:extLst>
              </a:tr>
              <a:tr h="24240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</a:rPr>
                        <a:t>2</a:t>
                      </a:r>
                      <a:endParaRPr lang="es-EC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</a:rPr>
                        <a:t>1.20</a:t>
                      </a:r>
                      <a:endParaRPr lang="es-EC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</a:rPr>
                        <a:t>0.75</a:t>
                      </a:r>
                      <a:endParaRPr lang="es-EC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9FF9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</a:rPr>
                        <a:t>…</a:t>
                      </a:r>
                      <a:endParaRPr lang="es-EC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</a:rPr>
                        <a:t>3.15</a:t>
                      </a:r>
                      <a:endParaRPr lang="es-EC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effectLst/>
                        </a:rPr>
                        <a:t>30</a:t>
                      </a:r>
                      <a:endParaRPr lang="es-EC" sz="2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</a:rPr>
                        <a:t>20</a:t>
                      </a:r>
                      <a:endParaRPr lang="es-EC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</a:rPr>
                        <a:t>3</a:t>
                      </a:r>
                      <a:endParaRPr lang="es-EC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9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91767336"/>
                  </a:ext>
                </a:extLst>
              </a:tr>
              <a:tr h="48481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</a:rPr>
                        <a:t>D</a:t>
                      </a:r>
                      <a:endParaRPr lang="es-EC" sz="240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</a:rPr>
                        <a:t>Recreativa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</a:rPr>
                        <a:t>2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</a:rPr>
                        <a:t>1.10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</a:rPr>
                        <a:t>…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</a:rPr>
                        <a:t>…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</a:rPr>
                        <a:t>…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</a:rPr>
                        <a:t>2.2</a:t>
                      </a:r>
                      <a:endParaRPr lang="es-EC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</a:rPr>
                        <a:t>…</a:t>
                      </a:r>
                      <a:endParaRPr lang="es-EC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</a:rPr>
                        <a:t>…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</a:rPr>
                        <a:t>…</a:t>
                      </a:r>
                      <a:endParaRPr lang="es-EC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417143542"/>
                  </a:ext>
                </a:extLst>
              </a:tr>
            </a:tbl>
          </a:graphicData>
        </a:graphic>
      </p:graphicFrame>
      <p:sp>
        <p:nvSpPr>
          <p:cNvPr id="7" name="5 CuadroTexto"/>
          <p:cNvSpPr txBox="1"/>
          <p:nvPr/>
        </p:nvSpPr>
        <p:spPr>
          <a:xfrm>
            <a:off x="294978" y="524481"/>
            <a:ext cx="3687236" cy="369312"/>
          </a:xfrm>
          <a:prstGeom prst="rect">
            <a:avLst/>
          </a:prstGeom>
          <a:noFill/>
        </p:spPr>
        <p:txBody>
          <a:bodyPr wrap="square" lIns="91418" tIns="45710" rIns="91418" bIns="45710" rtlCol="0">
            <a:spAutoFit/>
          </a:bodyPr>
          <a:lstStyle/>
          <a:p>
            <a:r>
              <a:rPr lang="es-EC" b="1" u="none" dirty="0" smtClean="0">
                <a:solidFill>
                  <a:srgbClr val="FF0000"/>
                </a:solidFill>
              </a:rPr>
              <a:t>Velocidad de diseño:</a:t>
            </a:r>
            <a:endParaRPr lang="es-EC" b="1" u="none" dirty="0">
              <a:solidFill>
                <a:srgbClr val="FF0000"/>
              </a:solidFill>
            </a:endParaRPr>
          </a:p>
        </p:txBody>
      </p:sp>
      <p:sp>
        <p:nvSpPr>
          <p:cNvPr id="8" name="5 CuadroTexto"/>
          <p:cNvSpPr txBox="1"/>
          <p:nvPr/>
        </p:nvSpPr>
        <p:spPr>
          <a:xfrm>
            <a:off x="-1" y="6381464"/>
            <a:ext cx="5874327" cy="369312"/>
          </a:xfrm>
          <a:prstGeom prst="rect">
            <a:avLst/>
          </a:prstGeom>
          <a:noFill/>
        </p:spPr>
        <p:txBody>
          <a:bodyPr wrap="square" lIns="91418" tIns="45710" rIns="91418" bIns="45710" rtlCol="0">
            <a:spAutoFit/>
          </a:bodyPr>
          <a:lstStyle/>
          <a:p>
            <a:r>
              <a:rPr lang="es-EC" b="1" u="none" dirty="0" smtClean="0"/>
              <a:t>Diseño Geométrico de la Alternativa Seleccionada</a:t>
            </a:r>
            <a:endParaRPr lang="es-EC" b="1" u="none" dirty="0"/>
          </a:p>
        </p:txBody>
      </p:sp>
    </p:spTree>
    <p:extLst>
      <p:ext uri="{BB962C8B-B14F-4D97-AF65-F5344CB8AC3E}">
        <p14:creationId xmlns:p14="http://schemas.microsoft.com/office/powerpoint/2010/main" val="3817274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34928" y="2"/>
            <a:ext cx="9109075" cy="692151"/>
          </a:xfrm>
          <a:prstGeom prst="rect">
            <a:avLst/>
          </a:prstGeom>
          <a:ln w="57150" cap="flat" cmpd="thickThin" algn="ctr">
            <a:headEnd type="none" w="med" len="med"/>
            <a:tailEnd type="none" w="med" len="med"/>
          </a:ln>
          <a:effectLst>
            <a:outerShdw dist="28398" dir="1593903" algn="ctr" rotWithShape="0">
              <a:srgbClr val="006600"/>
            </a:outerShdw>
          </a:effectLst>
        </p:spPr>
        <p:txBody>
          <a:bodyPr lIns="91418" tIns="45710" rIns="91418" bIns="45710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s-ES" sz="2800" u="none" dirty="0">
                <a:solidFill>
                  <a:srgbClr val="CC0000"/>
                </a:solidFill>
                <a:effectLst/>
              </a:rPr>
              <a:t>ANÁLISIS TÉCNICO</a:t>
            </a:r>
            <a:endParaRPr lang="es-EC" sz="2800" u="none" dirty="0">
              <a:solidFill>
                <a:srgbClr val="CC0000"/>
              </a:solidFill>
              <a:effectLst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257436" y="725134"/>
            <a:ext cx="4013203" cy="369312"/>
          </a:xfrm>
          <a:prstGeom prst="rect">
            <a:avLst/>
          </a:prstGeom>
          <a:noFill/>
        </p:spPr>
        <p:txBody>
          <a:bodyPr wrap="square" lIns="91418" tIns="45710" rIns="91418" bIns="45710" rtlCol="0">
            <a:spAutoFit/>
          </a:bodyPr>
          <a:lstStyle/>
          <a:p>
            <a:r>
              <a:rPr lang="es-EC" b="1" u="none" dirty="0" smtClean="0">
                <a:solidFill>
                  <a:srgbClr val="FF0000"/>
                </a:solidFill>
              </a:rPr>
              <a:t>Radio mínimo</a:t>
            </a:r>
            <a:endParaRPr lang="es-EC" b="1" u="none" dirty="0">
              <a:solidFill>
                <a:srgbClr val="FF0000"/>
              </a:solidFill>
            </a:endParaRPr>
          </a:p>
        </p:txBody>
      </p:sp>
      <p:pic>
        <p:nvPicPr>
          <p:cNvPr id="8" name="Imagen 7"/>
          <p:cNvPicPr/>
          <p:nvPr/>
        </p:nvPicPr>
        <p:blipFill rotWithShape="1">
          <a:blip r:embed="rId2"/>
          <a:srcRect t="4064"/>
          <a:stretch/>
        </p:blipFill>
        <p:spPr bwMode="auto">
          <a:xfrm>
            <a:off x="154450" y="1110936"/>
            <a:ext cx="4033577" cy="3612724"/>
          </a:xfrm>
          <a:prstGeom prst="rect">
            <a:avLst/>
          </a:prstGeom>
          <a:ln w="1905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ángulo 3"/>
              <p:cNvSpPr/>
              <p:nvPr/>
            </p:nvSpPr>
            <p:spPr>
              <a:xfrm>
                <a:off x="2171238" y="4767500"/>
                <a:ext cx="1872757" cy="6481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 u="none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s-EC" i="0" u="none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i="1" u="none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i="0" u="none">
                              <a:latin typeface="Cambria Math" panose="02040503050406030204" pitchFamily="18" charset="0"/>
                            </a:rPr>
                            <m:t>0.0079∗</m:t>
                          </m:r>
                          <m:sSup>
                            <m:sSupPr>
                              <m:ctrlPr>
                                <a:rPr lang="es-EC" i="1" u="none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C" i="1" u="none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p>
                              <m:r>
                                <a:rPr lang="es-EC" i="0" u="none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func>
                            <m:funcPr>
                              <m:ctrlPr>
                                <a:rPr lang="es-EC" i="1" u="none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s-EC" i="1" u="none">
                                  <a:latin typeface="Cambria Math" panose="02040503050406030204" pitchFamily="18" charset="0"/>
                                </a:rPr>
                                <m:t>𝑡𝑎𝑛</m:t>
                              </m:r>
                            </m:fName>
                            <m:e>
                              <m:r>
                                <a:rPr lang="es-EC" i="1" u="none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</m:den>
                      </m:f>
                    </m:oMath>
                  </m:oMathPara>
                </a14:m>
                <a:endParaRPr lang="es-EC" u="none" dirty="0"/>
              </a:p>
            </p:txBody>
          </p:sp>
        </mc:Choice>
        <mc:Fallback xmlns="">
          <p:sp>
            <p:nvSpPr>
              <p:cNvPr id="4" name="Rectángu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1238" y="4767500"/>
                <a:ext cx="1872757" cy="64819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ángulo 4"/>
              <p:cNvSpPr/>
              <p:nvPr/>
            </p:nvSpPr>
            <p:spPr>
              <a:xfrm>
                <a:off x="2095704" y="5543198"/>
                <a:ext cx="2023824" cy="6973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 u="none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s-EC" i="0" u="none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i="1" u="none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s-EC" i="1" u="none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C" i="1" u="none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p>
                              <m:r>
                                <a:rPr lang="es-EC" i="0" u="none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d>
                            <m:dPr>
                              <m:begChr m:val=""/>
                              <m:ctrlPr>
                                <a:rPr lang="es-EC" i="1" u="none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EC" i="0" u="none">
                                  <a:latin typeface="Cambria Math" panose="02040503050406030204" pitchFamily="18" charset="0"/>
                                </a:rPr>
                                <m:t>127∗(</m:t>
                              </m:r>
                              <m:r>
                                <a:rPr lang="es-EC" i="1" u="none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es-EC" i="0" u="none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s-EC" i="1" u="none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s-EC" u="none" dirty="0"/>
              </a:p>
            </p:txBody>
          </p:sp>
        </mc:Choice>
        <mc:Fallback xmlns="">
          <p:sp>
            <p:nvSpPr>
              <p:cNvPr id="5" name="Rectángu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5704" y="5543198"/>
                <a:ext cx="2023824" cy="69730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5"/>
          <a:srcRect b="5953"/>
          <a:stretch/>
        </p:blipFill>
        <p:spPr>
          <a:xfrm>
            <a:off x="4589465" y="4723660"/>
            <a:ext cx="2313818" cy="105368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5745" y="1094446"/>
            <a:ext cx="4291146" cy="3629214"/>
          </a:xfrm>
          <a:prstGeom prst="rect">
            <a:avLst/>
          </a:prstGeom>
          <a:ln w="1905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4" name="5 CuadroTexto"/>
          <p:cNvSpPr txBox="1"/>
          <p:nvPr/>
        </p:nvSpPr>
        <p:spPr>
          <a:xfrm>
            <a:off x="294978" y="146678"/>
            <a:ext cx="3687236" cy="369312"/>
          </a:xfrm>
          <a:prstGeom prst="rect">
            <a:avLst/>
          </a:prstGeom>
          <a:noFill/>
        </p:spPr>
        <p:txBody>
          <a:bodyPr wrap="square" lIns="91418" tIns="45710" rIns="91418" bIns="45710" rtlCol="0">
            <a:spAutoFit/>
          </a:bodyPr>
          <a:lstStyle/>
          <a:p>
            <a:r>
              <a:rPr lang="es-EC" b="1" u="none" dirty="0" smtClean="0">
                <a:solidFill>
                  <a:schemeClr val="accent6">
                    <a:lumMod val="75000"/>
                  </a:schemeClr>
                </a:solidFill>
              </a:rPr>
              <a:t>Diseño Alineamiento Horizontal</a:t>
            </a:r>
            <a:endParaRPr lang="es-EC" b="1" u="none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5 CuadroTexto"/>
          <p:cNvSpPr txBox="1"/>
          <p:nvPr/>
        </p:nvSpPr>
        <p:spPr>
          <a:xfrm>
            <a:off x="-1" y="6381464"/>
            <a:ext cx="5874327" cy="369312"/>
          </a:xfrm>
          <a:prstGeom prst="rect">
            <a:avLst/>
          </a:prstGeom>
          <a:noFill/>
        </p:spPr>
        <p:txBody>
          <a:bodyPr wrap="square" lIns="91418" tIns="45710" rIns="91418" bIns="45710" rtlCol="0">
            <a:spAutoFit/>
          </a:bodyPr>
          <a:lstStyle/>
          <a:p>
            <a:r>
              <a:rPr lang="es-EC" b="1" u="none" dirty="0" smtClean="0"/>
              <a:t>Diseño Geométrico de la Alternativa Seleccionada</a:t>
            </a:r>
            <a:endParaRPr lang="es-EC" b="1" u="non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uadroTexto 6"/>
              <p:cNvSpPr txBox="1"/>
              <p:nvPr/>
            </p:nvSpPr>
            <p:spPr>
              <a:xfrm>
                <a:off x="4893794" y="5865113"/>
                <a:ext cx="151644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𝑹𝒎𝒊𝒏</m:t>
                      </m:r>
                      <m:r>
                        <a:rPr lang="es-EC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C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𝟐𝟓</m:t>
                      </m:r>
                      <m:r>
                        <a:rPr lang="es-EC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𝒎</m:t>
                      </m:r>
                      <m:r>
                        <a:rPr lang="es-EC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s-EC" b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7" name="CuadroTexto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3794" y="5865113"/>
                <a:ext cx="1516441" cy="276999"/>
              </a:xfrm>
              <a:prstGeom prst="rect">
                <a:avLst/>
              </a:prstGeom>
              <a:blipFill>
                <a:blip r:embed="rId7"/>
                <a:stretch>
                  <a:fillRect l="-3213" b="-8696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06114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34928" y="2"/>
            <a:ext cx="9109075" cy="692151"/>
          </a:xfrm>
          <a:prstGeom prst="rect">
            <a:avLst/>
          </a:prstGeom>
          <a:ln w="57150" cap="flat" cmpd="thickThin" algn="ctr">
            <a:headEnd type="none" w="med" len="med"/>
            <a:tailEnd type="none" w="med" len="med"/>
          </a:ln>
          <a:effectLst>
            <a:outerShdw dist="28398" dir="1593903" algn="ctr" rotWithShape="0">
              <a:srgbClr val="006600"/>
            </a:outerShdw>
          </a:effectLst>
        </p:spPr>
        <p:txBody>
          <a:bodyPr lIns="91418" tIns="45710" rIns="91418" bIns="45710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s-ES" sz="2800" u="none" dirty="0">
                <a:solidFill>
                  <a:srgbClr val="CC0000"/>
                </a:solidFill>
                <a:effectLst/>
              </a:rPr>
              <a:t>ANÁLISIS TÉCNICO</a:t>
            </a:r>
            <a:endParaRPr lang="es-EC" sz="2800" u="none" dirty="0">
              <a:solidFill>
                <a:srgbClr val="CC0000"/>
              </a:solidFill>
              <a:effectLst/>
            </a:endParaRPr>
          </a:p>
        </p:txBody>
      </p:sp>
      <p:sp>
        <p:nvSpPr>
          <p:cNvPr id="3" name="5 CuadroTexto"/>
          <p:cNvSpPr txBox="1"/>
          <p:nvPr/>
        </p:nvSpPr>
        <p:spPr>
          <a:xfrm>
            <a:off x="237061" y="629027"/>
            <a:ext cx="4013203" cy="369312"/>
          </a:xfrm>
          <a:prstGeom prst="rect">
            <a:avLst/>
          </a:prstGeom>
          <a:noFill/>
        </p:spPr>
        <p:txBody>
          <a:bodyPr wrap="square" lIns="91418" tIns="45710" rIns="91418" bIns="45710" rtlCol="0">
            <a:spAutoFit/>
          </a:bodyPr>
          <a:lstStyle/>
          <a:p>
            <a:r>
              <a:rPr lang="es-EC" b="1" u="none" dirty="0" smtClean="0">
                <a:solidFill>
                  <a:srgbClr val="FF0000"/>
                </a:solidFill>
              </a:rPr>
              <a:t>Sobreanchos</a:t>
            </a:r>
            <a:endParaRPr lang="es-EC" b="1" u="none" dirty="0">
              <a:solidFill>
                <a:srgbClr val="FF0000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798" t="10670" r="1305"/>
          <a:stretch/>
        </p:blipFill>
        <p:spPr>
          <a:xfrm>
            <a:off x="1177635" y="998339"/>
            <a:ext cx="6733310" cy="202952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l="1282" t="7763" r="989"/>
          <a:stretch/>
        </p:blipFill>
        <p:spPr>
          <a:xfrm>
            <a:off x="1167391" y="3157364"/>
            <a:ext cx="6844147" cy="2389154"/>
          </a:xfrm>
          <a:prstGeom prst="rect">
            <a:avLst/>
          </a:prstGeom>
        </p:spPr>
      </p:pic>
      <p:sp>
        <p:nvSpPr>
          <p:cNvPr id="8" name="5 CuadroTexto"/>
          <p:cNvSpPr txBox="1"/>
          <p:nvPr/>
        </p:nvSpPr>
        <p:spPr>
          <a:xfrm>
            <a:off x="294978" y="146678"/>
            <a:ext cx="3687236" cy="369312"/>
          </a:xfrm>
          <a:prstGeom prst="rect">
            <a:avLst/>
          </a:prstGeom>
          <a:noFill/>
        </p:spPr>
        <p:txBody>
          <a:bodyPr wrap="square" lIns="91418" tIns="45710" rIns="91418" bIns="45710" rtlCol="0">
            <a:spAutoFit/>
          </a:bodyPr>
          <a:lstStyle/>
          <a:p>
            <a:r>
              <a:rPr lang="es-EC" b="1" u="none" dirty="0" smtClean="0">
                <a:solidFill>
                  <a:schemeClr val="accent6">
                    <a:lumMod val="75000"/>
                  </a:schemeClr>
                </a:solidFill>
              </a:rPr>
              <a:t>Diseño Alineamiento Horizontal</a:t>
            </a:r>
            <a:endParaRPr lang="es-EC" b="1" u="none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5 CuadroTexto"/>
          <p:cNvSpPr txBox="1"/>
          <p:nvPr/>
        </p:nvSpPr>
        <p:spPr>
          <a:xfrm>
            <a:off x="-1" y="6381464"/>
            <a:ext cx="5874327" cy="369312"/>
          </a:xfrm>
          <a:prstGeom prst="rect">
            <a:avLst/>
          </a:prstGeom>
          <a:noFill/>
        </p:spPr>
        <p:txBody>
          <a:bodyPr wrap="square" lIns="91418" tIns="45710" rIns="91418" bIns="45710" rtlCol="0">
            <a:spAutoFit/>
          </a:bodyPr>
          <a:lstStyle/>
          <a:p>
            <a:r>
              <a:rPr lang="es-EC" b="1" u="none" dirty="0" smtClean="0"/>
              <a:t>Diseño Geométrico de la Alternativa Seleccionada</a:t>
            </a:r>
            <a:endParaRPr lang="es-EC" b="1" u="none" dirty="0"/>
          </a:p>
        </p:txBody>
      </p:sp>
    </p:spTree>
    <p:extLst>
      <p:ext uri="{BB962C8B-B14F-4D97-AF65-F5344CB8AC3E}">
        <p14:creationId xmlns:p14="http://schemas.microsoft.com/office/powerpoint/2010/main" val="3003151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Título"/>
          <p:cNvSpPr txBox="1">
            <a:spLocks/>
          </p:cNvSpPr>
          <p:nvPr/>
        </p:nvSpPr>
        <p:spPr>
          <a:xfrm>
            <a:off x="34928" y="2"/>
            <a:ext cx="9109075" cy="692151"/>
          </a:xfrm>
          <a:prstGeom prst="rect">
            <a:avLst/>
          </a:prstGeom>
          <a:ln w="57150" cap="flat" cmpd="thickThin" algn="ctr">
            <a:headEnd type="none" w="med" len="med"/>
            <a:tailEnd type="none" w="med" len="med"/>
          </a:ln>
          <a:effectLst>
            <a:outerShdw dist="28398" dir="1593903" algn="ctr" rotWithShape="0">
              <a:srgbClr val="006600"/>
            </a:outerShdw>
          </a:effectLst>
        </p:spPr>
        <p:txBody>
          <a:bodyPr lIns="91418" tIns="45710" rIns="91418" bIns="45710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s-ES" sz="2800" u="none" dirty="0">
                <a:solidFill>
                  <a:srgbClr val="CC0000"/>
                </a:solidFill>
                <a:effectLst/>
              </a:rPr>
              <a:t>ANÁLISIS TÉCNICO</a:t>
            </a:r>
            <a:endParaRPr lang="es-EC" sz="2800" u="none" dirty="0">
              <a:solidFill>
                <a:srgbClr val="CC0000"/>
              </a:solidFill>
              <a:effectLst/>
            </a:endParaRPr>
          </a:p>
        </p:txBody>
      </p:sp>
      <p:sp>
        <p:nvSpPr>
          <p:cNvPr id="4" name="5 CuadroTexto"/>
          <p:cNvSpPr txBox="1"/>
          <p:nvPr/>
        </p:nvSpPr>
        <p:spPr>
          <a:xfrm>
            <a:off x="257436" y="596559"/>
            <a:ext cx="4013203" cy="369312"/>
          </a:xfrm>
          <a:prstGeom prst="rect">
            <a:avLst/>
          </a:prstGeom>
          <a:noFill/>
        </p:spPr>
        <p:txBody>
          <a:bodyPr wrap="square" lIns="91418" tIns="45710" rIns="91418" bIns="45710" rtlCol="0">
            <a:spAutoFit/>
          </a:bodyPr>
          <a:lstStyle/>
          <a:p>
            <a:r>
              <a:rPr lang="es-EC" b="1" u="none" dirty="0" smtClean="0">
                <a:solidFill>
                  <a:srgbClr val="FF0000"/>
                </a:solidFill>
              </a:rPr>
              <a:t>Distancia de Visibilidad</a:t>
            </a:r>
            <a:endParaRPr lang="es-EC" b="1" u="none" dirty="0">
              <a:solidFill>
                <a:srgbClr val="FF0000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-1" y="6381464"/>
            <a:ext cx="5874327" cy="369312"/>
          </a:xfrm>
          <a:prstGeom prst="rect">
            <a:avLst/>
          </a:prstGeom>
          <a:noFill/>
        </p:spPr>
        <p:txBody>
          <a:bodyPr wrap="square" lIns="91418" tIns="45710" rIns="91418" bIns="45710" rtlCol="0">
            <a:spAutoFit/>
          </a:bodyPr>
          <a:lstStyle/>
          <a:p>
            <a:r>
              <a:rPr lang="es-EC" b="1" u="none" dirty="0" smtClean="0"/>
              <a:t>Diseño Geométrico de la Alternativa Seleccionada</a:t>
            </a:r>
            <a:endParaRPr lang="es-EC" b="1" u="none" dirty="0"/>
          </a:p>
        </p:txBody>
      </p:sp>
      <p:sp>
        <p:nvSpPr>
          <p:cNvPr id="7" name="5 CuadroTexto"/>
          <p:cNvSpPr txBox="1"/>
          <p:nvPr/>
        </p:nvSpPr>
        <p:spPr>
          <a:xfrm>
            <a:off x="294978" y="146678"/>
            <a:ext cx="3687236" cy="369312"/>
          </a:xfrm>
          <a:prstGeom prst="rect">
            <a:avLst/>
          </a:prstGeom>
          <a:noFill/>
        </p:spPr>
        <p:txBody>
          <a:bodyPr wrap="square" lIns="91418" tIns="45710" rIns="91418" bIns="45710" rtlCol="0">
            <a:spAutoFit/>
          </a:bodyPr>
          <a:lstStyle/>
          <a:p>
            <a:r>
              <a:rPr lang="es-EC" b="1" u="none" dirty="0" smtClean="0">
                <a:solidFill>
                  <a:schemeClr val="accent6">
                    <a:lumMod val="75000"/>
                  </a:schemeClr>
                </a:solidFill>
              </a:rPr>
              <a:t>Diseño Alineamiento Horizontal</a:t>
            </a:r>
            <a:endParaRPr lang="es-EC" b="1" u="none" dirty="0">
              <a:solidFill>
                <a:schemeClr val="accent6">
                  <a:lumMod val="75000"/>
                </a:schemeClr>
              </a:solidFill>
            </a:endParaRPr>
          </a:p>
        </p:txBody>
      </p:sp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4159492484"/>
              </p:ext>
            </p:extLst>
          </p:nvPr>
        </p:nvGraphicFramePr>
        <p:xfrm>
          <a:off x="294977" y="1046440"/>
          <a:ext cx="8571931" cy="27219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759973"/>
              </p:ext>
            </p:extLst>
          </p:nvPr>
        </p:nvGraphicFramePr>
        <p:xfrm>
          <a:off x="1020733" y="3724314"/>
          <a:ext cx="7569085" cy="1828800"/>
        </p:xfrm>
        <a:graphic>
          <a:graphicData uri="http://schemas.openxmlformats.org/drawingml/2006/table">
            <a:tbl>
              <a:tblPr firstRow="1" firstCol="1" bandRow="1">
                <a:tableStyleId>{5DA37D80-6434-44D0-A028-1B22A696006F}</a:tableStyleId>
              </a:tblPr>
              <a:tblGrid>
                <a:gridCol w="2529588">
                  <a:extLst>
                    <a:ext uri="{9D8B030D-6E8A-4147-A177-3AD203B41FA5}">
                      <a16:colId xmlns:a16="http://schemas.microsoft.com/office/drawing/2014/main" xmlns="" val="709048555"/>
                    </a:ext>
                  </a:extLst>
                </a:gridCol>
                <a:gridCol w="2529588">
                  <a:extLst>
                    <a:ext uri="{9D8B030D-6E8A-4147-A177-3AD203B41FA5}">
                      <a16:colId xmlns:a16="http://schemas.microsoft.com/office/drawing/2014/main" xmlns="" val="961368213"/>
                    </a:ext>
                  </a:extLst>
                </a:gridCol>
                <a:gridCol w="2509909">
                  <a:extLst>
                    <a:ext uri="{9D8B030D-6E8A-4147-A177-3AD203B41FA5}">
                      <a16:colId xmlns:a16="http://schemas.microsoft.com/office/drawing/2014/main" xmlns="" val="4279593497"/>
                    </a:ext>
                  </a:extLst>
                </a:gridCol>
              </a:tblGrid>
              <a:tr h="22098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600">
                          <a:effectLst/>
                        </a:rPr>
                        <a:t>Visibilidad mínima requerida</a:t>
                      </a:r>
                      <a:endParaRPr lang="es-EC" sz="2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600">
                          <a:effectLst/>
                        </a:rPr>
                        <a:t>Ciclorutas principales</a:t>
                      </a:r>
                      <a:endParaRPr lang="es-EC" sz="2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600">
                          <a:effectLst/>
                        </a:rPr>
                        <a:t>Otras rutas</a:t>
                      </a:r>
                      <a:endParaRPr lang="es-EC" sz="2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712398949"/>
                  </a:ext>
                </a:extLst>
              </a:tr>
              <a:tr h="22098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600">
                          <a:effectLst/>
                        </a:rPr>
                        <a:t>Velocidad de diseño</a:t>
                      </a:r>
                      <a:endParaRPr lang="es-EC" sz="2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600">
                          <a:effectLst/>
                        </a:rPr>
                        <a:t>30 km/h</a:t>
                      </a:r>
                      <a:endParaRPr lang="es-EC" sz="2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600">
                          <a:effectLst/>
                        </a:rPr>
                        <a:t>20 km/h</a:t>
                      </a:r>
                      <a:endParaRPr lang="es-EC" sz="2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857114282"/>
                  </a:ext>
                </a:extLst>
              </a:tr>
              <a:tr h="43307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600">
                          <a:effectLst/>
                        </a:rPr>
                        <a:t>Visibilidad que requieren los ciclistas</a:t>
                      </a:r>
                      <a:endParaRPr lang="es-EC" sz="2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600">
                          <a:effectLst/>
                        </a:rPr>
                        <a:t>35-42m</a:t>
                      </a:r>
                      <a:endParaRPr lang="es-EC" sz="2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600" dirty="0">
                          <a:effectLst/>
                        </a:rPr>
                        <a:t>22-30m</a:t>
                      </a:r>
                      <a:endParaRPr lang="es-EC" sz="2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0919377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6907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895" t="2982" r="884"/>
          <a:stretch/>
        </p:blipFill>
        <p:spPr>
          <a:xfrm>
            <a:off x="1472192" y="1293865"/>
            <a:ext cx="6868244" cy="4637718"/>
          </a:xfrm>
          <a:prstGeom prst="rect">
            <a:avLst/>
          </a:prstGeom>
        </p:spPr>
      </p:pic>
      <p:sp>
        <p:nvSpPr>
          <p:cNvPr id="3" name="1 Título"/>
          <p:cNvSpPr txBox="1">
            <a:spLocks/>
          </p:cNvSpPr>
          <p:nvPr/>
        </p:nvSpPr>
        <p:spPr>
          <a:xfrm>
            <a:off x="34928" y="2"/>
            <a:ext cx="9109075" cy="692151"/>
          </a:xfrm>
          <a:prstGeom prst="rect">
            <a:avLst/>
          </a:prstGeom>
          <a:ln w="57150" cap="flat" cmpd="thickThin" algn="ctr">
            <a:headEnd type="none" w="med" len="med"/>
            <a:tailEnd type="none" w="med" len="med"/>
          </a:ln>
          <a:effectLst>
            <a:outerShdw dist="28398" dir="1593903" algn="ctr" rotWithShape="0">
              <a:srgbClr val="006600"/>
            </a:outerShdw>
          </a:effectLst>
        </p:spPr>
        <p:txBody>
          <a:bodyPr lIns="91418" tIns="45710" rIns="91418" bIns="45710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s-ES" sz="2800" u="none" dirty="0">
                <a:solidFill>
                  <a:srgbClr val="CC0000"/>
                </a:solidFill>
                <a:effectLst/>
              </a:rPr>
              <a:t>ANÁLISIS TÉCNICO</a:t>
            </a:r>
            <a:endParaRPr lang="es-EC" sz="2800" u="none" dirty="0">
              <a:solidFill>
                <a:srgbClr val="CC0000"/>
              </a:solidFill>
              <a:effectLst/>
            </a:endParaRPr>
          </a:p>
        </p:txBody>
      </p:sp>
      <p:sp>
        <p:nvSpPr>
          <p:cNvPr id="4" name="5 CuadroTexto"/>
          <p:cNvSpPr txBox="1"/>
          <p:nvPr/>
        </p:nvSpPr>
        <p:spPr>
          <a:xfrm>
            <a:off x="257436" y="596559"/>
            <a:ext cx="4013203" cy="369312"/>
          </a:xfrm>
          <a:prstGeom prst="rect">
            <a:avLst/>
          </a:prstGeom>
          <a:noFill/>
        </p:spPr>
        <p:txBody>
          <a:bodyPr wrap="square" lIns="91418" tIns="45710" rIns="91418" bIns="45710" rtlCol="0">
            <a:spAutoFit/>
          </a:bodyPr>
          <a:lstStyle/>
          <a:p>
            <a:r>
              <a:rPr lang="es-EC" b="1" u="none" dirty="0" smtClean="0">
                <a:solidFill>
                  <a:srgbClr val="FF0000"/>
                </a:solidFill>
              </a:rPr>
              <a:t>Distancia de Visibilidad</a:t>
            </a:r>
            <a:endParaRPr lang="es-EC" b="1" u="none" dirty="0">
              <a:solidFill>
                <a:srgbClr val="FF0000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-1" y="6381464"/>
            <a:ext cx="5874327" cy="369312"/>
          </a:xfrm>
          <a:prstGeom prst="rect">
            <a:avLst/>
          </a:prstGeom>
          <a:noFill/>
        </p:spPr>
        <p:txBody>
          <a:bodyPr wrap="square" lIns="91418" tIns="45710" rIns="91418" bIns="45710" rtlCol="0">
            <a:spAutoFit/>
          </a:bodyPr>
          <a:lstStyle/>
          <a:p>
            <a:r>
              <a:rPr lang="es-EC" b="1" u="none" dirty="0" smtClean="0"/>
              <a:t>Diseño Geométrico de la Alternativa Seleccionada</a:t>
            </a:r>
            <a:endParaRPr lang="es-EC" b="1" u="none" dirty="0"/>
          </a:p>
        </p:txBody>
      </p:sp>
      <p:sp>
        <p:nvSpPr>
          <p:cNvPr id="7" name="5 CuadroTexto"/>
          <p:cNvSpPr txBox="1"/>
          <p:nvPr/>
        </p:nvSpPr>
        <p:spPr>
          <a:xfrm>
            <a:off x="294978" y="146678"/>
            <a:ext cx="3687236" cy="369312"/>
          </a:xfrm>
          <a:prstGeom prst="rect">
            <a:avLst/>
          </a:prstGeom>
          <a:noFill/>
        </p:spPr>
        <p:txBody>
          <a:bodyPr wrap="square" lIns="91418" tIns="45710" rIns="91418" bIns="45710" rtlCol="0">
            <a:spAutoFit/>
          </a:bodyPr>
          <a:lstStyle/>
          <a:p>
            <a:r>
              <a:rPr lang="es-EC" b="1" u="none" dirty="0" smtClean="0">
                <a:solidFill>
                  <a:schemeClr val="accent6">
                    <a:lumMod val="75000"/>
                  </a:schemeClr>
                </a:solidFill>
              </a:rPr>
              <a:t>Diseño Alineamiento Horizontal</a:t>
            </a:r>
            <a:endParaRPr lang="es-EC" b="1" u="none" dirty="0">
              <a:solidFill>
                <a:schemeClr val="accent6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ángulo 7"/>
              <p:cNvSpPr/>
              <p:nvPr/>
            </p:nvSpPr>
            <p:spPr>
              <a:xfrm>
                <a:off x="3260983" y="591403"/>
                <a:ext cx="2613343" cy="6973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 u="none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s-EC" i="0" u="none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i="1" u="none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s-EC" i="1" u="none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C" i="1" u="none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p>
                              <m:r>
                                <a:rPr lang="es-EC" i="0" u="none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d>
                            <m:dPr>
                              <m:begChr m:val=""/>
                              <m:ctrlPr>
                                <a:rPr lang="es-EC" i="1" u="none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EC" i="0" u="none">
                                  <a:latin typeface="Cambria Math" panose="02040503050406030204" pitchFamily="18" charset="0"/>
                                </a:rPr>
                                <m:t>254∗(</m:t>
                              </m:r>
                              <m:r>
                                <a:rPr lang="es-EC" i="1" u="none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s-EC" i="0" u="none"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  <m:r>
                                <a:rPr lang="es-EC" i="1" u="none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</m:d>
                        </m:den>
                      </m:f>
                      <m:r>
                        <a:rPr lang="es-EC" i="0" u="none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s-EC" i="1" u="none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i="1" u="none">
                              <a:latin typeface="Cambria Math" panose="02040503050406030204" pitchFamily="18" charset="0"/>
                            </a:rPr>
                            <m:t>𝑉</m:t>
                          </m:r>
                        </m:num>
                        <m:den>
                          <m:r>
                            <a:rPr lang="es-EC" i="0" u="none">
                              <a:latin typeface="Cambria Math" panose="02040503050406030204" pitchFamily="18" charset="0"/>
                            </a:rPr>
                            <m:t>1.4</m:t>
                          </m:r>
                        </m:den>
                      </m:f>
                    </m:oMath>
                  </m:oMathPara>
                </a14:m>
                <a:endParaRPr lang="es-EC" u="none" dirty="0"/>
              </a:p>
            </p:txBody>
          </p:sp>
        </mc:Choice>
        <mc:Fallback xmlns="">
          <p:sp>
            <p:nvSpPr>
              <p:cNvPr id="8" name="Rectángulo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0983" y="591403"/>
                <a:ext cx="2613343" cy="69730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20626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34928" y="2"/>
            <a:ext cx="9109075" cy="692151"/>
          </a:xfrm>
          <a:prstGeom prst="rect">
            <a:avLst/>
          </a:prstGeom>
          <a:ln w="57150" cap="flat" cmpd="thickThin" algn="ctr">
            <a:headEnd type="none" w="med" len="med"/>
            <a:tailEnd type="none" w="med" len="med"/>
          </a:ln>
          <a:effectLst>
            <a:outerShdw dist="28398" dir="1593903" algn="ctr" rotWithShape="0">
              <a:srgbClr val="006600"/>
            </a:outerShdw>
          </a:effectLst>
        </p:spPr>
        <p:txBody>
          <a:bodyPr lIns="91418" tIns="45710" rIns="91418" bIns="45710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s-ES" sz="2800" u="none" dirty="0">
                <a:solidFill>
                  <a:srgbClr val="CC0000"/>
                </a:solidFill>
                <a:effectLst/>
              </a:rPr>
              <a:t>ANÁLISIS TÉCNICO</a:t>
            </a:r>
            <a:endParaRPr lang="es-EC" sz="2800" u="none" dirty="0">
              <a:solidFill>
                <a:srgbClr val="CC0000"/>
              </a:solidFill>
              <a:effectLst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3771900" y="3073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C" dirty="0"/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4068022"/>
              </p:ext>
            </p:extLst>
          </p:nvPr>
        </p:nvGraphicFramePr>
        <p:xfrm>
          <a:off x="34931" y="563765"/>
          <a:ext cx="9109069" cy="2311233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599169">
                  <a:extLst>
                    <a:ext uri="{9D8B030D-6E8A-4147-A177-3AD203B41FA5}">
                      <a16:colId xmlns:a16="http://schemas.microsoft.com/office/drawing/2014/main" xmlns="" val="3912015461"/>
                    </a:ext>
                  </a:extLst>
                </a:gridCol>
                <a:gridCol w="1336935">
                  <a:extLst>
                    <a:ext uri="{9D8B030D-6E8A-4147-A177-3AD203B41FA5}">
                      <a16:colId xmlns:a16="http://schemas.microsoft.com/office/drawing/2014/main" xmlns="" val="2985228677"/>
                    </a:ext>
                  </a:extLst>
                </a:gridCol>
                <a:gridCol w="659939">
                  <a:extLst>
                    <a:ext uri="{9D8B030D-6E8A-4147-A177-3AD203B41FA5}">
                      <a16:colId xmlns:a16="http://schemas.microsoft.com/office/drawing/2014/main" xmlns="" val="2292640174"/>
                    </a:ext>
                  </a:extLst>
                </a:gridCol>
                <a:gridCol w="625822">
                  <a:extLst>
                    <a:ext uri="{9D8B030D-6E8A-4147-A177-3AD203B41FA5}">
                      <a16:colId xmlns:a16="http://schemas.microsoft.com/office/drawing/2014/main" xmlns="" val="3657912512"/>
                    </a:ext>
                  </a:extLst>
                </a:gridCol>
                <a:gridCol w="667401">
                  <a:extLst>
                    <a:ext uri="{9D8B030D-6E8A-4147-A177-3AD203B41FA5}">
                      <a16:colId xmlns:a16="http://schemas.microsoft.com/office/drawing/2014/main" xmlns="" val="269575087"/>
                    </a:ext>
                  </a:extLst>
                </a:gridCol>
                <a:gridCol w="676996">
                  <a:extLst>
                    <a:ext uri="{9D8B030D-6E8A-4147-A177-3AD203B41FA5}">
                      <a16:colId xmlns:a16="http://schemas.microsoft.com/office/drawing/2014/main" xmlns="" val="325947726"/>
                    </a:ext>
                  </a:extLst>
                </a:gridCol>
                <a:gridCol w="667401">
                  <a:extLst>
                    <a:ext uri="{9D8B030D-6E8A-4147-A177-3AD203B41FA5}">
                      <a16:colId xmlns:a16="http://schemas.microsoft.com/office/drawing/2014/main" xmlns="" val="327780488"/>
                    </a:ext>
                  </a:extLst>
                </a:gridCol>
                <a:gridCol w="667401">
                  <a:extLst>
                    <a:ext uri="{9D8B030D-6E8A-4147-A177-3AD203B41FA5}">
                      <a16:colId xmlns:a16="http://schemas.microsoft.com/office/drawing/2014/main" xmlns="" val="894005308"/>
                    </a:ext>
                  </a:extLst>
                </a:gridCol>
                <a:gridCol w="1069335">
                  <a:extLst>
                    <a:ext uri="{9D8B030D-6E8A-4147-A177-3AD203B41FA5}">
                      <a16:colId xmlns:a16="http://schemas.microsoft.com/office/drawing/2014/main" xmlns="" val="546752501"/>
                    </a:ext>
                  </a:extLst>
                </a:gridCol>
                <a:gridCol w="1069335">
                  <a:extLst>
                    <a:ext uri="{9D8B030D-6E8A-4147-A177-3AD203B41FA5}">
                      <a16:colId xmlns:a16="http://schemas.microsoft.com/office/drawing/2014/main" xmlns="" val="3212273522"/>
                    </a:ext>
                  </a:extLst>
                </a:gridCol>
                <a:gridCol w="1069335">
                  <a:extLst>
                    <a:ext uri="{9D8B030D-6E8A-4147-A177-3AD203B41FA5}">
                      <a16:colId xmlns:a16="http://schemas.microsoft.com/office/drawing/2014/main" xmlns="" val="3139795865"/>
                    </a:ext>
                  </a:extLst>
                </a:gridCol>
              </a:tblGrid>
              <a:tr h="237445">
                <a:tc gridSpan="1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TABLA DE ELEMENTOS DE CURVA</a:t>
                      </a:r>
                      <a:endParaRPr lang="es-EC" sz="2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36272857"/>
                  </a:ext>
                </a:extLst>
              </a:tr>
              <a:tr h="50838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Nº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DELTA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R</a:t>
                      </a:r>
                      <a:endParaRPr lang="es-EC" sz="200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(m)</a:t>
                      </a:r>
                      <a:endParaRPr lang="es-EC" sz="2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T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L</a:t>
                      </a:r>
                      <a:endParaRPr lang="es-EC" sz="2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Lc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E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M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PI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PC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PT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389438739"/>
                  </a:ext>
                </a:extLst>
              </a:tr>
              <a:tr h="45037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PI-1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050°26’51”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25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11,8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22,0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21,3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2,63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2,38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0+165.33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0+153.55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0+175.57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656188992"/>
                  </a:ext>
                </a:extLst>
              </a:tr>
              <a:tr h="45037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PI-2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048°12’30’’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50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22,4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42,1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40,8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4,78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4,36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0+269,45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0+247,08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0+289,15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839031500"/>
                  </a:ext>
                </a:extLst>
              </a:tr>
              <a:tr h="45037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PI-3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089°37’49”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30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29,8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46,9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42,3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12,3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8,72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0+431.09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0+401.29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0+448.22</a:t>
                      </a:r>
                      <a:endParaRPr lang="es-EC" sz="2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082142061"/>
                  </a:ext>
                </a:extLst>
              </a:tr>
            </a:tbl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31" y="2795878"/>
            <a:ext cx="6601396" cy="35855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ángulo 4"/>
          <p:cNvSpPr/>
          <p:nvPr/>
        </p:nvSpPr>
        <p:spPr>
          <a:xfrm>
            <a:off x="0" y="97218"/>
            <a:ext cx="36513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u="none" dirty="0">
                <a:solidFill>
                  <a:schemeClr val="accent6">
                    <a:lumMod val="75000"/>
                  </a:schemeClr>
                </a:solidFill>
              </a:rPr>
              <a:t>Diseño Alineamiento Horizontal</a:t>
            </a:r>
          </a:p>
        </p:txBody>
      </p:sp>
      <p:sp>
        <p:nvSpPr>
          <p:cNvPr id="8" name="5 CuadroTexto"/>
          <p:cNvSpPr txBox="1"/>
          <p:nvPr/>
        </p:nvSpPr>
        <p:spPr>
          <a:xfrm>
            <a:off x="-1" y="6381464"/>
            <a:ext cx="5874327" cy="369312"/>
          </a:xfrm>
          <a:prstGeom prst="rect">
            <a:avLst/>
          </a:prstGeom>
          <a:noFill/>
        </p:spPr>
        <p:txBody>
          <a:bodyPr wrap="square" lIns="91418" tIns="45710" rIns="91418" bIns="45710" rtlCol="0">
            <a:spAutoFit/>
          </a:bodyPr>
          <a:lstStyle/>
          <a:p>
            <a:r>
              <a:rPr lang="es-EC" b="1" u="none" dirty="0" smtClean="0"/>
              <a:t>Diseño Geométrico de la Alternativa Seleccionada</a:t>
            </a:r>
            <a:endParaRPr lang="es-EC" b="1" u="none" dirty="0"/>
          </a:p>
        </p:txBody>
      </p:sp>
    </p:spTree>
    <p:extLst>
      <p:ext uri="{BB962C8B-B14F-4D97-AF65-F5344CB8AC3E}">
        <p14:creationId xmlns:p14="http://schemas.microsoft.com/office/powerpoint/2010/main" val="238951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34928" y="2"/>
            <a:ext cx="9109075" cy="692151"/>
          </a:xfrm>
          <a:prstGeom prst="rect">
            <a:avLst/>
          </a:prstGeom>
          <a:ln w="57150" cap="flat" cmpd="thickThin" algn="ctr">
            <a:headEnd type="none" w="med" len="med"/>
            <a:tailEnd type="none" w="med" len="med"/>
          </a:ln>
          <a:effectLst>
            <a:outerShdw dist="28398" dir="1593903" algn="ctr" rotWithShape="0">
              <a:srgbClr val="006600"/>
            </a:outerShdw>
          </a:effectLst>
        </p:spPr>
        <p:txBody>
          <a:bodyPr lIns="91418" tIns="45710" rIns="91418" bIns="45710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s-ES" sz="2800" u="none" dirty="0">
                <a:solidFill>
                  <a:srgbClr val="CC0000"/>
                </a:solidFill>
                <a:effectLst/>
              </a:rPr>
              <a:t>UBICACIÓN</a:t>
            </a:r>
            <a:endParaRPr lang="es-EC" sz="2800" u="none" dirty="0">
              <a:solidFill>
                <a:srgbClr val="CC0000"/>
              </a:solidFill>
              <a:effectLst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237067" y="1096453"/>
            <a:ext cx="8737600" cy="1200308"/>
          </a:xfrm>
          <a:prstGeom prst="rect">
            <a:avLst/>
          </a:prstGeom>
          <a:noFill/>
        </p:spPr>
        <p:txBody>
          <a:bodyPr wrap="square" lIns="91418" tIns="45710" rIns="91418" bIns="45710" rtlCol="0">
            <a:spAutoFit/>
          </a:bodyPr>
          <a:lstStyle/>
          <a:p>
            <a:pPr algn="just"/>
            <a:r>
              <a:rPr lang="es-ES_tradnl" u="none" dirty="0"/>
              <a:t>Para el desarrollo de este proyecto de investigación se optó por realizar una ciclovía que una los principales lugares turísticos de la parroquia </a:t>
            </a:r>
            <a:r>
              <a:rPr lang="es-ES_tradnl" u="none" dirty="0" smtClean="0"/>
              <a:t>Conocoto, </a:t>
            </a:r>
            <a:r>
              <a:rPr lang="es-ES_tradnl" u="none" dirty="0"/>
              <a:t>así la ciclovía iniciará en el </a:t>
            </a:r>
            <a:r>
              <a:rPr lang="es-ES_tradnl" u="none" dirty="0" smtClean="0"/>
              <a:t>Parque </a:t>
            </a:r>
            <a:r>
              <a:rPr lang="es-ES_tradnl" u="none" dirty="0"/>
              <a:t>Metropolitano del Sur y se espera la llegada en el </a:t>
            </a:r>
            <a:r>
              <a:rPr lang="es-ES_tradnl" u="none" dirty="0" smtClean="0"/>
              <a:t>Parque Metropolitano de la Armenia.</a:t>
            </a:r>
            <a:endParaRPr lang="es-EC" u="none" dirty="0"/>
          </a:p>
        </p:txBody>
      </p:sp>
      <p:pic>
        <p:nvPicPr>
          <p:cNvPr id="6" name="Imagen 5"/>
          <p:cNvPicPr/>
          <p:nvPr/>
        </p:nvPicPr>
        <p:blipFill rotWithShape="1">
          <a:blip r:embed="rId2"/>
          <a:srcRect l="-455" t="9308" r="1922" b="4877"/>
          <a:stretch/>
        </p:blipFill>
        <p:spPr bwMode="auto">
          <a:xfrm>
            <a:off x="498586" y="2435261"/>
            <a:ext cx="8214562" cy="3383648"/>
          </a:xfrm>
          <a:prstGeom prst="rect">
            <a:avLst/>
          </a:prstGeom>
          <a:ln w="1905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050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34928" y="2"/>
            <a:ext cx="9109075" cy="692151"/>
          </a:xfrm>
          <a:prstGeom prst="rect">
            <a:avLst/>
          </a:prstGeom>
          <a:ln w="57150" cap="flat" cmpd="thickThin" algn="ctr">
            <a:headEnd type="none" w="med" len="med"/>
            <a:tailEnd type="none" w="med" len="med"/>
          </a:ln>
          <a:effectLst>
            <a:outerShdw dist="28398" dir="1593903" algn="ctr" rotWithShape="0">
              <a:srgbClr val="006600"/>
            </a:outerShdw>
          </a:effectLst>
        </p:spPr>
        <p:txBody>
          <a:bodyPr lIns="91418" tIns="45710" rIns="91418" bIns="45710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s-ES" sz="2800" u="none" dirty="0">
                <a:solidFill>
                  <a:srgbClr val="CC0000"/>
                </a:solidFill>
                <a:effectLst/>
              </a:rPr>
              <a:t>ANÁLISIS TÉCNICO</a:t>
            </a:r>
            <a:endParaRPr lang="es-EC" sz="2800" u="none" dirty="0">
              <a:solidFill>
                <a:srgbClr val="CC0000"/>
              </a:solidFill>
              <a:effectLst/>
            </a:endParaRPr>
          </a:p>
        </p:txBody>
      </p:sp>
      <p:sp>
        <p:nvSpPr>
          <p:cNvPr id="7" name="5 CuadroTexto"/>
          <p:cNvSpPr txBox="1"/>
          <p:nvPr/>
        </p:nvSpPr>
        <p:spPr>
          <a:xfrm>
            <a:off x="-1" y="6381464"/>
            <a:ext cx="5874327" cy="369312"/>
          </a:xfrm>
          <a:prstGeom prst="rect">
            <a:avLst/>
          </a:prstGeom>
          <a:noFill/>
        </p:spPr>
        <p:txBody>
          <a:bodyPr wrap="square" lIns="91418" tIns="45710" rIns="91418" bIns="45710" rtlCol="0">
            <a:spAutoFit/>
          </a:bodyPr>
          <a:lstStyle/>
          <a:p>
            <a:r>
              <a:rPr lang="es-EC" b="1" u="none" dirty="0" smtClean="0"/>
              <a:t>Diseño Geométrico de la Alternativa Seleccionada</a:t>
            </a:r>
            <a:endParaRPr lang="es-EC" b="1" u="none" dirty="0"/>
          </a:p>
        </p:txBody>
      </p:sp>
      <p:sp>
        <p:nvSpPr>
          <p:cNvPr id="8" name="Rectángulo 7"/>
          <p:cNvSpPr/>
          <p:nvPr/>
        </p:nvSpPr>
        <p:spPr>
          <a:xfrm>
            <a:off x="0" y="97218"/>
            <a:ext cx="33436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u="none" dirty="0">
                <a:solidFill>
                  <a:schemeClr val="accent6">
                    <a:lumMod val="75000"/>
                  </a:schemeClr>
                </a:solidFill>
              </a:rPr>
              <a:t>Diseño Alineamiento </a:t>
            </a:r>
            <a:r>
              <a:rPr lang="es-EC" b="1" u="none" dirty="0" smtClean="0">
                <a:solidFill>
                  <a:schemeClr val="accent6">
                    <a:lumMod val="75000"/>
                  </a:schemeClr>
                </a:solidFill>
              </a:rPr>
              <a:t>Vertical</a:t>
            </a:r>
            <a:endParaRPr lang="es-EC" b="1" u="none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Terminador 3"/>
          <p:cNvSpPr/>
          <p:nvPr/>
        </p:nvSpPr>
        <p:spPr>
          <a:xfrm>
            <a:off x="105315" y="789369"/>
            <a:ext cx="3095085" cy="3354139"/>
          </a:xfrm>
          <a:prstGeom prst="flowChartTerminator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marL="179705" algn="just">
              <a:lnSpc>
                <a:spcPct val="150000"/>
              </a:lnSpc>
              <a:spcAft>
                <a:spcPts val="600"/>
              </a:spcAft>
            </a:pPr>
            <a:r>
              <a:rPr lang="es-ES_tradnl" sz="1600" u="none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 diseño vertical se lo realiza tomando en cuenta dos aspectos:</a:t>
            </a:r>
            <a:endParaRPr lang="es-EC" sz="1600" u="none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ES_tradnl" sz="1600" u="none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 esfuerzo para ascender </a:t>
            </a:r>
            <a:endParaRPr lang="es-EC" sz="1600" u="none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ES_tradnl" sz="1600" u="none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 seguridad en los descensos</a:t>
            </a:r>
            <a:endParaRPr lang="es-EC" sz="1600" u="none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2693403"/>
              </p:ext>
            </p:extLst>
          </p:nvPr>
        </p:nvGraphicFramePr>
        <p:xfrm>
          <a:off x="3343672" y="906584"/>
          <a:ext cx="5554089" cy="1920240"/>
        </p:xfrm>
        <a:graphic>
          <a:graphicData uri="http://schemas.openxmlformats.org/drawingml/2006/table">
            <a:tbl>
              <a:tblPr firstRow="1" firstCol="1" bandRow="1">
                <a:tableStyleId>{5DA37D80-6434-44D0-A028-1B22A696006F}</a:tableStyleId>
              </a:tblPr>
              <a:tblGrid>
                <a:gridCol w="1851363">
                  <a:extLst>
                    <a:ext uri="{9D8B030D-6E8A-4147-A177-3AD203B41FA5}">
                      <a16:colId xmlns:a16="http://schemas.microsoft.com/office/drawing/2014/main" xmlns="" val="111941104"/>
                    </a:ext>
                  </a:extLst>
                </a:gridCol>
                <a:gridCol w="1851363">
                  <a:extLst>
                    <a:ext uri="{9D8B030D-6E8A-4147-A177-3AD203B41FA5}">
                      <a16:colId xmlns:a16="http://schemas.microsoft.com/office/drawing/2014/main" xmlns="" val="3705644492"/>
                    </a:ext>
                  </a:extLst>
                </a:gridCol>
                <a:gridCol w="1851363">
                  <a:extLst>
                    <a:ext uri="{9D8B030D-6E8A-4147-A177-3AD203B41FA5}">
                      <a16:colId xmlns:a16="http://schemas.microsoft.com/office/drawing/2014/main" xmlns="" val="17321799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</a:rPr>
                        <a:t>Desnivel que se debe superar </a:t>
                      </a:r>
                      <a:r>
                        <a:rPr lang="es-ES_tradnl" sz="1400" dirty="0" smtClean="0">
                          <a:effectLst/>
                        </a:rPr>
                        <a:t>(m)</a:t>
                      </a:r>
                      <a:endParaRPr lang="es-EC" sz="2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</a:rPr>
                        <a:t>Pendiente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331971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</a:rPr>
                        <a:t> </a:t>
                      </a:r>
                      <a:endParaRPr lang="es-EC" sz="2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</a:rPr>
                        <a:t>Deseable (%)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</a:rPr>
                        <a:t>Máxima (%)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9975406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</a:rPr>
                        <a:t>2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</a:rPr>
                        <a:t>5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</a:rPr>
                        <a:t>10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236215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</a:rPr>
                        <a:t>4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</a:rPr>
                        <a:t>2.50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</a:rPr>
                        <a:t>5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42215489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</a:rPr>
                        <a:t>6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</a:rPr>
                        <a:t>1.70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</a:rPr>
                        <a:t>3.30</a:t>
                      </a:r>
                      <a:endParaRPr lang="es-EC" sz="2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716404928"/>
                  </a:ext>
                </a:extLst>
              </a:tr>
            </a:tbl>
          </a:graphicData>
        </a:graphic>
      </p:graphicFrame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7234972"/>
              </p:ext>
            </p:extLst>
          </p:nvPr>
        </p:nvGraphicFramePr>
        <p:xfrm>
          <a:off x="3343668" y="3001211"/>
          <a:ext cx="5554092" cy="2637590"/>
        </p:xfrm>
        <a:graphic>
          <a:graphicData uri="http://schemas.openxmlformats.org/drawingml/2006/table">
            <a:tbl>
              <a:tblPr firstRow="1" firstCol="1" bandRow="1">
                <a:tableStyleId>{5DA37D80-6434-44D0-A028-1B22A696006F}</a:tableStyleId>
              </a:tblPr>
              <a:tblGrid>
                <a:gridCol w="2777046">
                  <a:extLst>
                    <a:ext uri="{9D8B030D-6E8A-4147-A177-3AD203B41FA5}">
                      <a16:colId xmlns:a16="http://schemas.microsoft.com/office/drawing/2014/main" xmlns="" val="2373222234"/>
                    </a:ext>
                  </a:extLst>
                </a:gridCol>
                <a:gridCol w="2777046">
                  <a:extLst>
                    <a:ext uri="{9D8B030D-6E8A-4147-A177-3AD203B41FA5}">
                      <a16:colId xmlns:a16="http://schemas.microsoft.com/office/drawing/2014/main" xmlns="" val="3002914467"/>
                    </a:ext>
                  </a:extLst>
                </a:gridCol>
              </a:tblGrid>
              <a:tr h="334837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</a:rPr>
                        <a:t>Pendientes máximas</a:t>
                      </a:r>
                      <a:endParaRPr lang="es-EC" sz="2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2711332"/>
                  </a:ext>
                </a:extLst>
              </a:tr>
              <a:tr h="33483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</a:rPr>
                        <a:t>3-6%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</a:rPr>
                        <a:t>Hasta 500 m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791874315"/>
                  </a:ext>
                </a:extLst>
              </a:tr>
              <a:tr h="32113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</a:rPr>
                        <a:t>6%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</a:rPr>
                        <a:t>Hasta 240 m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025505434"/>
                  </a:ext>
                </a:extLst>
              </a:tr>
              <a:tr h="33483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</a:rPr>
                        <a:t>7%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</a:rPr>
                        <a:t>Hasta 120 m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548897654"/>
                  </a:ext>
                </a:extLst>
              </a:tr>
              <a:tr h="33483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</a:rPr>
                        <a:t>8%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</a:rPr>
                        <a:t>Hasta 90 m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548777604"/>
                  </a:ext>
                </a:extLst>
              </a:tr>
              <a:tr h="32113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</a:rPr>
                        <a:t>9%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</a:rPr>
                        <a:t>Hasta 60 m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390492690"/>
                  </a:ext>
                </a:extLst>
              </a:tr>
              <a:tr h="33483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</a:rPr>
                        <a:t>10%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</a:rPr>
                        <a:t>Hasta 30 m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561721569"/>
                  </a:ext>
                </a:extLst>
              </a:tr>
              <a:tr h="32113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</a:rPr>
                        <a:t>11-20%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</a:rPr>
                        <a:t>Hasta 15 m</a:t>
                      </a:r>
                      <a:endParaRPr lang="es-EC" sz="2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97894337"/>
                  </a:ext>
                </a:extLst>
              </a:tr>
            </a:tbl>
          </a:graphicData>
        </a:graphic>
      </p:graphicFrame>
      <p:pic>
        <p:nvPicPr>
          <p:cNvPr id="11" name="Imagen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01" y="4240724"/>
            <a:ext cx="3028911" cy="19877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2380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34928" y="2"/>
            <a:ext cx="9109075" cy="692151"/>
          </a:xfrm>
          <a:prstGeom prst="rect">
            <a:avLst/>
          </a:prstGeom>
          <a:ln w="57150" cap="flat" cmpd="thickThin" algn="ctr">
            <a:headEnd type="none" w="med" len="med"/>
            <a:tailEnd type="none" w="med" len="med"/>
          </a:ln>
          <a:effectLst>
            <a:outerShdw dist="28398" dir="1593903" algn="ctr" rotWithShape="0">
              <a:srgbClr val="006600"/>
            </a:outerShdw>
          </a:effectLst>
        </p:spPr>
        <p:txBody>
          <a:bodyPr lIns="91418" tIns="45710" rIns="91418" bIns="45710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s-ES" sz="2800" u="none" dirty="0">
                <a:solidFill>
                  <a:srgbClr val="CC0000"/>
                </a:solidFill>
                <a:effectLst/>
              </a:rPr>
              <a:t>ANÁLISIS TÉCNICO</a:t>
            </a:r>
            <a:endParaRPr lang="es-EC" sz="2800" u="none" dirty="0">
              <a:solidFill>
                <a:srgbClr val="CC0000"/>
              </a:solidFill>
              <a:effectLst/>
            </a:endParaRPr>
          </a:p>
        </p:txBody>
      </p:sp>
      <p:sp>
        <p:nvSpPr>
          <p:cNvPr id="7" name="5 CuadroTexto"/>
          <p:cNvSpPr txBox="1"/>
          <p:nvPr/>
        </p:nvSpPr>
        <p:spPr>
          <a:xfrm>
            <a:off x="-1" y="6381464"/>
            <a:ext cx="5874327" cy="369312"/>
          </a:xfrm>
          <a:prstGeom prst="rect">
            <a:avLst/>
          </a:prstGeom>
          <a:noFill/>
        </p:spPr>
        <p:txBody>
          <a:bodyPr wrap="square" lIns="91418" tIns="45710" rIns="91418" bIns="45710" rtlCol="0">
            <a:spAutoFit/>
          </a:bodyPr>
          <a:lstStyle/>
          <a:p>
            <a:r>
              <a:rPr lang="es-EC" b="1" u="none" dirty="0" smtClean="0"/>
              <a:t>Diseño Geométrico de la Alternativa Seleccionada</a:t>
            </a:r>
            <a:endParaRPr lang="es-EC" b="1" u="none" dirty="0"/>
          </a:p>
        </p:txBody>
      </p:sp>
      <p:sp>
        <p:nvSpPr>
          <p:cNvPr id="8" name="Rectángulo 7"/>
          <p:cNvSpPr/>
          <p:nvPr/>
        </p:nvSpPr>
        <p:spPr>
          <a:xfrm>
            <a:off x="0" y="97218"/>
            <a:ext cx="33436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u="none" dirty="0">
                <a:solidFill>
                  <a:schemeClr val="accent6">
                    <a:lumMod val="75000"/>
                  </a:schemeClr>
                </a:solidFill>
              </a:rPr>
              <a:t>Diseño Alineamiento </a:t>
            </a:r>
            <a:r>
              <a:rPr lang="es-EC" b="1" u="none" dirty="0" smtClean="0">
                <a:solidFill>
                  <a:schemeClr val="accent6">
                    <a:lumMod val="75000"/>
                  </a:schemeClr>
                </a:solidFill>
              </a:rPr>
              <a:t>Vertical</a:t>
            </a:r>
            <a:endParaRPr lang="es-EC" b="1" u="none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2"/>
          <a:srcRect l="2449" r="1915" b="23170"/>
          <a:stretch/>
        </p:blipFill>
        <p:spPr>
          <a:xfrm>
            <a:off x="75397" y="1343551"/>
            <a:ext cx="9028136" cy="3505540"/>
          </a:xfrm>
          <a:prstGeom prst="rect">
            <a:avLst/>
          </a:prstGeom>
          <a:ln w="1905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77839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34928" y="2"/>
            <a:ext cx="9109075" cy="692151"/>
          </a:xfrm>
          <a:prstGeom prst="rect">
            <a:avLst/>
          </a:prstGeom>
          <a:ln w="57150" cap="flat" cmpd="thickThin" algn="ctr">
            <a:headEnd type="none" w="med" len="med"/>
            <a:tailEnd type="none" w="med" len="med"/>
          </a:ln>
          <a:effectLst>
            <a:outerShdw dist="28398" dir="1593903" algn="ctr" rotWithShape="0">
              <a:srgbClr val="006600"/>
            </a:outerShdw>
          </a:effectLst>
        </p:spPr>
        <p:txBody>
          <a:bodyPr lIns="91418" tIns="45710" rIns="91418" bIns="45710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s-ES" sz="2800" u="none" dirty="0">
                <a:solidFill>
                  <a:srgbClr val="CC0000"/>
                </a:solidFill>
                <a:effectLst/>
              </a:rPr>
              <a:t>ANÁLISIS TÉCNICO</a:t>
            </a:r>
            <a:endParaRPr lang="es-EC" sz="2800" u="none" dirty="0">
              <a:solidFill>
                <a:srgbClr val="CC0000"/>
              </a:solidFill>
              <a:effectLst/>
            </a:endParaRPr>
          </a:p>
        </p:txBody>
      </p:sp>
      <p:sp>
        <p:nvSpPr>
          <p:cNvPr id="7" name="5 CuadroTexto"/>
          <p:cNvSpPr txBox="1"/>
          <p:nvPr/>
        </p:nvSpPr>
        <p:spPr>
          <a:xfrm>
            <a:off x="-1" y="6381464"/>
            <a:ext cx="5874327" cy="369312"/>
          </a:xfrm>
          <a:prstGeom prst="rect">
            <a:avLst/>
          </a:prstGeom>
          <a:noFill/>
        </p:spPr>
        <p:txBody>
          <a:bodyPr wrap="square" lIns="91418" tIns="45710" rIns="91418" bIns="45710" rtlCol="0">
            <a:spAutoFit/>
          </a:bodyPr>
          <a:lstStyle/>
          <a:p>
            <a:r>
              <a:rPr lang="es-EC" b="1" u="none" dirty="0" smtClean="0"/>
              <a:t>Diseño Geométrico de la Alternativa Seleccionada</a:t>
            </a:r>
            <a:endParaRPr lang="es-EC" b="1" u="none" dirty="0"/>
          </a:p>
        </p:txBody>
      </p:sp>
      <p:sp>
        <p:nvSpPr>
          <p:cNvPr id="8" name="Rectángulo 7"/>
          <p:cNvSpPr/>
          <p:nvPr/>
        </p:nvSpPr>
        <p:spPr>
          <a:xfrm>
            <a:off x="0" y="97218"/>
            <a:ext cx="21852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u="none" dirty="0" smtClean="0">
                <a:solidFill>
                  <a:schemeClr val="accent6">
                    <a:lumMod val="75000"/>
                  </a:schemeClr>
                </a:solidFill>
              </a:rPr>
              <a:t>Secciones Típicas</a:t>
            </a:r>
            <a:endParaRPr lang="es-EC" b="1" u="none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Imagen 5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6" t="5876" r="25258" b="6449"/>
          <a:stretch/>
        </p:blipFill>
        <p:spPr bwMode="auto">
          <a:xfrm>
            <a:off x="262591" y="692153"/>
            <a:ext cx="4319905" cy="25262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n 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9" t="11297" r="23680" b="15473"/>
          <a:stretch/>
        </p:blipFill>
        <p:spPr bwMode="auto">
          <a:xfrm>
            <a:off x="221029" y="3661959"/>
            <a:ext cx="4319905" cy="22832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magen 9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6" r="20562"/>
          <a:stretch/>
        </p:blipFill>
        <p:spPr bwMode="auto">
          <a:xfrm>
            <a:off x="4807528" y="1643564"/>
            <a:ext cx="4156364" cy="29977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5 CuadroTexto"/>
          <p:cNvSpPr txBox="1"/>
          <p:nvPr/>
        </p:nvSpPr>
        <p:spPr>
          <a:xfrm>
            <a:off x="178612" y="3259155"/>
            <a:ext cx="4013203" cy="369312"/>
          </a:xfrm>
          <a:prstGeom prst="rect">
            <a:avLst/>
          </a:prstGeom>
          <a:noFill/>
        </p:spPr>
        <p:txBody>
          <a:bodyPr wrap="square" lIns="91418" tIns="45710" rIns="91418" bIns="45710" rtlCol="0">
            <a:spAutoFit/>
          </a:bodyPr>
          <a:lstStyle/>
          <a:p>
            <a:r>
              <a:rPr lang="es-EC" b="1" u="none" dirty="0" smtClean="0">
                <a:solidFill>
                  <a:srgbClr val="FF0000"/>
                </a:solidFill>
              </a:rPr>
              <a:t>Zona Rural</a:t>
            </a:r>
            <a:endParaRPr lang="es-EC" b="1" u="none" dirty="0">
              <a:solidFill>
                <a:srgbClr val="FF0000"/>
              </a:solidFill>
            </a:endParaRPr>
          </a:p>
        </p:txBody>
      </p:sp>
      <p:sp>
        <p:nvSpPr>
          <p:cNvPr id="12" name="5 CuadroTexto"/>
          <p:cNvSpPr txBox="1"/>
          <p:nvPr/>
        </p:nvSpPr>
        <p:spPr>
          <a:xfrm>
            <a:off x="178611" y="5945168"/>
            <a:ext cx="4013203" cy="369312"/>
          </a:xfrm>
          <a:prstGeom prst="rect">
            <a:avLst/>
          </a:prstGeom>
          <a:noFill/>
        </p:spPr>
        <p:txBody>
          <a:bodyPr wrap="square" lIns="91418" tIns="45710" rIns="91418" bIns="45710" rtlCol="0">
            <a:spAutoFit/>
          </a:bodyPr>
          <a:lstStyle/>
          <a:p>
            <a:r>
              <a:rPr lang="es-EC" b="1" u="none" dirty="0" smtClean="0">
                <a:solidFill>
                  <a:srgbClr val="FF0000"/>
                </a:solidFill>
              </a:rPr>
              <a:t>Zona Urbana</a:t>
            </a:r>
            <a:endParaRPr lang="es-EC" b="1" u="none" dirty="0">
              <a:solidFill>
                <a:srgbClr val="FF0000"/>
              </a:solidFill>
            </a:endParaRPr>
          </a:p>
        </p:txBody>
      </p:sp>
      <p:sp>
        <p:nvSpPr>
          <p:cNvPr id="13" name="5 CuadroTexto"/>
          <p:cNvSpPr txBox="1"/>
          <p:nvPr/>
        </p:nvSpPr>
        <p:spPr>
          <a:xfrm>
            <a:off x="4807528" y="4803563"/>
            <a:ext cx="4013203" cy="369312"/>
          </a:xfrm>
          <a:prstGeom prst="rect">
            <a:avLst/>
          </a:prstGeom>
          <a:noFill/>
        </p:spPr>
        <p:txBody>
          <a:bodyPr wrap="square" lIns="91418" tIns="45710" rIns="91418" bIns="45710" rtlCol="0">
            <a:spAutoFit/>
          </a:bodyPr>
          <a:lstStyle/>
          <a:p>
            <a:r>
              <a:rPr lang="es-EC" b="1" u="none" dirty="0" smtClean="0">
                <a:solidFill>
                  <a:srgbClr val="FF0000"/>
                </a:solidFill>
              </a:rPr>
              <a:t>Unidireccional</a:t>
            </a:r>
            <a:endParaRPr lang="es-EC" b="1" u="non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32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34928" y="2"/>
            <a:ext cx="9109075" cy="692151"/>
          </a:xfrm>
          <a:prstGeom prst="rect">
            <a:avLst/>
          </a:prstGeom>
          <a:ln w="57150" cap="flat" cmpd="thickThin" algn="ctr">
            <a:headEnd type="none" w="med" len="med"/>
            <a:tailEnd type="none" w="med" len="med"/>
          </a:ln>
          <a:effectLst>
            <a:outerShdw dist="28398" dir="1593903" algn="ctr" rotWithShape="0">
              <a:srgbClr val="006600"/>
            </a:outerShdw>
          </a:effectLst>
        </p:spPr>
        <p:txBody>
          <a:bodyPr lIns="91418" tIns="45710" rIns="91418" bIns="45710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s-ES" sz="2800" u="none" dirty="0">
                <a:solidFill>
                  <a:srgbClr val="CC0000"/>
                </a:solidFill>
                <a:effectLst/>
              </a:rPr>
              <a:t>ANÁLISIS TÉCNICO</a:t>
            </a:r>
            <a:endParaRPr lang="es-EC" sz="2800" u="none" dirty="0">
              <a:solidFill>
                <a:srgbClr val="CC0000"/>
              </a:solidFill>
              <a:effectLst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261217" y="6331961"/>
            <a:ext cx="7603067" cy="369312"/>
          </a:xfrm>
          <a:prstGeom prst="rect">
            <a:avLst/>
          </a:prstGeom>
          <a:noFill/>
        </p:spPr>
        <p:txBody>
          <a:bodyPr wrap="square" lIns="91418" tIns="45710" rIns="91418" bIns="45710" rtlCol="0">
            <a:spAutoFit/>
          </a:bodyPr>
          <a:lstStyle/>
          <a:p>
            <a:r>
              <a:rPr lang="es-EC" b="1" u="none" dirty="0" smtClean="0"/>
              <a:t>Drenaje Vial</a:t>
            </a:r>
            <a:endParaRPr lang="es-EC" b="1" u="none" dirty="0"/>
          </a:p>
        </p:txBody>
      </p:sp>
      <p:sp>
        <p:nvSpPr>
          <p:cNvPr id="4" name="3 CuadroTexto"/>
          <p:cNvSpPr txBox="1"/>
          <p:nvPr/>
        </p:nvSpPr>
        <p:spPr>
          <a:xfrm>
            <a:off x="136523" y="159851"/>
            <a:ext cx="3251200" cy="646311"/>
          </a:xfrm>
          <a:prstGeom prst="rect">
            <a:avLst/>
          </a:prstGeom>
          <a:noFill/>
        </p:spPr>
        <p:txBody>
          <a:bodyPr wrap="square" lIns="91418" tIns="45710" rIns="91418" bIns="45710" rtlCol="0">
            <a:spAutoFit/>
          </a:bodyPr>
          <a:lstStyle/>
          <a:p>
            <a:r>
              <a:rPr lang="es-EC" b="1" u="none" dirty="0" smtClean="0">
                <a:solidFill>
                  <a:srgbClr val="002060"/>
                </a:solidFill>
              </a:rPr>
              <a:t>Drenaje Longitudinal Zona rural</a:t>
            </a:r>
            <a:endParaRPr lang="es-EC" b="1" u="none" dirty="0">
              <a:solidFill>
                <a:srgbClr val="002060"/>
              </a:solidFill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4419600" y="920172"/>
            <a:ext cx="4572000" cy="1477307"/>
          </a:xfrm>
          <a:prstGeom prst="rect">
            <a:avLst/>
          </a:prstGeom>
        </p:spPr>
        <p:txBody>
          <a:bodyPr lIns="91418" tIns="45710" rIns="91418" bIns="45710">
            <a:spAutoFit/>
          </a:bodyPr>
          <a:lstStyle/>
          <a:p>
            <a:pPr algn="just"/>
            <a:r>
              <a:rPr lang="es-ES_tradnl" u="none" dirty="0"/>
              <a:t>P</a:t>
            </a:r>
            <a:r>
              <a:rPr lang="es-ES_tradnl" u="none" dirty="0" smtClean="0"/>
              <a:t>ara </a:t>
            </a:r>
            <a:r>
              <a:rPr lang="es-ES_tradnl" u="none" dirty="0"/>
              <a:t>el cálculo </a:t>
            </a:r>
            <a:r>
              <a:rPr lang="es-ES_tradnl" u="none" dirty="0" smtClean="0"/>
              <a:t>se </a:t>
            </a:r>
            <a:r>
              <a:rPr lang="es-ES_tradnl" u="none" dirty="0"/>
              <a:t>divide en dos áreas de aportación el del corte del talud y el de la ciclovía por lo tanto el caudal se expresará como la suma de estos dos aportes y se utilizará la forma del método racional:</a:t>
            </a:r>
            <a:endParaRPr lang="es-EC" u="non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9 Rectángulo"/>
              <p:cNvSpPr/>
              <p:nvPr/>
            </p:nvSpPr>
            <p:spPr>
              <a:xfrm>
                <a:off x="4572000" y="2385551"/>
                <a:ext cx="4572000" cy="1200308"/>
              </a:xfrm>
              <a:prstGeom prst="rect">
                <a:avLst/>
              </a:prstGeom>
            </p:spPr>
            <p:txBody>
              <a:bodyPr lIns="91418" tIns="45710" rIns="91418" bIns="45710">
                <a:spAutoFit/>
              </a:bodyPr>
              <a:lstStyle/>
              <a:p>
                <a:r>
                  <a:rPr lang="es-EC" u="none" dirty="0" smtClean="0"/>
                  <a:t>                            </a:t>
                </a:r>
                <a14:m>
                  <m:oMath xmlns:m="http://schemas.openxmlformats.org/officeDocument/2006/math">
                    <m:r>
                      <a:rPr lang="es-EC" i="1" u="none">
                        <a:latin typeface="Cambria Math"/>
                      </a:rPr>
                      <m:t>𝐴</m:t>
                    </m:r>
                    <m:r>
                      <a:rPr lang="es-EC" i="1" u="none">
                        <a:latin typeface="Cambria Math"/>
                      </a:rPr>
                      <m:t>=</m:t>
                    </m:r>
                    <m:r>
                      <a:rPr lang="es-EC" i="1" u="none">
                        <a:latin typeface="Cambria Math"/>
                      </a:rPr>
                      <m:t>𝑏𝑥𝐿</m:t>
                    </m:r>
                  </m:oMath>
                </a14:m>
                <a:r>
                  <a:rPr lang="es-EC" i="1" u="none" dirty="0"/>
                  <a:t>            </a:t>
                </a:r>
                <a:endParaRPr lang="es-EC" i="1" u="none" dirty="0" smtClean="0"/>
              </a:p>
              <a:p>
                <a:r>
                  <a:rPr lang="es-EC" u="none" dirty="0" smtClean="0"/>
                  <a:t>Dónde</a:t>
                </a:r>
                <a:r>
                  <a:rPr lang="es-EC" u="none" dirty="0"/>
                  <a:t>:</a:t>
                </a:r>
              </a:p>
              <a:p>
                <a:r>
                  <a:rPr lang="es-EC" u="none" dirty="0"/>
                  <a:t>b= ancho de la ciclovía</a:t>
                </a:r>
              </a:p>
              <a:p>
                <a:r>
                  <a:rPr lang="es-EC" u="none" dirty="0" smtClean="0"/>
                  <a:t>L</a:t>
                </a:r>
                <a:r>
                  <a:rPr lang="es-EC" u="none" dirty="0"/>
                  <a:t>=  </a:t>
                </a:r>
                <a:r>
                  <a:rPr lang="es-EC" u="none" dirty="0" smtClean="0"/>
                  <a:t>longitud entre alcantarillas</a:t>
                </a:r>
                <a:endParaRPr lang="es-EC" u="none" dirty="0"/>
              </a:p>
            </p:txBody>
          </p:sp>
        </mc:Choice>
        <mc:Fallback xmlns="">
          <p:sp>
            <p:nvSpPr>
              <p:cNvPr id="10" name="9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2385551"/>
                <a:ext cx="4572000" cy="1200308"/>
              </a:xfrm>
              <a:prstGeom prst="rect">
                <a:avLst/>
              </a:prstGeom>
              <a:blipFill>
                <a:blip r:embed="rId2"/>
                <a:stretch>
                  <a:fillRect l="-1200" b="-7107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23" y="2030615"/>
            <a:ext cx="4312296" cy="23760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ángulo 4"/>
              <p:cNvSpPr/>
              <p:nvPr/>
            </p:nvSpPr>
            <p:spPr>
              <a:xfrm>
                <a:off x="1511568" y="4744872"/>
                <a:ext cx="1519134" cy="6127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b="0" i="1" u="none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s-EC" b="0" i="0" u="none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i="1" u="none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b="0" i="1" u="none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es-EC" b="0" i="0" u="none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s-EC" b="0" i="1" u="none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s-EC" b="0" i="0" u="none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s-EC" b="0" i="1" u="none">
                              <a:latin typeface="Cambria Math" panose="02040503050406030204" pitchFamily="18" charset="0"/>
                            </a:rPr>
                            <m:t>𝐴</m:t>
                          </m:r>
                        </m:num>
                        <m:den>
                          <m:r>
                            <a:rPr lang="es-EC" b="0" i="0" u="none">
                              <a:latin typeface="Cambria Math" panose="02040503050406030204" pitchFamily="18" charset="0"/>
                            </a:rPr>
                            <m:t>360</m:t>
                          </m:r>
                        </m:den>
                      </m:f>
                    </m:oMath>
                  </m:oMathPara>
                </a14:m>
                <a:endParaRPr lang="es-EC" u="none" dirty="0"/>
              </a:p>
            </p:txBody>
          </p:sp>
        </mc:Choice>
        <mc:Fallback xmlns="">
          <p:sp>
            <p:nvSpPr>
              <p:cNvPr id="5" name="Rectángu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1568" y="4744872"/>
                <a:ext cx="1519134" cy="6127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ángulo 6"/>
              <p:cNvSpPr/>
              <p:nvPr/>
            </p:nvSpPr>
            <p:spPr>
              <a:xfrm>
                <a:off x="4589465" y="4149869"/>
                <a:ext cx="4572000" cy="1802738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spcAft>
                    <a:spcPts val="600"/>
                  </a:spcAft>
                </a:pPr>
                <a:r>
                  <a:rPr lang="es-EC" u="none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Donde: </a:t>
                </a:r>
                <a:endParaRPr lang="es-EC" sz="1600" u="none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179705" indent="-179705" algn="just">
                  <a:spcAft>
                    <a:spcPts val="0"/>
                  </a:spcAft>
                </a:pPr>
                <a:r>
                  <a:rPr lang="es-EC" sz="1800" u="none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Q= caudal hidrológico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s-EC" sz="1800" i="1" u="none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s-EC" sz="1800" i="1" u="none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s-EC" sz="1800" i="1" u="none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s-EC" sz="1800" i="1" u="none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</m:num>
                      <m:den>
                        <m:r>
                          <a:rPr lang="es-EC" sz="1800" i="1" u="none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𝑠</m:t>
                        </m:r>
                      </m:den>
                    </m:f>
                  </m:oMath>
                </a14:m>
                <a:endParaRPr lang="es-EC" u="none" dirty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179705" indent="-179705" algn="just">
                  <a:spcAft>
                    <a:spcPts val="0"/>
                  </a:spcAft>
                </a:pPr>
                <a:r>
                  <a:rPr lang="es-EC" sz="1800" u="none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C= coeficiente de escorrentía</a:t>
                </a:r>
                <a:endParaRPr lang="es-EC" u="none" dirty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179705" indent="-179705" algn="just">
                  <a:spcAft>
                    <a:spcPts val="0"/>
                  </a:spcAft>
                </a:pPr>
                <a:r>
                  <a:rPr lang="es-EC" sz="1800" u="none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I=intensidad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s-EC" sz="1800" i="1" u="none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s-EC" sz="1800" i="1" u="none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𝑚𝑚</m:t>
                        </m:r>
                      </m:num>
                      <m:den>
                        <m:r>
                          <a:rPr lang="es-EC" sz="1800" i="1" u="none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h</m:t>
                        </m:r>
                      </m:den>
                    </m:f>
                  </m:oMath>
                </a14:m>
                <a:r>
                  <a:rPr lang="es-EC" sz="1800" u="none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  <a:endParaRPr lang="es-EC" u="none" dirty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179705" indent="-179705" algn="just">
                  <a:spcAft>
                    <a:spcPts val="1000"/>
                  </a:spcAft>
                </a:pPr>
                <a:r>
                  <a:rPr lang="es-EC" sz="1800" u="none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A= área de cuenca(ha)</a:t>
                </a:r>
                <a:endParaRPr lang="es-EC" u="none" dirty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ángulo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9465" y="4149869"/>
                <a:ext cx="4572000" cy="1802738"/>
              </a:xfrm>
              <a:prstGeom prst="rect">
                <a:avLst/>
              </a:prstGeom>
              <a:blipFill>
                <a:blip r:embed="rId5"/>
                <a:stretch>
                  <a:fillRect l="-1200" t="-2034" b="-4746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3 CuadroTexto"/>
          <p:cNvSpPr txBox="1"/>
          <p:nvPr/>
        </p:nvSpPr>
        <p:spPr>
          <a:xfrm>
            <a:off x="261217" y="821253"/>
            <a:ext cx="3251200" cy="369312"/>
          </a:xfrm>
          <a:prstGeom prst="rect">
            <a:avLst/>
          </a:prstGeom>
          <a:noFill/>
        </p:spPr>
        <p:txBody>
          <a:bodyPr wrap="square" lIns="91418" tIns="45710" rIns="91418" bIns="45710" rtlCol="0">
            <a:spAutoFit/>
          </a:bodyPr>
          <a:lstStyle/>
          <a:p>
            <a:r>
              <a:rPr lang="es-EC" b="1" u="none" dirty="0" smtClean="0">
                <a:solidFill>
                  <a:srgbClr val="FF0000"/>
                </a:solidFill>
              </a:rPr>
              <a:t>Caudal hidrológico</a:t>
            </a:r>
            <a:endParaRPr lang="es-EC" b="1" u="non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98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34928" y="2"/>
            <a:ext cx="9109075" cy="692151"/>
          </a:xfrm>
          <a:prstGeom prst="rect">
            <a:avLst/>
          </a:prstGeom>
          <a:ln w="57150" cap="flat" cmpd="thickThin" algn="ctr">
            <a:headEnd type="none" w="med" len="med"/>
            <a:tailEnd type="none" w="med" len="med"/>
          </a:ln>
          <a:effectLst>
            <a:outerShdw dist="28398" dir="1593903" algn="ctr" rotWithShape="0">
              <a:srgbClr val="006600"/>
            </a:outerShdw>
          </a:effectLst>
        </p:spPr>
        <p:txBody>
          <a:bodyPr lIns="91418" tIns="45710" rIns="91418" bIns="45710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s-ES" sz="2800" u="none" dirty="0">
                <a:solidFill>
                  <a:srgbClr val="CC0000"/>
                </a:solidFill>
                <a:effectLst/>
              </a:rPr>
              <a:t>ANÁLISIS TÉCNICO</a:t>
            </a:r>
            <a:endParaRPr lang="es-EC" sz="2800" u="none" dirty="0">
              <a:solidFill>
                <a:srgbClr val="CC0000"/>
              </a:solidFill>
              <a:effectLst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34928" y="6351023"/>
            <a:ext cx="7603067" cy="369312"/>
          </a:xfrm>
          <a:prstGeom prst="rect">
            <a:avLst/>
          </a:prstGeom>
          <a:noFill/>
        </p:spPr>
        <p:txBody>
          <a:bodyPr wrap="square" lIns="91418" tIns="45710" rIns="91418" bIns="45710" rtlCol="0">
            <a:spAutoFit/>
          </a:bodyPr>
          <a:lstStyle/>
          <a:p>
            <a:r>
              <a:rPr lang="es-EC" b="1" u="none" dirty="0" smtClean="0"/>
              <a:t>Drenaje Vial</a:t>
            </a:r>
            <a:endParaRPr lang="es-EC" b="1" u="none" dirty="0"/>
          </a:p>
        </p:txBody>
      </p:sp>
      <p:sp>
        <p:nvSpPr>
          <p:cNvPr id="12" name="3 CuadroTexto"/>
          <p:cNvSpPr txBox="1"/>
          <p:nvPr/>
        </p:nvSpPr>
        <p:spPr>
          <a:xfrm>
            <a:off x="34928" y="45842"/>
            <a:ext cx="3251200" cy="646311"/>
          </a:xfrm>
          <a:prstGeom prst="rect">
            <a:avLst/>
          </a:prstGeom>
          <a:noFill/>
        </p:spPr>
        <p:txBody>
          <a:bodyPr wrap="square" lIns="91418" tIns="45710" rIns="91418" bIns="45710" rtlCol="0">
            <a:spAutoFit/>
          </a:bodyPr>
          <a:lstStyle/>
          <a:p>
            <a:r>
              <a:rPr lang="es-EC" b="1" u="none" dirty="0" smtClean="0">
                <a:solidFill>
                  <a:srgbClr val="002060"/>
                </a:solidFill>
              </a:rPr>
              <a:t>Drenaje Longitudinal Zona rural</a:t>
            </a:r>
            <a:endParaRPr lang="es-EC" b="1" u="none" dirty="0">
              <a:solidFill>
                <a:srgbClr val="002060"/>
              </a:solidFill>
            </a:endParaRPr>
          </a:p>
        </p:txBody>
      </p:sp>
      <p:sp>
        <p:nvSpPr>
          <p:cNvPr id="13" name="3 CuadroTexto"/>
          <p:cNvSpPr txBox="1"/>
          <p:nvPr/>
        </p:nvSpPr>
        <p:spPr>
          <a:xfrm>
            <a:off x="261217" y="821253"/>
            <a:ext cx="3251200" cy="369312"/>
          </a:xfrm>
          <a:prstGeom prst="rect">
            <a:avLst/>
          </a:prstGeom>
          <a:noFill/>
        </p:spPr>
        <p:txBody>
          <a:bodyPr wrap="square" lIns="91418" tIns="45710" rIns="91418" bIns="45710" rtlCol="0">
            <a:spAutoFit/>
          </a:bodyPr>
          <a:lstStyle/>
          <a:p>
            <a:r>
              <a:rPr lang="es-EC" b="1" u="none" dirty="0" smtClean="0">
                <a:solidFill>
                  <a:srgbClr val="FF0000"/>
                </a:solidFill>
              </a:rPr>
              <a:t>Coeficiente de escorrentía</a:t>
            </a:r>
            <a:endParaRPr lang="es-EC" b="1" u="none" dirty="0">
              <a:solidFill>
                <a:srgbClr val="FF0000"/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234" y="1190564"/>
            <a:ext cx="7663584" cy="30005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ángulo 13"/>
              <p:cNvSpPr/>
              <p:nvPr/>
            </p:nvSpPr>
            <p:spPr>
              <a:xfrm>
                <a:off x="3184011" y="4504903"/>
                <a:ext cx="251273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 u="none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s-EC" i="0" u="none">
                          <a:latin typeface="Cambria Math" panose="02040503050406030204" pitchFamily="18" charset="0"/>
                        </a:rPr>
                        <m:t>=0.40∗1.30=0.52</m:t>
                      </m:r>
                    </m:oMath>
                  </m:oMathPara>
                </a14:m>
                <a:endParaRPr lang="es-EC" u="none" dirty="0"/>
              </a:p>
            </p:txBody>
          </p:sp>
        </mc:Choice>
        <mc:Fallback xmlns="">
          <p:sp>
            <p:nvSpPr>
              <p:cNvPr id="14" name="Rectángulo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4011" y="4504903"/>
                <a:ext cx="2512739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Pergamino horizontal 14"/>
              <p:cNvSpPr/>
              <p:nvPr/>
            </p:nvSpPr>
            <p:spPr>
              <a:xfrm>
                <a:off x="1551708" y="4871670"/>
                <a:ext cx="5777347" cy="1226939"/>
              </a:xfrm>
              <a:prstGeom prst="horizontalScroll">
                <a:avLst/>
              </a:prstGeom>
              <a:solidFill>
                <a:srgbClr val="92D050"/>
              </a:solidFill>
            </p:spPr>
            <p:txBody>
              <a:bodyPr wrap="square">
                <a:spAutoFit/>
              </a:bodyPr>
              <a:lstStyle/>
              <a:p>
                <a:pPr indent="228600" algn="just">
                  <a:lnSpc>
                    <a:spcPct val="150000"/>
                  </a:lnSpc>
                  <a:spcAft>
                    <a:spcPts val="1000"/>
                  </a:spcAft>
                </a:pPr>
                <a:r>
                  <a:rPr lang="es-ES_tradnl" u="none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Para </a:t>
                </a:r>
                <a:r>
                  <a:rPr lang="es-ES_tradnl" u="none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la sección de la ciclovía se debe tomar </a:t>
                </a:r>
                <a14:m>
                  <m:oMath xmlns:m="http://schemas.openxmlformats.org/officeDocument/2006/math">
                    <m:r>
                      <a:rPr lang="es-ES_tradnl" sz="1800" i="1" u="none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es-ES_tradnl" sz="1800" u="none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0.95</m:t>
                    </m:r>
                  </m:oMath>
                </a14:m>
                <a:r>
                  <a:rPr lang="es-ES_tradnl" sz="1800" u="none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que es el coeficiente de escurrimiento para asfalto.</a:t>
                </a:r>
                <a:endParaRPr lang="es-EC" u="none" dirty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Pergamino horizontal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1708" y="4871670"/>
                <a:ext cx="5777347" cy="1226939"/>
              </a:xfrm>
              <a:prstGeom prst="horizontalScroll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5869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34928" y="2"/>
            <a:ext cx="9109075" cy="692151"/>
          </a:xfrm>
          <a:prstGeom prst="rect">
            <a:avLst/>
          </a:prstGeom>
          <a:ln w="57150" cap="flat" cmpd="thickThin" algn="ctr">
            <a:headEnd type="none" w="med" len="med"/>
            <a:tailEnd type="none" w="med" len="med"/>
          </a:ln>
          <a:effectLst>
            <a:outerShdw dist="28398" dir="1593903" algn="ctr" rotWithShape="0">
              <a:srgbClr val="006600"/>
            </a:outerShdw>
          </a:effectLst>
        </p:spPr>
        <p:txBody>
          <a:bodyPr lIns="91418" tIns="45710" rIns="91418" bIns="45710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s-ES" sz="2800" u="none" dirty="0">
                <a:solidFill>
                  <a:srgbClr val="CC0000"/>
                </a:solidFill>
                <a:effectLst/>
              </a:rPr>
              <a:t>ANÁLISIS TÉCNICO</a:t>
            </a:r>
            <a:endParaRPr lang="es-EC" sz="2800" u="none" dirty="0">
              <a:solidFill>
                <a:srgbClr val="CC0000"/>
              </a:solidFill>
              <a:effectLst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34928" y="6351023"/>
            <a:ext cx="7603067" cy="369312"/>
          </a:xfrm>
          <a:prstGeom prst="rect">
            <a:avLst/>
          </a:prstGeom>
          <a:noFill/>
        </p:spPr>
        <p:txBody>
          <a:bodyPr wrap="square" lIns="91418" tIns="45710" rIns="91418" bIns="45710" rtlCol="0">
            <a:spAutoFit/>
          </a:bodyPr>
          <a:lstStyle/>
          <a:p>
            <a:r>
              <a:rPr lang="es-EC" b="1" u="none" dirty="0" smtClean="0"/>
              <a:t>Drenaje Vial</a:t>
            </a:r>
            <a:endParaRPr lang="es-EC" b="1" u="none" dirty="0"/>
          </a:p>
        </p:txBody>
      </p:sp>
      <p:sp>
        <p:nvSpPr>
          <p:cNvPr id="12" name="3 CuadroTexto"/>
          <p:cNvSpPr txBox="1"/>
          <p:nvPr/>
        </p:nvSpPr>
        <p:spPr>
          <a:xfrm>
            <a:off x="34927" y="45842"/>
            <a:ext cx="3858199" cy="369312"/>
          </a:xfrm>
          <a:prstGeom prst="rect">
            <a:avLst/>
          </a:prstGeom>
          <a:noFill/>
        </p:spPr>
        <p:txBody>
          <a:bodyPr wrap="square" lIns="91418" tIns="45710" rIns="91418" bIns="45710" rtlCol="0">
            <a:spAutoFit/>
          </a:bodyPr>
          <a:lstStyle/>
          <a:p>
            <a:r>
              <a:rPr lang="es-EC" b="1" u="none" dirty="0" smtClean="0">
                <a:solidFill>
                  <a:srgbClr val="002060"/>
                </a:solidFill>
              </a:rPr>
              <a:t>Drenaje Longitudinal Zona rural</a:t>
            </a:r>
            <a:endParaRPr lang="es-EC" b="1" u="none" dirty="0">
              <a:solidFill>
                <a:srgbClr val="002060"/>
              </a:solidFill>
            </a:endParaRPr>
          </a:p>
        </p:txBody>
      </p:sp>
      <p:sp>
        <p:nvSpPr>
          <p:cNvPr id="13" name="3 CuadroTexto"/>
          <p:cNvSpPr txBox="1"/>
          <p:nvPr/>
        </p:nvSpPr>
        <p:spPr>
          <a:xfrm>
            <a:off x="261217" y="520790"/>
            <a:ext cx="3251200" cy="369312"/>
          </a:xfrm>
          <a:prstGeom prst="rect">
            <a:avLst/>
          </a:prstGeom>
          <a:noFill/>
        </p:spPr>
        <p:txBody>
          <a:bodyPr wrap="square" lIns="91418" tIns="45710" rIns="91418" bIns="45710" rtlCol="0">
            <a:spAutoFit/>
          </a:bodyPr>
          <a:lstStyle/>
          <a:p>
            <a:r>
              <a:rPr lang="es-EC" b="1" u="none" dirty="0" smtClean="0">
                <a:solidFill>
                  <a:srgbClr val="FF0000"/>
                </a:solidFill>
              </a:rPr>
              <a:t>Intensidad máxima diaria</a:t>
            </a:r>
            <a:endParaRPr lang="es-EC" b="1" u="none" dirty="0">
              <a:solidFill>
                <a:srgbClr val="FF0000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746" y="890102"/>
            <a:ext cx="5251155" cy="2667065"/>
          </a:xfrm>
          <a:prstGeom prst="rect">
            <a:avLst/>
          </a:prstGeom>
          <a:ln w="1905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745" y="3676969"/>
            <a:ext cx="8667288" cy="7674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ángulo 4"/>
              <p:cNvSpPr/>
              <p:nvPr/>
            </p:nvSpPr>
            <p:spPr>
              <a:xfrm>
                <a:off x="5985164" y="705446"/>
                <a:ext cx="2161309" cy="13476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79705" indent="-179705" algn="just">
                  <a:lnSpc>
                    <a:spcPct val="150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 u="none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s-EC" sz="1800" i="1" u="none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𝐼𝑑</m:t>
                          </m:r>
                        </m:e>
                        <m:sub>
                          <m:r>
                            <a:rPr lang="es-EC" sz="1800" i="1" u="none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𝑡𝑟</m:t>
                          </m:r>
                        </m:sub>
                      </m:sSub>
                      <m:r>
                        <a:rPr lang="es-EC" sz="1800" u="none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=2.90</m:t>
                      </m:r>
                      <m:f>
                        <m:fPr>
                          <m:ctrlPr>
                            <a:rPr lang="es-EC" sz="1800" i="1" u="none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s-EC" sz="1800" i="1" u="none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𝑚𝑚</m:t>
                          </m:r>
                        </m:num>
                        <m:den>
                          <m:r>
                            <a:rPr lang="es-EC" sz="1800" i="1" u="none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h</m:t>
                          </m:r>
                        </m:den>
                      </m:f>
                    </m:oMath>
                  </m:oMathPara>
                </a14:m>
                <a:endParaRPr lang="es-EC" u="none" dirty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179705" indent="-179705" algn="just">
                  <a:lnSpc>
                    <a:spcPct val="150000"/>
                  </a:lnSpc>
                  <a:spcAft>
                    <a:spcPts val="10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1800" i="1" u="none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𝑡</m:t>
                      </m:r>
                      <m:r>
                        <a:rPr lang="es-EC" sz="1800" u="none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=10 </m:t>
                      </m:r>
                      <m:r>
                        <a:rPr lang="es-EC" sz="1800" i="1" u="none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𝑚𝑖𝑛</m:t>
                      </m:r>
                    </m:oMath>
                  </m:oMathPara>
                </a14:m>
                <a:endParaRPr lang="es-EC" u="none" dirty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ángu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5164" y="705446"/>
                <a:ext cx="2161309" cy="134761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ángulo 6"/>
              <p:cNvSpPr/>
              <p:nvPr/>
            </p:nvSpPr>
            <p:spPr>
              <a:xfrm>
                <a:off x="5685821" y="2038968"/>
                <a:ext cx="312021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 u="none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 u="none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s-EC" i="1" u="none">
                              <a:latin typeface="Cambria Math" panose="02040503050406030204" pitchFamily="18" charset="0"/>
                            </a:rPr>
                            <m:t>𝑇𝑟</m:t>
                          </m:r>
                        </m:sub>
                      </m:sSub>
                      <m:r>
                        <a:rPr lang="es-EC" i="0" u="none">
                          <a:latin typeface="Cambria Math" panose="02040503050406030204" pitchFamily="18" charset="0"/>
                        </a:rPr>
                        <m:t>=138.01∗</m:t>
                      </m:r>
                      <m:sSup>
                        <m:sSupPr>
                          <m:ctrlPr>
                            <a:rPr lang="es-EC" i="1" u="none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C" i="1" u="none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s-EC" i="0" u="none">
                              <a:latin typeface="Cambria Math" panose="02040503050406030204" pitchFamily="18" charset="0"/>
                            </a:rPr>
                            <m:t>−0.4882</m:t>
                          </m:r>
                        </m:sup>
                      </m:sSup>
                      <m:r>
                        <a:rPr lang="es-EC" i="0" u="none">
                          <a:latin typeface="Cambria Math" panose="020405030504060302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es-EC" i="1" u="none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 u="none">
                              <a:latin typeface="Cambria Math" panose="02040503050406030204" pitchFamily="18" charset="0"/>
                            </a:rPr>
                            <m:t>𝐼𝑑</m:t>
                          </m:r>
                        </m:e>
                        <m:sub>
                          <m:r>
                            <a:rPr lang="es-EC" i="1" u="none">
                              <a:latin typeface="Cambria Math" panose="02040503050406030204" pitchFamily="18" charset="0"/>
                            </a:rPr>
                            <m:t>𝑡𝑟</m:t>
                          </m:r>
                        </m:sub>
                      </m:sSub>
                    </m:oMath>
                  </m:oMathPara>
                </a14:m>
                <a:endParaRPr lang="es-EC" u="none" dirty="0"/>
              </a:p>
            </p:txBody>
          </p:sp>
        </mc:Choice>
        <mc:Fallback xmlns="">
          <p:sp>
            <p:nvSpPr>
              <p:cNvPr id="7" name="Rectángulo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5821" y="2038968"/>
                <a:ext cx="3120213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ángulo 9"/>
              <p:cNvSpPr/>
              <p:nvPr/>
            </p:nvSpPr>
            <p:spPr>
              <a:xfrm>
                <a:off x="6132845" y="2572997"/>
                <a:ext cx="2100190" cy="5706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b="1" i="1" u="none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b="1" i="1" u="none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𝑰</m:t>
                          </m:r>
                        </m:e>
                        <m:sub>
                          <m:r>
                            <a:rPr lang="es-EC" b="1" i="1" u="none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𝑻𝒓</m:t>
                          </m:r>
                        </m:sub>
                      </m:sSub>
                      <m:r>
                        <a:rPr lang="es-EC" b="1" i="0" u="none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C" b="1" i="0" u="none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𝟏𝟑𝟎</m:t>
                      </m:r>
                      <m:r>
                        <a:rPr lang="es-EC" b="1" i="0" u="none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s-EC" b="1" i="0" u="none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𝟎𝟓</m:t>
                      </m:r>
                      <m:f>
                        <m:fPr>
                          <m:ctrlPr>
                            <a:rPr lang="es-EC" b="1" i="1" u="none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b="1" i="1" u="none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𝒎𝒎</m:t>
                          </m:r>
                        </m:num>
                        <m:den>
                          <m:r>
                            <a:rPr lang="es-EC" b="1" i="1" u="none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𝒉</m:t>
                          </m:r>
                        </m:den>
                      </m:f>
                    </m:oMath>
                  </m:oMathPara>
                </a14:m>
                <a:endParaRPr lang="es-EC" b="1" u="none" dirty="0"/>
              </a:p>
            </p:txBody>
          </p:sp>
        </mc:Choice>
        <mc:Fallback xmlns="">
          <p:sp>
            <p:nvSpPr>
              <p:cNvPr id="10" name="Rectángulo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2845" y="2572997"/>
                <a:ext cx="2100190" cy="57066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ángulo 16"/>
              <p:cNvSpPr/>
              <p:nvPr/>
            </p:nvSpPr>
            <p:spPr>
              <a:xfrm>
                <a:off x="1759526" y="4647716"/>
                <a:ext cx="4267199" cy="16321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79705" indent="-179705" algn="just">
                  <a:lnSpc>
                    <a:spcPct val="150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1600" i="1" u="none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𝑄</m:t>
                      </m:r>
                      <m:r>
                        <a:rPr lang="es-EC" sz="1600" u="none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s-EC" sz="1600" i="1" u="none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s-EC" sz="1600" i="1" u="none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𝐶</m:t>
                          </m:r>
                          <m:r>
                            <a:rPr lang="es-EC" sz="1600" u="none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a:rPr lang="es-EC" sz="1600" i="1" u="none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∗</m:t>
                          </m:r>
                          <m:r>
                            <a:rPr lang="es-EC" sz="1600" i="1" u="none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𝐵</m:t>
                          </m:r>
                          <m:r>
                            <a:rPr lang="es-EC" sz="1600" u="none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a:rPr lang="es-EC" sz="1600" i="1" u="none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∗</m:t>
                          </m:r>
                          <m:r>
                            <a:rPr lang="es-EC" sz="1600" i="1" u="none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𝐿</m:t>
                          </m:r>
                          <m:r>
                            <a:rPr lang="es-EC" sz="1600" i="1" u="none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∗</m:t>
                          </m:r>
                          <m:sSub>
                            <m:sSubPr>
                              <m:ctrlPr>
                                <a:rPr lang="es-EC" sz="1600" i="1" u="none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sz="1600" i="1" u="none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s-EC" sz="1600" i="1" u="none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𝑇𝑟</m:t>
                              </m:r>
                            </m:sub>
                          </m:sSub>
                        </m:num>
                        <m:den>
                          <m:r>
                            <a:rPr lang="es-EC" sz="1600" u="none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360</m:t>
                          </m:r>
                          <m:r>
                            <a:rPr lang="es-EC" sz="1600" i="1" u="none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∗</m:t>
                          </m:r>
                          <m:sSup>
                            <m:sSupPr>
                              <m:ctrlPr>
                                <a:rPr lang="es-EC" sz="1600" i="1" u="none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s-EC" sz="1600" u="none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s-EC" sz="1600" u="none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</m:sup>
                          </m:sSup>
                        </m:den>
                      </m:f>
                      <m:r>
                        <a:rPr lang="es-EC" sz="1600" u="none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s-EC" sz="1600" i="1" u="none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s-EC" sz="1600" i="1" u="none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𝐶</m:t>
                          </m:r>
                          <m:r>
                            <a:rPr lang="es-EC" sz="1600" u="none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s-EC" sz="1600" i="1" u="none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∗</m:t>
                          </m:r>
                          <m:r>
                            <a:rPr lang="es-EC" sz="1600" i="1" u="none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𝐵</m:t>
                          </m:r>
                          <m:r>
                            <a:rPr lang="es-EC" sz="1600" u="none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s-EC" sz="1600" i="1" u="none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∗</m:t>
                          </m:r>
                          <m:r>
                            <a:rPr lang="es-EC" sz="1600" i="1" u="none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𝐿</m:t>
                          </m:r>
                          <m:r>
                            <a:rPr lang="es-EC" sz="1600" i="1" u="none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∗</m:t>
                          </m:r>
                          <m:sSub>
                            <m:sSubPr>
                              <m:ctrlPr>
                                <a:rPr lang="es-EC" sz="1600" i="1" u="none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sz="1600" i="1" u="none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s-EC" sz="1600" i="1" u="none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𝑇𝑟</m:t>
                              </m:r>
                            </m:sub>
                          </m:sSub>
                        </m:num>
                        <m:den>
                          <m:r>
                            <a:rPr lang="es-EC" sz="1600" u="none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360</m:t>
                          </m:r>
                          <m:r>
                            <a:rPr lang="es-EC" sz="1600" i="1" u="none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∗</m:t>
                          </m:r>
                          <m:sSup>
                            <m:sSupPr>
                              <m:ctrlPr>
                                <a:rPr lang="es-EC" sz="1600" i="1" u="none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s-EC" sz="1600" u="none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s-EC" sz="1600" u="none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s-EC" sz="1600" u="none" dirty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179705" indent="-179705" algn="just">
                  <a:lnSpc>
                    <a:spcPct val="150000"/>
                  </a:lnSpc>
                  <a:spcAft>
                    <a:spcPts val="10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1600" i="1" u="none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𝑄</m:t>
                      </m:r>
                      <m:r>
                        <a:rPr lang="es-EC" sz="1600" u="none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s-EC" sz="1600" i="1" u="none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["/>
                              <m:endChr m:val="]"/>
                              <m:ctrlPr>
                                <a:rPr lang="es-EC" sz="1600" i="1" u="none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s-EC" sz="1600" u="none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0.52</m:t>
                              </m:r>
                              <m:r>
                                <a:rPr lang="es-EC" sz="1600" i="1" u="none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∗</m:t>
                              </m:r>
                              <m:r>
                                <a:rPr lang="es-EC" sz="1600" u="none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5</m:t>
                              </m:r>
                              <m:r>
                                <a:rPr lang="es-EC" sz="1600" i="1" u="none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𝑚</m:t>
                              </m:r>
                              <m:r>
                                <a:rPr lang="es-EC" sz="1600" u="none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+0.95</m:t>
                              </m:r>
                              <m:r>
                                <a:rPr lang="es-EC" sz="1600" i="1" u="none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∗</m:t>
                              </m:r>
                              <m:r>
                                <a:rPr lang="es-EC" sz="1600" u="none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4.00</m:t>
                              </m:r>
                              <m:r>
                                <a:rPr lang="es-EC" sz="1600" i="1" u="none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𝑚</m:t>
                              </m:r>
                            </m:e>
                          </m:d>
                          <m:r>
                            <a:rPr lang="es-EC" sz="1600" i="1" u="none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∗</m:t>
                          </m:r>
                          <m:r>
                            <a:rPr lang="es-EC" sz="1600" i="1" u="none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𝐿</m:t>
                          </m:r>
                          <m:r>
                            <a:rPr lang="es-EC" sz="1600" i="1" u="none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∗</m:t>
                          </m:r>
                          <m:r>
                            <a:rPr lang="es-EC" sz="1600" u="none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130.05</m:t>
                          </m:r>
                        </m:num>
                        <m:den>
                          <m:r>
                            <a:rPr lang="es-EC" sz="1600" u="none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360</m:t>
                          </m:r>
                          <m:r>
                            <a:rPr lang="es-EC" sz="1600" i="1" u="none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∗</m:t>
                          </m:r>
                          <m:sSup>
                            <m:sSupPr>
                              <m:ctrlPr>
                                <a:rPr lang="es-EC" sz="1600" i="1" u="none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s-EC" sz="1600" u="none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s-EC" sz="1600" u="none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s-EC" sz="1600" u="none" dirty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Rectángulo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9526" y="4647716"/>
                <a:ext cx="4267199" cy="163217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ángulo 17"/>
              <p:cNvSpPr/>
              <p:nvPr/>
            </p:nvSpPr>
            <p:spPr>
              <a:xfrm>
                <a:off x="6132845" y="5107154"/>
                <a:ext cx="2286139" cy="3748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b="1" i="1" u="none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𝑸</m:t>
                      </m:r>
                      <m:r>
                        <a:rPr lang="es-EC" b="1" i="0" u="none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C" b="1" i="0" u="none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s-EC" b="1" i="0" u="none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s-EC" b="1" i="0" u="none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𝟑𝟏</m:t>
                      </m:r>
                      <m:r>
                        <a:rPr lang="es-EC" b="1" i="0" u="none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sSup>
                        <m:sSupPr>
                          <m:ctrlPr>
                            <a:rPr lang="es-EC" b="1" i="1" u="none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C" b="1" i="0" u="none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lang="es-EC" b="1" i="0" u="none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s-EC" b="1" i="0" u="none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sup>
                      </m:sSup>
                      <m:r>
                        <a:rPr lang="es-EC" b="1" i="0" u="none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s-EC" b="1" i="1" u="none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𝑳</m:t>
                      </m:r>
                    </m:oMath>
                  </m:oMathPara>
                </a14:m>
                <a:endParaRPr lang="es-EC" b="1" u="none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8" name="Rectángulo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2845" y="5107154"/>
                <a:ext cx="2286139" cy="374846"/>
              </a:xfrm>
              <a:prstGeom prst="rect">
                <a:avLst/>
              </a:prstGeom>
              <a:blipFill>
                <a:blip r:embed="rId8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3 CuadroTexto"/>
          <p:cNvSpPr txBox="1"/>
          <p:nvPr/>
        </p:nvSpPr>
        <p:spPr>
          <a:xfrm>
            <a:off x="133926" y="4541975"/>
            <a:ext cx="3251200" cy="369312"/>
          </a:xfrm>
          <a:prstGeom prst="rect">
            <a:avLst/>
          </a:prstGeom>
          <a:noFill/>
        </p:spPr>
        <p:txBody>
          <a:bodyPr wrap="square" lIns="91418" tIns="45710" rIns="91418" bIns="45710" rtlCol="0">
            <a:spAutoFit/>
          </a:bodyPr>
          <a:lstStyle/>
          <a:p>
            <a:r>
              <a:rPr lang="es-EC" b="1" u="none" dirty="0" smtClean="0">
                <a:solidFill>
                  <a:srgbClr val="FF0000"/>
                </a:solidFill>
              </a:rPr>
              <a:t>Caudal hidrológico</a:t>
            </a:r>
            <a:endParaRPr lang="es-EC" b="1" u="non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30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34928" y="2"/>
            <a:ext cx="9109075" cy="692151"/>
          </a:xfrm>
          <a:prstGeom prst="rect">
            <a:avLst/>
          </a:prstGeom>
          <a:ln w="57150" cap="flat" cmpd="thickThin" algn="ctr">
            <a:headEnd type="none" w="med" len="med"/>
            <a:tailEnd type="none" w="med" len="med"/>
          </a:ln>
          <a:effectLst>
            <a:outerShdw dist="28398" dir="1593903" algn="ctr" rotWithShape="0">
              <a:srgbClr val="006600"/>
            </a:outerShdw>
          </a:effectLst>
        </p:spPr>
        <p:txBody>
          <a:bodyPr lIns="91418" tIns="45710" rIns="91418" bIns="45710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s-ES" sz="2800" u="none" dirty="0">
                <a:solidFill>
                  <a:srgbClr val="CC0000"/>
                </a:solidFill>
                <a:effectLst/>
              </a:rPr>
              <a:t>ANÁLISIS TÉCNICO</a:t>
            </a:r>
            <a:endParaRPr lang="es-EC" sz="2800" u="none" dirty="0">
              <a:solidFill>
                <a:srgbClr val="CC0000"/>
              </a:solidFill>
              <a:effectLst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34928" y="6351023"/>
            <a:ext cx="7603067" cy="369312"/>
          </a:xfrm>
          <a:prstGeom prst="rect">
            <a:avLst/>
          </a:prstGeom>
          <a:noFill/>
        </p:spPr>
        <p:txBody>
          <a:bodyPr wrap="square" lIns="91418" tIns="45710" rIns="91418" bIns="45710" rtlCol="0">
            <a:spAutoFit/>
          </a:bodyPr>
          <a:lstStyle/>
          <a:p>
            <a:r>
              <a:rPr lang="es-EC" b="1" u="none" dirty="0" smtClean="0"/>
              <a:t>Drenaje Vial</a:t>
            </a:r>
            <a:endParaRPr lang="es-EC" b="1" u="none" dirty="0"/>
          </a:p>
        </p:txBody>
      </p:sp>
      <p:sp>
        <p:nvSpPr>
          <p:cNvPr id="12" name="3 CuadroTexto"/>
          <p:cNvSpPr txBox="1"/>
          <p:nvPr/>
        </p:nvSpPr>
        <p:spPr>
          <a:xfrm>
            <a:off x="34927" y="45842"/>
            <a:ext cx="3858199" cy="369312"/>
          </a:xfrm>
          <a:prstGeom prst="rect">
            <a:avLst/>
          </a:prstGeom>
          <a:noFill/>
        </p:spPr>
        <p:txBody>
          <a:bodyPr wrap="square" lIns="91418" tIns="45710" rIns="91418" bIns="45710" rtlCol="0">
            <a:spAutoFit/>
          </a:bodyPr>
          <a:lstStyle/>
          <a:p>
            <a:r>
              <a:rPr lang="es-EC" b="1" u="none" dirty="0" smtClean="0">
                <a:solidFill>
                  <a:srgbClr val="002060"/>
                </a:solidFill>
              </a:rPr>
              <a:t>Drenaje Longitudinal Zona rural</a:t>
            </a:r>
            <a:endParaRPr lang="es-EC" b="1" u="none" dirty="0">
              <a:solidFill>
                <a:srgbClr val="002060"/>
              </a:solidFill>
            </a:endParaRPr>
          </a:p>
        </p:txBody>
      </p:sp>
      <p:sp>
        <p:nvSpPr>
          <p:cNvPr id="14" name="3 CuadroTexto"/>
          <p:cNvSpPr txBox="1"/>
          <p:nvPr/>
        </p:nvSpPr>
        <p:spPr>
          <a:xfrm>
            <a:off x="180108" y="692153"/>
            <a:ext cx="3251200" cy="369312"/>
          </a:xfrm>
          <a:prstGeom prst="rect">
            <a:avLst/>
          </a:prstGeom>
          <a:noFill/>
        </p:spPr>
        <p:txBody>
          <a:bodyPr wrap="square" lIns="91418" tIns="45710" rIns="91418" bIns="45710" rtlCol="0">
            <a:spAutoFit/>
          </a:bodyPr>
          <a:lstStyle/>
          <a:p>
            <a:r>
              <a:rPr lang="es-EC" b="1" u="none" dirty="0" smtClean="0">
                <a:solidFill>
                  <a:srgbClr val="FF0000"/>
                </a:solidFill>
              </a:rPr>
              <a:t>Caudal hidráulico</a:t>
            </a:r>
            <a:endParaRPr lang="es-EC" b="1" u="none" dirty="0">
              <a:solidFill>
                <a:srgbClr val="FF0000"/>
              </a:solidFill>
            </a:endParaRPr>
          </a:p>
        </p:txBody>
      </p:sp>
      <p:pic>
        <p:nvPicPr>
          <p:cNvPr id="15" name="Imagen 1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" t="10342" r="2898" b="14245"/>
          <a:stretch/>
        </p:blipFill>
        <p:spPr bwMode="auto">
          <a:xfrm>
            <a:off x="180108" y="1061465"/>
            <a:ext cx="5053950" cy="1845798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Imagen 15"/>
          <p:cNvPicPr/>
          <p:nvPr/>
        </p:nvPicPr>
        <p:blipFill rotWithShape="1">
          <a:blip r:embed="rId3"/>
          <a:srcRect l="1381" t="1139" r="1381" b="1139"/>
          <a:stretch/>
        </p:blipFill>
        <p:spPr bwMode="auto">
          <a:xfrm>
            <a:off x="5372603" y="1061465"/>
            <a:ext cx="3591287" cy="4535771"/>
          </a:xfrm>
          <a:prstGeom prst="rect">
            <a:avLst/>
          </a:prstGeom>
          <a:ln w="1905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ángulo 16"/>
              <p:cNvSpPr/>
              <p:nvPr/>
            </p:nvSpPr>
            <p:spPr>
              <a:xfrm>
                <a:off x="294196" y="3048318"/>
                <a:ext cx="2144433" cy="6127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 u="none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s-EC" i="0" u="none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i="1" u="none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i="0" u="none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s-EC" i="1" u="none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r>
                        <a:rPr lang="es-EC" i="0" u="none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s-EC" i="1" u="none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s-EC" i="0" u="none">
                          <a:latin typeface="Cambria Math" panose="02040503050406030204" pitchFamily="18" charset="0"/>
                        </a:rPr>
                        <m:t>∗</m:t>
                      </m:r>
                      <m:sSup>
                        <m:sSupPr>
                          <m:ctrlPr>
                            <a:rPr lang="es-EC" i="1" u="none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C" i="1" u="none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f>
                            <m:fPr>
                              <m:ctrlPr>
                                <a:rPr lang="es-EC" i="1" u="none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EC" i="0" u="none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s-EC" i="0" u="none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r>
                        <a:rPr lang="es-EC" i="0" u="none">
                          <a:latin typeface="Cambria Math" panose="02040503050406030204" pitchFamily="18" charset="0"/>
                        </a:rPr>
                        <m:t>∗</m:t>
                      </m:r>
                      <m:sSup>
                        <m:sSupPr>
                          <m:ctrlPr>
                            <a:rPr lang="es-EC" i="1" u="none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C" i="1" u="none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f>
                            <m:fPr>
                              <m:ctrlPr>
                                <a:rPr lang="es-EC" i="1" u="none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EC" i="0" u="none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s-EC" i="0" u="none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s-EC" u="none" dirty="0"/>
              </a:p>
            </p:txBody>
          </p:sp>
        </mc:Choice>
        <mc:Fallback xmlns="">
          <p:sp>
            <p:nvSpPr>
              <p:cNvPr id="17" name="Rectángulo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196" y="3048318"/>
                <a:ext cx="2144433" cy="6127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ángulo 17"/>
              <p:cNvSpPr/>
              <p:nvPr/>
            </p:nvSpPr>
            <p:spPr>
              <a:xfrm>
                <a:off x="180108" y="3802105"/>
                <a:ext cx="28400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s-EC" i="0">
                          <a:latin typeface="Cambria Math" panose="02040503050406030204" pitchFamily="18" charset="0"/>
                        </a:rPr>
                        <m:t>=3.5∗0.17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s-EC" i="0">
                          <a:latin typeface="Cambria Math" panose="02040503050406030204" pitchFamily="18" charset="0"/>
                        </a:rPr>
                        <m:t>=0.595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18" name="Rectángulo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108" y="3802105"/>
                <a:ext cx="2840072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ángulo 18"/>
              <p:cNvSpPr/>
              <p:nvPr/>
            </p:nvSpPr>
            <p:spPr>
              <a:xfrm>
                <a:off x="294196" y="4312492"/>
                <a:ext cx="172989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s-EC" i="0">
                          <a:latin typeface="Cambria Math" panose="02040503050406030204" pitchFamily="18" charset="0"/>
                        </a:rPr>
                        <m:t>=0.0506 </m:t>
                      </m:r>
                      <m:sSup>
                        <m:sSup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19" name="Rectángulo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196" y="4312492"/>
                <a:ext cx="1729897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ángulo 19"/>
              <p:cNvSpPr/>
              <p:nvPr/>
            </p:nvSpPr>
            <p:spPr>
              <a:xfrm>
                <a:off x="294196" y="4823740"/>
                <a:ext cx="150874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s-EC" i="0">
                          <a:latin typeface="Cambria Math" panose="02040503050406030204" pitchFamily="18" charset="0"/>
                        </a:rPr>
                        <m:t>=0.728 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20" name="Rectángulo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196" y="4823740"/>
                <a:ext cx="1508746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ángulo 20"/>
              <p:cNvSpPr/>
              <p:nvPr/>
            </p:nvSpPr>
            <p:spPr>
              <a:xfrm>
                <a:off x="294196" y="5234806"/>
                <a:ext cx="16428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s-EC" i="0">
                          <a:latin typeface="Cambria Math" panose="02040503050406030204" pitchFamily="18" charset="0"/>
                        </a:rPr>
                        <m:t>=0.0695 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21" name="Rectángulo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196" y="5234806"/>
                <a:ext cx="1642886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ángulo 21"/>
              <p:cNvSpPr/>
              <p:nvPr/>
            </p:nvSpPr>
            <p:spPr>
              <a:xfrm>
                <a:off x="3020180" y="2976000"/>
                <a:ext cx="1857432" cy="4932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s-EC" i="0">
                          <a:latin typeface="Cambria Math" panose="02040503050406030204" pitchFamily="18" charset="0"/>
                        </a:rPr>
                        <m:t>=0.5700∗</m:t>
                      </m:r>
                      <m:sSup>
                        <m:sSup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f>
                            <m:f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EC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s-EC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22" name="Rectángulo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0180" y="2976000"/>
                <a:ext cx="1857432" cy="49327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47692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34928" y="2"/>
            <a:ext cx="9109075" cy="692151"/>
          </a:xfrm>
          <a:prstGeom prst="rect">
            <a:avLst/>
          </a:prstGeom>
          <a:ln w="57150" cap="flat" cmpd="thickThin" algn="ctr">
            <a:headEnd type="none" w="med" len="med"/>
            <a:tailEnd type="none" w="med" len="med"/>
          </a:ln>
          <a:effectLst>
            <a:outerShdw dist="28398" dir="1593903" algn="ctr" rotWithShape="0">
              <a:srgbClr val="006600"/>
            </a:outerShdw>
          </a:effectLst>
        </p:spPr>
        <p:txBody>
          <a:bodyPr lIns="91418" tIns="45710" rIns="91418" bIns="45710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s-ES" sz="2800" u="none" dirty="0">
                <a:solidFill>
                  <a:srgbClr val="CC0000"/>
                </a:solidFill>
                <a:effectLst/>
              </a:rPr>
              <a:t>ANÁLISIS TÉCNICO</a:t>
            </a:r>
            <a:endParaRPr lang="es-EC" sz="2800" u="none" dirty="0">
              <a:solidFill>
                <a:srgbClr val="CC0000"/>
              </a:solidFill>
              <a:effectLst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34928" y="6351023"/>
            <a:ext cx="7603067" cy="369312"/>
          </a:xfrm>
          <a:prstGeom prst="rect">
            <a:avLst/>
          </a:prstGeom>
          <a:noFill/>
        </p:spPr>
        <p:txBody>
          <a:bodyPr wrap="square" lIns="91418" tIns="45710" rIns="91418" bIns="45710" rtlCol="0">
            <a:spAutoFit/>
          </a:bodyPr>
          <a:lstStyle/>
          <a:p>
            <a:r>
              <a:rPr lang="es-EC" b="1" u="none" dirty="0" smtClean="0"/>
              <a:t>Drenaje Vial</a:t>
            </a:r>
            <a:endParaRPr lang="es-EC" b="1" u="none" dirty="0"/>
          </a:p>
        </p:txBody>
      </p:sp>
      <p:sp>
        <p:nvSpPr>
          <p:cNvPr id="12" name="3 CuadroTexto"/>
          <p:cNvSpPr txBox="1"/>
          <p:nvPr/>
        </p:nvSpPr>
        <p:spPr>
          <a:xfrm>
            <a:off x="34927" y="45842"/>
            <a:ext cx="3858199" cy="369312"/>
          </a:xfrm>
          <a:prstGeom prst="rect">
            <a:avLst/>
          </a:prstGeom>
          <a:noFill/>
        </p:spPr>
        <p:txBody>
          <a:bodyPr wrap="square" lIns="91418" tIns="45710" rIns="91418" bIns="45710" rtlCol="0">
            <a:spAutoFit/>
          </a:bodyPr>
          <a:lstStyle/>
          <a:p>
            <a:r>
              <a:rPr lang="es-EC" b="1" u="none" dirty="0" smtClean="0">
                <a:solidFill>
                  <a:srgbClr val="002060"/>
                </a:solidFill>
              </a:rPr>
              <a:t>Drenaje Longitudinal Zona rural</a:t>
            </a:r>
            <a:endParaRPr lang="es-EC" b="1" u="none" dirty="0">
              <a:solidFill>
                <a:srgbClr val="002060"/>
              </a:solidFill>
            </a:endParaRPr>
          </a:p>
        </p:txBody>
      </p:sp>
      <p:sp>
        <p:nvSpPr>
          <p:cNvPr id="14" name="3 CuadroTexto"/>
          <p:cNvSpPr txBox="1"/>
          <p:nvPr/>
        </p:nvSpPr>
        <p:spPr>
          <a:xfrm>
            <a:off x="180108" y="692153"/>
            <a:ext cx="3251200" cy="369312"/>
          </a:xfrm>
          <a:prstGeom prst="rect">
            <a:avLst/>
          </a:prstGeom>
          <a:noFill/>
        </p:spPr>
        <p:txBody>
          <a:bodyPr wrap="square" lIns="91418" tIns="45710" rIns="91418" bIns="45710" rtlCol="0">
            <a:spAutoFit/>
          </a:bodyPr>
          <a:lstStyle/>
          <a:p>
            <a:r>
              <a:rPr lang="es-EC" b="1" u="none" dirty="0" smtClean="0">
                <a:solidFill>
                  <a:srgbClr val="FF0000"/>
                </a:solidFill>
              </a:rPr>
              <a:t>Longitud máxima</a:t>
            </a:r>
            <a:endParaRPr lang="es-EC" b="1" u="none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ángulo 2"/>
              <p:cNvSpPr/>
              <p:nvPr/>
            </p:nvSpPr>
            <p:spPr>
              <a:xfrm>
                <a:off x="132238" y="1091825"/>
                <a:ext cx="3171445" cy="4932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b="0" i="1" u="none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s-EC" b="0" u="none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s-EC" b="0" i="1" u="none">
                          <a:latin typeface="Cambria Math" panose="02040503050406030204" pitchFamily="18" charset="0"/>
                        </a:rPr>
                        <m:t>5700</m:t>
                      </m:r>
                      <m:r>
                        <a:rPr lang="es-EC" b="0" i="0" u="none">
                          <a:latin typeface="Cambria Math" panose="02040503050406030204" pitchFamily="18" charset="0"/>
                        </a:rPr>
                        <m:t>∗</m:t>
                      </m:r>
                      <m:sSup>
                        <m:sSupPr>
                          <m:ctrlPr>
                            <a:rPr lang="es-EC" i="1" u="none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C" b="0" i="1" u="none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f>
                            <m:fPr>
                              <m:ctrlPr>
                                <a:rPr lang="es-EC" i="1" u="none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EC" b="0" i="0" u="none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s-EC" b="0" i="0" u="none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r>
                        <a:rPr lang="es-EC" b="0" i="0" u="none">
                          <a:latin typeface="Cambria Math" panose="02040503050406030204" pitchFamily="18" charset="0"/>
                        </a:rPr>
                        <m:t>=2.19∗</m:t>
                      </m:r>
                      <m:sSup>
                        <m:sSupPr>
                          <m:ctrlPr>
                            <a:rPr lang="es-EC" i="1" u="none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C" b="0" i="0" u="none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s-EC" b="0" i="0" u="none">
                              <a:latin typeface="Cambria Math" panose="02040503050406030204" pitchFamily="18" charset="0"/>
                            </a:rPr>
                            <m:t>−4</m:t>
                          </m:r>
                        </m:sup>
                      </m:sSup>
                      <m:r>
                        <a:rPr lang="es-EC" b="0" i="0" u="none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s-EC" b="0" i="1" u="none"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es-EC" u="none" dirty="0"/>
              </a:p>
            </p:txBody>
          </p:sp>
        </mc:Choice>
        <mc:Fallback xmlns="">
          <p:sp>
            <p:nvSpPr>
              <p:cNvPr id="3" name="Rectángulo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238" y="1091825"/>
                <a:ext cx="3171445" cy="49327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ángulo 4"/>
              <p:cNvSpPr/>
              <p:nvPr/>
            </p:nvSpPr>
            <p:spPr>
              <a:xfrm>
                <a:off x="592559" y="1615462"/>
                <a:ext cx="1951624" cy="4932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 u="none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s-EC" i="0" u="none">
                          <a:latin typeface="Cambria Math" panose="02040503050406030204" pitchFamily="18" charset="0"/>
                        </a:rPr>
                        <m:t>=2465.28∗</m:t>
                      </m:r>
                      <m:sSup>
                        <m:sSupPr>
                          <m:ctrlPr>
                            <a:rPr lang="es-EC" i="1" u="none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C" i="1" u="none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f>
                            <m:fPr>
                              <m:ctrlPr>
                                <a:rPr lang="es-EC" i="1" u="none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EC" i="0" u="none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s-EC" i="0" u="none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s-EC" u="none" dirty="0"/>
              </a:p>
            </p:txBody>
          </p:sp>
        </mc:Choice>
        <mc:Fallback xmlns="">
          <p:sp>
            <p:nvSpPr>
              <p:cNvPr id="5" name="Rectángu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559" y="1615462"/>
                <a:ext cx="1951624" cy="49327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ángulo 6"/>
              <p:cNvSpPr/>
              <p:nvPr/>
            </p:nvSpPr>
            <p:spPr>
              <a:xfrm>
                <a:off x="4794929" y="1061465"/>
                <a:ext cx="1790747" cy="6127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b="0" i="1" u="none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s-EC" b="0" i="0" u="none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i="1" u="none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b="0" i="0" u="none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s-EC" b="0" i="1" u="none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r>
                        <a:rPr lang="es-EC" b="0" i="0" u="none">
                          <a:latin typeface="Cambria Math" panose="02040503050406030204" pitchFamily="18" charset="0"/>
                        </a:rPr>
                        <m:t>∗</m:t>
                      </m:r>
                      <m:sSup>
                        <m:sSupPr>
                          <m:ctrlPr>
                            <a:rPr lang="es-EC" i="1" u="none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C" b="0" i="1" u="none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f>
                            <m:fPr>
                              <m:ctrlPr>
                                <a:rPr lang="es-EC" i="1" u="none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EC" b="0" i="0" u="none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s-EC" b="0" i="0" u="none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r>
                        <a:rPr lang="es-EC" b="0" i="0" u="none">
                          <a:latin typeface="Cambria Math" panose="02040503050406030204" pitchFamily="18" charset="0"/>
                        </a:rPr>
                        <m:t>∗</m:t>
                      </m:r>
                      <m:sSup>
                        <m:sSupPr>
                          <m:ctrlPr>
                            <a:rPr lang="es-EC" i="1" u="none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C" b="0" i="1" u="none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f>
                            <m:fPr>
                              <m:ctrlPr>
                                <a:rPr lang="es-EC" i="1" u="none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EC" b="0" i="0" u="none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s-EC" b="0" i="0" u="none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s-EC" u="none" dirty="0"/>
              </a:p>
            </p:txBody>
          </p:sp>
        </mc:Choice>
        <mc:Fallback xmlns="">
          <p:sp>
            <p:nvSpPr>
              <p:cNvPr id="7" name="Rectángulo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4929" y="1061465"/>
                <a:ext cx="1790747" cy="6127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ángulo 7"/>
              <p:cNvSpPr/>
              <p:nvPr/>
            </p:nvSpPr>
            <p:spPr>
              <a:xfrm>
                <a:off x="4867129" y="1683831"/>
                <a:ext cx="1718547" cy="4932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 u="none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s-EC" i="0" u="none">
                          <a:latin typeface="Cambria Math" panose="02040503050406030204" pitchFamily="18" charset="0"/>
                        </a:rPr>
                        <m:t>=11.27∗</m:t>
                      </m:r>
                      <m:sSup>
                        <m:sSupPr>
                          <m:ctrlPr>
                            <a:rPr lang="es-EC" i="1" u="none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C" i="1" u="none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f>
                            <m:fPr>
                              <m:ctrlPr>
                                <a:rPr lang="es-EC" i="1" u="none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EC" i="0" u="none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s-EC" i="0" u="none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s-EC" u="none" dirty="0"/>
              </a:p>
            </p:txBody>
          </p:sp>
        </mc:Choice>
        <mc:Fallback xmlns="">
          <p:sp>
            <p:nvSpPr>
              <p:cNvPr id="8" name="Rectángulo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7129" y="1683831"/>
                <a:ext cx="1718547" cy="49327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1030862"/>
              </p:ext>
            </p:extLst>
          </p:nvPr>
        </p:nvGraphicFramePr>
        <p:xfrm>
          <a:off x="180108" y="2225290"/>
          <a:ext cx="8839201" cy="3848469"/>
        </p:xfrm>
        <a:graphic>
          <a:graphicData uri="http://schemas.openxmlformats.org/drawingml/2006/table">
            <a:tbl>
              <a:tblPr firstRow="1" firstCol="1" bandRow="1">
                <a:tableStyleId>{5DA37D80-6434-44D0-A028-1B22A696006F}</a:tableStyleId>
              </a:tblPr>
              <a:tblGrid>
                <a:gridCol w="995682">
                  <a:extLst>
                    <a:ext uri="{9D8B030D-6E8A-4147-A177-3AD203B41FA5}">
                      <a16:colId xmlns:a16="http://schemas.microsoft.com/office/drawing/2014/main" xmlns="" val="212497951"/>
                    </a:ext>
                  </a:extLst>
                </a:gridCol>
                <a:gridCol w="1213363">
                  <a:extLst>
                    <a:ext uri="{9D8B030D-6E8A-4147-A177-3AD203B41FA5}">
                      <a16:colId xmlns:a16="http://schemas.microsoft.com/office/drawing/2014/main" xmlns="" val="584724672"/>
                    </a:ext>
                  </a:extLst>
                </a:gridCol>
                <a:gridCol w="1105530">
                  <a:extLst>
                    <a:ext uri="{9D8B030D-6E8A-4147-A177-3AD203B41FA5}">
                      <a16:colId xmlns:a16="http://schemas.microsoft.com/office/drawing/2014/main" xmlns="" val="2236569148"/>
                    </a:ext>
                  </a:extLst>
                </a:gridCol>
                <a:gridCol w="1104522">
                  <a:extLst>
                    <a:ext uri="{9D8B030D-6E8A-4147-A177-3AD203B41FA5}">
                      <a16:colId xmlns:a16="http://schemas.microsoft.com/office/drawing/2014/main" xmlns="" val="1410680244"/>
                    </a:ext>
                  </a:extLst>
                </a:gridCol>
                <a:gridCol w="1104522">
                  <a:extLst>
                    <a:ext uri="{9D8B030D-6E8A-4147-A177-3AD203B41FA5}">
                      <a16:colId xmlns:a16="http://schemas.microsoft.com/office/drawing/2014/main" xmlns="" val="1502488163"/>
                    </a:ext>
                  </a:extLst>
                </a:gridCol>
                <a:gridCol w="1105530">
                  <a:extLst>
                    <a:ext uri="{9D8B030D-6E8A-4147-A177-3AD203B41FA5}">
                      <a16:colId xmlns:a16="http://schemas.microsoft.com/office/drawing/2014/main" xmlns="" val="1321987983"/>
                    </a:ext>
                  </a:extLst>
                </a:gridCol>
                <a:gridCol w="937231">
                  <a:extLst>
                    <a:ext uri="{9D8B030D-6E8A-4147-A177-3AD203B41FA5}">
                      <a16:colId xmlns:a16="http://schemas.microsoft.com/office/drawing/2014/main" xmlns="" val="1990572389"/>
                    </a:ext>
                  </a:extLst>
                </a:gridCol>
                <a:gridCol w="1272821">
                  <a:extLst>
                    <a:ext uri="{9D8B030D-6E8A-4147-A177-3AD203B41FA5}">
                      <a16:colId xmlns:a16="http://schemas.microsoft.com/office/drawing/2014/main" xmlns="" val="174322631"/>
                    </a:ext>
                  </a:extLst>
                </a:gridCol>
              </a:tblGrid>
              <a:tr h="96810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Grad (%)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ABS. Inicio (m)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ABS. Final (m)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Long. Max. (m)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Vel. (m/s)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Q. Hidra. (m3/s)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Q. Hidro. (m3/s)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QHa=QHo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178977244"/>
                  </a:ext>
                </a:extLst>
              </a:tr>
              <a:tr h="29496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10,00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0+000,00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0+100,00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779,59</a:t>
                      </a:r>
                      <a:endParaRPr lang="es-EC" sz="2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3,56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0,18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0,18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CUMPLE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613103992"/>
                  </a:ext>
                </a:extLst>
              </a:tr>
              <a:tr h="29496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8,00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0+100,00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0+420,00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697,29</a:t>
                      </a:r>
                      <a:endParaRPr lang="es-EC" sz="2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3,19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0,16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0,16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CUMPLE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978476644"/>
                  </a:ext>
                </a:extLst>
              </a:tr>
              <a:tr h="29496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7,47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0+420,00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0+640,00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673,79</a:t>
                      </a:r>
                      <a:endParaRPr lang="es-EC" sz="2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3,08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0,16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0,16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CUMPLE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955216557"/>
                  </a:ext>
                </a:extLst>
              </a:tr>
              <a:tr h="29496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7,84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0+640,00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1+380,00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690,28</a:t>
                      </a:r>
                      <a:endParaRPr lang="es-EC" sz="2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3,16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0,16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0,16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CUMPLE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74519734"/>
                  </a:ext>
                </a:extLst>
              </a:tr>
              <a:tr h="29496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7,06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1+380,00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1+720,00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655,04</a:t>
                      </a:r>
                      <a:endParaRPr lang="es-EC" sz="2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2,99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0,15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0,15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CUMPLE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993396938"/>
                  </a:ext>
                </a:extLst>
              </a:tr>
              <a:tr h="29496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7,92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1+720,00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2+200,00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693,79</a:t>
                      </a:r>
                      <a:endParaRPr lang="es-EC" sz="2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3,17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0,16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0,16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CUMPLE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743509816"/>
                  </a:ext>
                </a:extLst>
              </a:tr>
              <a:tr h="29496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7,47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2+200,00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2+540,00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673,79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3,08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0,16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0,16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CUMPLE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99005438"/>
                  </a:ext>
                </a:extLst>
              </a:tr>
              <a:tr h="29496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8,07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2+540,00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2+820,00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700,33</a:t>
                      </a:r>
                      <a:endParaRPr lang="es-EC" sz="2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3,20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0,16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0,16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CUMPLE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697064763"/>
                  </a:ext>
                </a:extLst>
              </a:tr>
              <a:tr h="29496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8,23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2+820,00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3+249,73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707,24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3,23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0,16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0,16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CUMPLE</a:t>
                      </a:r>
                      <a:endParaRPr lang="es-EC" sz="2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5044608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038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34928" y="2"/>
            <a:ext cx="9109075" cy="692151"/>
          </a:xfrm>
          <a:prstGeom prst="rect">
            <a:avLst/>
          </a:prstGeom>
          <a:ln w="57150" cap="flat" cmpd="thickThin" algn="ctr">
            <a:headEnd type="none" w="med" len="med"/>
            <a:tailEnd type="none" w="med" len="med"/>
          </a:ln>
          <a:effectLst>
            <a:outerShdw dist="28398" dir="1593903" algn="ctr" rotWithShape="0">
              <a:srgbClr val="006600"/>
            </a:outerShdw>
          </a:effectLst>
        </p:spPr>
        <p:txBody>
          <a:bodyPr lIns="91418" tIns="45710" rIns="91418" bIns="45710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s-ES" sz="2800" u="none" dirty="0">
                <a:solidFill>
                  <a:srgbClr val="CC0000"/>
                </a:solidFill>
                <a:effectLst/>
              </a:rPr>
              <a:t>ANÁLISIS TÉCNICO</a:t>
            </a:r>
            <a:endParaRPr lang="es-EC" sz="2800" u="none" dirty="0">
              <a:solidFill>
                <a:srgbClr val="CC0000"/>
              </a:solidFill>
              <a:effectLst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261217" y="6331961"/>
            <a:ext cx="7603067" cy="369312"/>
          </a:xfrm>
          <a:prstGeom prst="rect">
            <a:avLst/>
          </a:prstGeom>
          <a:noFill/>
        </p:spPr>
        <p:txBody>
          <a:bodyPr wrap="square" lIns="91418" tIns="45710" rIns="91418" bIns="45710" rtlCol="0">
            <a:spAutoFit/>
          </a:bodyPr>
          <a:lstStyle/>
          <a:p>
            <a:r>
              <a:rPr lang="es-EC" b="1" u="none" dirty="0" smtClean="0"/>
              <a:t>Drenaje Vial</a:t>
            </a:r>
            <a:endParaRPr lang="es-EC" b="1" u="none" dirty="0"/>
          </a:p>
        </p:txBody>
      </p:sp>
      <p:sp>
        <p:nvSpPr>
          <p:cNvPr id="4" name="3 CuadroTexto"/>
          <p:cNvSpPr txBox="1"/>
          <p:nvPr/>
        </p:nvSpPr>
        <p:spPr>
          <a:xfrm>
            <a:off x="136522" y="159851"/>
            <a:ext cx="4061405" cy="369312"/>
          </a:xfrm>
          <a:prstGeom prst="rect">
            <a:avLst/>
          </a:prstGeom>
          <a:noFill/>
        </p:spPr>
        <p:txBody>
          <a:bodyPr wrap="square" lIns="91418" tIns="45710" rIns="91418" bIns="45710" rtlCol="0">
            <a:spAutoFit/>
          </a:bodyPr>
          <a:lstStyle/>
          <a:p>
            <a:r>
              <a:rPr lang="es-EC" b="1" u="none" dirty="0" smtClean="0">
                <a:solidFill>
                  <a:srgbClr val="002060"/>
                </a:solidFill>
              </a:rPr>
              <a:t>Drenaje Longitudinal Zona urbana</a:t>
            </a:r>
            <a:endParaRPr lang="es-EC" b="1" u="none" dirty="0">
              <a:solidFill>
                <a:srgbClr val="002060"/>
              </a:solidFill>
            </a:endParaRPr>
          </a:p>
        </p:txBody>
      </p:sp>
      <p:sp>
        <p:nvSpPr>
          <p:cNvPr id="12" name="3 CuadroTexto"/>
          <p:cNvSpPr txBox="1"/>
          <p:nvPr/>
        </p:nvSpPr>
        <p:spPr>
          <a:xfrm>
            <a:off x="261217" y="821253"/>
            <a:ext cx="3251200" cy="369312"/>
          </a:xfrm>
          <a:prstGeom prst="rect">
            <a:avLst/>
          </a:prstGeom>
          <a:noFill/>
        </p:spPr>
        <p:txBody>
          <a:bodyPr wrap="square" lIns="91418" tIns="45710" rIns="91418" bIns="45710" rtlCol="0">
            <a:spAutoFit/>
          </a:bodyPr>
          <a:lstStyle/>
          <a:p>
            <a:r>
              <a:rPr lang="es-EC" b="1" u="none" dirty="0" smtClean="0">
                <a:solidFill>
                  <a:srgbClr val="FF0000"/>
                </a:solidFill>
              </a:rPr>
              <a:t>Caudal hidrológico</a:t>
            </a:r>
            <a:endParaRPr lang="es-EC" b="1" u="none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ángulo 7"/>
              <p:cNvSpPr/>
              <p:nvPr/>
            </p:nvSpPr>
            <p:spPr>
              <a:xfrm>
                <a:off x="261217" y="1319665"/>
                <a:ext cx="3521074" cy="17030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indent="228600" algn="just">
                  <a:lnSpc>
                    <a:spcPct val="150000"/>
                  </a:lnSpc>
                  <a:spcAft>
                    <a:spcPts val="1000"/>
                  </a:spcAft>
                </a:pPr>
                <a:r>
                  <a:rPr lang="es-ES_tradnl" u="none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Para la zona urbana solo se considera la sección de la vía que es asfaltada por lo tanto se toma </a:t>
                </a:r>
                <a14:m>
                  <m:oMath xmlns:m="http://schemas.openxmlformats.org/officeDocument/2006/math">
                    <m:r>
                      <a:rPr lang="es-ES_tradnl" sz="1800" i="1" u="none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es-ES_tradnl" sz="1800" u="none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0.95</m:t>
                    </m:r>
                  </m:oMath>
                </a14:m>
                <a:endParaRPr lang="es-EC" u="none" dirty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Rectángulo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217" y="1319665"/>
                <a:ext cx="3521074" cy="1703030"/>
              </a:xfrm>
              <a:prstGeom prst="rect">
                <a:avLst/>
              </a:prstGeom>
              <a:blipFill>
                <a:blip r:embed="rId2"/>
                <a:stretch>
                  <a:fillRect l="-1560" r="-1386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ángulo 10"/>
              <p:cNvSpPr/>
              <p:nvPr/>
            </p:nvSpPr>
            <p:spPr>
              <a:xfrm>
                <a:off x="353631" y="3041938"/>
                <a:ext cx="2013628" cy="5706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b="1" i="1" u="none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b="1" i="1" u="none">
                              <a:latin typeface="Cambria Math" panose="02040503050406030204" pitchFamily="18" charset="0"/>
                            </a:rPr>
                            <m:t>𝑰</m:t>
                          </m:r>
                        </m:e>
                        <m:sub>
                          <m:r>
                            <a:rPr lang="es-EC" b="1" i="1" u="none">
                              <a:latin typeface="Cambria Math" panose="02040503050406030204" pitchFamily="18" charset="0"/>
                            </a:rPr>
                            <m:t>𝑻𝒓</m:t>
                          </m:r>
                        </m:sub>
                      </m:sSub>
                      <m:r>
                        <a:rPr lang="es-EC" b="0" i="0" u="none">
                          <a:latin typeface="Cambria Math" panose="02040503050406030204" pitchFamily="18" charset="0"/>
                        </a:rPr>
                        <m:t>=130.05</m:t>
                      </m:r>
                      <m:f>
                        <m:fPr>
                          <m:ctrlPr>
                            <a:rPr lang="es-EC" b="0" i="1" u="none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b="1" i="1" u="none">
                              <a:latin typeface="Cambria Math" panose="02040503050406030204" pitchFamily="18" charset="0"/>
                            </a:rPr>
                            <m:t>𝒎𝒎</m:t>
                          </m:r>
                        </m:num>
                        <m:den>
                          <m:r>
                            <a:rPr lang="es-EC" b="1" i="1" u="none">
                              <a:latin typeface="Cambria Math" panose="02040503050406030204" pitchFamily="18" charset="0"/>
                            </a:rPr>
                            <m:t>𝒉</m:t>
                          </m:r>
                        </m:den>
                      </m:f>
                    </m:oMath>
                  </m:oMathPara>
                </a14:m>
                <a:endParaRPr lang="es-EC" u="none" dirty="0"/>
              </a:p>
            </p:txBody>
          </p:sp>
        </mc:Choice>
        <mc:Fallback xmlns="">
          <p:sp>
            <p:nvSpPr>
              <p:cNvPr id="11" name="Rectángulo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631" y="3041938"/>
                <a:ext cx="2013628" cy="57066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ángulo 12"/>
              <p:cNvSpPr/>
              <p:nvPr/>
            </p:nvSpPr>
            <p:spPr>
              <a:xfrm>
                <a:off x="353631" y="3696841"/>
                <a:ext cx="219637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b="1" i="1" u="none">
                          <a:latin typeface="Cambria Math" panose="02040503050406030204" pitchFamily="18" charset="0"/>
                        </a:rPr>
                        <m:t>𝑸</m:t>
                      </m:r>
                      <m:r>
                        <a:rPr lang="es-EC" b="0" i="0" u="none">
                          <a:latin typeface="Cambria Math" panose="02040503050406030204" pitchFamily="18" charset="0"/>
                        </a:rPr>
                        <m:t>=1.24∗</m:t>
                      </m:r>
                      <m:sSup>
                        <m:sSupPr>
                          <m:ctrlPr>
                            <a:rPr lang="es-EC" b="0" i="1" u="none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C" b="0" i="0" u="none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s-EC" b="0" i="0" u="none">
                              <a:latin typeface="Cambria Math" panose="02040503050406030204" pitchFamily="18" charset="0"/>
                            </a:rPr>
                            <m:t>−4</m:t>
                          </m:r>
                        </m:sup>
                      </m:sSup>
                      <m:r>
                        <a:rPr lang="es-EC" b="0" i="0" u="none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s-EC" b="1" i="1" u="none">
                          <a:latin typeface="Cambria Math" panose="02040503050406030204" pitchFamily="18" charset="0"/>
                        </a:rPr>
                        <m:t>𝑳</m:t>
                      </m:r>
                    </m:oMath>
                  </m:oMathPara>
                </a14:m>
                <a:endParaRPr lang="es-EC" u="none" dirty="0"/>
              </a:p>
            </p:txBody>
          </p:sp>
        </mc:Choice>
        <mc:Fallback xmlns="">
          <p:sp>
            <p:nvSpPr>
              <p:cNvPr id="13" name="Rectángulo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631" y="3696841"/>
                <a:ext cx="2196370" cy="369332"/>
              </a:xfrm>
              <a:prstGeom prst="rect">
                <a:avLst/>
              </a:prstGeom>
              <a:blipFill>
                <a:blip r:embed="rId4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Imagen 13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9" t="30128" r="26399" b="26340"/>
          <a:stretch/>
        </p:blipFill>
        <p:spPr bwMode="auto">
          <a:xfrm>
            <a:off x="4197927" y="1481881"/>
            <a:ext cx="4804159" cy="1845392"/>
          </a:xfrm>
          <a:prstGeom prst="rect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3 CuadroTexto"/>
          <p:cNvSpPr txBox="1"/>
          <p:nvPr/>
        </p:nvSpPr>
        <p:spPr>
          <a:xfrm>
            <a:off x="5248854" y="924541"/>
            <a:ext cx="3251200" cy="369312"/>
          </a:xfrm>
          <a:prstGeom prst="rect">
            <a:avLst/>
          </a:prstGeom>
          <a:noFill/>
        </p:spPr>
        <p:txBody>
          <a:bodyPr wrap="square" lIns="91418" tIns="45710" rIns="91418" bIns="45710" rtlCol="0">
            <a:spAutoFit/>
          </a:bodyPr>
          <a:lstStyle/>
          <a:p>
            <a:r>
              <a:rPr lang="es-EC" b="1" u="none" dirty="0" smtClean="0">
                <a:solidFill>
                  <a:srgbClr val="FF0000"/>
                </a:solidFill>
              </a:rPr>
              <a:t>Caudal hidráulico</a:t>
            </a:r>
            <a:endParaRPr lang="es-EC" b="1" u="none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ángulo 15"/>
              <p:cNvSpPr/>
              <p:nvPr/>
            </p:nvSpPr>
            <p:spPr>
              <a:xfrm>
                <a:off x="3981103" y="3512175"/>
                <a:ext cx="253550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s-EC" i="1" u="none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s-EC" i="0" u="none">
                          <a:latin typeface="Cambria Math" panose="02040503050406030204" pitchFamily="18" charset="0"/>
                        </a:rPr>
                        <m:t>=3∗0.12</m:t>
                      </m:r>
                      <m:r>
                        <a:rPr lang="es-EC" i="1" u="none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s-EC" i="0" u="none">
                          <a:latin typeface="Cambria Math" panose="02040503050406030204" pitchFamily="18" charset="0"/>
                        </a:rPr>
                        <m:t>=0.36</m:t>
                      </m:r>
                      <m:r>
                        <a:rPr lang="es-EC" i="1" u="none"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s-EC" u="none" dirty="0"/>
              </a:p>
            </p:txBody>
          </p:sp>
        </mc:Choice>
        <mc:Fallback xmlns="">
          <p:sp>
            <p:nvSpPr>
              <p:cNvPr id="16" name="Rectángulo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1103" y="3512175"/>
                <a:ext cx="2535502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ángulo 16"/>
              <p:cNvSpPr/>
              <p:nvPr/>
            </p:nvSpPr>
            <p:spPr>
              <a:xfrm>
                <a:off x="4062750" y="3956521"/>
                <a:ext cx="172989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 u="none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s-EC" i="1" u="none">
                          <a:latin typeface="Cambria Math" panose="02040503050406030204" pitchFamily="18" charset="0"/>
                        </a:rPr>
                        <m:t>=0.0216 </m:t>
                      </m:r>
                      <m:sSup>
                        <m:sSupPr>
                          <m:ctrlPr>
                            <a:rPr lang="es-EC" i="1" u="none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C" i="1" u="none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s-EC" i="1" u="none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s-EC" i="1" u="none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Rectángulo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2750" y="3956521"/>
                <a:ext cx="1729897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ángulo 17"/>
              <p:cNvSpPr/>
              <p:nvPr/>
            </p:nvSpPr>
            <p:spPr>
              <a:xfrm>
                <a:off x="4062750" y="4476439"/>
                <a:ext cx="163698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 u="none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s-EC" i="1" u="none">
                          <a:latin typeface="Cambria Math" panose="02040503050406030204" pitchFamily="18" charset="0"/>
                        </a:rPr>
                        <m:t>=0.4995 </m:t>
                      </m:r>
                      <m:r>
                        <a:rPr lang="es-EC" i="1" u="none"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s-EC" i="1" u="none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8" name="Rectángulo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2750" y="4476439"/>
                <a:ext cx="1636987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ángulo 18"/>
              <p:cNvSpPr/>
              <p:nvPr/>
            </p:nvSpPr>
            <p:spPr>
              <a:xfrm>
                <a:off x="4106255" y="4979969"/>
                <a:ext cx="16428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 u="none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s-EC" i="1" u="none">
                          <a:latin typeface="Cambria Math" panose="02040503050406030204" pitchFamily="18" charset="0"/>
                        </a:rPr>
                        <m:t>=0.0432 </m:t>
                      </m:r>
                      <m:r>
                        <a:rPr lang="es-EC" i="1" u="none"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s-EC" i="1" u="none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9" name="Rectángulo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6255" y="4979969"/>
                <a:ext cx="1642886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ángulo 19"/>
              <p:cNvSpPr/>
              <p:nvPr/>
            </p:nvSpPr>
            <p:spPr>
              <a:xfrm>
                <a:off x="6600006" y="3936401"/>
                <a:ext cx="1857432" cy="4932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 u="none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s-EC" i="1" u="none">
                          <a:latin typeface="Cambria Math" panose="02040503050406030204" pitchFamily="18" charset="0"/>
                        </a:rPr>
                        <m:t>=0.1774∗</m:t>
                      </m:r>
                      <m:sSup>
                        <m:sSupPr>
                          <m:ctrlPr>
                            <a:rPr lang="es-EC" i="1" u="none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C" i="1" u="none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f>
                            <m:fPr>
                              <m:ctrlPr>
                                <a:rPr lang="es-EC" i="1" u="none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EC" i="1" u="none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s-EC" i="1" u="none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s-EC" i="1" u="none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Rectángulo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0006" y="3936401"/>
                <a:ext cx="1857432" cy="49327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7171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34928" y="2"/>
            <a:ext cx="9109075" cy="692151"/>
          </a:xfrm>
          <a:prstGeom prst="rect">
            <a:avLst/>
          </a:prstGeom>
          <a:ln w="57150" cap="flat" cmpd="thickThin" algn="ctr">
            <a:headEnd type="none" w="med" len="med"/>
            <a:tailEnd type="none" w="med" len="med"/>
          </a:ln>
          <a:effectLst>
            <a:outerShdw dist="28398" dir="1593903" algn="ctr" rotWithShape="0">
              <a:srgbClr val="006600"/>
            </a:outerShdw>
          </a:effectLst>
        </p:spPr>
        <p:txBody>
          <a:bodyPr lIns="91418" tIns="45710" rIns="91418" bIns="45710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s-ES" sz="2800" u="none" dirty="0">
                <a:solidFill>
                  <a:srgbClr val="CC0000"/>
                </a:solidFill>
                <a:effectLst/>
              </a:rPr>
              <a:t>ANÁLISIS TÉCNICO</a:t>
            </a:r>
            <a:endParaRPr lang="es-EC" sz="2800" u="none" dirty="0">
              <a:solidFill>
                <a:srgbClr val="CC0000"/>
              </a:solidFill>
              <a:effectLst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261217" y="6331961"/>
            <a:ext cx="7603067" cy="369312"/>
          </a:xfrm>
          <a:prstGeom prst="rect">
            <a:avLst/>
          </a:prstGeom>
          <a:noFill/>
        </p:spPr>
        <p:txBody>
          <a:bodyPr wrap="square" lIns="91418" tIns="45710" rIns="91418" bIns="45710" rtlCol="0">
            <a:spAutoFit/>
          </a:bodyPr>
          <a:lstStyle/>
          <a:p>
            <a:r>
              <a:rPr lang="es-EC" b="1" u="none" dirty="0" smtClean="0"/>
              <a:t>Drenaje Vial</a:t>
            </a:r>
            <a:endParaRPr lang="es-EC" b="1" u="none" dirty="0"/>
          </a:p>
        </p:txBody>
      </p:sp>
      <p:sp>
        <p:nvSpPr>
          <p:cNvPr id="4" name="3 CuadroTexto"/>
          <p:cNvSpPr txBox="1"/>
          <p:nvPr/>
        </p:nvSpPr>
        <p:spPr>
          <a:xfrm>
            <a:off x="136522" y="159851"/>
            <a:ext cx="4061405" cy="369312"/>
          </a:xfrm>
          <a:prstGeom prst="rect">
            <a:avLst/>
          </a:prstGeom>
          <a:noFill/>
        </p:spPr>
        <p:txBody>
          <a:bodyPr wrap="square" lIns="91418" tIns="45710" rIns="91418" bIns="45710" rtlCol="0">
            <a:spAutoFit/>
          </a:bodyPr>
          <a:lstStyle/>
          <a:p>
            <a:r>
              <a:rPr lang="es-EC" b="1" u="none" dirty="0" smtClean="0">
                <a:solidFill>
                  <a:srgbClr val="002060"/>
                </a:solidFill>
              </a:rPr>
              <a:t>Drenaje Longitudinal Zona urbana</a:t>
            </a:r>
            <a:endParaRPr lang="es-EC" b="1" u="none" dirty="0">
              <a:solidFill>
                <a:srgbClr val="002060"/>
              </a:solidFill>
            </a:endParaRPr>
          </a:p>
        </p:txBody>
      </p:sp>
      <p:sp>
        <p:nvSpPr>
          <p:cNvPr id="12" name="3 CuadroTexto"/>
          <p:cNvSpPr txBox="1"/>
          <p:nvPr/>
        </p:nvSpPr>
        <p:spPr>
          <a:xfrm>
            <a:off x="261217" y="636597"/>
            <a:ext cx="3251200" cy="369312"/>
          </a:xfrm>
          <a:prstGeom prst="rect">
            <a:avLst/>
          </a:prstGeom>
          <a:noFill/>
        </p:spPr>
        <p:txBody>
          <a:bodyPr wrap="square" lIns="91418" tIns="45710" rIns="91418" bIns="45710" rtlCol="0">
            <a:spAutoFit/>
          </a:bodyPr>
          <a:lstStyle/>
          <a:p>
            <a:r>
              <a:rPr lang="es-EC" b="1" u="none" dirty="0" smtClean="0">
                <a:solidFill>
                  <a:srgbClr val="FF0000"/>
                </a:solidFill>
              </a:rPr>
              <a:t>Longitud máxima</a:t>
            </a:r>
            <a:endParaRPr lang="es-EC" b="1" u="none" dirty="0">
              <a:solidFill>
                <a:srgbClr val="FF0000"/>
              </a:solidFill>
            </a:endParaRP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4652549"/>
              </p:ext>
            </p:extLst>
          </p:nvPr>
        </p:nvGraphicFramePr>
        <p:xfrm>
          <a:off x="261217" y="1818973"/>
          <a:ext cx="8321385" cy="4072266"/>
        </p:xfrm>
        <a:graphic>
          <a:graphicData uri="http://schemas.openxmlformats.org/drawingml/2006/table">
            <a:tbl>
              <a:tblPr firstRow="1" firstCol="1" bandRow="1">
                <a:tableStyleId>{5DA37D80-6434-44D0-A028-1B22A696006F}</a:tableStyleId>
              </a:tblPr>
              <a:tblGrid>
                <a:gridCol w="822153">
                  <a:extLst>
                    <a:ext uri="{9D8B030D-6E8A-4147-A177-3AD203B41FA5}">
                      <a16:colId xmlns:a16="http://schemas.microsoft.com/office/drawing/2014/main" xmlns="" val="1584485401"/>
                    </a:ext>
                  </a:extLst>
                </a:gridCol>
                <a:gridCol w="966945">
                  <a:extLst>
                    <a:ext uri="{9D8B030D-6E8A-4147-A177-3AD203B41FA5}">
                      <a16:colId xmlns:a16="http://schemas.microsoft.com/office/drawing/2014/main" xmlns="" val="690124560"/>
                    </a:ext>
                  </a:extLst>
                </a:gridCol>
                <a:gridCol w="1105080">
                  <a:extLst>
                    <a:ext uri="{9D8B030D-6E8A-4147-A177-3AD203B41FA5}">
                      <a16:colId xmlns:a16="http://schemas.microsoft.com/office/drawing/2014/main" xmlns="" val="1317408939"/>
                    </a:ext>
                  </a:extLst>
                </a:gridCol>
                <a:gridCol w="1243215">
                  <a:extLst>
                    <a:ext uri="{9D8B030D-6E8A-4147-A177-3AD203B41FA5}">
                      <a16:colId xmlns:a16="http://schemas.microsoft.com/office/drawing/2014/main" xmlns="" val="3007263028"/>
                    </a:ext>
                  </a:extLst>
                </a:gridCol>
                <a:gridCol w="966945">
                  <a:extLst>
                    <a:ext uri="{9D8B030D-6E8A-4147-A177-3AD203B41FA5}">
                      <a16:colId xmlns:a16="http://schemas.microsoft.com/office/drawing/2014/main" xmlns="" val="3456383696"/>
                    </a:ext>
                  </a:extLst>
                </a:gridCol>
                <a:gridCol w="965280">
                  <a:extLst>
                    <a:ext uri="{9D8B030D-6E8A-4147-A177-3AD203B41FA5}">
                      <a16:colId xmlns:a16="http://schemas.microsoft.com/office/drawing/2014/main" xmlns="" val="1256968578"/>
                    </a:ext>
                  </a:extLst>
                </a:gridCol>
                <a:gridCol w="1105080">
                  <a:extLst>
                    <a:ext uri="{9D8B030D-6E8A-4147-A177-3AD203B41FA5}">
                      <a16:colId xmlns:a16="http://schemas.microsoft.com/office/drawing/2014/main" xmlns="" val="602203664"/>
                    </a:ext>
                  </a:extLst>
                </a:gridCol>
                <a:gridCol w="1146687">
                  <a:extLst>
                    <a:ext uri="{9D8B030D-6E8A-4147-A177-3AD203B41FA5}">
                      <a16:colId xmlns:a16="http://schemas.microsoft.com/office/drawing/2014/main" xmlns="" val="2769081704"/>
                    </a:ext>
                  </a:extLst>
                </a:gridCol>
              </a:tblGrid>
              <a:tr h="38135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Grad. (%)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ABS. Inicio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ABS. Fin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Long. Max. (m)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Vel. (m/s)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QHa (m3/s)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QHo (m3/s)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Condición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650889711"/>
                  </a:ext>
                </a:extLst>
              </a:tr>
              <a:tr h="38135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8,58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3+249,73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3+839,96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420,63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2,41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0,05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0,05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CUMPLE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679012666"/>
                  </a:ext>
                </a:extLst>
              </a:tr>
              <a:tr h="38135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0,28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3+839,96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4+097,38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75,99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0,43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0,01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0,01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CUMPLE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249552660"/>
                  </a:ext>
                </a:extLst>
              </a:tr>
              <a:tr h="38135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4,33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4+097,38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4+442,17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298,81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1,71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0,04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0,04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CUMPLE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458831706"/>
                  </a:ext>
                </a:extLst>
              </a:tr>
              <a:tr h="38135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6,33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4+442,17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4+651,30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361,29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2,07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0,04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0,04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CUMPLE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645190653"/>
                  </a:ext>
                </a:extLst>
              </a:tr>
              <a:tr h="38135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6,11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4+651,30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5+160,00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354,96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2,03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0,04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0,04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CUMPLE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4286138164"/>
                  </a:ext>
                </a:extLst>
              </a:tr>
              <a:tr h="38135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5,21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5+160,00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5+428,89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327,78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1,87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0,04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0,04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CUMPLE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4293669644"/>
                  </a:ext>
                </a:extLst>
              </a:tr>
              <a:tr h="38135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0,42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5+428,89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5+439,88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93,06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0,53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0,01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0,01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CUMPLE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940943507"/>
                  </a:ext>
                </a:extLst>
              </a:tr>
              <a:tr h="38135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0,40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5+439,88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5+918,05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90,82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0,52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0,01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0,01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CUMPLE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205364234"/>
                  </a:ext>
                </a:extLst>
              </a:tr>
              <a:tr h="38135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6,26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5+918,05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6+000,05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359,29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2,06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0,04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0,04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CUMPLE</a:t>
                      </a:r>
                      <a:endParaRPr lang="es-EC" sz="2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986367417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ángulo 6"/>
              <p:cNvSpPr/>
              <p:nvPr/>
            </p:nvSpPr>
            <p:spPr>
              <a:xfrm>
                <a:off x="261217" y="962236"/>
                <a:ext cx="2079864" cy="4932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 u="none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s-EC" i="0" u="none">
                          <a:latin typeface="Cambria Math" panose="02040503050406030204" pitchFamily="18" charset="0"/>
                        </a:rPr>
                        <m:t>=1436.012∗</m:t>
                      </m:r>
                      <m:sSup>
                        <m:sSupPr>
                          <m:ctrlPr>
                            <a:rPr lang="es-EC" i="1" u="none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C" i="1" u="none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f>
                            <m:fPr>
                              <m:ctrlPr>
                                <a:rPr lang="es-EC" i="1" u="none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EC" i="0" u="none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s-EC" i="0" u="none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s-EC" u="none" dirty="0"/>
              </a:p>
            </p:txBody>
          </p:sp>
        </mc:Choice>
        <mc:Fallback xmlns="">
          <p:sp>
            <p:nvSpPr>
              <p:cNvPr id="7" name="Rectángulo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217" y="962236"/>
                <a:ext cx="2079864" cy="49327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ángulo 8"/>
              <p:cNvSpPr/>
              <p:nvPr/>
            </p:nvSpPr>
            <p:spPr>
              <a:xfrm>
                <a:off x="4197927" y="1092052"/>
                <a:ext cx="1718547" cy="4932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b="0" i="1" u="none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s-EC" b="0" i="0" u="none">
                          <a:latin typeface="Cambria Math" panose="02040503050406030204" pitchFamily="18" charset="0"/>
                        </a:rPr>
                        <m:t>=8.214∗</m:t>
                      </m:r>
                      <m:sSup>
                        <m:sSupPr>
                          <m:ctrlPr>
                            <a:rPr lang="es-EC" i="1" u="none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C" b="0" i="1" u="none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f>
                            <m:fPr>
                              <m:ctrlPr>
                                <a:rPr lang="es-EC" i="1" u="none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EC" b="0" i="0" u="none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s-EC" b="0" i="0" u="none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s-EC" u="none" dirty="0"/>
              </a:p>
            </p:txBody>
          </p:sp>
        </mc:Choice>
        <mc:Fallback xmlns="">
          <p:sp>
            <p:nvSpPr>
              <p:cNvPr id="9" name="Rectángulo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7927" y="1092052"/>
                <a:ext cx="1718547" cy="49327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8983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34928" y="2"/>
            <a:ext cx="9109075" cy="692151"/>
          </a:xfrm>
          <a:prstGeom prst="rect">
            <a:avLst/>
          </a:prstGeom>
          <a:ln w="57150" cap="flat" cmpd="thickThin" algn="ctr">
            <a:headEnd type="none" w="med" len="med"/>
            <a:tailEnd type="none" w="med" len="med"/>
          </a:ln>
          <a:effectLst>
            <a:outerShdw dist="28398" dir="1593903" algn="ctr" rotWithShape="0">
              <a:srgbClr val="006600"/>
            </a:outerShdw>
          </a:effectLst>
        </p:spPr>
        <p:txBody>
          <a:bodyPr lIns="91418" tIns="45710" rIns="91418" bIns="45710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s-ES" sz="2800" u="none" dirty="0">
                <a:solidFill>
                  <a:srgbClr val="CC0000"/>
                </a:solidFill>
                <a:effectLst/>
              </a:rPr>
              <a:t>HIPÓTESIS</a:t>
            </a:r>
            <a:endParaRPr lang="es-EC" sz="2800" u="none" dirty="0">
              <a:solidFill>
                <a:srgbClr val="CC0000"/>
              </a:solidFill>
              <a:effectLst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727797" y="938920"/>
            <a:ext cx="8162925" cy="1464208"/>
          </a:xfrm>
          <a:prstGeom prst="wedgeRoundRect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18" tIns="45710" rIns="91418" bIns="45710" rtlCol="0">
            <a:spAutoFit/>
          </a:bodyPr>
          <a:lstStyle/>
          <a:p>
            <a:pPr algn="just"/>
            <a:r>
              <a:rPr lang="es-ES_tradnl" sz="2000" b="1" u="none" dirty="0"/>
              <a:t>La prefactibilidad técnica y económica de la ciclovía dará beneficios como: optimización del tiempo de llegada dentro de la ciudad, disminución del tráfico, disminución de la contaminación ambiental e incentivo al deporte.</a:t>
            </a:r>
            <a:endParaRPr lang="es-EC" sz="2000" b="1" u="none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t="22798"/>
          <a:stretch/>
        </p:blipFill>
        <p:spPr>
          <a:xfrm>
            <a:off x="2909454" y="2770909"/>
            <a:ext cx="1817683" cy="2668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11855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34928" y="2"/>
            <a:ext cx="9109075" cy="692151"/>
          </a:xfrm>
          <a:prstGeom prst="rect">
            <a:avLst/>
          </a:prstGeom>
          <a:ln w="57150" cap="flat" cmpd="thickThin" algn="ctr">
            <a:headEnd type="none" w="med" len="med"/>
            <a:tailEnd type="none" w="med" len="med"/>
          </a:ln>
          <a:effectLst>
            <a:outerShdw dist="28398" dir="1593903" algn="ctr" rotWithShape="0">
              <a:srgbClr val="006600"/>
            </a:outerShdw>
          </a:effectLst>
        </p:spPr>
        <p:txBody>
          <a:bodyPr lIns="91418" tIns="45710" rIns="91418" bIns="45710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s-ES" sz="2800" u="none" dirty="0">
                <a:solidFill>
                  <a:srgbClr val="CC0000"/>
                </a:solidFill>
                <a:effectLst/>
              </a:rPr>
              <a:t>ANÁLISIS TÉCNICO</a:t>
            </a:r>
            <a:endParaRPr lang="es-EC" sz="2800" u="none" dirty="0">
              <a:solidFill>
                <a:srgbClr val="CC0000"/>
              </a:solidFill>
              <a:effectLst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202713" y="692153"/>
            <a:ext cx="4061405" cy="369312"/>
          </a:xfrm>
          <a:prstGeom prst="rect">
            <a:avLst/>
          </a:prstGeom>
          <a:noFill/>
        </p:spPr>
        <p:txBody>
          <a:bodyPr wrap="square" lIns="91418" tIns="45710" rIns="91418" bIns="45710" rtlCol="0">
            <a:spAutoFit/>
          </a:bodyPr>
          <a:lstStyle/>
          <a:p>
            <a:r>
              <a:rPr lang="es-EC" b="1" u="none" dirty="0">
                <a:solidFill>
                  <a:srgbClr val="FF0000"/>
                </a:solidFill>
              </a:rPr>
              <a:t>Caudal hidrológico para cunetas:</a:t>
            </a:r>
          </a:p>
        </p:txBody>
      </p:sp>
      <p:sp>
        <p:nvSpPr>
          <p:cNvPr id="8" name="3 CuadroTexto"/>
          <p:cNvSpPr txBox="1"/>
          <p:nvPr/>
        </p:nvSpPr>
        <p:spPr>
          <a:xfrm>
            <a:off x="202714" y="161421"/>
            <a:ext cx="4061405" cy="369312"/>
          </a:xfrm>
          <a:prstGeom prst="rect">
            <a:avLst/>
          </a:prstGeom>
          <a:noFill/>
        </p:spPr>
        <p:txBody>
          <a:bodyPr wrap="square" lIns="91418" tIns="45710" rIns="91418" bIns="45710" rtlCol="0">
            <a:spAutoFit/>
          </a:bodyPr>
          <a:lstStyle/>
          <a:p>
            <a:r>
              <a:rPr lang="es-EC" b="1" u="none" dirty="0" smtClean="0">
                <a:solidFill>
                  <a:srgbClr val="002060"/>
                </a:solidFill>
              </a:rPr>
              <a:t>Drenaje Transversal Zona rural </a:t>
            </a:r>
            <a:endParaRPr lang="es-EC" b="1" u="none" dirty="0">
              <a:solidFill>
                <a:srgbClr val="002060"/>
              </a:solidFill>
            </a:endParaRPr>
          </a:p>
        </p:txBody>
      </p:sp>
      <p:sp>
        <p:nvSpPr>
          <p:cNvPr id="9" name="5 CuadroTexto"/>
          <p:cNvSpPr txBox="1"/>
          <p:nvPr/>
        </p:nvSpPr>
        <p:spPr>
          <a:xfrm>
            <a:off x="261217" y="6331961"/>
            <a:ext cx="7603067" cy="369312"/>
          </a:xfrm>
          <a:prstGeom prst="rect">
            <a:avLst/>
          </a:prstGeom>
          <a:noFill/>
        </p:spPr>
        <p:txBody>
          <a:bodyPr wrap="square" lIns="91418" tIns="45710" rIns="91418" bIns="45710" rtlCol="0">
            <a:spAutoFit/>
          </a:bodyPr>
          <a:lstStyle/>
          <a:p>
            <a:r>
              <a:rPr lang="es-EC" b="1" u="none" dirty="0" smtClean="0"/>
              <a:t>Drenaje Vial</a:t>
            </a:r>
            <a:endParaRPr lang="es-EC" b="1" u="non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ángulo 9"/>
              <p:cNvSpPr/>
              <p:nvPr/>
            </p:nvSpPr>
            <p:spPr>
              <a:xfrm>
                <a:off x="292294" y="1038218"/>
                <a:ext cx="218861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 u="none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s-EC" i="0" u="none">
                          <a:latin typeface="Cambria Math" panose="02040503050406030204" pitchFamily="18" charset="0"/>
                        </a:rPr>
                        <m:t>=2.31∗</m:t>
                      </m:r>
                      <m:sSup>
                        <m:sSupPr>
                          <m:ctrlPr>
                            <a:rPr lang="es-EC" i="1" u="none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C" i="0" u="none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s-EC" i="0" u="none">
                              <a:latin typeface="Cambria Math" panose="02040503050406030204" pitchFamily="18" charset="0"/>
                            </a:rPr>
                            <m:t>−4</m:t>
                          </m:r>
                        </m:sup>
                      </m:sSup>
                      <m:r>
                        <a:rPr lang="es-EC" i="0" u="none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s-EC" i="1" u="none"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es-EC" u="none" dirty="0"/>
              </a:p>
            </p:txBody>
          </p:sp>
        </mc:Choice>
        <mc:Fallback xmlns="">
          <p:sp>
            <p:nvSpPr>
              <p:cNvPr id="10" name="Rectángulo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294" y="1038218"/>
                <a:ext cx="2188611" cy="369332"/>
              </a:xfrm>
              <a:prstGeom prst="rect">
                <a:avLst/>
              </a:prstGeom>
              <a:blipFill>
                <a:blip r:embed="rId2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Imagen 10"/>
          <p:cNvPicPr/>
          <p:nvPr/>
        </p:nvPicPr>
        <p:blipFill rotWithShape="1">
          <a:blip r:embed="rId3"/>
          <a:srcRect r="15910"/>
          <a:stretch/>
        </p:blipFill>
        <p:spPr>
          <a:xfrm>
            <a:off x="107086" y="1731321"/>
            <a:ext cx="5900688" cy="319216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2" name="Rectángulo 11"/>
          <p:cNvSpPr/>
          <p:nvPr/>
        </p:nvSpPr>
        <p:spPr>
          <a:xfrm>
            <a:off x="261217" y="1398287"/>
            <a:ext cx="32496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u="none" dirty="0">
                <a:solidFill>
                  <a:srgbClr val="FF0000"/>
                </a:solidFill>
              </a:rPr>
              <a:t>Caudal hidrológico </a:t>
            </a:r>
            <a:r>
              <a:rPr lang="es-EC" b="1" u="none" dirty="0" smtClean="0">
                <a:solidFill>
                  <a:srgbClr val="FF0000"/>
                </a:solidFill>
              </a:rPr>
              <a:t>Cuenca:</a:t>
            </a:r>
            <a:endParaRPr lang="es-EC" b="1" u="none" dirty="0">
              <a:solidFill>
                <a:srgbClr val="FF0000"/>
              </a:solidFill>
            </a:endParaRPr>
          </a:p>
        </p:txBody>
      </p:sp>
      <p:pic>
        <p:nvPicPr>
          <p:cNvPr id="13" name="Imagen 12"/>
          <p:cNvPicPr/>
          <p:nvPr/>
        </p:nvPicPr>
        <p:blipFill>
          <a:blip r:embed="rId4"/>
          <a:stretch>
            <a:fillRect/>
          </a:stretch>
        </p:blipFill>
        <p:spPr>
          <a:xfrm>
            <a:off x="389275" y="5095075"/>
            <a:ext cx="3974907" cy="5307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ángulo 13"/>
              <p:cNvSpPr/>
              <p:nvPr/>
            </p:nvSpPr>
            <p:spPr>
              <a:xfrm>
                <a:off x="6007774" y="2070447"/>
                <a:ext cx="3136229" cy="16633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79705" indent="-179705" algn="just">
                  <a:lnSpc>
                    <a:spcPct val="150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1600" i="1" u="none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𝑄</m:t>
                      </m:r>
                      <m:r>
                        <a:rPr lang="es-EC" sz="1600" u="none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s-EC" sz="1600" i="1" u="none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s-EC" sz="1600" u="none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0.52</m:t>
                          </m:r>
                          <m:r>
                            <a:rPr lang="es-EC" sz="1600" i="1" u="none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∗</m:t>
                          </m:r>
                          <m:r>
                            <a:rPr lang="es-EC" sz="1600" u="none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300833.8278</m:t>
                          </m:r>
                          <m:r>
                            <a:rPr lang="es-EC" sz="1600" i="1" u="none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∗</m:t>
                          </m:r>
                          <m:r>
                            <a:rPr lang="es-EC" sz="1600" u="none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130.05</m:t>
                          </m:r>
                        </m:num>
                        <m:den>
                          <m:r>
                            <a:rPr lang="es-EC" sz="1600" u="none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360</m:t>
                          </m:r>
                          <m:r>
                            <a:rPr lang="es-EC" sz="1600" i="1" u="none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∗</m:t>
                          </m:r>
                          <m:sSup>
                            <m:sSupPr>
                              <m:ctrlPr>
                                <a:rPr lang="es-EC" sz="1600" i="1" u="none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s-EC" sz="1600" u="none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s-EC" sz="1600" u="none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s-EC" sz="1600" u="none" dirty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179705" indent="-179705" algn="just">
                  <a:lnSpc>
                    <a:spcPct val="150000"/>
                  </a:lnSpc>
                  <a:spcAft>
                    <a:spcPts val="10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1600" i="1" u="none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𝑄</m:t>
                      </m:r>
                      <m:r>
                        <a:rPr lang="es-EC" sz="1600" u="none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=5.651</m:t>
                      </m:r>
                      <m:f>
                        <m:fPr>
                          <m:ctrlPr>
                            <a:rPr lang="es-EC" sz="1600" i="1" u="none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s-EC" sz="1600" i="1" u="none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s-EC" sz="1600" i="1" u="none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s-EC" sz="1600" u="none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es-EC" sz="1600" i="1" u="none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es-EC" u="none" dirty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Rectángulo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7774" y="2070447"/>
                <a:ext cx="3136229" cy="166334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857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34928" y="2"/>
            <a:ext cx="9109075" cy="692151"/>
          </a:xfrm>
          <a:prstGeom prst="rect">
            <a:avLst/>
          </a:prstGeom>
          <a:ln w="57150" cap="flat" cmpd="thickThin" algn="ctr">
            <a:headEnd type="none" w="med" len="med"/>
            <a:tailEnd type="none" w="med" len="med"/>
          </a:ln>
          <a:effectLst>
            <a:outerShdw dist="28398" dir="1593903" algn="ctr" rotWithShape="0">
              <a:srgbClr val="006600"/>
            </a:outerShdw>
          </a:effectLst>
        </p:spPr>
        <p:txBody>
          <a:bodyPr lIns="91418" tIns="45710" rIns="91418" bIns="45710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s-ES" sz="2800" u="none" dirty="0">
                <a:solidFill>
                  <a:srgbClr val="CC0000"/>
                </a:solidFill>
                <a:effectLst/>
              </a:rPr>
              <a:t>ANÁLISIS TÉCNICO</a:t>
            </a:r>
            <a:endParaRPr lang="es-EC" sz="2800" u="none" dirty="0">
              <a:solidFill>
                <a:srgbClr val="CC0000"/>
              </a:solidFill>
              <a:effectLst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202713" y="692153"/>
            <a:ext cx="4061405" cy="369312"/>
          </a:xfrm>
          <a:prstGeom prst="rect">
            <a:avLst/>
          </a:prstGeom>
          <a:noFill/>
        </p:spPr>
        <p:txBody>
          <a:bodyPr wrap="square" lIns="91418" tIns="45710" rIns="91418" bIns="45710" rtlCol="0">
            <a:spAutoFit/>
          </a:bodyPr>
          <a:lstStyle/>
          <a:p>
            <a:r>
              <a:rPr lang="es-EC" b="1" u="none" dirty="0">
                <a:solidFill>
                  <a:srgbClr val="FF0000"/>
                </a:solidFill>
              </a:rPr>
              <a:t>Caudal </a:t>
            </a:r>
            <a:r>
              <a:rPr lang="es-EC" b="1" u="none" dirty="0" smtClean="0">
                <a:solidFill>
                  <a:srgbClr val="FF0000"/>
                </a:solidFill>
              </a:rPr>
              <a:t>Hidráulico:</a:t>
            </a:r>
            <a:endParaRPr lang="es-EC" b="1" u="none" dirty="0">
              <a:solidFill>
                <a:srgbClr val="FF0000"/>
              </a:solidFill>
            </a:endParaRPr>
          </a:p>
        </p:txBody>
      </p:sp>
      <p:sp>
        <p:nvSpPr>
          <p:cNvPr id="8" name="3 CuadroTexto"/>
          <p:cNvSpPr txBox="1"/>
          <p:nvPr/>
        </p:nvSpPr>
        <p:spPr>
          <a:xfrm>
            <a:off x="202714" y="161421"/>
            <a:ext cx="4061405" cy="369312"/>
          </a:xfrm>
          <a:prstGeom prst="rect">
            <a:avLst/>
          </a:prstGeom>
          <a:noFill/>
        </p:spPr>
        <p:txBody>
          <a:bodyPr wrap="square" lIns="91418" tIns="45710" rIns="91418" bIns="45710" rtlCol="0">
            <a:spAutoFit/>
          </a:bodyPr>
          <a:lstStyle/>
          <a:p>
            <a:r>
              <a:rPr lang="es-EC" b="1" u="none" dirty="0" smtClean="0">
                <a:solidFill>
                  <a:srgbClr val="002060"/>
                </a:solidFill>
              </a:rPr>
              <a:t>Drenaje Transversal Zona rural </a:t>
            </a:r>
            <a:endParaRPr lang="es-EC" b="1" u="none" dirty="0">
              <a:solidFill>
                <a:srgbClr val="002060"/>
              </a:solidFill>
            </a:endParaRPr>
          </a:p>
        </p:txBody>
      </p:sp>
      <p:sp>
        <p:nvSpPr>
          <p:cNvPr id="9" name="5 CuadroTexto"/>
          <p:cNvSpPr txBox="1"/>
          <p:nvPr/>
        </p:nvSpPr>
        <p:spPr>
          <a:xfrm>
            <a:off x="261217" y="6331961"/>
            <a:ext cx="7603067" cy="369312"/>
          </a:xfrm>
          <a:prstGeom prst="rect">
            <a:avLst/>
          </a:prstGeom>
          <a:noFill/>
        </p:spPr>
        <p:txBody>
          <a:bodyPr wrap="square" lIns="91418" tIns="45710" rIns="91418" bIns="45710" rtlCol="0">
            <a:spAutoFit/>
          </a:bodyPr>
          <a:lstStyle/>
          <a:p>
            <a:r>
              <a:rPr lang="es-EC" b="1" u="none" dirty="0" smtClean="0"/>
              <a:t>Drenaje Vial</a:t>
            </a:r>
            <a:endParaRPr lang="es-EC" b="1" u="non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ángulo 2"/>
              <p:cNvSpPr/>
              <p:nvPr/>
            </p:nvSpPr>
            <p:spPr>
              <a:xfrm>
                <a:off x="3816583" y="834952"/>
                <a:ext cx="3083216" cy="7146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b="0" i="1" u="none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s-EC" b="0" i="0" u="none">
                          <a:latin typeface="Cambria Math" panose="02040503050406030204" pitchFamily="18" charset="0"/>
                        </a:rPr>
                        <m:t>=2∗</m:t>
                      </m:r>
                      <m:r>
                        <a:rPr lang="es-EC" b="0" i="1" u="none">
                          <a:latin typeface="Cambria Math" panose="02040503050406030204" pitchFamily="18" charset="0"/>
                        </a:rPr>
                        <m:t>𝐴𝑟𝑐𝐶𝑜𝑠</m:t>
                      </m:r>
                      <m:d>
                        <m:dPr>
                          <m:ctrlPr>
                            <a:rPr lang="es-EC" i="1" u="none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s-EC" i="1" u="none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EC" b="0" i="1" u="none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r>
                                <a:rPr lang="es-EC" b="0" i="0" u="none">
                                  <a:latin typeface="Cambria Math" panose="02040503050406030204" pitchFamily="18" charset="0"/>
                                </a:rPr>
                                <m:t>−2∗</m:t>
                              </m:r>
                              <m:r>
                                <a:rPr lang="es-EC" b="0" i="1" u="none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num>
                            <m:den>
                              <m:r>
                                <a:rPr lang="es-EC" b="0" i="1" u="none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s-EC" u="none" dirty="0"/>
              </a:p>
            </p:txBody>
          </p:sp>
        </mc:Choice>
        <mc:Fallback xmlns="">
          <p:sp>
            <p:nvSpPr>
              <p:cNvPr id="3" name="Rectángulo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6583" y="834952"/>
                <a:ext cx="3083216" cy="71468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ángulo 4"/>
              <p:cNvSpPr/>
              <p:nvPr/>
            </p:nvSpPr>
            <p:spPr>
              <a:xfrm>
                <a:off x="3816583" y="1548393"/>
                <a:ext cx="2653034" cy="6481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 u="none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s-EC" i="0" u="none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i="1" u="none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s-EC" i="1" u="none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C" i="1" u="none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s-EC" i="0" u="none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s-EC" i="0" u="none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s-EC" i="0" u="none">
                          <a:latin typeface="Cambria Math" panose="02040503050406030204" pitchFamily="18" charset="0"/>
                        </a:rPr>
                        <m:t>∗</m:t>
                      </m:r>
                      <m:d>
                        <m:dPr>
                          <m:ctrlPr>
                            <a:rPr lang="es-EC" i="1" u="none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C" i="1" u="none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s-EC" i="1" u="none">
                              <a:latin typeface="Cambria Math" panose="02040503050406030204" pitchFamily="18" charset="0"/>
                            </a:rPr>
                            <m:t>𝑟𝑎𝑑</m:t>
                          </m:r>
                          <m:r>
                            <a:rPr lang="es-EC" i="0" u="none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s-EC" i="1" u="none">
                              <a:latin typeface="Cambria Math" panose="02040503050406030204" pitchFamily="18" charset="0"/>
                            </a:rPr>
                            <m:t>𝑠𝑒𝑛</m:t>
                          </m:r>
                          <m:r>
                            <a:rPr lang="es-EC" i="1" u="none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</m:oMath>
                  </m:oMathPara>
                </a14:m>
                <a:endParaRPr lang="es-EC" u="none" dirty="0"/>
              </a:p>
            </p:txBody>
          </p:sp>
        </mc:Choice>
        <mc:Fallback xmlns="">
          <p:sp>
            <p:nvSpPr>
              <p:cNvPr id="5" name="Rectángu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6583" y="1548393"/>
                <a:ext cx="2653034" cy="64812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ángulo 5"/>
              <p:cNvSpPr/>
              <p:nvPr/>
            </p:nvSpPr>
            <p:spPr>
              <a:xfrm>
                <a:off x="3795594" y="2305444"/>
                <a:ext cx="1587742" cy="6164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 u="none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s-EC" i="0" u="none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i="1" u="none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i="1" u="none"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lang="es-EC" i="0" u="none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s-EC" i="1" u="none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s-EC" i="1" u="none">
                              <a:latin typeface="Cambria Math" panose="02040503050406030204" pitchFamily="18" charset="0"/>
                            </a:rPr>
                            <m:t>𝑟𝑎𝑑</m:t>
                          </m:r>
                        </m:num>
                        <m:den>
                          <m:r>
                            <a:rPr lang="es-EC" i="0" u="none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s-EC" u="none" dirty="0"/>
              </a:p>
            </p:txBody>
          </p:sp>
        </mc:Choice>
        <mc:Fallback xmlns="">
          <p:sp>
            <p:nvSpPr>
              <p:cNvPr id="6" name="Rectángulo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5594" y="2305444"/>
                <a:ext cx="1587742" cy="61645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5"/>
          <a:srcRect l="7582" r="22664" b="819"/>
          <a:stretch/>
        </p:blipFill>
        <p:spPr>
          <a:xfrm>
            <a:off x="132773" y="1035304"/>
            <a:ext cx="3599918" cy="2157625"/>
          </a:xfrm>
          <a:prstGeom prst="rect">
            <a:avLst/>
          </a:prstGeom>
          <a:ln w="1905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0" name="Imagen 19"/>
          <p:cNvPicPr>
            <a:picLocks noChangeAspect="1"/>
          </p:cNvPicPr>
          <p:nvPr/>
        </p:nvPicPr>
        <p:blipFill rotWithShape="1">
          <a:blip r:embed="rId6"/>
          <a:srcRect l="10394" r="37313" b="3611"/>
          <a:stretch/>
        </p:blipFill>
        <p:spPr>
          <a:xfrm>
            <a:off x="132773" y="3301854"/>
            <a:ext cx="3754582" cy="2917244"/>
          </a:xfrm>
          <a:prstGeom prst="rect">
            <a:avLst/>
          </a:prstGeom>
          <a:ln w="1905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ángulo 20"/>
              <p:cNvSpPr/>
              <p:nvPr/>
            </p:nvSpPr>
            <p:spPr>
              <a:xfrm>
                <a:off x="7022611" y="888898"/>
                <a:ext cx="180491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s-EC" i="0">
                          <a:latin typeface="Cambria Math" panose="02040503050406030204" pitchFamily="18" charset="0"/>
                        </a:rPr>
                        <m:t>=4.8377 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𝑟𝑎𝑑</m:t>
                      </m:r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21" name="Rectángulo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2611" y="888898"/>
                <a:ext cx="1804917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ángulo 21"/>
              <p:cNvSpPr/>
              <p:nvPr/>
            </p:nvSpPr>
            <p:spPr>
              <a:xfrm>
                <a:off x="7083397" y="1502235"/>
                <a:ext cx="174413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s-EC" i="0">
                          <a:latin typeface="Cambria Math" panose="02040503050406030204" pitchFamily="18" charset="0"/>
                        </a:rPr>
                        <m:t>=0.4664 </m:t>
                      </m:r>
                      <m:sSup>
                        <m:sSup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22" name="Rectángulo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3397" y="1502235"/>
                <a:ext cx="1744131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ángulo 22"/>
              <p:cNvSpPr/>
              <p:nvPr/>
            </p:nvSpPr>
            <p:spPr>
              <a:xfrm>
                <a:off x="7083397" y="2114116"/>
                <a:ext cx="163698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s-EC" i="0">
                          <a:latin typeface="Cambria Math" panose="02040503050406030204" pitchFamily="18" charset="0"/>
                        </a:rPr>
                        <m:t>=1.9351 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23" name="Rectángulo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3397" y="2114116"/>
                <a:ext cx="1636987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ángulo 23"/>
              <p:cNvSpPr/>
              <p:nvPr/>
            </p:nvSpPr>
            <p:spPr>
              <a:xfrm>
                <a:off x="7083397" y="2541331"/>
                <a:ext cx="16428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s-EC" i="0">
                          <a:latin typeface="Cambria Math" panose="02040503050406030204" pitchFamily="18" charset="0"/>
                        </a:rPr>
                        <m:t>=0.2410 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24" name="Rectángulo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3397" y="2541331"/>
                <a:ext cx="1642886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ángulo 24"/>
              <p:cNvSpPr/>
              <p:nvPr/>
            </p:nvSpPr>
            <p:spPr>
              <a:xfrm>
                <a:off x="7022611" y="2842300"/>
                <a:ext cx="1985672" cy="4932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s-EC" i="0">
                          <a:latin typeface="Cambria Math" panose="02040503050406030204" pitchFamily="18" charset="0"/>
                        </a:rPr>
                        <m:t>=15.0522∗</m:t>
                      </m:r>
                      <m:sSup>
                        <m:sSup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f>
                            <m:f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EC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s-EC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25" name="Rectángulo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2611" y="2842300"/>
                <a:ext cx="1985672" cy="49327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ángulo 25"/>
              <p:cNvSpPr/>
              <p:nvPr/>
            </p:nvSpPr>
            <p:spPr>
              <a:xfrm>
                <a:off x="4062750" y="3493038"/>
                <a:ext cx="180491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s-EC" i="0">
                          <a:latin typeface="Cambria Math" panose="02040503050406030204" pitchFamily="18" charset="0"/>
                        </a:rPr>
                        <m:t>=5.4936 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𝑟𝑎𝑑</m:t>
                      </m:r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26" name="Rectángulo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2750" y="3493038"/>
                <a:ext cx="1804917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ángulo 27"/>
              <p:cNvSpPr/>
              <p:nvPr/>
            </p:nvSpPr>
            <p:spPr>
              <a:xfrm>
                <a:off x="4062750" y="3969866"/>
                <a:ext cx="174413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s-EC" i="0">
                          <a:latin typeface="Cambria Math" panose="02040503050406030204" pitchFamily="18" charset="0"/>
                        </a:rPr>
                        <m:t>=5.2421 </m:t>
                      </m:r>
                      <m:sSup>
                        <m:sSup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28" name="Rectángulo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2750" y="3969866"/>
                <a:ext cx="1744131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ángulo 28"/>
              <p:cNvSpPr/>
              <p:nvPr/>
            </p:nvSpPr>
            <p:spPr>
              <a:xfrm>
                <a:off x="4116321" y="4543167"/>
                <a:ext cx="163698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s-EC" i="0">
                          <a:latin typeface="Cambria Math" panose="02040503050406030204" pitchFamily="18" charset="0"/>
                        </a:rPr>
                        <m:t>=7.1417 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29" name="Rectángulo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6321" y="4543167"/>
                <a:ext cx="1636987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ángulo 29"/>
              <p:cNvSpPr/>
              <p:nvPr/>
            </p:nvSpPr>
            <p:spPr>
              <a:xfrm>
                <a:off x="4086148" y="5035560"/>
                <a:ext cx="16428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s-EC" i="0">
                          <a:latin typeface="Cambria Math" panose="02040503050406030204" pitchFamily="18" charset="0"/>
                        </a:rPr>
                        <m:t>=0.7340 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30" name="Rectángulo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6148" y="5035560"/>
                <a:ext cx="1642886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ángulo 30"/>
              <p:cNvSpPr/>
              <p:nvPr/>
            </p:nvSpPr>
            <p:spPr>
              <a:xfrm>
                <a:off x="4093523" y="5478122"/>
                <a:ext cx="2113912" cy="4932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s-EC" i="0">
                          <a:latin typeface="Cambria Math" panose="02040503050406030204" pitchFamily="18" charset="0"/>
                        </a:rPr>
                        <m:t>=355.4619∗</m:t>
                      </m:r>
                      <m:sSup>
                        <m:sSup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f>
                            <m:f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EC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s-EC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31" name="Rectángulo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3523" y="5478122"/>
                <a:ext cx="2113912" cy="493277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9730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34928" y="2"/>
            <a:ext cx="9109075" cy="692151"/>
          </a:xfrm>
          <a:prstGeom prst="rect">
            <a:avLst/>
          </a:prstGeom>
          <a:ln w="57150" cap="flat" cmpd="thickThin" algn="ctr">
            <a:headEnd type="none" w="med" len="med"/>
            <a:tailEnd type="none" w="med" len="med"/>
          </a:ln>
          <a:effectLst>
            <a:outerShdw dist="28398" dir="1593903" algn="ctr" rotWithShape="0">
              <a:srgbClr val="006600"/>
            </a:outerShdw>
          </a:effectLst>
        </p:spPr>
        <p:txBody>
          <a:bodyPr lIns="91418" tIns="45710" rIns="91418" bIns="45710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s-ES" sz="2800" u="none" dirty="0">
                <a:solidFill>
                  <a:srgbClr val="CC0000"/>
                </a:solidFill>
                <a:effectLst/>
              </a:rPr>
              <a:t>ANÁLISIS TÉCNICO</a:t>
            </a:r>
            <a:endParaRPr lang="es-EC" sz="2800" u="none" dirty="0">
              <a:solidFill>
                <a:srgbClr val="CC0000"/>
              </a:solidFill>
              <a:effectLst/>
            </a:endParaRPr>
          </a:p>
        </p:txBody>
      </p:sp>
      <p:sp>
        <p:nvSpPr>
          <p:cNvPr id="8" name="3 CuadroTexto"/>
          <p:cNvSpPr txBox="1"/>
          <p:nvPr/>
        </p:nvSpPr>
        <p:spPr>
          <a:xfrm>
            <a:off x="202714" y="161421"/>
            <a:ext cx="4061405" cy="369312"/>
          </a:xfrm>
          <a:prstGeom prst="rect">
            <a:avLst/>
          </a:prstGeom>
          <a:noFill/>
        </p:spPr>
        <p:txBody>
          <a:bodyPr wrap="square" lIns="91418" tIns="45710" rIns="91418" bIns="45710" rtlCol="0">
            <a:spAutoFit/>
          </a:bodyPr>
          <a:lstStyle/>
          <a:p>
            <a:r>
              <a:rPr lang="es-EC" b="1" u="none" dirty="0" smtClean="0">
                <a:solidFill>
                  <a:srgbClr val="002060"/>
                </a:solidFill>
              </a:rPr>
              <a:t>Drenaje Transversal Zona rural </a:t>
            </a:r>
            <a:endParaRPr lang="es-EC" b="1" u="none" dirty="0">
              <a:solidFill>
                <a:srgbClr val="002060"/>
              </a:solidFill>
            </a:endParaRPr>
          </a:p>
        </p:txBody>
      </p:sp>
      <p:sp>
        <p:nvSpPr>
          <p:cNvPr id="9" name="5 CuadroTexto"/>
          <p:cNvSpPr txBox="1"/>
          <p:nvPr/>
        </p:nvSpPr>
        <p:spPr>
          <a:xfrm>
            <a:off x="261217" y="6331961"/>
            <a:ext cx="7603067" cy="369312"/>
          </a:xfrm>
          <a:prstGeom prst="rect">
            <a:avLst/>
          </a:prstGeom>
          <a:noFill/>
        </p:spPr>
        <p:txBody>
          <a:bodyPr wrap="square" lIns="91418" tIns="45710" rIns="91418" bIns="45710" rtlCol="0">
            <a:spAutoFit/>
          </a:bodyPr>
          <a:lstStyle/>
          <a:p>
            <a:r>
              <a:rPr lang="es-EC" b="1" u="none" dirty="0" smtClean="0"/>
              <a:t>Drenaje Vial</a:t>
            </a:r>
            <a:endParaRPr lang="es-EC" b="1" u="none" dirty="0"/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8545862"/>
              </p:ext>
            </p:extLst>
          </p:nvPr>
        </p:nvGraphicFramePr>
        <p:xfrm>
          <a:off x="34928" y="692155"/>
          <a:ext cx="8984381" cy="5168315"/>
        </p:xfrm>
        <a:graphic>
          <a:graphicData uri="http://schemas.openxmlformats.org/drawingml/2006/table">
            <a:tbl>
              <a:tblPr firstRow="1" firstCol="1" bandRow="1">
                <a:tableStyleId>{5DA37D80-6434-44D0-A028-1B22A696006F}</a:tableStyleId>
              </a:tblPr>
              <a:tblGrid>
                <a:gridCol w="415779">
                  <a:extLst>
                    <a:ext uri="{9D8B030D-6E8A-4147-A177-3AD203B41FA5}">
                      <a16:colId xmlns:a16="http://schemas.microsoft.com/office/drawing/2014/main" xmlns="" val="292897036"/>
                    </a:ext>
                  </a:extLst>
                </a:gridCol>
                <a:gridCol w="966206">
                  <a:extLst>
                    <a:ext uri="{9D8B030D-6E8A-4147-A177-3AD203B41FA5}">
                      <a16:colId xmlns:a16="http://schemas.microsoft.com/office/drawing/2014/main" xmlns="" val="2443236276"/>
                    </a:ext>
                  </a:extLst>
                </a:gridCol>
                <a:gridCol w="690992">
                  <a:extLst>
                    <a:ext uri="{9D8B030D-6E8A-4147-A177-3AD203B41FA5}">
                      <a16:colId xmlns:a16="http://schemas.microsoft.com/office/drawing/2014/main" xmlns="" val="2414455270"/>
                    </a:ext>
                  </a:extLst>
                </a:gridCol>
                <a:gridCol w="650302">
                  <a:extLst>
                    <a:ext uri="{9D8B030D-6E8A-4147-A177-3AD203B41FA5}">
                      <a16:colId xmlns:a16="http://schemas.microsoft.com/office/drawing/2014/main" xmlns="" val="3033958682"/>
                    </a:ext>
                  </a:extLst>
                </a:gridCol>
                <a:gridCol w="524532">
                  <a:extLst>
                    <a:ext uri="{9D8B030D-6E8A-4147-A177-3AD203B41FA5}">
                      <a16:colId xmlns:a16="http://schemas.microsoft.com/office/drawing/2014/main" xmlns="" val="827033941"/>
                    </a:ext>
                  </a:extLst>
                </a:gridCol>
                <a:gridCol w="628848">
                  <a:extLst>
                    <a:ext uri="{9D8B030D-6E8A-4147-A177-3AD203B41FA5}">
                      <a16:colId xmlns:a16="http://schemas.microsoft.com/office/drawing/2014/main" xmlns="" val="1147464596"/>
                    </a:ext>
                  </a:extLst>
                </a:gridCol>
                <a:gridCol w="944011">
                  <a:extLst>
                    <a:ext uri="{9D8B030D-6E8A-4147-A177-3AD203B41FA5}">
                      <a16:colId xmlns:a16="http://schemas.microsoft.com/office/drawing/2014/main" xmlns="" val="1995207905"/>
                    </a:ext>
                  </a:extLst>
                </a:gridCol>
                <a:gridCol w="708008">
                  <a:extLst>
                    <a:ext uri="{9D8B030D-6E8A-4147-A177-3AD203B41FA5}">
                      <a16:colId xmlns:a16="http://schemas.microsoft.com/office/drawing/2014/main" xmlns="" val="2448677071"/>
                    </a:ext>
                  </a:extLst>
                </a:gridCol>
                <a:gridCol w="690992">
                  <a:extLst>
                    <a:ext uri="{9D8B030D-6E8A-4147-A177-3AD203B41FA5}">
                      <a16:colId xmlns:a16="http://schemas.microsoft.com/office/drawing/2014/main" xmlns="" val="4082857605"/>
                    </a:ext>
                  </a:extLst>
                </a:gridCol>
                <a:gridCol w="593337">
                  <a:extLst>
                    <a:ext uri="{9D8B030D-6E8A-4147-A177-3AD203B41FA5}">
                      <a16:colId xmlns:a16="http://schemas.microsoft.com/office/drawing/2014/main" xmlns="" val="83583978"/>
                    </a:ext>
                  </a:extLst>
                </a:gridCol>
                <a:gridCol w="629588">
                  <a:extLst>
                    <a:ext uri="{9D8B030D-6E8A-4147-A177-3AD203B41FA5}">
                      <a16:colId xmlns:a16="http://schemas.microsoft.com/office/drawing/2014/main" xmlns="" val="1439117456"/>
                    </a:ext>
                  </a:extLst>
                </a:gridCol>
                <a:gridCol w="733901">
                  <a:extLst>
                    <a:ext uri="{9D8B030D-6E8A-4147-A177-3AD203B41FA5}">
                      <a16:colId xmlns:a16="http://schemas.microsoft.com/office/drawing/2014/main" xmlns="" val="576611501"/>
                    </a:ext>
                  </a:extLst>
                </a:gridCol>
                <a:gridCol w="807885">
                  <a:extLst>
                    <a:ext uri="{9D8B030D-6E8A-4147-A177-3AD203B41FA5}">
                      <a16:colId xmlns:a16="http://schemas.microsoft.com/office/drawing/2014/main" xmlns="" val="1025974275"/>
                    </a:ext>
                  </a:extLst>
                </a:gridCol>
              </a:tblGrid>
              <a:tr h="139195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N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ABS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Long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Q hidro cuneta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I</a:t>
                      </a:r>
                      <a:r>
                        <a:rPr lang="es-EC" sz="1200" baseline="-25000">
                          <a:effectLst/>
                        </a:rPr>
                        <a:t>Tr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A. cuenca (m2)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Q hidro cuenca (m3/s)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Q hidro total (m3/s)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Grad (%)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ᶲ (m)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Q Hidra (m3/s)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CONDICIÓN</a:t>
                      </a:r>
                      <a:endParaRPr lang="es-EC" sz="180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QHidro&lt;Qhidra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4106562045"/>
                  </a:ext>
                </a:extLst>
              </a:tr>
              <a:tr h="31469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0+000,00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944913762"/>
                  </a:ext>
                </a:extLst>
              </a:tr>
              <a:tr h="31469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0+220,00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220,00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0,05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0,05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2,00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0,80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0,21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CUMPLE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159710834"/>
                  </a:ext>
                </a:extLst>
              </a:tr>
              <a:tr h="31469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0+400,00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180,00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0,04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0,52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130,05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300833,83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5,65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5,69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3,00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2,60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6,16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CUMPLE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610968258"/>
                  </a:ext>
                </a:extLst>
              </a:tr>
              <a:tr h="31469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0+464,72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64,72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0,01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0,52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130,05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300833,83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5,65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5,67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3,00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2,60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6,16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CUMPLE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962606014"/>
                  </a:ext>
                </a:extLst>
              </a:tr>
              <a:tr h="31469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0+700,00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235,28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0,05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0,05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2,00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0,80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0,21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CUMPLE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963953224"/>
                  </a:ext>
                </a:extLst>
              </a:tr>
              <a:tr h="31469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0+868,50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168,50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0,04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0,52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130,05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300833,83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5,65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5,69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3,00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2,60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6,16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CUMPLE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273114862"/>
                  </a:ext>
                </a:extLst>
              </a:tr>
              <a:tr h="31469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1+280,00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411,50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0,10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0,10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2,00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0,80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0,21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CUMPLE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578795372"/>
                  </a:ext>
                </a:extLst>
              </a:tr>
              <a:tr h="31469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7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1+626,80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346,80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0,08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0,52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130,05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300833,83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5,65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5,73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3,00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2,60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6,16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CUMPLE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192908122"/>
                  </a:ext>
                </a:extLst>
              </a:tr>
              <a:tr h="31469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8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1+919,88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293,08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0,07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0,52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130,05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300833,83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5,65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5,72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3,00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2,60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6,16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CUMPLE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795872563"/>
                  </a:ext>
                </a:extLst>
              </a:tr>
              <a:tr h="31469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9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2+320,00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400,12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0,09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0,09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2,00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0,80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0,21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CUMPLE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335864016"/>
                  </a:ext>
                </a:extLst>
              </a:tr>
              <a:tr h="31469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10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2+820,00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500,00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0,12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0,12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2,00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0,80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0,21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CUMPLE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4201618328"/>
                  </a:ext>
                </a:extLst>
              </a:tr>
              <a:tr h="31469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11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3+060,00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240,00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0,06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0,06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2,00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0,80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0,21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CUMPLE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5749418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154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34928" y="2"/>
            <a:ext cx="9109075" cy="692151"/>
          </a:xfrm>
          <a:prstGeom prst="rect">
            <a:avLst/>
          </a:prstGeom>
          <a:ln w="57150" cap="flat" cmpd="thickThin" algn="ctr">
            <a:headEnd type="none" w="med" len="med"/>
            <a:tailEnd type="none" w="med" len="med"/>
          </a:ln>
          <a:effectLst>
            <a:outerShdw dist="28398" dir="1593903" algn="ctr" rotWithShape="0">
              <a:srgbClr val="006600"/>
            </a:outerShdw>
          </a:effectLst>
        </p:spPr>
        <p:txBody>
          <a:bodyPr lIns="91418" tIns="45710" rIns="91418" bIns="45710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s-ES" sz="2800" u="none" dirty="0">
                <a:solidFill>
                  <a:srgbClr val="CC0000"/>
                </a:solidFill>
                <a:effectLst/>
              </a:rPr>
              <a:t>ANÁLISIS TÉCNICO</a:t>
            </a:r>
            <a:endParaRPr lang="es-EC" sz="2800" u="none" dirty="0">
              <a:solidFill>
                <a:srgbClr val="CC0000"/>
              </a:solidFill>
              <a:effectLst/>
            </a:endParaRPr>
          </a:p>
        </p:txBody>
      </p:sp>
      <p:sp>
        <p:nvSpPr>
          <p:cNvPr id="8" name="3 CuadroTexto"/>
          <p:cNvSpPr txBox="1"/>
          <p:nvPr/>
        </p:nvSpPr>
        <p:spPr>
          <a:xfrm>
            <a:off x="202714" y="161421"/>
            <a:ext cx="4061405" cy="369312"/>
          </a:xfrm>
          <a:prstGeom prst="rect">
            <a:avLst/>
          </a:prstGeom>
          <a:noFill/>
        </p:spPr>
        <p:txBody>
          <a:bodyPr wrap="square" lIns="91418" tIns="45710" rIns="91418" bIns="45710" rtlCol="0">
            <a:spAutoFit/>
          </a:bodyPr>
          <a:lstStyle/>
          <a:p>
            <a:r>
              <a:rPr lang="es-EC" b="1" u="none" dirty="0" smtClean="0">
                <a:solidFill>
                  <a:srgbClr val="002060"/>
                </a:solidFill>
              </a:rPr>
              <a:t>Drenaje Transversal Zona rural </a:t>
            </a:r>
            <a:endParaRPr lang="es-EC" b="1" u="none" dirty="0">
              <a:solidFill>
                <a:srgbClr val="002060"/>
              </a:solidFill>
            </a:endParaRPr>
          </a:p>
        </p:txBody>
      </p:sp>
      <p:sp>
        <p:nvSpPr>
          <p:cNvPr id="9" name="5 CuadroTexto"/>
          <p:cNvSpPr txBox="1"/>
          <p:nvPr/>
        </p:nvSpPr>
        <p:spPr>
          <a:xfrm>
            <a:off x="261217" y="6331961"/>
            <a:ext cx="7603067" cy="369312"/>
          </a:xfrm>
          <a:prstGeom prst="rect">
            <a:avLst/>
          </a:prstGeom>
          <a:noFill/>
        </p:spPr>
        <p:txBody>
          <a:bodyPr wrap="square" lIns="91418" tIns="45710" rIns="91418" bIns="45710" rtlCol="0">
            <a:spAutoFit/>
          </a:bodyPr>
          <a:lstStyle/>
          <a:p>
            <a:r>
              <a:rPr lang="es-EC" b="1" u="none" dirty="0" smtClean="0"/>
              <a:t>Drenaje Vial</a:t>
            </a:r>
            <a:endParaRPr lang="es-EC" b="1" u="none" dirty="0"/>
          </a:p>
        </p:txBody>
      </p:sp>
      <p:sp>
        <p:nvSpPr>
          <p:cNvPr id="6" name="3 CuadroTexto"/>
          <p:cNvSpPr txBox="1"/>
          <p:nvPr/>
        </p:nvSpPr>
        <p:spPr>
          <a:xfrm>
            <a:off x="202713" y="692153"/>
            <a:ext cx="4061405" cy="369312"/>
          </a:xfrm>
          <a:prstGeom prst="rect">
            <a:avLst/>
          </a:prstGeom>
          <a:noFill/>
        </p:spPr>
        <p:txBody>
          <a:bodyPr wrap="square" lIns="91418" tIns="45710" rIns="91418" bIns="45710" rtlCol="0">
            <a:spAutoFit/>
          </a:bodyPr>
          <a:lstStyle/>
          <a:p>
            <a:r>
              <a:rPr lang="es-EC" b="1" u="none" dirty="0" smtClean="0">
                <a:solidFill>
                  <a:srgbClr val="FF0000"/>
                </a:solidFill>
              </a:rPr>
              <a:t>Protecciones de alcantarillas</a:t>
            </a:r>
            <a:endParaRPr lang="es-EC" b="1" u="none" dirty="0">
              <a:solidFill>
                <a:srgbClr val="FF0000"/>
              </a:solidFill>
            </a:endParaRPr>
          </a:p>
        </p:txBody>
      </p:sp>
      <p:pic>
        <p:nvPicPr>
          <p:cNvPr id="11" name="Imagen 10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5" t="5294" r="4445" b="2078"/>
          <a:stretch/>
        </p:blipFill>
        <p:spPr bwMode="auto">
          <a:xfrm>
            <a:off x="261217" y="1061464"/>
            <a:ext cx="3507219" cy="4739765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ángulo 2"/>
              <p:cNvSpPr/>
              <p:nvPr/>
            </p:nvSpPr>
            <p:spPr>
              <a:xfrm>
                <a:off x="3926511" y="769353"/>
                <a:ext cx="3937773" cy="18825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79705" indent="-179705">
                  <a:lnSpc>
                    <a:spcPct val="150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 u="none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𝐷</m:t>
                      </m:r>
                      <m:r>
                        <a:rPr lang="es-EC" sz="1800" u="none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=0.80 </m:t>
                      </m:r>
                      <m:r>
                        <a:rPr lang="es-EC" sz="1800" i="1" u="none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𝑚</m:t>
                      </m:r>
                    </m:oMath>
                  </m:oMathPara>
                </a14:m>
                <a:endParaRPr lang="es-EC" u="none" dirty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179705" indent="-179705">
                  <a:lnSpc>
                    <a:spcPct val="150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1800" u="none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0.3</m:t>
                      </m:r>
                      <m:r>
                        <a:rPr lang="es-EC" sz="1800" i="1" u="none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𝐷</m:t>
                      </m:r>
                      <m:r>
                        <a:rPr lang="es-EC" sz="1800" u="none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=0.3</m:t>
                      </m:r>
                      <m:r>
                        <a:rPr lang="es-EC" sz="1800" i="1" u="none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∗</m:t>
                      </m:r>
                      <m:r>
                        <a:rPr lang="es-EC" sz="1800" u="none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0.8=0.24</m:t>
                      </m:r>
                      <m:r>
                        <a:rPr lang="es-EC" sz="1800" i="1" u="none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𝑚</m:t>
                      </m:r>
                      <m:r>
                        <a:rPr lang="es-EC" sz="1800" u="none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≈0.25 </m:t>
                      </m:r>
                      <m:r>
                        <a:rPr lang="es-EC" sz="1800" i="1" u="none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𝑚</m:t>
                      </m:r>
                    </m:oMath>
                  </m:oMathPara>
                </a14:m>
                <a:endParaRPr lang="es-EC" u="none" dirty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179705" indent="-179705">
                  <a:lnSpc>
                    <a:spcPct val="150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1800" u="none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4</m:t>
                      </m:r>
                      <m:r>
                        <a:rPr lang="es-EC" sz="1800" i="1" u="none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𝐷</m:t>
                      </m:r>
                      <m:r>
                        <a:rPr lang="es-EC" sz="1800" u="none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=4</m:t>
                      </m:r>
                      <m:r>
                        <a:rPr lang="es-EC" sz="1800" i="1" u="none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∗</m:t>
                      </m:r>
                      <m:r>
                        <a:rPr lang="es-EC" sz="1800" u="none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0.8=3.2 </m:t>
                      </m:r>
                      <m:r>
                        <a:rPr lang="es-EC" sz="1800" i="1" u="none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𝑚</m:t>
                      </m:r>
                    </m:oMath>
                  </m:oMathPara>
                </a14:m>
                <a:endParaRPr lang="es-EC" u="none" dirty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179705" indent="-179705">
                  <a:lnSpc>
                    <a:spcPct val="150000"/>
                  </a:lnSpc>
                  <a:spcAft>
                    <a:spcPts val="10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1800" u="none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1.2</m:t>
                      </m:r>
                      <m:r>
                        <a:rPr lang="es-EC" sz="1800" i="1" u="none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𝐷</m:t>
                      </m:r>
                      <m:r>
                        <a:rPr lang="es-EC" sz="1800" u="none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=1.2</m:t>
                      </m:r>
                      <m:r>
                        <a:rPr lang="es-EC" sz="1800" i="1" u="none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∗</m:t>
                      </m:r>
                      <m:r>
                        <a:rPr lang="es-EC" sz="1800" u="none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0.8=0.96 </m:t>
                      </m:r>
                      <m:r>
                        <a:rPr lang="es-EC" sz="1800" i="1" u="none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𝑚</m:t>
                      </m:r>
                    </m:oMath>
                  </m:oMathPara>
                </a14:m>
                <a:endParaRPr lang="es-EC" u="none" dirty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ángulo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6511" y="769353"/>
                <a:ext cx="3937773" cy="188256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ángulo 3"/>
              <p:cNvSpPr/>
              <p:nvPr/>
            </p:nvSpPr>
            <p:spPr>
              <a:xfrm>
                <a:off x="3768436" y="2985132"/>
                <a:ext cx="4572000" cy="188256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179705" indent="-179705" algn="just">
                  <a:lnSpc>
                    <a:spcPct val="150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 u="none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𝐷</m:t>
                      </m:r>
                      <m:r>
                        <a:rPr lang="es-EC" sz="1800" u="none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=2.60 </m:t>
                      </m:r>
                      <m:r>
                        <a:rPr lang="es-EC" sz="1800" i="1" u="none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𝑚</m:t>
                      </m:r>
                    </m:oMath>
                  </m:oMathPara>
                </a14:m>
                <a:endParaRPr lang="es-EC" u="none" dirty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179705" indent="-179705" algn="just">
                  <a:lnSpc>
                    <a:spcPct val="150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1800" u="none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0.3</m:t>
                      </m:r>
                      <m:r>
                        <a:rPr lang="es-EC" sz="1800" i="1" u="none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𝐷</m:t>
                      </m:r>
                      <m:r>
                        <a:rPr lang="es-EC" sz="1800" u="none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=0.3</m:t>
                      </m:r>
                      <m:r>
                        <a:rPr lang="es-EC" sz="1800" i="1" u="none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∗</m:t>
                      </m:r>
                      <m:r>
                        <a:rPr lang="es-EC" sz="1800" u="none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2.6=0.78</m:t>
                      </m:r>
                      <m:r>
                        <a:rPr lang="es-EC" sz="1800" i="1" u="none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𝑚</m:t>
                      </m:r>
                      <m:r>
                        <a:rPr lang="es-EC" sz="1800" u="none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≈0.80 </m:t>
                      </m:r>
                      <m:r>
                        <a:rPr lang="es-EC" sz="1800" i="1" u="none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𝑚</m:t>
                      </m:r>
                    </m:oMath>
                  </m:oMathPara>
                </a14:m>
                <a:endParaRPr lang="es-EC" u="none" dirty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179705" indent="-179705" algn="just">
                  <a:lnSpc>
                    <a:spcPct val="150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1800" u="none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4</m:t>
                      </m:r>
                      <m:r>
                        <a:rPr lang="es-EC" sz="1800" i="1" u="none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𝐷</m:t>
                      </m:r>
                      <m:r>
                        <a:rPr lang="es-EC" sz="1800" u="none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=4</m:t>
                      </m:r>
                      <m:r>
                        <a:rPr lang="es-EC" sz="1800" i="1" u="none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∗</m:t>
                      </m:r>
                      <m:r>
                        <a:rPr lang="es-EC" sz="1800" u="none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2.60=10.40 </m:t>
                      </m:r>
                      <m:r>
                        <a:rPr lang="es-EC" sz="1800" i="1" u="none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𝑚</m:t>
                      </m:r>
                    </m:oMath>
                  </m:oMathPara>
                </a14:m>
                <a:endParaRPr lang="es-EC" u="none" dirty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179705" indent="-179705" algn="just">
                  <a:lnSpc>
                    <a:spcPct val="150000"/>
                  </a:lnSpc>
                  <a:spcAft>
                    <a:spcPts val="10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1800" u="none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1.2</m:t>
                      </m:r>
                      <m:r>
                        <a:rPr lang="es-EC" sz="1800" i="1" u="none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𝐷</m:t>
                      </m:r>
                      <m:r>
                        <a:rPr lang="es-EC" sz="1800" u="none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=1.2</m:t>
                      </m:r>
                      <m:r>
                        <a:rPr lang="es-EC" sz="1800" i="1" u="none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∗</m:t>
                      </m:r>
                      <m:r>
                        <a:rPr lang="es-EC" sz="1800" u="none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2.6=3.12 </m:t>
                      </m:r>
                      <m:r>
                        <a:rPr lang="es-EC" sz="1800" i="1" u="none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𝑚</m:t>
                      </m:r>
                    </m:oMath>
                  </m:oMathPara>
                </a14:m>
                <a:endParaRPr lang="es-EC" u="none" dirty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ángu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8436" y="2985132"/>
                <a:ext cx="4572000" cy="188256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23351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34928" y="2"/>
            <a:ext cx="9109075" cy="692151"/>
          </a:xfrm>
          <a:prstGeom prst="rect">
            <a:avLst/>
          </a:prstGeom>
          <a:ln w="57150" cap="flat" cmpd="thickThin" algn="ctr">
            <a:headEnd type="none" w="med" len="med"/>
            <a:tailEnd type="none" w="med" len="med"/>
          </a:ln>
          <a:effectLst>
            <a:outerShdw dist="28398" dir="1593903" algn="ctr" rotWithShape="0">
              <a:srgbClr val="006600"/>
            </a:outerShdw>
          </a:effectLst>
        </p:spPr>
        <p:txBody>
          <a:bodyPr lIns="91418" tIns="45710" rIns="91418" bIns="45710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s-ES" sz="2800" u="none" dirty="0">
                <a:solidFill>
                  <a:srgbClr val="CC0000"/>
                </a:solidFill>
                <a:effectLst/>
              </a:rPr>
              <a:t>ANÁLISIS TÉCNICO</a:t>
            </a:r>
            <a:endParaRPr lang="es-EC" sz="2800" u="none" dirty="0">
              <a:solidFill>
                <a:srgbClr val="CC0000"/>
              </a:solidFill>
              <a:effectLst/>
            </a:endParaRPr>
          </a:p>
        </p:txBody>
      </p:sp>
      <p:sp>
        <p:nvSpPr>
          <p:cNvPr id="8" name="3 CuadroTexto"/>
          <p:cNvSpPr txBox="1"/>
          <p:nvPr/>
        </p:nvSpPr>
        <p:spPr>
          <a:xfrm>
            <a:off x="202714" y="161421"/>
            <a:ext cx="4061405" cy="369312"/>
          </a:xfrm>
          <a:prstGeom prst="rect">
            <a:avLst/>
          </a:prstGeom>
          <a:noFill/>
        </p:spPr>
        <p:txBody>
          <a:bodyPr wrap="square" lIns="91418" tIns="45710" rIns="91418" bIns="45710" rtlCol="0">
            <a:spAutoFit/>
          </a:bodyPr>
          <a:lstStyle/>
          <a:p>
            <a:r>
              <a:rPr lang="es-EC" b="1" u="none" dirty="0" smtClean="0">
                <a:solidFill>
                  <a:srgbClr val="002060"/>
                </a:solidFill>
              </a:rPr>
              <a:t>Drenaje Transversal Zona rural </a:t>
            </a:r>
            <a:endParaRPr lang="es-EC" b="1" u="none" dirty="0">
              <a:solidFill>
                <a:srgbClr val="002060"/>
              </a:solidFill>
            </a:endParaRPr>
          </a:p>
        </p:txBody>
      </p:sp>
      <p:sp>
        <p:nvSpPr>
          <p:cNvPr id="9" name="5 CuadroTexto"/>
          <p:cNvSpPr txBox="1"/>
          <p:nvPr/>
        </p:nvSpPr>
        <p:spPr>
          <a:xfrm>
            <a:off x="261217" y="6331961"/>
            <a:ext cx="7603067" cy="369312"/>
          </a:xfrm>
          <a:prstGeom prst="rect">
            <a:avLst/>
          </a:prstGeom>
          <a:noFill/>
        </p:spPr>
        <p:txBody>
          <a:bodyPr wrap="square" lIns="91418" tIns="45710" rIns="91418" bIns="45710" rtlCol="0">
            <a:spAutoFit/>
          </a:bodyPr>
          <a:lstStyle/>
          <a:p>
            <a:r>
              <a:rPr lang="es-EC" b="1" u="none" dirty="0" smtClean="0"/>
              <a:t>Drenaje Vial</a:t>
            </a:r>
            <a:endParaRPr lang="es-EC" b="1" u="none" dirty="0"/>
          </a:p>
        </p:txBody>
      </p:sp>
      <p:sp>
        <p:nvSpPr>
          <p:cNvPr id="6" name="3 CuadroTexto"/>
          <p:cNvSpPr txBox="1"/>
          <p:nvPr/>
        </p:nvSpPr>
        <p:spPr>
          <a:xfrm>
            <a:off x="202713" y="692153"/>
            <a:ext cx="4061405" cy="369312"/>
          </a:xfrm>
          <a:prstGeom prst="rect">
            <a:avLst/>
          </a:prstGeom>
          <a:noFill/>
        </p:spPr>
        <p:txBody>
          <a:bodyPr wrap="square" lIns="91418" tIns="45710" rIns="91418" bIns="45710" rtlCol="0">
            <a:spAutoFit/>
          </a:bodyPr>
          <a:lstStyle/>
          <a:p>
            <a:r>
              <a:rPr lang="es-EC" b="1" u="none" dirty="0" smtClean="0">
                <a:solidFill>
                  <a:srgbClr val="FF0000"/>
                </a:solidFill>
              </a:rPr>
              <a:t>Protecciones de alcantarillas</a:t>
            </a:r>
            <a:endParaRPr lang="es-EC" b="1" u="none" dirty="0">
              <a:solidFill>
                <a:srgbClr val="FF0000"/>
              </a:solidFill>
            </a:endParaRPr>
          </a:p>
        </p:txBody>
      </p:sp>
      <p:pic>
        <p:nvPicPr>
          <p:cNvPr id="12" name="Imagen 11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" t="3869" r="10548" b="3267"/>
          <a:stretch/>
        </p:blipFill>
        <p:spPr bwMode="auto">
          <a:xfrm>
            <a:off x="202714" y="4344078"/>
            <a:ext cx="3959860" cy="17170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Imagen 12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8" r="18864" b="5057"/>
          <a:stretch/>
        </p:blipFill>
        <p:spPr bwMode="auto">
          <a:xfrm>
            <a:off x="4524867" y="4232636"/>
            <a:ext cx="4319905" cy="19399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Imagen 13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96" t="8320" r="33801" b="-1"/>
          <a:stretch/>
        </p:blipFill>
        <p:spPr bwMode="auto">
          <a:xfrm>
            <a:off x="4399398" y="703892"/>
            <a:ext cx="4445374" cy="33693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Imagen 14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8" t="2519" r="30399" b="1334"/>
          <a:stretch/>
        </p:blipFill>
        <p:spPr bwMode="auto">
          <a:xfrm>
            <a:off x="202713" y="1049048"/>
            <a:ext cx="3959861" cy="29257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4262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34928" y="2"/>
            <a:ext cx="9109075" cy="692151"/>
          </a:xfrm>
          <a:prstGeom prst="rect">
            <a:avLst/>
          </a:prstGeom>
          <a:ln w="57150" cap="flat" cmpd="thickThin" algn="ctr">
            <a:headEnd type="none" w="med" len="med"/>
            <a:tailEnd type="none" w="med" len="med"/>
          </a:ln>
          <a:effectLst>
            <a:outerShdw dist="28398" dir="1593903" algn="ctr" rotWithShape="0">
              <a:srgbClr val="006600"/>
            </a:outerShdw>
          </a:effectLst>
        </p:spPr>
        <p:txBody>
          <a:bodyPr lIns="91418" tIns="45710" rIns="91418" bIns="45710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s-ES" sz="2800" u="none" dirty="0">
                <a:solidFill>
                  <a:srgbClr val="CC0000"/>
                </a:solidFill>
                <a:effectLst/>
              </a:rPr>
              <a:t>ANÁLISIS TÉCNICO</a:t>
            </a:r>
            <a:endParaRPr lang="es-EC" sz="2800" u="none" dirty="0">
              <a:solidFill>
                <a:srgbClr val="CC0000"/>
              </a:solidFill>
              <a:effectLst/>
            </a:endParaRPr>
          </a:p>
        </p:txBody>
      </p:sp>
      <p:sp>
        <p:nvSpPr>
          <p:cNvPr id="8" name="3 CuadroTexto"/>
          <p:cNvSpPr txBox="1"/>
          <p:nvPr/>
        </p:nvSpPr>
        <p:spPr>
          <a:xfrm>
            <a:off x="202714" y="161421"/>
            <a:ext cx="4061405" cy="369312"/>
          </a:xfrm>
          <a:prstGeom prst="rect">
            <a:avLst/>
          </a:prstGeom>
          <a:noFill/>
        </p:spPr>
        <p:txBody>
          <a:bodyPr wrap="square" lIns="91418" tIns="45710" rIns="91418" bIns="45710" rtlCol="0">
            <a:spAutoFit/>
          </a:bodyPr>
          <a:lstStyle/>
          <a:p>
            <a:r>
              <a:rPr lang="es-EC" b="1" u="none" dirty="0" smtClean="0">
                <a:solidFill>
                  <a:srgbClr val="002060"/>
                </a:solidFill>
              </a:rPr>
              <a:t>Drenaje Transversal Zona urbana </a:t>
            </a:r>
            <a:endParaRPr lang="es-EC" b="1" u="none" dirty="0">
              <a:solidFill>
                <a:srgbClr val="002060"/>
              </a:solidFill>
            </a:endParaRPr>
          </a:p>
        </p:txBody>
      </p:sp>
      <p:sp>
        <p:nvSpPr>
          <p:cNvPr id="9" name="5 CuadroTexto"/>
          <p:cNvSpPr txBox="1"/>
          <p:nvPr/>
        </p:nvSpPr>
        <p:spPr>
          <a:xfrm>
            <a:off x="261217" y="6331961"/>
            <a:ext cx="7603067" cy="369312"/>
          </a:xfrm>
          <a:prstGeom prst="rect">
            <a:avLst/>
          </a:prstGeom>
          <a:noFill/>
        </p:spPr>
        <p:txBody>
          <a:bodyPr wrap="square" lIns="91418" tIns="45710" rIns="91418" bIns="45710" rtlCol="0">
            <a:spAutoFit/>
          </a:bodyPr>
          <a:lstStyle/>
          <a:p>
            <a:r>
              <a:rPr lang="es-EC" b="1" u="none" dirty="0" smtClean="0"/>
              <a:t>Drenaje Vial</a:t>
            </a:r>
            <a:endParaRPr lang="es-EC" b="1" u="none" dirty="0"/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4585898"/>
              </p:ext>
            </p:extLst>
          </p:nvPr>
        </p:nvGraphicFramePr>
        <p:xfrm>
          <a:off x="118819" y="2105892"/>
          <a:ext cx="8941291" cy="4160520"/>
        </p:xfrm>
        <a:graphic>
          <a:graphicData uri="http://schemas.openxmlformats.org/drawingml/2006/table">
            <a:tbl>
              <a:tblPr firstRow="1" firstCol="1" bandRow="1">
                <a:tableStyleId>{5DA37D80-6434-44D0-A028-1B22A696006F}</a:tableStyleId>
              </a:tblPr>
              <a:tblGrid>
                <a:gridCol w="712550">
                  <a:extLst>
                    <a:ext uri="{9D8B030D-6E8A-4147-A177-3AD203B41FA5}">
                      <a16:colId xmlns:a16="http://schemas.microsoft.com/office/drawing/2014/main" xmlns="" val="2225570544"/>
                    </a:ext>
                  </a:extLst>
                </a:gridCol>
                <a:gridCol w="1153844">
                  <a:extLst>
                    <a:ext uri="{9D8B030D-6E8A-4147-A177-3AD203B41FA5}">
                      <a16:colId xmlns:a16="http://schemas.microsoft.com/office/drawing/2014/main" xmlns="" val="4053316889"/>
                    </a:ext>
                  </a:extLst>
                </a:gridCol>
                <a:gridCol w="1117407">
                  <a:extLst>
                    <a:ext uri="{9D8B030D-6E8A-4147-A177-3AD203B41FA5}">
                      <a16:colId xmlns:a16="http://schemas.microsoft.com/office/drawing/2014/main" xmlns="" val="4161274168"/>
                    </a:ext>
                  </a:extLst>
                </a:gridCol>
                <a:gridCol w="992915">
                  <a:extLst>
                    <a:ext uri="{9D8B030D-6E8A-4147-A177-3AD203B41FA5}">
                      <a16:colId xmlns:a16="http://schemas.microsoft.com/office/drawing/2014/main" xmlns="" val="4091463093"/>
                    </a:ext>
                  </a:extLst>
                </a:gridCol>
                <a:gridCol w="992915">
                  <a:extLst>
                    <a:ext uri="{9D8B030D-6E8A-4147-A177-3AD203B41FA5}">
                      <a16:colId xmlns:a16="http://schemas.microsoft.com/office/drawing/2014/main" xmlns="" val="3027447301"/>
                    </a:ext>
                  </a:extLst>
                </a:gridCol>
                <a:gridCol w="992915">
                  <a:extLst>
                    <a:ext uri="{9D8B030D-6E8A-4147-A177-3AD203B41FA5}">
                      <a16:colId xmlns:a16="http://schemas.microsoft.com/office/drawing/2014/main" xmlns="" val="1594609628"/>
                    </a:ext>
                  </a:extLst>
                </a:gridCol>
                <a:gridCol w="992915">
                  <a:extLst>
                    <a:ext uri="{9D8B030D-6E8A-4147-A177-3AD203B41FA5}">
                      <a16:colId xmlns:a16="http://schemas.microsoft.com/office/drawing/2014/main" xmlns="" val="3739232008"/>
                    </a:ext>
                  </a:extLst>
                </a:gridCol>
                <a:gridCol w="992915">
                  <a:extLst>
                    <a:ext uri="{9D8B030D-6E8A-4147-A177-3AD203B41FA5}">
                      <a16:colId xmlns:a16="http://schemas.microsoft.com/office/drawing/2014/main" xmlns="" val="1078329247"/>
                    </a:ext>
                  </a:extLst>
                </a:gridCol>
                <a:gridCol w="992915">
                  <a:extLst>
                    <a:ext uri="{9D8B030D-6E8A-4147-A177-3AD203B41FA5}">
                      <a16:colId xmlns:a16="http://schemas.microsoft.com/office/drawing/2014/main" xmlns="" val="2633485066"/>
                    </a:ext>
                  </a:extLst>
                </a:gridCol>
              </a:tblGrid>
              <a:tr h="120980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Grad (%)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ABS. Inicio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ABS. Fin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Long. Diseño (m)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Velocidad</a:t>
                      </a:r>
                      <a:endParaRPr lang="es-EC" sz="200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m/s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Q. Hidra cuneta (m</a:t>
                      </a:r>
                      <a:r>
                        <a:rPr lang="es-EC" sz="1400" baseline="30000">
                          <a:effectLst/>
                        </a:rPr>
                        <a:t>3</a:t>
                      </a:r>
                      <a:r>
                        <a:rPr lang="es-EC" sz="1400">
                          <a:effectLst/>
                        </a:rPr>
                        <a:t>/s)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Q. Hidro Cuneta L=80m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Q. Sumidero (m</a:t>
                      </a:r>
                      <a:r>
                        <a:rPr lang="es-EC" sz="1400" baseline="30000">
                          <a:effectLst/>
                        </a:rPr>
                        <a:t>3</a:t>
                      </a:r>
                      <a:r>
                        <a:rPr lang="es-EC" sz="1400">
                          <a:effectLst/>
                        </a:rPr>
                        <a:t>/s)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Observación</a:t>
                      </a:r>
                      <a:endParaRPr lang="es-EC" sz="200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Qsumi&gt;Qhidro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587897251"/>
                  </a:ext>
                </a:extLst>
              </a:tr>
              <a:tr h="27351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8,58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3+249,73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3+839,96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80,00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2,41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0,05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0,010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0,077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Cumple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15206394"/>
                  </a:ext>
                </a:extLst>
              </a:tr>
              <a:tr h="27351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0,28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3+839,96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4+097,38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80,00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0,43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0,01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0,010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0,014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Cumple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55736365"/>
                  </a:ext>
                </a:extLst>
              </a:tr>
              <a:tr h="27351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4,33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4+097,38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4+442,17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80,00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1,71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0,04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0,010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0,055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Cumple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46865433"/>
                  </a:ext>
                </a:extLst>
              </a:tr>
              <a:tr h="27351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6,33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4+442,17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4+651,30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80,00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2,07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0,04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0,010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0,066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Cumple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979666468"/>
                  </a:ext>
                </a:extLst>
              </a:tr>
              <a:tr h="27351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6,11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4+651,30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5+160,00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80,00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2,03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0,04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0,010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0,065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Cumple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70320769"/>
                  </a:ext>
                </a:extLst>
              </a:tr>
              <a:tr h="27351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5,21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5+160,00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5+428,89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80,00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1,87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0,04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0,010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0,060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Cumple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054560017"/>
                  </a:ext>
                </a:extLst>
              </a:tr>
              <a:tr h="27351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0,42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5+428,89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5+439,88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80,00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0,53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0,01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0,010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0,017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Cumple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69377702"/>
                  </a:ext>
                </a:extLst>
              </a:tr>
              <a:tr h="27351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0,40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5+439,88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5+918,05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80,00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0,52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0,01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0,010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0,017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Cumple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124304531"/>
                  </a:ext>
                </a:extLst>
              </a:tr>
              <a:tr h="27351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6,26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5+918,05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6+000,05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80,00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2,06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0,04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0,010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0,066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Cumple</a:t>
                      </a:r>
                      <a:endParaRPr lang="es-EC" sz="2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424924964"/>
                  </a:ext>
                </a:extLst>
              </a:tr>
            </a:tbl>
          </a:graphicData>
        </a:graphic>
      </p:graphicFrame>
      <p:sp>
        <p:nvSpPr>
          <p:cNvPr id="15" name="3 CuadroTexto"/>
          <p:cNvSpPr txBox="1"/>
          <p:nvPr/>
        </p:nvSpPr>
        <p:spPr>
          <a:xfrm>
            <a:off x="202713" y="692153"/>
            <a:ext cx="4061405" cy="369312"/>
          </a:xfrm>
          <a:prstGeom prst="rect">
            <a:avLst/>
          </a:prstGeom>
          <a:noFill/>
        </p:spPr>
        <p:txBody>
          <a:bodyPr wrap="square" lIns="91418" tIns="45710" rIns="91418" bIns="45710" rtlCol="0">
            <a:spAutoFit/>
          </a:bodyPr>
          <a:lstStyle/>
          <a:p>
            <a:r>
              <a:rPr lang="es-EC" b="1" u="none" dirty="0" smtClean="0">
                <a:solidFill>
                  <a:srgbClr val="FF0000"/>
                </a:solidFill>
              </a:rPr>
              <a:t>Sumideros</a:t>
            </a:r>
            <a:endParaRPr lang="es-EC" b="1" u="none" dirty="0">
              <a:solidFill>
                <a:srgbClr val="FF0000"/>
              </a:solidFill>
            </a:endParaRPr>
          </a:p>
        </p:txBody>
      </p:sp>
      <p:pic>
        <p:nvPicPr>
          <p:cNvPr id="16" name="Imagen 15"/>
          <p:cNvPicPr/>
          <p:nvPr/>
        </p:nvPicPr>
        <p:blipFill rotWithShape="1">
          <a:blip r:embed="rId2"/>
          <a:srcRect b="10948"/>
          <a:stretch/>
        </p:blipFill>
        <p:spPr bwMode="auto">
          <a:xfrm>
            <a:off x="1794365" y="741797"/>
            <a:ext cx="2008505" cy="1314450"/>
          </a:xfrm>
          <a:prstGeom prst="rect">
            <a:avLst/>
          </a:prstGeom>
          <a:ln w="1905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ángulo 4"/>
              <p:cNvSpPr/>
              <p:nvPr/>
            </p:nvSpPr>
            <p:spPr>
              <a:xfrm>
                <a:off x="4264119" y="1044866"/>
                <a:ext cx="2785250" cy="6653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 u="none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s-EC" i="0" u="none">
                          <a:latin typeface="Cambria Math" panose="02040503050406030204" pitchFamily="18" charset="0"/>
                        </a:rPr>
                        <m:t>=0.375∗</m:t>
                      </m:r>
                      <m:sSubSup>
                        <m:sSubSupPr>
                          <m:ctrlPr>
                            <a:rPr lang="es-EC" i="1" u="none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s-EC" i="1" u="none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s-EC" i="0" u="none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f>
                            <m:fPr>
                              <m:ctrlPr>
                                <a:rPr lang="es-EC" i="1" u="none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EC" i="0" u="none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num>
                            <m:den>
                              <m:r>
                                <a:rPr lang="es-EC" i="0" u="none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bSup>
                      <m:r>
                        <a:rPr lang="es-EC" i="0" u="none">
                          <a:latin typeface="Cambria Math" panose="02040503050406030204" pitchFamily="18" charset="0"/>
                        </a:rPr>
                        <m:t>∗</m:t>
                      </m:r>
                      <m:d>
                        <m:dPr>
                          <m:ctrlPr>
                            <a:rPr lang="es-EC" i="1" u="none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s-EC" i="1" u="none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EC" i="1" u="none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num>
                            <m:den>
                              <m:r>
                                <a:rPr lang="es-EC" i="1" u="none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den>
                          </m:f>
                        </m:e>
                      </m:d>
                      <m:r>
                        <a:rPr lang="es-EC" i="0" u="none">
                          <a:latin typeface="Cambria Math" panose="02040503050406030204" pitchFamily="18" charset="0"/>
                        </a:rPr>
                        <m:t>∗</m:t>
                      </m:r>
                      <m:sSubSup>
                        <m:sSubSupPr>
                          <m:ctrlPr>
                            <a:rPr lang="es-EC" i="1" u="none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s-EC" i="1" u="none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s-EC" i="0" u="none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f>
                            <m:fPr>
                              <m:ctrlPr>
                                <a:rPr lang="es-EC" i="1" u="none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EC" i="0" u="none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s-EC" i="0" u="none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bSup>
                    </m:oMath>
                  </m:oMathPara>
                </a14:m>
                <a:endParaRPr lang="es-EC" u="none" dirty="0"/>
              </a:p>
            </p:txBody>
          </p:sp>
        </mc:Choice>
        <mc:Fallback xmlns="">
          <p:sp>
            <p:nvSpPr>
              <p:cNvPr id="5" name="Rectángu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4119" y="1044866"/>
                <a:ext cx="2785250" cy="6653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4677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34928" y="2"/>
            <a:ext cx="9109075" cy="692151"/>
          </a:xfrm>
          <a:prstGeom prst="rect">
            <a:avLst/>
          </a:prstGeom>
          <a:ln w="57150" cap="flat" cmpd="thickThin" algn="ctr">
            <a:headEnd type="none" w="med" len="med"/>
            <a:tailEnd type="none" w="med" len="med"/>
          </a:ln>
          <a:effectLst>
            <a:outerShdw dist="28398" dir="1593903" algn="ctr" rotWithShape="0">
              <a:srgbClr val="006600"/>
            </a:outerShdw>
          </a:effectLst>
        </p:spPr>
        <p:txBody>
          <a:bodyPr lIns="91418" tIns="45710" rIns="91418" bIns="45710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s-ES" sz="2800" u="none" dirty="0">
                <a:solidFill>
                  <a:srgbClr val="CC0000"/>
                </a:solidFill>
                <a:effectLst/>
              </a:rPr>
              <a:t>ANÁLISIS TÉCNICO</a:t>
            </a:r>
            <a:endParaRPr lang="es-EC" sz="2800" u="none" dirty="0">
              <a:solidFill>
                <a:srgbClr val="CC0000"/>
              </a:solidFill>
              <a:effectLst/>
            </a:endParaRPr>
          </a:p>
        </p:txBody>
      </p:sp>
      <p:sp>
        <p:nvSpPr>
          <p:cNvPr id="8" name="3 CuadroTexto"/>
          <p:cNvSpPr txBox="1"/>
          <p:nvPr/>
        </p:nvSpPr>
        <p:spPr>
          <a:xfrm>
            <a:off x="202714" y="161421"/>
            <a:ext cx="4061405" cy="369312"/>
          </a:xfrm>
          <a:prstGeom prst="rect">
            <a:avLst/>
          </a:prstGeom>
          <a:noFill/>
        </p:spPr>
        <p:txBody>
          <a:bodyPr wrap="square" lIns="91418" tIns="45710" rIns="91418" bIns="45710" rtlCol="0">
            <a:spAutoFit/>
          </a:bodyPr>
          <a:lstStyle/>
          <a:p>
            <a:r>
              <a:rPr lang="es-EC" b="1" u="none" dirty="0" smtClean="0">
                <a:solidFill>
                  <a:srgbClr val="002060"/>
                </a:solidFill>
              </a:rPr>
              <a:t>GEOMETRÍA DEL PUENTE</a:t>
            </a:r>
            <a:endParaRPr lang="es-EC" b="1" u="none" dirty="0">
              <a:solidFill>
                <a:srgbClr val="002060"/>
              </a:solidFill>
            </a:endParaRPr>
          </a:p>
        </p:txBody>
      </p:sp>
      <p:sp>
        <p:nvSpPr>
          <p:cNvPr id="9" name="5 CuadroTexto"/>
          <p:cNvSpPr txBox="1"/>
          <p:nvPr/>
        </p:nvSpPr>
        <p:spPr>
          <a:xfrm>
            <a:off x="261217" y="6331961"/>
            <a:ext cx="7603067" cy="369312"/>
          </a:xfrm>
          <a:prstGeom prst="rect">
            <a:avLst/>
          </a:prstGeom>
          <a:noFill/>
        </p:spPr>
        <p:txBody>
          <a:bodyPr wrap="square" lIns="91418" tIns="45710" rIns="91418" bIns="45710" rtlCol="0">
            <a:spAutoFit/>
          </a:bodyPr>
          <a:lstStyle/>
          <a:p>
            <a:r>
              <a:rPr lang="es-EC" b="1" u="none" dirty="0" smtClean="0"/>
              <a:t>PUENTE</a:t>
            </a:r>
            <a:endParaRPr lang="es-EC" b="1" u="none" dirty="0"/>
          </a:p>
        </p:txBody>
      </p:sp>
      <p:sp>
        <p:nvSpPr>
          <p:cNvPr id="15" name="3 CuadroTexto"/>
          <p:cNvSpPr txBox="1"/>
          <p:nvPr/>
        </p:nvSpPr>
        <p:spPr>
          <a:xfrm>
            <a:off x="202713" y="692153"/>
            <a:ext cx="4061405" cy="369312"/>
          </a:xfrm>
          <a:prstGeom prst="rect">
            <a:avLst/>
          </a:prstGeom>
          <a:noFill/>
        </p:spPr>
        <p:txBody>
          <a:bodyPr wrap="square" lIns="91418" tIns="45710" rIns="91418" bIns="45710" rtlCol="0">
            <a:spAutoFit/>
          </a:bodyPr>
          <a:lstStyle/>
          <a:p>
            <a:r>
              <a:rPr lang="es-EC" b="1" u="none" dirty="0" smtClean="0">
                <a:solidFill>
                  <a:srgbClr val="FF0000"/>
                </a:solidFill>
              </a:rPr>
              <a:t>Sección Transversal</a:t>
            </a:r>
            <a:endParaRPr lang="es-EC" b="1" u="none" dirty="0">
              <a:solidFill>
                <a:srgbClr val="FF0000"/>
              </a:solidFill>
            </a:endParaRPr>
          </a:p>
        </p:txBody>
      </p:sp>
      <p:pic>
        <p:nvPicPr>
          <p:cNvPr id="11" name="Imagen 10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4" r="26334"/>
          <a:stretch/>
        </p:blipFill>
        <p:spPr bwMode="auto">
          <a:xfrm>
            <a:off x="2673927" y="876809"/>
            <a:ext cx="4899345" cy="2914790"/>
          </a:xfrm>
          <a:prstGeom prst="rect">
            <a:avLst/>
          </a:prstGeom>
          <a:ln w="1905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Esquina doblada 3"/>
          <p:cNvSpPr/>
          <p:nvPr/>
        </p:nvSpPr>
        <p:spPr>
          <a:xfrm>
            <a:off x="202714" y="3868994"/>
            <a:ext cx="8816595" cy="2093655"/>
          </a:xfrm>
          <a:prstGeom prst="foldedCorner">
            <a:avLst/>
          </a:prstGeom>
          <a:solidFill>
            <a:srgbClr val="CCCC00"/>
          </a:solidFill>
        </p:spPr>
        <p:txBody>
          <a:bodyPr wrap="square">
            <a:spAutoFit/>
          </a:bodyPr>
          <a:lstStyle/>
          <a:p>
            <a:pPr indent="228600" algn="just">
              <a:lnSpc>
                <a:spcPct val="150000"/>
              </a:lnSpc>
              <a:spcAft>
                <a:spcPts val="1000"/>
              </a:spcAft>
            </a:pPr>
            <a:r>
              <a:rPr lang="es-ES_tradnl" u="none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Carga </a:t>
            </a:r>
            <a:r>
              <a:rPr lang="es-ES_tradnl" u="none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viva de peatones </a:t>
            </a:r>
            <a:r>
              <a:rPr lang="es-ES_tradnl" u="none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seg</a:t>
            </a:r>
            <a:r>
              <a:rPr lang="es-EC" u="none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ún</a:t>
            </a:r>
            <a:r>
              <a:rPr lang="es-EC" u="none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 normativa AASHTO es </a:t>
            </a:r>
            <a:r>
              <a:rPr lang="es-ES_tradnl" u="none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 </a:t>
            </a:r>
            <a:r>
              <a:rPr lang="es-ES_tradnl" u="none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85 lb/pie2 o 415.01 kg/m2, lo cual es una carga bastante alta; mientras que la normativa peruana menciona que para puentes peatonales y de trafico de bicicletas se use 90 lb/pie2  que es 436.05 kg/m2, por lo tanto, para el proyecto se toma una carga de 450 kg/m2. (</a:t>
            </a:r>
            <a:r>
              <a:rPr lang="es-ES_tradnl" u="none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Rodriguez</a:t>
            </a:r>
            <a:r>
              <a:rPr lang="es-ES_tradnl" u="none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2010)</a:t>
            </a:r>
            <a:endParaRPr lang="es-EC" u="none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24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34928" y="2"/>
            <a:ext cx="9109075" cy="692151"/>
          </a:xfrm>
          <a:prstGeom prst="rect">
            <a:avLst/>
          </a:prstGeom>
          <a:ln w="57150" cap="flat" cmpd="thickThin" algn="ctr">
            <a:headEnd type="none" w="med" len="med"/>
            <a:tailEnd type="none" w="med" len="med"/>
          </a:ln>
          <a:effectLst>
            <a:outerShdw dist="28398" dir="1593903" algn="ctr" rotWithShape="0">
              <a:srgbClr val="006600"/>
            </a:outerShdw>
          </a:effectLst>
        </p:spPr>
        <p:txBody>
          <a:bodyPr lIns="91418" tIns="45710" rIns="91418" bIns="45710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s-ES" sz="2800" u="none" dirty="0">
                <a:solidFill>
                  <a:srgbClr val="CC0000"/>
                </a:solidFill>
                <a:effectLst/>
              </a:rPr>
              <a:t>ANÁLISIS TÉCNICO</a:t>
            </a:r>
            <a:endParaRPr lang="es-EC" sz="2800" u="none" dirty="0">
              <a:solidFill>
                <a:srgbClr val="CC0000"/>
              </a:solidFill>
              <a:effectLst/>
            </a:endParaRPr>
          </a:p>
        </p:txBody>
      </p:sp>
      <p:sp>
        <p:nvSpPr>
          <p:cNvPr id="8" name="3 CuadroTexto"/>
          <p:cNvSpPr txBox="1"/>
          <p:nvPr/>
        </p:nvSpPr>
        <p:spPr>
          <a:xfrm>
            <a:off x="202714" y="161421"/>
            <a:ext cx="4061405" cy="369312"/>
          </a:xfrm>
          <a:prstGeom prst="rect">
            <a:avLst/>
          </a:prstGeom>
          <a:noFill/>
        </p:spPr>
        <p:txBody>
          <a:bodyPr wrap="square" lIns="91418" tIns="45710" rIns="91418" bIns="45710" rtlCol="0">
            <a:spAutoFit/>
          </a:bodyPr>
          <a:lstStyle/>
          <a:p>
            <a:r>
              <a:rPr lang="es-EC" b="1" u="none" dirty="0" smtClean="0">
                <a:solidFill>
                  <a:srgbClr val="002060"/>
                </a:solidFill>
              </a:rPr>
              <a:t>GEOMETRÍA DEL PUENTE</a:t>
            </a:r>
            <a:endParaRPr lang="es-EC" b="1" u="none" dirty="0">
              <a:solidFill>
                <a:srgbClr val="002060"/>
              </a:solidFill>
            </a:endParaRPr>
          </a:p>
        </p:txBody>
      </p:sp>
      <p:sp>
        <p:nvSpPr>
          <p:cNvPr id="9" name="5 CuadroTexto"/>
          <p:cNvSpPr txBox="1"/>
          <p:nvPr/>
        </p:nvSpPr>
        <p:spPr>
          <a:xfrm>
            <a:off x="261217" y="6331961"/>
            <a:ext cx="7603067" cy="369312"/>
          </a:xfrm>
          <a:prstGeom prst="rect">
            <a:avLst/>
          </a:prstGeom>
          <a:noFill/>
        </p:spPr>
        <p:txBody>
          <a:bodyPr wrap="square" lIns="91418" tIns="45710" rIns="91418" bIns="45710" rtlCol="0">
            <a:spAutoFit/>
          </a:bodyPr>
          <a:lstStyle/>
          <a:p>
            <a:r>
              <a:rPr lang="es-EC" b="1" u="none" dirty="0" smtClean="0"/>
              <a:t>PUENTE</a:t>
            </a:r>
            <a:endParaRPr lang="es-EC" b="1" u="none" dirty="0"/>
          </a:p>
        </p:txBody>
      </p:sp>
      <p:sp>
        <p:nvSpPr>
          <p:cNvPr id="15" name="3 CuadroTexto"/>
          <p:cNvSpPr txBox="1"/>
          <p:nvPr/>
        </p:nvSpPr>
        <p:spPr>
          <a:xfrm>
            <a:off x="202713" y="692153"/>
            <a:ext cx="4061405" cy="369312"/>
          </a:xfrm>
          <a:prstGeom prst="rect">
            <a:avLst/>
          </a:prstGeom>
          <a:noFill/>
        </p:spPr>
        <p:txBody>
          <a:bodyPr wrap="square" lIns="91418" tIns="45710" rIns="91418" bIns="45710" rtlCol="0">
            <a:spAutoFit/>
          </a:bodyPr>
          <a:lstStyle/>
          <a:p>
            <a:r>
              <a:rPr lang="es-EC" b="1" u="none" dirty="0" smtClean="0">
                <a:solidFill>
                  <a:srgbClr val="FF0000"/>
                </a:solidFill>
              </a:rPr>
              <a:t>DISEÑO BARANDA</a:t>
            </a:r>
            <a:endParaRPr lang="es-EC" b="1" u="none" dirty="0">
              <a:solidFill>
                <a:srgbClr val="FF0000"/>
              </a:solidFill>
            </a:endParaRP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5744985"/>
              </p:ext>
            </p:extLst>
          </p:nvPr>
        </p:nvGraphicFramePr>
        <p:xfrm>
          <a:off x="34928" y="1061465"/>
          <a:ext cx="6017978" cy="4875663"/>
        </p:xfrm>
        <a:graphic>
          <a:graphicData uri="http://schemas.openxmlformats.org/drawingml/2006/table">
            <a:tbl>
              <a:tblPr firstRow="1" firstCol="1" bandRow="1">
                <a:tableStyleId>{5DA37D80-6434-44D0-A028-1B22A696006F}</a:tableStyleId>
              </a:tblPr>
              <a:tblGrid>
                <a:gridCol w="1443444">
                  <a:extLst>
                    <a:ext uri="{9D8B030D-6E8A-4147-A177-3AD203B41FA5}">
                      <a16:colId xmlns:a16="http://schemas.microsoft.com/office/drawing/2014/main" xmlns="" val="844630746"/>
                    </a:ext>
                  </a:extLst>
                </a:gridCol>
                <a:gridCol w="775460">
                  <a:extLst>
                    <a:ext uri="{9D8B030D-6E8A-4147-A177-3AD203B41FA5}">
                      <a16:colId xmlns:a16="http://schemas.microsoft.com/office/drawing/2014/main" xmlns="" val="1736276654"/>
                    </a:ext>
                  </a:extLst>
                </a:gridCol>
                <a:gridCol w="775460">
                  <a:extLst>
                    <a:ext uri="{9D8B030D-6E8A-4147-A177-3AD203B41FA5}">
                      <a16:colId xmlns:a16="http://schemas.microsoft.com/office/drawing/2014/main" xmlns="" val="2672038426"/>
                    </a:ext>
                  </a:extLst>
                </a:gridCol>
                <a:gridCol w="775460">
                  <a:extLst>
                    <a:ext uri="{9D8B030D-6E8A-4147-A177-3AD203B41FA5}">
                      <a16:colId xmlns:a16="http://schemas.microsoft.com/office/drawing/2014/main" xmlns="" val="3948028106"/>
                    </a:ext>
                  </a:extLst>
                </a:gridCol>
                <a:gridCol w="775460">
                  <a:extLst>
                    <a:ext uri="{9D8B030D-6E8A-4147-A177-3AD203B41FA5}">
                      <a16:colId xmlns:a16="http://schemas.microsoft.com/office/drawing/2014/main" xmlns="" val="2056513820"/>
                    </a:ext>
                  </a:extLst>
                </a:gridCol>
                <a:gridCol w="775460">
                  <a:extLst>
                    <a:ext uri="{9D8B030D-6E8A-4147-A177-3AD203B41FA5}">
                      <a16:colId xmlns:a16="http://schemas.microsoft.com/office/drawing/2014/main" xmlns="" val="826087658"/>
                    </a:ext>
                  </a:extLst>
                </a:gridCol>
                <a:gridCol w="697234">
                  <a:extLst>
                    <a:ext uri="{9D8B030D-6E8A-4147-A177-3AD203B41FA5}">
                      <a16:colId xmlns:a16="http://schemas.microsoft.com/office/drawing/2014/main" xmlns="" val="359290228"/>
                    </a:ext>
                  </a:extLst>
                </a:gridCol>
              </a:tblGrid>
              <a:tr h="442462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Fuerza de Diseño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Niveles de capacidad de carga para Protecciones laterales vehiculares.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8985739"/>
                  </a:ext>
                </a:extLst>
              </a:tr>
              <a:tr h="33864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TL-1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TL-2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TL-3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 dirty="0">
                          <a:effectLst/>
                        </a:rPr>
                        <a:t>TL-4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TL-5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TL-6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4067924339"/>
                  </a:ext>
                </a:extLst>
              </a:tr>
              <a:tr h="33929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Transversal F</a:t>
                      </a:r>
                      <a:r>
                        <a:rPr lang="es-EC" sz="1400" baseline="-25000">
                          <a:effectLst/>
                        </a:rPr>
                        <a:t>t</a:t>
                      </a:r>
                      <a:r>
                        <a:rPr lang="es-EC" sz="1400">
                          <a:effectLst/>
                        </a:rPr>
                        <a:t> (N)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60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120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240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 dirty="0">
                          <a:effectLst/>
                        </a:rPr>
                        <a:t>240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550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780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550858748"/>
                  </a:ext>
                </a:extLst>
              </a:tr>
              <a:tr h="33864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Longitudinal F</a:t>
                      </a:r>
                      <a:r>
                        <a:rPr lang="es-EC" sz="1400" baseline="-25000">
                          <a:effectLst/>
                        </a:rPr>
                        <a:t>L </a:t>
                      </a:r>
                      <a:r>
                        <a:rPr lang="es-EC" sz="1400">
                          <a:effectLst/>
                        </a:rPr>
                        <a:t>(N)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20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40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80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 dirty="0">
                          <a:effectLst/>
                        </a:rPr>
                        <a:t>80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183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260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134859333"/>
                  </a:ext>
                </a:extLst>
              </a:tr>
              <a:tr h="44246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Vertical Descendente Fv (N)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20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20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20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 dirty="0">
                          <a:effectLst/>
                        </a:rPr>
                        <a:t>80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355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355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447662459"/>
                  </a:ext>
                </a:extLst>
              </a:tr>
              <a:tr h="33929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L</a:t>
                      </a:r>
                      <a:r>
                        <a:rPr lang="es-EC" sz="1400" baseline="-25000">
                          <a:effectLst/>
                        </a:rPr>
                        <a:t>t</a:t>
                      </a:r>
                      <a:r>
                        <a:rPr lang="es-EC" sz="1400">
                          <a:effectLst/>
                        </a:rPr>
                        <a:t> y L</a:t>
                      </a:r>
                      <a:r>
                        <a:rPr lang="es-EC" sz="1400" baseline="-25000">
                          <a:effectLst/>
                        </a:rPr>
                        <a:t>L </a:t>
                      </a:r>
                      <a:r>
                        <a:rPr lang="es-EC" sz="1400">
                          <a:effectLst/>
                        </a:rPr>
                        <a:t>(mm)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1220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1220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1220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 dirty="0">
                          <a:effectLst/>
                        </a:rPr>
                        <a:t>1070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2440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2440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614389587"/>
                  </a:ext>
                </a:extLst>
              </a:tr>
              <a:tr h="33864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Lv (mm)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5500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5500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5500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 dirty="0">
                          <a:effectLst/>
                        </a:rPr>
                        <a:t>5500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12.20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12.20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640875551"/>
                  </a:ext>
                </a:extLst>
              </a:tr>
              <a:tr h="33864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He (min). (mm)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460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510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610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 dirty="0">
                          <a:effectLst/>
                        </a:rPr>
                        <a:t>810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1070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1420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712666675"/>
                  </a:ext>
                </a:extLst>
              </a:tr>
              <a:tr h="44246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Mínima altura del riel H (mm)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685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685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685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 dirty="0">
                          <a:effectLst/>
                        </a:rPr>
                        <a:t>810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1070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 dirty="0">
                          <a:effectLst/>
                        </a:rPr>
                        <a:t>2290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893254365"/>
                  </a:ext>
                </a:extLst>
              </a:tr>
            </a:tbl>
          </a:graphicData>
        </a:graphic>
      </p:graphicFrame>
      <p:pic>
        <p:nvPicPr>
          <p:cNvPr id="12" name="Imagen 11"/>
          <p:cNvPicPr/>
          <p:nvPr/>
        </p:nvPicPr>
        <p:blipFill>
          <a:blip r:embed="rId2"/>
          <a:stretch>
            <a:fillRect/>
          </a:stretch>
        </p:blipFill>
        <p:spPr>
          <a:xfrm>
            <a:off x="6197253" y="765149"/>
            <a:ext cx="2812473" cy="195882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3" name="Imagen 12"/>
          <p:cNvPicPr/>
          <p:nvPr/>
        </p:nvPicPr>
        <p:blipFill>
          <a:blip r:embed="rId3"/>
          <a:stretch>
            <a:fillRect/>
          </a:stretch>
        </p:blipFill>
        <p:spPr>
          <a:xfrm>
            <a:off x="6185534" y="3020291"/>
            <a:ext cx="2835910" cy="25196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8944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34928" y="2"/>
            <a:ext cx="9109075" cy="692151"/>
          </a:xfrm>
          <a:prstGeom prst="rect">
            <a:avLst/>
          </a:prstGeom>
          <a:ln w="57150" cap="flat" cmpd="thickThin" algn="ctr">
            <a:headEnd type="none" w="med" len="med"/>
            <a:tailEnd type="none" w="med" len="med"/>
          </a:ln>
          <a:effectLst>
            <a:outerShdw dist="28398" dir="1593903" algn="ctr" rotWithShape="0">
              <a:srgbClr val="006600"/>
            </a:outerShdw>
          </a:effectLst>
        </p:spPr>
        <p:txBody>
          <a:bodyPr lIns="91418" tIns="45710" rIns="91418" bIns="45710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s-ES" sz="2800" u="none" dirty="0">
                <a:solidFill>
                  <a:srgbClr val="CC0000"/>
                </a:solidFill>
                <a:effectLst/>
              </a:rPr>
              <a:t>ANÁLISIS TÉCNICO</a:t>
            </a:r>
            <a:endParaRPr lang="es-EC" sz="2800" u="none" dirty="0">
              <a:solidFill>
                <a:srgbClr val="CC0000"/>
              </a:solidFill>
              <a:effectLst/>
            </a:endParaRPr>
          </a:p>
        </p:txBody>
      </p:sp>
      <p:sp>
        <p:nvSpPr>
          <p:cNvPr id="8" name="3 CuadroTexto"/>
          <p:cNvSpPr txBox="1"/>
          <p:nvPr/>
        </p:nvSpPr>
        <p:spPr>
          <a:xfrm>
            <a:off x="202714" y="161421"/>
            <a:ext cx="4061405" cy="369312"/>
          </a:xfrm>
          <a:prstGeom prst="rect">
            <a:avLst/>
          </a:prstGeom>
          <a:noFill/>
        </p:spPr>
        <p:txBody>
          <a:bodyPr wrap="square" lIns="91418" tIns="45710" rIns="91418" bIns="45710" rtlCol="0">
            <a:spAutoFit/>
          </a:bodyPr>
          <a:lstStyle/>
          <a:p>
            <a:r>
              <a:rPr lang="es-EC" b="1" u="none" dirty="0" smtClean="0">
                <a:solidFill>
                  <a:srgbClr val="002060"/>
                </a:solidFill>
              </a:rPr>
              <a:t>GEOMETRÍA DEL PUENTE</a:t>
            </a:r>
            <a:endParaRPr lang="es-EC" b="1" u="none" dirty="0">
              <a:solidFill>
                <a:srgbClr val="002060"/>
              </a:solidFill>
            </a:endParaRPr>
          </a:p>
        </p:txBody>
      </p:sp>
      <p:sp>
        <p:nvSpPr>
          <p:cNvPr id="9" name="5 CuadroTexto"/>
          <p:cNvSpPr txBox="1"/>
          <p:nvPr/>
        </p:nvSpPr>
        <p:spPr>
          <a:xfrm>
            <a:off x="261217" y="6331961"/>
            <a:ext cx="7603067" cy="369312"/>
          </a:xfrm>
          <a:prstGeom prst="rect">
            <a:avLst/>
          </a:prstGeom>
          <a:noFill/>
        </p:spPr>
        <p:txBody>
          <a:bodyPr wrap="square" lIns="91418" tIns="45710" rIns="91418" bIns="45710" rtlCol="0">
            <a:spAutoFit/>
          </a:bodyPr>
          <a:lstStyle/>
          <a:p>
            <a:r>
              <a:rPr lang="es-EC" b="1" u="none" dirty="0" smtClean="0"/>
              <a:t>PUENTE</a:t>
            </a:r>
            <a:endParaRPr lang="es-EC" b="1" u="none" dirty="0"/>
          </a:p>
        </p:txBody>
      </p:sp>
      <p:sp>
        <p:nvSpPr>
          <p:cNvPr id="15" name="3 CuadroTexto"/>
          <p:cNvSpPr txBox="1"/>
          <p:nvPr/>
        </p:nvSpPr>
        <p:spPr>
          <a:xfrm>
            <a:off x="202713" y="692153"/>
            <a:ext cx="4061405" cy="369312"/>
          </a:xfrm>
          <a:prstGeom prst="rect">
            <a:avLst/>
          </a:prstGeom>
          <a:noFill/>
        </p:spPr>
        <p:txBody>
          <a:bodyPr wrap="square" lIns="91418" tIns="45710" rIns="91418" bIns="45710" rtlCol="0">
            <a:spAutoFit/>
          </a:bodyPr>
          <a:lstStyle/>
          <a:p>
            <a:r>
              <a:rPr lang="es-EC" b="1" u="none" dirty="0" smtClean="0">
                <a:solidFill>
                  <a:srgbClr val="FF0000"/>
                </a:solidFill>
              </a:rPr>
              <a:t>DISEÑO BARANDA</a:t>
            </a:r>
            <a:endParaRPr lang="es-EC" b="1" u="none" dirty="0">
              <a:solidFill>
                <a:srgbClr val="FF0000"/>
              </a:solidFill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/>
          <a:srcRect l="8353" r="8669" b="2681"/>
          <a:stretch/>
        </p:blipFill>
        <p:spPr>
          <a:xfrm>
            <a:off x="34928" y="1059789"/>
            <a:ext cx="8234705" cy="4071070"/>
          </a:xfrm>
          <a:prstGeom prst="rect">
            <a:avLst/>
          </a:prstGeom>
          <a:ln w="1905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Imagen 10"/>
          <p:cNvPicPr/>
          <p:nvPr/>
        </p:nvPicPr>
        <p:blipFill rotWithShape="1">
          <a:blip r:embed="rId3"/>
          <a:srcRect b="15842"/>
          <a:stretch/>
        </p:blipFill>
        <p:spPr bwMode="auto">
          <a:xfrm>
            <a:off x="4710545" y="876808"/>
            <a:ext cx="4322619" cy="1506173"/>
          </a:xfrm>
          <a:prstGeom prst="rect">
            <a:avLst/>
          </a:prstGeom>
          <a:ln w="1905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Imagen 12"/>
          <p:cNvPicPr/>
          <p:nvPr/>
        </p:nvPicPr>
        <p:blipFill rotWithShape="1">
          <a:blip r:embed="rId4"/>
          <a:srcRect b="22131"/>
          <a:stretch/>
        </p:blipFill>
        <p:spPr bwMode="auto">
          <a:xfrm>
            <a:off x="5182465" y="2399607"/>
            <a:ext cx="3850699" cy="939337"/>
          </a:xfrm>
          <a:prstGeom prst="rect">
            <a:avLst/>
          </a:prstGeom>
          <a:ln w="1905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6880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34928" y="2"/>
            <a:ext cx="9109075" cy="692151"/>
          </a:xfrm>
          <a:prstGeom prst="rect">
            <a:avLst/>
          </a:prstGeom>
          <a:ln w="57150" cap="flat" cmpd="thickThin" algn="ctr">
            <a:headEnd type="none" w="med" len="med"/>
            <a:tailEnd type="none" w="med" len="med"/>
          </a:ln>
          <a:effectLst>
            <a:outerShdw dist="28398" dir="1593903" algn="ctr" rotWithShape="0">
              <a:srgbClr val="006600"/>
            </a:outerShdw>
          </a:effectLst>
        </p:spPr>
        <p:txBody>
          <a:bodyPr lIns="91418" tIns="45710" rIns="91418" bIns="45710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s-ES" sz="2800" u="none" dirty="0">
                <a:solidFill>
                  <a:srgbClr val="CC0000"/>
                </a:solidFill>
                <a:effectLst/>
              </a:rPr>
              <a:t>ANÁLISIS TÉCNICO</a:t>
            </a:r>
            <a:endParaRPr lang="es-EC" sz="2800" u="none" dirty="0">
              <a:solidFill>
                <a:srgbClr val="CC0000"/>
              </a:solidFill>
              <a:effectLst/>
            </a:endParaRPr>
          </a:p>
        </p:txBody>
      </p:sp>
      <p:sp>
        <p:nvSpPr>
          <p:cNvPr id="8" name="3 CuadroTexto"/>
          <p:cNvSpPr txBox="1"/>
          <p:nvPr/>
        </p:nvSpPr>
        <p:spPr>
          <a:xfrm>
            <a:off x="202714" y="161421"/>
            <a:ext cx="4061405" cy="369312"/>
          </a:xfrm>
          <a:prstGeom prst="rect">
            <a:avLst/>
          </a:prstGeom>
          <a:noFill/>
        </p:spPr>
        <p:txBody>
          <a:bodyPr wrap="square" lIns="91418" tIns="45710" rIns="91418" bIns="45710" rtlCol="0">
            <a:spAutoFit/>
          </a:bodyPr>
          <a:lstStyle/>
          <a:p>
            <a:r>
              <a:rPr lang="es-EC" b="1" u="none" dirty="0" smtClean="0">
                <a:solidFill>
                  <a:srgbClr val="002060"/>
                </a:solidFill>
              </a:rPr>
              <a:t>GEOMETRÍA DEL PUENTE</a:t>
            </a:r>
            <a:endParaRPr lang="es-EC" b="1" u="none" dirty="0">
              <a:solidFill>
                <a:srgbClr val="002060"/>
              </a:solidFill>
            </a:endParaRPr>
          </a:p>
        </p:txBody>
      </p:sp>
      <p:sp>
        <p:nvSpPr>
          <p:cNvPr id="9" name="5 CuadroTexto"/>
          <p:cNvSpPr txBox="1"/>
          <p:nvPr/>
        </p:nvSpPr>
        <p:spPr>
          <a:xfrm>
            <a:off x="261217" y="6331961"/>
            <a:ext cx="7603067" cy="369312"/>
          </a:xfrm>
          <a:prstGeom prst="rect">
            <a:avLst/>
          </a:prstGeom>
          <a:noFill/>
        </p:spPr>
        <p:txBody>
          <a:bodyPr wrap="square" lIns="91418" tIns="45710" rIns="91418" bIns="45710" rtlCol="0">
            <a:spAutoFit/>
          </a:bodyPr>
          <a:lstStyle/>
          <a:p>
            <a:r>
              <a:rPr lang="es-EC" b="1" u="none" dirty="0" smtClean="0"/>
              <a:t>PUENTE</a:t>
            </a:r>
            <a:endParaRPr lang="es-EC" b="1" u="none" dirty="0"/>
          </a:p>
        </p:txBody>
      </p:sp>
      <p:sp>
        <p:nvSpPr>
          <p:cNvPr id="15" name="3 CuadroTexto"/>
          <p:cNvSpPr txBox="1"/>
          <p:nvPr/>
        </p:nvSpPr>
        <p:spPr>
          <a:xfrm>
            <a:off x="202713" y="692153"/>
            <a:ext cx="4061405" cy="369312"/>
          </a:xfrm>
          <a:prstGeom prst="rect">
            <a:avLst/>
          </a:prstGeom>
          <a:noFill/>
        </p:spPr>
        <p:txBody>
          <a:bodyPr wrap="square" lIns="91418" tIns="45710" rIns="91418" bIns="45710" rtlCol="0">
            <a:spAutoFit/>
          </a:bodyPr>
          <a:lstStyle/>
          <a:p>
            <a:r>
              <a:rPr lang="es-EC" b="1" u="none" dirty="0" smtClean="0">
                <a:solidFill>
                  <a:srgbClr val="FF0000"/>
                </a:solidFill>
              </a:rPr>
              <a:t>DISEÑO TABLERO</a:t>
            </a:r>
            <a:endParaRPr lang="es-EC" b="1" u="none" dirty="0">
              <a:solidFill>
                <a:srgbClr val="FF0000"/>
              </a:solidFill>
            </a:endParaRP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7644668"/>
              </p:ext>
            </p:extLst>
          </p:nvPr>
        </p:nvGraphicFramePr>
        <p:xfrm>
          <a:off x="202713" y="1120133"/>
          <a:ext cx="8719612" cy="1280160"/>
        </p:xfrm>
        <a:graphic>
          <a:graphicData uri="http://schemas.openxmlformats.org/drawingml/2006/table">
            <a:tbl>
              <a:tblPr firstRow="1" firstCol="1" bandRow="1">
                <a:tableStyleId>{5DA37D80-6434-44D0-A028-1B22A696006F}</a:tableStyleId>
              </a:tblPr>
              <a:tblGrid>
                <a:gridCol w="842314">
                  <a:extLst>
                    <a:ext uri="{9D8B030D-6E8A-4147-A177-3AD203B41FA5}">
                      <a16:colId xmlns:a16="http://schemas.microsoft.com/office/drawing/2014/main" xmlns="" val="498806834"/>
                    </a:ext>
                  </a:extLst>
                </a:gridCol>
                <a:gridCol w="713264">
                  <a:extLst>
                    <a:ext uri="{9D8B030D-6E8A-4147-A177-3AD203B41FA5}">
                      <a16:colId xmlns:a16="http://schemas.microsoft.com/office/drawing/2014/main" xmlns="" val="4261829747"/>
                    </a:ext>
                  </a:extLst>
                </a:gridCol>
                <a:gridCol w="695825">
                  <a:extLst>
                    <a:ext uri="{9D8B030D-6E8A-4147-A177-3AD203B41FA5}">
                      <a16:colId xmlns:a16="http://schemas.microsoft.com/office/drawing/2014/main" xmlns="" val="3053180875"/>
                    </a:ext>
                  </a:extLst>
                </a:gridCol>
                <a:gridCol w="695825">
                  <a:extLst>
                    <a:ext uri="{9D8B030D-6E8A-4147-A177-3AD203B41FA5}">
                      <a16:colId xmlns:a16="http://schemas.microsoft.com/office/drawing/2014/main" xmlns="" val="811048709"/>
                    </a:ext>
                  </a:extLst>
                </a:gridCol>
                <a:gridCol w="877193">
                  <a:extLst>
                    <a:ext uri="{9D8B030D-6E8A-4147-A177-3AD203B41FA5}">
                      <a16:colId xmlns:a16="http://schemas.microsoft.com/office/drawing/2014/main" xmlns="" val="2461232542"/>
                    </a:ext>
                  </a:extLst>
                </a:gridCol>
                <a:gridCol w="809180">
                  <a:extLst>
                    <a:ext uri="{9D8B030D-6E8A-4147-A177-3AD203B41FA5}">
                      <a16:colId xmlns:a16="http://schemas.microsoft.com/office/drawing/2014/main" xmlns="" val="3315010139"/>
                    </a:ext>
                  </a:extLst>
                </a:gridCol>
                <a:gridCol w="695825">
                  <a:extLst>
                    <a:ext uri="{9D8B030D-6E8A-4147-A177-3AD203B41FA5}">
                      <a16:colId xmlns:a16="http://schemas.microsoft.com/office/drawing/2014/main" xmlns="" val="3482590521"/>
                    </a:ext>
                  </a:extLst>
                </a:gridCol>
                <a:gridCol w="523177">
                  <a:extLst>
                    <a:ext uri="{9D8B030D-6E8A-4147-A177-3AD203B41FA5}">
                      <a16:colId xmlns:a16="http://schemas.microsoft.com/office/drawing/2014/main" xmlns="" val="3928694504"/>
                    </a:ext>
                  </a:extLst>
                </a:gridCol>
                <a:gridCol w="608629">
                  <a:extLst>
                    <a:ext uri="{9D8B030D-6E8A-4147-A177-3AD203B41FA5}">
                      <a16:colId xmlns:a16="http://schemas.microsoft.com/office/drawing/2014/main" xmlns="" val="2682427715"/>
                    </a:ext>
                  </a:extLst>
                </a:gridCol>
                <a:gridCol w="695825">
                  <a:extLst>
                    <a:ext uri="{9D8B030D-6E8A-4147-A177-3AD203B41FA5}">
                      <a16:colId xmlns:a16="http://schemas.microsoft.com/office/drawing/2014/main" xmlns="" val="1481594902"/>
                    </a:ext>
                  </a:extLst>
                </a:gridCol>
                <a:gridCol w="1562555">
                  <a:extLst>
                    <a:ext uri="{9D8B030D-6E8A-4147-A177-3AD203B41FA5}">
                      <a16:colId xmlns:a16="http://schemas.microsoft.com/office/drawing/2014/main" xmlns="" val="2096440923"/>
                    </a:ext>
                  </a:extLst>
                </a:gridCol>
              </a:tblGrid>
              <a:tr h="281283">
                <a:tc gridSpan="1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CALCULO DE LA ARMADURA DE REFUERZO POSITIVA Y NEGATIVA PARA LE TABLERO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81787481"/>
                  </a:ext>
                </a:extLst>
              </a:tr>
              <a:tr h="28128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M  (t-m)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B (cm)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d (cm)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ρ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As (cm2)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Φ (mm)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As Φ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#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S cal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s adop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Detalle Armadura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980922156"/>
                  </a:ext>
                </a:extLst>
              </a:tr>
              <a:tr h="28128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11,178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100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17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0,0116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19,76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18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2,5447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7,76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12,88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10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1φ18mm@10cm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263892950"/>
                  </a:ext>
                </a:extLst>
              </a:tr>
              <a:tr h="28128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0,000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100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17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0,0018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3,06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12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1,1310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2,71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36,96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30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1φ12mm@30cm</a:t>
                      </a:r>
                      <a:endParaRPr lang="es-EC" sz="2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30647444"/>
                  </a:ext>
                </a:extLst>
              </a:tr>
            </a:tbl>
          </a:graphicData>
        </a:graphic>
      </p:graphicFrame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0744604"/>
              </p:ext>
            </p:extLst>
          </p:nvPr>
        </p:nvGraphicFramePr>
        <p:xfrm>
          <a:off x="202711" y="2433216"/>
          <a:ext cx="8719613" cy="960120"/>
        </p:xfrm>
        <a:graphic>
          <a:graphicData uri="http://schemas.openxmlformats.org/drawingml/2006/table">
            <a:tbl>
              <a:tblPr firstRow="1" firstCol="1" bandRow="1">
                <a:tableStyleId>{5DA37D80-6434-44D0-A028-1B22A696006F}</a:tableStyleId>
              </a:tblPr>
              <a:tblGrid>
                <a:gridCol w="648739">
                  <a:extLst>
                    <a:ext uri="{9D8B030D-6E8A-4147-A177-3AD203B41FA5}">
                      <a16:colId xmlns:a16="http://schemas.microsoft.com/office/drawing/2014/main" xmlns="" val="3180133538"/>
                    </a:ext>
                  </a:extLst>
                </a:gridCol>
                <a:gridCol w="1056817">
                  <a:extLst>
                    <a:ext uri="{9D8B030D-6E8A-4147-A177-3AD203B41FA5}">
                      <a16:colId xmlns:a16="http://schemas.microsoft.com/office/drawing/2014/main" xmlns="" val="378764347"/>
                    </a:ext>
                  </a:extLst>
                </a:gridCol>
                <a:gridCol w="894632">
                  <a:extLst>
                    <a:ext uri="{9D8B030D-6E8A-4147-A177-3AD203B41FA5}">
                      <a16:colId xmlns:a16="http://schemas.microsoft.com/office/drawing/2014/main" xmlns="" val="3603625934"/>
                    </a:ext>
                  </a:extLst>
                </a:gridCol>
                <a:gridCol w="1117854">
                  <a:extLst>
                    <a:ext uri="{9D8B030D-6E8A-4147-A177-3AD203B41FA5}">
                      <a16:colId xmlns:a16="http://schemas.microsoft.com/office/drawing/2014/main" xmlns="" val="4107448945"/>
                    </a:ext>
                  </a:extLst>
                </a:gridCol>
                <a:gridCol w="1691605">
                  <a:extLst>
                    <a:ext uri="{9D8B030D-6E8A-4147-A177-3AD203B41FA5}">
                      <a16:colId xmlns:a16="http://schemas.microsoft.com/office/drawing/2014/main" xmlns="" val="3493260904"/>
                    </a:ext>
                  </a:extLst>
                </a:gridCol>
                <a:gridCol w="1049842">
                  <a:extLst>
                    <a:ext uri="{9D8B030D-6E8A-4147-A177-3AD203B41FA5}">
                      <a16:colId xmlns:a16="http://schemas.microsoft.com/office/drawing/2014/main" xmlns="" val="130000918"/>
                    </a:ext>
                  </a:extLst>
                </a:gridCol>
                <a:gridCol w="2260124">
                  <a:extLst>
                    <a:ext uri="{9D8B030D-6E8A-4147-A177-3AD203B41FA5}">
                      <a16:colId xmlns:a16="http://schemas.microsoft.com/office/drawing/2014/main" xmlns="" val="2326096819"/>
                    </a:ext>
                  </a:extLst>
                </a:gridCol>
              </a:tblGrid>
              <a:tr h="315764">
                <a:tc gridSpan="7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ARMADURA DE DISTRIBUCION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81281121"/>
                  </a:ext>
                </a:extLst>
              </a:tr>
              <a:tr h="31576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AS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Φ (mm)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Area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#varillas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s(separacion)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s  adopt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Detalle Armadura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365229258"/>
                  </a:ext>
                </a:extLst>
              </a:tr>
              <a:tr h="31576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2,05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10,00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0,7854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2,61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38,31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30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1φ12mm@30cm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537512271"/>
                  </a:ext>
                </a:extLst>
              </a:tr>
            </a:tbl>
          </a:graphicData>
        </a:graphic>
      </p:graphicFrame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4336541"/>
              </p:ext>
            </p:extLst>
          </p:nvPr>
        </p:nvGraphicFramePr>
        <p:xfrm>
          <a:off x="202714" y="3535293"/>
          <a:ext cx="8719610" cy="1216965"/>
        </p:xfrm>
        <a:graphic>
          <a:graphicData uri="http://schemas.openxmlformats.org/drawingml/2006/table">
            <a:tbl>
              <a:tblPr firstRow="1" firstCol="1" bandRow="1">
                <a:tableStyleId>{5DA37D80-6434-44D0-A028-1B22A696006F}</a:tableStyleId>
              </a:tblPr>
              <a:tblGrid>
                <a:gridCol w="1869484">
                  <a:extLst>
                    <a:ext uri="{9D8B030D-6E8A-4147-A177-3AD203B41FA5}">
                      <a16:colId xmlns:a16="http://schemas.microsoft.com/office/drawing/2014/main" xmlns="" val="503026541"/>
                    </a:ext>
                  </a:extLst>
                </a:gridCol>
                <a:gridCol w="960901">
                  <a:extLst>
                    <a:ext uri="{9D8B030D-6E8A-4147-A177-3AD203B41FA5}">
                      <a16:colId xmlns:a16="http://schemas.microsoft.com/office/drawing/2014/main" xmlns="" val="1848102060"/>
                    </a:ext>
                  </a:extLst>
                </a:gridCol>
                <a:gridCol w="817899">
                  <a:extLst>
                    <a:ext uri="{9D8B030D-6E8A-4147-A177-3AD203B41FA5}">
                      <a16:colId xmlns:a16="http://schemas.microsoft.com/office/drawing/2014/main" xmlns="" val="4015086045"/>
                    </a:ext>
                  </a:extLst>
                </a:gridCol>
                <a:gridCol w="967877">
                  <a:extLst>
                    <a:ext uri="{9D8B030D-6E8A-4147-A177-3AD203B41FA5}">
                      <a16:colId xmlns:a16="http://schemas.microsoft.com/office/drawing/2014/main" xmlns="" val="4006863974"/>
                    </a:ext>
                  </a:extLst>
                </a:gridCol>
                <a:gridCol w="1377699">
                  <a:extLst>
                    <a:ext uri="{9D8B030D-6E8A-4147-A177-3AD203B41FA5}">
                      <a16:colId xmlns:a16="http://schemas.microsoft.com/office/drawing/2014/main" xmlns="" val="2929136877"/>
                    </a:ext>
                  </a:extLst>
                </a:gridCol>
                <a:gridCol w="945206">
                  <a:extLst>
                    <a:ext uri="{9D8B030D-6E8A-4147-A177-3AD203B41FA5}">
                      <a16:colId xmlns:a16="http://schemas.microsoft.com/office/drawing/2014/main" xmlns="" val="3768265621"/>
                    </a:ext>
                  </a:extLst>
                </a:gridCol>
                <a:gridCol w="1780544">
                  <a:extLst>
                    <a:ext uri="{9D8B030D-6E8A-4147-A177-3AD203B41FA5}">
                      <a16:colId xmlns:a16="http://schemas.microsoft.com/office/drawing/2014/main" xmlns="" val="1064188376"/>
                    </a:ext>
                  </a:extLst>
                </a:gridCol>
              </a:tblGrid>
              <a:tr h="405655">
                <a:tc gridSpan="7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Armadura de temperatura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4925899"/>
                  </a:ext>
                </a:extLst>
              </a:tr>
              <a:tr h="40565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AS(cm2)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Φ (mm)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Area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#varillas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s(separacion)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s  adopt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Detalle Armadura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446607409"/>
                  </a:ext>
                </a:extLst>
              </a:tr>
              <a:tr h="40565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As (Aashto)= 2.65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10,00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0,7854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3,4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29,64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25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1φ10mm@25cm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5550765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243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34928" y="2"/>
            <a:ext cx="9109075" cy="692151"/>
          </a:xfrm>
          <a:prstGeom prst="rect">
            <a:avLst/>
          </a:prstGeom>
          <a:ln w="57150" cap="flat" cmpd="thickThin" algn="ctr">
            <a:headEnd type="none" w="med" len="med"/>
            <a:tailEnd type="none" w="med" len="med"/>
          </a:ln>
          <a:effectLst>
            <a:outerShdw dist="28398" dir="1593903" algn="ctr" rotWithShape="0">
              <a:srgbClr val="006600"/>
            </a:outerShdw>
          </a:effectLst>
        </p:spPr>
        <p:txBody>
          <a:bodyPr lIns="91418" tIns="45710" rIns="91418" bIns="45710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s-ES" sz="2800" u="none" dirty="0">
                <a:solidFill>
                  <a:srgbClr val="CC0000"/>
                </a:solidFill>
                <a:effectLst/>
              </a:rPr>
              <a:t>OBJETIVOS</a:t>
            </a:r>
            <a:endParaRPr lang="es-EC" sz="2800" u="none" dirty="0">
              <a:solidFill>
                <a:srgbClr val="CC0000"/>
              </a:solidFill>
              <a:effectLst/>
            </a:endParaRP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2604175047"/>
              </p:ext>
            </p:extLst>
          </p:nvPr>
        </p:nvGraphicFramePr>
        <p:xfrm>
          <a:off x="1416774" y="719289"/>
          <a:ext cx="6345381" cy="46695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19286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34928" y="2"/>
            <a:ext cx="9109075" cy="692151"/>
          </a:xfrm>
          <a:prstGeom prst="rect">
            <a:avLst/>
          </a:prstGeom>
          <a:ln w="57150" cap="flat" cmpd="thickThin" algn="ctr">
            <a:headEnd type="none" w="med" len="med"/>
            <a:tailEnd type="none" w="med" len="med"/>
          </a:ln>
          <a:effectLst>
            <a:outerShdw dist="28398" dir="1593903" algn="ctr" rotWithShape="0">
              <a:srgbClr val="006600"/>
            </a:outerShdw>
          </a:effectLst>
        </p:spPr>
        <p:txBody>
          <a:bodyPr lIns="91418" tIns="45710" rIns="91418" bIns="45710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s-ES" sz="2800" u="none" dirty="0">
                <a:solidFill>
                  <a:srgbClr val="CC0000"/>
                </a:solidFill>
                <a:effectLst/>
              </a:rPr>
              <a:t>ANÁLISIS TÉCNICO</a:t>
            </a:r>
            <a:endParaRPr lang="es-EC" sz="2800" u="none" dirty="0">
              <a:solidFill>
                <a:srgbClr val="CC0000"/>
              </a:solidFill>
              <a:effectLst/>
            </a:endParaRPr>
          </a:p>
        </p:txBody>
      </p:sp>
      <p:sp>
        <p:nvSpPr>
          <p:cNvPr id="8" name="3 CuadroTexto"/>
          <p:cNvSpPr txBox="1"/>
          <p:nvPr/>
        </p:nvSpPr>
        <p:spPr>
          <a:xfrm>
            <a:off x="202714" y="161421"/>
            <a:ext cx="4061405" cy="369312"/>
          </a:xfrm>
          <a:prstGeom prst="rect">
            <a:avLst/>
          </a:prstGeom>
          <a:noFill/>
        </p:spPr>
        <p:txBody>
          <a:bodyPr wrap="square" lIns="91418" tIns="45710" rIns="91418" bIns="45710" rtlCol="0">
            <a:spAutoFit/>
          </a:bodyPr>
          <a:lstStyle/>
          <a:p>
            <a:r>
              <a:rPr lang="es-EC" b="1" u="none" dirty="0" smtClean="0">
                <a:solidFill>
                  <a:srgbClr val="002060"/>
                </a:solidFill>
              </a:rPr>
              <a:t>GEOMETRÍA DEL PUENTE</a:t>
            </a:r>
            <a:endParaRPr lang="es-EC" b="1" u="none" dirty="0">
              <a:solidFill>
                <a:srgbClr val="002060"/>
              </a:solidFill>
            </a:endParaRPr>
          </a:p>
        </p:txBody>
      </p:sp>
      <p:sp>
        <p:nvSpPr>
          <p:cNvPr id="9" name="5 CuadroTexto"/>
          <p:cNvSpPr txBox="1"/>
          <p:nvPr/>
        </p:nvSpPr>
        <p:spPr>
          <a:xfrm>
            <a:off x="261217" y="6331961"/>
            <a:ext cx="7603067" cy="369312"/>
          </a:xfrm>
          <a:prstGeom prst="rect">
            <a:avLst/>
          </a:prstGeom>
          <a:noFill/>
        </p:spPr>
        <p:txBody>
          <a:bodyPr wrap="square" lIns="91418" tIns="45710" rIns="91418" bIns="45710" rtlCol="0">
            <a:spAutoFit/>
          </a:bodyPr>
          <a:lstStyle/>
          <a:p>
            <a:r>
              <a:rPr lang="es-EC" b="1" u="none" dirty="0" smtClean="0"/>
              <a:t>PUENTE</a:t>
            </a:r>
            <a:endParaRPr lang="es-EC" b="1" u="none" dirty="0"/>
          </a:p>
        </p:txBody>
      </p:sp>
      <p:sp>
        <p:nvSpPr>
          <p:cNvPr id="15" name="3 CuadroTexto"/>
          <p:cNvSpPr txBox="1"/>
          <p:nvPr/>
        </p:nvSpPr>
        <p:spPr>
          <a:xfrm>
            <a:off x="202713" y="494732"/>
            <a:ext cx="4061405" cy="369312"/>
          </a:xfrm>
          <a:prstGeom prst="rect">
            <a:avLst/>
          </a:prstGeom>
          <a:noFill/>
        </p:spPr>
        <p:txBody>
          <a:bodyPr wrap="square" lIns="91418" tIns="45710" rIns="91418" bIns="45710" rtlCol="0">
            <a:spAutoFit/>
          </a:bodyPr>
          <a:lstStyle/>
          <a:p>
            <a:r>
              <a:rPr lang="es-EC" b="1" u="none" dirty="0" smtClean="0">
                <a:solidFill>
                  <a:srgbClr val="FF0000"/>
                </a:solidFill>
              </a:rPr>
              <a:t>DISEÑO TABLERO</a:t>
            </a:r>
            <a:endParaRPr lang="es-EC" b="1" u="none" dirty="0">
              <a:solidFill>
                <a:srgbClr val="FF0000"/>
              </a:solidFill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/>
          <a:srcRect l="10500" t="6714" r="7622" b="8576"/>
          <a:stretch/>
        </p:blipFill>
        <p:spPr>
          <a:xfrm>
            <a:off x="34928" y="797426"/>
            <a:ext cx="8907563" cy="3884608"/>
          </a:xfrm>
          <a:prstGeom prst="rect">
            <a:avLst/>
          </a:prstGeom>
          <a:ln w="1905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/>
          <a:srcRect t="26263" r="6873" b="31538"/>
          <a:stretch/>
        </p:blipFill>
        <p:spPr>
          <a:xfrm>
            <a:off x="505837" y="4787307"/>
            <a:ext cx="8167255" cy="1128584"/>
          </a:xfrm>
          <a:prstGeom prst="rect">
            <a:avLst/>
          </a:prstGeom>
          <a:ln w="1905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31957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34928" y="2"/>
            <a:ext cx="9109075" cy="692151"/>
          </a:xfrm>
          <a:prstGeom prst="rect">
            <a:avLst/>
          </a:prstGeom>
          <a:ln w="57150" cap="flat" cmpd="thickThin" algn="ctr">
            <a:headEnd type="none" w="med" len="med"/>
            <a:tailEnd type="none" w="med" len="med"/>
          </a:ln>
          <a:effectLst>
            <a:outerShdw dist="28398" dir="1593903" algn="ctr" rotWithShape="0">
              <a:srgbClr val="006600"/>
            </a:outerShdw>
          </a:effectLst>
        </p:spPr>
        <p:txBody>
          <a:bodyPr lIns="91418" tIns="45710" rIns="91418" bIns="45710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s-ES" sz="2800" u="none" dirty="0">
                <a:solidFill>
                  <a:srgbClr val="CC0000"/>
                </a:solidFill>
                <a:effectLst/>
              </a:rPr>
              <a:t>ANÁLISIS TÉCNICO</a:t>
            </a:r>
            <a:endParaRPr lang="es-EC" sz="2800" u="none" dirty="0">
              <a:solidFill>
                <a:srgbClr val="CC0000"/>
              </a:solidFill>
              <a:effectLst/>
            </a:endParaRPr>
          </a:p>
        </p:txBody>
      </p:sp>
      <p:sp>
        <p:nvSpPr>
          <p:cNvPr id="8" name="3 CuadroTexto"/>
          <p:cNvSpPr txBox="1"/>
          <p:nvPr/>
        </p:nvSpPr>
        <p:spPr>
          <a:xfrm>
            <a:off x="202714" y="161421"/>
            <a:ext cx="4061405" cy="369312"/>
          </a:xfrm>
          <a:prstGeom prst="rect">
            <a:avLst/>
          </a:prstGeom>
          <a:noFill/>
        </p:spPr>
        <p:txBody>
          <a:bodyPr wrap="square" lIns="91418" tIns="45710" rIns="91418" bIns="45710" rtlCol="0">
            <a:spAutoFit/>
          </a:bodyPr>
          <a:lstStyle/>
          <a:p>
            <a:r>
              <a:rPr lang="es-EC" b="1" u="none" dirty="0" smtClean="0">
                <a:solidFill>
                  <a:srgbClr val="002060"/>
                </a:solidFill>
              </a:rPr>
              <a:t>GEOMETRÍA DEL PUENTE</a:t>
            </a:r>
            <a:endParaRPr lang="es-EC" b="1" u="none" dirty="0">
              <a:solidFill>
                <a:srgbClr val="002060"/>
              </a:solidFill>
            </a:endParaRPr>
          </a:p>
        </p:txBody>
      </p:sp>
      <p:sp>
        <p:nvSpPr>
          <p:cNvPr id="9" name="5 CuadroTexto"/>
          <p:cNvSpPr txBox="1"/>
          <p:nvPr/>
        </p:nvSpPr>
        <p:spPr>
          <a:xfrm>
            <a:off x="261217" y="6331961"/>
            <a:ext cx="7603067" cy="369312"/>
          </a:xfrm>
          <a:prstGeom prst="rect">
            <a:avLst/>
          </a:prstGeom>
          <a:noFill/>
        </p:spPr>
        <p:txBody>
          <a:bodyPr wrap="square" lIns="91418" tIns="45710" rIns="91418" bIns="45710" rtlCol="0">
            <a:spAutoFit/>
          </a:bodyPr>
          <a:lstStyle/>
          <a:p>
            <a:r>
              <a:rPr lang="es-EC" b="1" u="none" dirty="0" smtClean="0"/>
              <a:t>PUENTE</a:t>
            </a:r>
            <a:endParaRPr lang="es-EC" b="1" u="none" dirty="0"/>
          </a:p>
        </p:txBody>
      </p:sp>
      <p:sp>
        <p:nvSpPr>
          <p:cNvPr id="15" name="3 CuadroTexto"/>
          <p:cNvSpPr txBox="1"/>
          <p:nvPr/>
        </p:nvSpPr>
        <p:spPr>
          <a:xfrm>
            <a:off x="202713" y="494732"/>
            <a:ext cx="4061405" cy="369312"/>
          </a:xfrm>
          <a:prstGeom prst="rect">
            <a:avLst/>
          </a:prstGeom>
          <a:noFill/>
        </p:spPr>
        <p:txBody>
          <a:bodyPr wrap="square" lIns="91418" tIns="45710" rIns="91418" bIns="45710" rtlCol="0">
            <a:spAutoFit/>
          </a:bodyPr>
          <a:lstStyle/>
          <a:p>
            <a:r>
              <a:rPr lang="es-EC" b="1" u="none" dirty="0" smtClean="0">
                <a:solidFill>
                  <a:srgbClr val="FF0000"/>
                </a:solidFill>
              </a:rPr>
              <a:t>DISEÑO DE VIGAS</a:t>
            </a:r>
            <a:endParaRPr lang="es-EC" b="1" u="none" dirty="0">
              <a:solidFill>
                <a:srgbClr val="FF0000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7503" r="44245" b="29055"/>
          <a:stretch/>
        </p:blipFill>
        <p:spPr>
          <a:xfrm>
            <a:off x="261217" y="1025462"/>
            <a:ext cx="3730050" cy="3948320"/>
          </a:xfrm>
          <a:prstGeom prst="rect">
            <a:avLst/>
          </a:prstGeom>
          <a:ln w="1905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9103" y="756177"/>
            <a:ext cx="3406201" cy="2319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9102" y="3254064"/>
            <a:ext cx="3406201" cy="23591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43228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34928" y="2"/>
            <a:ext cx="9109075" cy="692151"/>
          </a:xfrm>
          <a:prstGeom prst="rect">
            <a:avLst/>
          </a:prstGeom>
          <a:ln w="57150" cap="flat" cmpd="thickThin" algn="ctr">
            <a:headEnd type="none" w="med" len="med"/>
            <a:tailEnd type="none" w="med" len="med"/>
          </a:ln>
          <a:effectLst>
            <a:outerShdw dist="28398" dir="1593903" algn="ctr" rotWithShape="0">
              <a:srgbClr val="006600"/>
            </a:outerShdw>
          </a:effectLst>
        </p:spPr>
        <p:txBody>
          <a:bodyPr lIns="91418" tIns="45710" rIns="91418" bIns="45710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s-ES" sz="2800" u="none" dirty="0">
                <a:solidFill>
                  <a:srgbClr val="CC0000"/>
                </a:solidFill>
                <a:effectLst/>
              </a:rPr>
              <a:t>ANÁLISIS TÉCNICO</a:t>
            </a:r>
            <a:endParaRPr lang="es-EC" sz="2800" u="none" dirty="0">
              <a:solidFill>
                <a:srgbClr val="CC0000"/>
              </a:solidFill>
              <a:effectLst/>
            </a:endParaRPr>
          </a:p>
        </p:txBody>
      </p:sp>
      <p:sp>
        <p:nvSpPr>
          <p:cNvPr id="8" name="3 CuadroTexto"/>
          <p:cNvSpPr txBox="1"/>
          <p:nvPr/>
        </p:nvSpPr>
        <p:spPr>
          <a:xfrm>
            <a:off x="202714" y="161421"/>
            <a:ext cx="4061405" cy="369312"/>
          </a:xfrm>
          <a:prstGeom prst="rect">
            <a:avLst/>
          </a:prstGeom>
          <a:noFill/>
        </p:spPr>
        <p:txBody>
          <a:bodyPr wrap="square" lIns="91418" tIns="45710" rIns="91418" bIns="45710" rtlCol="0">
            <a:spAutoFit/>
          </a:bodyPr>
          <a:lstStyle/>
          <a:p>
            <a:r>
              <a:rPr lang="es-EC" b="1" u="none" dirty="0" smtClean="0">
                <a:solidFill>
                  <a:srgbClr val="002060"/>
                </a:solidFill>
              </a:rPr>
              <a:t>GEOMETRÍA DEL PUENTE</a:t>
            </a:r>
            <a:endParaRPr lang="es-EC" b="1" u="none" dirty="0">
              <a:solidFill>
                <a:srgbClr val="002060"/>
              </a:solidFill>
            </a:endParaRPr>
          </a:p>
        </p:txBody>
      </p:sp>
      <p:sp>
        <p:nvSpPr>
          <p:cNvPr id="9" name="5 CuadroTexto"/>
          <p:cNvSpPr txBox="1"/>
          <p:nvPr/>
        </p:nvSpPr>
        <p:spPr>
          <a:xfrm>
            <a:off x="261217" y="6331961"/>
            <a:ext cx="7603067" cy="369312"/>
          </a:xfrm>
          <a:prstGeom prst="rect">
            <a:avLst/>
          </a:prstGeom>
          <a:noFill/>
        </p:spPr>
        <p:txBody>
          <a:bodyPr wrap="square" lIns="91418" tIns="45710" rIns="91418" bIns="45710" rtlCol="0">
            <a:spAutoFit/>
          </a:bodyPr>
          <a:lstStyle/>
          <a:p>
            <a:r>
              <a:rPr lang="es-EC" b="1" u="none" dirty="0" smtClean="0"/>
              <a:t>PUENTE</a:t>
            </a:r>
            <a:endParaRPr lang="es-EC" b="1" u="none" dirty="0"/>
          </a:p>
        </p:txBody>
      </p:sp>
      <p:sp>
        <p:nvSpPr>
          <p:cNvPr id="15" name="3 CuadroTexto"/>
          <p:cNvSpPr txBox="1"/>
          <p:nvPr/>
        </p:nvSpPr>
        <p:spPr>
          <a:xfrm>
            <a:off x="202713" y="494732"/>
            <a:ext cx="4061405" cy="369312"/>
          </a:xfrm>
          <a:prstGeom prst="rect">
            <a:avLst/>
          </a:prstGeom>
          <a:noFill/>
        </p:spPr>
        <p:txBody>
          <a:bodyPr wrap="square" lIns="91418" tIns="45710" rIns="91418" bIns="45710" rtlCol="0">
            <a:spAutoFit/>
          </a:bodyPr>
          <a:lstStyle/>
          <a:p>
            <a:r>
              <a:rPr lang="es-EC" b="1" u="none" dirty="0" smtClean="0">
                <a:solidFill>
                  <a:srgbClr val="FF0000"/>
                </a:solidFill>
              </a:rPr>
              <a:t>DISEÑO DEL ESTRIBO</a:t>
            </a:r>
            <a:endParaRPr lang="es-EC" b="1" u="none" dirty="0">
              <a:solidFill>
                <a:srgbClr val="FF0000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28811" r="29726"/>
          <a:stretch/>
        </p:blipFill>
        <p:spPr>
          <a:xfrm>
            <a:off x="202712" y="864044"/>
            <a:ext cx="3839731" cy="5155376"/>
          </a:xfrm>
          <a:prstGeom prst="rect">
            <a:avLst/>
          </a:prstGeom>
          <a:ln w="1905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/>
          <a:srcRect l="25672" r="40583"/>
          <a:stretch/>
        </p:blipFill>
        <p:spPr>
          <a:xfrm>
            <a:off x="4264119" y="692154"/>
            <a:ext cx="4658208" cy="5503012"/>
          </a:xfrm>
          <a:prstGeom prst="rect">
            <a:avLst/>
          </a:prstGeom>
          <a:ln w="1905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59725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34928" y="2"/>
            <a:ext cx="9109075" cy="692151"/>
          </a:xfrm>
          <a:prstGeom prst="rect">
            <a:avLst/>
          </a:prstGeom>
          <a:ln w="57150" cap="flat" cmpd="thickThin" algn="ctr">
            <a:headEnd type="none" w="med" len="med"/>
            <a:tailEnd type="none" w="med" len="med"/>
          </a:ln>
          <a:effectLst>
            <a:outerShdw dist="28398" dir="1593903" algn="ctr" rotWithShape="0">
              <a:srgbClr val="006600"/>
            </a:outerShdw>
          </a:effectLst>
        </p:spPr>
        <p:txBody>
          <a:bodyPr lIns="91418" tIns="45710" rIns="91418" bIns="45710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s-ES" sz="2800" u="none" dirty="0">
                <a:solidFill>
                  <a:srgbClr val="CC0000"/>
                </a:solidFill>
                <a:effectLst/>
              </a:rPr>
              <a:t>ANÁLISIS TÉCNICO</a:t>
            </a:r>
            <a:endParaRPr lang="es-EC" sz="2800" u="none" dirty="0">
              <a:solidFill>
                <a:srgbClr val="CC0000"/>
              </a:solidFill>
              <a:effectLst/>
            </a:endParaRPr>
          </a:p>
        </p:txBody>
      </p:sp>
      <p:sp>
        <p:nvSpPr>
          <p:cNvPr id="8" name="3 CuadroTexto"/>
          <p:cNvSpPr txBox="1"/>
          <p:nvPr/>
        </p:nvSpPr>
        <p:spPr>
          <a:xfrm>
            <a:off x="202714" y="161421"/>
            <a:ext cx="4061405" cy="369312"/>
          </a:xfrm>
          <a:prstGeom prst="rect">
            <a:avLst/>
          </a:prstGeom>
          <a:noFill/>
        </p:spPr>
        <p:txBody>
          <a:bodyPr wrap="square" lIns="91418" tIns="45710" rIns="91418" bIns="45710" rtlCol="0">
            <a:spAutoFit/>
          </a:bodyPr>
          <a:lstStyle/>
          <a:p>
            <a:r>
              <a:rPr lang="es-EC" b="1" u="none" dirty="0" smtClean="0">
                <a:solidFill>
                  <a:srgbClr val="002060"/>
                </a:solidFill>
              </a:rPr>
              <a:t>COLECTOR</a:t>
            </a:r>
            <a:endParaRPr lang="es-EC" b="1" u="none" dirty="0">
              <a:solidFill>
                <a:srgbClr val="002060"/>
              </a:solidFill>
            </a:endParaRPr>
          </a:p>
        </p:txBody>
      </p:sp>
      <p:sp>
        <p:nvSpPr>
          <p:cNvPr id="9" name="5 CuadroTexto"/>
          <p:cNvSpPr txBox="1"/>
          <p:nvPr/>
        </p:nvSpPr>
        <p:spPr>
          <a:xfrm>
            <a:off x="261217" y="6331961"/>
            <a:ext cx="7603067" cy="369312"/>
          </a:xfrm>
          <a:prstGeom prst="rect">
            <a:avLst/>
          </a:prstGeom>
          <a:noFill/>
        </p:spPr>
        <p:txBody>
          <a:bodyPr wrap="square" lIns="91418" tIns="45710" rIns="91418" bIns="45710" rtlCol="0">
            <a:spAutoFit/>
          </a:bodyPr>
          <a:lstStyle/>
          <a:p>
            <a:r>
              <a:rPr lang="es-EC" b="1" u="none" dirty="0" smtClean="0"/>
              <a:t>PUENTE EN LA AV. CHARLES DARWIN</a:t>
            </a:r>
            <a:endParaRPr lang="es-EC" b="1" u="none" dirty="0"/>
          </a:p>
        </p:txBody>
      </p:sp>
      <p:pic>
        <p:nvPicPr>
          <p:cNvPr id="10" name="Imagen 9"/>
          <p:cNvPicPr/>
          <p:nvPr/>
        </p:nvPicPr>
        <p:blipFill>
          <a:blip r:embed="rId2"/>
          <a:stretch>
            <a:fillRect/>
          </a:stretch>
        </p:blipFill>
        <p:spPr>
          <a:xfrm>
            <a:off x="389456" y="692153"/>
            <a:ext cx="3874663" cy="209261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2" name="Imagen 11"/>
          <p:cNvPicPr/>
          <p:nvPr/>
        </p:nvPicPr>
        <p:blipFill>
          <a:blip r:embed="rId3"/>
          <a:stretch>
            <a:fillRect/>
          </a:stretch>
        </p:blipFill>
        <p:spPr>
          <a:xfrm>
            <a:off x="4572000" y="692153"/>
            <a:ext cx="4171950" cy="209261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3" name="Imagen 12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2" r="15776"/>
          <a:stretch/>
        </p:blipFill>
        <p:spPr bwMode="auto">
          <a:xfrm>
            <a:off x="389456" y="2946184"/>
            <a:ext cx="8354494" cy="2941997"/>
          </a:xfrm>
          <a:prstGeom prst="rect">
            <a:avLst/>
          </a:prstGeom>
          <a:ln w="19050" cap="sq" cmpd="thickThin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7005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34928" y="2"/>
            <a:ext cx="9109075" cy="692151"/>
          </a:xfrm>
          <a:prstGeom prst="rect">
            <a:avLst/>
          </a:prstGeom>
          <a:ln w="57150" cap="flat" cmpd="thickThin" algn="ctr">
            <a:headEnd type="none" w="med" len="med"/>
            <a:tailEnd type="none" w="med" len="med"/>
          </a:ln>
          <a:effectLst>
            <a:outerShdw dist="28398" dir="1593903" algn="ctr" rotWithShape="0">
              <a:srgbClr val="006600"/>
            </a:outerShdw>
          </a:effectLst>
        </p:spPr>
        <p:txBody>
          <a:bodyPr lIns="91418" tIns="45710" rIns="91418" bIns="45710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s-ES" sz="2800" u="none" dirty="0">
                <a:solidFill>
                  <a:srgbClr val="CC0000"/>
                </a:solidFill>
                <a:effectLst/>
              </a:rPr>
              <a:t>ANÁLISIS TÉCNICO</a:t>
            </a:r>
            <a:endParaRPr lang="es-EC" sz="2800" u="none" dirty="0">
              <a:solidFill>
                <a:srgbClr val="CC0000"/>
              </a:solidFill>
              <a:effectLst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34928" y="255653"/>
            <a:ext cx="7603067" cy="369312"/>
          </a:xfrm>
          <a:prstGeom prst="rect">
            <a:avLst/>
          </a:prstGeom>
          <a:noFill/>
        </p:spPr>
        <p:txBody>
          <a:bodyPr wrap="square" lIns="91418" tIns="45710" rIns="91418" bIns="45710" rtlCol="0">
            <a:spAutoFit/>
          </a:bodyPr>
          <a:lstStyle/>
          <a:p>
            <a:r>
              <a:rPr lang="es-EC" b="1" u="none" dirty="0" smtClean="0"/>
              <a:t>Diseño de Protecciones vehiculares</a:t>
            </a:r>
            <a:endParaRPr lang="es-EC" b="1" u="none" dirty="0"/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0296078"/>
              </p:ext>
            </p:extLst>
          </p:nvPr>
        </p:nvGraphicFramePr>
        <p:xfrm>
          <a:off x="34928" y="1744305"/>
          <a:ext cx="5689600" cy="3097531"/>
        </p:xfrm>
        <a:graphic>
          <a:graphicData uri="http://schemas.openxmlformats.org/drawingml/2006/table">
            <a:tbl>
              <a:tblPr firstRow="1" firstCol="1" bandRow="1">
                <a:tableStyleId>{5DA37D80-6434-44D0-A028-1B22A696006F}</a:tableStyleId>
              </a:tblPr>
              <a:tblGrid>
                <a:gridCol w="182162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1796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5001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5085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Nombre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Resistencia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Costos/m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98525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Barandas de seguridad de hormigón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293,47kN = 29,35T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92,83dol/m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1849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Barandas de seguridad metálicas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275,55kN = 27,55T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413,40dol/m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2644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Barrera Roll Defender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NC-3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2500dol/m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5" name="4 CuadroTexto"/>
          <p:cNvSpPr txBox="1"/>
          <p:nvPr/>
        </p:nvSpPr>
        <p:spPr>
          <a:xfrm>
            <a:off x="34928" y="711108"/>
            <a:ext cx="6722533" cy="923309"/>
          </a:xfrm>
          <a:prstGeom prst="rect">
            <a:avLst/>
          </a:prstGeom>
          <a:noFill/>
        </p:spPr>
        <p:txBody>
          <a:bodyPr wrap="square" lIns="91418" tIns="45710" rIns="91418" bIns="45710" rtlCol="0">
            <a:spAutoFit/>
          </a:bodyPr>
          <a:lstStyle/>
          <a:p>
            <a:pPr marL="285681" indent="-285681" algn="just">
              <a:buFont typeface="Arial" pitchFamily="34" charset="0"/>
              <a:buChar char="•"/>
            </a:pPr>
            <a:r>
              <a:rPr lang="es-EC" u="none" dirty="0" smtClean="0"/>
              <a:t>Protecciones laterales de hormigón </a:t>
            </a:r>
          </a:p>
          <a:p>
            <a:pPr marL="285681" indent="-285681" algn="just">
              <a:buFont typeface="Arial" pitchFamily="34" charset="0"/>
              <a:buChar char="•"/>
            </a:pPr>
            <a:r>
              <a:rPr lang="es-EC" u="none" dirty="0" smtClean="0"/>
              <a:t>Protecciones laterales vehiculares metálicas</a:t>
            </a:r>
          </a:p>
          <a:p>
            <a:pPr marL="285681" indent="-285681" algn="just">
              <a:buFont typeface="Arial" pitchFamily="34" charset="0"/>
              <a:buChar char="•"/>
            </a:pPr>
            <a:r>
              <a:rPr lang="es-EC" u="none" dirty="0" smtClean="0"/>
              <a:t>Barreras Roll Defender</a:t>
            </a:r>
            <a:endParaRPr lang="es-EC" u="none" dirty="0"/>
          </a:p>
        </p:txBody>
      </p:sp>
      <p:pic>
        <p:nvPicPr>
          <p:cNvPr id="9" name="Imagen 8"/>
          <p:cNvPicPr/>
          <p:nvPr/>
        </p:nvPicPr>
        <p:blipFill>
          <a:blip r:embed="rId2"/>
          <a:stretch>
            <a:fillRect/>
          </a:stretch>
        </p:blipFill>
        <p:spPr>
          <a:xfrm>
            <a:off x="5832503" y="624965"/>
            <a:ext cx="3131388" cy="232605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1" name="Imagen 10"/>
          <p:cNvPicPr/>
          <p:nvPr/>
        </p:nvPicPr>
        <p:blipFill rotWithShape="1">
          <a:blip r:embed="rId3"/>
          <a:srcRect l="24840" b="10975"/>
          <a:stretch/>
        </p:blipFill>
        <p:spPr bwMode="auto">
          <a:xfrm>
            <a:off x="6414393" y="3141123"/>
            <a:ext cx="2189279" cy="2469968"/>
          </a:xfrm>
          <a:prstGeom prst="rect">
            <a:avLst/>
          </a:prstGeom>
          <a:ln w="1905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Imagen 11"/>
          <p:cNvPicPr/>
          <p:nvPr/>
        </p:nvPicPr>
        <p:blipFill>
          <a:blip r:embed="rId4"/>
          <a:stretch>
            <a:fillRect/>
          </a:stretch>
        </p:blipFill>
        <p:spPr>
          <a:xfrm>
            <a:off x="876513" y="4874635"/>
            <a:ext cx="3044323" cy="131834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00921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34928" y="2"/>
            <a:ext cx="9109075" cy="692151"/>
          </a:xfrm>
          <a:prstGeom prst="rect">
            <a:avLst/>
          </a:prstGeom>
          <a:ln w="57150" cap="flat" cmpd="thickThin" algn="ctr">
            <a:headEnd type="none" w="med" len="med"/>
            <a:tailEnd type="none" w="med" len="med"/>
          </a:ln>
          <a:effectLst>
            <a:outerShdw dist="28398" dir="1593903" algn="ctr" rotWithShape="0">
              <a:srgbClr val="006600"/>
            </a:outerShdw>
          </a:effectLst>
        </p:spPr>
        <p:txBody>
          <a:bodyPr lIns="91418" tIns="45710" rIns="91418" bIns="45710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s-ES" sz="2800" u="none" dirty="0">
                <a:solidFill>
                  <a:srgbClr val="CC0000"/>
                </a:solidFill>
                <a:effectLst/>
              </a:rPr>
              <a:t>ANÁLISIS TÉCNICO</a:t>
            </a:r>
            <a:endParaRPr lang="es-EC" sz="2800" u="none" dirty="0">
              <a:solidFill>
                <a:srgbClr val="CC0000"/>
              </a:solidFill>
              <a:effectLst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134832" y="6475218"/>
            <a:ext cx="4047068" cy="369312"/>
          </a:xfrm>
          <a:prstGeom prst="rect">
            <a:avLst/>
          </a:prstGeom>
          <a:noFill/>
        </p:spPr>
        <p:txBody>
          <a:bodyPr wrap="square" lIns="91418" tIns="45710" rIns="91418" bIns="45710" rtlCol="0">
            <a:spAutoFit/>
          </a:bodyPr>
          <a:lstStyle/>
          <a:p>
            <a:r>
              <a:rPr lang="es-EC" b="1" u="none" dirty="0" smtClean="0"/>
              <a:t>Diseño de Intersecciones</a:t>
            </a:r>
            <a:endParaRPr lang="es-EC" b="1" u="none" dirty="0"/>
          </a:p>
        </p:txBody>
      </p:sp>
      <p:sp>
        <p:nvSpPr>
          <p:cNvPr id="3" name="2 Rectángulo"/>
          <p:cNvSpPr/>
          <p:nvPr/>
        </p:nvSpPr>
        <p:spPr>
          <a:xfrm>
            <a:off x="422700" y="544927"/>
            <a:ext cx="3759200" cy="456515"/>
          </a:xfrm>
          <a:prstGeom prst="rect">
            <a:avLst/>
          </a:prstGeom>
        </p:spPr>
        <p:txBody>
          <a:bodyPr wrap="square" lIns="91418" tIns="45710" rIns="91418" bIns="4571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s-EC" b="1" u="none" dirty="0" smtClean="0">
                <a:solidFill>
                  <a:srgbClr val="FF0000"/>
                </a:solidFill>
              </a:rPr>
              <a:t>Vías Arteriales Principales</a:t>
            </a:r>
            <a:endParaRPr lang="es-EC" u="none" dirty="0"/>
          </a:p>
        </p:txBody>
      </p:sp>
      <p:sp>
        <p:nvSpPr>
          <p:cNvPr id="4" name="3 Rectángulo"/>
          <p:cNvSpPr/>
          <p:nvPr/>
        </p:nvSpPr>
        <p:spPr>
          <a:xfrm>
            <a:off x="6025893" y="588518"/>
            <a:ext cx="19159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es-EC" b="1" u="none" dirty="0" smtClean="0">
                <a:solidFill>
                  <a:srgbClr val="FF0000"/>
                </a:solidFill>
              </a:rPr>
              <a:t>Vías Colectoras</a:t>
            </a:r>
            <a:endParaRPr lang="es-EC" u="none" dirty="0">
              <a:solidFill>
                <a:srgbClr val="FF0000"/>
              </a:solidFill>
            </a:endParaRPr>
          </a:p>
        </p:txBody>
      </p:sp>
      <p:pic>
        <p:nvPicPr>
          <p:cNvPr id="9" name="Imagen 8"/>
          <p:cNvPicPr/>
          <p:nvPr/>
        </p:nvPicPr>
        <p:blipFill>
          <a:blip r:embed="rId2"/>
          <a:stretch>
            <a:fillRect/>
          </a:stretch>
        </p:blipFill>
        <p:spPr>
          <a:xfrm>
            <a:off x="289624" y="1001442"/>
            <a:ext cx="4025351" cy="2519680"/>
          </a:xfrm>
          <a:prstGeom prst="rect">
            <a:avLst/>
          </a:prstGeom>
          <a:ln w="1905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Imagen 9"/>
          <p:cNvPicPr/>
          <p:nvPr/>
        </p:nvPicPr>
        <p:blipFill rotWithShape="1">
          <a:blip r:embed="rId3"/>
          <a:srcRect t="31394"/>
          <a:stretch/>
        </p:blipFill>
        <p:spPr bwMode="auto">
          <a:xfrm>
            <a:off x="269558" y="3955538"/>
            <a:ext cx="4025351" cy="2170312"/>
          </a:xfrm>
          <a:prstGeom prst="rect">
            <a:avLst/>
          </a:prstGeom>
          <a:ln w="1905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agen 10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7" r="45809"/>
          <a:stretch/>
        </p:blipFill>
        <p:spPr bwMode="auto">
          <a:xfrm>
            <a:off x="4569672" y="957851"/>
            <a:ext cx="4463492" cy="4944186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2 Rectángulo"/>
          <p:cNvSpPr/>
          <p:nvPr/>
        </p:nvSpPr>
        <p:spPr>
          <a:xfrm>
            <a:off x="278766" y="3467549"/>
            <a:ext cx="3759200" cy="456515"/>
          </a:xfrm>
          <a:prstGeom prst="rect">
            <a:avLst/>
          </a:prstGeom>
        </p:spPr>
        <p:txBody>
          <a:bodyPr wrap="square" lIns="91418" tIns="45710" rIns="91418" bIns="4571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s-EC" b="1" u="none" dirty="0" smtClean="0">
                <a:solidFill>
                  <a:srgbClr val="FF0000"/>
                </a:solidFill>
              </a:rPr>
              <a:t>Vías de Acceso</a:t>
            </a:r>
            <a:endParaRPr lang="es-EC" u="none" dirty="0"/>
          </a:p>
        </p:txBody>
      </p:sp>
    </p:spTree>
    <p:extLst>
      <p:ext uri="{BB962C8B-B14F-4D97-AF65-F5344CB8AC3E}">
        <p14:creationId xmlns:p14="http://schemas.microsoft.com/office/powerpoint/2010/main" val="2554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34928" y="2"/>
            <a:ext cx="9109075" cy="692151"/>
          </a:xfrm>
          <a:prstGeom prst="rect">
            <a:avLst/>
          </a:prstGeom>
          <a:ln w="57150" cap="flat" cmpd="thickThin" algn="ctr">
            <a:headEnd type="none" w="med" len="med"/>
            <a:tailEnd type="none" w="med" len="med"/>
          </a:ln>
          <a:effectLst>
            <a:outerShdw dist="28398" dir="1593903" algn="ctr" rotWithShape="0">
              <a:srgbClr val="006600"/>
            </a:outerShdw>
          </a:effectLst>
        </p:spPr>
        <p:txBody>
          <a:bodyPr lIns="91418" tIns="45710" rIns="91418" bIns="45710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s-ES" sz="2800" u="none" dirty="0">
                <a:solidFill>
                  <a:srgbClr val="CC0000"/>
                </a:solidFill>
                <a:effectLst/>
              </a:rPr>
              <a:t>ANÁLISIS TÉCNICO</a:t>
            </a:r>
            <a:endParaRPr lang="es-EC" sz="2800" u="none" dirty="0">
              <a:solidFill>
                <a:srgbClr val="CC0000"/>
              </a:solidFill>
              <a:effectLst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361950" y="6357005"/>
            <a:ext cx="4047068" cy="369312"/>
          </a:xfrm>
          <a:prstGeom prst="rect">
            <a:avLst/>
          </a:prstGeom>
          <a:noFill/>
        </p:spPr>
        <p:txBody>
          <a:bodyPr wrap="square" lIns="91418" tIns="45710" rIns="91418" bIns="45710" rtlCol="0">
            <a:spAutoFit/>
          </a:bodyPr>
          <a:lstStyle/>
          <a:p>
            <a:r>
              <a:rPr lang="es-EC" b="1" u="none" dirty="0" smtClean="0"/>
              <a:t>Señalización</a:t>
            </a:r>
            <a:endParaRPr lang="es-EC" b="1" u="none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b="5648"/>
          <a:stretch/>
        </p:blipFill>
        <p:spPr>
          <a:xfrm>
            <a:off x="34929" y="692153"/>
            <a:ext cx="4807527" cy="545263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/>
          <a:srcRect b="7099"/>
          <a:stretch/>
        </p:blipFill>
        <p:spPr>
          <a:xfrm>
            <a:off x="4877385" y="704850"/>
            <a:ext cx="4171446" cy="3263611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4"/>
          <a:srcRect b="12065"/>
          <a:stretch/>
        </p:blipFill>
        <p:spPr>
          <a:xfrm>
            <a:off x="4877385" y="3872192"/>
            <a:ext cx="4091136" cy="2057553"/>
          </a:xfrm>
          <a:prstGeom prst="rect">
            <a:avLst/>
          </a:prstGeom>
        </p:spPr>
      </p:pic>
      <p:sp>
        <p:nvSpPr>
          <p:cNvPr id="22" name="5 CuadroTexto"/>
          <p:cNvSpPr txBox="1"/>
          <p:nvPr/>
        </p:nvSpPr>
        <p:spPr>
          <a:xfrm>
            <a:off x="34929" y="218893"/>
            <a:ext cx="4047068" cy="369312"/>
          </a:xfrm>
          <a:prstGeom prst="rect">
            <a:avLst/>
          </a:prstGeom>
          <a:noFill/>
        </p:spPr>
        <p:txBody>
          <a:bodyPr wrap="square" lIns="91418" tIns="45710" rIns="91418" bIns="45710" rtlCol="0">
            <a:spAutoFit/>
          </a:bodyPr>
          <a:lstStyle/>
          <a:p>
            <a:r>
              <a:rPr lang="es-EC" b="1" u="none" dirty="0" smtClean="0">
                <a:solidFill>
                  <a:srgbClr val="002060"/>
                </a:solidFill>
              </a:rPr>
              <a:t>Señalización Vertical</a:t>
            </a:r>
            <a:endParaRPr lang="es-EC" b="1" u="none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454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34928" y="2"/>
            <a:ext cx="9109075" cy="692151"/>
          </a:xfrm>
          <a:prstGeom prst="rect">
            <a:avLst/>
          </a:prstGeom>
          <a:ln w="57150" cap="flat" cmpd="thickThin" algn="ctr">
            <a:headEnd type="none" w="med" len="med"/>
            <a:tailEnd type="none" w="med" len="med"/>
          </a:ln>
          <a:effectLst>
            <a:outerShdw dist="28398" dir="1593903" algn="ctr" rotWithShape="0">
              <a:srgbClr val="006600"/>
            </a:outerShdw>
          </a:effectLst>
        </p:spPr>
        <p:txBody>
          <a:bodyPr lIns="91418" tIns="45710" rIns="91418" bIns="45710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s-ES" sz="2800" u="none" dirty="0">
                <a:solidFill>
                  <a:srgbClr val="CC0000"/>
                </a:solidFill>
                <a:effectLst/>
              </a:rPr>
              <a:t>ANÁLISIS TÉCNICO</a:t>
            </a:r>
            <a:endParaRPr lang="es-EC" sz="2800" u="none" dirty="0">
              <a:solidFill>
                <a:srgbClr val="CC0000"/>
              </a:solidFill>
              <a:effectLst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361950" y="6357005"/>
            <a:ext cx="4047068" cy="369312"/>
          </a:xfrm>
          <a:prstGeom prst="rect">
            <a:avLst/>
          </a:prstGeom>
          <a:noFill/>
        </p:spPr>
        <p:txBody>
          <a:bodyPr wrap="square" lIns="91418" tIns="45710" rIns="91418" bIns="45710" rtlCol="0">
            <a:spAutoFit/>
          </a:bodyPr>
          <a:lstStyle/>
          <a:p>
            <a:r>
              <a:rPr lang="es-EC" b="1" u="none" dirty="0" smtClean="0"/>
              <a:t>Señalización</a:t>
            </a:r>
            <a:endParaRPr lang="es-EC" b="1" u="none" dirty="0"/>
          </a:p>
        </p:txBody>
      </p:sp>
      <p:sp>
        <p:nvSpPr>
          <p:cNvPr id="22" name="5 CuadroTexto"/>
          <p:cNvSpPr txBox="1"/>
          <p:nvPr/>
        </p:nvSpPr>
        <p:spPr>
          <a:xfrm>
            <a:off x="131911" y="49381"/>
            <a:ext cx="4047068" cy="369312"/>
          </a:xfrm>
          <a:prstGeom prst="rect">
            <a:avLst/>
          </a:prstGeom>
          <a:noFill/>
        </p:spPr>
        <p:txBody>
          <a:bodyPr wrap="square" lIns="91418" tIns="45710" rIns="91418" bIns="45710" rtlCol="0">
            <a:spAutoFit/>
          </a:bodyPr>
          <a:lstStyle/>
          <a:p>
            <a:r>
              <a:rPr lang="es-EC" b="1" u="none" dirty="0" smtClean="0">
                <a:solidFill>
                  <a:srgbClr val="002060"/>
                </a:solidFill>
              </a:rPr>
              <a:t>Señalización Horizontal</a:t>
            </a:r>
            <a:endParaRPr lang="es-EC" b="1" u="none" dirty="0">
              <a:solidFill>
                <a:srgbClr val="002060"/>
              </a:solidFill>
            </a:endParaRPr>
          </a:p>
        </p:txBody>
      </p:sp>
      <p:pic>
        <p:nvPicPr>
          <p:cNvPr id="10" name="Imagen 9"/>
          <p:cNvPicPr/>
          <p:nvPr/>
        </p:nvPicPr>
        <p:blipFill rotWithShape="1">
          <a:blip r:embed="rId2"/>
          <a:srcRect l="2270" t="1" r="1" b="1867"/>
          <a:stretch/>
        </p:blipFill>
        <p:spPr bwMode="auto">
          <a:xfrm>
            <a:off x="361949" y="495585"/>
            <a:ext cx="2976995" cy="3120445"/>
          </a:xfrm>
          <a:prstGeom prst="rect">
            <a:avLst/>
          </a:prstGeom>
          <a:ln w="1905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agen 10"/>
          <p:cNvPicPr/>
          <p:nvPr/>
        </p:nvPicPr>
        <p:blipFill>
          <a:blip r:embed="rId3"/>
          <a:stretch>
            <a:fillRect/>
          </a:stretch>
        </p:blipFill>
        <p:spPr>
          <a:xfrm>
            <a:off x="3966298" y="418693"/>
            <a:ext cx="5029200" cy="20193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2" name="Imagen 11"/>
          <p:cNvPicPr/>
          <p:nvPr/>
        </p:nvPicPr>
        <p:blipFill>
          <a:blip r:embed="rId4"/>
          <a:stretch>
            <a:fillRect/>
          </a:stretch>
        </p:blipFill>
        <p:spPr>
          <a:xfrm>
            <a:off x="3955503" y="2553209"/>
            <a:ext cx="5039995" cy="152781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4" name="Imagen 13"/>
          <p:cNvPicPr/>
          <p:nvPr/>
        </p:nvPicPr>
        <p:blipFill rotWithShape="1">
          <a:blip r:embed="rId5"/>
          <a:srcRect l="28081" t="11728"/>
          <a:stretch/>
        </p:blipFill>
        <p:spPr>
          <a:xfrm>
            <a:off x="4301867" y="4144825"/>
            <a:ext cx="4343369" cy="179725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5" name="Imagen 14"/>
          <p:cNvPicPr/>
          <p:nvPr/>
        </p:nvPicPr>
        <p:blipFill>
          <a:blip r:embed="rId6"/>
          <a:stretch>
            <a:fillRect/>
          </a:stretch>
        </p:blipFill>
        <p:spPr>
          <a:xfrm>
            <a:off x="338182" y="3673181"/>
            <a:ext cx="3000763" cy="239511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4630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34928" y="2"/>
            <a:ext cx="9109075" cy="692151"/>
          </a:xfrm>
          <a:prstGeom prst="rect">
            <a:avLst/>
          </a:prstGeom>
          <a:ln w="57150" cap="flat" cmpd="thickThin" algn="ctr">
            <a:headEnd type="none" w="med" len="med"/>
            <a:tailEnd type="none" w="med" len="med"/>
          </a:ln>
          <a:effectLst>
            <a:outerShdw dist="28398" dir="1593903" algn="ctr" rotWithShape="0">
              <a:srgbClr val="006600"/>
            </a:outerShdw>
          </a:effectLst>
        </p:spPr>
        <p:txBody>
          <a:bodyPr lIns="91418" tIns="45710" rIns="91418" bIns="45710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s-ES" sz="2800" u="none" dirty="0">
                <a:solidFill>
                  <a:srgbClr val="CC0000"/>
                </a:solidFill>
                <a:effectLst/>
              </a:rPr>
              <a:t>ANÁLISIS TÉCNICO</a:t>
            </a:r>
            <a:endParaRPr lang="es-EC" sz="2800" u="none" dirty="0">
              <a:solidFill>
                <a:srgbClr val="CC0000"/>
              </a:solidFill>
              <a:effectLst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361950" y="6357005"/>
            <a:ext cx="4047068" cy="369312"/>
          </a:xfrm>
          <a:prstGeom prst="rect">
            <a:avLst/>
          </a:prstGeom>
          <a:noFill/>
        </p:spPr>
        <p:txBody>
          <a:bodyPr wrap="square" lIns="91418" tIns="45710" rIns="91418" bIns="45710" rtlCol="0">
            <a:spAutoFit/>
          </a:bodyPr>
          <a:lstStyle/>
          <a:p>
            <a:r>
              <a:rPr lang="es-EC" b="1" u="none" dirty="0" smtClean="0"/>
              <a:t>Señalización</a:t>
            </a:r>
            <a:endParaRPr lang="es-EC" b="1" u="none" dirty="0"/>
          </a:p>
        </p:txBody>
      </p:sp>
      <p:sp>
        <p:nvSpPr>
          <p:cNvPr id="22" name="5 CuadroTexto"/>
          <p:cNvSpPr txBox="1"/>
          <p:nvPr/>
        </p:nvSpPr>
        <p:spPr>
          <a:xfrm>
            <a:off x="131911" y="49381"/>
            <a:ext cx="4047068" cy="369312"/>
          </a:xfrm>
          <a:prstGeom prst="rect">
            <a:avLst/>
          </a:prstGeom>
          <a:noFill/>
        </p:spPr>
        <p:txBody>
          <a:bodyPr wrap="square" lIns="91418" tIns="45710" rIns="91418" bIns="45710" rtlCol="0">
            <a:spAutoFit/>
          </a:bodyPr>
          <a:lstStyle/>
          <a:p>
            <a:r>
              <a:rPr lang="es-EC" b="1" u="none" dirty="0" smtClean="0">
                <a:solidFill>
                  <a:srgbClr val="002060"/>
                </a:solidFill>
              </a:rPr>
              <a:t>Separadores viales</a:t>
            </a:r>
            <a:endParaRPr lang="es-EC" b="1" u="none" dirty="0">
              <a:solidFill>
                <a:srgbClr val="002060"/>
              </a:solidFill>
            </a:endParaRPr>
          </a:p>
        </p:txBody>
      </p:sp>
      <p:pic>
        <p:nvPicPr>
          <p:cNvPr id="13" name="Imagen 12"/>
          <p:cNvPicPr/>
          <p:nvPr/>
        </p:nvPicPr>
        <p:blipFill>
          <a:blip r:embed="rId2"/>
          <a:stretch>
            <a:fillRect/>
          </a:stretch>
        </p:blipFill>
        <p:spPr>
          <a:xfrm>
            <a:off x="406016" y="869810"/>
            <a:ext cx="2866159" cy="2024637"/>
          </a:xfrm>
          <a:prstGeom prst="rect">
            <a:avLst/>
          </a:prstGeom>
        </p:spPr>
      </p:pic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9015745"/>
              </p:ext>
            </p:extLst>
          </p:nvPr>
        </p:nvGraphicFramePr>
        <p:xfrm>
          <a:off x="131909" y="2992159"/>
          <a:ext cx="4223380" cy="3208260"/>
        </p:xfrm>
        <a:graphic>
          <a:graphicData uri="http://schemas.openxmlformats.org/drawingml/2006/table">
            <a:tbl>
              <a:tblPr firstRow="1" firstCol="1" bandRow="1">
                <a:tableStyleId>{5DA37D80-6434-44D0-A028-1B22A696006F}</a:tableStyleId>
              </a:tblPr>
              <a:tblGrid>
                <a:gridCol w="1752309">
                  <a:extLst>
                    <a:ext uri="{9D8B030D-6E8A-4147-A177-3AD203B41FA5}">
                      <a16:colId xmlns:a16="http://schemas.microsoft.com/office/drawing/2014/main" xmlns="" val="3214157127"/>
                    </a:ext>
                  </a:extLst>
                </a:gridCol>
                <a:gridCol w="2471071">
                  <a:extLst>
                    <a:ext uri="{9D8B030D-6E8A-4147-A177-3AD203B41FA5}">
                      <a16:colId xmlns:a16="http://schemas.microsoft.com/office/drawing/2014/main" xmlns="" val="2574801402"/>
                    </a:ext>
                  </a:extLst>
                </a:gridCol>
              </a:tblGrid>
              <a:tr h="32397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 dirty="0">
                          <a:effectLst/>
                        </a:rPr>
                        <a:t>Especificaciones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Capacidad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524788634"/>
                  </a:ext>
                </a:extLst>
              </a:tr>
              <a:tr h="32397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Alto 40mm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27 Toneladas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514316878"/>
                  </a:ext>
                </a:extLst>
              </a:tr>
              <a:tr h="104135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Ancho 200mm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+- 50 Toneladas Deformación Sin Fractura con recuperación de 10% bajo carga de 96 toneladas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933274796"/>
                  </a:ext>
                </a:extLst>
              </a:tr>
              <a:tr h="52067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Largo 120mm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1090 kg/cm2 sin mostrar desgarre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244481379"/>
                  </a:ext>
                </a:extLst>
              </a:tr>
              <a:tr h="52067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Colocación cada 250mm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 dirty="0">
                          <a:effectLst/>
                        </a:rPr>
                        <a:t>Presión de 3.250 kg/cm2 sin Mostrar fracturas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4221067799"/>
                  </a:ext>
                </a:extLst>
              </a:tr>
            </a:tbl>
          </a:graphicData>
        </a:graphic>
      </p:graphicFrame>
      <p:pic>
        <p:nvPicPr>
          <p:cNvPr id="16" name="Imagen 15"/>
          <p:cNvPicPr/>
          <p:nvPr/>
        </p:nvPicPr>
        <p:blipFill rotWithShape="1">
          <a:blip r:embed="rId3"/>
          <a:srcRect l="2999" t="4066" r="5210" b="2880"/>
          <a:stretch/>
        </p:blipFill>
        <p:spPr bwMode="auto">
          <a:xfrm>
            <a:off x="5571431" y="837631"/>
            <a:ext cx="2007005" cy="2009049"/>
          </a:xfrm>
          <a:prstGeom prst="rect">
            <a:avLst/>
          </a:prstGeom>
          <a:ln w="1905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1496526"/>
              </p:ext>
            </p:extLst>
          </p:nvPr>
        </p:nvGraphicFramePr>
        <p:xfrm>
          <a:off x="4589465" y="2994333"/>
          <a:ext cx="4439286" cy="2377440"/>
        </p:xfrm>
        <a:graphic>
          <a:graphicData uri="http://schemas.openxmlformats.org/drawingml/2006/table">
            <a:tbl>
              <a:tblPr firstRow="1" firstCol="1" bandRow="1">
                <a:tableStyleId>{5DA37D80-6434-44D0-A028-1B22A696006F}</a:tableStyleId>
              </a:tblPr>
              <a:tblGrid>
                <a:gridCol w="2219643">
                  <a:extLst>
                    <a:ext uri="{9D8B030D-6E8A-4147-A177-3AD203B41FA5}">
                      <a16:colId xmlns:a16="http://schemas.microsoft.com/office/drawing/2014/main" xmlns="" val="3084927978"/>
                    </a:ext>
                  </a:extLst>
                </a:gridCol>
                <a:gridCol w="2219643">
                  <a:extLst>
                    <a:ext uri="{9D8B030D-6E8A-4147-A177-3AD203B41FA5}">
                      <a16:colId xmlns:a16="http://schemas.microsoft.com/office/drawing/2014/main" xmlns="" val="2836200740"/>
                    </a:ext>
                  </a:extLst>
                </a:gridCol>
              </a:tblGrid>
              <a:tr h="36195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 b="1" dirty="0">
                          <a:effectLst/>
                        </a:rPr>
                        <a:t>Especificaciones</a:t>
                      </a:r>
                      <a:endParaRPr lang="es-EC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 b="1" dirty="0">
                          <a:effectLst/>
                        </a:rPr>
                        <a:t>Resistencia</a:t>
                      </a:r>
                      <a:endParaRPr lang="es-EC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184018244"/>
                  </a:ext>
                </a:extLst>
              </a:tr>
              <a:tr h="37338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Altura mínima 750mm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350 impactos a 45 km/h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1793801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 dirty="0">
                          <a:effectLst/>
                        </a:rPr>
                        <a:t>Diámetro 750-100mm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A la temperatura (60° C)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925381071"/>
                  </a:ext>
                </a:extLst>
              </a:tr>
              <a:tr h="37338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Ancho de la base 100-200mm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A la decoración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902014355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Colocación en intersecciones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 dirty="0">
                          <a:effectLst/>
                        </a:rPr>
                        <a:t> 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057179068"/>
                  </a:ext>
                </a:extLst>
              </a:tr>
            </a:tbl>
          </a:graphicData>
        </a:graphic>
      </p:graphicFrame>
      <p:sp>
        <p:nvSpPr>
          <p:cNvPr id="17" name="5 CuadroTexto"/>
          <p:cNvSpPr txBox="1"/>
          <p:nvPr/>
        </p:nvSpPr>
        <p:spPr>
          <a:xfrm>
            <a:off x="284311" y="408518"/>
            <a:ext cx="4047068" cy="369312"/>
          </a:xfrm>
          <a:prstGeom prst="rect">
            <a:avLst/>
          </a:prstGeom>
          <a:noFill/>
        </p:spPr>
        <p:txBody>
          <a:bodyPr wrap="square" lIns="91418" tIns="45710" rIns="91418" bIns="45710" rtlCol="0">
            <a:spAutoFit/>
          </a:bodyPr>
          <a:lstStyle/>
          <a:p>
            <a:r>
              <a:rPr lang="es-EC" b="1" u="none" dirty="0" smtClean="0">
                <a:solidFill>
                  <a:srgbClr val="FF0000"/>
                </a:solidFill>
              </a:rPr>
              <a:t>Tipo Tachón</a:t>
            </a:r>
            <a:endParaRPr lang="es-EC" b="1" u="none" dirty="0">
              <a:solidFill>
                <a:srgbClr val="FF0000"/>
              </a:solidFill>
            </a:endParaRPr>
          </a:p>
        </p:txBody>
      </p:sp>
      <p:sp>
        <p:nvSpPr>
          <p:cNvPr id="18" name="5 CuadroTexto"/>
          <p:cNvSpPr txBox="1"/>
          <p:nvPr/>
        </p:nvSpPr>
        <p:spPr>
          <a:xfrm>
            <a:off x="5479713" y="467624"/>
            <a:ext cx="4047068" cy="369312"/>
          </a:xfrm>
          <a:prstGeom prst="rect">
            <a:avLst/>
          </a:prstGeom>
          <a:noFill/>
        </p:spPr>
        <p:txBody>
          <a:bodyPr wrap="square" lIns="91418" tIns="45710" rIns="91418" bIns="45710" rtlCol="0">
            <a:spAutoFit/>
          </a:bodyPr>
          <a:lstStyle/>
          <a:p>
            <a:r>
              <a:rPr lang="es-EC" b="1" u="none" dirty="0" smtClean="0">
                <a:solidFill>
                  <a:srgbClr val="FF0000"/>
                </a:solidFill>
              </a:rPr>
              <a:t>Delineadores Abatibles</a:t>
            </a:r>
            <a:endParaRPr lang="es-EC" b="1" u="non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4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34928" y="2"/>
            <a:ext cx="9109075" cy="692151"/>
          </a:xfrm>
          <a:prstGeom prst="rect">
            <a:avLst/>
          </a:prstGeom>
          <a:ln w="57150" cap="flat" cmpd="thickThin" algn="ctr">
            <a:headEnd type="none" w="med" len="med"/>
            <a:tailEnd type="none" w="med" len="med"/>
          </a:ln>
          <a:effectLst>
            <a:outerShdw dist="28398" dir="1593903" algn="ctr" rotWithShape="0">
              <a:srgbClr val="006600"/>
            </a:outerShdw>
          </a:effectLst>
        </p:spPr>
        <p:txBody>
          <a:bodyPr lIns="91418" tIns="45710" rIns="91418" bIns="45710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s-ES" sz="2800" u="none" dirty="0">
                <a:solidFill>
                  <a:srgbClr val="CC0000"/>
                </a:solidFill>
                <a:effectLst/>
              </a:rPr>
              <a:t>ANÁLISIS TÉCNICO</a:t>
            </a:r>
            <a:endParaRPr lang="es-EC" sz="2800" u="none" dirty="0">
              <a:solidFill>
                <a:srgbClr val="CC0000"/>
              </a:solidFill>
              <a:effectLst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34928" y="6488688"/>
            <a:ext cx="7603067" cy="369312"/>
          </a:xfrm>
          <a:prstGeom prst="rect">
            <a:avLst/>
          </a:prstGeom>
          <a:noFill/>
        </p:spPr>
        <p:txBody>
          <a:bodyPr wrap="square" lIns="91418" tIns="45710" rIns="91418" bIns="45710" rtlCol="0">
            <a:spAutoFit/>
          </a:bodyPr>
          <a:lstStyle/>
          <a:p>
            <a:r>
              <a:rPr lang="es-EC" b="1" u="none" dirty="0" smtClean="0"/>
              <a:t>Rubros y Cantidades de Obra</a:t>
            </a:r>
            <a:endParaRPr lang="es-EC" b="1" u="none" dirty="0"/>
          </a:p>
        </p:txBody>
      </p:sp>
      <p:pic>
        <p:nvPicPr>
          <p:cNvPr id="7" name="Imagen 6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28" t="15190" r="28853" b="19898"/>
          <a:stretch/>
        </p:blipFill>
        <p:spPr bwMode="auto">
          <a:xfrm>
            <a:off x="392540" y="2683566"/>
            <a:ext cx="2607252" cy="25858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ángulo 2"/>
              <p:cNvSpPr/>
              <p:nvPr/>
            </p:nvSpPr>
            <p:spPr>
              <a:xfrm>
                <a:off x="943569" y="1664019"/>
                <a:ext cx="1765355" cy="6109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 u="none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s-EC" i="0" u="none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i="1" u="none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EC" i="1" u="none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i="1" u="none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s-EC" i="0" u="none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s-EC" i="0" u="none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s-EC" i="1" u="none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i="1" u="none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s-EC" i="0" u="none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es-EC" i="0" u="none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s-EC" i="0" u="none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s-EC" i="1" u="none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s-EC" u="none" dirty="0"/>
              </a:p>
            </p:txBody>
          </p:sp>
        </mc:Choice>
        <mc:Fallback xmlns="">
          <p:sp>
            <p:nvSpPr>
              <p:cNvPr id="3" name="Rectángulo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3569" y="1664019"/>
                <a:ext cx="1765355" cy="61093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Imagen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218" y="3195594"/>
            <a:ext cx="5583382" cy="2235388"/>
          </a:xfrm>
          <a:prstGeom prst="rect">
            <a:avLst/>
          </a:prstGeom>
          <a:ln w="1905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ángulo 8"/>
              <p:cNvSpPr/>
              <p:nvPr/>
            </p:nvSpPr>
            <p:spPr>
              <a:xfrm>
                <a:off x="3297382" y="1210435"/>
                <a:ext cx="5846618" cy="19851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indent="228600"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s-EC" sz="1600" u="none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Volumen a transportar= 17779.548 m3</a:t>
                </a:r>
                <a:endParaRPr lang="es-EC" sz="1600" u="none" dirty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228600"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s-EC" sz="1600" u="none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Distancia a la mina=27.70 km (Cantera de </a:t>
                </a:r>
                <a:r>
                  <a:rPr lang="es-EC" sz="1600" u="none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Pintag</a:t>
                </a:r>
                <a:r>
                  <a:rPr lang="es-EC" sz="1600" u="none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hasta el centro de gravedad del proyecto que se le aproximo hasta la Administración Los Chillos)</a:t>
                </a:r>
                <a:endParaRPr lang="es-EC" sz="1600" u="none" dirty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228600"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s-EC" sz="1600" u="none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s-EC" sz="1600" i="1" u="none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𝑇</m:t>
                    </m:r>
                    <m:r>
                      <a:rPr lang="es-EC" sz="1600" i="1" u="none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=17779.547 </m:t>
                    </m:r>
                    <m:r>
                      <a:rPr lang="es-EC" sz="1600" i="1" u="none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es-EC" sz="1600" i="1" u="none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3∗27.70</m:t>
                    </m:r>
                    <m:r>
                      <a:rPr lang="es-EC" sz="1600" i="1" u="none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𝑘𝑚</m:t>
                    </m:r>
                    <m:r>
                      <a:rPr lang="es-EC" sz="1600" i="1" u="none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=492493.48 </m:t>
                    </m:r>
                    <m:r>
                      <a:rPr lang="es-EC" sz="1600" i="1" u="none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es-EC" sz="1600" i="1" u="none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3−</m:t>
                    </m:r>
                    <m:r>
                      <a:rPr lang="es-EC" sz="1600" i="1" u="none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𝑘𝑚</m:t>
                    </m:r>
                  </m:oMath>
                </a14:m>
                <a:endParaRPr lang="es-EC" sz="1600" u="none" dirty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ángulo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7382" y="1210435"/>
                <a:ext cx="5846618" cy="1985159"/>
              </a:xfrm>
              <a:prstGeom prst="rect">
                <a:avLst/>
              </a:prstGeom>
              <a:blipFill>
                <a:blip r:embed="rId5"/>
                <a:stretch>
                  <a:fillRect l="-626" r="-521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5 CuadroTexto"/>
          <p:cNvSpPr txBox="1"/>
          <p:nvPr/>
        </p:nvSpPr>
        <p:spPr>
          <a:xfrm>
            <a:off x="392540" y="1252713"/>
            <a:ext cx="4047068" cy="369312"/>
          </a:xfrm>
          <a:prstGeom prst="rect">
            <a:avLst/>
          </a:prstGeom>
          <a:noFill/>
        </p:spPr>
        <p:txBody>
          <a:bodyPr wrap="square" lIns="91418" tIns="45710" rIns="91418" bIns="45710" rtlCol="0">
            <a:spAutoFit/>
          </a:bodyPr>
          <a:lstStyle/>
          <a:p>
            <a:r>
              <a:rPr lang="es-EC" b="1" u="none" dirty="0" smtClean="0">
                <a:solidFill>
                  <a:srgbClr val="FF0000"/>
                </a:solidFill>
              </a:rPr>
              <a:t>Movimiento de tierras</a:t>
            </a:r>
            <a:endParaRPr lang="es-EC" b="1" u="none" dirty="0">
              <a:solidFill>
                <a:srgbClr val="FF0000"/>
              </a:solidFill>
            </a:endParaRPr>
          </a:p>
        </p:txBody>
      </p:sp>
      <p:sp>
        <p:nvSpPr>
          <p:cNvPr id="11" name="5 CuadroTexto"/>
          <p:cNvSpPr txBox="1"/>
          <p:nvPr/>
        </p:nvSpPr>
        <p:spPr>
          <a:xfrm>
            <a:off x="3836461" y="994923"/>
            <a:ext cx="4047068" cy="369312"/>
          </a:xfrm>
          <a:prstGeom prst="rect">
            <a:avLst/>
          </a:prstGeom>
          <a:noFill/>
        </p:spPr>
        <p:txBody>
          <a:bodyPr wrap="square" lIns="91418" tIns="45710" rIns="91418" bIns="45710" rtlCol="0">
            <a:spAutoFit/>
          </a:bodyPr>
          <a:lstStyle/>
          <a:p>
            <a:r>
              <a:rPr lang="es-EC" b="1" u="none" dirty="0" smtClean="0">
                <a:solidFill>
                  <a:srgbClr val="FF0000"/>
                </a:solidFill>
              </a:rPr>
              <a:t>Transporte del material</a:t>
            </a:r>
            <a:endParaRPr lang="es-EC" b="1" u="non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471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34928" y="2"/>
            <a:ext cx="9109075" cy="692151"/>
          </a:xfrm>
          <a:prstGeom prst="rect">
            <a:avLst/>
          </a:prstGeom>
          <a:ln w="57150" cap="flat" cmpd="thickThin" algn="ctr">
            <a:headEnd type="none" w="med" len="med"/>
            <a:tailEnd type="none" w="med" len="med"/>
          </a:ln>
          <a:effectLst>
            <a:outerShdw dist="28398" dir="1593903" algn="ctr" rotWithShape="0">
              <a:srgbClr val="006600"/>
            </a:outerShdw>
          </a:effectLst>
        </p:spPr>
        <p:txBody>
          <a:bodyPr lIns="91418" tIns="45710" rIns="91418" bIns="45710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s-ES" sz="2800" u="none" dirty="0">
                <a:solidFill>
                  <a:srgbClr val="CC0000"/>
                </a:solidFill>
                <a:effectLst/>
              </a:rPr>
              <a:t>METODOLOGÍA</a:t>
            </a:r>
            <a:endParaRPr lang="es-EC" sz="2800" u="none" dirty="0">
              <a:solidFill>
                <a:srgbClr val="CC0000"/>
              </a:solidFill>
              <a:effectLst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205410" y="577850"/>
            <a:ext cx="8444709" cy="456515"/>
          </a:xfrm>
          <a:prstGeom prst="rect">
            <a:avLst/>
          </a:prstGeom>
          <a:noFill/>
        </p:spPr>
        <p:txBody>
          <a:bodyPr wrap="square" lIns="91418" tIns="45710" rIns="91418" bIns="4571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C" b="1" u="none" dirty="0" smtClean="0"/>
              <a:t>TRABAJO DE CAMPO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632927" y="1040180"/>
            <a:ext cx="3560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es-ES_tradnl" u="none" dirty="0"/>
              <a:t>Aceptación por parte de las </a:t>
            </a:r>
            <a:r>
              <a:rPr lang="es-ES_tradnl" u="none" dirty="0" smtClean="0"/>
              <a:t>autoridades</a:t>
            </a:r>
            <a:endParaRPr lang="es-EC" u="none" dirty="0"/>
          </a:p>
        </p:txBody>
      </p:sp>
      <p:sp>
        <p:nvSpPr>
          <p:cNvPr id="8" name="CuadroTexto 7"/>
          <p:cNvSpPr txBox="1"/>
          <p:nvPr/>
        </p:nvSpPr>
        <p:spPr>
          <a:xfrm>
            <a:off x="5583385" y="1166557"/>
            <a:ext cx="3560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es-ES_tradnl" u="none" dirty="0" smtClean="0"/>
              <a:t>Encuestas</a:t>
            </a:r>
            <a:endParaRPr lang="es-EC" u="none" dirty="0"/>
          </a:p>
        </p:txBody>
      </p:sp>
      <p:sp>
        <p:nvSpPr>
          <p:cNvPr id="5" name="Rectángulo 4"/>
          <p:cNvSpPr/>
          <p:nvPr/>
        </p:nvSpPr>
        <p:spPr>
          <a:xfrm>
            <a:off x="3511487" y="3356211"/>
            <a:ext cx="1832553" cy="4565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ES_tradnl" u="none" dirty="0" smtClean="0"/>
              <a:t>Observación</a:t>
            </a:r>
            <a:endParaRPr lang="es-EC" u="none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b="7829"/>
          <a:stretch/>
        </p:blipFill>
        <p:spPr>
          <a:xfrm>
            <a:off x="714920" y="1686511"/>
            <a:ext cx="3022972" cy="1715731"/>
          </a:xfrm>
          <a:prstGeom prst="rect">
            <a:avLst/>
          </a:prstGeom>
        </p:spPr>
      </p:pic>
      <p:pic>
        <p:nvPicPr>
          <p:cNvPr id="11" name="Imagen 10"/>
          <p:cNvPicPr/>
          <p:nvPr/>
        </p:nvPicPr>
        <p:blipFill>
          <a:blip r:embed="rId3"/>
          <a:stretch>
            <a:fillRect/>
          </a:stretch>
        </p:blipFill>
        <p:spPr>
          <a:xfrm>
            <a:off x="5583385" y="1589113"/>
            <a:ext cx="2774754" cy="180755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2819" y="3857735"/>
            <a:ext cx="2930781" cy="2117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39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34928" y="2"/>
            <a:ext cx="9109075" cy="692151"/>
          </a:xfrm>
          <a:prstGeom prst="rect">
            <a:avLst/>
          </a:prstGeom>
          <a:ln w="57150" cap="flat" cmpd="thickThin" algn="ctr">
            <a:headEnd type="none" w="med" len="med"/>
            <a:tailEnd type="none" w="med" len="med"/>
          </a:ln>
          <a:effectLst>
            <a:outerShdw dist="28398" dir="1593903" algn="ctr" rotWithShape="0">
              <a:srgbClr val="006600"/>
            </a:outerShdw>
          </a:effectLst>
        </p:spPr>
        <p:txBody>
          <a:bodyPr lIns="91418" tIns="45710" rIns="91418" bIns="45710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s-ES" sz="2800" u="none" dirty="0">
                <a:solidFill>
                  <a:srgbClr val="CC0000"/>
                </a:solidFill>
                <a:effectLst/>
              </a:rPr>
              <a:t>ANÁLISIS TÉCNICO</a:t>
            </a:r>
            <a:endParaRPr lang="es-EC" sz="2800" u="none" dirty="0">
              <a:solidFill>
                <a:srgbClr val="CC0000"/>
              </a:solidFill>
              <a:effectLst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34928" y="6488688"/>
            <a:ext cx="7603067" cy="369312"/>
          </a:xfrm>
          <a:prstGeom prst="rect">
            <a:avLst/>
          </a:prstGeom>
          <a:noFill/>
        </p:spPr>
        <p:txBody>
          <a:bodyPr wrap="square" lIns="91418" tIns="45710" rIns="91418" bIns="45710" rtlCol="0">
            <a:spAutoFit/>
          </a:bodyPr>
          <a:lstStyle/>
          <a:p>
            <a:r>
              <a:rPr lang="es-EC" b="1" u="none" dirty="0" smtClean="0"/>
              <a:t>Rubros y Cantidades de Obra</a:t>
            </a:r>
            <a:endParaRPr lang="es-EC" b="1" u="none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t="-1" b="37476"/>
          <a:stretch/>
        </p:blipFill>
        <p:spPr>
          <a:xfrm>
            <a:off x="1193134" y="506829"/>
            <a:ext cx="7087443" cy="493250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63079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4267200" y="0"/>
            <a:ext cx="5296595" cy="369312"/>
          </a:xfrm>
          <a:prstGeom prst="rect">
            <a:avLst/>
          </a:prstGeom>
          <a:noFill/>
        </p:spPr>
        <p:txBody>
          <a:bodyPr wrap="square" lIns="91418" tIns="45710" rIns="91418" bIns="45710" rtlCol="0">
            <a:spAutoFit/>
          </a:bodyPr>
          <a:lstStyle/>
          <a:p>
            <a:r>
              <a:rPr lang="es-EC" b="1" u="none" dirty="0" smtClean="0"/>
              <a:t>Análisis de Precios Unitarios y Presupuesto</a:t>
            </a:r>
            <a:endParaRPr lang="es-EC" b="1" u="none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t="1" b="54197"/>
          <a:stretch/>
        </p:blipFill>
        <p:spPr>
          <a:xfrm>
            <a:off x="900544" y="369312"/>
            <a:ext cx="5527965" cy="407799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t="71277" b="4131"/>
          <a:stretch/>
        </p:blipFill>
        <p:spPr>
          <a:xfrm>
            <a:off x="734290" y="4272828"/>
            <a:ext cx="5860474" cy="235523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2178" y="991898"/>
            <a:ext cx="2105025" cy="3267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83413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34928" y="2"/>
            <a:ext cx="9109075" cy="692151"/>
          </a:xfrm>
          <a:prstGeom prst="rect">
            <a:avLst/>
          </a:prstGeom>
          <a:ln w="57150" cap="flat" cmpd="thickThin" algn="ctr">
            <a:headEnd type="none" w="med" len="med"/>
            <a:tailEnd type="none" w="med" len="med"/>
          </a:ln>
          <a:effectLst>
            <a:outerShdw dist="28398" dir="1593903" algn="ctr" rotWithShape="0">
              <a:srgbClr val="006600"/>
            </a:outerShdw>
          </a:effectLst>
        </p:spPr>
        <p:txBody>
          <a:bodyPr lIns="91418" tIns="45710" rIns="91418" bIns="45710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s-ES" sz="2800" u="none" dirty="0">
                <a:solidFill>
                  <a:srgbClr val="CC0000"/>
                </a:solidFill>
                <a:effectLst/>
              </a:rPr>
              <a:t>ANÁLISIS TÉCNICO</a:t>
            </a:r>
            <a:endParaRPr lang="es-EC" sz="2800" u="none" dirty="0">
              <a:solidFill>
                <a:srgbClr val="CC0000"/>
              </a:solidFill>
              <a:effectLst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-109257" y="6391686"/>
            <a:ext cx="4698722" cy="4565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1" algn="just"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</a:pPr>
            <a:r>
              <a:rPr lang="es-EC" b="1" u="none" dirty="0"/>
              <a:t>Análisis de sensibilidad del proyecto</a:t>
            </a: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4887161"/>
              </p:ext>
            </p:extLst>
          </p:nvPr>
        </p:nvGraphicFramePr>
        <p:xfrm>
          <a:off x="0" y="677724"/>
          <a:ext cx="4246129" cy="4240065"/>
        </p:xfrm>
        <a:graphic>
          <a:graphicData uri="http://schemas.openxmlformats.org/drawingml/2006/table">
            <a:tbl>
              <a:tblPr firstRow="1" firstCol="1" bandRow="1">
                <a:tableStyleId>{5DA37D80-6434-44D0-A028-1B22A696006F}</a:tableStyleId>
              </a:tblPr>
              <a:tblGrid>
                <a:gridCol w="1488815">
                  <a:extLst>
                    <a:ext uri="{9D8B030D-6E8A-4147-A177-3AD203B41FA5}">
                      <a16:colId xmlns:a16="http://schemas.microsoft.com/office/drawing/2014/main" xmlns="" val="4069573040"/>
                    </a:ext>
                  </a:extLst>
                </a:gridCol>
                <a:gridCol w="847223">
                  <a:extLst>
                    <a:ext uri="{9D8B030D-6E8A-4147-A177-3AD203B41FA5}">
                      <a16:colId xmlns:a16="http://schemas.microsoft.com/office/drawing/2014/main" xmlns="" val="3548420590"/>
                    </a:ext>
                  </a:extLst>
                </a:gridCol>
                <a:gridCol w="768443">
                  <a:extLst>
                    <a:ext uri="{9D8B030D-6E8A-4147-A177-3AD203B41FA5}">
                      <a16:colId xmlns:a16="http://schemas.microsoft.com/office/drawing/2014/main" xmlns="" val="3970235832"/>
                    </a:ext>
                  </a:extLst>
                </a:gridCol>
                <a:gridCol w="1141648">
                  <a:extLst>
                    <a:ext uri="{9D8B030D-6E8A-4147-A177-3AD203B41FA5}">
                      <a16:colId xmlns:a16="http://schemas.microsoft.com/office/drawing/2014/main" xmlns="" val="3587215690"/>
                    </a:ext>
                  </a:extLst>
                </a:gridCol>
              </a:tblGrid>
              <a:tr h="221848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Gastos de Mantenimiento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01557402"/>
                  </a:ext>
                </a:extLst>
              </a:tr>
              <a:tr h="4642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Mantenimiento incluye: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N° km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Valor en $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Valor para 1km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714160859"/>
                  </a:ext>
                </a:extLst>
              </a:tr>
              <a:tr h="9490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Cambio de aceite, filtro de motor y reajuste de suspensión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5000,00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56,00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0,0112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743744910"/>
                  </a:ext>
                </a:extLst>
              </a:tr>
              <a:tr h="21611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Alinear, balancear y rotar ruedas, cambio de filtro de aire, limpiar y lubricar mecanismos de puertas y ventanas - limpiar, revisar y regular frenos.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10000,00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70,00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0,0070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304323765"/>
                  </a:ext>
                </a:extLst>
              </a:tr>
              <a:tr h="2218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Cambio de llantas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60000,00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320,00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0,0053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190593800"/>
                  </a:ext>
                </a:extLst>
              </a:tr>
              <a:tr h="2218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Lavada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5000,00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15,00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0,0030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021803513"/>
                  </a:ext>
                </a:extLst>
              </a:tr>
            </a:tbl>
          </a:graphicData>
        </a:graphic>
      </p:graphicFrame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8150082"/>
              </p:ext>
            </p:extLst>
          </p:nvPr>
        </p:nvGraphicFramePr>
        <p:xfrm>
          <a:off x="34927" y="5034739"/>
          <a:ext cx="4554536" cy="1082238"/>
        </p:xfrm>
        <a:graphic>
          <a:graphicData uri="http://schemas.openxmlformats.org/drawingml/2006/table">
            <a:tbl>
              <a:tblPr firstRow="1" firstCol="1" bandRow="1">
                <a:tableStyleId>{5DA37D80-6434-44D0-A028-1B22A696006F}</a:tableStyleId>
              </a:tblPr>
              <a:tblGrid>
                <a:gridCol w="616253">
                  <a:extLst>
                    <a:ext uri="{9D8B030D-6E8A-4147-A177-3AD203B41FA5}">
                      <a16:colId xmlns:a16="http://schemas.microsoft.com/office/drawing/2014/main" xmlns="" val="2986100106"/>
                    </a:ext>
                  </a:extLst>
                </a:gridCol>
                <a:gridCol w="105961">
                  <a:extLst>
                    <a:ext uri="{9D8B030D-6E8A-4147-A177-3AD203B41FA5}">
                      <a16:colId xmlns:a16="http://schemas.microsoft.com/office/drawing/2014/main" xmlns="" val="294140893"/>
                    </a:ext>
                  </a:extLst>
                </a:gridCol>
                <a:gridCol w="949343">
                  <a:extLst>
                    <a:ext uri="{9D8B030D-6E8A-4147-A177-3AD203B41FA5}">
                      <a16:colId xmlns:a16="http://schemas.microsoft.com/office/drawing/2014/main" xmlns="" val="3726877640"/>
                    </a:ext>
                  </a:extLst>
                </a:gridCol>
                <a:gridCol w="1457181">
                  <a:extLst>
                    <a:ext uri="{9D8B030D-6E8A-4147-A177-3AD203B41FA5}">
                      <a16:colId xmlns:a16="http://schemas.microsoft.com/office/drawing/2014/main" xmlns="" val="1259231666"/>
                    </a:ext>
                  </a:extLst>
                </a:gridCol>
                <a:gridCol w="1425798">
                  <a:extLst>
                    <a:ext uri="{9D8B030D-6E8A-4147-A177-3AD203B41FA5}">
                      <a16:colId xmlns:a16="http://schemas.microsoft.com/office/drawing/2014/main" xmlns="" val="1834862735"/>
                    </a:ext>
                  </a:extLst>
                </a:gridCol>
              </a:tblGrid>
              <a:tr h="295755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Gastos Combustibles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88502560"/>
                  </a:ext>
                </a:extLst>
              </a:tr>
              <a:tr h="295755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N° Km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N° galones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Valor por galón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Valor para 1km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63875739"/>
                  </a:ext>
                </a:extLst>
              </a:tr>
              <a:tr h="295755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530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11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2,19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0,0455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153541817"/>
                  </a:ext>
                </a:extLst>
              </a:tr>
            </a:tbl>
          </a:graphicData>
        </a:graphic>
      </p:graphicFrame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022162"/>
              </p:ext>
            </p:extLst>
          </p:nvPr>
        </p:nvGraphicFramePr>
        <p:xfrm>
          <a:off x="4281057" y="697692"/>
          <a:ext cx="4752106" cy="3303347"/>
        </p:xfrm>
        <a:graphic>
          <a:graphicData uri="http://schemas.openxmlformats.org/drawingml/2006/table">
            <a:tbl>
              <a:tblPr firstRow="1" firstCol="1" bandRow="1">
                <a:tableStyleId>{5DA37D80-6434-44D0-A028-1B22A696006F}</a:tableStyleId>
              </a:tblPr>
              <a:tblGrid>
                <a:gridCol w="246407">
                  <a:extLst>
                    <a:ext uri="{9D8B030D-6E8A-4147-A177-3AD203B41FA5}">
                      <a16:colId xmlns:a16="http://schemas.microsoft.com/office/drawing/2014/main" xmlns="" val="1577799655"/>
                    </a:ext>
                  </a:extLst>
                </a:gridCol>
                <a:gridCol w="1018560">
                  <a:extLst>
                    <a:ext uri="{9D8B030D-6E8A-4147-A177-3AD203B41FA5}">
                      <a16:colId xmlns:a16="http://schemas.microsoft.com/office/drawing/2014/main" xmlns="" val="2857166963"/>
                    </a:ext>
                  </a:extLst>
                </a:gridCol>
                <a:gridCol w="850903">
                  <a:extLst>
                    <a:ext uri="{9D8B030D-6E8A-4147-A177-3AD203B41FA5}">
                      <a16:colId xmlns:a16="http://schemas.microsoft.com/office/drawing/2014/main" xmlns="" val="270551015"/>
                    </a:ext>
                  </a:extLst>
                </a:gridCol>
                <a:gridCol w="861719">
                  <a:extLst>
                    <a:ext uri="{9D8B030D-6E8A-4147-A177-3AD203B41FA5}">
                      <a16:colId xmlns:a16="http://schemas.microsoft.com/office/drawing/2014/main" xmlns="" val="2516718948"/>
                    </a:ext>
                  </a:extLst>
                </a:gridCol>
                <a:gridCol w="867729">
                  <a:extLst>
                    <a:ext uri="{9D8B030D-6E8A-4147-A177-3AD203B41FA5}">
                      <a16:colId xmlns:a16="http://schemas.microsoft.com/office/drawing/2014/main" xmlns="" val="2120324216"/>
                    </a:ext>
                  </a:extLst>
                </a:gridCol>
                <a:gridCol w="906788">
                  <a:extLst>
                    <a:ext uri="{9D8B030D-6E8A-4147-A177-3AD203B41FA5}">
                      <a16:colId xmlns:a16="http://schemas.microsoft.com/office/drawing/2014/main" xmlns="" val="547069266"/>
                    </a:ext>
                  </a:extLst>
                </a:gridCol>
              </a:tblGrid>
              <a:tr h="229585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Ingresos </a:t>
                      </a:r>
                      <a:r>
                        <a:rPr lang="es-EC" sz="1200" dirty="0" smtClean="0">
                          <a:effectLst/>
                        </a:rPr>
                        <a:t> totales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22971495"/>
                  </a:ext>
                </a:extLst>
              </a:tr>
              <a:tr h="731322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% de la población total 96915: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1,00 Km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2,00 Km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4,00 Km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6,00 Km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284818657"/>
                  </a:ext>
                </a:extLst>
              </a:tr>
              <a:tr h="2295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effectLst/>
                        </a:rPr>
                        <a:t>5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4845,75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127321,84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254643,67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509287,35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763931,02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96405013"/>
                  </a:ext>
                </a:extLst>
              </a:tr>
              <a:tr h="4804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effectLst/>
                        </a:rPr>
                        <a:t>20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19383,00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509287,35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1018574,70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2037149,40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3055724,10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258100689"/>
                  </a:ext>
                </a:extLst>
              </a:tr>
              <a:tr h="4804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effectLst/>
                        </a:rPr>
                        <a:t>50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48457,50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1273218,37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2546436,75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rgbClr val="FF0000"/>
                          </a:solidFill>
                          <a:effectLst/>
                        </a:rPr>
                        <a:t>5092873,50</a:t>
                      </a:r>
                      <a:endParaRPr lang="es-EC" sz="14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7639310,25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58973846"/>
                  </a:ext>
                </a:extLst>
              </a:tr>
              <a:tr h="4804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effectLst/>
                        </a:rPr>
                        <a:t>75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72686,25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1909827,56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3819655,12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7639310,25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11458965,37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978661829"/>
                  </a:ext>
                </a:extLst>
              </a:tr>
              <a:tr h="4804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effectLst/>
                        </a:rPr>
                        <a:t>85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82377,75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2164471,24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4328942,47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8657884,95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12986827,42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15582230"/>
                  </a:ext>
                </a:extLst>
              </a:tr>
            </a:tbl>
          </a:graphicData>
        </a:graphic>
      </p:graphicFrame>
      <p:pic>
        <p:nvPicPr>
          <p:cNvPr id="98306" name="Picture 2" descr="Resultado de imagen para ave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391" y="3645598"/>
            <a:ext cx="4170028" cy="277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9562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34928" y="2"/>
            <a:ext cx="9109075" cy="692151"/>
          </a:xfrm>
          <a:prstGeom prst="rect">
            <a:avLst/>
          </a:prstGeom>
          <a:ln w="57150" cap="flat" cmpd="thickThin" algn="ctr">
            <a:headEnd type="none" w="med" len="med"/>
            <a:tailEnd type="none" w="med" len="med"/>
          </a:ln>
          <a:effectLst>
            <a:outerShdw dist="28398" dir="1593903" algn="ctr" rotWithShape="0">
              <a:srgbClr val="006600"/>
            </a:outerShdw>
          </a:effectLst>
        </p:spPr>
        <p:txBody>
          <a:bodyPr lIns="91418" tIns="45710" rIns="91418" bIns="45710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s-ES" sz="2800" u="none" dirty="0">
                <a:solidFill>
                  <a:srgbClr val="CC0000"/>
                </a:solidFill>
                <a:effectLst/>
              </a:rPr>
              <a:t>ANÁLISIS DE SENSIBILIDAD</a:t>
            </a:r>
            <a:endParaRPr lang="es-EC" sz="2800" u="none" dirty="0">
              <a:solidFill>
                <a:srgbClr val="CC0000"/>
              </a:solidFill>
              <a:effectLst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ángulo 6"/>
              <p:cNvSpPr/>
              <p:nvPr/>
            </p:nvSpPr>
            <p:spPr>
              <a:xfrm>
                <a:off x="429490" y="942196"/>
                <a:ext cx="7481455" cy="6519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 u="none">
                          <a:latin typeface="Cambria Math" panose="02040503050406030204" pitchFamily="18" charset="0"/>
                        </a:rPr>
                        <m:t>𝑉𝐴𝑁</m:t>
                      </m:r>
                      <m:r>
                        <a:rPr lang="es-EC" i="0" u="none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C" i="1" u="none">
                          <a:latin typeface="Cambria Math" panose="02040503050406030204" pitchFamily="18" charset="0"/>
                        </a:rPr>
                        <m:t>𝐼𝑛𝑣𝑒𝑟𝑠𝑖</m:t>
                      </m:r>
                      <m:r>
                        <a:rPr lang="es-EC" i="0" u="none">
                          <a:latin typeface="Cambria Math" panose="02040503050406030204" pitchFamily="18" charset="0"/>
                        </a:rPr>
                        <m:t>ó</m:t>
                      </m:r>
                      <m:r>
                        <a:rPr lang="es-EC" i="1" u="none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s-EC" i="0" u="none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C" i="1" u="none">
                          <a:latin typeface="Cambria Math" panose="02040503050406030204" pitchFamily="18" charset="0"/>
                        </a:rPr>
                        <m:t>𝐼𝑛𝑖𝑐𝑖𝑎𝑙</m:t>
                      </m:r>
                      <m:r>
                        <a:rPr lang="es-EC" i="0" u="none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s-EC" i="1" u="none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i="1" u="none">
                              <a:latin typeface="Cambria Math" panose="02040503050406030204" pitchFamily="18" charset="0"/>
                            </a:rPr>
                            <m:t>𝐹</m:t>
                          </m:r>
                          <m:sSub>
                            <m:sSubPr>
                              <m:ctrlPr>
                                <a:rPr lang="es-EC" i="1" u="none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i="1" u="none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s-EC" i="0" u="none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s-EC" i="1" u="none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s-EC" i="1" u="none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s-EC" i="0" u="none">
                                      <a:latin typeface="Cambria Math" panose="02040503050406030204" pitchFamily="18" charset="0"/>
                                    </a:rPr>
                                    <m:t>1+</m:t>
                                  </m:r>
                                  <m:r>
                                    <a:rPr lang="es-EC" i="1" u="none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d>
                            </m:e>
                            <m:sup>
                              <m:r>
                                <a:rPr lang="es-EC" i="0" u="none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p>
                          <m:r>
                            <a:rPr lang="es-EC" i="0" u="none">
                              <a:latin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  <m:r>
                        <a:rPr lang="es-EC" i="0" u="none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s-EC" i="1" u="none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i="1" u="none">
                              <a:latin typeface="Cambria Math" panose="02040503050406030204" pitchFamily="18" charset="0"/>
                            </a:rPr>
                            <m:t>𝐹</m:t>
                          </m:r>
                          <m:sSub>
                            <m:sSubPr>
                              <m:ctrlPr>
                                <a:rPr lang="es-EC" i="1" u="none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i="1" u="none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s-EC" i="0" u="none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s-EC" i="1" u="none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s-EC" i="1" u="none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s-EC" i="0" u="none">
                                      <a:latin typeface="Cambria Math" panose="02040503050406030204" pitchFamily="18" charset="0"/>
                                    </a:rPr>
                                    <m:t>1+</m:t>
                                  </m:r>
                                  <m:r>
                                    <a:rPr lang="es-EC" i="1" u="none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d>
                            </m:e>
                            <m:sup>
                              <m:r>
                                <a:rPr lang="es-EC" i="0" u="none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s-EC" i="0" u="none">
                              <a:latin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  <m:r>
                        <a:rPr lang="es-EC" i="0" u="none">
                          <a:latin typeface="Cambria Math" panose="02040503050406030204" pitchFamily="18" charset="0"/>
                        </a:rPr>
                        <m:t>+…+</m:t>
                      </m:r>
                      <m:f>
                        <m:fPr>
                          <m:ctrlPr>
                            <a:rPr lang="es-EC" i="1" u="none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i="1" u="none">
                              <a:latin typeface="Cambria Math" panose="02040503050406030204" pitchFamily="18" charset="0"/>
                            </a:rPr>
                            <m:t>𝐹</m:t>
                          </m:r>
                          <m:sSub>
                            <m:sSubPr>
                              <m:ctrlPr>
                                <a:rPr lang="es-EC" i="1" u="none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i="1" u="none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s-EC" i="1" u="none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s-EC" i="1" u="none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s-EC" i="1" u="none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s-EC" i="0" u="none">
                                      <a:latin typeface="Cambria Math" panose="02040503050406030204" pitchFamily="18" charset="0"/>
                                    </a:rPr>
                                    <m:t>1+</m:t>
                                  </m:r>
                                  <m:r>
                                    <a:rPr lang="es-EC" i="1" u="none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d>
                            </m:e>
                            <m:sup>
                              <m:r>
                                <a:rPr lang="es-EC" i="1" u="none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  <m:r>
                            <a:rPr lang="es-EC" i="0" u="none">
                              <a:latin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es-EC" u="none" dirty="0"/>
              </a:p>
            </p:txBody>
          </p:sp>
        </mc:Choice>
        <mc:Fallback xmlns="">
          <p:sp>
            <p:nvSpPr>
              <p:cNvPr id="7" name="Rectángulo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490" y="942196"/>
                <a:ext cx="7481455" cy="65197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257443"/>
              </p:ext>
            </p:extLst>
          </p:nvPr>
        </p:nvGraphicFramePr>
        <p:xfrm>
          <a:off x="86734" y="1717965"/>
          <a:ext cx="9005461" cy="3221736"/>
        </p:xfrm>
        <a:graphic>
          <a:graphicData uri="http://schemas.openxmlformats.org/drawingml/2006/table">
            <a:tbl>
              <a:tblPr firstRow="1" firstCol="1" bandRow="1">
                <a:tableStyleId>{85BE263C-DBD7-4A20-BB59-AAB30ACAA65A}</a:tableStyleId>
              </a:tblPr>
              <a:tblGrid>
                <a:gridCol w="635785">
                  <a:extLst>
                    <a:ext uri="{9D8B030D-6E8A-4147-A177-3AD203B41FA5}">
                      <a16:colId xmlns:a16="http://schemas.microsoft.com/office/drawing/2014/main" xmlns="" val="1003360207"/>
                    </a:ext>
                  </a:extLst>
                </a:gridCol>
                <a:gridCol w="934766">
                  <a:extLst>
                    <a:ext uri="{9D8B030D-6E8A-4147-A177-3AD203B41FA5}">
                      <a16:colId xmlns:a16="http://schemas.microsoft.com/office/drawing/2014/main" xmlns="" val="3627178403"/>
                    </a:ext>
                  </a:extLst>
                </a:gridCol>
                <a:gridCol w="884336">
                  <a:extLst>
                    <a:ext uri="{9D8B030D-6E8A-4147-A177-3AD203B41FA5}">
                      <a16:colId xmlns:a16="http://schemas.microsoft.com/office/drawing/2014/main" xmlns="" val="1436056992"/>
                    </a:ext>
                  </a:extLst>
                </a:gridCol>
                <a:gridCol w="824900">
                  <a:extLst>
                    <a:ext uri="{9D8B030D-6E8A-4147-A177-3AD203B41FA5}">
                      <a16:colId xmlns:a16="http://schemas.microsoft.com/office/drawing/2014/main" xmlns="" val="2875381717"/>
                    </a:ext>
                  </a:extLst>
                </a:gridCol>
                <a:gridCol w="817696">
                  <a:extLst>
                    <a:ext uri="{9D8B030D-6E8A-4147-A177-3AD203B41FA5}">
                      <a16:colId xmlns:a16="http://schemas.microsoft.com/office/drawing/2014/main" xmlns="" val="833138696"/>
                    </a:ext>
                  </a:extLst>
                </a:gridCol>
                <a:gridCol w="817696">
                  <a:extLst>
                    <a:ext uri="{9D8B030D-6E8A-4147-A177-3AD203B41FA5}">
                      <a16:colId xmlns:a16="http://schemas.microsoft.com/office/drawing/2014/main" xmlns="" val="210230345"/>
                    </a:ext>
                  </a:extLst>
                </a:gridCol>
                <a:gridCol w="817696">
                  <a:extLst>
                    <a:ext uri="{9D8B030D-6E8A-4147-A177-3AD203B41FA5}">
                      <a16:colId xmlns:a16="http://schemas.microsoft.com/office/drawing/2014/main" xmlns="" val="3493824416"/>
                    </a:ext>
                  </a:extLst>
                </a:gridCol>
                <a:gridCol w="819498">
                  <a:extLst>
                    <a:ext uri="{9D8B030D-6E8A-4147-A177-3AD203B41FA5}">
                      <a16:colId xmlns:a16="http://schemas.microsoft.com/office/drawing/2014/main" xmlns="" val="3709290527"/>
                    </a:ext>
                  </a:extLst>
                </a:gridCol>
                <a:gridCol w="817696">
                  <a:extLst>
                    <a:ext uri="{9D8B030D-6E8A-4147-A177-3AD203B41FA5}">
                      <a16:colId xmlns:a16="http://schemas.microsoft.com/office/drawing/2014/main" xmlns="" val="1799724911"/>
                    </a:ext>
                  </a:extLst>
                </a:gridCol>
                <a:gridCol w="817696">
                  <a:extLst>
                    <a:ext uri="{9D8B030D-6E8A-4147-A177-3AD203B41FA5}">
                      <a16:colId xmlns:a16="http://schemas.microsoft.com/office/drawing/2014/main" xmlns="" val="4082549996"/>
                    </a:ext>
                  </a:extLst>
                </a:gridCol>
                <a:gridCol w="817696">
                  <a:extLst>
                    <a:ext uri="{9D8B030D-6E8A-4147-A177-3AD203B41FA5}">
                      <a16:colId xmlns:a16="http://schemas.microsoft.com/office/drawing/2014/main" xmlns="" val="3129594423"/>
                    </a:ext>
                  </a:extLst>
                </a:gridCol>
              </a:tblGrid>
              <a:tr h="184777">
                <a:tc>
                  <a:txBody>
                    <a:bodyPr/>
                    <a:lstStyle/>
                    <a:p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Año 1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Año 2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Año 3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Año 4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Año 5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Año 6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Año 7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Año 8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Año 9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Año 10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730492732"/>
                  </a:ext>
                </a:extLst>
              </a:tr>
              <a:tr h="3699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Ingresos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5.092.873,50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5.263.484,76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5.439.811,50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5.622.045,18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5.810.383,70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6.005.031,55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6.206.200,11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6.414.107,81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6.628.980,42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6.851.051,27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531917124"/>
                  </a:ext>
                </a:extLst>
              </a:tr>
              <a:tr h="3699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Egresos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223.751,75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231.247,43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238.994,22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247.000,53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255.275,05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263.826,76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272.664,96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281.799,23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291.239,51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300.996,03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564073688"/>
                  </a:ext>
                </a:extLst>
              </a:tr>
              <a:tr h="184777">
                <a:tc>
                  <a:txBody>
                    <a:bodyPr/>
                    <a:lstStyle/>
                    <a:p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815778287"/>
                  </a:ext>
                </a:extLst>
              </a:tr>
              <a:tr h="5630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Tasa de interés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12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162362713"/>
                  </a:ext>
                </a:extLst>
              </a:tr>
              <a:tr h="5630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Inversión inicial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4.475.034,98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565882697"/>
                  </a:ext>
                </a:extLst>
              </a:tr>
              <a:tr h="5630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Flujo de caja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4.869.121,75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5.032.237,33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5.200.817,28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5.375.044,66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5.555.108,65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5.741.204,79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5.933.535,15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6.132.308,58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6.337.740,92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6.550.055,24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873938639"/>
                  </a:ext>
                </a:extLst>
              </a:tr>
            </a:tbl>
          </a:graphicData>
        </a:graphic>
      </p:graphicFrame>
      <p:pic>
        <p:nvPicPr>
          <p:cNvPr id="99330" name="Picture 2" descr="Resultado de imagen para VALOR ACTUAL NE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55" y="4939701"/>
            <a:ext cx="1781440" cy="1781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6089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34928" y="2"/>
            <a:ext cx="9109075" cy="692151"/>
          </a:xfrm>
          <a:prstGeom prst="rect">
            <a:avLst/>
          </a:prstGeom>
          <a:ln w="57150" cap="flat" cmpd="thickThin" algn="ctr">
            <a:headEnd type="none" w="med" len="med"/>
            <a:tailEnd type="none" w="med" len="med"/>
          </a:ln>
          <a:effectLst>
            <a:outerShdw dist="28398" dir="1593903" algn="ctr" rotWithShape="0">
              <a:srgbClr val="006600"/>
            </a:outerShdw>
          </a:effectLst>
        </p:spPr>
        <p:txBody>
          <a:bodyPr lIns="91418" tIns="45710" rIns="91418" bIns="45710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s-ES" sz="2800" u="none" dirty="0">
                <a:solidFill>
                  <a:srgbClr val="CC0000"/>
                </a:solidFill>
                <a:effectLst/>
              </a:rPr>
              <a:t>ANÁLISIS DE SENSIBILIDAD</a:t>
            </a:r>
            <a:endParaRPr lang="es-EC" sz="2800" u="none" dirty="0">
              <a:solidFill>
                <a:srgbClr val="CC0000"/>
              </a:solidFill>
              <a:effectLst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10 Rectángulo"/>
              <p:cNvSpPr/>
              <p:nvPr/>
            </p:nvSpPr>
            <p:spPr>
              <a:xfrm>
                <a:off x="229133" y="3406280"/>
                <a:ext cx="8415865" cy="1769310"/>
              </a:xfrm>
              <a:prstGeom prst="rect">
                <a:avLst/>
              </a:prstGeom>
            </p:spPr>
            <p:txBody>
              <a:bodyPr wrap="square" lIns="91418" tIns="45710" rIns="91418" bIns="45710">
                <a:spAutoFit/>
              </a:bodyPr>
              <a:lstStyle/>
              <a:p>
                <a:pPr algn="just"/>
                <a:r>
                  <a:rPr lang="es-EC" u="none" dirty="0" smtClean="0"/>
                  <a:t>El costo efectividad es </a:t>
                </a:r>
                <a:r>
                  <a:rPr lang="es-EC" u="none" dirty="0"/>
                  <a:t>un índice que nos permite estimar el costo social de lograr los resultados e impactos del proyecto de inversión pública. Este índice se calcula de la siguiente manera:</a:t>
                </a:r>
              </a:p>
              <a:p>
                <a:pPr algn="just"/>
                <a:r>
                  <a:rPr lang="es-EC" u="none" dirty="0"/>
                  <a:t> </a:t>
                </a: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 u="none">
                          <a:latin typeface="Cambria Math"/>
                        </a:rPr>
                        <m:t>𝐶</m:t>
                      </m:r>
                      <m:r>
                        <a:rPr lang="es-EC" b="0" i="1" u="none" smtClean="0">
                          <a:latin typeface="Cambria Math"/>
                        </a:rPr>
                        <m:t>/</m:t>
                      </m:r>
                      <m:r>
                        <a:rPr lang="es-EC" i="1" u="none">
                          <a:latin typeface="Cambria Math"/>
                        </a:rPr>
                        <m:t>𝐸</m:t>
                      </m:r>
                      <m:r>
                        <a:rPr lang="es-EC" i="1" u="none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s-EC" i="1" u="none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i="1" u="none">
                              <a:latin typeface="Cambria Math"/>
                            </a:rPr>
                            <m:t>𝑉𝐴𝑁</m:t>
                          </m:r>
                        </m:num>
                        <m:den>
                          <m:r>
                            <a:rPr lang="es-EC" i="1" u="none">
                              <a:latin typeface="Cambria Math"/>
                            </a:rPr>
                            <m:t>𝐼𝑛𝑑𝑖𝑐𝑎𝑑𝑜𝑟</m:t>
                          </m:r>
                          <m:r>
                            <a:rPr lang="es-EC" i="1" u="none">
                              <a:latin typeface="Cambria Math"/>
                            </a:rPr>
                            <m:t> </m:t>
                          </m:r>
                          <m:r>
                            <a:rPr lang="es-EC" i="1" u="none">
                              <a:latin typeface="Cambria Math"/>
                            </a:rPr>
                            <m:t>𝑑𝑒</m:t>
                          </m:r>
                          <m:r>
                            <a:rPr lang="es-EC" i="1" u="none">
                              <a:latin typeface="Cambria Math"/>
                            </a:rPr>
                            <m:t> </m:t>
                          </m:r>
                          <m:r>
                            <a:rPr lang="es-EC" i="1" u="none">
                              <a:latin typeface="Cambria Math"/>
                            </a:rPr>
                            <m:t>𝑒𝑓𝑖𝑐𝑎𝑐𝑖𝑎</m:t>
                          </m:r>
                        </m:den>
                      </m:f>
                    </m:oMath>
                  </m:oMathPara>
                </a14:m>
                <a:endParaRPr lang="es-EC" u="none" dirty="0"/>
              </a:p>
            </p:txBody>
          </p:sp>
        </mc:Choice>
        <mc:Fallback xmlns="">
          <p:sp>
            <p:nvSpPr>
              <p:cNvPr id="11" name="10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133" y="3406280"/>
                <a:ext cx="8415865" cy="1769310"/>
              </a:xfrm>
              <a:prstGeom prst="rect">
                <a:avLst/>
              </a:prstGeom>
              <a:blipFill>
                <a:blip r:embed="rId2"/>
                <a:stretch>
                  <a:fillRect l="-652" t="-2069" r="-652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0843606"/>
              </p:ext>
            </p:extLst>
          </p:nvPr>
        </p:nvGraphicFramePr>
        <p:xfrm>
          <a:off x="34926" y="692153"/>
          <a:ext cx="8984382" cy="2549811"/>
        </p:xfrm>
        <a:graphic>
          <a:graphicData uri="http://schemas.openxmlformats.org/drawingml/2006/table">
            <a:tbl>
              <a:tblPr firstRow="1" firstCol="1" bandRow="1">
                <a:tableStyleId>{5DA37D80-6434-44D0-A028-1B22A696006F}</a:tableStyleId>
              </a:tblPr>
              <a:tblGrid>
                <a:gridCol w="734922">
                  <a:extLst>
                    <a:ext uri="{9D8B030D-6E8A-4147-A177-3AD203B41FA5}">
                      <a16:colId xmlns:a16="http://schemas.microsoft.com/office/drawing/2014/main" xmlns="" val="2646861595"/>
                    </a:ext>
                  </a:extLst>
                </a:gridCol>
                <a:gridCol w="1329689">
                  <a:extLst>
                    <a:ext uri="{9D8B030D-6E8A-4147-A177-3AD203B41FA5}">
                      <a16:colId xmlns:a16="http://schemas.microsoft.com/office/drawing/2014/main" xmlns="" val="1978752825"/>
                    </a:ext>
                  </a:extLst>
                </a:gridCol>
                <a:gridCol w="1327891">
                  <a:extLst>
                    <a:ext uri="{9D8B030D-6E8A-4147-A177-3AD203B41FA5}">
                      <a16:colId xmlns:a16="http://schemas.microsoft.com/office/drawing/2014/main" xmlns="" val="2874319556"/>
                    </a:ext>
                  </a:extLst>
                </a:gridCol>
                <a:gridCol w="1399767">
                  <a:extLst>
                    <a:ext uri="{9D8B030D-6E8A-4147-A177-3AD203B41FA5}">
                      <a16:colId xmlns:a16="http://schemas.microsoft.com/office/drawing/2014/main" xmlns="" val="1456094202"/>
                    </a:ext>
                  </a:extLst>
                </a:gridCol>
                <a:gridCol w="1396173">
                  <a:extLst>
                    <a:ext uri="{9D8B030D-6E8A-4147-A177-3AD203B41FA5}">
                      <a16:colId xmlns:a16="http://schemas.microsoft.com/office/drawing/2014/main" xmlns="" val="280128214"/>
                    </a:ext>
                  </a:extLst>
                </a:gridCol>
                <a:gridCol w="1399767">
                  <a:extLst>
                    <a:ext uri="{9D8B030D-6E8A-4147-A177-3AD203B41FA5}">
                      <a16:colId xmlns:a16="http://schemas.microsoft.com/office/drawing/2014/main" xmlns="" val="3672108259"/>
                    </a:ext>
                  </a:extLst>
                </a:gridCol>
                <a:gridCol w="1396173">
                  <a:extLst>
                    <a:ext uri="{9D8B030D-6E8A-4147-A177-3AD203B41FA5}">
                      <a16:colId xmlns:a16="http://schemas.microsoft.com/office/drawing/2014/main" xmlns="" val="3392735613"/>
                    </a:ext>
                  </a:extLst>
                </a:gridCol>
              </a:tblGrid>
              <a:tr h="325586">
                <a:tc>
                  <a:txBody>
                    <a:bodyPr/>
                    <a:lstStyle/>
                    <a:p>
                      <a:endParaRPr lang="es-EC" sz="1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COSTO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10%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20%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30%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40%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50%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085559222"/>
                  </a:ext>
                </a:extLst>
              </a:tr>
              <a:tr h="6517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INGRESO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26.617.793,81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26.201.950,91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25.267.686,57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23.772.112,11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21.403.398,94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17.703.037,07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284573455"/>
                  </a:ext>
                </a:extLst>
              </a:tr>
              <a:tr h="3144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-10%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14.646.701,77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14.230.858,87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13.296.594,53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11.801.020,07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9.432.306,90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5.731.945,03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491988056"/>
                  </a:ext>
                </a:extLst>
              </a:tr>
              <a:tr h="3144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-20%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9.461.164,41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9.045.321,51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8.111.057,17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6.615.482,71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4.246.769,54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546.407,67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175473806"/>
                  </a:ext>
                </a:extLst>
              </a:tr>
              <a:tr h="3144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-30%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6.111.754,85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5.695.911,95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4.761.647,61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3.266.073,15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897.359,98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FF0000"/>
                          </a:solidFill>
                          <a:effectLst/>
                        </a:rPr>
                        <a:t>-2.803.001,89</a:t>
                      </a:r>
                      <a:endParaRPr lang="es-EC" sz="20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957459604"/>
                  </a:ext>
                </a:extLst>
              </a:tr>
              <a:tr h="3144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-40%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3.871.069,97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3.455.227,07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2.520.962,73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1.025.388,27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FF0000"/>
                          </a:solidFill>
                          <a:effectLst/>
                        </a:rPr>
                        <a:t>-1.343.324,90</a:t>
                      </a:r>
                      <a:endParaRPr lang="es-EC" sz="200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FF0000"/>
                          </a:solidFill>
                          <a:effectLst/>
                        </a:rPr>
                        <a:t>-5.043.686,77</a:t>
                      </a:r>
                      <a:endParaRPr lang="es-EC" sz="20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691506434"/>
                  </a:ext>
                </a:extLst>
              </a:tr>
              <a:tr h="3144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-50%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2.307.879,18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1.892.036,28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957.771,94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FF0000"/>
                          </a:solidFill>
                          <a:effectLst/>
                        </a:rPr>
                        <a:t>-537.802,52</a:t>
                      </a:r>
                      <a:endParaRPr lang="es-EC" sz="20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FF0000"/>
                          </a:solidFill>
                          <a:effectLst/>
                        </a:rPr>
                        <a:t>-2.906.515,69</a:t>
                      </a:r>
                      <a:endParaRPr lang="es-EC" sz="20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FF0000"/>
                          </a:solidFill>
                          <a:effectLst/>
                        </a:rPr>
                        <a:t>-6.606.877,56</a:t>
                      </a:r>
                      <a:endParaRPr lang="es-EC" sz="20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1137906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116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34928" y="2"/>
            <a:ext cx="9109075" cy="692151"/>
          </a:xfrm>
          <a:prstGeom prst="rect">
            <a:avLst/>
          </a:prstGeom>
          <a:ln w="57150" cap="flat" cmpd="thickThin" algn="ctr">
            <a:headEnd type="none" w="med" len="med"/>
            <a:tailEnd type="none" w="med" len="med"/>
          </a:ln>
          <a:effectLst>
            <a:outerShdw dist="28398" dir="1593903" algn="ctr" rotWithShape="0">
              <a:srgbClr val="006600"/>
            </a:outerShdw>
          </a:effectLst>
        </p:spPr>
        <p:txBody>
          <a:bodyPr lIns="91418" tIns="45710" rIns="91418" bIns="45710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s-ES" sz="2800" u="none" dirty="0">
                <a:solidFill>
                  <a:srgbClr val="CC0000"/>
                </a:solidFill>
                <a:effectLst/>
              </a:rPr>
              <a:t>ANÁLISIS DE SENSIBILIDAD</a:t>
            </a:r>
            <a:endParaRPr lang="es-EC" sz="2800" u="none" dirty="0">
              <a:solidFill>
                <a:srgbClr val="CC0000"/>
              </a:solidFill>
              <a:effectLst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10 Rectángulo"/>
              <p:cNvSpPr/>
              <p:nvPr/>
            </p:nvSpPr>
            <p:spPr>
              <a:xfrm>
                <a:off x="381530" y="1070199"/>
                <a:ext cx="8415865" cy="3959077"/>
              </a:xfrm>
              <a:prstGeom prst="rect">
                <a:avLst/>
              </a:prstGeom>
            </p:spPr>
            <p:txBody>
              <a:bodyPr wrap="square" lIns="91418" tIns="45710" rIns="91418" bIns="45710">
                <a:spAutoFit/>
              </a:bodyPr>
              <a:lstStyle/>
              <a:p>
                <a:pPr algn="just"/>
                <a:r>
                  <a:rPr lang="es-EC" u="none" dirty="0" smtClean="0"/>
                  <a:t> </a:t>
                </a:r>
              </a:p>
              <a:p>
                <a:pPr algn="just"/>
                <a:r>
                  <a:rPr lang="es-EC" u="none" dirty="0"/>
                  <a:t>En este caso el indicador de eficacia son el </a:t>
                </a:r>
                <a:r>
                  <a:rPr lang="es-EC" u="none" dirty="0" smtClean="0"/>
                  <a:t>85% </a:t>
                </a:r>
                <a:r>
                  <a:rPr lang="es-EC" u="none" dirty="0"/>
                  <a:t>de la población que apoyó la idea de la implementación del proyecto, los cuales serían los primeros beneficiarios del proyecto </a:t>
                </a:r>
              </a:p>
              <a:p>
                <a:pPr algn="just"/>
                <a:r>
                  <a:rPr lang="es-EC" u="none" dirty="0"/>
                  <a:t> </a:t>
                </a: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 u="none">
                          <a:latin typeface="Cambria Math" panose="02040503050406030204" pitchFamily="18" charset="0"/>
                        </a:rPr>
                        <m:t>𝐶𝐸</m:t>
                      </m:r>
                      <m:r>
                        <a:rPr lang="es-EC" i="1" u="none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i="1" u="none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i="1" u="none">
                              <a:latin typeface="Cambria Math" panose="02040503050406030204" pitchFamily="18" charset="0"/>
                            </a:rPr>
                            <m:t>26′617.793,81</m:t>
                          </m:r>
                        </m:num>
                        <m:den>
                          <m:r>
                            <a:rPr lang="es-EC" i="1" u="none">
                              <a:latin typeface="Cambria Math" panose="02040503050406030204" pitchFamily="18" charset="0"/>
                            </a:rPr>
                            <m:t>0,85∗96915</m:t>
                          </m:r>
                        </m:den>
                      </m:f>
                    </m:oMath>
                  </m:oMathPara>
                </a14:m>
                <a:endParaRPr lang="es-EC" u="none" dirty="0"/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b="1" i="1" u="none">
                          <a:latin typeface="Cambria Math" panose="02040503050406030204" pitchFamily="18" charset="0"/>
                        </a:rPr>
                        <m:t>𝑪𝑬</m:t>
                      </m:r>
                      <m:r>
                        <a:rPr lang="es-EC" b="1" i="1" u="none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C" b="1" i="1" u="none">
                          <a:latin typeface="Cambria Math" panose="02040503050406030204" pitchFamily="18" charset="0"/>
                        </a:rPr>
                        <m:t>𝟑𝟐𝟑</m:t>
                      </m:r>
                      <m:r>
                        <a:rPr lang="es-EC" b="1" i="1" u="none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s-EC" b="1" i="1" u="none">
                          <a:latin typeface="Cambria Math" panose="02040503050406030204" pitchFamily="18" charset="0"/>
                        </a:rPr>
                        <m:t>𝟏𝟐</m:t>
                      </m:r>
                      <m:r>
                        <a:rPr lang="es-EC" b="1" i="1" u="none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C" b="1" i="1" u="none">
                          <a:latin typeface="Cambria Math" panose="02040503050406030204" pitchFamily="18" charset="0"/>
                        </a:rPr>
                        <m:t>𝒅𝒐𝒍</m:t>
                      </m:r>
                      <m:r>
                        <a:rPr lang="es-EC" b="1" i="1" u="none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s-EC" b="1" i="1" u="none">
                          <a:latin typeface="Cambria Math" panose="02040503050406030204" pitchFamily="18" charset="0"/>
                        </a:rPr>
                        <m:t>𝒉𝒂𝒃</m:t>
                      </m:r>
                    </m:oMath>
                  </m:oMathPara>
                </a14:m>
                <a:endParaRPr lang="es-EC" u="none" dirty="0"/>
              </a:p>
              <a:p>
                <a:pPr algn="just"/>
                <a:r>
                  <a:rPr lang="es-EC" u="none" dirty="0" smtClean="0"/>
                  <a:t>Inversión por habitante </a:t>
                </a:r>
              </a:p>
              <a:p>
                <a:pPr algn="just"/>
                <a:endParaRPr lang="es-EC" u="none" dirty="0"/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s-EC" i="1" u="none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s-EC" u="none" dirty="0"/>
                            <m:t>4.475.034,98</m:t>
                          </m:r>
                          <m:r>
                            <m:rPr>
                              <m:nor/>
                            </m:rPr>
                            <a:rPr lang="es-EC" sz="2800" u="none" dirty="0">
                              <a:solidFill>
                                <a:srgbClr val="000000"/>
                              </a:solidFill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s-EC" i="0" u="none">
                              <a:latin typeface="Cambria Math"/>
                            </a:rPr>
                            <m:t>dol</m:t>
                          </m:r>
                        </m:num>
                        <m:den>
                          <m:r>
                            <a:rPr lang="es-EC" i="1" u="none">
                              <a:latin typeface="Cambria Math" panose="02040503050406030204" pitchFamily="18" charset="0"/>
                            </a:rPr>
                            <m:t>0,85∗96915</m:t>
                          </m:r>
                          <m:r>
                            <m:rPr>
                              <m:sty m:val="p"/>
                            </m:rPr>
                            <a:rPr lang="es-EC" i="0" u="none">
                              <a:latin typeface="Cambria Math"/>
                            </a:rPr>
                            <m:t>hab</m:t>
                          </m:r>
                        </m:den>
                      </m:f>
                      <m:r>
                        <a:rPr lang="es-EC" i="1" u="none">
                          <a:latin typeface="Cambria Math"/>
                        </a:rPr>
                        <m:t>=</m:t>
                      </m:r>
                      <m:r>
                        <a:rPr lang="es-EC" b="1" i="1" u="none" smtClean="0">
                          <a:latin typeface="Cambria Math" panose="02040503050406030204" pitchFamily="18" charset="0"/>
                        </a:rPr>
                        <m:t>𝟓𝟒</m:t>
                      </m:r>
                      <m:r>
                        <a:rPr lang="es-EC" b="1" i="1" u="none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s-EC" b="1" i="1" u="none" smtClean="0">
                          <a:latin typeface="Cambria Math" panose="02040503050406030204" pitchFamily="18" charset="0"/>
                        </a:rPr>
                        <m:t>𝟑𝟐</m:t>
                      </m:r>
                      <m:r>
                        <a:rPr lang="es-EC" b="1" i="1" u="none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C" b="1" i="1" u="none">
                          <a:latin typeface="Cambria Math"/>
                        </a:rPr>
                        <m:t>𝒅𝒐𝒍</m:t>
                      </m:r>
                      <m:r>
                        <a:rPr lang="es-EC" b="1" i="1" u="none">
                          <a:latin typeface="Cambria Math"/>
                        </a:rPr>
                        <m:t>/</m:t>
                      </m:r>
                      <m:r>
                        <a:rPr lang="es-EC" b="1" i="1" u="none">
                          <a:latin typeface="Cambria Math"/>
                        </a:rPr>
                        <m:t>𝒉𝒂𝒃</m:t>
                      </m:r>
                    </m:oMath>
                  </m:oMathPara>
                </a14:m>
                <a:endParaRPr lang="es-EC" b="1" i="1" u="none" dirty="0">
                  <a:latin typeface="Cambria Math"/>
                </a:endParaRPr>
              </a:p>
              <a:p>
                <a:pPr algn="just"/>
                <a:endParaRPr lang="es-EC" u="none" dirty="0"/>
              </a:p>
              <a:p>
                <a:pPr algn="just"/>
                <a:endParaRPr lang="es-EC" u="none" dirty="0"/>
              </a:p>
            </p:txBody>
          </p:sp>
        </mc:Choice>
        <mc:Fallback xmlns="">
          <p:sp>
            <p:nvSpPr>
              <p:cNvPr id="11" name="10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530" y="1070199"/>
                <a:ext cx="8415865" cy="3959077"/>
              </a:xfrm>
              <a:prstGeom prst="rect">
                <a:avLst/>
              </a:prstGeom>
              <a:blipFill>
                <a:blip r:embed="rId2"/>
                <a:stretch>
                  <a:fillRect l="-652" r="-652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84020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34928" y="2"/>
            <a:ext cx="9109075" cy="692151"/>
          </a:xfrm>
          <a:prstGeom prst="rect">
            <a:avLst/>
          </a:prstGeom>
          <a:ln w="57150" cap="flat" cmpd="thickThin" algn="ctr">
            <a:headEnd type="none" w="med" len="med"/>
            <a:tailEnd type="none" w="med" len="med"/>
          </a:ln>
          <a:effectLst>
            <a:outerShdw dist="28398" dir="1593903" algn="ctr" rotWithShape="0">
              <a:srgbClr val="006600"/>
            </a:outerShdw>
          </a:effectLst>
        </p:spPr>
        <p:txBody>
          <a:bodyPr lIns="91418" tIns="45710" rIns="91418" bIns="45710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s-ES" sz="2800" u="none" dirty="0">
                <a:solidFill>
                  <a:srgbClr val="CC0000"/>
                </a:solidFill>
                <a:effectLst/>
              </a:rPr>
              <a:t>CONCLUSIONES</a:t>
            </a:r>
            <a:endParaRPr lang="es-EC" sz="2800" u="none" dirty="0">
              <a:solidFill>
                <a:srgbClr val="CC0000"/>
              </a:solidFill>
              <a:effectLst/>
            </a:endParaRP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1019203040"/>
              </p:ext>
            </p:extLst>
          </p:nvPr>
        </p:nvGraphicFramePr>
        <p:xfrm>
          <a:off x="152400" y="471055"/>
          <a:ext cx="8894618" cy="57219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0492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34928" y="2"/>
            <a:ext cx="9109075" cy="692151"/>
          </a:xfrm>
          <a:prstGeom prst="rect">
            <a:avLst/>
          </a:prstGeom>
          <a:ln w="57150" cap="flat" cmpd="thickThin" algn="ctr">
            <a:headEnd type="none" w="med" len="med"/>
            <a:tailEnd type="none" w="med" len="med"/>
          </a:ln>
          <a:effectLst>
            <a:outerShdw dist="28398" dir="1593903" algn="ctr" rotWithShape="0">
              <a:srgbClr val="006600"/>
            </a:outerShdw>
          </a:effectLst>
        </p:spPr>
        <p:txBody>
          <a:bodyPr lIns="91418" tIns="45710" rIns="91418" bIns="45710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s-ES" sz="2800" u="none" dirty="0">
                <a:solidFill>
                  <a:srgbClr val="CC0000"/>
                </a:solidFill>
                <a:effectLst/>
              </a:rPr>
              <a:t>CONCLUSIONES</a:t>
            </a:r>
            <a:endParaRPr lang="es-EC" sz="2800" u="none" dirty="0">
              <a:solidFill>
                <a:srgbClr val="CC0000"/>
              </a:solidFill>
              <a:effectLst/>
            </a:endParaRP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2353108189"/>
              </p:ext>
            </p:extLst>
          </p:nvPr>
        </p:nvGraphicFramePr>
        <p:xfrm>
          <a:off x="152400" y="692153"/>
          <a:ext cx="8894618" cy="52098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2162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34928" y="2"/>
            <a:ext cx="9109075" cy="692151"/>
          </a:xfrm>
          <a:prstGeom prst="rect">
            <a:avLst/>
          </a:prstGeom>
          <a:ln w="57150" cap="flat" cmpd="thickThin" algn="ctr">
            <a:headEnd type="none" w="med" len="med"/>
            <a:tailEnd type="none" w="med" len="med"/>
          </a:ln>
          <a:effectLst>
            <a:outerShdw dist="28398" dir="1593903" algn="ctr" rotWithShape="0">
              <a:srgbClr val="006600"/>
            </a:outerShdw>
          </a:effectLst>
        </p:spPr>
        <p:txBody>
          <a:bodyPr lIns="91418" tIns="45710" rIns="91418" bIns="45710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s-ES" sz="2800" u="none" dirty="0">
                <a:solidFill>
                  <a:srgbClr val="CC0000"/>
                </a:solidFill>
                <a:effectLst/>
              </a:rPr>
              <a:t>RECOMENDACIONES</a:t>
            </a:r>
            <a:endParaRPr lang="es-EC" sz="2800" u="none" dirty="0">
              <a:solidFill>
                <a:srgbClr val="CC0000"/>
              </a:solidFill>
              <a:effectLst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279927" y="1306011"/>
            <a:ext cx="8619067" cy="646311"/>
          </a:xfrm>
          <a:prstGeom prst="rect">
            <a:avLst/>
          </a:prstGeom>
        </p:spPr>
        <p:txBody>
          <a:bodyPr wrap="square" lIns="91418" tIns="45710" rIns="91418" bIns="45710">
            <a:spAutoFit/>
          </a:bodyPr>
          <a:lstStyle/>
          <a:p>
            <a:r>
              <a:rPr lang="es-EC" u="none" dirty="0"/>
              <a:t> </a:t>
            </a:r>
          </a:p>
          <a:p>
            <a:r>
              <a:rPr lang="es-EC" u="none" dirty="0"/>
              <a:t> </a:t>
            </a:r>
          </a:p>
        </p:txBody>
      </p:sp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1085565791"/>
              </p:ext>
            </p:extLst>
          </p:nvPr>
        </p:nvGraphicFramePr>
        <p:xfrm>
          <a:off x="34928" y="692153"/>
          <a:ext cx="9012089" cy="53261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03055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34928" y="2"/>
            <a:ext cx="9109075" cy="692151"/>
          </a:xfrm>
          <a:prstGeom prst="rect">
            <a:avLst/>
          </a:prstGeom>
          <a:ln w="57150" cap="flat" cmpd="thickThin" algn="ctr">
            <a:headEnd type="none" w="med" len="med"/>
            <a:tailEnd type="none" w="med" len="med"/>
          </a:ln>
          <a:effectLst>
            <a:outerShdw dist="28398" dir="1593903" algn="ctr" rotWithShape="0">
              <a:srgbClr val="006600"/>
            </a:outerShdw>
          </a:effectLst>
        </p:spPr>
        <p:txBody>
          <a:bodyPr lIns="91418" tIns="45710" rIns="91418" bIns="45710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s-ES" sz="2800" u="none" dirty="0">
                <a:solidFill>
                  <a:srgbClr val="CC0000"/>
                </a:solidFill>
                <a:effectLst/>
              </a:rPr>
              <a:t>RECOMENDACIONES</a:t>
            </a:r>
            <a:endParaRPr lang="es-EC" sz="2800" u="none" dirty="0">
              <a:solidFill>
                <a:srgbClr val="CC0000"/>
              </a:solidFill>
              <a:effectLst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279927" y="1306011"/>
            <a:ext cx="8619067" cy="646311"/>
          </a:xfrm>
          <a:prstGeom prst="rect">
            <a:avLst/>
          </a:prstGeom>
        </p:spPr>
        <p:txBody>
          <a:bodyPr wrap="square" lIns="91418" tIns="45710" rIns="91418" bIns="45710">
            <a:spAutoFit/>
          </a:bodyPr>
          <a:lstStyle/>
          <a:p>
            <a:r>
              <a:rPr lang="es-EC" u="none" dirty="0"/>
              <a:t> </a:t>
            </a:r>
          </a:p>
          <a:p>
            <a:r>
              <a:rPr lang="es-EC" u="none" dirty="0"/>
              <a:t> </a:t>
            </a:r>
          </a:p>
        </p:txBody>
      </p:sp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900885378"/>
              </p:ext>
            </p:extLst>
          </p:nvPr>
        </p:nvGraphicFramePr>
        <p:xfrm>
          <a:off x="914400" y="863600"/>
          <a:ext cx="7984594" cy="4851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91051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34928" y="2"/>
            <a:ext cx="9109075" cy="692151"/>
          </a:xfrm>
          <a:prstGeom prst="rect">
            <a:avLst/>
          </a:prstGeom>
          <a:ln w="57150" cap="flat" cmpd="thickThin" algn="ctr">
            <a:headEnd type="none" w="med" len="med"/>
            <a:tailEnd type="none" w="med" len="med"/>
          </a:ln>
          <a:effectLst>
            <a:outerShdw dist="28398" dir="1593903" algn="ctr" rotWithShape="0">
              <a:srgbClr val="006600"/>
            </a:outerShdw>
          </a:effectLst>
        </p:spPr>
        <p:txBody>
          <a:bodyPr lIns="91418" tIns="45710" rIns="91418" bIns="45710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s-ES" sz="2800" u="none" dirty="0">
                <a:solidFill>
                  <a:srgbClr val="CC0000"/>
                </a:solidFill>
                <a:effectLst/>
              </a:rPr>
              <a:t>METODOLOGÍA</a:t>
            </a:r>
            <a:endParaRPr lang="es-EC" sz="2800" u="none" dirty="0">
              <a:solidFill>
                <a:srgbClr val="CC0000"/>
              </a:solidFill>
              <a:effectLst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775855" y="665078"/>
            <a:ext cx="7897090" cy="5398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3337721217"/>
              </p:ext>
            </p:extLst>
          </p:nvPr>
        </p:nvGraphicFramePr>
        <p:xfrm>
          <a:off x="34929" y="665078"/>
          <a:ext cx="8998236" cy="55417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33633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Personaliz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00"/>
      </a:hlink>
      <a:folHlink>
        <a:srgbClr val="333399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12889</TotalTime>
  <Words>4429</Words>
  <Application>Microsoft Office PowerPoint</Application>
  <PresentationFormat>Presentación en pantalla (4:3)</PresentationFormat>
  <Paragraphs>1418</Paragraphs>
  <Slides>89</Slides>
  <Notes>5</Notes>
  <HiddenSlides>0</HiddenSlides>
  <MMClips>0</MMClips>
  <ScaleCrop>false</ScaleCrop>
  <HeadingPairs>
    <vt:vector size="8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89</vt:i4>
      </vt:variant>
    </vt:vector>
  </HeadingPairs>
  <TitlesOfParts>
    <vt:vector size="96" baseType="lpstr">
      <vt:lpstr>Arial</vt:lpstr>
      <vt:lpstr>Calibri</vt:lpstr>
      <vt:lpstr>Cambria Math</vt:lpstr>
      <vt:lpstr>Times New Roman</vt:lpstr>
      <vt:lpstr>Wingdings</vt:lpstr>
      <vt:lpstr>Diseño predeterminado</vt:lpstr>
      <vt:lpstr>CorelDRAW</vt:lpstr>
      <vt:lpstr>Presentación de PowerPoint</vt:lpstr>
      <vt:lpstr>ANTECEDENTES</vt:lpstr>
      <vt:lpstr>ANTECEDENTES</vt:lpstr>
      <vt:lpstr>JUSTIFICACIÓN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ESPE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MISIÓN</dc:title>
  <dc:creator>usuario</dc:creator>
  <cp:lastModifiedBy>Ines Betzabe  Mayorga Parra</cp:lastModifiedBy>
  <cp:revision>822</cp:revision>
  <cp:lastPrinted>2016-08-15T01:18:18Z</cp:lastPrinted>
  <dcterms:created xsi:type="dcterms:W3CDTF">2005-01-26T12:55:55Z</dcterms:created>
  <dcterms:modified xsi:type="dcterms:W3CDTF">2018-03-23T18:28:19Z</dcterms:modified>
</cp:coreProperties>
</file>