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notesSlides/notesSlide23.xml" ContentType="application/vnd.openxmlformats-officedocument.presentationml.notesSlide+xml"/>
  <Override PartName="/ppt/charts/chart2.xml" ContentType="application/vnd.openxmlformats-officedocument.drawingml.chart+xml"/>
  <Override PartName="/ppt/notesSlides/notesSlide24.xml" ContentType="application/vnd.openxmlformats-officedocument.presentationml.notesSlide+xml"/>
  <Override PartName="/ppt/charts/chart3.xml" ContentType="application/vnd.openxmlformats-officedocument.drawingml.chart+xml"/>
  <Override PartName="/ppt/notesSlides/notesSlide25.xml" ContentType="application/vnd.openxmlformats-officedocument.presentationml.notesSlide+xml"/>
  <Override PartName="/ppt/charts/chart4.xml" ContentType="application/vnd.openxmlformats-officedocument.drawingml.chart+xml"/>
  <Override PartName="/ppt/notesSlides/notesSlide26.xml" ContentType="application/vnd.openxmlformats-officedocument.presentationml.notesSlide+xml"/>
  <Override PartName="/ppt/charts/chart5.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3.xml" ContentType="application/vnd.ms-office.chartstyle+xml"/>
  <Override PartName="/ppt/charts/colors3.xml" ContentType="application/vnd.ms-office.chartcolorstyle+xml"/>
  <Override PartName="/ppt/charts/style4.xml" ContentType="application/vnd.ms-office.chartstyle+xml"/>
  <Override PartName="/ppt/charts/colors4.xml" ContentType="application/vnd.ms-office.chartcolorstyle+xml"/>
  <Override PartName="/ppt/charts/style5.xml" ContentType="application/vnd.ms-office.chartstyle+xml"/>
  <Override PartName="/ppt/charts/colors5.xml" ContentType="application/vnd.ms-office.chartcolorstyle+xml"/>
  <Override PartName="/ppt/charts/style6.xml" ContentType="application/vnd.ms-office.chartstyle+xml"/>
  <Override PartName="/ppt/charts/colors6.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346" r:id="rId3"/>
    <p:sldId id="347" r:id="rId4"/>
    <p:sldId id="349" r:id="rId5"/>
    <p:sldId id="350" r:id="rId6"/>
    <p:sldId id="351" r:id="rId7"/>
    <p:sldId id="353" r:id="rId8"/>
    <p:sldId id="352" r:id="rId9"/>
    <p:sldId id="355" r:id="rId10"/>
    <p:sldId id="359" r:id="rId11"/>
    <p:sldId id="361" r:id="rId12"/>
    <p:sldId id="360" r:id="rId13"/>
    <p:sldId id="362" r:id="rId14"/>
    <p:sldId id="381" r:id="rId15"/>
    <p:sldId id="382" r:id="rId16"/>
    <p:sldId id="383" r:id="rId17"/>
    <p:sldId id="380" r:id="rId18"/>
    <p:sldId id="386" r:id="rId19"/>
    <p:sldId id="387" r:id="rId20"/>
    <p:sldId id="384" r:id="rId21"/>
    <p:sldId id="363" r:id="rId22"/>
    <p:sldId id="364" r:id="rId23"/>
    <p:sldId id="365" r:id="rId24"/>
    <p:sldId id="367" r:id="rId25"/>
    <p:sldId id="368" r:id="rId26"/>
    <p:sldId id="369" r:id="rId27"/>
    <p:sldId id="370" r:id="rId28"/>
    <p:sldId id="372" r:id="rId29"/>
    <p:sldId id="371" r:id="rId30"/>
    <p:sldId id="374" r:id="rId31"/>
    <p:sldId id="373" r:id="rId32"/>
    <p:sldId id="389" r:id="rId33"/>
    <p:sldId id="390" r:id="rId34"/>
    <p:sldId id="377" r:id="rId35"/>
    <p:sldId id="375" r:id="rId36"/>
    <p:sldId id="378" r:id="rId37"/>
    <p:sldId id="357" r:id="rId38"/>
    <p:sldId id="358" r:id="rId39"/>
    <p:sldId id="356" r:id="rId40"/>
  </p:sldIdLst>
  <p:sldSz cx="9144000" cy="6858000" type="screen4x3"/>
  <p:notesSz cx="7023100" cy="93091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89902CB-6B6E-442B-B1E2-5478EC7DE1C3}">
          <p14:sldIdLst>
            <p14:sldId id="256"/>
            <p14:sldId id="346"/>
            <p14:sldId id="347"/>
            <p14:sldId id="349"/>
            <p14:sldId id="350"/>
            <p14:sldId id="351"/>
            <p14:sldId id="353"/>
            <p14:sldId id="352"/>
            <p14:sldId id="355"/>
            <p14:sldId id="359"/>
            <p14:sldId id="361"/>
            <p14:sldId id="360"/>
            <p14:sldId id="362"/>
            <p14:sldId id="381"/>
            <p14:sldId id="382"/>
            <p14:sldId id="383"/>
            <p14:sldId id="380"/>
            <p14:sldId id="386"/>
            <p14:sldId id="387"/>
            <p14:sldId id="384"/>
            <p14:sldId id="363"/>
            <p14:sldId id="364"/>
            <p14:sldId id="365"/>
            <p14:sldId id="367"/>
            <p14:sldId id="368"/>
            <p14:sldId id="369"/>
            <p14:sldId id="370"/>
            <p14:sldId id="372"/>
            <p14:sldId id="371"/>
            <p14:sldId id="374"/>
            <p14:sldId id="373"/>
            <p14:sldId id="389"/>
            <p14:sldId id="390"/>
            <p14:sldId id="377"/>
            <p14:sldId id="375"/>
            <p14:sldId id="378"/>
            <p14:sldId id="357"/>
            <p14:sldId id="358"/>
            <p14:sldId id="356"/>
          </p14:sldIdLst>
        </p14:section>
      </p14:sectionLst>
    </p:ext>
    <p:ext uri="{EFAFB233-063F-42B5-8137-9DF3F51BA10A}">
      <p15:sldGuideLst xmlns:p15="http://schemas.microsoft.com/office/powerpoint/2012/main" xmlns="">
        <p15:guide id="1" orient="horz" pos="2069"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D1D1D1"/>
    <a:srgbClr val="005CB8"/>
    <a:srgbClr val="03080D"/>
    <a:srgbClr val="00246C"/>
    <a:srgbClr val="152B47"/>
    <a:srgbClr val="DDEBF7"/>
    <a:srgbClr val="EAEA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59" autoAdjust="0"/>
    <p:restoredTop sz="75393" autoAdjust="0"/>
  </p:normalViewPr>
  <p:slideViewPr>
    <p:cSldViewPr>
      <p:cViewPr>
        <p:scale>
          <a:sx n="50" d="100"/>
          <a:sy n="50" d="100"/>
        </p:scale>
        <p:origin x="-1998" y="-216"/>
      </p:cViewPr>
      <p:guideLst>
        <p:guide orient="horz" pos="2069"/>
        <p:guide pos="2880"/>
      </p:guideLst>
    </p:cSldViewPr>
  </p:slideViewPr>
  <p:outlineViewPr>
    <p:cViewPr>
      <p:scale>
        <a:sx n="33" d="100"/>
        <a:sy n="33" d="100"/>
      </p:scale>
      <p:origin x="0" y="0"/>
    </p:cViewPr>
    <p:sldLst>
      <p:sld r:id="rId1" collapse="1"/>
    </p:sldLst>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20.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Users\Personal\Downloads\Matriz%20estadisticas%20de%20operaciones.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file:///C:\Users\Personal\Downloads\Matriz%20estadisticas%20de%20operaciones.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file:///C:\Users\Personal\Downloads\Matriz%20estadisticas%20de%20operaciones.xlsx" TargetMode="External"/></Relationships>
</file>

<file path=ppt/charts/_rels/chart4.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file:///C:\Users\Personal\Downloads\RESULTADOS%20CAMS%202015%20(1).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file:///C:\Users\Personal\Downloads\RESULTADOS%20CAMS%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50" baseline="0">
                <a:solidFill>
                  <a:schemeClr val="tx1"/>
                </a:solidFill>
                <a:latin typeface="+mn-lt"/>
                <a:ea typeface="+mn-ea"/>
                <a:cs typeface="+mn-cs"/>
              </a:defRPr>
            </a:pPr>
            <a:r>
              <a:rPr lang="es-EC" sz="2800">
                <a:solidFill>
                  <a:schemeClr val="tx1"/>
                </a:solidFill>
              </a:rPr>
              <a:t>Recibe capacitación suficiente</a:t>
            </a: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Hoja9!$B$3:$B$4</c:f>
              <c:strCache>
                <c:ptCount val="2"/>
                <c:pt idx="0">
                  <c:v>Si</c:v>
                </c:pt>
                <c:pt idx="1">
                  <c:v>No</c:v>
                </c:pt>
              </c:strCache>
            </c:strRef>
          </c:cat>
          <c:val>
            <c:numRef>
              <c:f>Hoja9!$C$3:$C$4</c:f>
              <c:numCache>
                <c:formatCode>General</c:formatCode>
                <c:ptCount val="2"/>
                <c:pt idx="0">
                  <c:v>28</c:v>
                </c:pt>
                <c:pt idx="1">
                  <c:v>256</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cap="all" spc="50" baseline="0">
                <a:solidFill>
                  <a:schemeClr val="tx1"/>
                </a:solidFill>
                <a:latin typeface="+mn-lt"/>
                <a:ea typeface="+mn-ea"/>
                <a:cs typeface="+mn-cs"/>
              </a:defRPr>
            </a:pPr>
            <a:r>
              <a:rPr lang="es-EC" sz="2400">
                <a:solidFill>
                  <a:schemeClr val="tx1"/>
                </a:solidFill>
              </a:rPr>
              <a:t>Partida</a:t>
            </a:r>
            <a:r>
              <a:rPr lang="es-EC" sz="2400" baseline="0">
                <a:solidFill>
                  <a:schemeClr val="tx1"/>
                </a:solidFill>
              </a:rPr>
              <a:t> de abordaje de su unidad</a:t>
            </a:r>
            <a:endParaRPr lang="es-EC" sz="2400">
              <a:solidFill>
                <a:schemeClr val="tx1"/>
              </a:solidFill>
            </a:endParaRPr>
          </a:p>
        </c:rich>
      </c:tx>
      <c:layout/>
      <c:overlay val="0"/>
      <c:spPr>
        <a:noFill/>
        <a:ln>
          <a:noFill/>
        </a:ln>
        <a:effectLst/>
      </c:spPr>
    </c:title>
    <c:autoTitleDeleted val="0"/>
    <c:plotArea>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Hoja9!$J$3:$J$4</c:f>
              <c:strCache>
                <c:ptCount val="2"/>
                <c:pt idx="0">
                  <c:v>Si</c:v>
                </c:pt>
                <c:pt idx="1">
                  <c:v>No</c:v>
                </c:pt>
              </c:strCache>
            </c:strRef>
          </c:cat>
          <c:val>
            <c:numRef>
              <c:f>Hoja9!$K$3:$K$4</c:f>
              <c:numCache>
                <c:formatCode>General</c:formatCode>
                <c:ptCount val="2"/>
                <c:pt idx="0">
                  <c:v>256</c:v>
                </c:pt>
                <c:pt idx="1">
                  <c:v>28</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cap="all" spc="50" baseline="0">
                <a:solidFill>
                  <a:schemeClr val="tx1"/>
                </a:solidFill>
                <a:latin typeface="+mn-lt"/>
                <a:ea typeface="+mn-ea"/>
                <a:cs typeface="+mn-cs"/>
              </a:defRPr>
            </a:pPr>
            <a:r>
              <a:rPr lang="es-EC" sz="2800">
                <a:solidFill>
                  <a:schemeClr val="tx1"/>
                </a:solidFill>
              </a:rPr>
              <a:t>capacitación</a:t>
            </a:r>
            <a:r>
              <a:rPr lang="es-EC" sz="2800" baseline="0">
                <a:solidFill>
                  <a:schemeClr val="tx1"/>
                </a:solidFill>
              </a:rPr>
              <a:t> y entrenamiento</a:t>
            </a:r>
            <a:endParaRPr lang="es-EC" sz="2800">
              <a:solidFill>
                <a:schemeClr val="tx1"/>
              </a:solidFill>
            </a:endParaRPr>
          </a:p>
        </c:rich>
      </c:tx>
      <c:layout/>
      <c:overlay val="0"/>
      <c:spPr>
        <a:noFill/>
        <a:ln>
          <a:noFill/>
        </a:ln>
        <a:effectLst/>
      </c:spPr>
    </c:title>
    <c:autoTitleDeleted val="0"/>
    <c:plotArea>
      <c:layout>
        <c:manualLayout>
          <c:layoutTarget val="inner"/>
          <c:xMode val="edge"/>
          <c:yMode val="edge"/>
          <c:x val="0.31551891834416218"/>
          <c:y val="0.27897540529352821"/>
          <c:w val="0.35677137372753781"/>
          <c:h val="0.72102459470647184"/>
        </c:manualLayout>
      </c:layout>
      <c:pieChart>
        <c:varyColors val="1"/>
        <c:ser>
          <c:idx val="0"/>
          <c:order val="0"/>
          <c:dPt>
            <c:idx val="0"/>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dPt>
          <c:dPt>
            <c:idx val="1"/>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dPt>
          <c:dLbls>
            <c:spPr>
              <a:noFill/>
              <a:ln>
                <a:noFill/>
              </a:ln>
              <a:effectLst/>
            </c:spPr>
            <c:txPr>
              <a:bodyPr rot="0" spcFirstLastPara="1" vertOverflow="ellipsis" vert="horz" wrap="square" lIns="38100" tIns="19050" rIns="38100" bIns="19050" anchor="ctr" anchorCtr="1">
                <a:spAutoFit/>
              </a:bodyPr>
              <a:lstStyle/>
              <a:p>
                <a:pPr>
                  <a:defRPr sz="2800" b="1" i="0" u="none" strike="noStrike" kern="1200" baseline="0">
                    <a:solidFill>
                      <a:schemeClr val="lt1"/>
                    </a:solidFill>
                    <a:latin typeface="+mn-lt"/>
                    <a:ea typeface="+mn-ea"/>
                    <a:cs typeface="+mn-cs"/>
                  </a:defRPr>
                </a:pPr>
                <a:endParaRPr lang="es-EC"/>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Hoja9!$N$3:$N$4</c:f>
              <c:strCache>
                <c:ptCount val="2"/>
                <c:pt idx="0">
                  <c:v>Si</c:v>
                </c:pt>
                <c:pt idx="1">
                  <c:v>No</c:v>
                </c:pt>
              </c:strCache>
            </c:strRef>
          </c:cat>
          <c:val>
            <c:numRef>
              <c:f>Hoja9!$O$3:$O$4</c:f>
              <c:numCache>
                <c:formatCode>General</c:formatCode>
                <c:ptCount val="2"/>
                <c:pt idx="0">
                  <c:v>276</c:v>
                </c:pt>
                <c:pt idx="1">
                  <c:v>8</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INSPECCIONES Y ABORDAJES 2015</a:t>
            </a:r>
          </a:p>
        </c:rich>
      </c:tx>
      <c:layout/>
      <c:overlay val="0"/>
      <c:spPr>
        <a:noFill/>
        <a:ln>
          <a:noFill/>
        </a:ln>
        <a:effectLst/>
      </c:spPr>
    </c:title>
    <c:autoTitleDeleted val="0"/>
    <c:plotArea>
      <c:layout/>
      <c:barChart>
        <c:barDir val="col"/>
        <c:grouping val="clustered"/>
        <c:varyColors val="0"/>
        <c:ser>
          <c:idx val="0"/>
          <c:order val="0"/>
          <c:tx>
            <c:strRef>
              <c:f>'[RESULTADOS CAMS 2015 (1).xlsx]Hoja1'!$A$6</c:f>
              <c:strCache>
                <c:ptCount val="1"/>
                <c:pt idx="0">
                  <c:v>INSPECCIONES Y ABORDAJES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'[RESULTADOS CAMS 2015 (1).xlsx]Hoja1'!$B$5:$M$5</c:f>
              <c:strCache>
                <c:ptCount val="12"/>
                <c:pt idx="0">
                  <c:v>CAM I</c:v>
                </c:pt>
                <c:pt idx="1">
                  <c:v>CAM II</c:v>
                </c:pt>
                <c:pt idx="2">
                  <c:v>CAM III (F-1)</c:v>
                </c:pt>
                <c:pt idx="3">
                  <c:v>CAM III (F-2)</c:v>
                </c:pt>
                <c:pt idx="4">
                  <c:v>CAM IV </c:v>
                </c:pt>
                <c:pt idx="5">
                  <c:v>CAM V</c:v>
                </c:pt>
                <c:pt idx="6">
                  <c:v>CAM VI </c:v>
                </c:pt>
                <c:pt idx="7">
                  <c:v>CAM VII</c:v>
                </c:pt>
                <c:pt idx="8">
                  <c:v>CAM VIII</c:v>
                </c:pt>
                <c:pt idx="9">
                  <c:v>CAM IX</c:v>
                </c:pt>
                <c:pt idx="10">
                  <c:v>CAM XII     (F-1)</c:v>
                </c:pt>
                <c:pt idx="11">
                  <c:v>CAM XII     (F-2)</c:v>
                </c:pt>
              </c:strCache>
            </c:strRef>
          </c:cat>
          <c:val>
            <c:numRef>
              <c:f>'[RESULTADOS CAMS 2015 (1).xlsx]Hoja1'!$B$6:$M$6</c:f>
              <c:numCache>
                <c:formatCode>General</c:formatCode>
                <c:ptCount val="12"/>
                <c:pt idx="0">
                  <c:v>25</c:v>
                </c:pt>
                <c:pt idx="1">
                  <c:v>96</c:v>
                </c:pt>
                <c:pt idx="2">
                  <c:v>45</c:v>
                </c:pt>
                <c:pt idx="3">
                  <c:v>45</c:v>
                </c:pt>
                <c:pt idx="4">
                  <c:v>85</c:v>
                </c:pt>
                <c:pt idx="5">
                  <c:v>28</c:v>
                </c:pt>
                <c:pt idx="6">
                  <c:v>43</c:v>
                </c:pt>
                <c:pt idx="7">
                  <c:v>129</c:v>
                </c:pt>
                <c:pt idx="8">
                  <c:v>370</c:v>
                </c:pt>
                <c:pt idx="9">
                  <c:v>170</c:v>
                </c:pt>
                <c:pt idx="10">
                  <c:v>117</c:v>
                </c:pt>
                <c:pt idx="11">
                  <c:v>136</c:v>
                </c:pt>
              </c:numCache>
            </c:numRef>
          </c:val>
        </c:ser>
        <c:dLbls>
          <c:showLegendKey val="0"/>
          <c:showVal val="0"/>
          <c:showCatName val="0"/>
          <c:showSerName val="0"/>
          <c:showPercent val="0"/>
          <c:showBubbleSize val="0"/>
        </c:dLbls>
        <c:gapWidth val="219"/>
        <c:overlap val="-27"/>
        <c:axId val="120274944"/>
        <c:axId val="120276480"/>
      </c:barChart>
      <c:catAx>
        <c:axId val="12027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20276480"/>
        <c:crosses val="autoZero"/>
        <c:auto val="1"/>
        <c:lblAlgn val="ctr"/>
        <c:lblOffset val="100"/>
        <c:noMultiLvlLbl val="0"/>
      </c:catAx>
      <c:valAx>
        <c:axId val="1202764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s-EC"/>
          </a:p>
        </c:txPr>
        <c:crossAx val="12027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INSPECCIONES Y ABORDAJES 2016</a:t>
            </a: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Hoja1!$A$6</c:f>
              <c:strCache>
                <c:ptCount val="1"/>
                <c:pt idx="0">
                  <c:v>INSPECCIONES Y ABORDAJES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Hoja1!$B$5:$O$5</c:f>
              <c:strCache>
                <c:ptCount val="14"/>
                <c:pt idx="0">
                  <c:v>CAM I</c:v>
                </c:pt>
                <c:pt idx="1">
                  <c:v>CAM II</c:v>
                </c:pt>
                <c:pt idx="2">
                  <c:v>CAM III (F-1)</c:v>
                </c:pt>
                <c:pt idx="3">
                  <c:v>CAM III (F-2)</c:v>
                </c:pt>
                <c:pt idx="4">
                  <c:v>CAM IV </c:v>
                </c:pt>
                <c:pt idx="5">
                  <c:v>CAM V</c:v>
                </c:pt>
                <c:pt idx="6">
                  <c:v>CAM VI </c:v>
                </c:pt>
                <c:pt idx="7">
                  <c:v>CAM VII</c:v>
                </c:pt>
                <c:pt idx="8">
                  <c:v>CAM VIII</c:v>
                </c:pt>
                <c:pt idx="9">
                  <c:v>CAM IX</c:v>
                </c:pt>
                <c:pt idx="10">
                  <c:v>CAM X</c:v>
                </c:pt>
                <c:pt idx="11">
                  <c:v>CAM XI</c:v>
                </c:pt>
                <c:pt idx="12">
                  <c:v>CAM XII     (F-1)</c:v>
                </c:pt>
                <c:pt idx="13">
                  <c:v>CAM XII     (F-2)</c:v>
                </c:pt>
              </c:strCache>
            </c:strRef>
          </c:cat>
          <c:val>
            <c:numRef>
              <c:f>Hoja1!$B$6:$O$6</c:f>
              <c:numCache>
                <c:formatCode>General</c:formatCode>
                <c:ptCount val="14"/>
                <c:pt idx="0">
                  <c:v>67</c:v>
                </c:pt>
                <c:pt idx="1">
                  <c:v>336</c:v>
                </c:pt>
              </c:numCache>
            </c:numRef>
          </c:val>
        </c:ser>
        <c:dLbls>
          <c:showLegendKey val="0"/>
          <c:showVal val="0"/>
          <c:showCatName val="0"/>
          <c:showSerName val="0"/>
          <c:showPercent val="0"/>
          <c:showBubbleSize val="0"/>
        </c:dLbls>
        <c:gapWidth val="150"/>
        <c:shape val="box"/>
        <c:axId val="120320384"/>
        <c:axId val="120321920"/>
        <c:axId val="0"/>
      </c:bar3DChart>
      <c:catAx>
        <c:axId val="1203203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s-EC"/>
          </a:p>
        </c:txPr>
        <c:crossAx val="120321920"/>
        <c:crosses val="autoZero"/>
        <c:auto val="1"/>
        <c:lblAlgn val="ctr"/>
        <c:lblOffset val="100"/>
        <c:noMultiLvlLbl val="0"/>
      </c:catAx>
      <c:valAx>
        <c:axId val="120321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s-EC"/>
          </a:p>
        </c:txPr>
        <c:crossAx val="120320384"/>
        <c:crosses val="autoZero"/>
        <c:crossBetween val="between"/>
      </c:valAx>
      <c:spPr>
        <a:noFill/>
        <a:ln>
          <a:noFill/>
        </a:ln>
        <a:effectLst/>
      </c:spPr>
    </c:plotArea>
    <c:plotVisOnly val="1"/>
    <c:dispBlanksAs val="gap"/>
    <c:showDLblsOverMax val="0"/>
  </c:chart>
  <c:spPr>
    <a:noFill/>
    <a:ln>
      <a:noFill/>
    </a:ln>
    <a:effectLst/>
  </c:spPr>
  <c:txPr>
    <a:bodyPr/>
    <a:lstStyle/>
    <a:p>
      <a:pPr algn="just">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_rels/drawing4.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image" Target="../media/image41.jpeg"/><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E3C086-94DD-431B-AB3A-A4B50A391282}"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s-EC"/>
        </a:p>
      </dgm:t>
    </dgm:pt>
    <dgm:pt modelId="{B378D0D4-388F-40F4-B4B1-DC95A14505B3}">
      <dgm:prSet phldrT="[Texto]" custT="1"/>
      <dgm:spPr/>
      <dgm:t>
        <a:bodyPr/>
        <a:lstStyle/>
        <a:p>
          <a:r>
            <a:rPr lang="es-EC" sz="2400" b="0" i="0" dirty="0" smtClean="0"/>
            <a:t>Introducción</a:t>
          </a:r>
          <a:endParaRPr lang="es-EC" sz="2400" dirty="0"/>
        </a:p>
      </dgm:t>
    </dgm:pt>
    <dgm:pt modelId="{E6FB9367-A2A4-46D9-AFA1-C73501DE3090}" type="parTrans" cxnId="{2E0305C8-C423-42EB-B746-5B84F30937C2}">
      <dgm:prSet/>
      <dgm:spPr/>
      <dgm:t>
        <a:bodyPr/>
        <a:lstStyle/>
        <a:p>
          <a:endParaRPr lang="es-EC" sz="3600"/>
        </a:p>
      </dgm:t>
    </dgm:pt>
    <dgm:pt modelId="{69A36D00-7093-464A-9C51-BEF10C08FF01}" type="sibTrans" cxnId="{2E0305C8-C423-42EB-B746-5B84F30937C2}">
      <dgm:prSet/>
      <dgm:spPr/>
      <dgm:t>
        <a:bodyPr/>
        <a:lstStyle/>
        <a:p>
          <a:endParaRPr lang="es-EC" sz="3600"/>
        </a:p>
      </dgm:t>
    </dgm:pt>
    <dgm:pt modelId="{6B7E0A2B-18BD-490D-91D0-43D2920DD120}">
      <dgm:prSet custT="1"/>
      <dgm:spPr/>
      <dgm:t>
        <a:bodyPr/>
        <a:lstStyle/>
        <a:p>
          <a:r>
            <a:rPr lang="es-EC" sz="2400" dirty="0" smtClean="0"/>
            <a:t>Metodología</a:t>
          </a:r>
          <a:endParaRPr lang="es-EC" sz="2400" dirty="0"/>
        </a:p>
      </dgm:t>
    </dgm:pt>
    <dgm:pt modelId="{F1082882-7015-411A-AE27-9E0CD7E3EAFF}" type="parTrans" cxnId="{7A770810-96F3-47FB-8A43-4C0022D642C3}">
      <dgm:prSet/>
      <dgm:spPr/>
      <dgm:t>
        <a:bodyPr/>
        <a:lstStyle/>
        <a:p>
          <a:endParaRPr lang="es-EC" sz="3600"/>
        </a:p>
      </dgm:t>
    </dgm:pt>
    <dgm:pt modelId="{726A2896-2B78-4BDC-83EB-CF2D398E5EE2}" type="sibTrans" cxnId="{7A770810-96F3-47FB-8A43-4C0022D642C3}">
      <dgm:prSet/>
      <dgm:spPr/>
      <dgm:t>
        <a:bodyPr/>
        <a:lstStyle/>
        <a:p>
          <a:endParaRPr lang="es-EC" sz="3600"/>
        </a:p>
      </dgm:t>
    </dgm:pt>
    <dgm:pt modelId="{B90DBFB5-6631-4533-BF00-C6A843670042}">
      <dgm:prSet custT="1"/>
      <dgm:spPr/>
      <dgm:t>
        <a:bodyPr/>
        <a:lstStyle/>
        <a:p>
          <a:r>
            <a:rPr lang="es-EC" sz="2400" b="0" i="0" dirty="0" smtClean="0"/>
            <a:t>Marco teórico</a:t>
          </a:r>
          <a:endParaRPr lang="es-EC" sz="2400" b="0" i="0" dirty="0"/>
        </a:p>
      </dgm:t>
    </dgm:pt>
    <dgm:pt modelId="{740CFB88-1C63-426F-BCDA-924FDB67D103}" type="parTrans" cxnId="{E302744C-76D9-49A3-A1BE-BD16591B46D4}">
      <dgm:prSet/>
      <dgm:spPr/>
      <dgm:t>
        <a:bodyPr/>
        <a:lstStyle/>
        <a:p>
          <a:endParaRPr lang="es-EC" sz="3600"/>
        </a:p>
      </dgm:t>
    </dgm:pt>
    <dgm:pt modelId="{727E23A6-55A5-4297-81EB-3F1495A02095}" type="sibTrans" cxnId="{E302744C-76D9-49A3-A1BE-BD16591B46D4}">
      <dgm:prSet/>
      <dgm:spPr/>
      <dgm:t>
        <a:bodyPr/>
        <a:lstStyle/>
        <a:p>
          <a:endParaRPr lang="es-EC" sz="3600"/>
        </a:p>
      </dgm:t>
    </dgm:pt>
    <dgm:pt modelId="{24AA013B-38C7-4684-AA6A-CCF0241CD59F}">
      <dgm:prSet phldrT="[Texto]" custT="1"/>
      <dgm:spPr/>
      <dgm:t>
        <a:bodyPr/>
        <a:lstStyle/>
        <a:p>
          <a:r>
            <a:rPr lang="es-EC" sz="2400" dirty="0" smtClean="0"/>
            <a:t>Conclusiones y Recomendaciones</a:t>
          </a:r>
          <a:endParaRPr lang="es-EC" sz="2400" dirty="0"/>
        </a:p>
      </dgm:t>
    </dgm:pt>
    <dgm:pt modelId="{351E6908-3BE1-4919-A813-EEB9E6EE532F}" type="sibTrans" cxnId="{CD78CBB5-6370-41F4-A448-B2A26F040CC2}">
      <dgm:prSet/>
      <dgm:spPr/>
      <dgm:t>
        <a:bodyPr/>
        <a:lstStyle/>
        <a:p>
          <a:endParaRPr lang="es-EC" sz="3600"/>
        </a:p>
      </dgm:t>
    </dgm:pt>
    <dgm:pt modelId="{1733447F-F94E-4386-8C3F-1A2232CC9CDA}" type="parTrans" cxnId="{CD78CBB5-6370-41F4-A448-B2A26F040CC2}">
      <dgm:prSet/>
      <dgm:spPr/>
      <dgm:t>
        <a:bodyPr/>
        <a:lstStyle/>
        <a:p>
          <a:endParaRPr lang="es-EC" sz="3600"/>
        </a:p>
      </dgm:t>
    </dgm:pt>
    <dgm:pt modelId="{DD4F18AA-C20F-4992-B7D7-A42D7EF51680}" type="pres">
      <dgm:prSet presAssocID="{30E3C086-94DD-431B-AB3A-A4B50A391282}" presName="Name0" presStyleCnt="0">
        <dgm:presLayoutVars>
          <dgm:chMax val="7"/>
          <dgm:chPref val="7"/>
          <dgm:dir/>
        </dgm:presLayoutVars>
      </dgm:prSet>
      <dgm:spPr/>
      <dgm:t>
        <a:bodyPr/>
        <a:lstStyle/>
        <a:p>
          <a:endParaRPr lang="es-EC"/>
        </a:p>
      </dgm:t>
    </dgm:pt>
    <dgm:pt modelId="{4111BD6E-BD98-4643-AE6E-8750132B34FB}" type="pres">
      <dgm:prSet presAssocID="{30E3C086-94DD-431B-AB3A-A4B50A391282}" presName="Name1" presStyleCnt="0"/>
      <dgm:spPr/>
      <dgm:t>
        <a:bodyPr/>
        <a:lstStyle/>
        <a:p>
          <a:endParaRPr lang="es-EC"/>
        </a:p>
      </dgm:t>
    </dgm:pt>
    <dgm:pt modelId="{5AA91BFF-C047-4BC6-8E5C-6C085BE64CDC}" type="pres">
      <dgm:prSet presAssocID="{30E3C086-94DD-431B-AB3A-A4B50A391282}" presName="cycle" presStyleCnt="0"/>
      <dgm:spPr/>
      <dgm:t>
        <a:bodyPr/>
        <a:lstStyle/>
        <a:p>
          <a:endParaRPr lang="es-EC"/>
        </a:p>
      </dgm:t>
    </dgm:pt>
    <dgm:pt modelId="{1DC1147B-AA92-44E4-9EB8-316AA2CDC4EC}" type="pres">
      <dgm:prSet presAssocID="{30E3C086-94DD-431B-AB3A-A4B50A391282}" presName="srcNode" presStyleLbl="node1" presStyleIdx="0" presStyleCnt="4"/>
      <dgm:spPr/>
      <dgm:t>
        <a:bodyPr/>
        <a:lstStyle/>
        <a:p>
          <a:endParaRPr lang="es-EC"/>
        </a:p>
      </dgm:t>
    </dgm:pt>
    <dgm:pt modelId="{A77A3F0F-F1D3-46B2-992C-46C33B8CC993}" type="pres">
      <dgm:prSet presAssocID="{30E3C086-94DD-431B-AB3A-A4B50A391282}" presName="conn" presStyleLbl="parChTrans1D2" presStyleIdx="0" presStyleCnt="1"/>
      <dgm:spPr/>
      <dgm:t>
        <a:bodyPr/>
        <a:lstStyle/>
        <a:p>
          <a:endParaRPr lang="es-EC"/>
        </a:p>
      </dgm:t>
    </dgm:pt>
    <dgm:pt modelId="{B7B95618-F7AA-48A3-A4F4-78E438728E70}" type="pres">
      <dgm:prSet presAssocID="{30E3C086-94DD-431B-AB3A-A4B50A391282}" presName="extraNode" presStyleLbl="node1" presStyleIdx="0" presStyleCnt="4"/>
      <dgm:spPr/>
      <dgm:t>
        <a:bodyPr/>
        <a:lstStyle/>
        <a:p>
          <a:endParaRPr lang="es-EC"/>
        </a:p>
      </dgm:t>
    </dgm:pt>
    <dgm:pt modelId="{CB07D4DE-0D30-4514-9398-28022B6D3091}" type="pres">
      <dgm:prSet presAssocID="{30E3C086-94DD-431B-AB3A-A4B50A391282}" presName="dstNode" presStyleLbl="node1" presStyleIdx="0" presStyleCnt="4"/>
      <dgm:spPr/>
      <dgm:t>
        <a:bodyPr/>
        <a:lstStyle/>
        <a:p>
          <a:endParaRPr lang="es-EC"/>
        </a:p>
      </dgm:t>
    </dgm:pt>
    <dgm:pt modelId="{4D911F23-705A-4644-851A-840151FD8E2F}" type="pres">
      <dgm:prSet presAssocID="{B378D0D4-388F-40F4-B4B1-DC95A14505B3}" presName="text_1" presStyleLbl="node1" presStyleIdx="0" presStyleCnt="4">
        <dgm:presLayoutVars>
          <dgm:bulletEnabled val="1"/>
        </dgm:presLayoutVars>
      </dgm:prSet>
      <dgm:spPr/>
      <dgm:t>
        <a:bodyPr/>
        <a:lstStyle/>
        <a:p>
          <a:endParaRPr lang="es-EC"/>
        </a:p>
      </dgm:t>
    </dgm:pt>
    <dgm:pt modelId="{0EE311D4-976D-4979-B183-1C63294168F7}" type="pres">
      <dgm:prSet presAssocID="{B378D0D4-388F-40F4-B4B1-DC95A14505B3}" presName="accent_1" presStyleCnt="0"/>
      <dgm:spPr/>
      <dgm:t>
        <a:bodyPr/>
        <a:lstStyle/>
        <a:p>
          <a:endParaRPr lang="es-EC"/>
        </a:p>
      </dgm:t>
    </dgm:pt>
    <dgm:pt modelId="{3BC4AAD0-43F2-4907-9192-E415F69F10B9}" type="pres">
      <dgm:prSet presAssocID="{B378D0D4-388F-40F4-B4B1-DC95A14505B3}" presName="accentRepeatNode" presStyleLbl="solidFgAcc1" presStyleIdx="0" presStyleCnt="4"/>
      <dgm:spPr/>
      <dgm:t>
        <a:bodyPr/>
        <a:lstStyle/>
        <a:p>
          <a:endParaRPr lang="es-EC"/>
        </a:p>
      </dgm:t>
    </dgm:pt>
    <dgm:pt modelId="{CEEC5144-57CE-498C-B8A9-ED698D230C9C}" type="pres">
      <dgm:prSet presAssocID="{B90DBFB5-6631-4533-BF00-C6A843670042}" presName="text_2" presStyleLbl="node1" presStyleIdx="1" presStyleCnt="4">
        <dgm:presLayoutVars>
          <dgm:bulletEnabled val="1"/>
        </dgm:presLayoutVars>
      </dgm:prSet>
      <dgm:spPr/>
      <dgm:t>
        <a:bodyPr/>
        <a:lstStyle/>
        <a:p>
          <a:endParaRPr lang="es-EC"/>
        </a:p>
      </dgm:t>
    </dgm:pt>
    <dgm:pt modelId="{4A0834CD-50D2-4412-BDBF-E4DD76E3C717}" type="pres">
      <dgm:prSet presAssocID="{B90DBFB5-6631-4533-BF00-C6A843670042}" presName="accent_2" presStyleCnt="0"/>
      <dgm:spPr/>
    </dgm:pt>
    <dgm:pt modelId="{8AD5A9F4-D2B5-4689-B513-8E9310DE1C24}" type="pres">
      <dgm:prSet presAssocID="{B90DBFB5-6631-4533-BF00-C6A843670042}" presName="accentRepeatNode" presStyleLbl="solidFgAcc1" presStyleIdx="1" presStyleCnt="4"/>
      <dgm:spPr/>
      <dgm:t>
        <a:bodyPr/>
        <a:lstStyle/>
        <a:p>
          <a:endParaRPr lang="es-EC"/>
        </a:p>
      </dgm:t>
    </dgm:pt>
    <dgm:pt modelId="{2C2C4293-B82E-424C-A499-65027E87CC14}" type="pres">
      <dgm:prSet presAssocID="{6B7E0A2B-18BD-490D-91D0-43D2920DD120}" presName="text_3" presStyleLbl="node1" presStyleIdx="2" presStyleCnt="4">
        <dgm:presLayoutVars>
          <dgm:bulletEnabled val="1"/>
        </dgm:presLayoutVars>
      </dgm:prSet>
      <dgm:spPr/>
      <dgm:t>
        <a:bodyPr/>
        <a:lstStyle/>
        <a:p>
          <a:endParaRPr lang="es-EC"/>
        </a:p>
      </dgm:t>
    </dgm:pt>
    <dgm:pt modelId="{62FAC311-5253-4D49-9DFF-22286C41C8A6}" type="pres">
      <dgm:prSet presAssocID="{6B7E0A2B-18BD-490D-91D0-43D2920DD120}" presName="accent_3" presStyleCnt="0"/>
      <dgm:spPr/>
    </dgm:pt>
    <dgm:pt modelId="{5C9BDF03-F384-4E78-BA4A-4DD66239A05E}" type="pres">
      <dgm:prSet presAssocID="{6B7E0A2B-18BD-490D-91D0-43D2920DD120}" presName="accentRepeatNode" presStyleLbl="solidFgAcc1" presStyleIdx="2" presStyleCnt="4"/>
      <dgm:spPr/>
      <dgm:t>
        <a:bodyPr/>
        <a:lstStyle/>
        <a:p>
          <a:endParaRPr lang="es-EC"/>
        </a:p>
      </dgm:t>
    </dgm:pt>
    <dgm:pt modelId="{0F16B51A-3A75-4151-90E7-5B98B8DCB51A}" type="pres">
      <dgm:prSet presAssocID="{24AA013B-38C7-4684-AA6A-CCF0241CD59F}" presName="text_4" presStyleLbl="node1" presStyleIdx="3" presStyleCnt="4">
        <dgm:presLayoutVars>
          <dgm:bulletEnabled val="1"/>
        </dgm:presLayoutVars>
      </dgm:prSet>
      <dgm:spPr/>
      <dgm:t>
        <a:bodyPr/>
        <a:lstStyle/>
        <a:p>
          <a:endParaRPr lang="es-EC"/>
        </a:p>
      </dgm:t>
    </dgm:pt>
    <dgm:pt modelId="{3A202032-F850-498F-8D2D-1AB4DBECD3D1}" type="pres">
      <dgm:prSet presAssocID="{24AA013B-38C7-4684-AA6A-CCF0241CD59F}" presName="accent_4" presStyleCnt="0"/>
      <dgm:spPr/>
    </dgm:pt>
    <dgm:pt modelId="{A5E58A20-2A17-4696-BFC8-E5B877F8D3B1}" type="pres">
      <dgm:prSet presAssocID="{24AA013B-38C7-4684-AA6A-CCF0241CD59F}" presName="accentRepeatNode" presStyleLbl="solidFgAcc1" presStyleIdx="3" presStyleCnt="4"/>
      <dgm:spPr/>
      <dgm:t>
        <a:bodyPr/>
        <a:lstStyle/>
        <a:p>
          <a:endParaRPr lang="es-EC"/>
        </a:p>
      </dgm:t>
    </dgm:pt>
  </dgm:ptLst>
  <dgm:cxnLst>
    <dgm:cxn modelId="{F0B324A1-423C-4567-8FB8-C29CE973B8B3}" type="presOf" srcId="{30E3C086-94DD-431B-AB3A-A4B50A391282}" destId="{DD4F18AA-C20F-4992-B7D7-A42D7EF51680}" srcOrd="0" destOrd="0" presId="urn:microsoft.com/office/officeart/2008/layout/VerticalCurvedList"/>
    <dgm:cxn modelId="{27F4A05A-714E-4029-AB17-0A00BC165B80}" type="presOf" srcId="{24AA013B-38C7-4684-AA6A-CCF0241CD59F}" destId="{0F16B51A-3A75-4151-90E7-5B98B8DCB51A}" srcOrd="0" destOrd="0" presId="urn:microsoft.com/office/officeart/2008/layout/VerticalCurvedList"/>
    <dgm:cxn modelId="{2E0305C8-C423-42EB-B746-5B84F30937C2}" srcId="{30E3C086-94DD-431B-AB3A-A4B50A391282}" destId="{B378D0D4-388F-40F4-B4B1-DC95A14505B3}" srcOrd="0" destOrd="0" parTransId="{E6FB9367-A2A4-46D9-AFA1-C73501DE3090}" sibTransId="{69A36D00-7093-464A-9C51-BEF10C08FF01}"/>
    <dgm:cxn modelId="{B4AB768B-E7A8-4004-90C7-14C9E572E11A}" type="presOf" srcId="{B90DBFB5-6631-4533-BF00-C6A843670042}" destId="{CEEC5144-57CE-498C-B8A9-ED698D230C9C}" srcOrd="0" destOrd="0" presId="urn:microsoft.com/office/officeart/2008/layout/VerticalCurvedList"/>
    <dgm:cxn modelId="{E302744C-76D9-49A3-A1BE-BD16591B46D4}" srcId="{30E3C086-94DD-431B-AB3A-A4B50A391282}" destId="{B90DBFB5-6631-4533-BF00-C6A843670042}" srcOrd="1" destOrd="0" parTransId="{740CFB88-1C63-426F-BCDA-924FDB67D103}" sibTransId="{727E23A6-55A5-4297-81EB-3F1495A02095}"/>
    <dgm:cxn modelId="{7A770810-96F3-47FB-8A43-4C0022D642C3}" srcId="{30E3C086-94DD-431B-AB3A-A4B50A391282}" destId="{6B7E0A2B-18BD-490D-91D0-43D2920DD120}" srcOrd="2" destOrd="0" parTransId="{F1082882-7015-411A-AE27-9E0CD7E3EAFF}" sibTransId="{726A2896-2B78-4BDC-83EB-CF2D398E5EE2}"/>
    <dgm:cxn modelId="{CD78CBB5-6370-41F4-A448-B2A26F040CC2}" srcId="{30E3C086-94DD-431B-AB3A-A4B50A391282}" destId="{24AA013B-38C7-4684-AA6A-CCF0241CD59F}" srcOrd="3" destOrd="0" parTransId="{1733447F-F94E-4386-8C3F-1A2232CC9CDA}" sibTransId="{351E6908-3BE1-4919-A813-EEB9E6EE532F}"/>
    <dgm:cxn modelId="{C94602A3-75D0-45AE-A96E-977A31503ACF}" type="presOf" srcId="{6B7E0A2B-18BD-490D-91D0-43D2920DD120}" destId="{2C2C4293-B82E-424C-A499-65027E87CC14}" srcOrd="0" destOrd="0" presId="urn:microsoft.com/office/officeart/2008/layout/VerticalCurvedList"/>
    <dgm:cxn modelId="{7D958719-3557-4F36-B50C-38F6F35F4311}" type="presOf" srcId="{69A36D00-7093-464A-9C51-BEF10C08FF01}" destId="{A77A3F0F-F1D3-46B2-992C-46C33B8CC993}" srcOrd="0" destOrd="0" presId="urn:microsoft.com/office/officeart/2008/layout/VerticalCurvedList"/>
    <dgm:cxn modelId="{49AF3DB1-7851-4DBB-BC3E-DD6904127D76}" type="presOf" srcId="{B378D0D4-388F-40F4-B4B1-DC95A14505B3}" destId="{4D911F23-705A-4644-851A-840151FD8E2F}" srcOrd="0" destOrd="0" presId="urn:microsoft.com/office/officeart/2008/layout/VerticalCurvedList"/>
    <dgm:cxn modelId="{A635EA4A-450E-4E40-A6F3-95C5CE02803F}" type="presParOf" srcId="{DD4F18AA-C20F-4992-B7D7-A42D7EF51680}" destId="{4111BD6E-BD98-4643-AE6E-8750132B34FB}" srcOrd="0" destOrd="0" presId="urn:microsoft.com/office/officeart/2008/layout/VerticalCurvedList"/>
    <dgm:cxn modelId="{BC56AE08-C450-4C2D-BDF6-B044B4D667B7}" type="presParOf" srcId="{4111BD6E-BD98-4643-AE6E-8750132B34FB}" destId="{5AA91BFF-C047-4BC6-8E5C-6C085BE64CDC}" srcOrd="0" destOrd="0" presId="urn:microsoft.com/office/officeart/2008/layout/VerticalCurvedList"/>
    <dgm:cxn modelId="{CFC1F25F-9F60-41E6-8D0D-60B86E6D8480}" type="presParOf" srcId="{5AA91BFF-C047-4BC6-8E5C-6C085BE64CDC}" destId="{1DC1147B-AA92-44E4-9EB8-316AA2CDC4EC}" srcOrd="0" destOrd="0" presId="urn:microsoft.com/office/officeart/2008/layout/VerticalCurvedList"/>
    <dgm:cxn modelId="{4B7A5808-2C71-4530-B309-DBD44E10E31B}" type="presParOf" srcId="{5AA91BFF-C047-4BC6-8E5C-6C085BE64CDC}" destId="{A77A3F0F-F1D3-46B2-992C-46C33B8CC993}" srcOrd="1" destOrd="0" presId="urn:microsoft.com/office/officeart/2008/layout/VerticalCurvedList"/>
    <dgm:cxn modelId="{973BFADC-75FB-43C9-A2E3-A5CE89656353}" type="presParOf" srcId="{5AA91BFF-C047-4BC6-8E5C-6C085BE64CDC}" destId="{B7B95618-F7AA-48A3-A4F4-78E438728E70}" srcOrd="2" destOrd="0" presId="urn:microsoft.com/office/officeart/2008/layout/VerticalCurvedList"/>
    <dgm:cxn modelId="{968E596B-1897-47C8-9A11-C5F328A5AB30}" type="presParOf" srcId="{5AA91BFF-C047-4BC6-8E5C-6C085BE64CDC}" destId="{CB07D4DE-0D30-4514-9398-28022B6D3091}" srcOrd="3" destOrd="0" presId="urn:microsoft.com/office/officeart/2008/layout/VerticalCurvedList"/>
    <dgm:cxn modelId="{775826E1-DA30-4275-A4BF-F6005659435C}" type="presParOf" srcId="{4111BD6E-BD98-4643-AE6E-8750132B34FB}" destId="{4D911F23-705A-4644-851A-840151FD8E2F}" srcOrd="1" destOrd="0" presId="urn:microsoft.com/office/officeart/2008/layout/VerticalCurvedList"/>
    <dgm:cxn modelId="{9F1525C0-3668-4CD4-867A-76F53C14CA8B}" type="presParOf" srcId="{4111BD6E-BD98-4643-AE6E-8750132B34FB}" destId="{0EE311D4-976D-4979-B183-1C63294168F7}" srcOrd="2" destOrd="0" presId="urn:microsoft.com/office/officeart/2008/layout/VerticalCurvedList"/>
    <dgm:cxn modelId="{B3887670-90DC-43BB-884D-A41517B0521D}" type="presParOf" srcId="{0EE311D4-976D-4979-B183-1C63294168F7}" destId="{3BC4AAD0-43F2-4907-9192-E415F69F10B9}" srcOrd="0" destOrd="0" presId="urn:microsoft.com/office/officeart/2008/layout/VerticalCurvedList"/>
    <dgm:cxn modelId="{146A0666-700C-4829-BDA6-664936E71205}" type="presParOf" srcId="{4111BD6E-BD98-4643-AE6E-8750132B34FB}" destId="{CEEC5144-57CE-498C-B8A9-ED698D230C9C}" srcOrd="3" destOrd="0" presId="urn:microsoft.com/office/officeart/2008/layout/VerticalCurvedList"/>
    <dgm:cxn modelId="{8CCC73E2-187B-4E2A-B1E3-F89D6F48485F}" type="presParOf" srcId="{4111BD6E-BD98-4643-AE6E-8750132B34FB}" destId="{4A0834CD-50D2-4412-BDBF-E4DD76E3C717}" srcOrd="4" destOrd="0" presId="urn:microsoft.com/office/officeart/2008/layout/VerticalCurvedList"/>
    <dgm:cxn modelId="{8AB06348-3757-4A0D-9B95-C35191F8D1C8}" type="presParOf" srcId="{4A0834CD-50D2-4412-BDBF-E4DD76E3C717}" destId="{8AD5A9F4-D2B5-4689-B513-8E9310DE1C24}" srcOrd="0" destOrd="0" presId="urn:microsoft.com/office/officeart/2008/layout/VerticalCurvedList"/>
    <dgm:cxn modelId="{6337C091-54DE-4A8F-AC7D-1D9E76DDAB2D}" type="presParOf" srcId="{4111BD6E-BD98-4643-AE6E-8750132B34FB}" destId="{2C2C4293-B82E-424C-A499-65027E87CC14}" srcOrd="5" destOrd="0" presId="urn:microsoft.com/office/officeart/2008/layout/VerticalCurvedList"/>
    <dgm:cxn modelId="{359AAC1A-5C30-487C-91B4-7DA802EB86D3}" type="presParOf" srcId="{4111BD6E-BD98-4643-AE6E-8750132B34FB}" destId="{62FAC311-5253-4D49-9DFF-22286C41C8A6}" srcOrd="6" destOrd="0" presId="urn:microsoft.com/office/officeart/2008/layout/VerticalCurvedList"/>
    <dgm:cxn modelId="{7C95E82E-D6F5-494A-8B3B-B92D95AE90B3}" type="presParOf" srcId="{62FAC311-5253-4D49-9DFF-22286C41C8A6}" destId="{5C9BDF03-F384-4E78-BA4A-4DD66239A05E}" srcOrd="0" destOrd="0" presId="urn:microsoft.com/office/officeart/2008/layout/VerticalCurvedList"/>
    <dgm:cxn modelId="{E86E65B4-C8F6-4394-88C1-3BFFFC95A047}" type="presParOf" srcId="{4111BD6E-BD98-4643-AE6E-8750132B34FB}" destId="{0F16B51A-3A75-4151-90E7-5B98B8DCB51A}" srcOrd="7" destOrd="0" presId="urn:microsoft.com/office/officeart/2008/layout/VerticalCurvedList"/>
    <dgm:cxn modelId="{5C64C8CF-77AE-45C2-8DB0-164D96BD80C5}" type="presParOf" srcId="{4111BD6E-BD98-4643-AE6E-8750132B34FB}" destId="{3A202032-F850-498F-8D2D-1AB4DBECD3D1}" srcOrd="8" destOrd="0" presId="urn:microsoft.com/office/officeart/2008/layout/VerticalCurvedList"/>
    <dgm:cxn modelId="{61325B54-792F-4C2F-BFD7-91A7FEFF14EB}" type="presParOf" srcId="{3A202032-F850-498F-8D2D-1AB4DBECD3D1}" destId="{A5E58A20-2A17-4696-BFC8-E5B877F8D3B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C616B9B-96F0-49A2-AAE9-528A5B193183}"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1FE6AD42-32D0-497D-9496-BCB0888A92BF}">
      <dgm:prSet phldrT="[Texto]"/>
      <dgm:spPr/>
      <dgm:t>
        <a:bodyPr/>
        <a:lstStyle/>
        <a:p>
          <a:r>
            <a:rPr lang="es-EC" dirty="0" smtClean="0"/>
            <a:t>•Identificar los riesgos mediante una matriz de amenazas e imprevistos que pueden ocurrir en las operaciones de abordaje para evitar problemas en el cumplimiento de estas actividades.</a:t>
          </a:r>
          <a:endParaRPr lang="es-EC" dirty="0"/>
        </a:p>
      </dgm:t>
    </dgm:pt>
    <dgm:pt modelId="{08B3D6DE-0810-43B2-A91B-9BF1621BAB2D}" type="parTrans" cxnId="{55E6892E-851C-48EA-8B95-2F30639739D6}">
      <dgm:prSet/>
      <dgm:spPr/>
      <dgm:t>
        <a:bodyPr/>
        <a:lstStyle/>
        <a:p>
          <a:endParaRPr lang="es-EC"/>
        </a:p>
      </dgm:t>
    </dgm:pt>
    <dgm:pt modelId="{477334FB-97FA-4A1D-AC4B-6F1BF373C737}" type="sibTrans" cxnId="{55E6892E-851C-48EA-8B95-2F30639739D6}">
      <dgm:prSet/>
      <dgm:spPr/>
      <dgm:t>
        <a:bodyPr/>
        <a:lstStyle/>
        <a:p>
          <a:endParaRPr lang="es-EC"/>
        </a:p>
      </dgm:t>
    </dgm:pt>
    <dgm:pt modelId="{DE45DF60-96E6-4BD8-9536-A531AA3710A2}">
      <dgm:prSet phldrT="[Texto]"/>
      <dgm:spPr/>
      <dgm:t>
        <a:bodyPr/>
        <a:lstStyle/>
        <a:p>
          <a:r>
            <a:rPr lang="es-EC" dirty="0" smtClean="0"/>
            <a:t>•Realizar un análisis de los procedimientos que se cumplen para realizar un abordaje mediante entrevistas al personal que ha realizado estas operaciones de control.</a:t>
          </a:r>
          <a:endParaRPr lang="es-EC" dirty="0"/>
        </a:p>
      </dgm:t>
    </dgm:pt>
    <dgm:pt modelId="{397022A9-9213-4167-8B99-03883824E84B}" type="parTrans" cxnId="{9E7AF25F-7888-43C0-B8FB-A0984183E02F}">
      <dgm:prSet/>
      <dgm:spPr/>
      <dgm:t>
        <a:bodyPr/>
        <a:lstStyle/>
        <a:p>
          <a:endParaRPr lang="es-EC"/>
        </a:p>
      </dgm:t>
    </dgm:pt>
    <dgm:pt modelId="{92446906-0E26-42C7-932A-4FD2FDD2C7A6}" type="sibTrans" cxnId="{9E7AF25F-7888-43C0-B8FB-A0984183E02F}">
      <dgm:prSet/>
      <dgm:spPr/>
      <dgm:t>
        <a:bodyPr/>
        <a:lstStyle/>
        <a:p>
          <a:endParaRPr lang="es-EC"/>
        </a:p>
      </dgm:t>
    </dgm:pt>
    <dgm:pt modelId="{3FF837D7-8EB5-4FFC-9464-DB8BE5471EF4}">
      <dgm:prSet phldrT="[Texto]"/>
      <dgm:spPr/>
      <dgm:t>
        <a:bodyPr/>
        <a:lstStyle/>
        <a:p>
          <a:r>
            <a:rPr lang="es-EC" dirty="0" smtClean="0"/>
            <a:t>•Proponer un plan de capacitación para mejorar las competencias y habilidades del personal militar al realizar un abordaje mediante conferencias.</a:t>
          </a:r>
          <a:endParaRPr lang="es-EC" dirty="0"/>
        </a:p>
      </dgm:t>
    </dgm:pt>
    <dgm:pt modelId="{CFB6F95E-C93C-4639-B35C-FC2964B34EF6}" type="parTrans" cxnId="{E3759157-0563-4DFF-906D-8C19730E9DEE}">
      <dgm:prSet/>
      <dgm:spPr/>
      <dgm:t>
        <a:bodyPr/>
        <a:lstStyle/>
        <a:p>
          <a:endParaRPr lang="es-EC"/>
        </a:p>
      </dgm:t>
    </dgm:pt>
    <dgm:pt modelId="{2D2718AF-399D-42F9-AACB-CC5B3A451E48}" type="sibTrans" cxnId="{E3759157-0563-4DFF-906D-8C19730E9DEE}">
      <dgm:prSet/>
      <dgm:spPr/>
      <dgm:t>
        <a:bodyPr/>
        <a:lstStyle/>
        <a:p>
          <a:endParaRPr lang="es-EC"/>
        </a:p>
      </dgm:t>
    </dgm:pt>
    <dgm:pt modelId="{8202AA5E-A03B-4F2C-AD20-347F79F9478E}">
      <dgm:prSet phldrT="[Texto]" phldr="1"/>
      <dgm:spPr/>
      <dgm:t>
        <a:bodyPr/>
        <a:lstStyle/>
        <a:p>
          <a:endParaRPr lang="es-EC" dirty="0"/>
        </a:p>
      </dgm:t>
    </dgm:pt>
    <dgm:pt modelId="{8F634056-2F64-4196-A8A0-0C14D190E2AD}" type="sibTrans" cxnId="{3DB10F0A-B9C4-499B-9E8C-DC0E7D795A99}">
      <dgm:prSet/>
      <dgm:spPr/>
      <dgm:t>
        <a:bodyPr/>
        <a:lstStyle/>
        <a:p>
          <a:endParaRPr lang="es-EC"/>
        </a:p>
      </dgm:t>
    </dgm:pt>
    <dgm:pt modelId="{C3C610AE-56A6-4E98-9D30-C5EF6586A34B}" type="parTrans" cxnId="{3DB10F0A-B9C4-499B-9E8C-DC0E7D795A99}">
      <dgm:prSet/>
      <dgm:spPr/>
      <dgm:t>
        <a:bodyPr/>
        <a:lstStyle/>
        <a:p>
          <a:endParaRPr lang="es-EC"/>
        </a:p>
      </dgm:t>
    </dgm:pt>
    <dgm:pt modelId="{FDFF5422-89E1-470F-9071-FBCE3FA810AC}">
      <dgm:prSet phldrT="[Texto]" phldr="1"/>
      <dgm:spPr/>
      <dgm:t>
        <a:bodyPr/>
        <a:lstStyle/>
        <a:p>
          <a:endParaRPr lang="es-EC" dirty="0"/>
        </a:p>
      </dgm:t>
    </dgm:pt>
    <dgm:pt modelId="{78C04575-3AD3-4E2A-8BB4-3934F6CF61B7}" type="sibTrans" cxnId="{BCBF6C13-26F2-4323-B51A-CE753E4E6221}">
      <dgm:prSet/>
      <dgm:spPr/>
      <dgm:t>
        <a:bodyPr/>
        <a:lstStyle/>
        <a:p>
          <a:endParaRPr lang="es-EC"/>
        </a:p>
      </dgm:t>
    </dgm:pt>
    <dgm:pt modelId="{9F7D8077-A3B7-4EA7-BF29-5FCB43D360EF}" type="parTrans" cxnId="{BCBF6C13-26F2-4323-B51A-CE753E4E6221}">
      <dgm:prSet/>
      <dgm:spPr/>
      <dgm:t>
        <a:bodyPr/>
        <a:lstStyle/>
        <a:p>
          <a:endParaRPr lang="es-EC"/>
        </a:p>
      </dgm:t>
    </dgm:pt>
    <dgm:pt modelId="{DDC2D55D-1C12-4863-8C3C-EF45EC6D0BFB}">
      <dgm:prSet phldrT="[Texto]" phldr="1"/>
      <dgm:spPr/>
      <dgm:t>
        <a:bodyPr/>
        <a:lstStyle/>
        <a:p>
          <a:endParaRPr lang="es-EC" dirty="0"/>
        </a:p>
      </dgm:t>
    </dgm:pt>
    <dgm:pt modelId="{5C58E396-F188-428A-9651-DCE7FF2AB418}" type="sibTrans" cxnId="{600D4EBA-51C6-4B72-8F99-162D0727D581}">
      <dgm:prSet/>
      <dgm:spPr/>
      <dgm:t>
        <a:bodyPr/>
        <a:lstStyle/>
        <a:p>
          <a:endParaRPr lang="es-EC"/>
        </a:p>
      </dgm:t>
    </dgm:pt>
    <dgm:pt modelId="{9DD971D4-67E7-478D-BC6A-5DC37BDF04D4}" type="parTrans" cxnId="{600D4EBA-51C6-4B72-8F99-162D0727D581}">
      <dgm:prSet/>
      <dgm:spPr/>
      <dgm:t>
        <a:bodyPr/>
        <a:lstStyle/>
        <a:p>
          <a:endParaRPr lang="es-EC"/>
        </a:p>
      </dgm:t>
    </dgm:pt>
    <dgm:pt modelId="{212F6A4A-B5B1-43B5-9E59-08E7013F66F7}" type="pres">
      <dgm:prSet presAssocID="{5C616B9B-96F0-49A2-AAE9-528A5B193183}" presName="Name0" presStyleCnt="0">
        <dgm:presLayoutVars>
          <dgm:chMax/>
          <dgm:chPref/>
          <dgm:dir/>
        </dgm:presLayoutVars>
      </dgm:prSet>
      <dgm:spPr/>
      <dgm:t>
        <a:bodyPr/>
        <a:lstStyle/>
        <a:p>
          <a:endParaRPr lang="es-EC"/>
        </a:p>
      </dgm:t>
    </dgm:pt>
    <dgm:pt modelId="{83D9B0FB-231C-407C-8419-D73AFE396ED7}" type="pres">
      <dgm:prSet presAssocID="{8202AA5E-A03B-4F2C-AD20-347F79F9478E}" presName="parenttextcomposite" presStyleCnt="0"/>
      <dgm:spPr/>
    </dgm:pt>
    <dgm:pt modelId="{620108B0-79ED-42A5-B5A0-348F9798C338}" type="pres">
      <dgm:prSet presAssocID="{8202AA5E-A03B-4F2C-AD20-347F79F9478E}" presName="parenttext" presStyleLbl="revTx" presStyleIdx="0" presStyleCnt="3" custScaleX="2246" custScaleY="13161">
        <dgm:presLayoutVars>
          <dgm:chMax/>
          <dgm:chPref val="2"/>
          <dgm:bulletEnabled val="1"/>
        </dgm:presLayoutVars>
      </dgm:prSet>
      <dgm:spPr/>
      <dgm:t>
        <a:bodyPr/>
        <a:lstStyle/>
        <a:p>
          <a:endParaRPr lang="es-EC"/>
        </a:p>
      </dgm:t>
    </dgm:pt>
    <dgm:pt modelId="{BC0D5F37-625E-4087-B8C0-51C1C95CFA99}" type="pres">
      <dgm:prSet presAssocID="{8202AA5E-A03B-4F2C-AD20-347F79F9478E}" presName="composite" presStyleCnt="0"/>
      <dgm:spPr/>
    </dgm:pt>
    <dgm:pt modelId="{0051808F-C8DC-413D-B201-05814F6A5914}" type="pres">
      <dgm:prSet presAssocID="{8202AA5E-A03B-4F2C-AD20-347F79F9478E}" presName="chevron1" presStyleLbl="alignNode1" presStyleIdx="0" presStyleCnt="21"/>
      <dgm:spPr/>
    </dgm:pt>
    <dgm:pt modelId="{6EB015DF-C21B-4736-9964-EF8928B79C57}" type="pres">
      <dgm:prSet presAssocID="{8202AA5E-A03B-4F2C-AD20-347F79F9478E}" presName="chevron2" presStyleLbl="alignNode1" presStyleIdx="1" presStyleCnt="21"/>
      <dgm:spPr/>
    </dgm:pt>
    <dgm:pt modelId="{A2ECCE6B-D11B-405C-A264-2E1BDB5CD0C0}" type="pres">
      <dgm:prSet presAssocID="{8202AA5E-A03B-4F2C-AD20-347F79F9478E}" presName="chevron3" presStyleLbl="alignNode1" presStyleIdx="2" presStyleCnt="21"/>
      <dgm:spPr/>
    </dgm:pt>
    <dgm:pt modelId="{0AB2312E-2AD6-4227-A5A5-FD027B0326C8}" type="pres">
      <dgm:prSet presAssocID="{8202AA5E-A03B-4F2C-AD20-347F79F9478E}" presName="chevron4" presStyleLbl="alignNode1" presStyleIdx="3" presStyleCnt="21"/>
      <dgm:spPr/>
    </dgm:pt>
    <dgm:pt modelId="{3EB4A21D-9737-4733-9B42-29E345E6837A}" type="pres">
      <dgm:prSet presAssocID="{8202AA5E-A03B-4F2C-AD20-347F79F9478E}" presName="chevron5" presStyleLbl="alignNode1" presStyleIdx="4" presStyleCnt="21"/>
      <dgm:spPr/>
    </dgm:pt>
    <dgm:pt modelId="{271668FE-729D-47D5-8300-DAC56EFE9093}" type="pres">
      <dgm:prSet presAssocID="{8202AA5E-A03B-4F2C-AD20-347F79F9478E}" presName="chevron6" presStyleLbl="alignNode1" presStyleIdx="5" presStyleCnt="21"/>
      <dgm:spPr/>
    </dgm:pt>
    <dgm:pt modelId="{9FED17BC-653F-4442-9CCD-C58DBE8AC664}" type="pres">
      <dgm:prSet presAssocID="{8202AA5E-A03B-4F2C-AD20-347F79F9478E}" presName="chevron7" presStyleLbl="alignNode1" presStyleIdx="6" presStyleCnt="21"/>
      <dgm:spPr/>
    </dgm:pt>
    <dgm:pt modelId="{0359F283-14B3-4FEF-90BE-7985A9A7067F}" type="pres">
      <dgm:prSet presAssocID="{8202AA5E-A03B-4F2C-AD20-347F79F9478E}" presName="childtext" presStyleLbl="solidFgAcc1" presStyleIdx="0" presStyleCnt="3">
        <dgm:presLayoutVars>
          <dgm:chMax/>
          <dgm:chPref val="0"/>
          <dgm:bulletEnabled val="1"/>
        </dgm:presLayoutVars>
      </dgm:prSet>
      <dgm:spPr/>
      <dgm:t>
        <a:bodyPr/>
        <a:lstStyle/>
        <a:p>
          <a:endParaRPr lang="es-EC"/>
        </a:p>
      </dgm:t>
    </dgm:pt>
    <dgm:pt modelId="{179C2D78-C4FB-484C-B220-2A926639CACE}" type="pres">
      <dgm:prSet presAssocID="{8F634056-2F64-4196-A8A0-0C14D190E2AD}" presName="sibTrans" presStyleCnt="0"/>
      <dgm:spPr/>
    </dgm:pt>
    <dgm:pt modelId="{71D25DFF-8636-444F-A468-4B398A7B958E}" type="pres">
      <dgm:prSet presAssocID="{DDC2D55D-1C12-4863-8C3C-EF45EC6D0BFB}" presName="parenttextcomposite" presStyleCnt="0"/>
      <dgm:spPr/>
    </dgm:pt>
    <dgm:pt modelId="{53290971-C494-4001-B0B5-CD70FACEAB8A}" type="pres">
      <dgm:prSet presAssocID="{DDC2D55D-1C12-4863-8C3C-EF45EC6D0BFB}" presName="parenttext" presStyleLbl="revTx" presStyleIdx="1" presStyleCnt="3" custScaleX="4511" custScaleY="29622">
        <dgm:presLayoutVars>
          <dgm:chMax/>
          <dgm:chPref val="2"/>
          <dgm:bulletEnabled val="1"/>
        </dgm:presLayoutVars>
      </dgm:prSet>
      <dgm:spPr/>
      <dgm:t>
        <a:bodyPr/>
        <a:lstStyle/>
        <a:p>
          <a:endParaRPr lang="es-EC"/>
        </a:p>
      </dgm:t>
    </dgm:pt>
    <dgm:pt modelId="{5B97B3E3-E08D-4136-AE7C-A1908E2690CC}" type="pres">
      <dgm:prSet presAssocID="{DDC2D55D-1C12-4863-8C3C-EF45EC6D0BFB}" presName="composite" presStyleCnt="0"/>
      <dgm:spPr/>
    </dgm:pt>
    <dgm:pt modelId="{D3F299C6-A878-4258-8648-372CD9D68C3E}" type="pres">
      <dgm:prSet presAssocID="{DDC2D55D-1C12-4863-8C3C-EF45EC6D0BFB}" presName="chevron1" presStyleLbl="alignNode1" presStyleIdx="7" presStyleCnt="21"/>
      <dgm:spPr/>
    </dgm:pt>
    <dgm:pt modelId="{5C257C76-761E-4A20-88E9-DC4F74C32293}" type="pres">
      <dgm:prSet presAssocID="{DDC2D55D-1C12-4863-8C3C-EF45EC6D0BFB}" presName="chevron2" presStyleLbl="alignNode1" presStyleIdx="8" presStyleCnt="21"/>
      <dgm:spPr/>
    </dgm:pt>
    <dgm:pt modelId="{7FFB11E3-354C-40FB-AAA4-D57CA6CF0753}" type="pres">
      <dgm:prSet presAssocID="{DDC2D55D-1C12-4863-8C3C-EF45EC6D0BFB}" presName="chevron3" presStyleLbl="alignNode1" presStyleIdx="9" presStyleCnt="21"/>
      <dgm:spPr/>
    </dgm:pt>
    <dgm:pt modelId="{18CADDE1-ADA3-4832-B14B-B160CCF8459D}" type="pres">
      <dgm:prSet presAssocID="{DDC2D55D-1C12-4863-8C3C-EF45EC6D0BFB}" presName="chevron4" presStyleLbl="alignNode1" presStyleIdx="10" presStyleCnt="21"/>
      <dgm:spPr/>
    </dgm:pt>
    <dgm:pt modelId="{DE84F75A-FAF9-4BA5-8363-044CE7078A26}" type="pres">
      <dgm:prSet presAssocID="{DDC2D55D-1C12-4863-8C3C-EF45EC6D0BFB}" presName="chevron5" presStyleLbl="alignNode1" presStyleIdx="11" presStyleCnt="21"/>
      <dgm:spPr/>
    </dgm:pt>
    <dgm:pt modelId="{AB0E2599-C268-4433-BBCE-A5ACDF90F8DC}" type="pres">
      <dgm:prSet presAssocID="{DDC2D55D-1C12-4863-8C3C-EF45EC6D0BFB}" presName="chevron6" presStyleLbl="alignNode1" presStyleIdx="12" presStyleCnt="21"/>
      <dgm:spPr/>
    </dgm:pt>
    <dgm:pt modelId="{F10E91F5-E6B7-4211-AFDC-DFB7CDC9A622}" type="pres">
      <dgm:prSet presAssocID="{DDC2D55D-1C12-4863-8C3C-EF45EC6D0BFB}" presName="chevron7" presStyleLbl="alignNode1" presStyleIdx="13" presStyleCnt="21"/>
      <dgm:spPr/>
    </dgm:pt>
    <dgm:pt modelId="{1DF56322-1450-4578-BBC9-F764DB62A437}" type="pres">
      <dgm:prSet presAssocID="{DDC2D55D-1C12-4863-8C3C-EF45EC6D0BFB}" presName="childtext" presStyleLbl="solidFgAcc1" presStyleIdx="1" presStyleCnt="3">
        <dgm:presLayoutVars>
          <dgm:chMax/>
          <dgm:chPref val="0"/>
          <dgm:bulletEnabled val="1"/>
        </dgm:presLayoutVars>
      </dgm:prSet>
      <dgm:spPr/>
      <dgm:t>
        <a:bodyPr/>
        <a:lstStyle/>
        <a:p>
          <a:endParaRPr lang="es-EC"/>
        </a:p>
      </dgm:t>
    </dgm:pt>
    <dgm:pt modelId="{B181B969-D3D7-435F-9162-B8001E40EF61}" type="pres">
      <dgm:prSet presAssocID="{5C58E396-F188-428A-9651-DCE7FF2AB418}" presName="sibTrans" presStyleCnt="0"/>
      <dgm:spPr/>
    </dgm:pt>
    <dgm:pt modelId="{7BBB3446-3508-4CBA-A2F7-0DDB72BCB411}" type="pres">
      <dgm:prSet presAssocID="{FDFF5422-89E1-470F-9071-FBCE3FA810AC}" presName="parenttextcomposite" presStyleCnt="0"/>
      <dgm:spPr/>
    </dgm:pt>
    <dgm:pt modelId="{937391A8-D6DC-4108-943E-1C08A3087D97}" type="pres">
      <dgm:prSet presAssocID="{FDFF5422-89E1-470F-9071-FBCE3FA810AC}" presName="parenttext" presStyleLbl="revTx" presStyleIdx="2" presStyleCnt="3" custScaleX="638" custScaleY="18004">
        <dgm:presLayoutVars>
          <dgm:chMax/>
          <dgm:chPref val="2"/>
          <dgm:bulletEnabled val="1"/>
        </dgm:presLayoutVars>
      </dgm:prSet>
      <dgm:spPr/>
      <dgm:t>
        <a:bodyPr/>
        <a:lstStyle/>
        <a:p>
          <a:endParaRPr lang="es-EC"/>
        </a:p>
      </dgm:t>
    </dgm:pt>
    <dgm:pt modelId="{0029C57E-8E98-4449-BF23-BA0C9A6ABE42}" type="pres">
      <dgm:prSet presAssocID="{FDFF5422-89E1-470F-9071-FBCE3FA810AC}" presName="composite" presStyleCnt="0"/>
      <dgm:spPr/>
    </dgm:pt>
    <dgm:pt modelId="{2E6CA67C-7F87-40C8-B942-4670CDC05F20}" type="pres">
      <dgm:prSet presAssocID="{FDFF5422-89E1-470F-9071-FBCE3FA810AC}" presName="chevron1" presStyleLbl="alignNode1" presStyleIdx="14" presStyleCnt="21"/>
      <dgm:spPr/>
    </dgm:pt>
    <dgm:pt modelId="{A28917ED-9991-48EE-8CF5-365C9A538E0F}" type="pres">
      <dgm:prSet presAssocID="{FDFF5422-89E1-470F-9071-FBCE3FA810AC}" presName="chevron2" presStyleLbl="alignNode1" presStyleIdx="15" presStyleCnt="21"/>
      <dgm:spPr/>
    </dgm:pt>
    <dgm:pt modelId="{46DB56D1-595E-4FAD-AE6D-196CB4019D15}" type="pres">
      <dgm:prSet presAssocID="{FDFF5422-89E1-470F-9071-FBCE3FA810AC}" presName="chevron3" presStyleLbl="alignNode1" presStyleIdx="16" presStyleCnt="21"/>
      <dgm:spPr/>
    </dgm:pt>
    <dgm:pt modelId="{9FECBE91-9840-499A-A671-B2155F565EAB}" type="pres">
      <dgm:prSet presAssocID="{FDFF5422-89E1-470F-9071-FBCE3FA810AC}" presName="chevron4" presStyleLbl="alignNode1" presStyleIdx="17" presStyleCnt="21"/>
      <dgm:spPr/>
    </dgm:pt>
    <dgm:pt modelId="{DB2ACB4D-CB47-4694-B017-78F25B0A09EA}" type="pres">
      <dgm:prSet presAssocID="{FDFF5422-89E1-470F-9071-FBCE3FA810AC}" presName="chevron5" presStyleLbl="alignNode1" presStyleIdx="18" presStyleCnt="21"/>
      <dgm:spPr/>
    </dgm:pt>
    <dgm:pt modelId="{AC8D311C-C6DC-4987-9387-30C09A450BDD}" type="pres">
      <dgm:prSet presAssocID="{FDFF5422-89E1-470F-9071-FBCE3FA810AC}" presName="chevron6" presStyleLbl="alignNode1" presStyleIdx="19" presStyleCnt="21"/>
      <dgm:spPr/>
    </dgm:pt>
    <dgm:pt modelId="{272B2B91-73E5-46F3-BA18-6426F60A2C83}" type="pres">
      <dgm:prSet presAssocID="{FDFF5422-89E1-470F-9071-FBCE3FA810AC}" presName="chevron7" presStyleLbl="alignNode1" presStyleIdx="20" presStyleCnt="21"/>
      <dgm:spPr/>
    </dgm:pt>
    <dgm:pt modelId="{65812E38-9657-4CF1-8449-3214584BDD01}" type="pres">
      <dgm:prSet presAssocID="{FDFF5422-89E1-470F-9071-FBCE3FA810AC}" presName="childtext" presStyleLbl="solidFgAcc1" presStyleIdx="2" presStyleCnt="3">
        <dgm:presLayoutVars>
          <dgm:chMax/>
          <dgm:chPref val="0"/>
          <dgm:bulletEnabled val="1"/>
        </dgm:presLayoutVars>
      </dgm:prSet>
      <dgm:spPr/>
      <dgm:t>
        <a:bodyPr/>
        <a:lstStyle/>
        <a:p>
          <a:endParaRPr lang="es-EC"/>
        </a:p>
      </dgm:t>
    </dgm:pt>
  </dgm:ptLst>
  <dgm:cxnLst>
    <dgm:cxn modelId="{F4129CC5-34B3-4964-994F-1C220A91C968}" type="presOf" srcId="{DDC2D55D-1C12-4863-8C3C-EF45EC6D0BFB}" destId="{53290971-C494-4001-B0B5-CD70FACEAB8A}" srcOrd="0" destOrd="0" presId="urn:microsoft.com/office/officeart/2008/layout/VerticalAccentList"/>
    <dgm:cxn modelId="{AFC493AF-F7AF-4D41-B79F-4F106EC3FAF4}" type="presOf" srcId="{3FF837D7-8EB5-4FFC-9464-DB8BE5471EF4}" destId="{65812E38-9657-4CF1-8449-3214584BDD01}" srcOrd="0" destOrd="0" presId="urn:microsoft.com/office/officeart/2008/layout/VerticalAccentList"/>
    <dgm:cxn modelId="{2F3C8796-08AA-42F3-AE91-CDC0B0FBB057}" type="presOf" srcId="{8202AA5E-A03B-4F2C-AD20-347F79F9478E}" destId="{620108B0-79ED-42A5-B5A0-348F9798C338}" srcOrd="0" destOrd="0" presId="urn:microsoft.com/office/officeart/2008/layout/VerticalAccentList"/>
    <dgm:cxn modelId="{72869A09-33F3-4F93-B0DD-0E8DB67A2710}" type="presOf" srcId="{FDFF5422-89E1-470F-9071-FBCE3FA810AC}" destId="{937391A8-D6DC-4108-943E-1C08A3087D97}" srcOrd="0" destOrd="0" presId="urn:microsoft.com/office/officeart/2008/layout/VerticalAccentList"/>
    <dgm:cxn modelId="{E3759157-0563-4DFF-906D-8C19730E9DEE}" srcId="{FDFF5422-89E1-470F-9071-FBCE3FA810AC}" destId="{3FF837D7-8EB5-4FFC-9464-DB8BE5471EF4}" srcOrd="0" destOrd="0" parTransId="{CFB6F95E-C93C-4639-B35C-FC2964B34EF6}" sibTransId="{2D2718AF-399D-42F9-AACB-CC5B3A451E48}"/>
    <dgm:cxn modelId="{55E6892E-851C-48EA-8B95-2F30639739D6}" srcId="{8202AA5E-A03B-4F2C-AD20-347F79F9478E}" destId="{1FE6AD42-32D0-497D-9496-BCB0888A92BF}" srcOrd="0" destOrd="0" parTransId="{08B3D6DE-0810-43B2-A91B-9BF1621BAB2D}" sibTransId="{477334FB-97FA-4A1D-AC4B-6F1BF373C737}"/>
    <dgm:cxn modelId="{FDE744BD-77F2-4B57-AC00-A7F3D6059CB6}" type="presOf" srcId="{DE45DF60-96E6-4BD8-9536-A531AA3710A2}" destId="{1DF56322-1450-4578-BBC9-F764DB62A437}" srcOrd="0" destOrd="0" presId="urn:microsoft.com/office/officeart/2008/layout/VerticalAccentList"/>
    <dgm:cxn modelId="{600D4EBA-51C6-4B72-8F99-162D0727D581}" srcId="{5C616B9B-96F0-49A2-AAE9-528A5B193183}" destId="{DDC2D55D-1C12-4863-8C3C-EF45EC6D0BFB}" srcOrd="1" destOrd="0" parTransId="{9DD971D4-67E7-478D-BC6A-5DC37BDF04D4}" sibTransId="{5C58E396-F188-428A-9651-DCE7FF2AB418}"/>
    <dgm:cxn modelId="{0F3AA88B-4ECD-4944-9C85-E6839904640B}" type="presOf" srcId="{1FE6AD42-32D0-497D-9496-BCB0888A92BF}" destId="{0359F283-14B3-4FEF-90BE-7985A9A7067F}" srcOrd="0" destOrd="0" presId="urn:microsoft.com/office/officeart/2008/layout/VerticalAccentList"/>
    <dgm:cxn modelId="{BCBF6C13-26F2-4323-B51A-CE753E4E6221}" srcId="{5C616B9B-96F0-49A2-AAE9-528A5B193183}" destId="{FDFF5422-89E1-470F-9071-FBCE3FA810AC}" srcOrd="2" destOrd="0" parTransId="{9F7D8077-A3B7-4EA7-BF29-5FCB43D360EF}" sibTransId="{78C04575-3AD3-4E2A-8BB4-3934F6CF61B7}"/>
    <dgm:cxn modelId="{3DB10F0A-B9C4-499B-9E8C-DC0E7D795A99}" srcId="{5C616B9B-96F0-49A2-AAE9-528A5B193183}" destId="{8202AA5E-A03B-4F2C-AD20-347F79F9478E}" srcOrd="0" destOrd="0" parTransId="{C3C610AE-56A6-4E98-9D30-C5EF6586A34B}" sibTransId="{8F634056-2F64-4196-A8A0-0C14D190E2AD}"/>
    <dgm:cxn modelId="{EF1D5D1C-3CD3-4256-A72B-FF6002C19C6E}" type="presOf" srcId="{5C616B9B-96F0-49A2-AAE9-528A5B193183}" destId="{212F6A4A-B5B1-43B5-9E59-08E7013F66F7}" srcOrd="0" destOrd="0" presId="urn:microsoft.com/office/officeart/2008/layout/VerticalAccentList"/>
    <dgm:cxn modelId="{9E7AF25F-7888-43C0-B8FB-A0984183E02F}" srcId="{DDC2D55D-1C12-4863-8C3C-EF45EC6D0BFB}" destId="{DE45DF60-96E6-4BD8-9536-A531AA3710A2}" srcOrd="0" destOrd="0" parTransId="{397022A9-9213-4167-8B99-03883824E84B}" sibTransId="{92446906-0E26-42C7-932A-4FD2FDD2C7A6}"/>
    <dgm:cxn modelId="{F3AAD036-12FF-4ED5-9CA0-E55F6006B136}" type="presParOf" srcId="{212F6A4A-B5B1-43B5-9E59-08E7013F66F7}" destId="{83D9B0FB-231C-407C-8419-D73AFE396ED7}" srcOrd="0" destOrd="0" presId="urn:microsoft.com/office/officeart/2008/layout/VerticalAccentList"/>
    <dgm:cxn modelId="{B398154E-2190-4353-9EEA-5D1AF08BC95E}" type="presParOf" srcId="{83D9B0FB-231C-407C-8419-D73AFE396ED7}" destId="{620108B0-79ED-42A5-B5A0-348F9798C338}" srcOrd="0" destOrd="0" presId="urn:microsoft.com/office/officeart/2008/layout/VerticalAccentList"/>
    <dgm:cxn modelId="{D57BEC2B-91D7-4030-A818-3C0DEA9CF060}" type="presParOf" srcId="{212F6A4A-B5B1-43B5-9E59-08E7013F66F7}" destId="{BC0D5F37-625E-4087-B8C0-51C1C95CFA99}" srcOrd="1" destOrd="0" presId="urn:microsoft.com/office/officeart/2008/layout/VerticalAccentList"/>
    <dgm:cxn modelId="{A7A1C484-3A7C-474B-A1C9-287758080B96}" type="presParOf" srcId="{BC0D5F37-625E-4087-B8C0-51C1C95CFA99}" destId="{0051808F-C8DC-413D-B201-05814F6A5914}" srcOrd="0" destOrd="0" presId="urn:microsoft.com/office/officeart/2008/layout/VerticalAccentList"/>
    <dgm:cxn modelId="{E67401A1-C010-4697-AC48-33D050A70969}" type="presParOf" srcId="{BC0D5F37-625E-4087-B8C0-51C1C95CFA99}" destId="{6EB015DF-C21B-4736-9964-EF8928B79C57}" srcOrd="1" destOrd="0" presId="urn:microsoft.com/office/officeart/2008/layout/VerticalAccentList"/>
    <dgm:cxn modelId="{E6E63007-705C-4056-B563-3BF24A634658}" type="presParOf" srcId="{BC0D5F37-625E-4087-B8C0-51C1C95CFA99}" destId="{A2ECCE6B-D11B-405C-A264-2E1BDB5CD0C0}" srcOrd="2" destOrd="0" presId="urn:microsoft.com/office/officeart/2008/layout/VerticalAccentList"/>
    <dgm:cxn modelId="{716A7C73-BE1E-4B2F-B8C7-70857D34AF8B}" type="presParOf" srcId="{BC0D5F37-625E-4087-B8C0-51C1C95CFA99}" destId="{0AB2312E-2AD6-4227-A5A5-FD027B0326C8}" srcOrd="3" destOrd="0" presId="urn:microsoft.com/office/officeart/2008/layout/VerticalAccentList"/>
    <dgm:cxn modelId="{E0043611-49B2-45AF-92FD-FC532FAE6CDD}" type="presParOf" srcId="{BC0D5F37-625E-4087-B8C0-51C1C95CFA99}" destId="{3EB4A21D-9737-4733-9B42-29E345E6837A}" srcOrd="4" destOrd="0" presId="urn:microsoft.com/office/officeart/2008/layout/VerticalAccentList"/>
    <dgm:cxn modelId="{779A819B-4D24-4444-B1AA-BE135FC20F94}" type="presParOf" srcId="{BC0D5F37-625E-4087-B8C0-51C1C95CFA99}" destId="{271668FE-729D-47D5-8300-DAC56EFE9093}" srcOrd="5" destOrd="0" presId="urn:microsoft.com/office/officeart/2008/layout/VerticalAccentList"/>
    <dgm:cxn modelId="{1A205252-926C-4147-B3C2-BDB0D97AE155}" type="presParOf" srcId="{BC0D5F37-625E-4087-B8C0-51C1C95CFA99}" destId="{9FED17BC-653F-4442-9CCD-C58DBE8AC664}" srcOrd="6" destOrd="0" presId="urn:microsoft.com/office/officeart/2008/layout/VerticalAccentList"/>
    <dgm:cxn modelId="{818BFF21-3E9C-45A5-98E5-4CD649A7562D}" type="presParOf" srcId="{BC0D5F37-625E-4087-B8C0-51C1C95CFA99}" destId="{0359F283-14B3-4FEF-90BE-7985A9A7067F}" srcOrd="7" destOrd="0" presId="urn:microsoft.com/office/officeart/2008/layout/VerticalAccentList"/>
    <dgm:cxn modelId="{0498EF1B-94AA-49F1-9DF1-3BBD868DDCB6}" type="presParOf" srcId="{212F6A4A-B5B1-43B5-9E59-08E7013F66F7}" destId="{179C2D78-C4FB-484C-B220-2A926639CACE}" srcOrd="2" destOrd="0" presId="urn:microsoft.com/office/officeart/2008/layout/VerticalAccentList"/>
    <dgm:cxn modelId="{C9E6B9BC-7F94-4F60-B568-AA077ED3DA22}" type="presParOf" srcId="{212F6A4A-B5B1-43B5-9E59-08E7013F66F7}" destId="{71D25DFF-8636-444F-A468-4B398A7B958E}" srcOrd="3" destOrd="0" presId="urn:microsoft.com/office/officeart/2008/layout/VerticalAccentList"/>
    <dgm:cxn modelId="{6E1F09E7-3396-405F-B413-A33581B37C32}" type="presParOf" srcId="{71D25DFF-8636-444F-A468-4B398A7B958E}" destId="{53290971-C494-4001-B0B5-CD70FACEAB8A}" srcOrd="0" destOrd="0" presId="urn:microsoft.com/office/officeart/2008/layout/VerticalAccentList"/>
    <dgm:cxn modelId="{61E5ED35-1961-432C-95F2-6C45FD7C9BE3}" type="presParOf" srcId="{212F6A4A-B5B1-43B5-9E59-08E7013F66F7}" destId="{5B97B3E3-E08D-4136-AE7C-A1908E2690CC}" srcOrd="4" destOrd="0" presId="urn:microsoft.com/office/officeart/2008/layout/VerticalAccentList"/>
    <dgm:cxn modelId="{D6FBFA71-C2AE-432C-8B8E-AC796A7A7ADC}" type="presParOf" srcId="{5B97B3E3-E08D-4136-AE7C-A1908E2690CC}" destId="{D3F299C6-A878-4258-8648-372CD9D68C3E}" srcOrd="0" destOrd="0" presId="urn:microsoft.com/office/officeart/2008/layout/VerticalAccentList"/>
    <dgm:cxn modelId="{F8442E3D-ECE0-46BE-BC89-F9FC73AA19C7}" type="presParOf" srcId="{5B97B3E3-E08D-4136-AE7C-A1908E2690CC}" destId="{5C257C76-761E-4A20-88E9-DC4F74C32293}" srcOrd="1" destOrd="0" presId="urn:microsoft.com/office/officeart/2008/layout/VerticalAccentList"/>
    <dgm:cxn modelId="{48521B88-51F9-4D77-A8C4-44E0C94D971A}" type="presParOf" srcId="{5B97B3E3-E08D-4136-AE7C-A1908E2690CC}" destId="{7FFB11E3-354C-40FB-AAA4-D57CA6CF0753}" srcOrd="2" destOrd="0" presId="urn:microsoft.com/office/officeart/2008/layout/VerticalAccentList"/>
    <dgm:cxn modelId="{975F8F43-7C3B-4A62-A6C1-D434CE76BE4B}" type="presParOf" srcId="{5B97B3E3-E08D-4136-AE7C-A1908E2690CC}" destId="{18CADDE1-ADA3-4832-B14B-B160CCF8459D}" srcOrd="3" destOrd="0" presId="urn:microsoft.com/office/officeart/2008/layout/VerticalAccentList"/>
    <dgm:cxn modelId="{E2AC0563-0B81-4E44-8C49-47835B88028B}" type="presParOf" srcId="{5B97B3E3-E08D-4136-AE7C-A1908E2690CC}" destId="{DE84F75A-FAF9-4BA5-8363-044CE7078A26}" srcOrd="4" destOrd="0" presId="urn:microsoft.com/office/officeart/2008/layout/VerticalAccentList"/>
    <dgm:cxn modelId="{6F6D1341-69B7-4E7B-A4E5-3512FD61DC19}" type="presParOf" srcId="{5B97B3E3-E08D-4136-AE7C-A1908E2690CC}" destId="{AB0E2599-C268-4433-BBCE-A5ACDF90F8DC}" srcOrd="5" destOrd="0" presId="urn:microsoft.com/office/officeart/2008/layout/VerticalAccentList"/>
    <dgm:cxn modelId="{59DEC009-7587-44B5-A38F-A78EFD1E18F9}" type="presParOf" srcId="{5B97B3E3-E08D-4136-AE7C-A1908E2690CC}" destId="{F10E91F5-E6B7-4211-AFDC-DFB7CDC9A622}" srcOrd="6" destOrd="0" presId="urn:microsoft.com/office/officeart/2008/layout/VerticalAccentList"/>
    <dgm:cxn modelId="{3B2226F8-0D2D-4327-9AF8-BE62753B6961}" type="presParOf" srcId="{5B97B3E3-E08D-4136-AE7C-A1908E2690CC}" destId="{1DF56322-1450-4578-BBC9-F764DB62A437}" srcOrd="7" destOrd="0" presId="urn:microsoft.com/office/officeart/2008/layout/VerticalAccentList"/>
    <dgm:cxn modelId="{6953BE3E-A406-4740-B9A5-EE66D9BDA46E}" type="presParOf" srcId="{212F6A4A-B5B1-43B5-9E59-08E7013F66F7}" destId="{B181B969-D3D7-435F-9162-B8001E40EF61}" srcOrd="5" destOrd="0" presId="urn:microsoft.com/office/officeart/2008/layout/VerticalAccentList"/>
    <dgm:cxn modelId="{4C5AC812-0B0C-4E4D-A7A5-53833E46A27F}" type="presParOf" srcId="{212F6A4A-B5B1-43B5-9E59-08E7013F66F7}" destId="{7BBB3446-3508-4CBA-A2F7-0DDB72BCB411}" srcOrd="6" destOrd="0" presId="urn:microsoft.com/office/officeart/2008/layout/VerticalAccentList"/>
    <dgm:cxn modelId="{C1623F09-2110-4F3C-924A-25AC74295249}" type="presParOf" srcId="{7BBB3446-3508-4CBA-A2F7-0DDB72BCB411}" destId="{937391A8-D6DC-4108-943E-1C08A3087D97}" srcOrd="0" destOrd="0" presId="urn:microsoft.com/office/officeart/2008/layout/VerticalAccentList"/>
    <dgm:cxn modelId="{82E7B2C4-01B9-414F-84C5-70B9B1A2FAEF}" type="presParOf" srcId="{212F6A4A-B5B1-43B5-9E59-08E7013F66F7}" destId="{0029C57E-8E98-4449-BF23-BA0C9A6ABE42}" srcOrd="7" destOrd="0" presId="urn:microsoft.com/office/officeart/2008/layout/VerticalAccentList"/>
    <dgm:cxn modelId="{F30E2CE5-D888-4E61-9EEF-B43B065B05DE}" type="presParOf" srcId="{0029C57E-8E98-4449-BF23-BA0C9A6ABE42}" destId="{2E6CA67C-7F87-40C8-B942-4670CDC05F20}" srcOrd="0" destOrd="0" presId="urn:microsoft.com/office/officeart/2008/layout/VerticalAccentList"/>
    <dgm:cxn modelId="{7327CF9F-B9E3-44F4-8B5E-1FE735648C4F}" type="presParOf" srcId="{0029C57E-8E98-4449-BF23-BA0C9A6ABE42}" destId="{A28917ED-9991-48EE-8CF5-365C9A538E0F}" srcOrd="1" destOrd="0" presId="urn:microsoft.com/office/officeart/2008/layout/VerticalAccentList"/>
    <dgm:cxn modelId="{673DBA75-32C0-4AE6-9880-D206D0E7059E}" type="presParOf" srcId="{0029C57E-8E98-4449-BF23-BA0C9A6ABE42}" destId="{46DB56D1-595E-4FAD-AE6D-196CB4019D15}" srcOrd="2" destOrd="0" presId="urn:microsoft.com/office/officeart/2008/layout/VerticalAccentList"/>
    <dgm:cxn modelId="{B8C92E51-CB21-42E2-9666-48D73056A9E8}" type="presParOf" srcId="{0029C57E-8E98-4449-BF23-BA0C9A6ABE42}" destId="{9FECBE91-9840-499A-A671-B2155F565EAB}" srcOrd="3" destOrd="0" presId="urn:microsoft.com/office/officeart/2008/layout/VerticalAccentList"/>
    <dgm:cxn modelId="{EBCDB1C3-F158-49F7-AB08-636E531396B2}" type="presParOf" srcId="{0029C57E-8E98-4449-BF23-BA0C9A6ABE42}" destId="{DB2ACB4D-CB47-4694-B017-78F25B0A09EA}" srcOrd="4" destOrd="0" presId="urn:microsoft.com/office/officeart/2008/layout/VerticalAccentList"/>
    <dgm:cxn modelId="{C9F6BB98-E2BF-4AA7-BF93-DCFC3879C9F6}" type="presParOf" srcId="{0029C57E-8E98-4449-BF23-BA0C9A6ABE42}" destId="{AC8D311C-C6DC-4987-9387-30C09A450BDD}" srcOrd="5" destOrd="0" presId="urn:microsoft.com/office/officeart/2008/layout/VerticalAccentList"/>
    <dgm:cxn modelId="{E364D944-B09B-474E-BB29-0A2BF8C751F8}" type="presParOf" srcId="{0029C57E-8E98-4449-BF23-BA0C9A6ABE42}" destId="{272B2B91-73E5-46F3-BA18-6426F60A2C83}" srcOrd="6" destOrd="0" presId="urn:microsoft.com/office/officeart/2008/layout/VerticalAccentList"/>
    <dgm:cxn modelId="{C446552B-6971-4551-B2AB-9B227D3FA006}" type="presParOf" srcId="{0029C57E-8E98-4449-BF23-BA0C9A6ABE42}" destId="{65812E38-9657-4CF1-8449-3214584BDD0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D63538-9AB0-41D2-90E7-522B0A0BEABF}"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s-EC"/>
        </a:p>
      </dgm:t>
    </dgm:pt>
    <dgm:pt modelId="{3AF1DFC1-6DBB-4EF6-9886-8D1EC138C977}">
      <dgm:prSet phldrT="[Texto]" phldr="1"/>
      <dgm:spPr/>
      <dgm:t>
        <a:bodyPr/>
        <a:lstStyle/>
        <a:p>
          <a:endParaRPr lang="es-EC"/>
        </a:p>
      </dgm:t>
    </dgm:pt>
    <dgm:pt modelId="{7CFE779A-DB0B-4438-823C-0A4CCCE8CC08}" type="parTrans" cxnId="{CAEF997A-AF1D-419B-95A0-503E8A415B63}">
      <dgm:prSet/>
      <dgm:spPr/>
      <dgm:t>
        <a:bodyPr/>
        <a:lstStyle/>
        <a:p>
          <a:endParaRPr lang="es-EC"/>
        </a:p>
      </dgm:t>
    </dgm:pt>
    <dgm:pt modelId="{4EFA40B2-77AA-4836-831D-415BA512AAA1}" type="sibTrans" cxnId="{CAEF997A-AF1D-419B-95A0-503E8A415B63}">
      <dgm:prSet/>
      <dgm:spPr/>
      <dgm:t>
        <a:bodyPr/>
        <a:lstStyle/>
        <a:p>
          <a:endParaRPr lang="es-EC"/>
        </a:p>
      </dgm:t>
    </dgm:pt>
    <dgm:pt modelId="{A6F7D758-B1E1-4BA8-867A-6E1E3D21C91C}">
      <dgm:prSet phldrT="[Texto]" phldr="1"/>
      <dgm:spPr/>
      <dgm:t>
        <a:bodyPr/>
        <a:lstStyle/>
        <a:p>
          <a:endParaRPr lang="es-EC"/>
        </a:p>
      </dgm:t>
    </dgm:pt>
    <dgm:pt modelId="{FC390601-C41A-454C-AFB2-9D2E16C37D3D}" type="parTrans" cxnId="{2210A9AF-8350-463D-940A-55C541251A29}">
      <dgm:prSet/>
      <dgm:spPr/>
      <dgm:t>
        <a:bodyPr/>
        <a:lstStyle/>
        <a:p>
          <a:endParaRPr lang="es-EC"/>
        </a:p>
      </dgm:t>
    </dgm:pt>
    <dgm:pt modelId="{D5441686-14E7-4D83-B7F9-05CC9C2F4CD7}" type="sibTrans" cxnId="{2210A9AF-8350-463D-940A-55C541251A29}">
      <dgm:prSet/>
      <dgm:spPr/>
      <dgm:t>
        <a:bodyPr/>
        <a:lstStyle/>
        <a:p>
          <a:endParaRPr lang="es-EC"/>
        </a:p>
      </dgm:t>
    </dgm:pt>
    <dgm:pt modelId="{55DED824-05B2-4FAB-BC74-89DFBEA062CE}">
      <dgm:prSet phldrT="[Texto]" phldr="1"/>
      <dgm:spPr/>
      <dgm:t>
        <a:bodyPr/>
        <a:lstStyle/>
        <a:p>
          <a:endParaRPr lang="es-EC"/>
        </a:p>
      </dgm:t>
    </dgm:pt>
    <dgm:pt modelId="{4F6D9165-5B73-4887-BF06-DFF368EF72FE}" type="parTrans" cxnId="{DBA1D9B4-4D98-4EC2-B59E-6AEFA72E7A2C}">
      <dgm:prSet/>
      <dgm:spPr/>
      <dgm:t>
        <a:bodyPr/>
        <a:lstStyle/>
        <a:p>
          <a:endParaRPr lang="es-EC"/>
        </a:p>
      </dgm:t>
    </dgm:pt>
    <dgm:pt modelId="{9F29B7F6-9B61-4043-8BBC-9C5F7F4A2D87}" type="sibTrans" cxnId="{DBA1D9B4-4D98-4EC2-B59E-6AEFA72E7A2C}">
      <dgm:prSet/>
      <dgm:spPr/>
      <dgm:t>
        <a:bodyPr/>
        <a:lstStyle/>
        <a:p>
          <a:endParaRPr lang="es-EC"/>
        </a:p>
      </dgm:t>
    </dgm:pt>
    <dgm:pt modelId="{9F43D8FD-DD4B-4DAD-8CFE-310FF3322E28}">
      <dgm:prSet phldrT="[Texto]" phldr="1"/>
      <dgm:spPr/>
      <dgm:t>
        <a:bodyPr/>
        <a:lstStyle/>
        <a:p>
          <a:endParaRPr lang="es-EC"/>
        </a:p>
      </dgm:t>
    </dgm:pt>
    <dgm:pt modelId="{8BDC7E30-DEE4-4935-BDEA-6A3577C507F7}" type="parTrans" cxnId="{103A404E-71B8-4210-95AF-0F5F434FDDB9}">
      <dgm:prSet/>
      <dgm:spPr/>
      <dgm:t>
        <a:bodyPr/>
        <a:lstStyle/>
        <a:p>
          <a:endParaRPr lang="es-EC"/>
        </a:p>
      </dgm:t>
    </dgm:pt>
    <dgm:pt modelId="{3400AA01-7CB2-46F1-BADD-9E10259752B8}" type="sibTrans" cxnId="{103A404E-71B8-4210-95AF-0F5F434FDDB9}">
      <dgm:prSet/>
      <dgm:spPr/>
      <dgm:t>
        <a:bodyPr/>
        <a:lstStyle/>
        <a:p>
          <a:endParaRPr lang="es-EC"/>
        </a:p>
      </dgm:t>
    </dgm:pt>
    <dgm:pt modelId="{DA401F0D-103C-49D0-BDD1-BEFF97E4668F}">
      <dgm:prSet phldrT="[Texto]" phldr="1"/>
      <dgm:spPr/>
      <dgm:t>
        <a:bodyPr/>
        <a:lstStyle/>
        <a:p>
          <a:endParaRPr lang="es-EC" dirty="0"/>
        </a:p>
      </dgm:t>
    </dgm:pt>
    <dgm:pt modelId="{B27712CD-8F62-47AA-8A50-2776C382E7B7}" type="parTrans" cxnId="{4D759FE3-7B84-44DE-AFCE-3EE01AD23488}">
      <dgm:prSet/>
      <dgm:spPr/>
      <dgm:t>
        <a:bodyPr/>
        <a:lstStyle/>
        <a:p>
          <a:endParaRPr lang="es-EC"/>
        </a:p>
      </dgm:t>
    </dgm:pt>
    <dgm:pt modelId="{1F61AE52-6446-43E3-A6CA-5A1A7C123199}" type="sibTrans" cxnId="{4D759FE3-7B84-44DE-AFCE-3EE01AD23488}">
      <dgm:prSet/>
      <dgm:spPr/>
      <dgm:t>
        <a:bodyPr/>
        <a:lstStyle/>
        <a:p>
          <a:endParaRPr lang="es-EC"/>
        </a:p>
      </dgm:t>
    </dgm:pt>
    <dgm:pt modelId="{6226D5E3-7887-483D-99AB-B02B80641881}">
      <dgm:prSet phldrT="[Texto]"/>
      <dgm:spPr/>
      <dgm:t>
        <a:bodyPr/>
        <a:lstStyle/>
        <a:p>
          <a:endParaRPr lang="es-EC" dirty="0"/>
        </a:p>
      </dgm:t>
    </dgm:pt>
    <dgm:pt modelId="{CFCC6FA3-A878-4A22-9463-8BEDAD1A431E}" type="parTrans" cxnId="{7368AFAC-228A-494E-A199-A64A11A4E12B}">
      <dgm:prSet/>
      <dgm:spPr/>
      <dgm:t>
        <a:bodyPr/>
        <a:lstStyle/>
        <a:p>
          <a:endParaRPr lang="es-EC"/>
        </a:p>
      </dgm:t>
    </dgm:pt>
    <dgm:pt modelId="{E99CF4F5-E1A4-49CB-BBC7-959C5E3DBFC9}" type="sibTrans" cxnId="{7368AFAC-228A-494E-A199-A64A11A4E12B}">
      <dgm:prSet/>
      <dgm:spPr/>
      <dgm:t>
        <a:bodyPr/>
        <a:lstStyle/>
        <a:p>
          <a:endParaRPr lang="es-EC"/>
        </a:p>
      </dgm:t>
    </dgm:pt>
    <dgm:pt modelId="{2387D597-9F4C-4AA8-98F5-AC49AF2486A5}">
      <dgm:prSet phldrT="[Texto]"/>
      <dgm:spPr/>
      <dgm:t>
        <a:bodyPr/>
        <a:lstStyle/>
        <a:p>
          <a:endParaRPr lang="es-EC" dirty="0"/>
        </a:p>
      </dgm:t>
    </dgm:pt>
    <dgm:pt modelId="{41AE643A-C40C-4996-BEB4-AD4DFD6E8D03}" type="parTrans" cxnId="{D601E7C7-DB66-49CA-9B08-74835AC2FDC3}">
      <dgm:prSet/>
      <dgm:spPr/>
      <dgm:t>
        <a:bodyPr/>
        <a:lstStyle/>
        <a:p>
          <a:endParaRPr lang="es-EC"/>
        </a:p>
      </dgm:t>
    </dgm:pt>
    <dgm:pt modelId="{FD12EC7F-95CF-400A-8BD6-2FC171C31B39}" type="sibTrans" cxnId="{D601E7C7-DB66-49CA-9B08-74835AC2FDC3}">
      <dgm:prSet/>
      <dgm:spPr/>
      <dgm:t>
        <a:bodyPr/>
        <a:lstStyle/>
        <a:p>
          <a:endParaRPr lang="es-EC"/>
        </a:p>
      </dgm:t>
    </dgm:pt>
    <dgm:pt modelId="{E8039373-FB34-4468-8278-FDFCB73C5777}">
      <dgm:prSet phldrT="[Texto]"/>
      <dgm:spPr/>
      <dgm:t>
        <a:bodyPr/>
        <a:lstStyle/>
        <a:p>
          <a:endParaRPr lang="es-EC" dirty="0"/>
        </a:p>
      </dgm:t>
    </dgm:pt>
    <dgm:pt modelId="{6876FA06-71CD-440F-8FFA-E27B9233A59A}" type="parTrans" cxnId="{D291F20F-0764-4E47-BDA7-5EF5CB22F684}">
      <dgm:prSet/>
      <dgm:spPr/>
      <dgm:t>
        <a:bodyPr/>
        <a:lstStyle/>
        <a:p>
          <a:endParaRPr lang="es-EC"/>
        </a:p>
      </dgm:t>
    </dgm:pt>
    <dgm:pt modelId="{54344BC5-6D2C-421F-A263-335AB575F569}" type="sibTrans" cxnId="{D291F20F-0764-4E47-BDA7-5EF5CB22F684}">
      <dgm:prSet/>
      <dgm:spPr/>
      <dgm:t>
        <a:bodyPr/>
        <a:lstStyle/>
        <a:p>
          <a:endParaRPr lang="es-EC"/>
        </a:p>
      </dgm:t>
    </dgm:pt>
    <dgm:pt modelId="{D61BCCBD-7AC9-4A23-AEA1-14408932D95C}" type="pres">
      <dgm:prSet presAssocID="{04D63538-9AB0-41D2-90E7-522B0A0BEABF}" presName="Name0" presStyleCnt="0">
        <dgm:presLayoutVars>
          <dgm:chMax val="1"/>
          <dgm:dir/>
          <dgm:animLvl val="ctr"/>
          <dgm:resizeHandles val="exact"/>
        </dgm:presLayoutVars>
      </dgm:prSet>
      <dgm:spPr/>
      <dgm:t>
        <a:bodyPr/>
        <a:lstStyle/>
        <a:p>
          <a:endParaRPr lang="es-EC"/>
        </a:p>
      </dgm:t>
    </dgm:pt>
    <dgm:pt modelId="{97BA40F9-B657-4E76-8FE0-D0B84538A4DE}" type="pres">
      <dgm:prSet presAssocID="{3AF1DFC1-6DBB-4EF6-9886-8D1EC138C977}" presName="centerShape" presStyleLbl="node0" presStyleIdx="0" presStyleCnt="1"/>
      <dgm:spPr/>
      <dgm:t>
        <a:bodyPr/>
        <a:lstStyle/>
        <a:p>
          <a:endParaRPr lang="es-EC"/>
        </a:p>
      </dgm:t>
    </dgm:pt>
    <dgm:pt modelId="{4892D4DA-1B86-4F22-8793-5560736CB795}" type="pres">
      <dgm:prSet presAssocID="{A6F7D758-B1E1-4BA8-867A-6E1E3D21C91C}" presName="node" presStyleLbl="node1" presStyleIdx="0" presStyleCnt="6">
        <dgm:presLayoutVars>
          <dgm:bulletEnabled val="1"/>
        </dgm:presLayoutVars>
      </dgm:prSet>
      <dgm:spPr/>
      <dgm:t>
        <a:bodyPr/>
        <a:lstStyle/>
        <a:p>
          <a:endParaRPr lang="es-EC"/>
        </a:p>
      </dgm:t>
    </dgm:pt>
    <dgm:pt modelId="{FE6C0F51-08C4-4447-B169-42B981BC5D31}" type="pres">
      <dgm:prSet presAssocID="{A6F7D758-B1E1-4BA8-867A-6E1E3D21C91C}" presName="dummy" presStyleCnt="0"/>
      <dgm:spPr/>
    </dgm:pt>
    <dgm:pt modelId="{9458ADC4-077E-4C45-866F-1353F4072D26}" type="pres">
      <dgm:prSet presAssocID="{D5441686-14E7-4D83-B7F9-05CC9C2F4CD7}" presName="sibTrans" presStyleLbl="sibTrans2D1" presStyleIdx="0" presStyleCnt="6"/>
      <dgm:spPr/>
      <dgm:t>
        <a:bodyPr/>
        <a:lstStyle/>
        <a:p>
          <a:endParaRPr lang="es-EC"/>
        </a:p>
      </dgm:t>
    </dgm:pt>
    <dgm:pt modelId="{E972B3B8-1269-4129-AF00-C5A0951303BB}" type="pres">
      <dgm:prSet presAssocID="{55DED824-05B2-4FAB-BC74-89DFBEA062CE}" presName="node" presStyleLbl="node1" presStyleIdx="1" presStyleCnt="6">
        <dgm:presLayoutVars>
          <dgm:bulletEnabled val="1"/>
        </dgm:presLayoutVars>
      </dgm:prSet>
      <dgm:spPr/>
      <dgm:t>
        <a:bodyPr/>
        <a:lstStyle/>
        <a:p>
          <a:endParaRPr lang="es-EC"/>
        </a:p>
      </dgm:t>
    </dgm:pt>
    <dgm:pt modelId="{F2A8C4AF-1306-4F1C-B128-64200A9A9A73}" type="pres">
      <dgm:prSet presAssocID="{55DED824-05B2-4FAB-BC74-89DFBEA062CE}" presName="dummy" presStyleCnt="0"/>
      <dgm:spPr/>
    </dgm:pt>
    <dgm:pt modelId="{6972C1F0-2BE6-4F6D-87E4-5CEA24BCE526}" type="pres">
      <dgm:prSet presAssocID="{9F29B7F6-9B61-4043-8BBC-9C5F7F4A2D87}" presName="sibTrans" presStyleLbl="sibTrans2D1" presStyleIdx="1" presStyleCnt="6"/>
      <dgm:spPr/>
      <dgm:t>
        <a:bodyPr/>
        <a:lstStyle/>
        <a:p>
          <a:endParaRPr lang="es-EC"/>
        </a:p>
      </dgm:t>
    </dgm:pt>
    <dgm:pt modelId="{22927763-9C96-4044-BA20-B292C8597B83}" type="pres">
      <dgm:prSet presAssocID="{9F43D8FD-DD4B-4DAD-8CFE-310FF3322E28}" presName="node" presStyleLbl="node1" presStyleIdx="2" presStyleCnt="6">
        <dgm:presLayoutVars>
          <dgm:bulletEnabled val="1"/>
        </dgm:presLayoutVars>
      </dgm:prSet>
      <dgm:spPr/>
      <dgm:t>
        <a:bodyPr/>
        <a:lstStyle/>
        <a:p>
          <a:endParaRPr lang="es-EC"/>
        </a:p>
      </dgm:t>
    </dgm:pt>
    <dgm:pt modelId="{908A4DF8-696D-4F46-8B84-BFE9C4346994}" type="pres">
      <dgm:prSet presAssocID="{9F43D8FD-DD4B-4DAD-8CFE-310FF3322E28}" presName="dummy" presStyleCnt="0"/>
      <dgm:spPr/>
    </dgm:pt>
    <dgm:pt modelId="{677AF122-5CF1-4526-A71A-CD5120FD27D7}" type="pres">
      <dgm:prSet presAssocID="{3400AA01-7CB2-46F1-BADD-9E10259752B8}" presName="sibTrans" presStyleLbl="sibTrans2D1" presStyleIdx="2" presStyleCnt="6"/>
      <dgm:spPr/>
      <dgm:t>
        <a:bodyPr/>
        <a:lstStyle/>
        <a:p>
          <a:endParaRPr lang="es-EC"/>
        </a:p>
      </dgm:t>
    </dgm:pt>
    <dgm:pt modelId="{6F59378D-BF89-4471-B546-7D6C90903C0F}" type="pres">
      <dgm:prSet presAssocID="{DA401F0D-103C-49D0-BDD1-BEFF97E4668F}" presName="node" presStyleLbl="node1" presStyleIdx="3" presStyleCnt="6">
        <dgm:presLayoutVars>
          <dgm:bulletEnabled val="1"/>
        </dgm:presLayoutVars>
      </dgm:prSet>
      <dgm:spPr/>
      <dgm:t>
        <a:bodyPr/>
        <a:lstStyle/>
        <a:p>
          <a:endParaRPr lang="es-EC"/>
        </a:p>
      </dgm:t>
    </dgm:pt>
    <dgm:pt modelId="{5FBFE145-18EB-4794-A542-BDB1AAEC8ED9}" type="pres">
      <dgm:prSet presAssocID="{DA401F0D-103C-49D0-BDD1-BEFF97E4668F}" presName="dummy" presStyleCnt="0"/>
      <dgm:spPr/>
    </dgm:pt>
    <dgm:pt modelId="{303FC41D-38CE-4650-BC95-50EF6F66E54E}" type="pres">
      <dgm:prSet presAssocID="{1F61AE52-6446-43E3-A6CA-5A1A7C123199}" presName="sibTrans" presStyleLbl="sibTrans2D1" presStyleIdx="3" presStyleCnt="6"/>
      <dgm:spPr/>
      <dgm:t>
        <a:bodyPr/>
        <a:lstStyle/>
        <a:p>
          <a:endParaRPr lang="es-EC"/>
        </a:p>
      </dgm:t>
    </dgm:pt>
    <dgm:pt modelId="{B9060E16-C44B-467C-9C30-25A71CA1F62E}" type="pres">
      <dgm:prSet presAssocID="{2387D597-9F4C-4AA8-98F5-AC49AF2486A5}" presName="node" presStyleLbl="node1" presStyleIdx="4" presStyleCnt="6">
        <dgm:presLayoutVars>
          <dgm:bulletEnabled val="1"/>
        </dgm:presLayoutVars>
      </dgm:prSet>
      <dgm:spPr/>
      <dgm:t>
        <a:bodyPr/>
        <a:lstStyle/>
        <a:p>
          <a:endParaRPr lang="es-EC"/>
        </a:p>
      </dgm:t>
    </dgm:pt>
    <dgm:pt modelId="{4D667947-1468-4A3E-A33E-43DA558D2E44}" type="pres">
      <dgm:prSet presAssocID="{2387D597-9F4C-4AA8-98F5-AC49AF2486A5}" presName="dummy" presStyleCnt="0"/>
      <dgm:spPr/>
    </dgm:pt>
    <dgm:pt modelId="{8C861D94-7F55-489A-B29E-46B3C1A97CC0}" type="pres">
      <dgm:prSet presAssocID="{FD12EC7F-95CF-400A-8BD6-2FC171C31B39}" presName="sibTrans" presStyleLbl="sibTrans2D1" presStyleIdx="4" presStyleCnt="6"/>
      <dgm:spPr/>
      <dgm:t>
        <a:bodyPr/>
        <a:lstStyle/>
        <a:p>
          <a:endParaRPr lang="es-EC"/>
        </a:p>
      </dgm:t>
    </dgm:pt>
    <dgm:pt modelId="{67EA05B3-01BA-40DF-AB77-B131EEC48BA3}" type="pres">
      <dgm:prSet presAssocID="{E8039373-FB34-4468-8278-FDFCB73C5777}" presName="node" presStyleLbl="node1" presStyleIdx="5" presStyleCnt="6">
        <dgm:presLayoutVars>
          <dgm:bulletEnabled val="1"/>
        </dgm:presLayoutVars>
      </dgm:prSet>
      <dgm:spPr/>
      <dgm:t>
        <a:bodyPr/>
        <a:lstStyle/>
        <a:p>
          <a:endParaRPr lang="es-EC"/>
        </a:p>
      </dgm:t>
    </dgm:pt>
    <dgm:pt modelId="{F9468ACA-7525-4C6D-961D-BFAA7F47AB8C}" type="pres">
      <dgm:prSet presAssocID="{E8039373-FB34-4468-8278-FDFCB73C5777}" presName="dummy" presStyleCnt="0"/>
      <dgm:spPr/>
    </dgm:pt>
    <dgm:pt modelId="{BC6D3977-9361-43FC-807E-FE0515F4C30F}" type="pres">
      <dgm:prSet presAssocID="{54344BC5-6D2C-421F-A263-335AB575F569}" presName="sibTrans" presStyleLbl="sibTrans2D1" presStyleIdx="5" presStyleCnt="6"/>
      <dgm:spPr/>
      <dgm:t>
        <a:bodyPr/>
        <a:lstStyle/>
        <a:p>
          <a:endParaRPr lang="es-EC"/>
        </a:p>
      </dgm:t>
    </dgm:pt>
  </dgm:ptLst>
  <dgm:cxnLst>
    <dgm:cxn modelId="{73818A4F-50BA-46E3-B162-28125C462E1B}" type="presOf" srcId="{D5441686-14E7-4D83-B7F9-05CC9C2F4CD7}" destId="{9458ADC4-077E-4C45-866F-1353F4072D26}" srcOrd="0" destOrd="0" presId="urn:microsoft.com/office/officeart/2005/8/layout/radial6"/>
    <dgm:cxn modelId="{D7B487C4-7B60-43BE-8E97-80E64A6BA61F}" type="presOf" srcId="{55DED824-05B2-4FAB-BC74-89DFBEA062CE}" destId="{E972B3B8-1269-4129-AF00-C5A0951303BB}" srcOrd="0" destOrd="0" presId="urn:microsoft.com/office/officeart/2005/8/layout/radial6"/>
    <dgm:cxn modelId="{EDD13E1B-DE0C-4BE0-A50F-4BF06145F050}" type="presOf" srcId="{3AF1DFC1-6DBB-4EF6-9886-8D1EC138C977}" destId="{97BA40F9-B657-4E76-8FE0-D0B84538A4DE}" srcOrd="0" destOrd="0" presId="urn:microsoft.com/office/officeart/2005/8/layout/radial6"/>
    <dgm:cxn modelId="{7368AFAC-228A-494E-A199-A64A11A4E12B}" srcId="{04D63538-9AB0-41D2-90E7-522B0A0BEABF}" destId="{6226D5E3-7887-483D-99AB-B02B80641881}" srcOrd="1" destOrd="0" parTransId="{CFCC6FA3-A878-4A22-9463-8BEDAD1A431E}" sibTransId="{E99CF4F5-E1A4-49CB-BBC7-959C5E3DBFC9}"/>
    <dgm:cxn modelId="{D601E7C7-DB66-49CA-9B08-74835AC2FDC3}" srcId="{3AF1DFC1-6DBB-4EF6-9886-8D1EC138C977}" destId="{2387D597-9F4C-4AA8-98F5-AC49AF2486A5}" srcOrd="4" destOrd="0" parTransId="{41AE643A-C40C-4996-BEB4-AD4DFD6E8D03}" sibTransId="{FD12EC7F-95CF-400A-8BD6-2FC171C31B39}"/>
    <dgm:cxn modelId="{DB874F59-0544-4B2E-9A88-B794F4290225}" type="presOf" srcId="{DA401F0D-103C-49D0-BDD1-BEFF97E4668F}" destId="{6F59378D-BF89-4471-B546-7D6C90903C0F}" srcOrd="0" destOrd="0" presId="urn:microsoft.com/office/officeart/2005/8/layout/radial6"/>
    <dgm:cxn modelId="{103A404E-71B8-4210-95AF-0F5F434FDDB9}" srcId="{3AF1DFC1-6DBB-4EF6-9886-8D1EC138C977}" destId="{9F43D8FD-DD4B-4DAD-8CFE-310FF3322E28}" srcOrd="2" destOrd="0" parTransId="{8BDC7E30-DEE4-4935-BDEA-6A3577C507F7}" sibTransId="{3400AA01-7CB2-46F1-BADD-9E10259752B8}"/>
    <dgm:cxn modelId="{C5C609FE-5C96-4D98-8ACA-5DDDDA7823D7}" type="presOf" srcId="{9F29B7F6-9B61-4043-8BBC-9C5F7F4A2D87}" destId="{6972C1F0-2BE6-4F6D-87E4-5CEA24BCE526}" srcOrd="0" destOrd="0" presId="urn:microsoft.com/office/officeart/2005/8/layout/radial6"/>
    <dgm:cxn modelId="{031E7266-BB68-41CE-9F09-B8BD8BA299EA}" type="presOf" srcId="{9F43D8FD-DD4B-4DAD-8CFE-310FF3322E28}" destId="{22927763-9C96-4044-BA20-B292C8597B83}" srcOrd="0" destOrd="0" presId="urn:microsoft.com/office/officeart/2005/8/layout/radial6"/>
    <dgm:cxn modelId="{DBA1D9B4-4D98-4EC2-B59E-6AEFA72E7A2C}" srcId="{3AF1DFC1-6DBB-4EF6-9886-8D1EC138C977}" destId="{55DED824-05B2-4FAB-BC74-89DFBEA062CE}" srcOrd="1" destOrd="0" parTransId="{4F6D9165-5B73-4887-BF06-DFF368EF72FE}" sibTransId="{9F29B7F6-9B61-4043-8BBC-9C5F7F4A2D87}"/>
    <dgm:cxn modelId="{2210A9AF-8350-463D-940A-55C541251A29}" srcId="{3AF1DFC1-6DBB-4EF6-9886-8D1EC138C977}" destId="{A6F7D758-B1E1-4BA8-867A-6E1E3D21C91C}" srcOrd="0" destOrd="0" parTransId="{FC390601-C41A-454C-AFB2-9D2E16C37D3D}" sibTransId="{D5441686-14E7-4D83-B7F9-05CC9C2F4CD7}"/>
    <dgm:cxn modelId="{CAEF997A-AF1D-419B-95A0-503E8A415B63}" srcId="{04D63538-9AB0-41D2-90E7-522B0A0BEABF}" destId="{3AF1DFC1-6DBB-4EF6-9886-8D1EC138C977}" srcOrd="0" destOrd="0" parTransId="{7CFE779A-DB0B-4438-823C-0A4CCCE8CC08}" sibTransId="{4EFA40B2-77AA-4836-831D-415BA512AAA1}"/>
    <dgm:cxn modelId="{4D759FE3-7B84-44DE-AFCE-3EE01AD23488}" srcId="{3AF1DFC1-6DBB-4EF6-9886-8D1EC138C977}" destId="{DA401F0D-103C-49D0-BDD1-BEFF97E4668F}" srcOrd="3" destOrd="0" parTransId="{B27712CD-8F62-47AA-8A50-2776C382E7B7}" sibTransId="{1F61AE52-6446-43E3-A6CA-5A1A7C123199}"/>
    <dgm:cxn modelId="{AE765B5B-976C-4395-9841-34888610D2A2}" type="presOf" srcId="{3400AA01-7CB2-46F1-BADD-9E10259752B8}" destId="{677AF122-5CF1-4526-A71A-CD5120FD27D7}" srcOrd="0" destOrd="0" presId="urn:microsoft.com/office/officeart/2005/8/layout/radial6"/>
    <dgm:cxn modelId="{D291F20F-0764-4E47-BDA7-5EF5CB22F684}" srcId="{3AF1DFC1-6DBB-4EF6-9886-8D1EC138C977}" destId="{E8039373-FB34-4468-8278-FDFCB73C5777}" srcOrd="5" destOrd="0" parTransId="{6876FA06-71CD-440F-8FFA-E27B9233A59A}" sibTransId="{54344BC5-6D2C-421F-A263-335AB575F569}"/>
    <dgm:cxn modelId="{D5107384-A0AA-4B7F-AF6F-D993A315F179}" type="presOf" srcId="{A6F7D758-B1E1-4BA8-867A-6E1E3D21C91C}" destId="{4892D4DA-1B86-4F22-8793-5560736CB795}" srcOrd="0" destOrd="0" presId="urn:microsoft.com/office/officeart/2005/8/layout/radial6"/>
    <dgm:cxn modelId="{14564441-7D37-4FB9-89CD-E56C0002539E}" type="presOf" srcId="{FD12EC7F-95CF-400A-8BD6-2FC171C31B39}" destId="{8C861D94-7F55-489A-B29E-46B3C1A97CC0}" srcOrd="0" destOrd="0" presId="urn:microsoft.com/office/officeart/2005/8/layout/radial6"/>
    <dgm:cxn modelId="{3B36194F-8055-4EBC-AA29-ADCED88A014E}" type="presOf" srcId="{E8039373-FB34-4468-8278-FDFCB73C5777}" destId="{67EA05B3-01BA-40DF-AB77-B131EEC48BA3}" srcOrd="0" destOrd="0" presId="urn:microsoft.com/office/officeart/2005/8/layout/radial6"/>
    <dgm:cxn modelId="{ABDC4CF2-04C1-4E8B-90F4-4E62592DBB17}" type="presOf" srcId="{2387D597-9F4C-4AA8-98F5-AC49AF2486A5}" destId="{B9060E16-C44B-467C-9C30-25A71CA1F62E}" srcOrd="0" destOrd="0" presId="urn:microsoft.com/office/officeart/2005/8/layout/radial6"/>
    <dgm:cxn modelId="{278891E1-3762-416A-A6F7-DAB66B340B3D}" type="presOf" srcId="{1F61AE52-6446-43E3-A6CA-5A1A7C123199}" destId="{303FC41D-38CE-4650-BC95-50EF6F66E54E}" srcOrd="0" destOrd="0" presId="urn:microsoft.com/office/officeart/2005/8/layout/radial6"/>
    <dgm:cxn modelId="{A6C57F67-1152-4BC5-ACEE-5FE0B4E39770}" type="presOf" srcId="{54344BC5-6D2C-421F-A263-335AB575F569}" destId="{BC6D3977-9361-43FC-807E-FE0515F4C30F}" srcOrd="0" destOrd="0" presId="urn:microsoft.com/office/officeart/2005/8/layout/radial6"/>
    <dgm:cxn modelId="{33C2DA17-B81E-4259-BDA9-2A9804A64AB6}" type="presOf" srcId="{04D63538-9AB0-41D2-90E7-522B0A0BEABF}" destId="{D61BCCBD-7AC9-4A23-AEA1-14408932D95C}" srcOrd="0" destOrd="0" presId="urn:microsoft.com/office/officeart/2005/8/layout/radial6"/>
    <dgm:cxn modelId="{F229F6C4-AD09-421A-8EAD-A388078EB8B6}" type="presParOf" srcId="{D61BCCBD-7AC9-4A23-AEA1-14408932D95C}" destId="{97BA40F9-B657-4E76-8FE0-D0B84538A4DE}" srcOrd="0" destOrd="0" presId="urn:microsoft.com/office/officeart/2005/8/layout/radial6"/>
    <dgm:cxn modelId="{6D9A7234-D1FC-4839-B6CC-C37ECA4E8DE4}" type="presParOf" srcId="{D61BCCBD-7AC9-4A23-AEA1-14408932D95C}" destId="{4892D4DA-1B86-4F22-8793-5560736CB795}" srcOrd="1" destOrd="0" presId="urn:microsoft.com/office/officeart/2005/8/layout/radial6"/>
    <dgm:cxn modelId="{36CD41AC-4834-468D-9613-CA6C20DB737D}" type="presParOf" srcId="{D61BCCBD-7AC9-4A23-AEA1-14408932D95C}" destId="{FE6C0F51-08C4-4447-B169-42B981BC5D31}" srcOrd="2" destOrd="0" presId="urn:microsoft.com/office/officeart/2005/8/layout/radial6"/>
    <dgm:cxn modelId="{B20D11A5-AA3B-424B-9D86-6A505AE0B5EE}" type="presParOf" srcId="{D61BCCBD-7AC9-4A23-AEA1-14408932D95C}" destId="{9458ADC4-077E-4C45-866F-1353F4072D26}" srcOrd="3" destOrd="0" presId="urn:microsoft.com/office/officeart/2005/8/layout/radial6"/>
    <dgm:cxn modelId="{AF76AB11-6193-4319-8A9C-3BB6318AFE26}" type="presParOf" srcId="{D61BCCBD-7AC9-4A23-AEA1-14408932D95C}" destId="{E972B3B8-1269-4129-AF00-C5A0951303BB}" srcOrd="4" destOrd="0" presId="urn:microsoft.com/office/officeart/2005/8/layout/radial6"/>
    <dgm:cxn modelId="{F3CD72ED-4622-455F-A7D1-377A8A033FCA}" type="presParOf" srcId="{D61BCCBD-7AC9-4A23-AEA1-14408932D95C}" destId="{F2A8C4AF-1306-4F1C-B128-64200A9A9A73}" srcOrd="5" destOrd="0" presId="urn:microsoft.com/office/officeart/2005/8/layout/radial6"/>
    <dgm:cxn modelId="{172DA205-BA10-4656-A9EA-F76B8B4EC8C1}" type="presParOf" srcId="{D61BCCBD-7AC9-4A23-AEA1-14408932D95C}" destId="{6972C1F0-2BE6-4F6D-87E4-5CEA24BCE526}" srcOrd="6" destOrd="0" presId="urn:microsoft.com/office/officeart/2005/8/layout/radial6"/>
    <dgm:cxn modelId="{303F3FF8-E5F8-4AC5-9EE0-29D6841FEA53}" type="presParOf" srcId="{D61BCCBD-7AC9-4A23-AEA1-14408932D95C}" destId="{22927763-9C96-4044-BA20-B292C8597B83}" srcOrd="7" destOrd="0" presId="urn:microsoft.com/office/officeart/2005/8/layout/radial6"/>
    <dgm:cxn modelId="{CFF6B61F-185F-44A9-859B-A752ACFED43C}" type="presParOf" srcId="{D61BCCBD-7AC9-4A23-AEA1-14408932D95C}" destId="{908A4DF8-696D-4F46-8B84-BFE9C4346994}" srcOrd="8" destOrd="0" presId="urn:microsoft.com/office/officeart/2005/8/layout/radial6"/>
    <dgm:cxn modelId="{5A7FD930-5B32-4BB0-A21B-1A22BBAF780C}" type="presParOf" srcId="{D61BCCBD-7AC9-4A23-AEA1-14408932D95C}" destId="{677AF122-5CF1-4526-A71A-CD5120FD27D7}" srcOrd="9" destOrd="0" presId="urn:microsoft.com/office/officeart/2005/8/layout/radial6"/>
    <dgm:cxn modelId="{02F142FC-9D34-4FF0-AF74-3C0B0870F8C5}" type="presParOf" srcId="{D61BCCBD-7AC9-4A23-AEA1-14408932D95C}" destId="{6F59378D-BF89-4471-B546-7D6C90903C0F}" srcOrd="10" destOrd="0" presId="urn:microsoft.com/office/officeart/2005/8/layout/radial6"/>
    <dgm:cxn modelId="{B81FD6C4-E146-4CB2-B608-EE1216724C56}" type="presParOf" srcId="{D61BCCBD-7AC9-4A23-AEA1-14408932D95C}" destId="{5FBFE145-18EB-4794-A542-BDB1AAEC8ED9}" srcOrd="11" destOrd="0" presId="urn:microsoft.com/office/officeart/2005/8/layout/radial6"/>
    <dgm:cxn modelId="{ADC594CF-4E3C-4881-BB48-C11351EAFBA3}" type="presParOf" srcId="{D61BCCBD-7AC9-4A23-AEA1-14408932D95C}" destId="{303FC41D-38CE-4650-BC95-50EF6F66E54E}" srcOrd="12" destOrd="0" presId="urn:microsoft.com/office/officeart/2005/8/layout/radial6"/>
    <dgm:cxn modelId="{31D09A54-A89D-43C4-A913-2F99DA521D0E}" type="presParOf" srcId="{D61BCCBD-7AC9-4A23-AEA1-14408932D95C}" destId="{B9060E16-C44B-467C-9C30-25A71CA1F62E}" srcOrd="13" destOrd="0" presId="urn:microsoft.com/office/officeart/2005/8/layout/radial6"/>
    <dgm:cxn modelId="{9E88C204-E9B8-42BE-8159-99B32FDB8751}" type="presParOf" srcId="{D61BCCBD-7AC9-4A23-AEA1-14408932D95C}" destId="{4D667947-1468-4A3E-A33E-43DA558D2E44}" srcOrd="14" destOrd="0" presId="urn:microsoft.com/office/officeart/2005/8/layout/radial6"/>
    <dgm:cxn modelId="{0A337652-1BC5-47B2-BE0C-1DDD3BAA332C}" type="presParOf" srcId="{D61BCCBD-7AC9-4A23-AEA1-14408932D95C}" destId="{8C861D94-7F55-489A-B29E-46B3C1A97CC0}" srcOrd="15" destOrd="0" presId="urn:microsoft.com/office/officeart/2005/8/layout/radial6"/>
    <dgm:cxn modelId="{DBCCCFFA-7EB1-4565-A60D-566BB4820FF3}" type="presParOf" srcId="{D61BCCBD-7AC9-4A23-AEA1-14408932D95C}" destId="{67EA05B3-01BA-40DF-AB77-B131EEC48BA3}" srcOrd="16" destOrd="0" presId="urn:microsoft.com/office/officeart/2005/8/layout/radial6"/>
    <dgm:cxn modelId="{51B52983-64C8-44D8-9F84-3760C438869F}" type="presParOf" srcId="{D61BCCBD-7AC9-4A23-AEA1-14408932D95C}" destId="{F9468ACA-7525-4C6D-961D-BFAA7F47AB8C}" srcOrd="17" destOrd="0" presId="urn:microsoft.com/office/officeart/2005/8/layout/radial6"/>
    <dgm:cxn modelId="{B409F0B2-8F19-45F1-BA9A-B119FF7B9AA5}" type="presParOf" srcId="{D61BCCBD-7AC9-4A23-AEA1-14408932D95C}" destId="{BC6D3977-9361-43FC-807E-FE0515F4C30F}"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1188D43-4635-4C01-BEA6-29F5EEEE5BFC}" type="doc">
      <dgm:prSet loTypeId="urn:microsoft.com/office/officeart/2005/8/layout/vList3" loCatId="list" qsTypeId="urn:microsoft.com/office/officeart/2005/8/quickstyle/simple1" qsCatId="simple" csTypeId="urn:microsoft.com/office/officeart/2005/8/colors/accent1_2" csCatId="accent1" phldr="1"/>
      <dgm:spPr/>
    </dgm:pt>
    <dgm:pt modelId="{07EF09E0-565C-4B04-BEA6-56F9C1453810}">
      <dgm:prSet phldrT="[Texto]"/>
      <dgm:spPr/>
      <dgm:t>
        <a:bodyPr/>
        <a:lstStyle/>
        <a:p>
          <a:r>
            <a:rPr lang="es-EC" b="1" u="sng" dirty="0" smtClean="0"/>
            <a:t>Narcotráfico</a:t>
          </a:r>
          <a:endParaRPr lang="es-EC" dirty="0"/>
        </a:p>
      </dgm:t>
    </dgm:pt>
    <dgm:pt modelId="{3592BCE2-339B-4E6B-8645-D3798CFC5FD7}" type="parTrans" cxnId="{4BDCBD17-E327-4A66-9EDC-6490F043C8A8}">
      <dgm:prSet/>
      <dgm:spPr/>
      <dgm:t>
        <a:bodyPr/>
        <a:lstStyle/>
        <a:p>
          <a:endParaRPr lang="es-EC"/>
        </a:p>
      </dgm:t>
    </dgm:pt>
    <dgm:pt modelId="{8D432DA9-ED27-43F5-B8BC-262FBE882094}" type="sibTrans" cxnId="{4BDCBD17-E327-4A66-9EDC-6490F043C8A8}">
      <dgm:prSet/>
      <dgm:spPr/>
      <dgm:t>
        <a:bodyPr/>
        <a:lstStyle/>
        <a:p>
          <a:endParaRPr lang="es-EC"/>
        </a:p>
      </dgm:t>
    </dgm:pt>
    <dgm:pt modelId="{06872248-2323-4C65-B898-687F7F0064FF}">
      <dgm:prSet phldrT="[Texto]"/>
      <dgm:spPr/>
      <dgm:t>
        <a:bodyPr/>
        <a:lstStyle/>
        <a:p>
          <a:r>
            <a:rPr lang="es-EC" b="1" u="sng" dirty="0" smtClean="0"/>
            <a:t>Tráfico ilegal de migrantes</a:t>
          </a:r>
          <a:endParaRPr lang="es-EC" dirty="0"/>
        </a:p>
      </dgm:t>
    </dgm:pt>
    <dgm:pt modelId="{55333D0F-55AD-412E-884B-C0E3C8DAB85A}" type="parTrans" cxnId="{2B7F59F0-FD2B-49F0-A2B4-5C38BA2D872A}">
      <dgm:prSet/>
      <dgm:spPr/>
      <dgm:t>
        <a:bodyPr/>
        <a:lstStyle/>
        <a:p>
          <a:endParaRPr lang="es-EC"/>
        </a:p>
      </dgm:t>
    </dgm:pt>
    <dgm:pt modelId="{6DE3A0F4-E031-40FF-8F9E-A374DA722ADE}" type="sibTrans" cxnId="{2B7F59F0-FD2B-49F0-A2B4-5C38BA2D872A}">
      <dgm:prSet/>
      <dgm:spPr/>
      <dgm:t>
        <a:bodyPr/>
        <a:lstStyle/>
        <a:p>
          <a:endParaRPr lang="es-EC"/>
        </a:p>
      </dgm:t>
    </dgm:pt>
    <dgm:pt modelId="{5167179C-F207-4A41-8547-C8A53273563F}">
      <dgm:prSet phldrT="[Texto]"/>
      <dgm:spPr/>
      <dgm:t>
        <a:bodyPr/>
        <a:lstStyle/>
        <a:p>
          <a:r>
            <a:rPr lang="es-EC" b="1" u="sng" dirty="0" smtClean="0"/>
            <a:t>Piratería</a:t>
          </a:r>
          <a:endParaRPr lang="es-EC" dirty="0"/>
        </a:p>
      </dgm:t>
    </dgm:pt>
    <dgm:pt modelId="{0C88ED79-1EA3-47DF-A6BE-72A1ECA2A4CF}" type="parTrans" cxnId="{2AAF9D96-827E-407F-BE60-F5C940AF0760}">
      <dgm:prSet/>
      <dgm:spPr/>
      <dgm:t>
        <a:bodyPr/>
        <a:lstStyle/>
        <a:p>
          <a:endParaRPr lang="es-EC"/>
        </a:p>
      </dgm:t>
    </dgm:pt>
    <dgm:pt modelId="{90CA113F-A28D-4BB2-A806-33B2AF512486}" type="sibTrans" cxnId="{2AAF9D96-827E-407F-BE60-F5C940AF0760}">
      <dgm:prSet/>
      <dgm:spPr/>
      <dgm:t>
        <a:bodyPr/>
        <a:lstStyle/>
        <a:p>
          <a:endParaRPr lang="es-EC"/>
        </a:p>
      </dgm:t>
    </dgm:pt>
    <dgm:pt modelId="{35C37CCC-E3E3-4E2F-8BFD-4375A67D3ADF}">
      <dgm:prSet/>
      <dgm:spPr/>
      <dgm:t>
        <a:bodyPr/>
        <a:lstStyle/>
        <a:p>
          <a:r>
            <a:rPr lang="es-EC" b="1" u="sng" dirty="0" smtClean="0"/>
            <a:t>Tenencia ilegal de armas</a:t>
          </a:r>
          <a:endParaRPr lang="es-EC" dirty="0"/>
        </a:p>
      </dgm:t>
    </dgm:pt>
    <dgm:pt modelId="{080EB87C-A96D-4F21-8F17-D81253462968}" type="parTrans" cxnId="{F0C696AE-5088-4EC3-BDDC-6EA2468868AB}">
      <dgm:prSet/>
      <dgm:spPr/>
      <dgm:t>
        <a:bodyPr/>
        <a:lstStyle/>
        <a:p>
          <a:endParaRPr lang="es-EC"/>
        </a:p>
      </dgm:t>
    </dgm:pt>
    <dgm:pt modelId="{39591C24-77AC-42E8-810C-EA4A4E3F8D7B}" type="sibTrans" cxnId="{F0C696AE-5088-4EC3-BDDC-6EA2468868AB}">
      <dgm:prSet/>
      <dgm:spPr/>
      <dgm:t>
        <a:bodyPr/>
        <a:lstStyle/>
        <a:p>
          <a:endParaRPr lang="es-EC"/>
        </a:p>
      </dgm:t>
    </dgm:pt>
    <dgm:pt modelId="{A09C211D-694B-4090-A753-AE04EECF3271}">
      <dgm:prSet/>
      <dgm:spPr/>
      <dgm:t>
        <a:bodyPr/>
        <a:lstStyle/>
        <a:p>
          <a:r>
            <a:rPr lang="es-EC" b="1" u="sng" smtClean="0"/>
            <a:t>Pesca ilegal</a:t>
          </a:r>
          <a:endParaRPr lang="es-EC"/>
        </a:p>
      </dgm:t>
    </dgm:pt>
    <dgm:pt modelId="{3BA4BE9D-8D2B-4CAF-8402-4F746C426DA2}" type="parTrans" cxnId="{49824329-DAEE-4EDA-877B-523455D0F3A2}">
      <dgm:prSet/>
      <dgm:spPr/>
      <dgm:t>
        <a:bodyPr/>
        <a:lstStyle/>
        <a:p>
          <a:endParaRPr lang="es-EC"/>
        </a:p>
      </dgm:t>
    </dgm:pt>
    <dgm:pt modelId="{232772AB-BCA4-4371-ACAB-C9528AC40127}" type="sibTrans" cxnId="{49824329-DAEE-4EDA-877B-523455D0F3A2}">
      <dgm:prSet/>
      <dgm:spPr/>
      <dgm:t>
        <a:bodyPr/>
        <a:lstStyle/>
        <a:p>
          <a:endParaRPr lang="es-EC"/>
        </a:p>
      </dgm:t>
    </dgm:pt>
    <dgm:pt modelId="{AA0DCA33-3B21-488D-969C-7A6BE9304B23}">
      <dgm:prSet/>
      <dgm:spPr/>
      <dgm:t>
        <a:bodyPr/>
        <a:lstStyle/>
        <a:p>
          <a:r>
            <a:rPr lang="es-EC" b="1" u="sng" smtClean="0"/>
            <a:t>Contrabando de mercadería</a:t>
          </a:r>
          <a:endParaRPr lang="es-EC"/>
        </a:p>
      </dgm:t>
    </dgm:pt>
    <dgm:pt modelId="{BBC080BB-CE83-40A8-8223-EDAEFACC9A02}" type="parTrans" cxnId="{929D90B0-EF85-4BF4-9405-B90CF34692E4}">
      <dgm:prSet/>
      <dgm:spPr/>
      <dgm:t>
        <a:bodyPr/>
        <a:lstStyle/>
        <a:p>
          <a:endParaRPr lang="es-EC"/>
        </a:p>
      </dgm:t>
    </dgm:pt>
    <dgm:pt modelId="{BBFD7104-C5C4-45A6-B88D-762600EF7829}" type="sibTrans" cxnId="{929D90B0-EF85-4BF4-9405-B90CF34692E4}">
      <dgm:prSet/>
      <dgm:spPr/>
      <dgm:t>
        <a:bodyPr/>
        <a:lstStyle/>
        <a:p>
          <a:endParaRPr lang="es-EC"/>
        </a:p>
      </dgm:t>
    </dgm:pt>
    <dgm:pt modelId="{17077D5A-4A28-4CAA-8043-DFFE1BC238DE}">
      <dgm:prSet/>
      <dgm:spPr/>
      <dgm:t>
        <a:bodyPr/>
        <a:lstStyle/>
        <a:p>
          <a:r>
            <a:rPr lang="es-EC" b="1" u="sng" smtClean="0"/>
            <a:t>Contaminación ambiental</a:t>
          </a:r>
          <a:endParaRPr lang="es-EC"/>
        </a:p>
      </dgm:t>
    </dgm:pt>
    <dgm:pt modelId="{0C7AD7E9-2A45-4930-B2BF-480043A1499A}" type="parTrans" cxnId="{E3378BC4-48B1-46AC-9B47-27F6E71BA742}">
      <dgm:prSet/>
      <dgm:spPr/>
      <dgm:t>
        <a:bodyPr/>
        <a:lstStyle/>
        <a:p>
          <a:endParaRPr lang="es-EC"/>
        </a:p>
      </dgm:t>
    </dgm:pt>
    <dgm:pt modelId="{3C8C2E13-C010-41FE-B1FB-9363E4B1814F}" type="sibTrans" cxnId="{E3378BC4-48B1-46AC-9B47-27F6E71BA742}">
      <dgm:prSet/>
      <dgm:spPr/>
      <dgm:t>
        <a:bodyPr/>
        <a:lstStyle/>
        <a:p>
          <a:endParaRPr lang="es-EC"/>
        </a:p>
      </dgm:t>
    </dgm:pt>
    <dgm:pt modelId="{9F9A5565-2612-432F-ADE5-6C5D5DE65502}">
      <dgm:prSet/>
      <dgm:spPr/>
      <dgm:t>
        <a:bodyPr/>
        <a:lstStyle/>
        <a:p>
          <a:r>
            <a:rPr lang="es-EC" b="1" u="sng" smtClean="0"/>
            <a:t>Tráfico ilegal de hidrocarburos</a:t>
          </a:r>
          <a:endParaRPr lang="es-EC"/>
        </a:p>
      </dgm:t>
    </dgm:pt>
    <dgm:pt modelId="{228C635C-64F1-45F2-B520-56E45B1B848F}" type="parTrans" cxnId="{BC2171EF-788F-4B2A-886D-F9E3F025C727}">
      <dgm:prSet/>
      <dgm:spPr/>
      <dgm:t>
        <a:bodyPr/>
        <a:lstStyle/>
        <a:p>
          <a:endParaRPr lang="es-EC"/>
        </a:p>
      </dgm:t>
    </dgm:pt>
    <dgm:pt modelId="{DC5FFC95-54D2-4461-88EE-8664F61B8893}" type="sibTrans" cxnId="{BC2171EF-788F-4B2A-886D-F9E3F025C727}">
      <dgm:prSet/>
      <dgm:spPr/>
      <dgm:t>
        <a:bodyPr/>
        <a:lstStyle/>
        <a:p>
          <a:endParaRPr lang="es-EC"/>
        </a:p>
      </dgm:t>
    </dgm:pt>
    <dgm:pt modelId="{093704DA-F52C-4A02-BF3A-D6381794D70C}" type="pres">
      <dgm:prSet presAssocID="{21188D43-4635-4C01-BEA6-29F5EEEE5BFC}" presName="linearFlow" presStyleCnt="0">
        <dgm:presLayoutVars>
          <dgm:dir/>
          <dgm:resizeHandles val="exact"/>
        </dgm:presLayoutVars>
      </dgm:prSet>
      <dgm:spPr/>
    </dgm:pt>
    <dgm:pt modelId="{A7AAA1FE-AF7A-4A3A-9FC7-A4E95F2D11F3}" type="pres">
      <dgm:prSet presAssocID="{07EF09E0-565C-4B04-BEA6-56F9C1453810}" presName="composite" presStyleCnt="0"/>
      <dgm:spPr/>
    </dgm:pt>
    <dgm:pt modelId="{9257B3CB-0D6C-45B5-8BB3-FCC0CD83D227}" type="pres">
      <dgm:prSet presAssocID="{07EF09E0-565C-4B04-BEA6-56F9C1453810}" presName="imgShp" presStyleLbl="fgImgPlace1" presStyleIdx="0" presStyleCnt="8"/>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73000" r="-73000"/>
          </a:stretch>
        </a:blipFill>
      </dgm:spPr>
    </dgm:pt>
    <dgm:pt modelId="{F5B49398-2067-49C9-839E-832F29E16BEB}" type="pres">
      <dgm:prSet presAssocID="{07EF09E0-565C-4B04-BEA6-56F9C1453810}" presName="txShp" presStyleLbl="node1" presStyleIdx="0" presStyleCnt="8">
        <dgm:presLayoutVars>
          <dgm:bulletEnabled val="1"/>
        </dgm:presLayoutVars>
      </dgm:prSet>
      <dgm:spPr/>
      <dgm:t>
        <a:bodyPr/>
        <a:lstStyle/>
        <a:p>
          <a:endParaRPr lang="es-EC"/>
        </a:p>
      </dgm:t>
    </dgm:pt>
    <dgm:pt modelId="{D3996C1F-1129-438C-8CD0-C69883FE36F0}" type="pres">
      <dgm:prSet presAssocID="{8D432DA9-ED27-43F5-B8BC-262FBE882094}" presName="spacing" presStyleCnt="0"/>
      <dgm:spPr/>
    </dgm:pt>
    <dgm:pt modelId="{685632FE-BB52-46F4-9548-614CF24A57B2}" type="pres">
      <dgm:prSet presAssocID="{06872248-2323-4C65-B898-687F7F0064FF}" presName="composite" presStyleCnt="0"/>
      <dgm:spPr/>
    </dgm:pt>
    <dgm:pt modelId="{D43D9D6A-060D-4614-8539-DEC5911546C3}" type="pres">
      <dgm:prSet presAssocID="{06872248-2323-4C65-B898-687F7F0064FF}" presName="imgShp" presStyleLbl="fgImgPlace1" presStyleIdx="1" presStyleCnt="8"/>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dgm:spPr>
    </dgm:pt>
    <dgm:pt modelId="{01493932-9F29-4529-8655-56C7AB0FC302}" type="pres">
      <dgm:prSet presAssocID="{06872248-2323-4C65-B898-687F7F0064FF}" presName="txShp" presStyleLbl="node1" presStyleIdx="1" presStyleCnt="8">
        <dgm:presLayoutVars>
          <dgm:bulletEnabled val="1"/>
        </dgm:presLayoutVars>
      </dgm:prSet>
      <dgm:spPr/>
      <dgm:t>
        <a:bodyPr/>
        <a:lstStyle/>
        <a:p>
          <a:endParaRPr lang="es-EC"/>
        </a:p>
      </dgm:t>
    </dgm:pt>
    <dgm:pt modelId="{D2026CAB-6E7B-4644-827D-A7E978D9EEC3}" type="pres">
      <dgm:prSet presAssocID="{6DE3A0F4-E031-40FF-8F9E-A374DA722ADE}" presName="spacing" presStyleCnt="0"/>
      <dgm:spPr/>
    </dgm:pt>
    <dgm:pt modelId="{5A21681E-C191-4767-8F24-2CA6E8207645}" type="pres">
      <dgm:prSet presAssocID="{5167179C-F207-4A41-8547-C8A53273563F}" presName="composite" presStyleCnt="0"/>
      <dgm:spPr/>
    </dgm:pt>
    <dgm:pt modelId="{6BECA8AB-8681-428E-9FF9-B3B09BE93291}" type="pres">
      <dgm:prSet presAssocID="{5167179C-F207-4A41-8547-C8A53273563F}" presName="imgShp" presStyleLbl="fgImgPlace1" presStyleIdx="2" presStyleCnt="8"/>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pt>
    <dgm:pt modelId="{E24B0F4B-40D1-45FD-BBC5-20DCDA27CCE4}" type="pres">
      <dgm:prSet presAssocID="{5167179C-F207-4A41-8547-C8A53273563F}" presName="txShp" presStyleLbl="node1" presStyleIdx="2" presStyleCnt="8">
        <dgm:presLayoutVars>
          <dgm:bulletEnabled val="1"/>
        </dgm:presLayoutVars>
      </dgm:prSet>
      <dgm:spPr/>
      <dgm:t>
        <a:bodyPr/>
        <a:lstStyle/>
        <a:p>
          <a:endParaRPr lang="es-EC"/>
        </a:p>
      </dgm:t>
    </dgm:pt>
    <dgm:pt modelId="{E39D1B2F-B9D5-4B36-A0B5-1E0944541DE2}" type="pres">
      <dgm:prSet presAssocID="{90CA113F-A28D-4BB2-A806-33B2AF512486}" presName="spacing" presStyleCnt="0"/>
      <dgm:spPr/>
    </dgm:pt>
    <dgm:pt modelId="{6513FE50-9AF9-4EF7-9A0A-6AA24A1E87FD}" type="pres">
      <dgm:prSet presAssocID="{35C37CCC-E3E3-4E2F-8BFD-4375A67D3ADF}" presName="composite" presStyleCnt="0"/>
      <dgm:spPr/>
    </dgm:pt>
    <dgm:pt modelId="{7E246942-4F0C-408A-A66D-D7DCB12746F5}" type="pres">
      <dgm:prSet presAssocID="{35C37CCC-E3E3-4E2F-8BFD-4375A67D3ADF}" presName="imgShp" presStyleLbl="fgImgPlace1" presStyleIdx="3" presStyleCnt="8"/>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dgm:spPr>
    </dgm:pt>
    <dgm:pt modelId="{EC8891EB-5A24-456E-83F1-D779A2F73EC0}" type="pres">
      <dgm:prSet presAssocID="{35C37CCC-E3E3-4E2F-8BFD-4375A67D3ADF}" presName="txShp" presStyleLbl="node1" presStyleIdx="3" presStyleCnt="8">
        <dgm:presLayoutVars>
          <dgm:bulletEnabled val="1"/>
        </dgm:presLayoutVars>
      </dgm:prSet>
      <dgm:spPr/>
      <dgm:t>
        <a:bodyPr/>
        <a:lstStyle/>
        <a:p>
          <a:endParaRPr lang="es-EC"/>
        </a:p>
      </dgm:t>
    </dgm:pt>
    <dgm:pt modelId="{0EB4F4C5-323A-4361-B27A-C768A22DD2FA}" type="pres">
      <dgm:prSet presAssocID="{39591C24-77AC-42E8-810C-EA4A4E3F8D7B}" presName="spacing" presStyleCnt="0"/>
      <dgm:spPr/>
    </dgm:pt>
    <dgm:pt modelId="{E17F5B14-046B-4D08-B683-6B7C82AEE48B}" type="pres">
      <dgm:prSet presAssocID="{A09C211D-694B-4090-A753-AE04EECF3271}" presName="composite" presStyleCnt="0"/>
      <dgm:spPr/>
    </dgm:pt>
    <dgm:pt modelId="{DD38ABAC-515D-46B1-A5D2-E2236A598266}" type="pres">
      <dgm:prSet presAssocID="{A09C211D-694B-4090-A753-AE04EECF3271}" presName="imgShp" presStyleLbl="fgImgPlace1" presStyleIdx="4" presStyleCnt="8"/>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2000" r="-22000"/>
          </a:stretch>
        </a:blipFill>
      </dgm:spPr>
    </dgm:pt>
    <dgm:pt modelId="{D1B69DE6-16F9-419A-8CB1-BDD8BA51F627}" type="pres">
      <dgm:prSet presAssocID="{A09C211D-694B-4090-A753-AE04EECF3271}" presName="txShp" presStyleLbl="node1" presStyleIdx="4" presStyleCnt="8">
        <dgm:presLayoutVars>
          <dgm:bulletEnabled val="1"/>
        </dgm:presLayoutVars>
      </dgm:prSet>
      <dgm:spPr/>
      <dgm:t>
        <a:bodyPr/>
        <a:lstStyle/>
        <a:p>
          <a:endParaRPr lang="es-EC"/>
        </a:p>
      </dgm:t>
    </dgm:pt>
    <dgm:pt modelId="{C898D05E-432E-4714-9B0B-4B6D181C6ED1}" type="pres">
      <dgm:prSet presAssocID="{232772AB-BCA4-4371-ACAB-C9528AC40127}" presName="spacing" presStyleCnt="0"/>
      <dgm:spPr/>
    </dgm:pt>
    <dgm:pt modelId="{93165832-E52E-4979-A862-F89BCA564149}" type="pres">
      <dgm:prSet presAssocID="{AA0DCA33-3B21-488D-969C-7A6BE9304B23}" presName="composite" presStyleCnt="0"/>
      <dgm:spPr/>
    </dgm:pt>
    <dgm:pt modelId="{72EDA619-0C91-4615-85F0-684846FF9E23}" type="pres">
      <dgm:prSet presAssocID="{AA0DCA33-3B21-488D-969C-7A6BE9304B23}" presName="imgShp" presStyleLbl="fgImgPlace1" presStyleIdx="5" presStyleCnt="8"/>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1000" r="-21000"/>
          </a:stretch>
        </a:blipFill>
      </dgm:spPr>
    </dgm:pt>
    <dgm:pt modelId="{E24DBDEE-6427-44A6-A068-9F26178F6DD1}" type="pres">
      <dgm:prSet presAssocID="{AA0DCA33-3B21-488D-969C-7A6BE9304B23}" presName="txShp" presStyleLbl="node1" presStyleIdx="5" presStyleCnt="8">
        <dgm:presLayoutVars>
          <dgm:bulletEnabled val="1"/>
        </dgm:presLayoutVars>
      </dgm:prSet>
      <dgm:spPr/>
      <dgm:t>
        <a:bodyPr/>
        <a:lstStyle/>
        <a:p>
          <a:endParaRPr lang="es-EC"/>
        </a:p>
      </dgm:t>
    </dgm:pt>
    <dgm:pt modelId="{02929E73-AD43-4FE6-BF57-D4B5E0003AE7}" type="pres">
      <dgm:prSet presAssocID="{BBFD7104-C5C4-45A6-B88D-762600EF7829}" presName="spacing" presStyleCnt="0"/>
      <dgm:spPr/>
    </dgm:pt>
    <dgm:pt modelId="{F0E31469-DC14-4371-811E-6D74B525C6CF}" type="pres">
      <dgm:prSet presAssocID="{17077D5A-4A28-4CAA-8043-DFFE1BC238DE}" presName="composite" presStyleCnt="0"/>
      <dgm:spPr/>
    </dgm:pt>
    <dgm:pt modelId="{9368132E-3B3C-42AB-844A-0AD6B758D87F}" type="pres">
      <dgm:prSet presAssocID="{17077D5A-4A28-4CAA-8043-DFFE1BC238DE}" presName="imgShp" presStyleLbl="fgImgPlace1" presStyleIdx="6" presStyleCnt="8"/>
      <dgm:spPr>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dgm:spPr>
    </dgm:pt>
    <dgm:pt modelId="{DCCABF9B-D1E0-49AB-9658-51BE4C91877C}" type="pres">
      <dgm:prSet presAssocID="{17077D5A-4A28-4CAA-8043-DFFE1BC238DE}" presName="txShp" presStyleLbl="node1" presStyleIdx="6" presStyleCnt="8">
        <dgm:presLayoutVars>
          <dgm:bulletEnabled val="1"/>
        </dgm:presLayoutVars>
      </dgm:prSet>
      <dgm:spPr/>
      <dgm:t>
        <a:bodyPr/>
        <a:lstStyle/>
        <a:p>
          <a:endParaRPr lang="es-EC"/>
        </a:p>
      </dgm:t>
    </dgm:pt>
    <dgm:pt modelId="{17005DBA-CC2C-4F4F-B6E4-5C4012183436}" type="pres">
      <dgm:prSet presAssocID="{3C8C2E13-C010-41FE-B1FB-9363E4B1814F}" presName="spacing" presStyleCnt="0"/>
      <dgm:spPr/>
    </dgm:pt>
    <dgm:pt modelId="{D5C6F823-1484-4305-B1E6-24FFDC75AFB9}" type="pres">
      <dgm:prSet presAssocID="{9F9A5565-2612-432F-ADE5-6C5D5DE65502}" presName="composite" presStyleCnt="0"/>
      <dgm:spPr/>
    </dgm:pt>
    <dgm:pt modelId="{3FFFD319-BF2F-4962-803E-ED127765E6B9}" type="pres">
      <dgm:prSet presAssocID="{9F9A5565-2612-432F-ADE5-6C5D5DE65502}" presName="imgShp" presStyleLbl="fgImgPlace1" presStyleIdx="7" presStyleCnt="8"/>
      <dgm:spPr>
        <a:blipFill>
          <a:blip xmlns:r="http://schemas.openxmlformats.org/officeDocument/2006/relationships" r:embed="rId8" cstate="print">
            <a:extLst>
              <a:ext uri="{28A0092B-C50C-407E-A947-70E740481C1C}">
                <a14:useLocalDpi xmlns:a14="http://schemas.microsoft.com/office/drawing/2010/main" val="0"/>
              </a:ext>
            </a:extLst>
          </a:blip>
          <a:srcRect/>
          <a:stretch>
            <a:fillRect l="-39000" r="-39000"/>
          </a:stretch>
        </a:blipFill>
      </dgm:spPr>
    </dgm:pt>
    <dgm:pt modelId="{B291DDF5-DF30-48A9-9154-788CC21225D9}" type="pres">
      <dgm:prSet presAssocID="{9F9A5565-2612-432F-ADE5-6C5D5DE65502}" presName="txShp" presStyleLbl="node1" presStyleIdx="7" presStyleCnt="8" custLinFactNeighborY="-4810">
        <dgm:presLayoutVars>
          <dgm:bulletEnabled val="1"/>
        </dgm:presLayoutVars>
      </dgm:prSet>
      <dgm:spPr/>
      <dgm:t>
        <a:bodyPr/>
        <a:lstStyle/>
        <a:p>
          <a:endParaRPr lang="es-EC"/>
        </a:p>
      </dgm:t>
    </dgm:pt>
  </dgm:ptLst>
  <dgm:cxnLst>
    <dgm:cxn modelId="{0F75C7B4-1A1D-4C7A-B7B3-1E435A40A505}" type="presOf" srcId="{06872248-2323-4C65-B898-687F7F0064FF}" destId="{01493932-9F29-4529-8655-56C7AB0FC302}" srcOrd="0" destOrd="0" presId="urn:microsoft.com/office/officeart/2005/8/layout/vList3"/>
    <dgm:cxn modelId="{49824329-DAEE-4EDA-877B-523455D0F3A2}" srcId="{21188D43-4635-4C01-BEA6-29F5EEEE5BFC}" destId="{A09C211D-694B-4090-A753-AE04EECF3271}" srcOrd="4" destOrd="0" parTransId="{3BA4BE9D-8D2B-4CAF-8402-4F746C426DA2}" sibTransId="{232772AB-BCA4-4371-ACAB-C9528AC40127}"/>
    <dgm:cxn modelId="{8A66CE69-7729-4BA5-A2C6-8942A884468B}" type="presOf" srcId="{07EF09E0-565C-4B04-BEA6-56F9C1453810}" destId="{F5B49398-2067-49C9-839E-832F29E16BEB}" srcOrd="0" destOrd="0" presId="urn:microsoft.com/office/officeart/2005/8/layout/vList3"/>
    <dgm:cxn modelId="{4BDCBD17-E327-4A66-9EDC-6490F043C8A8}" srcId="{21188D43-4635-4C01-BEA6-29F5EEEE5BFC}" destId="{07EF09E0-565C-4B04-BEA6-56F9C1453810}" srcOrd="0" destOrd="0" parTransId="{3592BCE2-339B-4E6B-8645-D3798CFC5FD7}" sibTransId="{8D432DA9-ED27-43F5-B8BC-262FBE882094}"/>
    <dgm:cxn modelId="{8A2328DA-E7C0-42BB-905A-A70DB8DD316B}" type="presOf" srcId="{17077D5A-4A28-4CAA-8043-DFFE1BC238DE}" destId="{DCCABF9B-D1E0-49AB-9658-51BE4C91877C}" srcOrd="0" destOrd="0" presId="urn:microsoft.com/office/officeart/2005/8/layout/vList3"/>
    <dgm:cxn modelId="{F2AD488B-E974-4519-A051-2E449EEDF723}" type="presOf" srcId="{5167179C-F207-4A41-8547-C8A53273563F}" destId="{E24B0F4B-40D1-45FD-BBC5-20DCDA27CCE4}" srcOrd="0" destOrd="0" presId="urn:microsoft.com/office/officeart/2005/8/layout/vList3"/>
    <dgm:cxn modelId="{929D90B0-EF85-4BF4-9405-B90CF34692E4}" srcId="{21188D43-4635-4C01-BEA6-29F5EEEE5BFC}" destId="{AA0DCA33-3B21-488D-969C-7A6BE9304B23}" srcOrd="5" destOrd="0" parTransId="{BBC080BB-CE83-40A8-8223-EDAEFACC9A02}" sibTransId="{BBFD7104-C5C4-45A6-B88D-762600EF7829}"/>
    <dgm:cxn modelId="{E3378BC4-48B1-46AC-9B47-27F6E71BA742}" srcId="{21188D43-4635-4C01-BEA6-29F5EEEE5BFC}" destId="{17077D5A-4A28-4CAA-8043-DFFE1BC238DE}" srcOrd="6" destOrd="0" parTransId="{0C7AD7E9-2A45-4930-B2BF-480043A1499A}" sibTransId="{3C8C2E13-C010-41FE-B1FB-9363E4B1814F}"/>
    <dgm:cxn modelId="{F0C696AE-5088-4EC3-BDDC-6EA2468868AB}" srcId="{21188D43-4635-4C01-BEA6-29F5EEEE5BFC}" destId="{35C37CCC-E3E3-4E2F-8BFD-4375A67D3ADF}" srcOrd="3" destOrd="0" parTransId="{080EB87C-A96D-4F21-8F17-D81253462968}" sibTransId="{39591C24-77AC-42E8-810C-EA4A4E3F8D7B}"/>
    <dgm:cxn modelId="{406A24E1-661B-436C-BE10-C695A1A4DB57}" type="presOf" srcId="{AA0DCA33-3B21-488D-969C-7A6BE9304B23}" destId="{E24DBDEE-6427-44A6-A068-9F26178F6DD1}" srcOrd="0" destOrd="0" presId="urn:microsoft.com/office/officeart/2005/8/layout/vList3"/>
    <dgm:cxn modelId="{2B7F59F0-FD2B-49F0-A2B4-5C38BA2D872A}" srcId="{21188D43-4635-4C01-BEA6-29F5EEEE5BFC}" destId="{06872248-2323-4C65-B898-687F7F0064FF}" srcOrd="1" destOrd="0" parTransId="{55333D0F-55AD-412E-884B-C0E3C8DAB85A}" sibTransId="{6DE3A0F4-E031-40FF-8F9E-A374DA722ADE}"/>
    <dgm:cxn modelId="{BC2171EF-788F-4B2A-886D-F9E3F025C727}" srcId="{21188D43-4635-4C01-BEA6-29F5EEEE5BFC}" destId="{9F9A5565-2612-432F-ADE5-6C5D5DE65502}" srcOrd="7" destOrd="0" parTransId="{228C635C-64F1-45F2-B520-56E45B1B848F}" sibTransId="{DC5FFC95-54D2-4461-88EE-8664F61B8893}"/>
    <dgm:cxn modelId="{85E6E5C2-42DA-477D-AE80-405E882DC88C}" type="presOf" srcId="{9F9A5565-2612-432F-ADE5-6C5D5DE65502}" destId="{B291DDF5-DF30-48A9-9154-788CC21225D9}" srcOrd="0" destOrd="0" presId="urn:microsoft.com/office/officeart/2005/8/layout/vList3"/>
    <dgm:cxn modelId="{2AAF9D96-827E-407F-BE60-F5C940AF0760}" srcId="{21188D43-4635-4C01-BEA6-29F5EEEE5BFC}" destId="{5167179C-F207-4A41-8547-C8A53273563F}" srcOrd="2" destOrd="0" parTransId="{0C88ED79-1EA3-47DF-A6BE-72A1ECA2A4CF}" sibTransId="{90CA113F-A28D-4BB2-A806-33B2AF512486}"/>
    <dgm:cxn modelId="{331347F5-E799-452C-BD60-AFDFA00B8E7F}" type="presOf" srcId="{35C37CCC-E3E3-4E2F-8BFD-4375A67D3ADF}" destId="{EC8891EB-5A24-456E-83F1-D779A2F73EC0}" srcOrd="0" destOrd="0" presId="urn:microsoft.com/office/officeart/2005/8/layout/vList3"/>
    <dgm:cxn modelId="{D8C812E0-BA23-4FBC-AD12-5DFAA53D46F8}" type="presOf" srcId="{21188D43-4635-4C01-BEA6-29F5EEEE5BFC}" destId="{093704DA-F52C-4A02-BF3A-D6381794D70C}" srcOrd="0" destOrd="0" presId="urn:microsoft.com/office/officeart/2005/8/layout/vList3"/>
    <dgm:cxn modelId="{1675A66C-D004-4F20-AA1E-1349F3E047A9}" type="presOf" srcId="{A09C211D-694B-4090-A753-AE04EECF3271}" destId="{D1B69DE6-16F9-419A-8CB1-BDD8BA51F627}" srcOrd="0" destOrd="0" presId="urn:microsoft.com/office/officeart/2005/8/layout/vList3"/>
    <dgm:cxn modelId="{CB91DBB1-1EE6-4455-AF97-3393BF93F3B0}" type="presParOf" srcId="{093704DA-F52C-4A02-BF3A-D6381794D70C}" destId="{A7AAA1FE-AF7A-4A3A-9FC7-A4E95F2D11F3}" srcOrd="0" destOrd="0" presId="urn:microsoft.com/office/officeart/2005/8/layout/vList3"/>
    <dgm:cxn modelId="{9A56EBA0-3F65-46BB-A3D1-03733AAAC945}" type="presParOf" srcId="{A7AAA1FE-AF7A-4A3A-9FC7-A4E95F2D11F3}" destId="{9257B3CB-0D6C-45B5-8BB3-FCC0CD83D227}" srcOrd="0" destOrd="0" presId="urn:microsoft.com/office/officeart/2005/8/layout/vList3"/>
    <dgm:cxn modelId="{8B1A1A12-15D1-4565-A61E-2760634F2EFA}" type="presParOf" srcId="{A7AAA1FE-AF7A-4A3A-9FC7-A4E95F2D11F3}" destId="{F5B49398-2067-49C9-839E-832F29E16BEB}" srcOrd="1" destOrd="0" presId="urn:microsoft.com/office/officeart/2005/8/layout/vList3"/>
    <dgm:cxn modelId="{58EB9559-1B71-4FC7-BC52-023285CEB959}" type="presParOf" srcId="{093704DA-F52C-4A02-BF3A-D6381794D70C}" destId="{D3996C1F-1129-438C-8CD0-C69883FE36F0}" srcOrd="1" destOrd="0" presId="urn:microsoft.com/office/officeart/2005/8/layout/vList3"/>
    <dgm:cxn modelId="{C82F2810-EC03-41CB-BF62-BC70CBCB5E92}" type="presParOf" srcId="{093704DA-F52C-4A02-BF3A-D6381794D70C}" destId="{685632FE-BB52-46F4-9548-614CF24A57B2}" srcOrd="2" destOrd="0" presId="urn:microsoft.com/office/officeart/2005/8/layout/vList3"/>
    <dgm:cxn modelId="{C807555D-4A05-444B-99FE-154E01BBD09B}" type="presParOf" srcId="{685632FE-BB52-46F4-9548-614CF24A57B2}" destId="{D43D9D6A-060D-4614-8539-DEC5911546C3}" srcOrd="0" destOrd="0" presId="urn:microsoft.com/office/officeart/2005/8/layout/vList3"/>
    <dgm:cxn modelId="{822E2232-5909-4145-B427-F2DD60A149CB}" type="presParOf" srcId="{685632FE-BB52-46F4-9548-614CF24A57B2}" destId="{01493932-9F29-4529-8655-56C7AB0FC302}" srcOrd="1" destOrd="0" presId="urn:microsoft.com/office/officeart/2005/8/layout/vList3"/>
    <dgm:cxn modelId="{A14E93CE-7F20-43FA-86DF-B92E35960E2B}" type="presParOf" srcId="{093704DA-F52C-4A02-BF3A-D6381794D70C}" destId="{D2026CAB-6E7B-4644-827D-A7E978D9EEC3}" srcOrd="3" destOrd="0" presId="urn:microsoft.com/office/officeart/2005/8/layout/vList3"/>
    <dgm:cxn modelId="{F8BAA0D2-F222-4B90-93C3-1B28EBC9FE64}" type="presParOf" srcId="{093704DA-F52C-4A02-BF3A-D6381794D70C}" destId="{5A21681E-C191-4767-8F24-2CA6E8207645}" srcOrd="4" destOrd="0" presId="urn:microsoft.com/office/officeart/2005/8/layout/vList3"/>
    <dgm:cxn modelId="{993F1BF1-1359-4166-BE96-24B80A815F11}" type="presParOf" srcId="{5A21681E-C191-4767-8F24-2CA6E8207645}" destId="{6BECA8AB-8681-428E-9FF9-B3B09BE93291}" srcOrd="0" destOrd="0" presId="urn:microsoft.com/office/officeart/2005/8/layout/vList3"/>
    <dgm:cxn modelId="{D11AF13E-68F1-42D5-86E5-7FB71F0039CC}" type="presParOf" srcId="{5A21681E-C191-4767-8F24-2CA6E8207645}" destId="{E24B0F4B-40D1-45FD-BBC5-20DCDA27CCE4}" srcOrd="1" destOrd="0" presId="urn:microsoft.com/office/officeart/2005/8/layout/vList3"/>
    <dgm:cxn modelId="{D427BBEF-DF33-4C2F-8E78-378E5DCF9CFA}" type="presParOf" srcId="{093704DA-F52C-4A02-BF3A-D6381794D70C}" destId="{E39D1B2F-B9D5-4B36-A0B5-1E0944541DE2}" srcOrd="5" destOrd="0" presId="urn:microsoft.com/office/officeart/2005/8/layout/vList3"/>
    <dgm:cxn modelId="{E78BE85D-7CB2-4EA2-9794-7D1771D8C9A4}" type="presParOf" srcId="{093704DA-F52C-4A02-BF3A-D6381794D70C}" destId="{6513FE50-9AF9-4EF7-9A0A-6AA24A1E87FD}" srcOrd="6" destOrd="0" presId="urn:microsoft.com/office/officeart/2005/8/layout/vList3"/>
    <dgm:cxn modelId="{218CCD10-B6E1-49B0-936D-D1E79BF9E402}" type="presParOf" srcId="{6513FE50-9AF9-4EF7-9A0A-6AA24A1E87FD}" destId="{7E246942-4F0C-408A-A66D-D7DCB12746F5}" srcOrd="0" destOrd="0" presId="urn:microsoft.com/office/officeart/2005/8/layout/vList3"/>
    <dgm:cxn modelId="{5CC28C04-C955-4C00-9C49-C1999CE3CD95}" type="presParOf" srcId="{6513FE50-9AF9-4EF7-9A0A-6AA24A1E87FD}" destId="{EC8891EB-5A24-456E-83F1-D779A2F73EC0}" srcOrd="1" destOrd="0" presId="urn:microsoft.com/office/officeart/2005/8/layout/vList3"/>
    <dgm:cxn modelId="{3059A68B-0FC9-43AC-9572-836C78B5CE36}" type="presParOf" srcId="{093704DA-F52C-4A02-BF3A-D6381794D70C}" destId="{0EB4F4C5-323A-4361-B27A-C768A22DD2FA}" srcOrd="7" destOrd="0" presId="urn:microsoft.com/office/officeart/2005/8/layout/vList3"/>
    <dgm:cxn modelId="{6FA4BB5A-081B-423A-B0D0-C3CCFE42067D}" type="presParOf" srcId="{093704DA-F52C-4A02-BF3A-D6381794D70C}" destId="{E17F5B14-046B-4D08-B683-6B7C82AEE48B}" srcOrd="8" destOrd="0" presId="urn:microsoft.com/office/officeart/2005/8/layout/vList3"/>
    <dgm:cxn modelId="{CE429844-2F59-4DF6-9626-6B5530305AE5}" type="presParOf" srcId="{E17F5B14-046B-4D08-B683-6B7C82AEE48B}" destId="{DD38ABAC-515D-46B1-A5D2-E2236A598266}" srcOrd="0" destOrd="0" presId="urn:microsoft.com/office/officeart/2005/8/layout/vList3"/>
    <dgm:cxn modelId="{A2E0072D-CF00-4C19-8DF4-21E285D920F7}" type="presParOf" srcId="{E17F5B14-046B-4D08-B683-6B7C82AEE48B}" destId="{D1B69DE6-16F9-419A-8CB1-BDD8BA51F627}" srcOrd="1" destOrd="0" presId="urn:microsoft.com/office/officeart/2005/8/layout/vList3"/>
    <dgm:cxn modelId="{10E6F278-8FE0-4F3B-9CDC-308AA8E9F5B1}" type="presParOf" srcId="{093704DA-F52C-4A02-BF3A-D6381794D70C}" destId="{C898D05E-432E-4714-9B0B-4B6D181C6ED1}" srcOrd="9" destOrd="0" presId="urn:microsoft.com/office/officeart/2005/8/layout/vList3"/>
    <dgm:cxn modelId="{8E0FF0DB-165E-407D-8869-FB132B3CC228}" type="presParOf" srcId="{093704DA-F52C-4A02-BF3A-D6381794D70C}" destId="{93165832-E52E-4979-A862-F89BCA564149}" srcOrd="10" destOrd="0" presId="urn:microsoft.com/office/officeart/2005/8/layout/vList3"/>
    <dgm:cxn modelId="{9682930B-BDA1-4602-8BC0-4EEC4EC24BAC}" type="presParOf" srcId="{93165832-E52E-4979-A862-F89BCA564149}" destId="{72EDA619-0C91-4615-85F0-684846FF9E23}" srcOrd="0" destOrd="0" presId="urn:microsoft.com/office/officeart/2005/8/layout/vList3"/>
    <dgm:cxn modelId="{B8051E3B-041F-4351-AB63-6B1AAC4C7347}" type="presParOf" srcId="{93165832-E52E-4979-A862-F89BCA564149}" destId="{E24DBDEE-6427-44A6-A068-9F26178F6DD1}" srcOrd="1" destOrd="0" presId="urn:microsoft.com/office/officeart/2005/8/layout/vList3"/>
    <dgm:cxn modelId="{759D5D7B-BF99-4908-8B40-A30CDB8219DB}" type="presParOf" srcId="{093704DA-F52C-4A02-BF3A-D6381794D70C}" destId="{02929E73-AD43-4FE6-BF57-D4B5E0003AE7}" srcOrd="11" destOrd="0" presId="urn:microsoft.com/office/officeart/2005/8/layout/vList3"/>
    <dgm:cxn modelId="{B97251A8-005B-4F7E-B526-45EC65654F6C}" type="presParOf" srcId="{093704DA-F52C-4A02-BF3A-D6381794D70C}" destId="{F0E31469-DC14-4371-811E-6D74B525C6CF}" srcOrd="12" destOrd="0" presId="urn:microsoft.com/office/officeart/2005/8/layout/vList3"/>
    <dgm:cxn modelId="{EA63B1FB-5AF6-40E5-BB34-673BA5B7B028}" type="presParOf" srcId="{F0E31469-DC14-4371-811E-6D74B525C6CF}" destId="{9368132E-3B3C-42AB-844A-0AD6B758D87F}" srcOrd="0" destOrd="0" presId="urn:microsoft.com/office/officeart/2005/8/layout/vList3"/>
    <dgm:cxn modelId="{C9A78CCA-0A7C-47B7-9FAF-600A7936A125}" type="presParOf" srcId="{F0E31469-DC14-4371-811E-6D74B525C6CF}" destId="{DCCABF9B-D1E0-49AB-9658-51BE4C91877C}" srcOrd="1" destOrd="0" presId="urn:microsoft.com/office/officeart/2005/8/layout/vList3"/>
    <dgm:cxn modelId="{3E71472F-3D5E-4AA3-8754-89D13BEC1970}" type="presParOf" srcId="{093704DA-F52C-4A02-BF3A-D6381794D70C}" destId="{17005DBA-CC2C-4F4F-B6E4-5C4012183436}" srcOrd="13" destOrd="0" presId="urn:microsoft.com/office/officeart/2005/8/layout/vList3"/>
    <dgm:cxn modelId="{6D36F154-C2B8-4B42-87CB-E82CA41E3C98}" type="presParOf" srcId="{093704DA-F52C-4A02-BF3A-D6381794D70C}" destId="{D5C6F823-1484-4305-B1E6-24FFDC75AFB9}" srcOrd="14" destOrd="0" presId="urn:microsoft.com/office/officeart/2005/8/layout/vList3"/>
    <dgm:cxn modelId="{64072D2E-FD9A-4A2D-A3CA-CCA2E36660C4}" type="presParOf" srcId="{D5C6F823-1484-4305-B1E6-24FFDC75AFB9}" destId="{3FFFD319-BF2F-4962-803E-ED127765E6B9}" srcOrd="0" destOrd="0" presId="urn:microsoft.com/office/officeart/2005/8/layout/vList3"/>
    <dgm:cxn modelId="{F178F9C6-0C13-4FA6-B059-2170C7050E00}" type="presParOf" srcId="{D5C6F823-1484-4305-B1E6-24FFDC75AFB9}" destId="{B291DDF5-DF30-48A9-9154-788CC21225D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6A39B0-F292-45E1-9230-089F280AC34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C"/>
        </a:p>
      </dgm:t>
    </dgm:pt>
    <dgm:pt modelId="{395C90CB-14DD-4459-9862-FFA2E628F843}">
      <dgm:prSet phldrT="[Texto]"/>
      <dgm:spPr/>
      <dgm:t>
        <a:bodyPr/>
        <a:lstStyle/>
        <a:p>
          <a:r>
            <a:rPr lang="es-EC" dirty="0" smtClean="0"/>
            <a:t>Plan de capacitación para mejorar las competencias y habilidades del personal militar al realizar un abordaje mediante conferencias</a:t>
          </a:r>
          <a:endParaRPr lang="es-EC" dirty="0"/>
        </a:p>
      </dgm:t>
    </dgm:pt>
    <dgm:pt modelId="{D8B67511-B5F5-4496-AE65-44098DEE5CED}" type="parTrans" cxnId="{41593862-6CB3-475F-B684-79D9E015DBFE}">
      <dgm:prSet/>
      <dgm:spPr/>
      <dgm:t>
        <a:bodyPr/>
        <a:lstStyle/>
        <a:p>
          <a:endParaRPr lang="es-EC"/>
        </a:p>
      </dgm:t>
    </dgm:pt>
    <dgm:pt modelId="{24D8C71E-34F4-4151-B845-C6E6C1BBA5E8}" type="sibTrans" cxnId="{41593862-6CB3-475F-B684-79D9E015DBFE}">
      <dgm:prSet/>
      <dgm:spPr/>
      <dgm:t>
        <a:bodyPr/>
        <a:lstStyle/>
        <a:p>
          <a:endParaRPr lang="es-EC"/>
        </a:p>
      </dgm:t>
    </dgm:pt>
    <dgm:pt modelId="{D4157885-3575-4A14-90B1-F710069DD90B}" type="asst">
      <dgm:prSet phldrT="[Texto]"/>
      <dgm:spPr/>
      <dgm:t>
        <a:bodyPr/>
        <a:lstStyle/>
        <a:p>
          <a:r>
            <a:rPr lang="es-EC" dirty="0" smtClean="0"/>
            <a:t>3 CURSOS</a:t>
          </a:r>
          <a:endParaRPr lang="es-EC" dirty="0"/>
        </a:p>
      </dgm:t>
    </dgm:pt>
    <dgm:pt modelId="{456D5F02-897F-4296-9417-14B98F2FD2A1}" type="parTrans" cxnId="{5380327A-CE29-487D-9E36-11AEBAF0D613}">
      <dgm:prSet/>
      <dgm:spPr/>
      <dgm:t>
        <a:bodyPr/>
        <a:lstStyle/>
        <a:p>
          <a:endParaRPr lang="es-EC"/>
        </a:p>
      </dgm:t>
    </dgm:pt>
    <dgm:pt modelId="{7D2F52C5-AE37-49F4-BC97-BF453BE6D7C5}" type="sibTrans" cxnId="{5380327A-CE29-487D-9E36-11AEBAF0D613}">
      <dgm:prSet/>
      <dgm:spPr/>
      <dgm:t>
        <a:bodyPr/>
        <a:lstStyle/>
        <a:p>
          <a:endParaRPr lang="es-EC"/>
        </a:p>
      </dgm:t>
    </dgm:pt>
    <dgm:pt modelId="{F9D946F0-E9F7-45AB-8A54-250B387FDB3E}">
      <dgm:prSet phldrT="[Texto]"/>
      <dgm:spPr/>
      <dgm:t>
        <a:bodyPr/>
        <a:lstStyle/>
        <a:p>
          <a:r>
            <a:rPr lang="es-EC" dirty="0" smtClean="0">
              <a:effectLst/>
            </a:rPr>
            <a:t>Equipos de protección y Armamento</a:t>
          </a:r>
          <a:endParaRPr lang="es-EC" dirty="0"/>
        </a:p>
      </dgm:t>
    </dgm:pt>
    <dgm:pt modelId="{BAE427F0-CDCC-4C56-81E4-F37303155903}" type="parTrans" cxnId="{9E450DBC-F9B6-4D05-B938-FFE313150038}">
      <dgm:prSet/>
      <dgm:spPr/>
      <dgm:t>
        <a:bodyPr/>
        <a:lstStyle/>
        <a:p>
          <a:endParaRPr lang="es-EC"/>
        </a:p>
      </dgm:t>
    </dgm:pt>
    <dgm:pt modelId="{C4C88C84-FEC9-4CD3-8A2C-558CA0CE57B6}" type="sibTrans" cxnId="{9E450DBC-F9B6-4D05-B938-FFE313150038}">
      <dgm:prSet/>
      <dgm:spPr/>
      <dgm:t>
        <a:bodyPr/>
        <a:lstStyle/>
        <a:p>
          <a:endParaRPr lang="es-EC"/>
        </a:p>
      </dgm:t>
    </dgm:pt>
    <dgm:pt modelId="{2A56CD50-BEB8-4983-B7FA-DD07CDC02C28}">
      <dgm:prSet phldrT="[Texto]"/>
      <dgm:spPr/>
      <dgm:t>
        <a:bodyPr/>
        <a:lstStyle/>
        <a:p>
          <a:r>
            <a:rPr lang="es-EC" dirty="0" smtClean="0">
              <a:effectLst/>
            </a:rPr>
            <a:t>Perfiles y competencias del personal</a:t>
          </a:r>
          <a:endParaRPr lang="es-EC" dirty="0"/>
        </a:p>
      </dgm:t>
    </dgm:pt>
    <dgm:pt modelId="{4D9CFBAF-1E36-4DC3-8FE0-540D273565AD}" type="parTrans" cxnId="{D87029CE-79B6-412A-B0DA-5BE8F91F2621}">
      <dgm:prSet/>
      <dgm:spPr/>
      <dgm:t>
        <a:bodyPr/>
        <a:lstStyle/>
        <a:p>
          <a:endParaRPr lang="es-EC"/>
        </a:p>
      </dgm:t>
    </dgm:pt>
    <dgm:pt modelId="{4F11B449-0DC0-4FB6-A911-23DE90EBBC94}" type="sibTrans" cxnId="{D87029CE-79B6-412A-B0DA-5BE8F91F2621}">
      <dgm:prSet/>
      <dgm:spPr/>
      <dgm:t>
        <a:bodyPr/>
        <a:lstStyle/>
        <a:p>
          <a:endParaRPr lang="es-EC"/>
        </a:p>
      </dgm:t>
    </dgm:pt>
    <dgm:pt modelId="{98370E6E-EEB1-48C3-B56F-5766F14A419A}">
      <dgm:prSet phldrT="[Texto]"/>
      <dgm:spPr/>
      <dgm:t>
        <a:bodyPr/>
        <a:lstStyle/>
        <a:p>
          <a:r>
            <a:rPr lang="es-EC" dirty="0" smtClean="0">
              <a:effectLst/>
            </a:rPr>
            <a:t>Procedimientos de abordaje</a:t>
          </a:r>
          <a:endParaRPr lang="es-EC" dirty="0"/>
        </a:p>
      </dgm:t>
    </dgm:pt>
    <dgm:pt modelId="{D6841FD1-5727-41B6-9C54-BF506AA2FFB5}" type="parTrans" cxnId="{3F8AC91A-896E-409C-BDCF-3A7306306987}">
      <dgm:prSet/>
      <dgm:spPr/>
      <dgm:t>
        <a:bodyPr/>
        <a:lstStyle/>
        <a:p>
          <a:endParaRPr lang="es-EC"/>
        </a:p>
      </dgm:t>
    </dgm:pt>
    <dgm:pt modelId="{B307E126-C66C-430F-B41B-AE28FA8AAF5C}" type="sibTrans" cxnId="{3F8AC91A-896E-409C-BDCF-3A7306306987}">
      <dgm:prSet/>
      <dgm:spPr/>
      <dgm:t>
        <a:bodyPr/>
        <a:lstStyle/>
        <a:p>
          <a:endParaRPr lang="es-EC"/>
        </a:p>
      </dgm:t>
    </dgm:pt>
    <dgm:pt modelId="{BF58FB52-EB97-457C-BCF3-0314A0713DA9}" type="pres">
      <dgm:prSet presAssocID="{5E6A39B0-F292-45E1-9230-089F280AC348}" presName="hierChild1" presStyleCnt="0">
        <dgm:presLayoutVars>
          <dgm:orgChart val="1"/>
          <dgm:chPref val="1"/>
          <dgm:dir/>
          <dgm:animOne val="branch"/>
          <dgm:animLvl val="lvl"/>
          <dgm:resizeHandles/>
        </dgm:presLayoutVars>
      </dgm:prSet>
      <dgm:spPr/>
      <dgm:t>
        <a:bodyPr/>
        <a:lstStyle/>
        <a:p>
          <a:endParaRPr lang="es-EC"/>
        </a:p>
      </dgm:t>
    </dgm:pt>
    <dgm:pt modelId="{61CC64D5-F9F2-4654-8E7B-D47B95CBD797}" type="pres">
      <dgm:prSet presAssocID="{395C90CB-14DD-4459-9862-FFA2E628F843}" presName="hierRoot1" presStyleCnt="0">
        <dgm:presLayoutVars>
          <dgm:hierBranch val="init"/>
        </dgm:presLayoutVars>
      </dgm:prSet>
      <dgm:spPr/>
    </dgm:pt>
    <dgm:pt modelId="{42859201-FFE4-481B-B49C-96A3F676C6F6}" type="pres">
      <dgm:prSet presAssocID="{395C90CB-14DD-4459-9862-FFA2E628F843}" presName="rootComposite1" presStyleCnt="0"/>
      <dgm:spPr/>
    </dgm:pt>
    <dgm:pt modelId="{0724115D-DD1D-4B83-A71E-2960A24D8EBB}" type="pres">
      <dgm:prSet presAssocID="{395C90CB-14DD-4459-9862-FFA2E628F843}" presName="rootText1" presStyleLbl="node0" presStyleIdx="0" presStyleCnt="1" custScaleX="221591">
        <dgm:presLayoutVars>
          <dgm:chPref val="3"/>
        </dgm:presLayoutVars>
      </dgm:prSet>
      <dgm:spPr/>
      <dgm:t>
        <a:bodyPr/>
        <a:lstStyle/>
        <a:p>
          <a:endParaRPr lang="es-EC"/>
        </a:p>
      </dgm:t>
    </dgm:pt>
    <dgm:pt modelId="{01ECFEAF-3438-45C5-8097-341C09E4C8D8}" type="pres">
      <dgm:prSet presAssocID="{395C90CB-14DD-4459-9862-FFA2E628F843}" presName="rootConnector1" presStyleLbl="node1" presStyleIdx="0" presStyleCnt="0"/>
      <dgm:spPr/>
      <dgm:t>
        <a:bodyPr/>
        <a:lstStyle/>
        <a:p>
          <a:endParaRPr lang="es-EC"/>
        </a:p>
      </dgm:t>
    </dgm:pt>
    <dgm:pt modelId="{ADE4F720-ADBF-4BBE-8302-C7F9A4775231}" type="pres">
      <dgm:prSet presAssocID="{395C90CB-14DD-4459-9862-FFA2E628F843}" presName="hierChild2" presStyleCnt="0"/>
      <dgm:spPr/>
    </dgm:pt>
    <dgm:pt modelId="{FA9D36FC-F56C-44FD-A979-A82F24332857}" type="pres">
      <dgm:prSet presAssocID="{BAE427F0-CDCC-4C56-81E4-F37303155903}" presName="Name37" presStyleLbl="parChTrans1D2" presStyleIdx="0" presStyleCnt="4"/>
      <dgm:spPr/>
      <dgm:t>
        <a:bodyPr/>
        <a:lstStyle/>
        <a:p>
          <a:endParaRPr lang="es-EC"/>
        </a:p>
      </dgm:t>
    </dgm:pt>
    <dgm:pt modelId="{C764CF40-0A92-4F84-8B5F-2D78C65EAB59}" type="pres">
      <dgm:prSet presAssocID="{F9D946F0-E9F7-45AB-8A54-250B387FDB3E}" presName="hierRoot2" presStyleCnt="0">
        <dgm:presLayoutVars>
          <dgm:hierBranch val="init"/>
        </dgm:presLayoutVars>
      </dgm:prSet>
      <dgm:spPr/>
    </dgm:pt>
    <dgm:pt modelId="{970FBDF9-4AC5-4785-BF0E-1B5DA9DA6623}" type="pres">
      <dgm:prSet presAssocID="{F9D946F0-E9F7-45AB-8A54-250B387FDB3E}" presName="rootComposite" presStyleCnt="0"/>
      <dgm:spPr/>
    </dgm:pt>
    <dgm:pt modelId="{3712F39B-3D75-4A0B-A3F4-F597DA7D196B}" type="pres">
      <dgm:prSet presAssocID="{F9D946F0-E9F7-45AB-8A54-250B387FDB3E}" presName="rootText" presStyleLbl="node2" presStyleIdx="0" presStyleCnt="3" custScaleY="100091">
        <dgm:presLayoutVars>
          <dgm:chPref val="3"/>
        </dgm:presLayoutVars>
      </dgm:prSet>
      <dgm:spPr/>
      <dgm:t>
        <a:bodyPr/>
        <a:lstStyle/>
        <a:p>
          <a:endParaRPr lang="es-EC"/>
        </a:p>
      </dgm:t>
    </dgm:pt>
    <dgm:pt modelId="{38F45E7A-72EA-4566-842A-3154AAF4196A}" type="pres">
      <dgm:prSet presAssocID="{F9D946F0-E9F7-45AB-8A54-250B387FDB3E}" presName="rootConnector" presStyleLbl="node2" presStyleIdx="0" presStyleCnt="3"/>
      <dgm:spPr/>
      <dgm:t>
        <a:bodyPr/>
        <a:lstStyle/>
        <a:p>
          <a:endParaRPr lang="es-EC"/>
        </a:p>
      </dgm:t>
    </dgm:pt>
    <dgm:pt modelId="{831C4A1B-8525-4BA7-9ABA-751249039A29}" type="pres">
      <dgm:prSet presAssocID="{F9D946F0-E9F7-45AB-8A54-250B387FDB3E}" presName="hierChild4" presStyleCnt="0"/>
      <dgm:spPr/>
    </dgm:pt>
    <dgm:pt modelId="{211B8DD6-416A-4DC9-9DE8-A8F0DB514CBD}" type="pres">
      <dgm:prSet presAssocID="{F9D946F0-E9F7-45AB-8A54-250B387FDB3E}" presName="hierChild5" presStyleCnt="0"/>
      <dgm:spPr/>
    </dgm:pt>
    <dgm:pt modelId="{EF8F5A27-1E0A-41AE-BA26-2F7883C17288}" type="pres">
      <dgm:prSet presAssocID="{4D9CFBAF-1E36-4DC3-8FE0-540D273565AD}" presName="Name37" presStyleLbl="parChTrans1D2" presStyleIdx="1" presStyleCnt="4"/>
      <dgm:spPr/>
      <dgm:t>
        <a:bodyPr/>
        <a:lstStyle/>
        <a:p>
          <a:endParaRPr lang="es-EC"/>
        </a:p>
      </dgm:t>
    </dgm:pt>
    <dgm:pt modelId="{A3B14E72-05C1-48A6-999E-808E4E45134E}" type="pres">
      <dgm:prSet presAssocID="{2A56CD50-BEB8-4983-B7FA-DD07CDC02C28}" presName="hierRoot2" presStyleCnt="0">
        <dgm:presLayoutVars>
          <dgm:hierBranch val="init"/>
        </dgm:presLayoutVars>
      </dgm:prSet>
      <dgm:spPr/>
    </dgm:pt>
    <dgm:pt modelId="{F7E5B899-9510-4614-B117-55080BC8C68D}" type="pres">
      <dgm:prSet presAssocID="{2A56CD50-BEB8-4983-B7FA-DD07CDC02C28}" presName="rootComposite" presStyleCnt="0"/>
      <dgm:spPr/>
    </dgm:pt>
    <dgm:pt modelId="{65650130-FEC6-4BCE-B625-1E323E650C51}" type="pres">
      <dgm:prSet presAssocID="{2A56CD50-BEB8-4983-B7FA-DD07CDC02C28}" presName="rootText" presStyleLbl="node2" presStyleIdx="1" presStyleCnt="3">
        <dgm:presLayoutVars>
          <dgm:chPref val="3"/>
        </dgm:presLayoutVars>
      </dgm:prSet>
      <dgm:spPr/>
      <dgm:t>
        <a:bodyPr/>
        <a:lstStyle/>
        <a:p>
          <a:endParaRPr lang="es-EC"/>
        </a:p>
      </dgm:t>
    </dgm:pt>
    <dgm:pt modelId="{FAD15B77-4D2F-404D-ACDD-7F9B26FDDB96}" type="pres">
      <dgm:prSet presAssocID="{2A56CD50-BEB8-4983-B7FA-DD07CDC02C28}" presName="rootConnector" presStyleLbl="node2" presStyleIdx="1" presStyleCnt="3"/>
      <dgm:spPr/>
      <dgm:t>
        <a:bodyPr/>
        <a:lstStyle/>
        <a:p>
          <a:endParaRPr lang="es-EC"/>
        </a:p>
      </dgm:t>
    </dgm:pt>
    <dgm:pt modelId="{4FFA37E2-CEDD-4CD5-B21E-6CC3FB2D00DD}" type="pres">
      <dgm:prSet presAssocID="{2A56CD50-BEB8-4983-B7FA-DD07CDC02C28}" presName="hierChild4" presStyleCnt="0"/>
      <dgm:spPr/>
    </dgm:pt>
    <dgm:pt modelId="{7906AE0D-FB78-4EDC-8107-5BC629FE72C9}" type="pres">
      <dgm:prSet presAssocID="{2A56CD50-BEB8-4983-B7FA-DD07CDC02C28}" presName="hierChild5" presStyleCnt="0"/>
      <dgm:spPr/>
    </dgm:pt>
    <dgm:pt modelId="{3F29C3B4-F37F-4CCC-843F-BDB08BCEA64D}" type="pres">
      <dgm:prSet presAssocID="{D6841FD1-5727-41B6-9C54-BF506AA2FFB5}" presName="Name37" presStyleLbl="parChTrans1D2" presStyleIdx="2" presStyleCnt="4"/>
      <dgm:spPr/>
      <dgm:t>
        <a:bodyPr/>
        <a:lstStyle/>
        <a:p>
          <a:endParaRPr lang="es-EC"/>
        </a:p>
      </dgm:t>
    </dgm:pt>
    <dgm:pt modelId="{541ED1C2-F180-4AFC-8C0A-890C0733FA4C}" type="pres">
      <dgm:prSet presAssocID="{98370E6E-EEB1-48C3-B56F-5766F14A419A}" presName="hierRoot2" presStyleCnt="0">
        <dgm:presLayoutVars>
          <dgm:hierBranch val="init"/>
        </dgm:presLayoutVars>
      </dgm:prSet>
      <dgm:spPr/>
    </dgm:pt>
    <dgm:pt modelId="{4CF85AC9-C770-4F63-8FF4-AFBA8A961AC6}" type="pres">
      <dgm:prSet presAssocID="{98370E6E-EEB1-48C3-B56F-5766F14A419A}" presName="rootComposite" presStyleCnt="0"/>
      <dgm:spPr/>
    </dgm:pt>
    <dgm:pt modelId="{79DA86FC-23FE-4BF8-AF21-062E2CC91988}" type="pres">
      <dgm:prSet presAssocID="{98370E6E-EEB1-48C3-B56F-5766F14A419A}" presName="rootText" presStyleLbl="node2" presStyleIdx="2" presStyleCnt="3">
        <dgm:presLayoutVars>
          <dgm:chPref val="3"/>
        </dgm:presLayoutVars>
      </dgm:prSet>
      <dgm:spPr/>
      <dgm:t>
        <a:bodyPr/>
        <a:lstStyle/>
        <a:p>
          <a:endParaRPr lang="es-EC"/>
        </a:p>
      </dgm:t>
    </dgm:pt>
    <dgm:pt modelId="{099F6E2F-A77B-4907-A0E1-ADC0404C6CFE}" type="pres">
      <dgm:prSet presAssocID="{98370E6E-EEB1-48C3-B56F-5766F14A419A}" presName="rootConnector" presStyleLbl="node2" presStyleIdx="2" presStyleCnt="3"/>
      <dgm:spPr/>
      <dgm:t>
        <a:bodyPr/>
        <a:lstStyle/>
        <a:p>
          <a:endParaRPr lang="es-EC"/>
        </a:p>
      </dgm:t>
    </dgm:pt>
    <dgm:pt modelId="{FBE68656-6EC8-4162-B54C-3B8F8E72B735}" type="pres">
      <dgm:prSet presAssocID="{98370E6E-EEB1-48C3-B56F-5766F14A419A}" presName="hierChild4" presStyleCnt="0"/>
      <dgm:spPr/>
    </dgm:pt>
    <dgm:pt modelId="{C00C2DBE-E59A-42C8-A2C8-795758CA0603}" type="pres">
      <dgm:prSet presAssocID="{98370E6E-EEB1-48C3-B56F-5766F14A419A}" presName="hierChild5" presStyleCnt="0"/>
      <dgm:spPr/>
    </dgm:pt>
    <dgm:pt modelId="{F71E1C31-B465-4BFB-8E3A-63F421DE4289}" type="pres">
      <dgm:prSet presAssocID="{395C90CB-14DD-4459-9862-FFA2E628F843}" presName="hierChild3" presStyleCnt="0"/>
      <dgm:spPr/>
    </dgm:pt>
    <dgm:pt modelId="{289C1197-169A-4AA9-A97A-AD34F2A672F4}" type="pres">
      <dgm:prSet presAssocID="{456D5F02-897F-4296-9417-14B98F2FD2A1}" presName="Name111" presStyleLbl="parChTrans1D2" presStyleIdx="3" presStyleCnt="4"/>
      <dgm:spPr/>
      <dgm:t>
        <a:bodyPr/>
        <a:lstStyle/>
        <a:p>
          <a:endParaRPr lang="es-EC"/>
        </a:p>
      </dgm:t>
    </dgm:pt>
    <dgm:pt modelId="{2370D2B2-C925-4DDF-80D8-3C0D18EBD885}" type="pres">
      <dgm:prSet presAssocID="{D4157885-3575-4A14-90B1-F710069DD90B}" presName="hierRoot3" presStyleCnt="0">
        <dgm:presLayoutVars>
          <dgm:hierBranch val="init"/>
        </dgm:presLayoutVars>
      </dgm:prSet>
      <dgm:spPr/>
    </dgm:pt>
    <dgm:pt modelId="{AEF40907-E754-416B-9B85-618E2DEEA1FA}" type="pres">
      <dgm:prSet presAssocID="{D4157885-3575-4A14-90B1-F710069DD90B}" presName="rootComposite3" presStyleCnt="0"/>
      <dgm:spPr/>
    </dgm:pt>
    <dgm:pt modelId="{C1193CBC-5049-40A5-A06A-FBAFED0D1B0E}" type="pres">
      <dgm:prSet presAssocID="{D4157885-3575-4A14-90B1-F710069DD90B}" presName="rootText3" presStyleLbl="asst1" presStyleIdx="0" presStyleCnt="1" custScaleX="66535" custScaleY="54490">
        <dgm:presLayoutVars>
          <dgm:chPref val="3"/>
        </dgm:presLayoutVars>
      </dgm:prSet>
      <dgm:spPr/>
      <dgm:t>
        <a:bodyPr/>
        <a:lstStyle/>
        <a:p>
          <a:endParaRPr lang="es-EC"/>
        </a:p>
      </dgm:t>
    </dgm:pt>
    <dgm:pt modelId="{4261A23A-6095-4681-9898-4B512D057F94}" type="pres">
      <dgm:prSet presAssocID="{D4157885-3575-4A14-90B1-F710069DD90B}" presName="rootConnector3" presStyleLbl="asst1" presStyleIdx="0" presStyleCnt="1"/>
      <dgm:spPr/>
      <dgm:t>
        <a:bodyPr/>
        <a:lstStyle/>
        <a:p>
          <a:endParaRPr lang="es-EC"/>
        </a:p>
      </dgm:t>
    </dgm:pt>
    <dgm:pt modelId="{7F40C877-99B0-47C5-8F4C-704AFFEC0225}" type="pres">
      <dgm:prSet presAssocID="{D4157885-3575-4A14-90B1-F710069DD90B}" presName="hierChild6" presStyleCnt="0"/>
      <dgm:spPr/>
    </dgm:pt>
    <dgm:pt modelId="{555F7BB6-70AD-435E-9BB2-AD4277B0D097}" type="pres">
      <dgm:prSet presAssocID="{D4157885-3575-4A14-90B1-F710069DD90B}" presName="hierChild7" presStyleCnt="0"/>
      <dgm:spPr/>
    </dgm:pt>
  </dgm:ptLst>
  <dgm:cxnLst>
    <dgm:cxn modelId="{0A0835F2-E5DA-4546-A75A-411E8839442E}" type="presOf" srcId="{98370E6E-EEB1-48C3-B56F-5766F14A419A}" destId="{79DA86FC-23FE-4BF8-AF21-062E2CC91988}" srcOrd="0" destOrd="0" presId="urn:microsoft.com/office/officeart/2005/8/layout/orgChart1"/>
    <dgm:cxn modelId="{DFA5BC02-D255-45F3-9A9D-B0DE1F2106CF}" type="presOf" srcId="{D4157885-3575-4A14-90B1-F710069DD90B}" destId="{C1193CBC-5049-40A5-A06A-FBAFED0D1B0E}" srcOrd="0" destOrd="0" presId="urn:microsoft.com/office/officeart/2005/8/layout/orgChart1"/>
    <dgm:cxn modelId="{26D5443A-2FF0-4DBC-907D-09A6350D1459}" type="presOf" srcId="{2A56CD50-BEB8-4983-B7FA-DD07CDC02C28}" destId="{65650130-FEC6-4BCE-B625-1E323E650C51}" srcOrd="0" destOrd="0" presId="urn:microsoft.com/office/officeart/2005/8/layout/orgChart1"/>
    <dgm:cxn modelId="{33405484-8179-4E3F-94D5-206FAE964B8F}" type="presOf" srcId="{D4157885-3575-4A14-90B1-F710069DD90B}" destId="{4261A23A-6095-4681-9898-4B512D057F94}" srcOrd="1" destOrd="0" presId="urn:microsoft.com/office/officeart/2005/8/layout/orgChart1"/>
    <dgm:cxn modelId="{41593862-6CB3-475F-B684-79D9E015DBFE}" srcId="{5E6A39B0-F292-45E1-9230-089F280AC348}" destId="{395C90CB-14DD-4459-9862-FFA2E628F843}" srcOrd="0" destOrd="0" parTransId="{D8B67511-B5F5-4496-AE65-44098DEE5CED}" sibTransId="{24D8C71E-34F4-4151-B845-C6E6C1BBA5E8}"/>
    <dgm:cxn modelId="{5380327A-CE29-487D-9E36-11AEBAF0D613}" srcId="{395C90CB-14DD-4459-9862-FFA2E628F843}" destId="{D4157885-3575-4A14-90B1-F710069DD90B}" srcOrd="0" destOrd="0" parTransId="{456D5F02-897F-4296-9417-14B98F2FD2A1}" sibTransId="{7D2F52C5-AE37-49F4-BC97-BF453BE6D7C5}"/>
    <dgm:cxn modelId="{EFC1D15A-49F9-46F9-B067-48D2A4E2227A}" type="presOf" srcId="{F9D946F0-E9F7-45AB-8A54-250B387FDB3E}" destId="{3712F39B-3D75-4A0B-A3F4-F597DA7D196B}" srcOrd="0" destOrd="0" presId="urn:microsoft.com/office/officeart/2005/8/layout/orgChart1"/>
    <dgm:cxn modelId="{5527EEDC-1149-470C-9133-5ABCF51CAEBE}" type="presOf" srcId="{4D9CFBAF-1E36-4DC3-8FE0-540D273565AD}" destId="{EF8F5A27-1E0A-41AE-BA26-2F7883C17288}" srcOrd="0" destOrd="0" presId="urn:microsoft.com/office/officeart/2005/8/layout/orgChart1"/>
    <dgm:cxn modelId="{3F8AC91A-896E-409C-BDCF-3A7306306987}" srcId="{395C90CB-14DD-4459-9862-FFA2E628F843}" destId="{98370E6E-EEB1-48C3-B56F-5766F14A419A}" srcOrd="3" destOrd="0" parTransId="{D6841FD1-5727-41B6-9C54-BF506AA2FFB5}" sibTransId="{B307E126-C66C-430F-B41B-AE28FA8AAF5C}"/>
    <dgm:cxn modelId="{FCD64CF8-1B41-4838-897E-1CD2D4DCF917}" type="presOf" srcId="{456D5F02-897F-4296-9417-14B98F2FD2A1}" destId="{289C1197-169A-4AA9-A97A-AD34F2A672F4}" srcOrd="0" destOrd="0" presId="urn:microsoft.com/office/officeart/2005/8/layout/orgChart1"/>
    <dgm:cxn modelId="{613CC3FC-3D72-4740-82E3-791FE531EF58}" type="presOf" srcId="{F9D946F0-E9F7-45AB-8A54-250B387FDB3E}" destId="{38F45E7A-72EA-4566-842A-3154AAF4196A}" srcOrd="1" destOrd="0" presId="urn:microsoft.com/office/officeart/2005/8/layout/orgChart1"/>
    <dgm:cxn modelId="{F4D9AAD4-700F-433E-830E-98F183C9D5E6}" type="presOf" srcId="{395C90CB-14DD-4459-9862-FFA2E628F843}" destId="{01ECFEAF-3438-45C5-8097-341C09E4C8D8}" srcOrd="1" destOrd="0" presId="urn:microsoft.com/office/officeart/2005/8/layout/orgChart1"/>
    <dgm:cxn modelId="{5E3A6CC7-BE01-405F-B4B8-1339CD571BE1}" type="presOf" srcId="{395C90CB-14DD-4459-9862-FFA2E628F843}" destId="{0724115D-DD1D-4B83-A71E-2960A24D8EBB}" srcOrd="0" destOrd="0" presId="urn:microsoft.com/office/officeart/2005/8/layout/orgChart1"/>
    <dgm:cxn modelId="{9E450DBC-F9B6-4D05-B938-FFE313150038}" srcId="{395C90CB-14DD-4459-9862-FFA2E628F843}" destId="{F9D946F0-E9F7-45AB-8A54-250B387FDB3E}" srcOrd="1" destOrd="0" parTransId="{BAE427F0-CDCC-4C56-81E4-F37303155903}" sibTransId="{C4C88C84-FEC9-4CD3-8A2C-558CA0CE57B6}"/>
    <dgm:cxn modelId="{BA48DCF2-3404-4F97-AAA4-6EB6138F8BB9}" type="presOf" srcId="{2A56CD50-BEB8-4983-B7FA-DD07CDC02C28}" destId="{FAD15B77-4D2F-404D-ACDD-7F9B26FDDB96}" srcOrd="1" destOrd="0" presId="urn:microsoft.com/office/officeart/2005/8/layout/orgChart1"/>
    <dgm:cxn modelId="{974D3DDD-4BAB-49A2-B085-FE9BA78E8847}" type="presOf" srcId="{BAE427F0-CDCC-4C56-81E4-F37303155903}" destId="{FA9D36FC-F56C-44FD-A979-A82F24332857}" srcOrd="0" destOrd="0" presId="urn:microsoft.com/office/officeart/2005/8/layout/orgChart1"/>
    <dgm:cxn modelId="{610DC41C-DD26-4245-9723-1E120D4DE312}" type="presOf" srcId="{5E6A39B0-F292-45E1-9230-089F280AC348}" destId="{BF58FB52-EB97-457C-BCF3-0314A0713DA9}" srcOrd="0" destOrd="0" presId="urn:microsoft.com/office/officeart/2005/8/layout/orgChart1"/>
    <dgm:cxn modelId="{D87029CE-79B6-412A-B0DA-5BE8F91F2621}" srcId="{395C90CB-14DD-4459-9862-FFA2E628F843}" destId="{2A56CD50-BEB8-4983-B7FA-DD07CDC02C28}" srcOrd="2" destOrd="0" parTransId="{4D9CFBAF-1E36-4DC3-8FE0-540D273565AD}" sibTransId="{4F11B449-0DC0-4FB6-A911-23DE90EBBC94}"/>
    <dgm:cxn modelId="{81CFBD19-479B-46E7-BB04-B1963ADDB0F3}" type="presOf" srcId="{98370E6E-EEB1-48C3-B56F-5766F14A419A}" destId="{099F6E2F-A77B-4907-A0E1-ADC0404C6CFE}" srcOrd="1" destOrd="0" presId="urn:microsoft.com/office/officeart/2005/8/layout/orgChart1"/>
    <dgm:cxn modelId="{43C1D5D9-A194-4A61-9208-7D2899192343}" type="presOf" srcId="{D6841FD1-5727-41B6-9C54-BF506AA2FFB5}" destId="{3F29C3B4-F37F-4CCC-843F-BDB08BCEA64D}" srcOrd="0" destOrd="0" presId="urn:microsoft.com/office/officeart/2005/8/layout/orgChart1"/>
    <dgm:cxn modelId="{68DBD413-05E2-4881-9D6E-EDF2E721ED5B}" type="presParOf" srcId="{BF58FB52-EB97-457C-BCF3-0314A0713DA9}" destId="{61CC64D5-F9F2-4654-8E7B-D47B95CBD797}" srcOrd="0" destOrd="0" presId="urn:microsoft.com/office/officeart/2005/8/layout/orgChart1"/>
    <dgm:cxn modelId="{04B60C4E-E2B1-49A6-BF6A-38FB6B27D916}" type="presParOf" srcId="{61CC64D5-F9F2-4654-8E7B-D47B95CBD797}" destId="{42859201-FFE4-481B-B49C-96A3F676C6F6}" srcOrd="0" destOrd="0" presId="urn:microsoft.com/office/officeart/2005/8/layout/orgChart1"/>
    <dgm:cxn modelId="{C7F49D7E-7070-4199-82EE-2BD2F55788A5}" type="presParOf" srcId="{42859201-FFE4-481B-B49C-96A3F676C6F6}" destId="{0724115D-DD1D-4B83-A71E-2960A24D8EBB}" srcOrd="0" destOrd="0" presId="urn:microsoft.com/office/officeart/2005/8/layout/orgChart1"/>
    <dgm:cxn modelId="{6CEAB880-ED49-4313-A3FE-C5278E107B78}" type="presParOf" srcId="{42859201-FFE4-481B-B49C-96A3F676C6F6}" destId="{01ECFEAF-3438-45C5-8097-341C09E4C8D8}" srcOrd="1" destOrd="0" presId="urn:microsoft.com/office/officeart/2005/8/layout/orgChart1"/>
    <dgm:cxn modelId="{05BC9B16-D0AD-41CF-BD83-6CB9DB539432}" type="presParOf" srcId="{61CC64D5-F9F2-4654-8E7B-D47B95CBD797}" destId="{ADE4F720-ADBF-4BBE-8302-C7F9A4775231}" srcOrd="1" destOrd="0" presId="urn:microsoft.com/office/officeart/2005/8/layout/orgChart1"/>
    <dgm:cxn modelId="{C481C0D2-AB52-4F8D-B36C-5A1DEE3957BC}" type="presParOf" srcId="{ADE4F720-ADBF-4BBE-8302-C7F9A4775231}" destId="{FA9D36FC-F56C-44FD-A979-A82F24332857}" srcOrd="0" destOrd="0" presId="urn:microsoft.com/office/officeart/2005/8/layout/orgChart1"/>
    <dgm:cxn modelId="{98422897-3A5D-4842-8DAB-622DF8964799}" type="presParOf" srcId="{ADE4F720-ADBF-4BBE-8302-C7F9A4775231}" destId="{C764CF40-0A92-4F84-8B5F-2D78C65EAB59}" srcOrd="1" destOrd="0" presId="urn:microsoft.com/office/officeart/2005/8/layout/orgChart1"/>
    <dgm:cxn modelId="{93E826CF-D2C9-4B53-A83A-29397DA7D359}" type="presParOf" srcId="{C764CF40-0A92-4F84-8B5F-2D78C65EAB59}" destId="{970FBDF9-4AC5-4785-BF0E-1B5DA9DA6623}" srcOrd="0" destOrd="0" presId="urn:microsoft.com/office/officeart/2005/8/layout/orgChart1"/>
    <dgm:cxn modelId="{F64044C0-CC99-4988-81B9-792AEF60DBA5}" type="presParOf" srcId="{970FBDF9-4AC5-4785-BF0E-1B5DA9DA6623}" destId="{3712F39B-3D75-4A0B-A3F4-F597DA7D196B}" srcOrd="0" destOrd="0" presId="urn:microsoft.com/office/officeart/2005/8/layout/orgChart1"/>
    <dgm:cxn modelId="{FF2E0210-A637-430B-A6B4-9276D58D4720}" type="presParOf" srcId="{970FBDF9-4AC5-4785-BF0E-1B5DA9DA6623}" destId="{38F45E7A-72EA-4566-842A-3154AAF4196A}" srcOrd="1" destOrd="0" presId="urn:microsoft.com/office/officeart/2005/8/layout/orgChart1"/>
    <dgm:cxn modelId="{76F17B18-4249-40B6-A502-C1E1D8246223}" type="presParOf" srcId="{C764CF40-0A92-4F84-8B5F-2D78C65EAB59}" destId="{831C4A1B-8525-4BA7-9ABA-751249039A29}" srcOrd="1" destOrd="0" presId="urn:microsoft.com/office/officeart/2005/8/layout/orgChart1"/>
    <dgm:cxn modelId="{98D5B4CF-72FE-4DF6-B30D-E786E2187F92}" type="presParOf" srcId="{C764CF40-0A92-4F84-8B5F-2D78C65EAB59}" destId="{211B8DD6-416A-4DC9-9DE8-A8F0DB514CBD}" srcOrd="2" destOrd="0" presId="urn:microsoft.com/office/officeart/2005/8/layout/orgChart1"/>
    <dgm:cxn modelId="{6C04F0B5-049D-42F4-92ED-1ED8763711BD}" type="presParOf" srcId="{ADE4F720-ADBF-4BBE-8302-C7F9A4775231}" destId="{EF8F5A27-1E0A-41AE-BA26-2F7883C17288}" srcOrd="2" destOrd="0" presId="urn:microsoft.com/office/officeart/2005/8/layout/orgChart1"/>
    <dgm:cxn modelId="{03CB62F4-40E7-4C41-B98E-B68D14CFDA68}" type="presParOf" srcId="{ADE4F720-ADBF-4BBE-8302-C7F9A4775231}" destId="{A3B14E72-05C1-48A6-999E-808E4E45134E}" srcOrd="3" destOrd="0" presId="urn:microsoft.com/office/officeart/2005/8/layout/orgChart1"/>
    <dgm:cxn modelId="{B9380334-B1A2-4CFC-9C23-76617754393D}" type="presParOf" srcId="{A3B14E72-05C1-48A6-999E-808E4E45134E}" destId="{F7E5B899-9510-4614-B117-55080BC8C68D}" srcOrd="0" destOrd="0" presId="urn:microsoft.com/office/officeart/2005/8/layout/orgChart1"/>
    <dgm:cxn modelId="{D299032E-36BC-479E-8853-84E36953D766}" type="presParOf" srcId="{F7E5B899-9510-4614-B117-55080BC8C68D}" destId="{65650130-FEC6-4BCE-B625-1E323E650C51}" srcOrd="0" destOrd="0" presId="urn:microsoft.com/office/officeart/2005/8/layout/orgChart1"/>
    <dgm:cxn modelId="{FE13194D-654E-44DD-BD8E-70AA9992E91D}" type="presParOf" srcId="{F7E5B899-9510-4614-B117-55080BC8C68D}" destId="{FAD15B77-4D2F-404D-ACDD-7F9B26FDDB96}" srcOrd="1" destOrd="0" presId="urn:microsoft.com/office/officeart/2005/8/layout/orgChart1"/>
    <dgm:cxn modelId="{65D726C8-9208-4F9D-8FFD-89DAB2DCAE8C}" type="presParOf" srcId="{A3B14E72-05C1-48A6-999E-808E4E45134E}" destId="{4FFA37E2-CEDD-4CD5-B21E-6CC3FB2D00DD}" srcOrd="1" destOrd="0" presId="urn:microsoft.com/office/officeart/2005/8/layout/orgChart1"/>
    <dgm:cxn modelId="{748CCE11-96F5-49F8-8339-E80A2FCFB9C0}" type="presParOf" srcId="{A3B14E72-05C1-48A6-999E-808E4E45134E}" destId="{7906AE0D-FB78-4EDC-8107-5BC629FE72C9}" srcOrd="2" destOrd="0" presId="urn:microsoft.com/office/officeart/2005/8/layout/orgChart1"/>
    <dgm:cxn modelId="{0339F141-A3FC-4F6B-B07D-5961D057B809}" type="presParOf" srcId="{ADE4F720-ADBF-4BBE-8302-C7F9A4775231}" destId="{3F29C3B4-F37F-4CCC-843F-BDB08BCEA64D}" srcOrd="4" destOrd="0" presId="urn:microsoft.com/office/officeart/2005/8/layout/orgChart1"/>
    <dgm:cxn modelId="{5B83E9D4-8669-45A5-A143-A27F2A53C6C9}" type="presParOf" srcId="{ADE4F720-ADBF-4BBE-8302-C7F9A4775231}" destId="{541ED1C2-F180-4AFC-8C0A-890C0733FA4C}" srcOrd="5" destOrd="0" presId="urn:microsoft.com/office/officeart/2005/8/layout/orgChart1"/>
    <dgm:cxn modelId="{10BA88B9-45C6-41DF-BF56-73DCF001C864}" type="presParOf" srcId="{541ED1C2-F180-4AFC-8C0A-890C0733FA4C}" destId="{4CF85AC9-C770-4F63-8FF4-AFBA8A961AC6}" srcOrd="0" destOrd="0" presId="urn:microsoft.com/office/officeart/2005/8/layout/orgChart1"/>
    <dgm:cxn modelId="{42D81B32-5244-41C6-A0C5-14A4DE11F94F}" type="presParOf" srcId="{4CF85AC9-C770-4F63-8FF4-AFBA8A961AC6}" destId="{79DA86FC-23FE-4BF8-AF21-062E2CC91988}" srcOrd="0" destOrd="0" presId="urn:microsoft.com/office/officeart/2005/8/layout/orgChart1"/>
    <dgm:cxn modelId="{9D3C3234-8AB0-410C-8D4D-25569DBB13BC}" type="presParOf" srcId="{4CF85AC9-C770-4F63-8FF4-AFBA8A961AC6}" destId="{099F6E2F-A77B-4907-A0E1-ADC0404C6CFE}" srcOrd="1" destOrd="0" presId="urn:microsoft.com/office/officeart/2005/8/layout/orgChart1"/>
    <dgm:cxn modelId="{0690FE60-AC38-4A7C-9551-BF8F74415658}" type="presParOf" srcId="{541ED1C2-F180-4AFC-8C0A-890C0733FA4C}" destId="{FBE68656-6EC8-4162-B54C-3B8F8E72B735}" srcOrd="1" destOrd="0" presId="urn:microsoft.com/office/officeart/2005/8/layout/orgChart1"/>
    <dgm:cxn modelId="{55736379-0494-4031-AE8B-E0F74263CB12}" type="presParOf" srcId="{541ED1C2-F180-4AFC-8C0A-890C0733FA4C}" destId="{C00C2DBE-E59A-42C8-A2C8-795758CA0603}" srcOrd="2" destOrd="0" presId="urn:microsoft.com/office/officeart/2005/8/layout/orgChart1"/>
    <dgm:cxn modelId="{7328DE04-CA12-4C67-BD51-417840C8B123}" type="presParOf" srcId="{61CC64D5-F9F2-4654-8E7B-D47B95CBD797}" destId="{F71E1C31-B465-4BFB-8E3A-63F421DE4289}" srcOrd="2" destOrd="0" presId="urn:microsoft.com/office/officeart/2005/8/layout/orgChart1"/>
    <dgm:cxn modelId="{0019087C-10AD-4735-A12E-3BD07BAC14F9}" type="presParOf" srcId="{F71E1C31-B465-4BFB-8E3A-63F421DE4289}" destId="{289C1197-169A-4AA9-A97A-AD34F2A672F4}" srcOrd="0" destOrd="0" presId="urn:microsoft.com/office/officeart/2005/8/layout/orgChart1"/>
    <dgm:cxn modelId="{FDDE5B91-651B-4C15-92B0-93FD6A101F71}" type="presParOf" srcId="{F71E1C31-B465-4BFB-8E3A-63F421DE4289}" destId="{2370D2B2-C925-4DDF-80D8-3C0D18EBD885}" srcOrd="1" destOrd="0" presId="urn:microsoft.com/office/officeart/2005/8/layout/orgChart1"/>
    <dgm:cxn modelId="{54875107-9CF1-46C9-9F2A-9E811044B9FE}" type="presParOf" srcId="{2370D2B2-C925-4DDF-80D8-3C0D18EBD885}" destId="{AEF40907-E754-416B-9B85-618E2DEEA1FA}" srcOrd="0" destOrd="0" presId="urn:microsoft.com/office/officeart/2005/8/layout/orgChart1"/>
    <dgm:cxn modelId="{8D6B3D22-57F4-46EA-B5C4-D5821124A6BC}" type="presParOf" srcId="{AEF40907-E754-416B-9B85-618E2DEEA1FA}" destId="{C1193CBC-5049-40A5-A06A-FBAFED0D1B0E}" srcOrd="0" destOrd="0" presId="urn:microsoft.com/office/officeart/2005/8/layout/orgChart1"/>
    <dgm:cxn modelId="{08107291-A4EC-4D3E-BD17-597B8B3CEB7C}" type="presParOf" srcId="{AEF40907-E754-416B-9B85-618E2DEEA1FA}" destId="{4261A23A-6095-4681-9898-4B512D057F94}" srcOrd="1" destOrd="0" presId="urn:microsoft.com/office/officeart/2005/8/layout/orgChart1"/>
    <dgm:cxn modelId="{3FD81330-3E52-4AF5-BDE3-0BACE3BA3C07}" type="presParOf" srcId="{2370D2B2-C925-4DDF-80D8-3C0D18EBD885}" destId="{7F40C877-99B0-47C5-8F4C-704AFFEC0225}" srcOrd="1" destOrd="0" presId="urn:microsoft.com/office/officeart/2005/8/layout/orgChart1"/>
    <dgm:cxn modelId="{449924FB-3668-422E-B99D-A9164B2AE3AF}" type="presParOf" srcId="{2370D2B2-C925-4DDF-80D8-3C0D18EBD885}" destId="{555F7BB6-70AD-435E-9BB2-AD4277B0D097}"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C616B9B-96F0-49A2-AAE9-528A5B193183}"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1FE6AD42-32D0-497D-9496-BCB0888A92BF}">
      <dgm:prSet phldrT="[Texto]" custT="1"/>
      <dgm:spPr/>
      <dgm:t>
        <a:bodyPr/>
        <a:lstStyle/>
        <a:p>
          <a:r>
            <a:rPr lang="es-EC" sz="2400" dirty="0" smtClean="0"/>
            <a:t>La identificación de los riesgos y amenazas en las operaciones y abordajes permite disminuir los riesgos del personal</a:t>
          </a:r>
          <a:endParaRPr lang="es-EC" sz="2400" dirty="0"/>
        </a:p>
      </dgm:t>
    </dgm:pt>
    <dgm:pt modelId="{08B3D6DE-0810-43B2-A91B-9BF1621BAB2D}" type="parTrans" cxnId="{55E6892E-851C-48EA-8B95-2F30639739D6}">
      <dgm:prSet/>
      <dgm:spPr/>
      <dgm:t>
        <a:bodyPr/>
        <a:lstStyle/>
        <a:p>
          <a:endParaRPr lang="es-EC"/>
        </a:p>
      </dgm:t>
    </dgm:pt>
    <dgm:pt modelId="{477334FB-97FA-4A1D-AC4B-6F1BF373C737}" type="sibTrans" cxnId="{55E6892E-851C-48EA-8B95-2F30639739D6}">
      <dgm:prSet/>
      <dgm:spPr/>
      <dgm:t>
        <a:bodyPr/>
        <a:lstStyle/>
        <a:p>
          <a:endParaRPr lang="es-EC"/>
        </a:p>
      </dgm:t>
    </dgm:pt>
    <dgm:pt modelId="{DE45DF60-96E6-4BD8-9536-A531AA3710A2}">
      <dgm:prSet phldrT="[Texto]" custT="1"/>
      <dgm:spPr/>
      <dgm:t>
        <a:bodyPr/>
        <a:lstStyle/>
        <a:p>
          <a:r>
            <a:rPr lang="es-EC" sz="2400" dirty="0" smtClean="0"/>
            <a:t>La verificación de los procedimientos de abordaje permite una mejor capacitación del personal .</a:t>
          </a:r>
          <a:endParaRPr lang="es-EC" sz="2400" dirty="0"/>
        </a:p>
      </dgm:t>
    </dgm:pt>
    <dgm:pt modelId="{397022A9-9213-4167-8B99-03883824E84B}" type="parTrans" cxnId="{9E7AF25F-7888-43C0-B8FB-A0984183E02F}">
      <dgm:prSet/>
      <dgm:spPr/>
      <dgm:t>
        <a:bodyPr/>
        <a:lstStyle/>
        <a:p>
          <a:endParaRPr lang="es-EC"/>
        </a:p>
      </dgm:t>
    </dgm:pt>
    <dgm:pt modelId="{92446906-0E26-42C7-932A-4FD2FDD2C7A6}" type="sibTrans" cxnId="{9E7AF25F-7888-43C0-B8FB-A0984183E02F}">
      <dgm:prSet/>
      <dgm:spPr/>
      <dgm:t>
        <a:bodyPr/>
        <a:lstStyle/>
        <a:p>
          <a:endParaRPr lang="es-EC"/>
        </a:p>
      </dgm:t>
    </dgm:pt>
    <dgm:pt modelId="{3FF837D7-8EB5-4FFC-9464-DB8BE5471EF4}">
      <dgm:prSet phldrT="[Texto]" custT="1"/>
      <dgm:spPr/>
      <dgm:t>
        <a:bodyPr/>
        <a:lstStyle/>
        <a:p>
          <a:r>
            <a:rPr lang="es-EC" sz="2400" dirty="0" smtClean="0"/>
            <a:t>La aplicación de un plan de capacitación contribuirá con el mejoramiento de las competencias y habilidades del personal militar al realizar un abordaje permitiendo incrementar el grado de alistamiento de la Unidad. </a:t>
          </a:r>
          <a:endParaRPr lang="es-EC" sz="2400" dirty="0"/>
        </a:p>
      </dgm:t>
    </dgm:pt>
    <dgm:pt modelId="{CFB6F95E-C93C-4639-B35C-FC2964B34EF6}" type="parTrans" cxnId="{E3759157-0563-4DFF-906D-8C19730E9DEE}">
      <dgm:prSet/>
      <dgm:spPr/>
      <dgm:t>
        <a:bodyPr/>
        <a:lstStyle/>
        <a:p>
          <a:endParaRPr lang="es-EC"/>
        </a:p>
      </dgm:t>
    </dgm:pt>
    <dgm:pt modelId="{2D2718AF-399D-42F9-AACB-CC5B3A451E48}" type="sibTrans" cxnId="{E3759157-0563-4DFF-906D-8C19730E9DEE}">
      <dgm:prSet/>
      <dgm:spPr/>
      <dgm:t>
        <a:bodyPr/>
        <a:lstStyle/>
        <a:p>
          <a:endParaRPr lang="es-EC"/>
        </a:p>
      </dgm:t>
    </dgm:pt>
    <dgm:pt modelId="{8202AA5E-A03B-4F2C-AD20-347F79F9478E}">
      <dgm:prSet phldrT="[Texto]" phldr="1"/>
      <dgm:spPr/>
      <dgm:t>
        <a:bodyPr/>
        <a:lstStyle/>
        <a:p>
          <a:endParaRPr lang="es-EC" dirty="0"/>
        </a:p>
      </dgm:t>
    </dgm:pt>
    <dgm:pt modelId="{8F634056-2F64-4196-A8A0-0C14D190E2AD}" type="sibTrans" cxnId="{3DB10F0A-B9C4-499B-9E8C-DC0E7D795A99}">
      <dgm:prSet/>
      <dgm:spPr/>
      <dgm:t>
        <a:bodyPr/>
        <a:lstStyle/>
        <a:p>
          <a:endParaRPr lang="es-EC"/>
        </a:p>
      </dgm:t>
    </dgm:pt>
    <dgm:pt modelId="{C3C610AE-56A6-4E98-9D30-C5EF6586A34B}" type="parTrans" cxnId="{3DB10F0A-B9C4-499B-9E8C-DC0E7D795A99}">
      <dgm:prSet/>
      <dgm:spPr/>
      <dgm:t>
        <a:bodyPr/>
        <a:lstStyle/>
        <a:p>
          <a:endParaRPr lang="es-EC"/>
        </a:p>
      </dgm:t>
    </dgm:pt>
    <dgm:pt modelId="{FDFF5422-89E1-470F-9071-FBCE3FA810AC}">
      <dgm:prSet phldrT="[Texto]" phldr="1"/>
      <dgm:spPr/>
      <dgm:t>
        <a:bodyPr/>
        <a:lstStyle/>
        <a:p>
          <a:endParaRPr lang="es-EC" dirty="0"/>
        </a:p>
      </dgm:t>
    </dgm:pt>
    <dgm:pt modelId="{78C04575-3AD3-4E2A-8BB4-3934F6CF61B7}" type="sibTrans" cxnId="{BCBF6C13-26F2-4323-B51A-CE753E4E6221}">
      <dgm:prSet/>
      <dgm:spPr/>
      <dgm:t>
        <a:bodyPr/>
        <a:lstStyle/>
        <a:p>
          <a:endParaRPr lang="es-EC"/>
        </a:p>
      </dgm:t>
    </dgm:pt>
    <dgm:pt modelId="{9F7D8077-A3B7-4EA7-BF29-5FCB43D360EF}" type="parTrans" cxnId="{BCBF6C13-26F2-4323-B51A-CE753E4E6221}">
      <dgm:prSet/>
      <dgm:spPr/>
      <dgm:t>
        <a:bodyPr/>
        <a:lstStyle/>
        <a:p>
          <a:endParaRPr lang="es-EC"/>
        </a:p>
      </dgm:t>
    </dgm:pt>
    <dgm:pt modelId="{DDC2D55D-1C12-4863-8C3C-EF45EC6D0BFB}">
      <dgm:prSet phldrT="[Texto]" phldr="1"/>
      <dgm:spPr/>
      <dgm:t>
        <a:bodyPr/>
        <a:lstStyle/>
        <a:p>
          <a:endParaRPr lang="es-EC" dirty="0"/>
        </a:p>
      </dgm:t>
    </dgm:pt>
    <dgm:pt modelId="{5C58E396-F188-428A-9651-DCE7FF2AB418}" type="sibTrans" cxnId="{600D4EBA-51C6-4B72-8F99-162D0727D581}">
      <dgm:prSet/>
      <dgm:spPr/>
      <dgm:t>
        <a:bodyPr/>
        <a:lstStyle/>
        <a:p>
          <a:endParaRPr lang="es-EC"/>
        </a:p>
      </dgm:t>
    </dgm:pt>
    <dgm:pt modelId="{9DD971D4-67E7-478D-BC6A-5DC37BDF04D4}" type="parTrans" cxnId="{600D4EBA-51C6-4B72-8F99-162D0727D581}">
      <dgm:prSet/>
      <dgm:spPr/>
      <dgm:t>
        <a:bodyPr/>
        <a:lstStyle/>
        <a:p>
          <a:endParaRPr lang="es-EC"/>
        </a:p>
      </dgm:t>
    </dgm:pt>
    <dgm:pt modelId="{212F6A4A-B5B1-43B5-9E59-08E7013F66F7}" type="pres">
      <dgm:prSet presAssocID="{5C616B9B-96F0-49A2-AAE9-528A5B193183}" presName="Name0" presStyleCnt="0">
        <dgm:presLayoutVars>
          <dgm:chMax/>
          <dgm:chPref/>
          <dgm:dir/>
        </dgm:presLayoutVars>
      </dgm:prSet>
      <dgm:spPr/>
      <dgm:t>
        <a:bodyPr/>
        <a:lstStyle/>
        <a:p>
          <a:endParaRPr lang="es-EC"/>
        </a:p>
      </dgm:t>
    </dgm:pt>
    <dgm:pt modelId="{83D9B0FB-231C-407C-8419-D73AFE396ED7}" type="pres">
      <dgm:prSet presAssocID="{8202AA5E-A03B-4F2C-AD20-347F79F9478E}" presName="parenttextcomposite" presStyleCnt="0"/>
      <dgm:spPr/>
    </dgm:pt>
    <dgm:pt modelId="{620108B0-79ED-42A5-B5A0-348F9798C338}" type="pres">
      <dgm:prSet presAssocID="{8202AA5E-A03B-4F2C-AD20-347F79F9478E}" presName="parenttext" presStyleLbl="revTx" presStyleIdx="0" presStyleCnt="3" custScaleX="2246" custScaleY="13161">
        <dgm:presLayoutVars>
          <dgm:chMax/>
          <dgm:chPref val="2"/>
          <dgm:bulletEnabled val="1"/>
        </dgm:presLayoutVars>
      </dgm:prSet>
      <dgm:spPr/>
      <dgm:t>
        <a:bodyPr/>
        <a:lstStyle/>
        <a:p>
          <a:endParaRPr lang="es-EC"/>
        </a:p>
      </dgm:t>
    </dgm:pt>
    <dgm:pt modelId="{BC0D5F37-625E-4087-B8C0-51C1C95CFA99}" type="pres">
      <dgm:prSet presAssocID="{8202AA5E-A03B-4F2C-AD20-347F79F9478E}" presName="composite" presStyleCnt="0"/>
      <dgm:spPr/>
    </dgm:pt>
    <dgm:pt modelId="{0051808F-C8DC-413D-B201-05814F6A5914}" type="pres">
      <dgm:prSet presAssocID="{8202AA5E-A03B-4F2C-AD20-347F79F9478E}" presName="chevron1" presStyleLbl="alignNode1" presStyleIdx="0" presStyleCnt="21"/>
      <dgm:spPr/>
    </dgm:pt>
    <dgm:pt modelId="{6EB015DF-C21B-4736-9964-EF8928B79C57}" type="pres">
      <dgm:prSet presAssocID="{8202AA5E-A03B-4F2C-AD20-347F79F9478E}" presName="chevron2" presStyleLbl="alignNode1" presStyleIdx="1" presStyleCnt="21"/>
      <dgm:spPr/>
    </dgm:pt>
    <dgm:pt modelId="{A2ECCE6B-D11B-405C-A264-2E1BDB5CD0C0}" type="pres">
      <dgm:prSet presAssocID="{8202AA5E-A03B-4F2C-AD20-347F79F9478E}" presName="chevron3" presStyleLbl="alignNode1" presStyleIdx="2" presStyleCnt="21"/>
      <dgm:spPr/>
    </dgm:pt>
    <dgm:pt modelId="{0AB2312E-2AD6-4227-A5A5-FD027B0326C8}" type="pres">
      <dgm:prSet presAssocID="{8202AA5E-A03B-4F2C-AD20-347F79F9478E}" presName="chevron4" presStyleLbl="alignNode1" presStyleIdx="3" presStyleCnt="21"/>
      <dgm:spPr/>
    </dgm:pt>
    <dgm:pt modelId="{3EB4A21D-9737-4733-9B42-29E345E6837A}" type="pres">
      <dgm:prSet presAssocID="{8202AA5E-A03B-4F2C-AD20-347F79F9478E}" presName="chevron5" presStyleLbl="alignNode1" presStyleIdx="4" presStyleCnt="21"/>
      <dgm:spPr/>
    </dgm:pt>
    <dgm:pt modelId="{271668FE-729D-47D5-8300-DAC56EFE9093}" type="pres">
      <dgm:prSet presAssocID="{8202AA5E-A03B-4F2C-AD20-347F79F9478E}" presName="chevron6" presStyleLbl="alignNode1" presStyleIdx="5" presStyleCnt="21"/>
      <dgm:spPr/>
    </dgm:pt>
    <dgm:pt modelId="{9FED17BC-653F-4442-9CCD-C58DBE8AC664}" type="pres">
      <dgm:prSet presAssocID="{8202AA5E-A03B-4F2C-AD20-347F79F9478E}" presName="chevron7" presStyleLbl="alignNode1" presStyleIdx="6" presStyleCnt="21"/>
      <dgm:spPr/>
    </dgm:pt>
    <dgm:pt modelId="{0359F283-14B3-4FEF-90BE-7985A9A7067F}" type="pres">
      <dgm:prSet presAssocID="{8202AA5E-A03B-4F2C-AD20-347F79F9478E}" presName="childtext" presStyleLbl="solidFgAcc1" presStyleIdx="0" presStyleCnt="3">
        <dgm:presLayoutVars>
          <dgm:chMax/>
          <dgm:chPref val="0"/>
          <dgm:bulletEnabled val="1"/>
        </dgm:presLayoutVars>
      </dgm:prSet>
      <dgm:spPr/>
      <dgm:t>
        <a:bodyPr/>
        <a:lstStyle/>
        <a:p>
          <a:endParaRPr lang="es-EC"/>
        </a:p>
      </dgm:t>
    </dgm:pt>
    <dgm:pt modelId="{179C2D78-C4FB-484C-B220-2A926639CACE}" type="pres">
      <dgm:prSet presAssocID="{8F634056-2F64-4196-A8A0-0C14D190E2AD}" presName="sibTrans" presStyleCnt="0"/>
      <dgm:spPr/>
    </dgm:pt>
    <dgm:pt modelId="{71D25DFF-8636-444F-A468-4B398A7B958E}" type="pres">
      <dgm:prSet presAssocID="{DDC2D55D-1C12-4863-8C3C-EF45EC6D0BFB}" presName="parenttextcomposite" presStyleCnt="0"/>
      <dgm:spPr/>
    </dgm:pt>
    <dgm:pt modelId="{53290971-C494-4001-B0B5-CD70FACEAB8A}" type="pres">
      <dgm:prSet presAssocID="{DDC2D55D-1C12-4863-8C3C-EF45EC6D0BFB}" presName="parenttext" presStyleLbl="revTx" presStyleIdx="1" presStyleCnt="3" custScaleX="4511" custScaleY="29622">
        <dgm:presLayoutVars>
          <dgm:chMax/>
          <dgm:chPref val="2"/>
          <dgm:bulletEnabled val="1"/>
        </dgm:presLayoutVars>
      </dgm:prSet>
      <dgm:spPr/>
      <dgm:t>
        <a:bodyPr/>
        <a:lstStyle/>
        <a:p>
          <a:endParaRPr lang="es-EC"/>
        </a:p>
      </dgm:t>
    </dgm:pt>
    <dgm:pt modelId="{5B97B3E3-E08D-4136-AE7C-A1908E2690CC}" type="pres">
      <dgm:prSet presAssocID="{DDC2D55D-1C12-4863-8C3C-EF45EC6D0BFB}" presName="composite" presStyleCnt="0"/>
      <dgm:spPr/>
    </dgm:pt>
    <dgm:pt modelId="{D3F299C6-A878-4258-8648-372CD9D68C3E}" type="pres">
      <dgm:prSet presAssocID="{DDC2D55D-1C12-4863-8C3C-EF45EC6D0BFB}" presName="chevron1" presStyleLbl="alignNode1" presStyleIdx="7" presStyleCnt="21"/>
      <dgm:spPr/>
    </dgm:pt>
    <dgm:pt modelId="{5C257C76-761E-4A20-88E9-DC4F74C32293}" type="pres">
      <dgm:prSet presAssocID="{DDC2D55D-1C12-4863-8C3C-EF45EC6D0BFB}" presName="chevron2" presStyleLbl="alignNode1" presStyleIdx="8" presStyleCnt="21"/>
      <dgm:spPr/>
    </dgm:pt>
    <dgm:pt modelId="{7FFB11E3-354C-40FB-AAA4-D57CA6CF0753}" type="pres">
      <dgm:prSet presAssocID="{DDC2D55D-1C12-4863-8C3C-EF45EC6D0BFB}" presName="chevron3" presStyleLbl="alignNode1" presStyleIdx="9" presStyleCnt="21"/>
      <dgm:spPr/>
    </dgm:pt>
    <dgm:pt modelId="{18CADDE1-ADA3-4832-B14B-B160CCF8459D}" type="pres">
      <dgm:prSet presAssocID="{DDC2D55D-1C12-4863-8C3C-EF45EC6D0BFB}" presName="chevron4" presStyleLbl="alignNode1" presStyleIdx="10" presStyleCnt="21"/>
      <dgm:spPr/>
    </dgm:pt>
    <dgm:pt modelId="{DE84F75A-FAF9-4BA5-8363-044CE7078A26}" type="pres">
      <dgm:prSet presAssocID="{DDC2D55D-1C12-4863-8C3C-EF45EC6D0BFB}" presName="chevron5" presStyleLbl="alignNode1" presStyleIdx="11" presStyleCnt="21"/>
      <dgm:spPr/>
    </dgm:pt>
    <dgm:pt modelId="{AB0E2599-C268-4433-BBCE-A5ACDF90F8DC}" type="pres">
      <dgm:prSet presAssocID="{DDC2D55D-1C12-4863-8C3C-EF45EC6D0BFB}" presName="chevron6" presStyleLbl="alignNode1" presStyleIdx="12" presStyleCnt="21"/>
      <dgm:spPr/>
    </dgm:pt>
    <dgm:pt modelId="{F10E91F5-E6B7-4211-AFDC-DFB7CDC9A622}" type="pres">
      <dgm:prSet presAssocID="{DDC2D55D-1C12-4863-8C3C-EF45EC6D0BFB}" presName="chevron7" presStyleLbl="alignNode1" presStyleIdx="13" presStyleCnt="21"/>
      <dgm:spPr/>
    </dgm:pt>
    <dgm:pt modelId="{1DF56322-1450-4578-BBC9-F764DB62A437}" type="pres">
      <dgm:prSet presAssocID="{DDC2D55D-1C12-4863-8C3C-EF45EC6D0BFB}" presName="childtext" presStyleLbl="solidFgAcc1" presStyleIdx="1" presStyleCnt="3">
        <dgm:presLayoutVars>
          <dgm:chMax/>
          <dgm:chPref val="0"/>
          <dgm:bulletEnabled val="1"/>
        </dgm:presLayoutVars>
      </dgm:prSet>
      <dgm:spPr/>
      <dgm:t>
        <a:bodyPr/>
        <a:lstStyle/>
        <a:p>
          <a:endParaRPr lang="es-EC"/>
        </a:p>
      </dgm:t>
    </dgm:pt>
    <dgm:pt modelId="{B181B969-D3D7-435F-9162-B8001E40EF61}" type="pres">
      <dgm:prSet presAssocID="{5C58E396-F188-428A-9651-DCE7FF2AB418}" presName="sibTrans" presStyleCnt="0"/>
      <dgm:spPr/>
    </dgm:pt>
    <dgm:pt modelId="{7BBB3446-3508-4CBA-A2F7-0DDB72BCB411}" type="pres">
      <dgm:prSet presAssocID="{FDFF5422-89E1-470F-9071-FBCE3FA810AC}" presName="parenttextcomposite" presStyleCnt="0"/>
      <dgm:spPr/>
    </dgm:pt>
    <dgm:pt modelId="{937391A8-D6DC-4108-943E-1C08A3087D97}" type="pres">
      <dgm:prSet presAssocID="{FDFF5422-89E1-470F-9071-FBCE3FA810AC}" presName="parenttext" presStyleLbl="revTx" presStyleIdx="2" presStyleCnt="3" custScaleX="638" custScaleY="18004">
        <dgm:presLayoutVars>
          <dgm:chMax/>
          <dgm:chPref val="2"/>
          <dgm:bulletEnabled val="1"/>
        </dgm:presLayoutVars>
      </dgm:prSet>
      <dgm:spPr/>
      <dgm:t>
        <a:bodyPr/>
        <a:lstStyle/>
        <a:p>
          <a:endParaRPr lang="es-EC"/>
        </a:p>
      </dgm:t>
    </dgm:pt>
    <dgm:pt modelId="{0029C57E-8E98-4449-BF23-BA0C9A6ABE42}" type="pres">
      <dgm:prSet presAssocID="{FDFF5422-89E1-470F-9071-FBCE3FA810AC}" presName="composite" presStyleCnt="0"/>
      <dgm:spPr/>
    </dgm:pt>
    <dgm:pt modelId="{2E6CA67C-7F87-40C8-B942-4670CDC05F20}" type="pres">
      <dgm:prSet presAssocID="{FDFF5422-89E1-470F-9071-FBCE3FA810AC}" presName="chevron1" presStyleLbl="alignNode1" presStyleIdx="14" presStyleCnt="21"/>
      <dgm:spPr/>
    </dgm:pt>
    <dgm:pt modelId="{A28917ED-9991-48EE-8CF5-365C9A538E0F}" type="pres">
      <dgm:prSet presAssocID="{FDFF5422-89E1-470F-9071-FBCE3FA810AC}" presName="chevron2" presStyleLbl="alignNode1" presStyleIdx="15" presStyleCnt="21"/>
      <dgm:spPr/>
    </dgm:pt>
    <dgm:pt modelId="{46DB56D1-595E-4FAD-AE6D-196CB4019D15}" type="pres">
      <dgm:prSet presAssocID="{FDFF5422-89E1-470F-9071-FBCE3FA810AC}" presName="chevron3" presStyleLbl="alignNode1" presStyleIdx="16" presStyleCnt="21"/>
      <dgm:spPr/>
    </dgm:pt>
    <dgm:pt modelId="{9FECBE91-9840-499A-A671-B2155F565EAB}" type="pres">
      <dgm:prSet presAssocID="{FDFF5422-89E1-470F-9071-FBCE3FA810AC}" presName="chevron4" presStyleLbl="alignNode1" presStyleIdx="17" presStyleCnt="21"/>
      <dgm:spPr/>
    </dgm:pt>
    <dgm:pt modelId="{DB2ACB4D-CB47-4694-B017-78F25B0A09EA}" type="pres">
      <dgm:prSet presAssocID="{FDFF5422-89E1-470F-9071-FBCE3FA810AC}" presName="chevron5" presStyleLbl="alignNode1" presStyleIdx="18" presStyleCnt="21"/>
      <dgm:spPr/>
    </dgm:pt>
    <dgm:pt modelId="{AC8D311C-C6DC-4987-9387-30C09A450BDD}" type="pres">
      <dgm:prSet presAssocID="{FDFF5422-89E1-470F-9071-FBCE3FA810AC}" presName="chevron6" presStyleLbl="alignNode1" presStyleIdx="19" presStyleCnt="21"/>
      <dgm:spPr/>
    </dgm:pt>
    <dgm:pt modelId="{272B2B91-73E5-46F3-BA18-6426F60A2C83}" type="pres">
      <dgm:prSet presAssocID="{FDFF5422-89E1-470F-9071-FBCE3FA810AC}" presName="chevron7" presStyleLbl="alignNode1" presStyleIdx="20" presStyleCnt="21"/>
      <dgm:spPr/>
    </dgm:pt>
    <dgm:pt modelId="{65812E38-9657-4CF1-8449-3214584BDD01}" type="pres">
      <dgm:prSet presAssocID="{FDFF5422-89E1-470F-9071-FBCE3FA810AC}" presName="childtext" presStyleLbl="solidFgAcc1" presStyleIdx="2" presStyleCnt="3">
        <dgm:presLayoutVars>
          <dgm:chMax/>
          <dgm:chPref val="0"/>
          <dgm:bulletEnabled val="1"/>
        </dgm:presLayoutVars>
      </dgm:prSet>
      <dgm:spPr/>
      <dgm:t>
        <a:bodyPr/>
        <a:lstStyle/>
        <a:p>
          <a:endParaRPr lang="es-EC"/>
        </a:p>
      </dgm:t>
    </dgm:pt>
  </dgm:ptLst>
  <dgm:cxnLst>
    <dgm:cxn modelId="{3C4645E6-F3EE-45A6-9184-109F79C38A6E}" type="presOf" srcId="{5C616B9B-96F0-49A2-AAE9-528A5B193183}" destId="{212F6A4A-B5B1-43B5-9E59-08E7013F66F7}" srcOrd="0" destOrd="0" presId="urn:microsoft.com/office/officeart/2008/layout/VerticalAccentList"/>
    <dgm:cxn modelId="{9E7AF25F-7888-43C0-B8FB-A0984183E02F}" srcId="{DDC2D55D-1C12-4863-8C3C-EF45EC6D0BFB}" destId="{DE45DF60-96E6-4BD8-9536-A531AA3710A2}" srcOrd="0" destOrd="0" parTransId="{397022A9-9213-4167-8B99-03883824E84B}" sibTransId="{92446906-0E26-42C7-932A-4FD2FDD2C7A6}"/>
    <dgm:cxn modelId="{BCBF6C13-26F2-4323-B51A-CE753E4E6221}" srcId="{5C616B9B-96F0-49A2-AAE9-528A5B193183}" destId="{FDFF5422-89E1-470F-9071-FBCE3FA810AC}" srcOrd="2" destOrd="0" parTransId="{9F7D8077-A3B7-4EA7-BF29-5FCB43D360EF}" sibTransId="{78C04575-3AD3-4E2A-8BB4-3934F6CF61B7}"/>
    <dgm:cxn modelId="{E3759157-0563-4DFF-906D-8C19730E9DEE}" srcId="{FDFF5422-89E1-470F-9071-FBCE3FA810AC}" destId="{3FF837D7-8EB5-4FFC-9464-DB8BE5471EF4}" srcOrd="0" destOrd="0" parTransId="{CFB6F95E-C93C-4639-B35C-FC2964B34EF6}" sibTransId="{2D2718AF-399D-42F9-AACB-CC5B3A451E48}"/>
    <dgm:cxn modelId="{3DB10F0A-B9C4-499B-9E8C-DC0E7D795A99}" srcId="{5C616B9B-96F0-49A2-AAE9-528A5B193183}" destId="{8202AA5E-A03B-4F2C-AD20-347F79F9478E}" srcOrd="0" destOrd="0" parTransId="{C3C610AE-56A6-4E98-9D30-C5EF6586A34B}" sibTransId="{8F634056-2F64-4196-A8A0-0C14D190E2AD}"/>
    <dgm:cxn modelId="{13B0ABD9-5E6F-4A20-98E3-0A44290180AF}" type="presOf" srcId="{3FF837D7-8EB5-4FFC-9464-DB8BE5471EF4}" destId="{65812E38-9657-4CF1-8449-3214584BDD01}" srcOrd="0" destOrd="0" presId="urn:microsoft.com/office/officeart/2008/layout/VerticalAccentList"/>
    <dgm:cxn modelId="{100A2AC3-73C3-4AAC-9FC6-E7856ADA08B7}" type="presOf" srcId="{FDFF5422-89E1-470F-9071-FBCE3FA810AC}" destId="{937391A8-D6DC-4108-943E-1C08A3087D97}" srcOrd="0" destOrd="0" presId="urn:microsoft.com/office/officeart/2008/layout/VerticalAccentList"/>
    <dgm:cxn modelId="{55E6892E-851C-48EA-8B95-2F30639739D6}" srcId="{8202AA5E-A03B-4F2C-AD20-347F79F9478E}" destId="{1FE6AD42-32D0-497D-9496-BCB0888A92BF}" srcOrd="0" destOrd="0" parTransId="{08B3D6DE-0810-43B2-A91B-9BF1621BAB2D}" sibTransId="{477334FB-97FA-4A1D-AC4B-6F1BF373C737}"/>
    <dgm:cxn modelId="{8B833E99-D20B-4437-B86C-72137FDC3C8C}" type="presOf" srcId="{1FE6AD42-32D0-497D-9496-BCB0888A92BF}" destId="{0359F283-14B3-4FEF-90BE-7985A9A7067F}" srcOrd="0" destOrd="0" presId="urn:microsoft.com/office/officeart/2008/layout/VerticalAccentList"/>
    <dgm:cxn modelId="{58B2C1B3-3747-43CB-9111-B23BB10B25AC}" type="presOf" srcId="{8202AA5E-A03B-4F2C-AD20-347F79F9478E}" destId="{620108B0-79ED-42A5-B5A0-348F9798C338}" srcOrd="0" destOrd="0" presId="urn:microsoft.com/office/officeart/2008/layout/VerticalAccentList"/>
    <dgm:cxn modelId="{600D4EBA-51C6-4B72-8F99-162D0727D581}" srcId="{5C616B9B-96F0-49A2-AAE9-528A5B193183}" destId="{DDC2D55D-1C12-4863-8C3C-EF45EC6D0BFB}" srcOrd="1" destOrd="0" parTransId="{9DD971D4-67E7-478D-BC6A-5DC37BDF04D4}" sibTransId="{5C58E396-F188-428A-9651-DCE7FF2AB418}"/>
    <dgm:cxn modelId="{E3EE5041-B9C4-4206-97F5-2CB5093E661A}" type="presOf" srcId="{DDC2D55D-1C12-4863-8C3C-EF45EC6D0BFB}" destId="{53290971-C494-4001-B0B5-CD70FACEAB8A}" srcOrd="0" destOrd="0" presId="urn:microsoft.com/office/officeart/2008/layout/VerticalAccentList"/>
    <dgm:cxn modelId="{A52C8CAD-E6CD-4838-AB08-8042152C869B}" type="presOf" srcId="{DE45DF60-96E6-4BD8-9536-A531AA3710A2}" destId="{1DF56322-1450-4578-BBC9-F764DB62A437}" srcOrd="0" destOrd="0" presId="urn:microsoft.com/office/officeart/2008/layout/VerticalAccentList"/>
    <dgm:cxn modelId="{4E5A7EF6-D49C-4CA8-BC30-DEEBA593765C}" type="presParOf" srcId="{212F6A4A-B5B1-43B5-9E59-08E7013F66F7}" destId="{83D9B0FB-231C-407C-8419-D73AFE396ED7}" srcOrd="0" destOrd="0" presId="urn:microsoft.com/office/officeart/2008/layout/VerticalAccentList"/>
    <dgm:cxn modelId="{3AF5FE6F-DA9C-4D33-AD99-5B3172E280F0}" type="presParOf" srcId="{83D9B0FB-231C-407C-8419-D73AFE396ED7}" destId="{620108B0-79ED-42A5-B5A0-348F9798C338}" srcOrd="0" destOrd="0" presId="urn:microsoft.com/office/officeart/2008/layout/VerticalAccentList"/>
    <dgm:cxn modelId="{DDFD0410-3F2A-4A69-B467-851CF19FAB9B}" type="presParOf" srcId="{212F6A4A-B5B1-43B5-9E59-08E7013F66F7}" destId="{BC0D5F37-625E-4087-B8C0-51C1C95CFA99}" srcOrd="1" destOrd="0" presId="urn:microsoft.com/office/officeart/2008/layout/VerticalAccentList"/>
    <dgm:cxn modelId="{407B30CE-F198-4EAC-9DEA-74A0C61BCC58}" type="presParOf" srcId="{BC0D5F37-625E-4087-B8C0-51C1C95CFA99}" destId="{0051808F-C8DC-413D-B201-05814F6A5914}" srcOrd="0" destOrd="0" presId="urn:microsoft.com/office/officeart/2008/layout/VerticalAccentList"/>
    <dgm:cxn modelId="{57B277A5-0360-46D0-9E1D-2C4B3B637464}" type="presParOf" srcId="{BC0D5F37-625E-4087-B8C0-51C1C95CFA99}" destId="{6EB015DF-C21B-4736-9964-EF8928B79C57}" srcOrd="1" destOrd="0" presId="urn:microsoft.com/office/officeart/2008/layout/VerticalAccentList"/>
    <dgm:cxn modelId="{19990E12-C04D-4F4E-A207-42E373DDF8A6}" type="presParOf" srcId="{BC0D5F37-625E-4087-B8C0-51C1C95CFA99}" destId="{A2ECCE6B-D11B-405C-A264-2E1BDB5CD0C0}" srcOrd="2" destOrd="0" presId="urn:microsoft.com/office/officeart/2008/layout/VerticalAccentList"/>
    <dgm:cxn modelId="{1340015B-F0EA-4B5F-B7DD-855E5ECF1EC0}" type="presParOf" srcId="{BC0D5F37-625E-4087-B8C0-51C1C95CFA99}" destId="{0AB2312E-2AD6-4227-A5A5-FD027B0326C8}" srcOrd="3" destOrd="0" presId="urn:microsoft.com/office/officeart/2008/layout/VerticalAccentList"/>
    <dgm:cxn modelId="{B52B47EE-A561-44C7-A4FB-1A240E98A22D}" type="presParOf" srcId="{BC0D5F37-625E-4087-B8C0-51C1C95CFA99}" destId="{3EB4A21D-9737-4733-9B42-29E345E6837A}" srcOrd="4" destOrd="0" presId="urn:microsoft.com/office/officeart/2008/layout/VerticalAccentList"/>
    <dgm:cxn modelId="{01B3A7CC-412C-48D6-BEE3-0C8A132B701F}" type="presParOf" srcId="{BC0D5F37-625E-4087-B8C0-51C1C95CFA99}" destId="{271668FE-729D-47D5-8300-DAC56EFE9093}" srcOrd="5" destOrd="0" presId="urn:microsoft.com/office/officeart/2008/layout/VerticalAccentList"/>
    <dgm:cxn modelId="{802677E6-417F-4943-A0C9-1278CC0EDA90}" type="presParOf" srcId="{BC0D5F37-625E-4087-B8C0-51C1C95CFA99}" destId="{9FED17BC-653F-4442-9CCD-C58DBE8AC664}" srcOrd="6" destOrd="0" presId="urn:microsoft.com/office/officeart/2008/layout/VerticalAccentList"/>
    <dgm:cxn modelId="{1354CBFE-4C28-4E22-8DB4-6A828FF473C4}" type="presParOf" srcId="{BC0D5F37-625E-4087-B8C0-51C1C95CFA99}" destId="{0359F283-14B3-4FEF-90BE-7985A9A7067F}" srcOrd="7" destOrd="0" presId="urn:microsoft.com/office/officeart/2008/layout/VerticalAccentList"/>
    <dgm:cxn modelId="{28F598FD-1890-4771-BCEA-6F27A5ABE4BD}" type="presParOf" srcId="{212F6A4A-B5B1-43B5-9E59-08E7013F66F7}" destId="{179C2D78-C4FB-484C-B220-2A926639CACE}" srcOrd="2" destOrd="0" presId="urn:microsoft.com/office/officeart/2008/layout/VerticalAccentList"/>
    <dgm:cxn modelId="{73FD38AC-4A98-4641-B8B6-A75141CF7A84}" type="presParOf" srcId="{212F6A4A-B5B1-43B5-9E59-08E7013F66F7}" destId="{71D25DFF-8636-444F-A468-4B398A7B958E}" srcOrd="3" destOrd="0" presId="urn:microsoft.com/office/officeart/2008/layout/VerticalAccentList"/>
    <dgm:cxn modelId="{24B47ED2-4023-4D77-9538-33FEF58500FD}" type="presParOf" srcId="{71D25DFF-8636-444F-A468-4B398A7B958E}" destId="{53290971-C494-4001-B0B5-CD70FACEAB8A}" srcOrd="0" destOrd="0" presId="urn:microsoft.com/office/officeart/2008/layout/VerticalAccentList"/>
    <dgm:cxn modelId="{5E562D7F-5396-4DCE-BABF-EDBFACE85A73}" type="presParOf" srcId="{212F6A4A-B5B1-43B5-9E59-08E7013F66F7}" destId="{5B97B3E3-E08D-4136-AE7C-A1908E2690CC}" srcOrd="4" destOrd="0" presId="urn:microsoft.com/office/officeart/2008/layout/VerticalAccentList"/>
    <dgm:cxn modelId="{E53A6A71-89AD-40E8-9AA2-6B51FB18E9AD}" type="presParOf" srcId="{5B97B3E3-E08D-4136-AE7C-A1908E2690CC}" destId="{D3F299C6-A878-4258-8648-372CD9D68C3E}" srcOrd="0" destOrd="0" presId="urn:microsoft.com/office/officeart/2008/layout/VerticalAccentList"/>
    <dgm:cxn modelId="{28ACF90B-22A9-497F-87C6-EEF7D95F1F12}" type="presParOf" srcId="{5B97B3E3-E08D-4136-AE7C-A1908E2690CC}" destId="{5C257C76-761E-4A20-88E9-DC4F74C32293}" srcOrd="1" destOrd="0" presId="urn:microsoft.com/office/officeart/2008/layout/VerticalAccentList"/>
    <dgm:cxn modelId="{C72A9FDD-A956-4F51-9655-BC5B57E4E2CC}" type="presParOf" srcId="{5B97B3E3-E08D-4136-AE7C-A1908E2690CC}" destId="{7FFB11E3-354C-40FB-AAA4-D57CA6CF0753}" srcOrd="2" destOrd="0" presId="urn:microsoft.com/office/officeart/2008/layout/VerticalAccentList"/>
    <dgm:cxn modelId="{A755C853-3C51-4559-BA96-1946EFB296DD}" type="presParOf" srcId="{5B97B3E3-E08D-4136-AE7C-A1908E2690CC}" destId="{18CADDE1-ADA3-4832-B14B-B160CCF8459D}" srcOrd="3" destOrd="0" presId="urn:microsoft.com/office/officeart/2008/layout/VerticalAccentList"/>
    <dgm:cxn modelId="{A3C82A0E-CAF9-47CA-8760-294CDDEBF8A7}" type="presParOf" srcId="{5B97B3E3-E08D-4136-AE7C-A1908E2690CC}" destId="{DE84F75A-FAF9-4BA5-8363-044CE7078A26}" srcOrd="4" destOrd="0" presId="urn:microsoft.com/office/officeart/2008/layout/VerticalAccentList"/>
    <dgm:cxn modelId="{61649BF9-9CFC-43B8-8FC7-54219BB51DAF}" type="presParOf" srcId="{5B97B3E3-E08D-4136-AE7C-A1908E2690CC}" destId="{AB0E2599-C268-4433-BBCE-A5ACDF90F8DC}" srcOrd="5" destOrd="0" presId="urn:microsoft.com/office/officeart/2008/layout/VerticalAccentList"/>
    <dgm:cxn modelId="{6BF9C272-0679-4C00-89DE-3B69B32719E4}" type="presParOf" srcId="{5B97B3E3-E08D-4136-AE7C-A1908E2690CC}" destId="{F10E91F5-E6B7-4211-AFDC-DFB7CDC9A622}" srcOrd="6" destOrd="0" presId="urn:microsoft.com/office/officeart/2008/layout/VerticalAccentList"/>
    <dgm:cxn modelId="{51276093-AC02-4936-B897-079911963B33}" type="presParOf" srcId="{5B97B3E3-E08D-4136-AE7C-A1908E2690CC}" destId="{1DF56322-1450-4578-BBC9-F764DB62A437}" srcOrd="7" destOrd="0" presId="urn:microsoft.com/office/officeart/2008/layout/VerticalAccentList"/>
    <dgm:cxn modelId="{C5C7CB3A-02A5-4F80-82A2-9549484FCFAE}" type="presParOf" srcId="{212F6A4A-B5B1-43B5-9E59-08E7013F66F7}" destId="{B181B969-D3D7-435F-9162-B8001E40EF61}" srcOrd="5" destOrd="0" presId="urn:microsoft.com/office/officeart/2008/layout/VerticalAccentList"/>
    <dgm:cxn modelId="{87641704-9DDC-4675-BC0D-207E35D49529}" type="presParOf" srcId="{212F6A4A-B5B1-43B5-9E59-08E7013F66F7}" destId="{7BBB3446-3508-4CBA-A2F7-0DDB72BCB411}" srcOrd="6" destOrd="0" presId="urn:microsoft.com/office/officeart/2008/layout/VerticalAccentList"/>
    <dgm:cxn modelId="{B930EE81-AAFB-4D39-9225-CCBEAC3663E5}" type="presParOf" srcId="{7BBB3446-3508-4CBA-A2F7-0DDB72BCB411}" destId="{937391A8-D6DC-4108-943E-1C08A3087D97}" srcOrd="0" destOrd="0" presId="urn:microsoft.com/office/officeart/2008/layout/VerticalAccentList"/>
    <dgm:cxn modelId="{76451D03-7182-43ED-AD82-F7E325DB18FA}" type="presParOf" srcId="{212F6A4A-B5B1-43B5-9E59-08E7013F66F7}" destId="{0029C57E-8E98-4449-BF23-BA0C9A6ABE42}" srcOrd="7" destOrd="0" presId="urn:microsoft.com/office/officeart/2008/layout/VerticalAccentList"/>
    <dgm:cxn modelId="{DF607BE3-7FF8-4E87-95C8-A803BFF52ABA}" type="presParOf" srcId="{0029C57E-8E98-4449-BF23-BA0C9A6ABE42}" destId="{2E6CA67C-7F87-40C8-B942-4670CDC05F20}" srcOrd="0" destOrd="0" presId="urn:microsoft.com/office/officeart/2008/layout/VerticalAccentList"/>
    <dgm:cxn modelId="{07CDEA9B-F789-4428-9B08-05A5570857D4}" type="presParOf" srcId="{0029C57E-8E98-4449-BF23-BA0C9A6ABE42}" destId="{A28917ED-9991-48EE-8CF5-365C9A538E0F}" srcOrd="1" destOrd="0" presId="urn:microsoft.com/office/officeart/2008/layout/VerticalAccentList"/>
    <dgm:cxn modelId="{4D43C176-1233-4E67-A723-98A840127739}" type="presParOf" srcId="{0029C57E-8E98-4449-BF23-BA0C9A6ABE42}" destId="{46DB56D1-595E-4FAD-AE6D-196CB4019D15}" srcOrd="2" destOrd="0" presId="urn:microsoft.com/office/officeart/2008/layout/VerticalAccentList"/>
    <dgm:cxn modelId="{CBBCDC54-6F54-4CC8-917E-D4EB028D29F0}" type="presParOf" srcId="{0029C57E-8E98-4449-BF23-BA0C9A6ABE42}" destId="{9FECBE91-9840-499A-A671-B2155F565EAB}" srcOrd="3" destOrd="0" presId="urn:microsoft.com/office/officeart/2008/layout/VerticalAccentList"/>
    <dgm:cxn modelId="{FEE45CB6-63D2-4AF6-B67B-5B15715B30CF}" type="presParOf" srcId="{0029C57E-8E98-4449-BF23-BA0C9A6ABE42}" destId="{DB2ACB4D-CB47-4694-B017-78F25B0A09EA}" srcOrd="4" destOrd="0" presId="urn:microsoft.com/office/officeart/2008/layout/VerticalAccentList"/>
    <dgm:cxn modelId="{1295C2BB-DB10-4567-8721-32564C38554C}" type="presParOf" srcId="{0029C57E-8E98-4449-BF23-BA0C9A6ABE42}" destId="{AC8D311C-C6DC-4987-9387-30C09A450BDD}" srcOrd="5" destOrd="0" presId="urn:microsoft.com/office/officeart/2008/layout/VerticalAccentList"/>
    <dgm:cxn modelId="{256883A9-C9D9-4FA5-90B3-D4060BB9B7C7}" type="presParOf" srcId="{0029C57E-8E98-4449-BF23-BA0C9A6ABE42}" destId="{272B2B91-73E5-46F3-BA18-6426F60A2C83}" srcOrd="6" destOrd="0" presId="urn:microsoft.com/office/officeart/2008/layout/VerticalAccentList"/>
    <dgm:cxn modelId="{3C2429CC-07F1-413D-93C8-8FC9C722F1B9}" type="presParOf" srcId="{0029C57E-8E98-4449-BF23-BA0C9A6ABE42}" destId="{65812E38-9657-4CF1-8449-3214584BDD0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C616B9B-96F0-49A2-AAE9-528A5B193183}"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1FE6AD42-32D0-497D-9496-BCB0888A92BF}">
      <dgm:prSet phldrT="[Texto]" custT="1"/>
      <dgm:spPr/>
      <dgm:t>
        <a:bodyPr/>
        <a:lstStyle/>
        <a:p>
          <a:r>
            <a:rPr lang="es-EC" sz="2400" dirty="0" smtClean="0"/>
            <a:t>La identificación de los riesgos y amenazas en las operaciones y abordajes permite disminuir los riesgos del personal</a:t>
          </a:r>
          <a:endParaRPr lang="es-EC" sz="2400" dirty="0"/>
        </a:p>
      </dgm:t>
    </dgm:pt>
    <dgm:pt modelId="{08B3D6DE-0810-43B2-A91B-9BF1621BAB2D}" type="parTrans" cxnId="{55E6892E-851C-48EA-8B95-2F30639739D6}">
      <dgm:prSet/>
      <dgm:spPr/>
      <dgm:t>
        <a:bodyPr/>
        <a:lstStyle/>
        <a:p>
          <a:endParaRPr lang="es-EC"/>
        </a:p>
      </dgm:t>
    </dgm:pt>
    <dgm:pt modelId="{477334FB-97FA-4A1D-AC4B-6F1BF373C737}" type="sibTrans" cxnId="{55E6892E-851C-48EA-8B95-2F30639739D6}">
      <dgm:prSet/>
      <dgm:spPr/>
      <dgm:t>
        <a:bodyPr/>
        <a:lstStyle/>
        <a:p>
          <a:endParaRPr lang="es-EC"/>
        </a:p>
      </dgm:t>
    </dgm:pt>
    <dgm:pt modelId="{DE45DF60-96E6-4BD8-9536-A531AA3710A2}">
      <dgm:prSet phldrT="[Texto]" custT="1"/>
      <dgm:spPr/>
      <dgm:t>
        <a:bodyPr/>
        <a:lstStyle/>
        <a:p>
          <a:r>
            <a:rPr lang="es-EC" sz="2400" dirty="0" smtClean="0"/>
            <a:t>La verificación de los procedimientos de abordaje permite una mejor capacitación del personal .</a:t>
          </a:r>
          <a:endParaRPr lang="es-EC" sz="2400" dirty="0"/>
        </a:p>
      </dgm:t>
    </dgm:pt>
    <dgm:pt modelId="{397022A9-9213-4167-8B99-03883824E84B}" type="parTrans" cxnId="{9E7AF25F-7888-43C0-B8FB-A0984183E02F}">
      <dgm:prSet/>
      <dgm:spPr/>
      <dgm:t>
        <a:bodyPr/>
        <a:lstStyle/>
        <a:p>
          <a:endParaRPr lang="es-EC"/>
        </a:p>
      </dgm:t>
    </dgm:pt>
    <dgm:pt modelId="{92446906-0E26-42C7-932A-4FD2FDD2C7A6}" type="sibTrans" cxnId="{9E7AF25F-7888-43C0-B8FB-A0984183E02F}">
      <dgm:prSet/>
      <dgm:spPr/>
      <dgm:t>
        <a:bodyPr/>
        <a:lstStyle/>
        <a:p>
          <a:endParaRPr lang="es-EC"/>
        </a:p>
      </dgm:t>
    </dgm:pt>
    <dgm:pt modelId="{3FF837D7-8EB5-4FFC-9464-DB8BE5471EF4}">
      <dgm:prSet phldrT="[Texto]" custT="1"/>
      <dgm:spPr/>
      <dgm:t>
        <a:bodyPr/>
        <a:lstStyle/>
        <a:p>
          <a:r>
            <a:rPr lang="es-EC" sz="2400" dirty="0" smtClean="0"/>
            <a:t>La aplicación de un plan de capacitación contribuirá con el mejoramiento de las competencias y habilidades del personal militar al realizar un abordaje permitiendo incrementar el grado de alistamiento de la Unidad. </a:t>
          </a:r>
          <a:endParaRPr lang="es-EC" sz="2400" dirty="0"/>
        </a:p>
      </dgm:t>
    </dgm:pt>
    <dgm:pt modelId="{CFB6F95E-C93C-4639-B35C-FC2964B34EF6}" type="parTrans" cxnId="{E3759157-0563-4DFF-906D-8C19730E9DEE}">
      <dgm:prSet/>
      <dgm:spPr/>
      <dgm:t>
        <a:bodyPr/>
        <a:lstStyle/>
        <a:p>
          <a:endParaRPr lang="es-EC"/>
        </a:p>
      </dgm:t>
    </dgm:pt>
    <dgm:pt modelId="{2D2718AF-399D-42F9-AACB-CC5B3A451E48}" type="sibTrans" cxnId="{E3759157-0563-4DFF-906D-8C19730E9DEE}">
      <dgm:prSet/>
      <dgm:spPr/>
      <dgm:t>
        <a:bodyPr/>
        <a:lstStyle/>
        <a:p>
          <a:endParaRPr lang="es-EC"/>
        </a:p>
      </dgm:t>
    </dgm:pt>
    <dgm:pt modelId="{8202AA5E-A03B-4F2C-AD20-347F79F9478E}">
      <dgm:prSet phldrT="[Texto]" phldr="1"/>
      <dgm:spPr/>
      <dgm:t>
        <a:bodyPr/>
        <a:lstStyle/>
        <a:p>
          <a:endParaRPr lang="es-EC" dirty="0"/>
        </a:p>
      </dgm:t>
    </dgm:pt>
    <dgm:pt modelId="{8F634056-2F64-4196-A8A0-0C14D190E2AD}" type="sibTrans" cxnId="{3DB10F0A-B9C4-499B-9E8C-DC0E7D795A99}">
      <dgm:prSet/>
      <dgm:spPr/>
      <dgm:t>
        <a:bodyPr/>
        <a:lstStyle/>
        <a:p>
          <a:endParaRPr lang="es-EC"/>
        </a:p>
      </dgm:t>
    </dgm:pt>
    <dgm:pt modelId="{C3C610AE-56A6-4E98-9D30-C5EF6586A34B}" type="parTrans" cxnId="{3DB10F0A-B9C4-499B-9E8C-DC0E7D795A99}">
      <dgm:prSet/>
      <dgm:spPr/>
      <dgm:t>
        <a:bodyPr/>
        <a:lstStyle/>
        <a:p>
          <a:endParaRPr lang="es-EC"/>
        </a:p>
      </dgm:t>
    </dgm:pt>
    <dgm:pt modelId="{FDFF5422-89E1-470F-9071-FBCE3FA810AC}">
      <dgm:prSet phldrT="[Texto]" phldr="1"/>
      <dgm:spPr/>
      <dgm:t>
        <a:bodyPr/>
        <a:lstStyle/>
        <a:p>
          <a:endParaRPr lang="es-EC" dirty="0"/>
        </a:p>
      </dgm:t>
    </dgm:pt>
    <dgm:pt modelId="{78C04575-3AD3-4E2A-8BB4-3934F6CF61B7}" type="sibTrans" cxnId="{BCBF6C13-26F2-4323-B51A-CE753E4E6221}">
      <dgm:prSet/>
      <dgm:spPr/>
      <dgm:t>
        <a:bodyPr/>
        <a:lstStyle/>
        <a:p>
          <a:endParaRPr lang="es-EC"/>
        </a:p>
      </dgm:t>
    </dgm:pt>
    <dgm:pt modelId="{9F7D8077-A3B7-4EA7-BF29-5FCB43D360EF}" type="parTrans" cxnId="{BCBF6C13-26F2-4323-B51A-CE753E4E6221}">
      <dgm:prSet/>
      <dgm:spPr/>
      <dgm:t>
        <a:bodyPr/>
        <a:lstStyle/>
        <a:p>
          <a:endParaRPr lang="es-EC"/>
        </a:p>
      </dgm:t>
    </dgm:pt>
    <dgm:pt modelId="{DDC2D55D-1C12-4863-8C3C-EF45EC6D0BFB}">
      <dgm:prSet phldrT="[Texto]" phldr="1"/>
      <dgm:spPr/>
      <dgm:t>
        <a:bodyPr/>
        <a:lstStyle/>
        <a:p>
          <a:endParaRPr lang="es-EC" dirty="0"/>
        </a:p>
      </dgm:t>
    </dgm:pt>
    <dgm:pt modelId="{5C58E396-F188-428A-9651-DCE7FF2AB418}" type="sibTrans" cxnId="{600D4EBA-51C6-4B72-8F99-162D0727D581}">
      <dgm:prSet/>
      <dgm:spPr/>
      <dgm:t>
        <a:bodyPr/>
        <a:lstStyle/>
        <a:p>
          <a:endParaRPr lang="es-EC"/>
        </a:p>
      </dgm:t>
    </dgm:pt>
    <dgm:pt modelId="{9DD971D4-67E7-478D-BC6A-5DC37BDF04D4}" type="parTrans" cxnId="{600D4EBA-51C6-4B72-8F99-162D0727D581}">
      <dgm:prSet/>
      <dgm:spPr/>
      <dgm:t>
        <a:bodyPr/>
        <a:lstStyle/>
        <a:p>
          <a:endParaRPr lang="es-EC"/>
        </a:p>
      </dgm:t>
    </dgm:pt>
    <dgm:pt modelId="{212F6A4A-B5B1-43B5-9E59-08E7013F66F7}" type="pres">
      <dgm:prSet presAssocID="{5C616B9B-96F0-49A2-AAE9-528A5B193183}" presName="Name0" presStyleCnt="0">
        <dgm:presLayoutVars>
          <dgm:chMax/>
          <dgm:chPref/>
          <dgm:dir/>
        </dgm:presLayoutVars>
      </dgm:prSet>
      <dgm:spPr/>
      <dgm:t>
        <a:bodyPr/>
        <a:lstStyle/>
        <a:p>
          <a:endParaRPr lang="es-EC"/>
        </a:p>
      </dgm:t>
    </dgm:pt>
    <dgm:pt modelId="{83D9B0FB-231C-407C-8419-D73AFE396ED7}" type="pres">
      <dgm:prSet presAssocID="{8202AA5E-A03B-4F2C-AD20-347F79F9478E}" presName="parenttextcomposite" presStyleCnt="0"/>
      <dgm:spPr/>
    </dgm:pt>
    <dgm:pt modelId="{620108B0-79ED-42A5-B5A0-348F9798C338}" type="pres">
      <dgm:prSet presAssocID="{8202AA5E-A03B-4F2C-AD20-347F79F9478E}" presName="parenttext" presStyleLbl="revTx" presStyleIdx="0" presStyleCnt="3" custScaleX="2246" custScaleY="13161">
        <dgm:presLayoutVars>
          <dgm:chMax/>
          <dgm:chPref val="2"/>
          <dgm:bulletEnabled val="1"/>
        </dgm:presLayoutVars>
      </dgm:prSet>
      <dgm:spPr/>
      <dgm:t>
        <a:bodyPr/>
        <a:lstStyle/>
        <a:p>
          <a:endParaRPr lang="es-EC"/>
        </a:p>
      </dgm:t>
    </dgm:pt>
    <dgm:pt modelId="{BC0D5F37-625E-4087-B8C0-51C1C95CFA99}" type="pres">
      <dgm:prSet presAssocID="{8202AA5E-A03B-4F2C-AD20-347F79F9478E}" presName="composite" presStyleCnt="0"/>
      <dgm:spPr/>
    </dgm:pt>
    <dgm:pt modelId="{0051808F-C8DC-413D-B201-05814F6A5914}" type="pres">
      <dgm:prSet presAssocID="{8202AA5E-A03B-4F2C-AD20-347F79F9478E}" presName="chevron1" presStyleLbl="alignNode1" presStyleIdx="0" presStyleCnt="21"/>
      <dgm:spPr/>
    </dgm:pt>
    <dgm:pt modelId="{6EB015DF-C21B-4736-9964-EF8928B79C57}" type="pres">
      <dgm:prSet presAssocID="{8202AA5E-A03B-4F2C-AD20-347F79F9478E}" presName="chevron2" presStyleLbl="alignNode1" presStyleIdx="1" presStyleCnt="21"/>
      <dgm:spPr/>
    </dgm:pt>
    <dgm:pt modelId="{A2ECCE6B-D11B-405C-A264-2E1BDB5CD0C0}" type="pres">
      <dgm:prSet presAssocID="{8202AA5E-A03B-4F2C-AD20-347F79F9478E}" presName="chevron3" presStyleLbl="alignNode1" presStyleIdx="2" presStyleCnt="21"/>
      <dgm:spPr/>
    </dgm:pt>
    <dgm:pt modelId="{0AB2312E-2AD6-4227-A5A5-FD027B0326C8}" type="pres">
      <dgm:prSet presAssocID="{8202AA5E-A03B-4F2C-AD20-347F79F9478E}" presName="chevron4" presStyleLbl="alignNode1" presStyleIdx="3" presStyleCnt="21"/>
      <dgm:spPr/>
    </dgm:pt>
    <dgm:pt modelId="{3EB4A21D-9737-4733-9B42-29E345E6837A}" type="pres">
      <dgm:prSet presAssocID="{8202AA5E-A03B-4F2C-AD20-347F79F9478E}" presName="chevron5" presStyleLbl="alignNode1" presStyleIdx="4" presStyleCnt="21"/>
      <dgm:spPr/>
    </dgm:pt>
    <dgm:pt modelId="{271668FE-729D-47D5-8300-DAC56EFE9093}" type="pres">
      <dgm:prSet presAssocID="{8202AA5E-A03B-4F2C-AD20-347F79F9478E}" presName="chevron6" presStyleLbl="alignNode1" presStyleIdx="5" presStyleCnt="21"/>
      <dgm:spPr/>
    </dgm:pt>
    <dgm:pt modelId="{9FED17BC-653F-4442-9CCD-C58DBE8AC664}" type="pres">
      <dgm:prSet presAssocID="{8202AA5E-A03B-4F2C-AD20-347F79F9478E}" presName="chevron7" presStyleLbl="alignNode1" presStyleIdx="6" presStyleCnt="21"/>
      <dgm:spPr/>
    </dgm:pt>
    <dgm:pt modelId="{0359F283-14B3-4FEF-90BE-7985A9A7067F}" type="pres">
      <dgm:prSet presAssocID="{8202AA5E-A03B-4F2C-AD20-347F79F9478E}" presName="childtext" presStyleLbl="solidFgAcc1" presStyleIdx="0" presStyleCnt="3">
        <dgm:presLayoutVars>
          <dgm:chMax/>
          <dgm:chPref val="0"/>
          <dgm:bulletEnabled val="1"/>
        </dgm:presLayoutVars>
      </dgm:prSet>
      <dgm:spPr/>
      <dgm:t>
        <a:bodyPr/>
        <a:lstStyle/>
        <a:p>
          <a:endParaRPr lang="es-EC"/>
        </a:p>
      </dgm:t>
    </dgm:pt>
    <dgm:pt modelId="{179C2D78-C4FB-484C-B220-2A926639CACE}" type="pres">
      <dgm:prSet presAssocID="{8F634056-2F64-4196-A8A0-0C14D190E2AD}" presName="sibTrans" presStyleCnt="0"/>
      <dgm:spPr/>
    </dgm:pt>
    <dgm:pt modelId="{71D25DFF-8636-444F-A468-4B398A7B958E}" type="pres">
      <dgm:prSet presAssocID="{DDC2D55D-1C12-4863-8C3C-EF45EC6D0BFB}" presName="parenttextcomposite" presStyleCnt="0"/>
      <dgm:spPr/>
    </dgm:pt>
    <dgm:pt modelId="{53290971-C494-4001-B0B5-CD70FACEAB8A}" type="pres">
      <dgm:prSet presAssocID="{DDC2D55D-1C12-4863-8C3C-EF45EC6D0BFB}" presName="parenttext" presStyleLbl="revTx" presStyleIdx="1" presStyleCnt="3" custScaleX="4511" custScaleY="29622">
        <dgm:presLayoutVars>
          <dgm:chMax/>
          <dgm:chPref val="2"/>
          <dgm:bulletEnabled val="1"/>
        </dgm:presLayoutVars>
      </dgm:prSet>
      <dgm:spPr/>
      <dgm:t>
        <a:bodyPr/>
        <a:lstStyle/>
        <a:p>
          <a:endParaRPr lang="es-EC"/>
        </a:p>
      </dgm:t>
    </dgm:pt>
    <dgm:pt modelId="{5B97B3E3-E08D-4136-AE7C-A1908E2690CC}" type="pres">
      <dgm:prSet presAssocID="{DDC2D55D-1C12-4863-8C3C-EF45EC6D0BFB}" presName="composite" presStyleCnt="0"/>
      <dgm:spPr/>
    </dgm:pt>
    <dgm:pt modelId="{D3F299C6-A878-4258-8648-372CD9D68C3E}" type="pres">
      <dgm:prSet presAssocID="{DDC2D55D-1C12-4863-8C3C-EF45EC6D0BFB}" presName="chevron1" presStyleLbl="alignNode1" presStyleIdx="7" presStyleCnt="21"/>
      <dgm:spPr/>
    </dgm:pt>
    <dgm:pt modelId="{5C257C76-761E-4A20-88E9-DC4F74C32293}" type="pres">
      <dgm:prSet presAssocID="{DDC2D55D-1C12-4863-8C3C-EF45EC6D0BFB}" presName="chevron2" presStyleLbl="alignNode1" presStyleIdx="8" presStyleCnt="21"/>
      <dgm:spPr/>
    </dgm:pt>
    <dgm:pt modelId="{7FFB11E3-354C-40FB-AAA4-D57CA6CF0753}" type="pres">
      <dgm:prSet presAssocID="{DDC2D55D-1C12-4863-8C3C-EF45EC6D0BFB}" presName="chevron3" presStyleLbl="alignNode1" presStyleIdx="9" presStyleCnt="21"/>
      <dgm:spPr/>
    </dgm:pt>
    <dgm:pt modelId="{18CADDE1-ADA3-4832-B14B-B160CCF8459D}" type="pres">
      <dgm:prSet presAssocID="{DDC2D55D-1C12-4863-8C3C-EF45EC6D0BFB}" presName="chevron4" presStyleLbl="alignNode1" presStyleIdx="10" presStyleCnt="21"/>
      <dgm:spPr/>
    </dgm:pt>
    <dgm:pt modelId="{DE84F75A-FAF9-4BA5-8363-044CE7078A26}" type="pres">
      <dgm:prSet presAssocID="{DDC2D55D-1C12-4863-8C3C-EF45EC6D0BFB}" presName="chevron5" presStyleLbl="alignNode1" presStyleIdx="11" presStyleCnt="21"/>
      <dgm:spPr/>
    </dgm:pt>
    <dgm:pt modelId="{AB0E2599-C268-4433-BBCE-A5ACDF90F8DC}" type="pres">
      <dgm:prSet presAssocID="{DDC2D55D-1C12-4863-8C3C-EF45EC6D0BFB}" presName="chevron6" presStyleLbl="alignNode1" presStyleIdx="12" presStyleCnt="21"/>
      <dgm:spPr/>
    </dgm:pt>
    <dgm:pt modelId="{F10E91F5-E6B7-4211-AFDC-DFB7CDC9A622}" type="pres">
      <dgm:prSet presAssocID="{DDC2D55D-1C12-4863-8C3C-EF45EC6D0BFB}" presName="chevron7" presStyleLbl="alignNode1" presStyleIdx="13" presStyleCnt="21"/>
      <dgm:spPr/>
    </dgm:pt>
    <dgm:pt modelId="{1DF56322-1450-4578-BBC9-F764DB62A437}" type="pres">
      <dgm:prSet presAssocID="{DDC2D55D-1C12-4863-8C3C-EF45EC6D0BFB}" presName="childtext" presStyleLbl="solidFgAcc1" presStyleIdx="1" presStyleCnt="3">
        <dgm:presLayoutVars>
          <dgm:chMax/>
          <dgm:chPref val="0"/>
          <dgm:bulletEnabled val="1"/>
        </dgm:presLayoutVars>
      </dgm:prSet>
      <dgm:spPr/>
      <dgm:t>
        <a:bodyPr/>
        <a:lstStyle/>
        <a:p>
          <a:endParaRPr lang="es-EC"/>
        </a:p>
      </dgm:t>
    </dgm:pt>
    <dgm:pt modelId="{B181B969-D3D7-435F-9162-B8001E40EF61}" type="pres">
      <dgm:prSet presAssocID="{5C58E396-F188-428A-9651-DCE7FF2AB418}" presName="sibTrans" presStyleCnt="0"/>
      <dgm:spPr/>
    </dgm:pt>
    <dgm:pt modelId="{7BBB3446-3508-4CBA-A2F7-0DDB72BCB411}" type="pres">
      <dgm:prSet presAssocID="{FDFF5422-89E1-470F-9071-FBCE3FA810AC}" presName="parenttextcomposite" presStyleCnt="0"/>
      <dgm:spPr/>
    </dgm:pt>
    <dgm:pt modelId="{937391A8-D6DC-4108-943E-1C08A3087D97}" type="pres">
      <dgm:prSet presAssocID="{FDFF5422-89E1-470F-9071-FBCE3FA810AC}" presName="parenttext" presStyleLbl="revTx" presStyleIdx="2" presStyleCnt="3" custScaleX="638" custScaleY="18004">
        <dgm:presLayoutVars>
          <dgm:chMax/>
          <dgm:chPref val="2"/>
          <dgm:bulletEnabled val="1"/>
        </dgm:presLayoutVars>
      </dgm:prSet>
      <dgm:spPr/>
      <dgm:t>
        <a:bodyPr/>
        <a:lstStyle/>
        <a:p>
          <a:endParaRPr lang="es-EC"/>
        </a:p>
      </dgm:t>
    </dgm:pt>
    <dgm:pt modelId="{0029C57E-8E98-4449-BF23-BA0C9A6ABE42}" type="pres">
      <dgm:prSet presAssocID="{FDFF5422-89E1-470F-9071-FBCE3FA810AC}" presName="composite" presStyleCnt="0"/>
      <dgm:spPr/>
    </dgm:pt>
    <dgm:pt modelId="{2E6CA67C-7F87-40C8-B942-4670CDC05F20}" type="pres">
      <dgm:prSet presAssocID="{FDFF5422-89E1-470F-9071-FBCE3FA810AC}" presName="chevron1" presStyleLbl="alignNode1" presStyleIdx="14" presStyleCnt="21"/>
      <dgm:spPr/>
    </dgm:pt>
    <dgm:pt modelId="{A28917ED-9991-48EE-8CF5-365C9A538E0F}" type="pres">
      <dgm:prSet presAssocID="{FDFF5422-89E1-470F-9071-FBCE3FA810AC}" presName="chevron2" presStyleLbl="alignNode1" presStyleIdx="15" presStyleCnt="21"/>
      <dgm:spPr/>
    </dgm:pt>
    <dgm:pt modelId="{46DB56D1-595E-4FAD-AE6D-196CB4019D15}" type="pres">
      <dgm:prSet presAssocID="{FDFF5422-89E1-470F-9071-FBCE3FA810AC}" presName="chevron3" presStyleLbl="alignNode1" presStyleIdx="16" presStyleCnt="21"/>
      <dgm:spPr/>
    </dgm:pt>
    <dgm:pt modelId="{9FECBE91-9840-499A-A671-B2155F565EAB}" type="pres">
      <dgm:prSet presAssocID="{FDFF5422-89E1-470F-9071-FBCE3FA810AC}" presName="chevron4" presStyleLbl="alignNode1" presStyleIdx="17" presStyleCnt="21"/>
      <dgm:spPr/>
    </dgm:pt>
    <dgm:pt modelId="{DB2ACB4D-CB47-4694-B017-78F25B0A09EA}" type="pres">
      <dgm:prSet presAssocID="{FDFF5422-89E1-470F-9071-FBCE3FA810AC}" presName="chevron5" presStyleLbl="alignNode1" presStyleIdx="18" presStyleCnt="21"/>
      <dgm:spPr/>
    </dgm:pt>
    <dgm:pt modelId="{AC8D311C-C6DC-4987-9387-30C09A450BDD}" type="pres">
      <dgm:prSet presAssocID="{FDFF5422-89E1-470F-9071-FBCE3FA810AC}" presName="chevron6" presStyleLbl="alignNode1" presStyleIdx="19" presStyleCnt="21"/>
      <dgm:spPr/>
    </dgm:pt>
    <dgm:pt modelId="{272B2B91-73E5-46F3-BA18-6426F60A2C83}" type="pres">
      <dgm:prSet presAssocID="{FDFF5422-89E1-470F-9071-FBCE3FA810AC}" presName="chevron7" presStyleLbl="alignNode1" presStyleIdx="20" presStyleCnt="21"/>
      <dgm:spPr/>
    </dgm:pt>
    <dgm:pt modelId="{65812E38-9657-4CF1-8449-3214584BDD01}" type="pres">
      <dgm:prSet presAssocID="{FDFF5422-89E1-470F-9071-FBCE3FA810AC}" presName="childtext" presStyleLbl="solidFgAcc1" presStyleIdx="2" presStyleCnt="3">
        <dgm:presLayoutVars>
          <dgm:chMax/>
          <dgm:chPref val="0"/>
          <dgm:bulletEnabled val="1"/>
        </dgm:presLayoutVars>
      </dgm:prSet>
      <dgm:spPr/>
      <dgm:t>
        <a:bodyPr/>
        <a:lstStyle/>
        <a:p>
          <a:endParaRPr lang="es-EC"/>
        </a:p>
      </dgm:t>
    </dgm:pt>
  </dgm:ptLst>
  <dgm:cxnLst>
    <dgm:cxn modelId="{9E7AF25F-7888-43C0-B8FB-A0984183E02F}" srcId="{DDC2D55D-1C12-4863-8C3C-EF45EC6D0BFB}" destId="{DE45DF60-96E6-4BD8-9536-A531AA3710A2}" srcOrd="0" destOrd="0" parTransId="{397022A9-9213-4167-8B99-03883824E84B}" sibTransId="{92446906-0E26-42C7-932A-4FD2FDD2C7A6}"/>
    <dgm:cxn modelId="{BCBF6C13-26F2-4323-B51A-CE753E4E6221}" srcId="{5C616B9B-96F0-49A2-AAE9-528A5B193183}" destId="{FDFF5422-89E1-470F-9071-FBCE3FA810AC}" srcOrd="2" destOrd="0" parTransId="{9F7D8077-A3B7-4EA7-BF29-5FCB43D360EF}" sibTransId="{78C04575-3AD3-4E2A-8BB4-3934F6CF61B7}"/>
    <dgm:cxn modelId="{A4113CEC-5262-4276-B468-1FAD723BFE45}" type="presOf" srcId="{DE45DF60-96E6-4BD8-9536-A531AA3710A2}" destId="{1DF56322-1450-4578-BBC9-F764DB62A437}" srcOrd="0" destOrd="0" presId="urn:microsoft.com/office/officeart/2008/layout/VerticalAccentList"/>
    <dgm:cxn modelId="{E3759157-0563-4DFF-906D-8C19730E9DEE}" srcId="{FDFF5422-89E1-470F-9071-FBCE3FA810AC}" destId="{3FF837D7-8EB5-4FFC-9464-DB8BE5471EF4}" srcOrd="0" destOrd="0" parTransId="{CFB6F95E-C93C-4639-B35C-FC2964B34EF6}" sibTransId="{2D2718AF-399D-42F9-AACB-CC5B3A451E48}"/>
    <dgm:cxn modelId="{EBF15116-E6A2-47EE-85A7-2F9C52432953}" type="presOf" srcId="{5C616B9B-96F0-49A2-AAE9-528A5B193183}" destId="{212F6A4A-B5B1-43B5-9E59-08E7013F66F7}" srcOrd="0" destOrd="0" presId="urn:microsoft.com/office/officeart/2008/layout/VerticalAccentList"/>
    <dgm:cxn modelId="{1F81E784-E1ED-42B8-9CC4-F1BDFA91F3E6}" type="presOf" srcId="{FDFF5422-89E1-470F-9071-FBCE3FA810AC}" destId="{937391A8-D6DC-4108-943E-1C08A3087D97}" srcOrd="0" destOrd="0" presId="urn:microsoft.com/office/officeart/2008/layout/VerticalAccentList"/>
    <dgm:cxn modelId="{3DB10F0A-B9C4-499B-9E8C-DC0E7D795A99}" srcId="{5C616B9B-96F0-49A2-AAE9-528A5B193183}" destId="{8202AA5E-A03B-4F2C-AD20-347F79F9478E}" srcOrd="0" destOrd="0" parTransId="{C3C610AE-56A6-4E98-9D30-C5EF6586A34B}" sibTransId="{8F634056-2F64-4196-A8A0-0C14D190E2AD}"/>
    <dgm:cxn modelId="{F8736AD7-864D-436B-8EF2-2B5E4E353E6A}" type="presOf" srcId="{1FE6AD42-32D0-497D-9496-BCB0888A92BF}" destId="{0359F283-14B3-4FEF-90BE-7985A9A7067F}" srcOrd="0" destOrd="0" presId="urn:microsoft.com/office/officeart/2008/layout/VerticalAccentList"/>
    <dgm:cxn modelId="{E6EEA4F5-1224-4821-9D19-88A219737917}" type="presOf" srcId="{8202AA5E-A03B-4F2C-AD20-347F79F9478E}" destId="{620108B0-79ED-42A5-B5A0-348F9798C338}" srcOrd="0" destOrd="0" presId="urn:microsoft.com/office/officeart/2008/layout/VerticalAccentList"/>
    <dgm:cxn modelId="{55E6892E-851C-48EA-8B95-2F30639739D6}" srcId="{8202AA5E-A03B-4F2C-AD20-347F79F9478E}" destId="{1FE6AD42-32D0-497D-9496-BCB0888A92BF}" srcOrd="0" destOrd="0" parTransId="{08B3D6DE-0810-43B2-A91B-9BF1621BAB2D}" sibTransId="{477334FB-97FA-4A1D-AC4B-6F1BF373C737}"/>
    <dgm:cxn modelId="{600D4EBA-51C6-4B72-8F99-162D0727D581}" srcId="{5C616B9B-96F0-49A2-AAE9-528A5B193183}" destId="{DDC2D55D-1C12-4863-8C3C-EF45EC6D0BFB}" srcOrd="1" destOrd="0" parTransId="{9DD971D4-67E7-478D-BC6A-5DC37BDF04D4}" sibTransId="{5C58E396-F188-428A-9651-DCE7FF2AB418}"/>
    <dgm:cxn modelId="{D5B08355-2107-4B72-9ABA-CCBE393634AA}" type="presOf" srcId="{3FF837D7-8EB5-4FFC-9464-DB8BE5471EF4}" destId="{65812E38-9657-4CF1-8449-3214584BDD01}" srcOrd="0" destOrd="0" presId="urn:microsoft.com/office/officeart/2008/layout/VerticalAccentList"/>
    <dgm:cxn modelId="{4E758B51-C888-4E7D-91D8-1C797810E4BA}" type="presOf" srcId="{DDC2D55D-1C12-4863-8C3C-EF45EC6D0BFB}" destId="{53290971-C494-4001-B0B5-CD70FACEAB8A}" srcOrd="0" destOrd="0" presId="urn:microsoft.com/office/officeart/2008/layout/VerticalAccentList"/>
    <dgm:cxn modelId="{94ED25B1-47AB-46C3-A2A4-DA99DC2E6209}" type="presParOf" srcId="{212F6A4A-B5B1-43B5-9E59-08E7013F66F7}" destId="{83D9B0FB-231C-407C-8419-D73AFE396ED7}" srcOrd="0" destOrd="0" presId="urn:microsoft.com/office/officeart/2008/layout/VerticalAccentList"/>
    <dgm:cxn modelId="{18D41FC6-9A75-4520-A296-A0D37DB43AF5}" type="presParOf" srcId="{83D9B0FB-231C-407C-8419-D73AFE396ED7}" destId="{620108B0-79ED-42A5-B5A0-348F9798C338}" srcOrd="0" destOrd="0" presId="urn:microsoft.com/office/officeart/2008/layout/VerticalAccentList"/>
    <dgm:cxn modelId="{88F45290-8149-4F36-A097-D701A70FEEAD}" type="presParOf" srcId="{212F6A4A-B5B1-43B5-9E59-08E7013F66F7}" destId="{BC0D5F37-625E-4087-B8C0-51C1C95CFA99}" srcOrd="1" destOrd="0" presId="urn:microsoft.com/office/officeart/2008/layout/VerticalAccentList"/>
    <dgm:cxn modelId="{EE59E2F1-D531-4723-9A1C-89461B3FA956}" type="presParOf" srcId="{BC0D5F37-625E-4087-B8C0-51C1C95CFA99}" destId="{0051808F-C8DC-413D-B201-05814F6A5914}" srcOrd="0" destOrd="0" presId="urn:microsoft.com/office/officeart/2008/layout/VerticalAccentList"/>
    <dgm:cxn modelId="{5690E5A2-96D5-488F-B3F9-DE21ED77FBAD}" type="presParOf" srcId="{BC0D5F37-625E-4087-B8C0-51C1C95CFA99}" destId="{6EB015DF-C21B-4736-9964-EF8928B79C57}" srcOrd="1" destOrd="0" presId="urn:microsoft.com/office/officeart/2008/layout/VerticalAccentList"/>
    <dgm:cxn modelId="{3DFCA0BB-B908-4345-83C7-FE7DDCF271CB}" type="presParOf" srcId="{BC0D5F37-625E-4087-B8C0-51C1C95CFA99}" destId="{A2ECCE6B-D11B-405C-A264-2E1BDB5CD0C0}" srcOrd="2" destOrd="0" presId="urn:microsoft.com/office/officeart/2008/layout/VerticalAccentList"/>
    <dgm:cxn modelId="{14403698-324F-402D-97C6-4621F61B0527}" type="presParOf" srcId="{BC0D5F37-625E-4087-B8C0-51C1C95CFA99}" destId="{0AB2312E-2AD6-4227-A5A5-FD027B0326C8}" srcOrd="3" destOrd="0" presId="urn:microsoft.com/office/officeart/2008/layout/VerticalAccentList"/>
    <dgm:cxn modelId="{4F1BE925-94CA-4B80-96B0-81F6BCEE9816}" type="presParOf" srcId="{BC0D5F37-625E-4087-B8C0-51C1C95CFA99}" destId="{3EB4A21D-9737-4733-9B42-29E345E6837A}" srcOrd="4" destOrd="0" presId="urn:microsoft.com/office/officeart/2008/layout/VerticalAccentList"/>
    <dgm:cxn modelId="{303D5A29-05B3-487D-B42C-DC391E76DB24}" type="presParOf" srcId="{BC0D5F37-625E-4087-B8C0-51C1C95CFA99}" destId="{271668FE-729D-47D5-8300-DAC56EFE9093}" srcOrd="5" destOrd="0" presId="urn:microsoft.com/office/officeart/2008/layout/VerticalAccentList"/>
    <dgm:cxn modelId="{8C7A3551-D625-4426-A4F0-CDA26989EA14}" type="presParOf" srcId="{BC0D5F37-625E-4087-B8C0-51C1C95CFA99}" destId="{9FED17BC-653F-4442-9CCD-C58DBE8AC664}" srcOrd="6" destOrd="0" presId="urn:microsoft.com/office/officeart/2008/layout/VerticalAccentList"/>
    <dgm:cxn modelId="{BEC520C7-0C44-49E3-A239-63E1E9BDF3CF}" type="presParOf" srcId="{BC0D5F37-625E-4087-B8C0-51C1C95CFA99}" destId="{0359F283-14B3-4FEF-90BE-7985A9A7067F}" srcOrd="7" destOrd="0" presId="urn:microsoft.com/office/officeart/2008/layout/VerticalAccentList"/>
    <dgm:cxn modelId="{691A878A-E3E9-4E6E-B07D-865EBBC63818}" type="presParOf" srcId="{212F6A4A-B5B1-43B5-9E59-08E7013F66F7}" destId="{179C2D78-C4FB-484C-B220-2A926639CACE}" srcOrd="2" destOrd="0" presId="urn:microsoft.com/office/officeart/2008/layout/VerticalAccentList"/>
    <dgm:cxn modelId="{4FD04F37-50D6-4D57-B0CF-49996B5C0264}" type="presParOf" srcId="{212F6A4A-B5B1-43B5-9E59-08E7013F66F7}" destId="{71D25DFF-8636-444F-A468-4B398A7B958E}" srcOrd="3" destOrd="0" presId="urn:microsoft.com/office/officeart/2008/layout/VerticalAccentList"/>
    <dgm:cxn modelId="{3E8EF3C1-FC70-4A77-872C-95AC88499B04}" type="presParOf" srcId="{71D25DFF-8636-444F-A468-4B398A7B958E}" destId="{53290971-C494-4001-B0B5-CD70FACEAB8A}" srcOrd="0" destOrd="0" presId="urn:microsoft.com/office/officeart/2008/layout/VerticalAccentList"/>
    <dgm:cxn modelId="{5F05DC8C-E2E9-4DF2-A244-F5F63C2FB4FE}" type="presParOf" srcId="{212F6A4A-B5B1-43B5-9E59-08E7013F66F7}" destId="{5B97B3E3-E08D-4136-AE7C-A1908E2690CC}" srcOrd="4" destOrd="0" presId="urn:microsoft.com/office/officeart/2008/layout/VerticalAccentList"/>
    <dgm:cxn modelId="{FD1FDF74-F1D1-4E36-930E-9C34728E039C}" type="presParOf" srcId="{5B97B3E3-E08D-4136-AE7C-A1908E2690CC}" destId="{D3F299C6-A878-4258-8648-372CD9D68C3E}" srcOrd="0" destOrd="0" presId="urn:microsoft.com/office/officeart/2008/layout/VerticalAccentList"/>
    <dgm:cxn modelId="{59F38131-A4C3-4565-B342-8ADDEF8C62F6}" type="presParOf" srcId="{5B97B3E3-E08D-4136-AE7C-A1908E2690CC}" destId="{5C257C76-761E-4A20-88E9-DC4F74C32293}" srcOrd="1" destOrd="0" presId="urn:microsoft.com/office/officeart/2008/layout/VerticalAccentList"/>
    <dgm:cxn modelId="{9410F793-A4B2-416C-B0BC-3C7A74D3B439}" type="presParOf" srcId="{5B97B3E3-E08D-4136-AE7C-A1908E2690CC}" destId="{7FFB11E3-354C-40FB-AAA4-D57CA6CF0753}" srcOrd="2" destOrd="0" presId="urn:microsoft.com/office/officeart/2008/layout/VerticalAccentList"/>
    <dgm:cxn modelId="{E6C7044A-8F24-4386-9ED7-341B316DEB57}" type="presParOf" srcId="{5B97B3E3-E08D-4136-AE7C-A1908E2690CC}" destId="{18CADDE1-ADA3-4832-B14B-B160CCF8459D}" srcOrd="3" destOrd="0" presId="urn:microsoft.com/office/officeart/2008/layout/VerticalAccentList"/>
    <dgm:cxn modelId="{2CAD4DD5-87A3-46C1-9142-F801F52DFAC8}" type="presParOf" srcId="{5B97B3E3-E08D-4136-AE7C-A1908E2690CC}" destId="{DE84F75A-FAF9-4BA5-8363-044CE7078A26}" srcOrd="4" destOrd="0" presId="urn:microsoft.com/office/officeart/2008/layout/VerticalAccentList"/>
    <dgm:cxn modelId="{5298E811-9258-4394-90B0-068957977064}" type="presParOf" srcId="{5B97B3E3-E08D-4136-AE7C-A1908E2690CC}" destId="{AB0E2599-C268-4433-BBCE-A5ACDF90F8DC}" srcOrd="5" destOrd="0" presId="urn:microsoft.com/office/officeart/2008/layout/VerticalAccentList"/>
    <dgm:cxn modelId="{3DD22B69-C9C3-451A-B218-1F8FFEED70C7}" type="presParOf" srcId="{5B97B3E3-E08D-4136-AE7C-A1908E2690CC}" destId="{F10E91F5-E6B7-4211-AFDC-DFB7CDC9A622}" srcOrd="6" destOrd="0" presId="urn:microsoft.com/office/officeart/2008/layout/VerticalAccentList"/>
    <dgm:cxn modelId="{2133B5E3-AD73-4DD7-A455-0BB87C8C2170}" type="presParOf" srcId="{5B97B3E3-E08D-4136-AE7C-A1908E2690CC}" destId="{1DF56322-1450-4578-BBC9-F764DB62A437}" srcOrd="7" destOrd="0" presId="urn:microsoft.com/office/officeart/2008/layout/VerticalAccentList"/>
    <dgm:cxn modelId="{DD077A90-C9B4-4581-8372-2BCA517FE239}" type="presParOf" srcId="{212F6A4A-B5B1-43B5-9E59-08E7013F66F7}" destId="{B181B969-D3D7-435F-9162-B8001E40EF61}" srcOrd="5" destOrd="0" presId="urn:microsoft.com/office/officeart/2008/layout/VerticalAccentList"/>
    <dgm:cxn modelId="{89551FD6-0FDE-468B-8587-B519B23CEC89}" type="presParOf" srcId="{212F6A4A-B5B1-43B5-9E59-08E7013F66F7}" destId="{7BBB3446-3508-4CBA-A2F7-0DDB72BCB411}" srcOrd="6" destOrd="0" presId="urn:microsoft.com/office/officeart/2008/layout/VerticalAccentList"/>
    <dgm:cxn modelId="{E4BC680C-D65B-4E49-A056-86DDDF70EDDB}" type="presParOf" srcId="{7BBB3446-3508-4CBA-A2F7-0DDB72BCB411}" destId="{937391A8-D6DC-4108-943E-1C08A3087D97}" srcOrd="0" destOrd="0" presId="urn:microsoft.com/office/officeart/2008/layout/VerticalAccentList"/>
    <dgm:cxn modelId="{BFD1E980-CBC5-46EF-AED6-FEC693E87B21}" type="presParOf" srcId="{212F6A4A-B5B1-43B5-9E59-08E7013F66F7}" destId="{0029C57E-8E98-4449-BF23-BA0C9A6ABE42}" srcOrd="7" destOrd="0" presId="urn:microsoft.com/office/officeart/2008/layout/VerticalAccentList"/>
    <dgm:cxn modelId="{2B289299-C9B8-4572-B3A6-EE33FC9A38BA}" type="presParOf" srcId="{0029C57E-8E98-4449-BF23-BA0C9A6ABE42}" destId="{2E6CA67C-7F87-40C8-B942-4670CDC05F20}" srcOrd="0" destOrd="0" presId="urn:microsoft.com/office/officeart/2008/layout/VerticalAccentList"/>
    <dgm:cxn modelId="{42E69B18-A312-4A56-9E2D-D6F7D7A9210D}" type="presParOf" srcId="{0029C57E-8E98-4449-BF23-BA0C9A6ABE42}" destId="{A28917ED-9991-48EE-8CF5-365C9A538E0F}" srcOrd="1" destOrd="0" presId="urn:microsoft.com/office/officeart/2008/layout/VerticalAccentList"/>
    <dgm:cxn modelId="{48EA8065-34A6-4C16-AFE0-17B8934960A5}" type="presParOf" srcId="{0029C57E-8E98-4449-BF23-BA0C9A6ABE42}" destId="{46DB56D1-595E-4FAD-AE6D-196CB4019D15}" srcOrd="2" destOrd="0" presId="urn:microsoft.com/office/officeart/2008/layout/VerticalAccentList"/>
    <dgm:cxn modelId="{FD5FA0F8-FAE8-489A-BEFA-9A919B01D00D}" type="presParOf" srcId="{0029C57E-8E98-4449-BF23-BA0C9A6ABE42}" destId="{9FECBE91-9840-499A-A671-B2155F565EAB}" srcOrd="3" destOrd="0" presId="urn:microsoft.com/office/officeart/2008/layout/VerticalAccentList"/>
    <dgm:cxn modelId="{81556A71-B80C-455A-857B-7AD50B584ED0}" type="presParOf" srcId="{0029C57E-8E98-4449-BF23-BA0C9A6ABE42}" destId="{DB2ACB4D-CB47-4694-B017-78F25B0A09EA}" srcOrd="4" destOrd="0" presId="urn:microsoft.com/office/officeart/2008/layout/VerticalAccentList"/>
    <dgm:cxn modelId="{CBE101BB-2BDB-4234-8A1B-F59706D61970}" type="presParOf" srcId="{0029C57E-8E98-4449-BF23-BA0C9A6ABE42}" destId="{AC8D311C-C6DC-4987-9387-30C09A450BDD}" srcOrd="5" destOrd="0" presId="urn:microsoft.com/office/officeart/2008/layout/VerticalAccentList"/>
    <dgm:cxn modelId="{722B1194-2C81-4489-868F-3DDBD209C258}" type="presParOf" srcId="{0029C57E-8E98-4449-BF23-BA0C9A6ABE42}" destId="{272B2B91-73E5-46F3-BA18-6426F60A2C83}" srcOrd="6" destOrd="0" presId="urn:microsoft.com/office/officeart/2008/layout/VerticalAccentList"/>
    <dgm:cxn modelId="{47499FC3-514A-45D8-B0C9-9F0F9CE0DCF0}" type="presParOf" srcId="{0029C57E-8E98-4449-BF23-BA0C9A6ABE42}" destId="{65812E38-9657-4CF1-8449-3214584BDD0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C616B9B-96F0-49A2-AAE9-528A5B193183}" type="doc">
      <dgm:prSet loTypeId="urn:microsoft.com/office/officeart/2008/layout/VerticalAccentList" loCatId="list" qsTypeId="urn:microsoft.com/office/officeart/2005/8/quickstyle/simple1" qsCatId="simple" csTypeId="urn:microsoft.com/office/officeart/2005/8/colors/colorful5" csCatId="colorful" phldr="1"/>
      <dgm:spPr/>
      <dgm:t>
        <a:bodyPr/>
        <a:lstStyle/>
        <a:p>
          <a:endParaRPr lang="es-EC"/>
        </a:p>
      </dgm:t>
    </dgm:pt>
    <dgm:pt modelId="{1FE6AD42-32D0-497D-9496-BCB0888A92BF}">
      <dgm:prSet phldrT="[Texto]"/>
      <dgm:spPr/>
      <dgm:t>
        <a:bodyPr/>
        <a:lstStyle/>
        <a:p>
          <a:r>
            <a:rPr lang="es-EC" dirty="0" smtClean="0"/>
            <a:t>Mejorar la capacitación del personal de superficie  que realiza abordajes, para conseguir mayor eficiencia en futuras operaciones.</a:t>
          </a:r>
          <a:endParaRPr lang="es-EC" dirty="0"/>
        </a:p>
      </dgm:t>
    </dgm:pt>
    <dgm:pt modelId="{08B3D6DE-0810-43B2-A91B-9BF1621BAB2D}" type="parTrans" cxnId="{55E6892E-851C-48EA-8B95-2F30639739D6}">
      <dgm:prSet/>
      <dgm:spPr/>
      <dgm:t>
        <a:bodyPr/>
        <a:lstStyle/>
        <a:p>
          <a:endParaRPr lang="es-EC"/>
        </a:p>
      </dgm:t>
    </dgm:pt>
    <dgm:pt modelId="{477334FB-97FA-4A1D-AC4B-6F1BF373C737}" type="sibTrans" cxnId="{55E6892E-851C-48EA-8B95-2F30639739D6}">
      <dgm:prSet/>
      <dgm:spPr/>
      <dgm:t>
        <a:bodyPr/>
        <a:lstStyle/>
        <a:p>
          <a:endParaRPr lang="es-EC"/>
        </a:p>
      </dgm:t>
    </dgm:pt>
    <dgm:pt modelId="{DE45DF60-96E6-4BD8-9536-A531AA3710A2}">
      <dgm:prSet phldrT="[Texto]"/>
      <dgm:spPr/>
      <dgm:t>
        <a:bodyPr/>
        <a:lstStyle/>
        <a:p>
          <a:r>
            <a:rPr lang="es-EC" dirty="0" smtClean="0"/>
            <a:t>Fomentar una cultura de seguridad al personal de las unidades de la Escuadra.</a:t>
          </a:r>
          <a:endParaRPr lang="es-EC" dirty="0"/>
        </a:p>
      </dgm:t>
    </dgm:pt>
    <dgm:pt modelId="{397022A9-9213-4167-8B99-03883824E84B}" type="parTrans" cxnId="{9E7AF25F-7888-43C0-B8FB-A0984183E02F}">
      <dgm:prSet/>
      <dgm:spPr/>
      <dgm:t>
        <a:bodyPr/>
        <a:lstStyle/>
        <a:p>
          <a:endParaRPr lang="es-EC"/>
        </a:p>
      </dgm:t>
    </dgm:pt>
    <dgm:pt modelId="{92446906-0E26-42C7-932A-4FD2FDD2C7A6}" type="sibTrans" cxnId="{9E7AF25F-7888-43C0-B8FB-A0984183E02F}">
      <dgm:prSet/>
      <dgm:spPr/>
      <dgm:t>
        <a:bodyPr/>
        <a:lstStyle/>
        <a:p>
          <a:endParaRPr lang="es-EC"/>
        </a:p>
      </dgm:t>
    </dgm:pt>
    <dgm:pt modelId="{3FF837D7-8EB5-4FFC-9464-DB8BE5471EF4}">
      <dgm:prSet phldrT="[Texto]"/>
      <dgm:spPr/>
      <dgm:t>
        <a:bodyPr/>
        <a:lstStyle/>
        <a:p>
          <a:r>
            <a:rPr lang="es-EC" dirty="0" smtClean="0"/>
            <a:t>Actualizar los equipos de protección para mejorar la efectividad del personal que realiza abordajes.</a:t>
          </a:r>
          <a:endParaRPr lang="es-EC" dirty="0"/>
        </a:p>
      </dgm:t>
    </dgm:pt>
    <dgm:pt modelId="{CFB6F95E-C93C-4639-B35C-FC2964B34EF6}" type="parTrans" cxnId="{E3759157-0563-4DFF-906D-8C19730E9DEE}">
      <dgm:prSet/>
      <dgm:spPr/>
      <dgm:t>
        <a:bodyPr/>
        <a:lstStyle/>
        <a:p>
          <a:endParaRPr lang="es-EC"/>
        </a:p>
      </dgm:t>
    </dgm:pt>
    <dgm:pt modelId="{2D2718AF-399D-42F9-AACB-CC5B3A451E48}" type="sibTrans" cxnId="{E3759157-0563-4DFF-906D-8C19730E9DEE}">
      <dgm:prSet/>
      <dgm:spPr/>
      <dgm:t>
        <a:bodyPr/>
        <a:lstStyle/>
        <a:p>
          <a:endParaRPr lang="es-EC"/>
        </a:p>
      </dgm:t>
    </dgm:pt>
    <dgm:pt modelId="{8202AA5E-A03B-4F2C-AD20-347F79F9478E}">
      <dgm:prSet phldrT="[Texto]" phldr="1"/>
      <dgm:spPr/>
      <dgm:t>
        <a:bodyPr/>
        <a:lstStyle/>
        <a:p>
          <a:endParaRPr lang="es-EC" dirty="0"/>
        </a:p>
      </dgm:t>
    </dgm:pt>
    <dgm:pt modelId="{8F634056-2F64-4196-A8A0-0C14D190E2AD}" type="sibTrans" cxnId="{3DB10F0A-B9C4-499B-9E8C-DC0E7D795A99}">
      <dgm:prSet/>
      <dgm:spPr/>
      <dgm:t>
        <a:bodyPr/>
        <a:lstStyle/>
        <a:p>
          <a:endParaRPr lang="es-EC"/>
        </a:p>
      </dgm:t>
    </dgm:pt>
    <dgm:pt modelId="{C3C610AE-56A6-4E98-9D30-C5EF6586A34B}" type="parTrans" cxnId="{3DB10F0A-B9C4-499B-9E8C-DC0E7D795A99}">
      <dgm:prSet/>
      <dgm:spPr/>
      <dgm:t>
        <a:bodyPr/>
        <a:lstStyle/>
        <a:p>
          <a:endParaRPr lang="es-EC"/>
        </a:p>
      </dgm:t>
    </dgm:pt>
    <dgm:pt modelId="{FDFF5422-89E1-470F-9071-FBCE3FA810AC}">
      <dgm:prSet phldrT="[Texto]" phldr="1"/>
      <dgm:spPr/>
      <dgm:t>
        <a:bodyPr/>
        <a:lstStyle/>
        <a:p>
          <a:endParaRPr lang="es-EC" dirty="0"/>
        </a:p>
      </dgm:t>
    </dgm:pt>
    <dgm:pt modelId="{78C04575-3AD3-4E2A-8BB4-3934F6CF61B7}" type="sibTrans" cxnId="{BCBF6C13-26F2-4323-B51A-CE753E4E6221}">
      <dgm:prSet/>
      <dgm:spPr/>
      <dgm:t>
        <a:bodyPr/>
        <a:lstStyle/>
        <a:p>
          <a:endParaRPr lang="es-EC"/>
        </a:p>
      </dgm:t>
    </dgm:pt>
    <dgm:pt modelId="{9F7D8077-A3B7-4EA7-BF29-5FCB43D360EF}" type="parTrans" cxnId="{BCBF6C13-26F2-4323-B51A-CE753E4E6221}">
      <dgm:prSet/>
      <dgm:spPr/>
      <dgm:t>
        <a:bodyPr/>
        <a:lstStyle/>
        <a:p>
          <a:endParaRPr lang="es-EC"/>
        </a:p>
      </dgm:t>
    </dgm:pt>
    <dgm:pt modelId="{DDC2D55D-1C12-4863-8C3C-EF45EC6D0BFB}">
      <dgm:prSet phldrT="[Texto]" phldr="1"/>
      <dgm:spPr/>
      <dgm:t>
        <a:bodyPr/>
        <a:lstStyle/>
        <a:p>
          <a:endParaRPr lang="es-EC" dirty="0"/>
        </a:p>
      </dgm:t>
    </dgm:pt>
    <dgm:pt modelId="{5C58E396-F188-428A-9651-DCE7FF2AB418}" type="sibTrans" cxnId="{600D4EBA-51C6-4B72-8F99-162D0727D581}">
      <dgm:prSet/>
      <dgm:spPr/>
      <dgm:t>
        <a:bodyPr/>
        <a:lstStyle/>
        <a:p>
          <a:endParaRPr lang="es-EC"/>
        </a:p>
      </dgm:t>
    </dgm:pt>
    <dgm:pt modelId="{9DD971D4-67E7-478D-BC6A-5DC37BDF04D4}" type="parTrans" cxnId="{600D4EBA-51C6-4B72-8F99-162D0727D581}">
      <dgm:prSet/>
      <dgm:spPr/>
      <dgm:t>
        <a:bodyPr/>
        <a:lstStyle/>
        <a:p>
          <a:endParaRPr lang="es-EC"/>
        </a:p>
      </dgm:t>
    </dgm:pt>
    <dgm:pt modelId="{212F6A4A-B5B1-43B5-9E59-08E7013F66F7}" type="pres">
      <dgm:prSet presAssocID="{5C616B9B-96F0-49A2-AAE9-528A5B193183}" presName="Name0" presStyleCnt="0">
        <dgm:presLayoutVars>
          <dgm:chMax/>
          <dgm:chPref/>
          <dgm:dir/>
        </dgm:presLayoutVars>
      </dgm:prSet>
      <dgm:spPr/>
      <dgm:t>
        <a:bodyPr/>
        <a:lstStyle/>
        <a:p>
          <a:endParaRPr lang="es-EC"/>
        </a:p>
      </dgm:t>
    </dgm:pt>
    <dgm:pt modelId="{83D9B0FB-231C-407C-8419-D73AFE396ED7}" type="pres">
      <dgm:prSet presAssocID="{8202AA5E-A03B-4F2C-AD20-347F79F9478E}" presName="parenttextcomposite" presStyleCnt="0"/>
      <dgm:spPr/>
    </dgm:pt>
    <dgm:pt modelId="{620108B0-79ED-42A5-B5A0-348F9798C338}" type="pres">
      <dgm:prSet presAssocID="{8202AA5E-A03B-4F2C-AD20-347F79F9478E}" presName="parenttext" presStyleLbl="revTx" presStyleIdx="0" presStyleCnt="3" custScaleX="2246" custScaleY="13161">
        <dgm:presLayoutVars>
          <dgm:chMax/>
          <dgm:chPref val="2"/>
          <dgm:bulletEnabled val="1"/>
        </dgm:presLayoutVars>
      </dgm:prSet>
      <dgm:spPr/>
      <dgm:t>
        <a:bodyPr/>
        <a:lstStyle/>
        <a:p>
          <a:endParaRPr lang="es-EC"/>
        </a:p>
      </dgm:t>
    </dgm:pt>
    <dgm:pt modelId="{BC0D5F37-625E-4087-B8C0-51C1C95CFA99}" type="pres">
      <dgm:prSet presAssocID="{8202AA5E-A03B-4F2C-AD20-347F79F9478E}" presName="composite" presStyleCnt="0"/>
      <dgm:spPr/>
    </dgm:pt>
    <dgm:pt modelId="{0051808F-C8DC-413D-B201-05814F6A5914}" type="pres">
      <dgm:prSet presAssocID="{8202AA5E-A03B-4F2C-AD20-347F79F9478E}" presName="chevron1" presStyleLbl="alignNode1" presStyleIdx="0" presStyleCnt="21"/>
      <dgm:spPr/>
    </dgm:pt>
    <dgm:pt modelId="{6EB015DF-C21B-4736-9964-EF8928B79C57}" type="pres">
      <dgm:prSet presAssocID="{8202AA5E-A03B-4F2C-AD20-347F79F9478E}" presName="chevron2" presStyleLbl="alignNode1" presStyleIdx="1" presStyleCnt="21"/>
      <dgm:spPr/>
    </dgm:pt>
    <dgm:pt modelId="{A2ECCE6B-D11B-405C-A264-2E1BDB5CD0C0}" type="pres">
      <dgm:prSet presAssocID="{8202AA5E-A03B-4F2C-AD20-347F79F9478E}" presName="chevron3" presStyleLbl="alignNode1" presStyleIdx="2" presStyleCnt="21"/>
      <dgm:spPr/>
    </dgm:pt>
    <dgm:pt modelId="{0AB2312E-2AD6-4227-A5A5-FD027B0326C8}" type="pres">
      <dgm:prSet presAssocID="{8202AA5E-A03B-4F2C-AD20-347F79F9478E}" presName="chevron4" presStyleLbl="alignNode1" presStyleIdx="3" presStyleCnt="21"/>
      <dgm:spPr/>
    </dgm:pt>
    <dgm:pt modelId="{3EB4A21D-9737-4733-9B42-29E345E6837A}" type="pres">
      <dgm:prSet presAssocID="{8202AA5E-A03B-4F2C-AD20-347F79F9478E}" presName="chevron5" presStyleLbl="alignNode1" presStyleIdx="4" presStyleCnt="21"/>
      <dgm:spPr/>
    </dgm:pt>
    <dgm:pt modelId="{271668FE-729D-47D5-8300-DAC56EFE9093}" type="pres">
      <dgm:prSet presAssocID="{8202AA5E-A03B-4F2C-AD20-347F79F9478E}" presName="chevron6" presStyleLbl="alignNode1" presStyleIdx="5" presStyleCnt="21"/>
      <dgm:spPr/>
    </dgm:pt>
    <dgm:pt modelId="{9FED17BC-653F-4442-9CCD-C58DBE8AC664}" type="pres">
      <dgm:prSet presAssocID="{8202AA5E-A03B-4F2C-AD20-347F79F9478E}" presName="chevron7" presStyleLbl="alignNode1" presStyleIdx="6" presStyleCnt="21"/>
      <dgm:spPr/>
    </dgm:pt>
    <dgm:pt modelId="{0359F283-14B3-4FEF-90BE-7985A9A7067F}" type="pres">
      <dgm:prSet presAssocID="{8202AA5E-A03B-4F2C-AD20-347F79F9478E}" presName="childtext" presStyleLbl="solidFgAcc1" presStyleIdx="0" presStyleCnt="3">
        <dgm:presLayoutVars>
          <dgm:chMax/>
          <dgm:chPref val="0"/>
          <dgm:bulletEnabled val="1"/>
        </dgm:presLayoutVars>
      </dgm:prSet>
      <dgm:spPr/>
      <dgm:t>
        <a:bodyPr/>
        <a:lstStyle/>
        <a:p>
          <a:endParaRPr lang="es-EC"/>
        </a:p>
      </dgm:t>
    </dgm:pt>
    <dgm:pt modelId="{179C2D78-C4FB-484C-B220-2A926639CACE}" type="pres">
      <dgm:prSet presAssocID="{8F634056-2F64-4196-A8A0-0C14D190E2AD}" presName="sibTrans" presStyleCnt="0"/>
      <dgm:spPr/>
    </dgm:pt>
    <dgm:pt modelId="{71D25DFF-8636-444F-A468-4B398A7B958E}" type="pres">
      <dgm:prSet presAssocID="{DDC2D55D-1C12-4863-8C3C-EF45EC6D0BFB}" presName="parenttextcomposite" presStyleCnt="0"/>
      <dgm:spPr/>
    </dgm:pt>
    <dgm:pt modelId="{53290971-C494-4001-B0B5-CD70FACEAB8A}" type="pres">
      <dgm:prSet presAssocID="{DDC2D55D-1C12-4863-8C3C-EF45EC6D0BFB}" presName="parenttext" presStyleLbl="revTx" presStyleIdx="1" presStyleCnt="3" custScaleX="4511" custScaleY="29622">
        <dgm:presLayoutVars>
          <dgm:chMax/>
          <dgm:chPref val="2"/>
          <dgm:bulletEnabled val="1"/>
        </dgm:presLayoutVars>
      </dgm:prSet>
      <dgm:spPr/>
      <dgm:t>
        <a:bodyPr/>
        <a:lstStyle/>
        <a:p>
          <a:endParaRPr lang="es-EC"/>
        </a:p>
      </dgm:t>
    </dgm:pt>
    <dgm:pt modelId="{5B97B3E3-E08D-4136-AE7C-A1908E2690CC}" type="pres">
      <dgm:prSet presAssocID="{DDC2D55D-1C12-4863-8C3C-EF45EC6D0BFB}" presName="composite" presStyleCnt="0"/>
      <dgm:spPr/>
    </dgm:pt>
    <dgm:pt modelId="{D3F299C6-A878-4258-8648-372CD9D68C3E}" type="pres">
      <dgm:prSet presAssocID="{DDC2D55D-1C12-4863-8C3C-EF45EC6D0BFB}" presName="chevron1" presStyleLbl="alignNode1" presStyleIdx="7" presStyleCnt="21"/>
      <dgm:spPr/>
    </dgm:pt>
    <dgm:pt modelId="{5C257C76-761E-4A20-88E9-DC4F74C32293}" type="pres">
      <dgm:prSet presAssocID="{DDC2D55D-1C12-4863-8C3C-EF45EC6D0BFB}" presName="chevron2" presStyleLbl="alignNode1" presStyleIdx="8" presStyleCnt="21"/>
      <dgm:spPr/>
    </dgm:pt>
    <dgm:pt modelId="{7FFB11E3-354C-40FB-AAA4-D57CA6CF0753}" type="pres">
      <dgm:prSet presAssocID="{DDC2D55D-1C12-4863-8C3C-EF45EC6D0BFB}" presName="chevron3" presStyleLbl="alignNode1" presStyleIdx="9" presStyleCnt="21"/>
      <dgm:spPr/>
    </dgm:pt>
    <dgm:pt modelId="{18CADDE1-ADA3-4832-B14B-B160CCF8459D}" type="pres">
      <dgm:prSet presAssocID="{DDC2D55D-1C12-4863-8C3C-EF45EC6D0BFB}" presName="chevron4" presStyleLbl="alignNode1" presStyleIdx="10" presStyleCnt="21"/>
      <dgm:spPr/>
    </dgm:pt>
    <dgm:pt modelId="{DE84F75A-FAF9-4BA5-8363-044CE7078A26}" type="pres">
      <dgm:prSet presAssocID="{DDC2D55D-1C12-4863-8C3C-EF45EC6D0BFB}" presName="chevron5" presStyleLbl="alignNode1" presStyleIdx="11" presStyleCnt="21"/>
      <dgm:spPr/>
    </dgm:pt>
    <dgm:pt modelId="{AB0E2599-C268-4433-BBCE-A5ACDF90F8DC}" type="pres">
      <dgm:prSet presAssocID="{DDC2D55D-1C12-4863-8C3C-EF45EC6D0BFB}" presName="chevron6" presStyleLbl="alignNode1" presStyleIdx="12" presStyleCnt="21"/>
      <dgm:spPr/>
    </dgm:pt>
    <dgm:pt modelId="{F10E91F5-E6B7-4211-AFDC-DFB7CDC9A622}" type="pres">
      <dgm:prSet presAssocID="{DDC2D55D-1C12-4863-8C3C-EF45EC6D0BFB}" presName="chevron7" presStyleLbl="alignNode1" presStyleIdx="13" presStyleCnt="21"/>
      <dgm:spPr/>
    </dgm:pt>
    <dgm:pt modelId="{1DF56322-1450-4578-BBC9-F764DB62A437}" type="pres">
      <dgm:prSet presAssocID="{DDC2D55D-1C12-4863-8C3C-EF45EC6D0BFB}" presName="childtext" presStyleLbl="solidFgAcc1" presStyleIdx="1" presStyleCnt="3">
        <dgm:presLayoutVars>
          <dgm:chMax/>
          <dgm:chPref val="0"/>
          <dgm:bulletEnabled val="1"/>
        </dgm:presLayoutVars>
      </dgm:prSet>
      <dgm:spPr/>
      <dgm:t>
        <a:bodyPr/>
        <a:lstStyle/>
        <a:p>
          <a:endParaRPr lang="es-EC"/>
        </a:p>
      </dgm:t>
    </dgm:pt>
    <dgm:pt modelId="{B181B969-D3D7-435F-9162-B8001E40EF61}" type="pres">
      <dgm:prSet presAssocID="{5C58E396-F188-428A-9651-DCE7FF2AB418}" presName="sibTrans" presStyleCnt="0"/>
      <dgm:spPr/>
    </dgm:pt>
    <dgm:pt modelId="{7BBB3446-3508-4CBA-A2F7-0DDB72BCB411}" type="pres">
      <dgm:prSet presAssocID="{FDFF5422-89E1-470F-9071-FBCE3FA810AC}" presName="parenttextcomposite" presStyleCnt="0"/>
      <dgm:spPr/>
    </dgm:pt>
    <dgm:pt modelId="{937391A8-D6DC-4108-943E-1C08A3087D97}" type="pres">
      <dgm:prSet presAssocID="{FDFF5422-89E1-470F-9071-FBCE3FA810AC}" presName="parenttext" presStyleLbl="revTx" presStyleIdx="2" presStyleCnt="3" custScaleX="638" custScaleY="18004">
        <dgm:presLayoutVars>
          <dgm:chMax/>
          <dgm:chPref val="2"/>
          <dgm:bulletEnabled val="1"/>
        </dgm:presLayoutVars>
      </dgm:prSet>
      <dgm:spPr/>
      <dgm:t>
        <a:bodyPr/>
        <a:lstStyle/>
        <a:p>
          <a:endParaRPr lang="es-EC"/>
        </a:p>
      </dgm:t>
    </dgm:pt>
    <dgm:pt modelId="{0029C57E-8E98-4449-BF23-BA0C9A6ABE42}" type="pres">
      <dgm:prSet presAssocID="{FDFF5422-89E1-470F-9071-FBCE3FA810AC}" presName="composite" presStyleCnt="0"/>
      <dgm:spPr/>
    </dgm:pt>
    <dgm:pt modelId="{2E6CA67C-7F87-40C8-B942-4670CDC05F20}" type="pres">
      <dgm:prSet presAssocID="{FDFF5422-89E1-470F-9071-FBCE3FA810AC}" presName="chevron1" presStyleLbl="alignNode1" presStyleIdx="14" presStyleCnt="21"/>
      <dgm:spPr/>
    </dgm:pt>
    <dgm:pt modelId="{A28917ED-9991-48EE-8CF5-365C9A538E0F}" type="pres">
      <dgm:prSet presAssocID="{FDFF5422-89E1-470F-9071-FBCE3FA810AC}" presName="chevron2" presStyleLbl="alignNode1" presStyleIdx="15" presStyleCnt="21"/>
      <dgm:spPr/>
    </dgm:pt>
    <dgm:pt modelId="{46DB56D1-595E-4FAD-AE6D-196CB4019D15}" type="pres">
      <dgm:prSet presAssocID="{FDFF5422-89E1-470F-9071-FBCE3FA810AC}" presName="chevron3" presStyleLbl="alignNode1" presStyleIdx="16" presStyleCnt="21"/>
      <dgm:spPr/>
    </dgm:pt>
    <dgm:pt modelId="{9FECBE91-9840-499A-A671-B2155F565EAB}" type="pres">
      <dgm:prSet presAssocID="{FDFF5422-89E1-470F-9071-FBCE3FA810AC}" presName="chevron4" presStyleLbl="alignNode1" presStyleIdx="17" presStyleCnt="21"/>
      <dgm:spPr/>
    </dgm:pt>
    <dgm:pt modelId="{DB2ACB4D-CB47-4694-B017-78F25B0A09EA}" type="pres">
      <dgm:prSet presAssocID="{FDFF5422-89E1-470F-9071-FBCE3FA810AC}" presName="chevron5" presStyleLbl="alignNode1" presStyleIdx="18" presStyleCnt="21"/>
      <dgm:spPr/>
    </dgm:pt>
    <dgm:pt modelId="{AC8D311C-C6DC-4987-9387-30C09A450BDD}" type="pres">
      <dgm:prSet presAssocID="{FDFF5422-89E1-470F-9071-FBCE3FA810AC}" presName="chevron6" presStyleLbl="alignNode1" presStyleIdx="19" presStyleCnt="21"/>
      <dgm:spPr/>
    </dgm:pt>
    <dgm:pt modelId="{272B2B91-73E5-46F3-BA18-6426F60A2C83}" type="pres">
      <dgm:prSet presAssocID="{FDFF5422-89E1-470F-9071-FBCE3FA810AC}" presName="chevron7" presStyleLbl="alignNode1" presStyleIdx="20" presStyleCnt="21"/>
      <dgm:spPr/>
    </dgm:pt>
    <dgm:pt modelId="{65812E38-9657-4CF1-8449-3214584BDD01}" type="pres">
      <dgm:prSet presAssocID="{FDFF5422-89E1-470F-9071-FBCE3FA810AC}" presName="childtext" presStyleLbl="solidFgAcc1" presStyleIdx="2" presStyleCnt="3">
        <dgm:presLayoutVars>
          <dgm:chMax/>
          <dgm:chPref val="0"/>
          <dgm:bulletEnabled val="1"/>
        </dgm:presLayoutVars>
      </dgm:prSet>
      <dgm:spPr/>
      <dgm:t>
        <a:bodyPr/>
        <a:lstStyle/>
        <a:p>
          <a:endParaRPr lang="es-EC"/>
        </a:p>
      </dgm:t>
    </dgm:pt>
  </dgm:ptLst>
  <dgm:cxnLst>
    <dgm:cxn modelId="{FADABDDF-F0C9-486D-A8CA-28F5BB78673C}" type="presOf" srcId="{DE45DF60-96E6-4BD8-9536-A531AA3710A2}" destId="{1DF56322-1450-4578-BBC9-F764DB62A437}" srcOrd="0" destOrd="0" presId="urn:microsoft.com/office/officeart/2008/layout/VerticalAccentList"/>
    <dgm:cxn modelId="{E3759157-0563-4DFF-906D-8C19730E9DEE}" srcId="{FDFF5422-89E1-470F-9071-FBCE3FA810AC}" destId="{3FF837D7-8EB5-4FFC-9464-DB8BE5471EF4}" srcOrd="0" destOrd="0" parTransId="{CFB6F95E-C93C-4639-B35C-FC2964B34EF6}" sibTransId="{2D2718AF-399D-42F9-AACB-CC5B3A451E48}"/>
    <dgm:cxn modelId="{99F4BB31-8568-4C25-9025-28148341B4BE}" type="presOf" srcId="{FDFF5422-89E1-470F-9071-FBCE3FA810AC}" destId="{937391A8-D6DC-4108-943E-1C08A3087D97}" srcOrd="0" destOrd="0" presId="urn:microsoft.com/office/officeart/2008/layout/VerticalAccentList"/>
    <dgm:cxn modelId="{55E6892E-851C-48EA-8B95-2F30639739D6}" srcId="{8202AA5E-A03B-4F2C-AD20-347F79F9478E}" destId="{1FE6AD42-32D0-497D-9496-BCB0888A92BF}" srcOrd="0" destOrd="0" parTransId="{08B3D6DE-0810-43B2-A91B-9BF1621BAB2D}" sibTransId="{477334FB-97FA-4A1D-AC4B-6F1BF373C737}"/>
    <dgm:cxn modelId="{600D4EBA-51C6-4B72-8F99-162D0727D581}" srcId="{5C616B9B-96F0-49A2-AAE9-528A5B193183}" destId="{DDC2D55D-1C12-4863-8C3C-EF45EC6D0BFB}" srcOrd="1" destOrd="0" parTransId="{9DD971D4-67E7-478D-BC6A-5DC37BDF04D4}" sibTransId="{5C58E396-F188-428A-9651-DCE7FF2AB418}"/>
    <dgm:cxn modelId="{8100BAD5-3702-4A62-BBAD-C3CF2C48106D}" type="presOf" srcId="{3FF837D7-8EB5-4FFC-9464-DB8BE5471EF4}" destId="{65812E38-9657-4CF1-8449-3214584BDD01}" srcOrd="0" destOrd="0" presId="urn:microsoft.com/office/officeart/2008/layout/VerticalAccentList"/>
    <dgm:cxn modelId="{BCBF6C13-26F2-4323-B51A-CE753E4E6221}" srcId="{5C616B9B-96F0-49A2-AAE9-528A5B193183}" destId="{FDFF5422-89E1-470F-9071-FBCE3FA810AC}" srcOrd="2" destOrd="0" parTransId="{9F7D8077-A3B7-4EA7-BF29-5FCB43D360EF}" sibTransId="{78C04575-3AD3-4E2A-8BB4-3934F6CF61B7}"/>
    <dgm:cxn modelId="{3DB10F0A-B9C4-499B-9E8C-DC0E7D795A99}" srcId="{5C616B9B-96F0-49A2-AAE9-528A5B193183}" destId="{8202AA5E-A03B-4F2C-AD20-347F79F9478E}" srcOrd="0" destOrd="0" parTransId="{C3C610AE-56A6-4E98-9D30-C5EF6586A34B}" sibTransId="{8F634056-2F64-4196-A8A0-0C14D190E2AD}"/>
    <dgm:cxn modelId="{B0F99113-D288-4364-A738-EE994C3C49D8}" type="presOf" srcId="{5C616B9B-96F0-49A2-AAE9-528A5B193183}" destId="{212F6A4A-B5B1-43B5-9E59-08E7013F66F7}" srcOrd="0" destOrd="0" presId="urn:microsoft.com/office/officeart/2008/layout/VerticalAccentList"/>
    <dgm:cxn modelId="{E41FF9D1-8C25-4A9E-980F-6C4252B3993F}" type="presOf" srcId="{DDC2D55D-1C12-4863-8C3C-EF45EC6D0BFB}" destId="{53290971-C494-4001-B0B5-CD70FACEAB8A}" srcOrd="0" destOrd="0" presId="urn:microsoft.com/office/officeart/2008/layout/VerticalAccentList"/>
    <dgm:cxn modelId="{32451E10-E550-4062-8323-21152CC9691E}" type="presOf" srcId="{1FE6AD42-32D0-497D-9496-BCB0888A92BF}" destId="{0359F283-14B3-4FEF-90BE-7985A9A7067F}" srcOrd="0" destOrd="0" presId="urn:microsoft.com/office/officeart/2008/layout/VerticalAccentList"/>
    <dgm:cxn modelId="{B2EF2D75-9431-433D-BED1-BD101E1679D9}" type="presOf" srcId="{8202AA5E-A03B-4F2C-AD20-347F79F9478E}" destId="{620108B0-79ED-42A5-B5A0-348F9798C338}" srcOrd="0" destOrd="0" presId="urn:microsoft.com/office/officeart/2008/layout/VerticalAccentList"/>
    <dgm:cxn modelId="{9E7AF25F-7888-43C0-B8FB-A0984183E02F}" srcId="{DDC2D55D-1C12-4863-8C3C-EF45EC6D0BFB}" destId="{DE45DF60-96E6-4BD8-9536-A531AA3710A2}" srcOrd="0" destOrd="0" parTransId="{397022A9-9213-4167-8B99-03883824E84B}" sibTransId="{92446906-0E26-42C7-932A-4FD2FDD2C7A6}"/>
    <dgm:cxn modelId="{C08FE4C5-7F34-4D55-ADBB-0A6A9B75C0F0}" type="presParOf" srcId="{212F6A4A-B5B1-43B5-9E59-08E7013F66F7}" destId="{83D9B0FB-231C-407C-8419-D73AFE396ED7}" srcOrd="0" destOrd="0" presId="urn:microsoft.com/office/officeart/2008/layout/VerticalAccentList"/>
    <dgm:cxn modelId="{2D223764-B885-48C3-B9E3-9855AC76DE63}" type="presParOf" srcId="{83D9B0FB-231C-407C-8419-D73AFE396ED7}" destId="{620108B0-79ED-42A5-B5A0-348F9798C338}" srcOrd="0" destOrd="0" presId="urn:microsoft.com/office/officeart/2008/layout/VerticalAccentList"/>
    <dgm:cxn modelId="{2473345F-A5FF-4A01-A85E-E69A912393A6}" type="presParOf" srcId="{212F6A4A-B5B1-43B5-9E59-08E7013F66F7}" destId="{BC0D5F37-625E-4087-B8C0-51C1C95CFA99}" srcOrd="1" destOrd="0" presId="urn:microsoft.com/office/officeart/2008/layout/VerticalAccentList"/>
    <dgm:cxn modelId="{8A889576-7E58-4A92-8D5A-F144B1566579}" type="presParOf" srcId="{BC0D5F37-625E-4087-B8C0-51C1C95CFA99}" destId="{0051808F-C8DC-413D-B201-05814F6A5914}" srcOrd="0" destOrd="0" presId="urn:microsoft.com/office/officeart/2008/layout/VerticalAccentList"/>
    <dgm:cxn modelId="{470EE28E-92CD-46E4-BF19-DDD97068807C}" type="presParOf" srcId="{BC0D5F37-625E-4087-B8C0-51C1C95CFA99}" destId="{6EB015DF-C21B-4736-9964-EF8928B79C57}" srcOrd="1" destOrd="0" presId="urn:microsoft.com/office/officeart/2008/layout/VerticalAccentList"/>
    <dgm:cxn modelId="{FA176FCC-9581-4E80-BB2D-30B6DF5179B0}" type="presParOf" srcId="{BC0D5F37-625E-4087-B8C0-51C1C95CFA99}" destId="{A2ECCE6B-D11B-405C-A264-2E1BDB5CD0C0}" srcOrd="2" destOrd="0" presId="urn:microsoft.com/office/officeart/2008/layout/VerticalAccentList"/>
    <dgm:cxn modelId="{C6AF389C-1A00-4AE6-A0E9-185AFF6BA0BE}" type="presParOf" srcId="{BC0D5F37-625E-4087-B8C0-51C1C95CFA99}" destId="{0AB2312E-2AD6-4227-A5A5-FD027B0326C8}" srcOrd="3" destOrd="0" presId="urn:microsoft.com/office/officeart/2008/layout/VerticalAccentList"/>
    <dgm:cxn modelId="{ACA96274-956D-4D3D-BBDC-ACDA1AA137C3}" type="presParOf" srcId="{BC0D5F37-625E-4087-B8C0-51C1C95CFA99}" destId="{3EB4A21D-9737-4733-9B42-29E345E6837A}" srcOrd="4" destOrd="0" presId="urn:microsoft.com/office/officeart/2008/layout/VerticalAccentList"/>
    <dgm:cxn modelId="{9993AC67-2C63-4672-A3E5-7E193DAE47FA}" type="presParOf" srcId="{BC0D5F37-625E-4087-B8C0-51C1C95CFA99}" destId="{271668FE-729D-47D5-8300-DAC56EFE9093}" srcOrd="5" destOrd="0" presId="urn:microsoft.com/office/officeart/2008/layout/VerticalAccentList"/>
    <dgm:cxn modelId="{72A8CD19-C25C-420C-9F06-7AF1295B89D9}" type="presParOf" srcId="{BC0D5F37-625E-4087-B8C0-51C1C95CFA99}" destId="{9FED17BC-653F-4442-9CCD-C58DBE8AC664}" srcOrd="6" destOrd="0" presId="urn:microsoft.com/office/officeart/2008/layout/VerticalAccentList"/>
    <dgm:cxn modelId="{41D103A8-2F34-42D8-98FB-B4E5CCA0A388}" type="presParOf" srcId="{BC0D5F37-625E-4087-B8C0-51C1C95CFA99}" destId="{0359F283-14B3-4FEF-90BE-7985A9A7067F}" srcOrd="7" destOrd="0" presId="urn:microsoft.com/office/officeart/2008/layout/VerticalAccentList"/>
    <dgm:cxn modelId="{66F4B41F-76B0-4BC7-BC0D-59D143E61A9A}" type="presParOf" srcId="{212F6A4A-B5B1-43B5-9E59-08E7013F66F7}" destId="{179C2D78-C4FB-484C-B220-2A926639CACE}" srcOrd="2" destOrd="0" presId="urn:microsoft.com/office/officeart/2008/layout/VerticalAccentList"/>
    <dgm:cxn modelId="{D634E049-182A-4F4C-B86C-6226457D7FAA}" type="presParOf" srcId="{212F6A4A-B5B1-43B5-9E59-08E7013F66F7}" destId="{71D25DFF-8636-444F-A468-4B398A7B958E}" srcOrd="3" destOrd="0" presId="urn:microsoft.com/office/officeart/2008/layout/VerticalAccentList"/>
    <dgm:cxn modelId="{DEC249A9-1C25-43DE-B39E-EFCD4E879893}" type="presParOf" srcId="{71D25DFF-8636-444F-A468-4B398A7B958E}" destId="{53290971-C494-4001-B0B5-CD70FACEAB8A}" srcOrd="0" destOrd="0" presId="urn:microsoft.com/office/officeart/2008/layout/VerticalAccentList"/>
    <dgm:cxn modelId="{687A94A1-023B-46C6-A27F-916CD384FDCE}" type="presParOf" srcId="{212F6A4A-B5B1-43B5-9E59-08E7013F66F7}" destId="{5B97B3E3-E08D-4136-AE7C-A1908E2690CC}" srcOrd="4" destOrd="0" presId="urn:microsoft.com/office/officeart/2008/layout/VerticalAccentList"/>
    <dgm:cxn modelId="{C36EF274-69A1-4B74-A631-ED63BB3FC3E2}" type="presParOf" srcId="{5B97B3E3-E08D-4136-AE7C-A1908E2690CC}" destId="{D3F299C6-A878-4258-8648-372CD9D68C3E}" srcOrd="0" destOrd="0" presId="urn:microsoft.com/office/officeart/2008/layout/VerticalAccentList"/>
    <dgm:cxn modelId="{39A53971-C662-4D71-A388-9574ED4EE3B1}" type="presParOf" srcId="{5B97B3E3-E08D-4136-AE7C-A1908E2690CC}" destId="{5C257C76-761E-4A20-88E9-DC4F74C32293}" srcOrd="1" destOrd="0" presId="urn:microsoft.com/office/officeart/2008/layout/VerticalAccentList"/>
    <dgm:cxn modelId="{15C7D190-7813-462A-9C2F-BE8A7C6851B3}" type="presParOf" srcId="{5B97B3E3-E08D-4136-AE7C-A1908E2690CC}" destId="{7FFB11E3-354C-40FB-AAA4-D57CA6CF0753}" srcOrd="2" destOrd="0" presId="urn:microsoft.com/office/officeart/2008/layout/VerticalAccentList"/>
    <dgm:cxn modelId="{EC3EE844-8C4A-497B-A3A8-70F261275730}" type="presParOf" srcId="{5B97B3E3-E08D-4136-AE7C-A1908E2690CC}" destId="{18CADDE1-ADA3-4832-B14B-B160CCF8459D}" srcOrd="3" destOrd="0" presId="urn:microsoft.com/office/officeart/2008/layout/VerticalAccentList"/>
    <dgm:cxn modelId="{EB70617D-972C-4929-96AF-50DB412D18E0}" type="presParOf" srcId="{5B97B3E3-E08D-4136-AE7C-A1908E2690CC}" destId="{DE84F75A-FAF9-4BA5-8363-044CE7078A26}" srcOrd="4" destOrd="0" presId="urn:microsoft.com/office/officeart/2008/layout/VerticalAccentList"/>
    <dgm:cxn modelId="{D07A9BA8-30A8-46B0-91DD-03941E27D00B}" type="presParOf" srcId="{5B97B3E3-E08D-4136-AE7C-A1908E2690CC}" destId="{AB0E2599-C268-4433-BBCE-A5ACDF90F8DC}" srcOrd="5" destOrd="0" presId="urn:microsoft.com/office/officeart/2008/layout/VerticalAccentList"/>
    <dgm:cxn modelId="{0CCD0580-BA09-4084-B2AD-AC74C07FDD2F}" type="presParOf" srcId="{5B97B3E3-E08D-4136-AE7C-A1908E2690CC}" destId="{F10E91F5-E6B7-4211-AFDC-DFB7CDC9A622}" srcOrd="6" destOrd="0" presId="urn:microsoft.com/office/officeart/2008/layout/VerticalAccentList"/>
    <dgm:cxn modelId="{0237ED0D-7075-4C0F-A4E8-20609D637700}" type="presParOf" srcId="{5B97B3E3-E08D-4136-AE7C-A1908E2690CC}" destId="{1DF56322-1450-4578-BBC9-F764DB62A437}" srcOrd="7" destOrd="0" presId="urn:microsoft.com/office/officeart/2008/layout/VerticalAccentList"/>
    <dgm:cxn modelId="{7A58101D-1164-42A5-8C2B-6D62F2FE63A7}" type="presParOf" srcId="{212F6A4A-B5B1-43B5-9E59-08E7013F66F7}" destId="{B181B969-D3D7-435F-9162-B8001E40EF61}" srcOrd="5" destOrd="0" presId="urn:microsoft.com/office/officeart/2008/layout/VerticalAccentList"/>
    <dgm:cxn modelId="{BC7908CC-A693-4E7B-B2F0-8DD1E4A892B7}" type="presParOf" srcId="{212F6A4A-B5B1-43B5-9E59-08E7013F66F7}" destId="{7BBB3446-3508-4CBA-A2F7-0DDB72BCB411}" srcOrd="6" destOrd="0" presId="urn:microsoft.com/office/officeart/2008/layout/VerticalAccentList"/>
    <dgm:cxn modelId="{774A77EE-5B59-4999-8237-A83B3004BAEE}" type="presParOf" srcId="{7BBB3446-3508-4CBA-A2F7-0DDB72BCB411}" destId="{937391A8-D6DC-4108-943E-1C08A3087D97}" srcOrd="0" destOrd="0" presId="urn:microsoft.com/office/officeart/2008/layout/VerticalAccentList"/>
    <dgm:cxn modelId="{CEEC0322-53DC-4819-8621-210E12729816}" type="presParOf" srcId="{212F6A4A-B5B1-43B5-9E59-08E7013F66F7}" destId="{0029C57E-8E98-4449-BF23-BA0C9A6ABE42}" srcOrd="7" destOrd="0" presId="urn:microsoft.com/office/officeart/2008/layout/VerticalAccentList"/>
    <dgm:cxn modelId="{A192D964-BBAE-4A00-AD96-5473D07141ED}" type="presParOf" srcId="{0029C57E-8E98-4449-BF23-BA0C9A6ABE42}" destId="{2E6CA67C-7F87-40C8-B942-4670CDC05F20}" srcOrd="0" destOrd="0" presId="urn:microsoft.com/office/officeart/2008/layout/VerticalAccentList"/>
    <dgm:cxn modelId="{957691E9-5446-4BAD-8D88-2F6FADF8F2F2}" type="presParOf" srcId="{0029C57E-8E98-4449-BF23-BA0C9A6ABE42}" destId="{A28917ED-9991-48EE-8CF5-365C9A538E0F}" srcOrd="1" destOrd="0" presId="urn:microsoft.com/office/officeart/2008/layout/VerticalAccentList"/>
    <dgm:cxn modelId="{0A5ED69B-C9CE-4C06-8DCA-8617C0E66063}" type="presParOf" srcId="{0029C57E-8E98-4449-BF23-BA0C9A6ABE42}" destId="{46DB56D1-595E-4FAD-AE6D-196CB4019D15}" srcOrd="2" destOrd="0" presId="urn:microsoft.com/office/officeart/2008/layout/VerticalAccentList"/>
    <dgm:cxn modelId="{F46BE11D-7C2D-487D-96CD-29E8F1FBC440}" type="presParOf" srcId="{0029C57E-8E98-4449-BF23-BA0C9A6ABE42}" destId="{9FECBE91-9840-499A-A671-B2155F565EAB}" srcOrd="3" destOrd="0" presId="urn:microsoft.com/office/officeart/2008/layout/VerticalAccentList"/>
    <dgm:cxn modelId="{5E719E92-C240-4870-AC0F-576F32B4BD14}" type="presParOf" srcId="{0029C57E-8E98-4449-BF23-BA0C9A6ABE42}" destId="{DB2ACB4D-CB47-4694-B017-78F25B0A09EA}" srcOrd="4" destOrd="0" presId="urn:microsoft.com/office/officeart/2008/layout/VerticalAccentList"/>
    <dgm:cxn modelId="{FCCE7E1B-1E44-4971-9CF1-393CC9C9444E}" type="presParOf" srcId="{0029C57E-8E98-4449-BF23-BA0C9A6ABE42}" destId="{AC8D311C-C6DC-4987-9387-30C09A450BDD}" srcOrd="5" destOrd="0" presId="urn:microsoft.com/office/officeart/2008/layout/VerticalAccentList"/>
    <dgm:cxn modelId="{BC67B263-63B7-4B7D-B8A9-3C45ED4AF129}" type="presParOf" srcId="{0029C57E-8E98-4449-BF23-BA0C9A6ABE42}" destId="{272B2B91-73E5-46F3-BA18-6426F60A2C83}" srcOrd="6" destOrd="0" presId="urn:microsoft.com/office/officeart/2008/layout/VerticalAccentList"/>
    <dgm:cxn modelId="{CF50BD73-480B-46D3-B3DD-CD2E56379AC5}" type="presParOf" srcId="{0029C57E-8E98-4449-BF23-BA0C9A6ABE42}" destId="{65812E38-9657-4CF1-8449-3214584BDD01}" srcOrd="7" destOrd="0" presId="urn:microsoft.com/office/officeart/2008/layout/Vertical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7A3F0F-F1D3-46B2-992C-46C33B8CC993}">
      <dsp:nvSpPr>
        <dsp:cNvPr id="0" name=""/>
        <dsp:cNvSpPr/>
      </dsp:nvSpPr>
      <dsp:spPr>
        <a:xfrm>
          <a:off x="-6269478" y="-959074"/>
          <a:ext cx="7462765" cy="7462765"/>
        </a:xfrm>
        <a:prstGeom prst="blockArc">
          <a:avLst>
            <a:gd name="adj1" fmla="val 18900000"/>
            <a:gd name="adj2" fmla="val 2700000"/>
            <a:gd name="adj3" fmla="val 289"/>
          </a:avLst>
        </a:pr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911F23-705A-4644-851A-840151FD8E2F}">
      <dsp:nvSpPr>
        <dsp:cNvPr id="0" name=""/>
        <dsp:cNvSpPr/>
      </dsp:nvSpPr>
      <dsp:spPr>
        <a:xfrm>
          <a:off x="624486" y="426270"/>
          <a:ext cx="7001972" cy="85298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60960" rIns="60960" bIns="60960" numCol="1" spcCol="1270" anchor="ctr" anchorCtr="0">
          <a:noAutofit/>
        </a:bodyPr>
        <a:lstStyle/>
        <a:p>
          <a:pPr lvl="0" algn="l" defTabSz="1066800">
            <a:lnSpc>
              <a:spcPct val="90000"/>
            </a:lnSpc>
            <a:spcBef>
              <a:spcPct val="0"/>
            </a:spcBef>
            <a:spcAft>
              <a:spcPct val="35000"/>
            </a:spcAft>
          </a:pPr>
          <a:r>
            <a:rPr lang="es-EC" sz="2400" b="0" i="0" kern="1200" dirty="0" smtClean="0"/>
            <a:t>Introducción</a:t>
          </a:r>
          <a:endParaRPr lang="es-EC" sz="2400" kern="1200" dirty="0"/>
        </a:p>
      </dsp:txBody>
      <dsp:txXfrm>
        <a:off x="624486" y="426270"/>
        <a:ext cx="7001972" cy="852983"/>
      </dsp:txXfrm>
    </dsp:sp>
    <dsp:sp modelId="{3BC4AAD0-43F2-4907-9192-E415F69F10B9}">
      <dsp:nvSpPr>
        <dsp:cNvPr id="0" name=""/>
        <dsp:cNvSpPr/>
      </dsp:nvSpPr>
      <dsp:spPr>
        <a:xfrm>
          <a:off x="91371" y="319647"/>
          <a:ext cx="1066229" cy="106622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EC5144-57CE-498C-B8A9-ED698D230C9C}">
      <dsp:nvSpPr>
        <dsp:cNvPr id="0" name=""/>
        <dsp:cNvSpPr/>
      </dsp:nvSpPr>
      <dsp:spPr>
        <a:xfrm>
          <a:off x="1113521" y="1705967"/>
          <a:ext cx="6512937" cy="85298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60960" rIns="60960" bIns="60960" numCol="1" spcCol="1270" anchor="ctr" anchorCtr="0">
          <a:noAutofit/>
        </a:bodyPr>
        <a:lstStyle/>
        <a:p>
          <a:pPr lvl="0" algn="l" defTabSz="1066800">
            <a:lnSpc>
              <a:spcPct val="90000"/>
            </a:lnSpc>
            <a:spcBef>
              <a:spcPct val="0"/>
            </a:spcBef>
            <a:spcAft>
              <a:spcPct val="35000"/>
            </a:spcAft>
          </a:pPr>
          <a:r>
            <a:rPr lang="es-EC" sz="2400" b="0" i="0" kern="1200" dirty="0" smtClean="0"/>
            <a:t>Marco teórico</a:t>
          </a:r>
          <a:endParaRPr lang="es-EC" sz="2400" b="0" i="0" kern="1200" dirty="0"/>
        </a:p>
      </dsp:txBody>
      <dsp:txXfrm>
        <a:off x="1113521" y="1705967"/>
        <a:ext cx="6512937" cy="852983"/>
      </dsp:txXfrm>
    </dsp:sp>
    <dsp:sp modelId="{8AD5A9F4-D2B5-4689-B513-8E9310DE1C24}">
      <dsp:nvSpPr>
        <dsp:cNvPr id="0" name=""/>
        <dsp:cNvSpPr/>
      </dsp:nvSpPr>
      <dsp:spPr>
        <a:xfrm>
          <a:off x="580406" y="1599344"/>
          <a:ext cx="1066229" cy="106622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C4293-B82E-424C-A499-65027E87CC14}">
      <dsp:nvSpPr>
        <dsp:cNvPr id="0" name=""/>
        <dsp:cNvSpPr/>
      </dsp:nvSpPr>
      <dsp:spPr>
        <a:xfrm>
          <a:off x="1113521" y="2985665"/>
          <a:ext cx="6512937" cy="85298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Metodología</a:t>
          </a:r>
          <a:endParaRPr lang="es-EC" sz="2400" kern="1200" dirty="0"/>
        </a:p>
      </dsp:txBody>
      <dsp:txXfrm>
        <a:off x="1113521" y="2985665"/>
        <a:ext cx="6512937" cy="852983"/>
      </dsp:txXfrm>
    </dsp:sp>
    <dsp:sp modelId="{5C9BDF03-F384-4E78-BA4A-4DD66239A05E}">
      <dsp:nvSpPr>
        <dsp:cNvPr id="0" name=""/>
        <dsp:cNvSpPr/>
      </dsp:nvSpPr>
      <dsp:spPr>
        <a:xfrm>
          <a:off x="580406" y="2879042"/>
          <a:ext cx="1066229" cy="106622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16B51A-3A75-4151-90E7-5B98B8DCB51A}">
      <dsp:nvSpPr>
        <dsp:cNvPr id="0" name=""/>
        <dsp:cNvSpPr/>
      </dsp:nvSpPr>
      <dsp:spPr>
        <a:xfrm>
          <a:off x="624486" y="4265362"/>
          <a:ext cx="7001972" cy="852983"/>
        </a:xfrm>
        <a:prstGeom prst="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77056"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Conclusiones y Recomendaciones</a:t>
          </a:r>
          <a:endParaRPr lang="es-EC" sz="2400" kern="1200" dirty="0"/>
        </a:p>
      </dsp:txBody>
      <dsp:txXfrm>
        <a:off x="624486" y="4265362"/>
        <a:ext cx="7001972" cy="852983"/>
      </dsp:txXfrm>
    </dsp:sp>
    <dsp:sp modelId="{A5E58A20-2A17-4696-BFC8-E5B877F8D3B1}">
      <dsp:nvSpPr>
        <dsp:cNvPr id="0" name=""/>
        <dsp:cNvSpPr/>
      </dsp:nvSpPr>
      <dsp:spPr>
        <a:xfrm>
          <a:off x="91371" y="4158739"/>
          <a:ext cx="1066229" cy="1066229"/>
        </a:xfrm>
        <a:prstGeom prst="ellipse">
          <a:avLst/>
        </a:prstGeom>
        <a:solidFill>
          <a:schemeClr val="lt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08B0-79ED-42A5-B5A0-348F9798C338}">
      <dsp:nvSpPr>
        <dsp:cNvPr id="0" name=""/>
        <dsp:cNvSpPr/>
      </dsp:nvSpPr>
      <dsp:spPr>
        <a:xfrm>
          <a:off x="123695" y="473462"/>
          <a:ext cx="160912" cy="8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3695" y="473462"/>
        <a:ext cx="160912" cy="85718"/>
      </dsp:txXfrm>
    </dsp:sp>
    <dsp:sp modelId="{0051808F-C8DC-413D-B201-05814F6A5914}">
      <dsp:nvSpPr>
        <dsp:cNvPr id="0" name=""/>
        <dsp:cNvSpPr/>
      </dsp:nvSpPr>
      <dsp:spPr>
        <a:xfrm>
          <a:off x="123695" y="559180"/>
          <a:ext cx="1676465" cy="1326737"/>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015DF-C21B-4736-9964-EF8928B79C57}">
      <dsp:nvSpPr>
        <dsp:cNvPr id="0" name=""/>
        <dsp:cNvSpPr/>
      </dsp:nvSpPr>
      <dsp:spPr>
        <a:xfrm>
          <a:off x="1130689" y="559180"/>
          <a:ext cx="1676465" cy="1326737"/>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CCE6B-D11B-405C-A264-2E1BDB5CD0C0}">
      <dsp:nvSpPr>
        <dsp:cNvPr id="0" name=""/>
        <dsp:cNvSpPr/>
      </dsp:nvSpPr>
      <dsp:spPr>
        <a:xfrm>
          <a:off x="2138479" y="559180"/>
          <a:ext cx="1676465" cy="1326737"/>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2312E-2AD6-4227-A5A5-FD027B0326C8}">
      <dsp:nvSpPr>
        <dsp:cNvPr id="0" name=""/>
        <dsp:cNvSpPr/>
      </dsp:nvSpPr>
      <dsp:spPr>
        <a:xfrm>
          <a:off x="3145473" y="559180"/>
          <a:ext cx="1676465" cy="1326737"/>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A21D-9737-4733-9B42-29E345E6837A}">
      <dsp:nvSpPr>
        <dsp:cNvPr id="0" name=""/>
        <dsp:cNvSpPr/>
      </dsp:nvSpPr>
      <dsp:spPr>
        <a:xfrm>
          <a:off x="4153263" y="559180"/>
          <a:ext cx="1676465" cy="1326737"/>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668FE-729D-47D5-8300-DAC56EFE9093}">
      <dsp:nvSpPr>
        <dsp:cNvPr id="0" name=""/>
        <dsp:cNvSpPr/>
      </dsp:nvSpPr>
      <dsp:spPr>
        <a:xfrm>
          <a:off x="5160257" y="559180"/>
          <a:ext cx="1676465" cy="1326737"/>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D17BC-653F-4442-9CCD-C58DBE8AC664}">
      <dsp:nvSpPr>
        <dsp:cNvPr id="0" name=""/>
        <dsp:cNvSpPr/>
      </dsp:nvSpPr>
      <dsp:spPr>
        <a:xfrm>
          <a:off x="6168047" y="559180"/>
          <a:ext cx="1676465" cy="1326737"/>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9F283-14B3-4FEF-90BE-7985A9A7067F}">
      <dsp:nvSpPr>
        <dsp:cNvPr id="0" name=""/>
        <dsp:cNvSpPr/>
      </dsp:nvSpPr>
      <dsp:spPr>
        <a:xfrm>
          <a:off x="123695" y="691854"/>
          <a:ext cx="7257520" cy="106139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•Identificar los riesgos mediante una matriz de amenazas e imprevistos que pueden ocurrir en las operaciones de abordaje para evitar problemas en el cumplimiento de estas actividades.</a:t>
          </a:r>
          <a:endParaRPr lang="es-EC" sz="2100" kern="1200" dirty="0"/>
        </a:p>
      </dsp:txBody>
      <dsp:txXfrm>
        <a:off x="123695" y="691854"/>
        <a:ext cx="7257520" cy="1061390"/>
      </dsp:txXfrm>
    </dsp:sp>
    <dsp:sp modelId="{53290971-C494-4001-B0B5-CD70FACEAB8A}">
      <dsp:nvSpPr>
        <dsp:cNvPr id="0" name=""/>
        <dsp:cNvSpPr/>
      </dsp:nvSpPr>
      <dsp:spPr>
        <a:xfrm>
          <a:off x="123695" y="1996702"/>
          <a:ext cx="323185" cy="19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311150">
            <a:lnSpc>
              <a:spcPct val="90000"/>
            </a:lnSpc>
            <a:spcBef>
              <a:spcPct val="0"/>
            </a:spcBef>
            <a:spcAft>
              <a:spcPct val="35000"/>
            </a:spcAft>
          </a:pPr>
          <a:endParaRPr lang="es-EC" sz="700" kern="1200" dirty="0"/>
        </a:p>
      </dsp:txBody>
      <dsp:txXfrm>
        <a:off x="123695" y="1996702"/>
        <a:ext cx="323185" cy="192930"/>
      </dsp:txXfrm>
    </dsp:sp>
    <dsp:sp modelId="{D3F299C6-A878-4258-8648-372CD9D68C3E}">
      <dsp:nvSpPr>
        <dsp:cNvPr id="0" name=""/>
        <dsp:cNvSpPr/>
      </dsp:nvSpPr>
      <dsp:spPr>
        <a:xfrm>
          <a:off x="123695" y="2189632"/>
          <a:ext cx="1676465" cy="1326737"/>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7C76-761E-4A20-88E9-DC4F74C32293}">
      <dsp:nvSpPr>
        <dsp:cNvPr id="0" name=""/>
        <dsp:cNvSpPr/>
      </dsp:nvSpPr>
      <dsp:spPr>
        <a:xfrm>
          <a:off x="1130689" y="2189632"/>
          <a:ext cx="1676465" cy="1326737"/>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11E3-354C-40FB-AAA4-D57CA6CF0753}">
      <dsp:nvSpPr>
        <dsp:cNvPr id="0" name=""/>
        <dsp:cNvSpPr/>
      </dsp:nvSpPr>
      <dsp:spPr>
        <a:xfrm>
          <a:off x="2138479" y="2189632"/>
          <a:ext cx="1676465" cy="1326737"/>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ADDE1-ADA3-4832-B14B-B160CCF8459D}">
      <dsp:nvSpPr>
        <dsp:cNvPr id="0" name=""/>
        <dsp:cNvSpPr/>
      </dsp:nvSpPr>
      <dsp:spPr>
        <a:xfrm>
          <a:off x="3145473" y="2189632"/>
          <a:ext cx="1676465" cy="1326737"/>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4F75A-FAF9-4BA5-8363-044CE7078A26}">
      <dsp:nvSpPr>
        <dsp:cNvPr id="0" name=""/>
        <dsp:cNvSpPr/>
      </dsp:nvSpPr>
      <dsp:spPr>
        <a:xfrm>
          <a:off x="4153263" y="2189632"/>
          <a:ext cx="1676465" cy="1326737"/>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E2599-C268-4433-BBCE-A5ACDF90F8DC}">
      <dsp:nvSpPr>
        <dsp:cNvPr id="0" name=""/>
        <dsp:cNvSpPr/>
      </dsp:nvSpPr>
      <dsp:spPr>
        <a:xfrm>
          <a:off x="5160257" y="2189632"/>
          <a:ext cx="1676465" cy="1326737"/>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E91F5-E6B7-4211-AFDC-DFB7CDC9A622}">
      <dsp:nvSpPr>
        <dsp:cNvPr id="0" name=""/>
        <dsp:cNvSpPr/>
      </dsp:nvSpPr>
      <dsp:spPr>
        <a:xfrm>
          <a:off x="6168047" y="2189632"/>
          <a:ext cx="1676465" cy="1326737"/>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56322-1450-4578-BBC9-F764DB62A437}">
      <dsp:nvSpPr>
        <dsp:cNvPr id="0" name=""/>
        <dsp:cNvSpPr/>
      </dsp:nvSpPr>
      <dsp:spPr>
        <a:xfrm>
          <a:off x="123695" y="2322306"/>
          <a:ext cx="7257520" cy="1061390"/>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•Realizar un análisis de los procedimientos que se cumplen para realizar un abordaje mediante entrevistas al personal que ha realizado estas operaciones de control.</a:t>
          </a:r>
          <a:endParaRPr lang="es-EC" sz="2100" kern="1200" dirty="0"/>
        </a:p>
      </dsp:txBody>
      <dsp:txXfrm>
        <a:off x="123695" y="2322306"/>
        <a:ext cx="7257520" cy="1061390"/>
      </dsp:txXfrm>
    </dsp:sp>
    <dsp:sp modelId="{937391A8-D6DC-4108-943E-1C08A3087D97}">
      <dsp:nvSpPr>
        <dsp:cNvPr id="0" name=""/>
        <dsp:cNvSpPr/>
      </dsp:nvSpPr>
      <dsp:spPr>
        <a:xfrm>
          <a:off x="123695" y="3627154"/>
          <a:ext cx="45708" cy="11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3695" y="3627154"/>
        <a:ext cx="45708" cy="117261"/>
      </dsp:txXfrm>
    </dsp:sp>
    <dsp:sp modelId="{2E6CA67C-7F87-40C8-B942-4670CDC05F20}">
      <dsp:nvSpPr>
        <dsp:cNvPr id="0" name=""/>
        <dsp:cNvSpPr/>
      </dsp:nvSpPr>
      <dsp:spPr>
        <a:xfrm>
          <a:off x="123695" y="3744416"/>
          <a:ext cx="1676465" cy="1326737"/>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917ED-9991-48EE-8CF5-365C9A538E0F}">
      <dsp:nvSpPr>
        <dsp:cNvPr id="0" name=""/>
        <dsp:cNvSpPr/>
      </dsp:nvSpPr>
      <dsp:spPr>
        <a:xfrm>
          <a:off x="1130689" y="3744416"/>
          <a:ext cx="1676465" cy="1326737"/>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B56D1-595E-4FAD-AE6D-196CB4019D15}">
      <dsp:nvSpPr>
        <dsp:cNvPr id="0" name=""/>
        <dsp:cNvSpPr/>
      </dsp:nvSpPr>
      <dsp:spPr>
        <a:xfrm>
          <a:off x="2138479" y="3744416"/>
          <a:ext cx="1676465" cy="1326737"/>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CBE91-9840-499A-A671-B2155F565EAB}">
      <dsp:nvSpPr>
        <dsp:cNvPr id="0" name=""/>
        <dsp:cNvSpPr/>
      </dsp:nvSpPr>
      <dsp:spPr>
        <a:xfrm>
          <a:off x="3145473" y="3744416"/>
          <a:ext cx="1676465" cy="1326737"/>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ACB4D-CB47-4694-B017-78F25B0A09EA}">
      <dsp:nvSpPr>
        <dsp:cNvPr id="0" name=""/>
        <dsp:cNvSpPr/>
      </dsp:nvSpPr>
      <dsp:spPr>
        <a:xfrm>
          <a:off x="4153263" y="3744416"/>
          <a:ext cx="1676465" cy="1326737"/>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D311C-C6DC-4987-9387-30C09A450BDD}">
      <dsp:nvSpPr>
        <dsp:cNvPr id="0" name=""/>
        <dsp:cNvSpPr/>
      </dsp:nvSpPr>
      <dsp:spPr>
        <a:xfrm>
          <a:off x="5160257" y="3744416"/>
          <a:ext cx="1676465" cy="1326737"/>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B2B91-73E5-46F3-BA18-6426F60A2C83}">
      <dsp:nvSpPr>
        <dsp:cNvPr id="0" name=""/>
        <dsp:cNvSpPr/>
      </dsp:nvSpPr>
      <dsp:spPr>
        <a:xfrm>
          <a:off x="6168047" y="3744416"/>
          <a:ext cx="1676465" cy="1326737"/>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2E38-9657-4CF1-8449-3214584BDD01}">
      <dsp:nvSpPr>
        <dsp:cNvPr id="0" name=""/>
        <dsp:cNvSpPr/>
      </dsp:nvSpPr>
      <dsp:spPr>
        <a:xfrm>
          <a:off x="123695" y="3877089"/>
          <a:ext cx="7257520" cy="1061390"/>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933450">
            <a:lnSpc>
              <a:spcPct val="90000"/>
            </a:lnSpc>
            <a:spcBef>
              <a:spcPct val="0"/>
            </a:spcBef>
            <a:spcAft>
              <a:spcPct val="35000"/>
            </a:spcAft>
          </a:pPr>
          <a:r>
            <a:rPr lang="es-EC" sz="2100" kern="1200" dirty="0" smtClean="0"/>
            <a:t>•Proponer un plan de capacitación para mejorar las competencias y habilidades del personal militar al realizar un abordaje mediante conferencias.</a:t>
          </a:r>
          <a:endParaRPr lang="es-EC" sz="2100" kern="1200" dirty="0"/>
        </a:p>
      </dsp:txBody>
      <dsp:txXfrm>
        <a:off x="123695" y="3877089"/>
        <a:ext cx="7257520" cy="10613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D3977-9361-43FC-807E-FE0515F4C30F}">
      <dsp:nvSpPr>
        <dsp:cNvPr id="0" name=""/>
        <dsp:cNvSpPr/>
      </dsp:nvSpPr>
      <dsp:spPr>
        <a:xfrm>
          <a:off x="3222472" y="701062"/>
          <a:ext cx="4788302" cy="4788302"/>
        </a:xfrm>
        <a:prstGeom prst="blockArc">
          <a:avLst>
            <a:gd name="adj1" fmla="val 12600000"/>
            <a:gd name="adj2" fmla="val 162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C861D94-7F55-489A-B29E-46B3C1A97CC0}">
      <dsp:nvSpPr>
        <dsp:cNvPr id="0" name=""/>
        <dsp:cNvSpPr/>
      </dsp:nvSpPr>
      <dsp:spPr>
        <a:xfrm>
          <a:off x="3222472" y="701062"/>
          <a:ext cx="4788302" cy="4788302"/>
        </a:xfrm>
        <a:prstGeom prst="blockArc">
          <a:avLst>
            <a:gd name="adj1" fmla="val 9000000"/>
            <a:gd name="adj2" fmla="val 126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03FC41D-38CE-4650-BC95-50EF6F66E54E}">
      <dsp:nvSpPr>
        <dsp:cNvPr id="0" name=""/>
        <dsp:cNvSpPr/>
      </dsp:nvSpPr>
      <dsp:spPr>
        <a:xfrm>
          <a:off x="3222472" y="701062"/>
          <a:ext cx="4788302" cy="4788302"/>
        </a:xfrm>
        <a:prstGeom prst="blockArc">
          <a:avLst>
            <a:gd name="adj1" fmla="val 5400000"/>
            <a:gd name="adj2" fmla="val 90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7AF122-5CF1-4526-A71A-CD5120FD27D7}">
      <dsp:nvSpPr>
        <dsp:cNvPr id="0" name=""/>
        <dsp:cNvSpPr/>
      </dsp:nvSpPr>
      <dsp:spPr>
        <a:xfrm>
          <a:off x="3222472" y="701062"/>
          <a:ext cx="4788302" cy="4788302"/>
        </a:xfrm>
        <a:prstGeom prst="blockArc">
          <a:avLst>
            <a:gd name="adj1" fmla="val 1800000"/>
            <a:gd name="adj2" fmla="val 54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972C1F0-2BE6-4F6D-87E4-5CEA24BCE526}">
      <dsp:nvSpPr>
        <dsp:cNvPr id="0" name=""/>
        <dsp:cNvSpPr/>
      </dsp:nvSpPr>
      <dsp:spPr>
        <a:xfrm>
          <a:off x="3222472" y="701062"/>
          <a:ext cx="4788302" cy="4788302"/>
        </a:xfrm>
        <a:prstGeom prst="blockArc">
          <a:avLst>
            <a:gd name="adj1" fmla="val 19800000"/>
            <a:gd name="adj2" fmla="val 18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458ADC4-077E-4C45-866F-1353F4072D26}">
      <dsp:nvSpPr>
        <dsp:cNvPr id="0" name=""/>
        <dsp:cNvSpPr/>
      </dsp:nvSpPr>
      <dsp:spPr>
        <a:xfrm>
          <a:off x="3222472" y="701062"/>
          <a:ext cx="4788302" cy="4788302"/>
        </a:xfrm>
        <a:prstGeom prst="blockArc">
          <a:avLst>
            <a:gd name="adj1" fmla="val 16200000"/>
            <a:gd name="adj2" fmla="val 19800000"/>
            <a:gd name="adj3" fmla="val 45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BA40F9-B657-4E76-8FE0-D0B84538A4DE}">
      <dsp:nvSpPr>
        <dsp:cNvPr id="0" name=""/>
        <dsp:cNvSpPr/>
      </dsp:nvSpPr>
      <dsp:spPr>
        <a:xfrm>
          <a:off x="4540195" y="2018785"/>
          <a:ext cx="2152856" cy="21528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endParaRPr lang="es-EC" sz="4000" kern="1200"/>
        </a:p>
      </dsp:txBody>
      <dsp:txXfrm>
        <a:off x="4855473" y="2334063"/>
        <a:ext cx="1522300" cy="1522300"/>
      </dsp:txXfrm>
    </dsp:sp>
    <dsp:sp modelId="{4892D4DA-1B86-4F22-8793-5560736CB795}">
      <dsp:nvSpPr>
        <dsp:cNvPr id="0" name=""/>
        <dsp:cNvSpPr/>
      </dsp:nvSpPr>
      <dsp:spPr>
        <a:xfrm>
          <a:off x="4863124" y="1815"/>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5083819" y="222510"/>
        <a:ext cx="1065609" cy="1065609"/>
      </dsp:txXfrm>
    </dsp:sp>
    <dsp:sp modelId="{E972B3B8-1269-4129-AF00-C5A0951303BB}">
      <dsp:nvSpPr>
        <dsp:cNvPr id="0" name=""/>
        <dsp:cNvSpPr/>
      </dsp:nvSpPr>
      <dsp:spPr>
        <a:xfrm>
          <a:off x="6889536" y="1171764"/>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7110231" y="1392459"/>
        <a:ext cx="1065609" cy="1065609"/>
      </dsp:txXfrm>
    </dsp:sp>
    <dsp:sp modelId="{22927763-9C96-4044-BA20-B292C8597B83}">
      <dsp:nvSpPr>
        <dsp:cNvPr id="0" name=""/>
        <dsp:cNvSpPr/>
      </dsp:nvSpPr>
      <dsp:spPr>
        <a:xfrm>
          <a:off x="6889536" y="3511663"/>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a:p>
      </dsp:txBody>
      <dsp:txXfrm>
        <a:off x="7110231" y="3732358"/>
        <a:ext cx="1065609" cy="1065609"/>
      </dsp:txXfrm>
    </dsp:sp>
    <dsp:sp modelId="{6F59378D-BF89-4471-B546-7D6C90903C0F}">
      <dsp:nvSpPr>
        <dsp:cNvPr id="0" name=""/>
        <dsp:cNvSpPr/>
      </dsp:nvSpPr>
      <dsp:spPr>
        <a:xfrm>
          <a:off x="4863124" y="4681613"/>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endParaRPr lang="es-EC" sz="2800" kern="1200" dirty="0"/>
        </a:p>
      </dsp:txBody>
      <dsp:txXfrm>
        <a:off x="5083819" y="4902308"/>
        <a:ext cx="1065609" cy="1065609"/>
      </dsp:txXfrm>
    </dsp:sp>
    <dsp:sp modelId="{B9060E16-C44B-467C-9C30-25A71CA1F62E}">
      <dsp:nvSpPr>
        <dsp:cNvPr id="0" name=""/>
        <dsp:cNvSpPr/>
      </dsp:nvSpPr>
      <dsp:spPr>
        <a:xfrm>
          <a:off x="2836712" y="3511663"/>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C" sz="5100" kern="1200" dirty="0"/>
        </a:p>
      </dsp:txBody>
      <dsp:txXfrm>
        <a:off x="3057407" y="3732358"/>
        <a:ext cx="1065609" cy="1065609"/>
      </dsp:txXfrm>
    </dsp:sp>
    <dsp:sp modelId="{67EA05B3-01BA-40DF-AB77-B131EEC48BA3}">
      <dsp:nvSpPr>
        <dsp:cNvPr id="0" name=""/>
        <dsp:cNvSpPr/>
      </dsp:nvSpPr>
      <dsp:spPr>
        <a:xfrm>
          <a:off x="2836712" y="1171764"/>
          <a:ext cx="1506999" cy="150699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2266950">
            <a:lnSpc>
              <a:spcPct val="90000"/>
            </a:lnSpc>
            <a:spcBef>
              <a:spcPct val="0"/>
            </a:spcBef>
            <a:spcAft>
              <a:spcPct val="35000"/>
            </a:spcAft>
          </a:pPr>
          <a:endParaRPr lang="es-EC" sz="5100" kern="1200" dirty="0"/>
        </a:p>
      </dsp:txBody>
      <dsp:txXfrm>
        <a:off x="3057407" y="1392459"/>
        <a:ext cx="1065609" cy="106560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49398-2067-49C9-839E-832F29E16BEB}">
      <dsp:nvSpPr>
        <dsp:cNvPr id="0" name=""/>
        <dsp:cNvSpPr/>
      </dsp:nvSpPr>
      <dsp:spPr>
        <a:xfrm rot="10800000">
          <a:off x="1612691" y="1020"/>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dirty="0" smtClean="0"/>
            <a:t>Narcotráfico</a:t>
          </a:r>
          <a:endParaRPr lang="es-EC" sz="2500" kern="1200" dirty="0"/>
        </a:p>
      </dsp:txBody>
      <dsp:txXfrm rot="10800000">
        <a:off x="1747953" y="1020"/>
        <a:ext cx="5730351" cy="541050"/>
      </dsp:txXfrm>
    </dsp:sp>
    <dsp:sp modelId="{9257B3CB-0D6C-45B5-8BB3-FCC0CD83D227}">
      <dsp:nvSpPr>
        <dsp:cNvPr id="0" name=""/>
        <dsp:cNvSpPr/>
      </dsp:nvSpPr>
      <dsp:spPr>
        <a:xfrm>
          <a:off x="1342166" y="1020"/>
          <a:ext cx="541050" cy="54105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73000" r="-7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493932-9F29-4529-8655-56C7AB0FC302}">
      <dsp:nvSpPr>
        <dsp:cNvPr id="0" name=""/>
        <dsp:cNvSpPr/>
      </dsp:nvSpPr>
      <dsp:spPr>
        <a:xfrm rot="10800000">
          <a:off x="1612691" y="703578"/>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dirty="0" smtClean="0"/>
            <a:t>Tráfico ilegal de migrantes</a:t>
          </a:r>
          <a:endParaRPr lang="es-EC" sz="2500" kern="1200" dirty="0"/>
        </a:p>
      </dsp:txBody>
      <dsp:txXfrm rot="10800000">
        <a:off x="1747953" y="703578"/>
        <a:ext cx="5730351" cy="541050"/>
      </dsp:txXfrm>
    </dsp:sp>
    <dsp:sp modelId="{D43D9D6A-060D-4614-8539-DEC5911546C3}">
      <dsp:nvSpPr>
        <dsp:cNvPr id="0" name=""/>
        <dsp:cNvSpPr/>
      </dsp:nvSpPr>
      <dsp:spPr>
        <a:xfrm>
          <a:off x="1342166" y="703578"/>
          <a:ext cx="541050" cy="54105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40000" r="-4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B0F4B-40D1-45FD-BBC5-20DCDA27CCE4}">
      <dsp:nvSpPr>
        <dsp:cNvPr id="0" name=""/>
        <dsp:cNvSpPr/>
      </dsp:nvSpPr>
      <dsp:spPr>
        <a:xfrm rot="10800000">
          <a:off x="1612691" y="1406137"/>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dirty="0" smtClean="0"/>
            <a:t>Piratería</a:t>
          </a:r>
          <a:endParaRPr lang="es-EC" sz="2500" kern="1200" dirty="0"/>
        </a:p>
      </dsp:txBody>
      <dsp:txXfrm rot="10800000">
        <a:off x="1747953" y="1406137"/>
        <a:ext cx="5730351" cy="541050"/>
      </dsp:txXfrm>
    </dsp:sp>
    <dsp:sp modelId="{6BECA8AB-8681-428E-9FF9-B3B09BE93291}">
      <dsp:nvSpPr>
        <dsp:cNvPr id="0" name=""/>
        <dsp:cNvSpPr/>
      </dsp:nvSpPr>
      <dsp:spPr>
        <a:xfrm>
          <a:off x="1342166" y="1406137"/>
          <a:ext cx="541050" cy="541050"/>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C8891EB-5A24-456E-83F1-D779A2F73EC0}">
      <dsp:nvSpPr>
        <dsp:cNvPr id="0" name=""/>
        <dsp:cNvSpPr/>
      </dsp:nvSpPr>
      <dsp:spPr>
        <a:xfrm rot="10800000">
          <a:off x="1612691" y="2108695"/>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dirty="0" smtClean="0"/>
            <a:t>Tenencia ilegal de armas</a:t>
          </a:r>
          <a:endParaRPr lang="es-EC" sz="2500" kern="1200" dirty="0"/>
        </a:p>
      </dsp:txBody>
      <dsp:txXfrm rot="10800000">
        <a:off x="1747953" y="2108695"/>
        <a:ext cx="5730351" cy="541050"/>
      </dsp:txXfrm>
    </dsp:sp>
    <dsp:sp modelId="{7E246942-4F0C-408A-A66D-D7DCB12746F5}">
      <dsp:nvSpPr>
        <dsp:cNvPr id="0" name=""/>
        <dsp:cNvSpPr/>
      </dsp:nvSpPr>
      <dsp:spPr>
        <a:xfrm>
          <a:off x="1342166" y="2108695"/>
          <a:ext cx="541050" cy="541050"/>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1B69DE6-16F9-419A-8CB1-BDD8BA51F627}">
      <dsp:nvSpPr>
        <dsp:cNvPr id="0" name=""/>
        <dsp:cNvSpPr/>
      </dsp:nvSpPr>
      <dsp:spPr>
        <a:xfrm rot="10800000">
          <a:off x="1612691" y="2811253"/>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smtClean="0"/>
            <a:t>Pesca ilegal</a:t>
          </a:r>
          <a:endParaRPr lang="es-EC" sz="2500" kern="1200"/>
        </a:p>
      </dsp:txBody>
      <dsp:txXfrm rot="10800000">
        <a:off x="1747953" y="2811253"/>
        <a:ext cx="5730351" cy="541050"/>
      </dsp:txXfrm>
    </dsp:sp>
    <dsp:sp modelId="{DD38ABAC-515D-46B1-A5D2-E2236A598266}">
      <dsp:nvSpPr>
        <dsp:cNvPr id="0" name=""/>
        <dsp:cNvSpPr/>
      </dsp:nvSpPr>
      <dsp:spPr>
        <a:xfrm>
          <a:off x="1342166" y="2811253"/>
          <a:ext cx="541050" cy="54105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2000" r="-2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4DBDEE-6427-44A6-A068-9F26178F6DD1}">
      <dsp:nvSpPr>
        <dsp:cNvPr id="0" name=""/>
        <dsp:cNvSpPr/>
      </dsp:nvSpPr>
      <dsp:spPr>
        <a:xfrm rot="10800000">
          <a:off x="1612691" y="3513812"/>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smtClean="0"/>
            <a:t>Contrabando de mercadería</a:t>
          </a:r>
          <a:endParaRPr lang="es-EC" sz="2500" kern="1200"/>
        </a:p>
      </dsp:txBody>
      <dsp:txXfrm rot="10800000">
        <a:off x="1747953" y="3513812"/>
        <a:ext cx="5730351" cy="541050"/>
      </dsp:txXfrm>
    </dsp:sp>
    <dsp:sp modelId="{72EDA619-0C91-4615-85F0-684846FF9E23}">
      <dsp:nvSpPr>
        <dsp:cNvPr id="0" name=""/>
        <dsp:cNvSpPr/>
      </dsp:nvSpPr>
      <dsp:spPr>
        <a:xfrm>
          <a:off x="1342166" y="3513812"/>
          <a:ext cx="541050" cy="541050"/>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CABF9B-D1E0-49AB-9658-51BE4C91877C}">
      <dsp:nvSpPr>
        <dsp:cNvPr id="0" name=""/>
        <dsp:cNvSpPr/>
      </dsp:nvSpPr>
      <dsp:spPr>
        <a:xfrm rot="10800000">
          <a:off x="1612691" y="4216370"/>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smtClean="0"/>
            <a:t>Contaminación ambiental</a:t>
          </a:r>
          <a:endParaRPr lang="es-EC" sz="2500" kern="1200"/>
        </a:p>
      </dsp:txBody>
      <dsp:txXfrm rot="10800000">
        <a:off x="1747953" y="4216370"/>
        <a:ext cx="5730351" cy="541050"/>
      </dsp:txXfrm>
    </dsp:sp>
    <dsp:sp modelId="{9368132E-3B3C-42AB-844A-0AD6B758D87F}">
      <dsp:nvSpPr>
        <dsp:cNvPr id="0" name=""/>
        <dsp:cNvSpPr/>
      </dsp:nvSpPr>
      <dsp:spPr>
        <a:xfrm>
          <a:off x="1342166" y="4216370"/>
          <a:ext cx="541050" cy="541050"/>
        </a:xfrm>
        <a:prstGeom prst="ellipse">
          <a:avLst/>
        </a:prstGeom>
        <a:blipFill>
          <a:blip xmlns:r="http://schemas.openxmlformats.org/officeDocument/2006/relationships" r:embed="rId7"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291DDF5-DF30-48A9-9154-788CC21225D9}">
      <dsp:nvSpPr>
        <dsp:cNvPr id="0" name=""/>
        <dsp:cNvSpPr/>
      </dsp:nvSpPr>
      <dsp:spPr>
        <a:xfrm rot="10800000">
          <a:off x="1612691" y="4892904"/>
          <a:ext cx="5865613" cy="54105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8588" tIns="95250" rIns="177800" bIns="95250" numCol="1" spcCol="1270" anchor="ctr" anchorCtr="0">
          <a:noAutofit/>
        </a:bodyPr>
        <a:lstStyle/>
        <a:p>
          <a:pPr lvl="0" algn="ctr" defTabSz="1111250">
            <a:lnSpc>
              <a:spcPct val="90000"/>
            </a:lnSpc>
            <a:spcBef>
              <a:spcPct val="0"/>
            </a:spcBef>
            <a:spcAft>
              <a:spcPct val="35000"/>
            </a:spcAft>
          </a:pPr>
          <a:r>
            <a:rPr lang="es-EC" sz="2500" b="1" u="sng" kern="1200" smtClean="0"/>
            <a:t>Tráfico ilegal de hidrocarburos</a:t>
          </a:r>
          <a:endParaRPr lang="es-EC" sz="2500" kern="1200"/>
        </a:p>
      </dsp:txBody>
      <dsp:txXfrm rot="10800000">
        <a:off x="1747953" y="4892904"/>
        <a:ext cx="5730351" cy="541050"/>
      </dsp:txXfrm>
    </dsp:sp>
    <dsp:sp modelId="{3FFFD319-BF2F-4962-803E-ED127765E6B9}">
      <dsp:nvSpPr>
        <dsp:cNvPr id="0" name=""/>
        <dsp:cNvSpPr/>
      </dsp:nvSpPr>
      <dsp:spPr>
        <a:xfrm>
          <a:off x="1342166" y="4918928"/>
          <a:ext cx="541050" cy="541050"/>
        </a:xfrm>
        <a:prstGeom prst="ellipse">
          <a:avLst/>
        </a:prstGeom>
        <a:blipFill>
          <a:blip xmlns:r="http://schemas.openxmlformats.org/officeDocument/2006/relationships" r:embed="rId8" cstate="print">
            <a:extLst>
              <a:ext uri="{28A0092B-C50C-407E-A947-70E740481C1C}">
                <a14:useLocalDpi xmlns:a14="http://schemas.microsoft.com/office/drawing/2010/main" val="0"/>
              </a:ext>
            </a:extLst>
          </a:blip>
          <a:srcRect/>
          <a:stretch>
            <a:fillRect l="-39000" r="-39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9C1197-169A-4AA9-A97A-AD34F2A672F4}">
      <dsp:nvSpPr>
        <dsp:cNvPr id="0" name=""/>
        <dsp:cNvSpPr/>
      </dsp:nvSpPr>
      <dsp:spPr>
        <a:xfrm>
          <a:off x="4021384" y="1241452"/>
          <a:ext cx="260704" cy="1142134"/>
        </a:xfrm>
        <a:custGeom>
          <a:avLst/>
          <a:gdLst/>
          <a:ahLst/>
          <a:cxnLst/>
          <a:rect l="0" t="0" r="0" b="0"/>
          <a:pathLst>
            <a:path>
              <a:moveTo>
                <a:pt x="260704" y="0"/>
              </a:moveTo>
              <a:lnTo>
                <a:pt x="260704" y="1142134"/>
              </a:lnTo>
              <a:lnTo>
                <a:pt x="0" y="11421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29C3B4-F37F-4CCC-843F-BDB08BCEA64D}">
      <dsp:nvSpPr>
        <dsp:cNvPr id="0" name=""/>
        <dsp:cNvSpPr/>
      </dsp:nvSpPr>
      <dsp:spPr>
        <a:xfrm>
          <a:off x="4282089" y="1241452"/>
          <a:ext cx="3004310" cy="2284268"/>
        </a:xfrm>
        <a:custGeom>
          <a:avLst/>
          <a:gdLst/>
          <a:ahLst/>
          <a:cxnLst/>
          <a:rect l="0" t="0" r="0" b="0"/>
          <a:pathLst>
            <a:path>
              <a:moveTo>
                <a:pt x="0" y="0"/>
              </a:moveTo>
              <a:lnTo>
                <a:pt x="0" y="2023564"/>
              </a:lnTo>
              <a:lnTo>
                <a:pt x="3004310" y="2023564"/>
              </a:lnTo>
              <a:lnTo>
                <a:pt x="3004310" y="2284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8F5A27-1E0A-41AE-BA26-2F7883C17288}">
      <dsp:nvSpPr>
        <dsp:cNvPr id="0" name=""/>
        <dsp:cNvSpPr/>
      </dsp:nvSpPr>
      <dsp:spPr>
        <a:xfrm>
          <a:off x="4236369" y="1241452"/>
          <a:ext cx="91440" cy="2284268"/>
        </a:xfrm>
        <a:custGeom>
          <a:avLst/>
          <a:gdLst/>
          <a:ahLst/>
          <a:cxnLst/>
          <a:rect l="0" t="0" r="0" b="0"/>
          <a:pathLst>
            <a:path>
              <a:moveTo>
                <a:pt x="45720" y="0"/>
              </a:moveTo>
              <a:lnTo>
                <a:pt x="45720" y="2284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9D36FC-F56C-44FD-A979-A82F24332857}">
      <dsp:nvSpPr>
        <dsp:cNvPr id="0" name=""/>
        <dsp:cNvSpPr/>
      </dsp:nvSpPr>
      <dsp:spPr>
        <a:xfrm>
          <a:off x="1277779" y="1241452"/>
          <a:ext cx="3004310" cy="2284268"/>
        </a:xfrm>
        <a:custGeom>
          <a:avLst/>
          <a:gdLst/>
          <a:ahLst/>
          <a:cxnLst/>
          <a:rect l="0" t="0" r="0" b="0"/>
          <a:pathLst>
            <a:path>
              <a:moveTo>
                <a:pt x="3004310" y="0"/>
              </a:moveTo>
              <a:lnTo>
                <a:pt x="3004310" y="2023564"/>
              </a:lnTo>
              <a:lnTo>
                <a:pt x="0" y="2023564"/>
              </a:lnTo>
              <a:lnTo>
                <a:pt x="0" y="22842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24115D-DD1D-4B83-A71E-2960A24D8EBB}">
      <dsp:nvSpPr>
        <dsp:cNvPr id="0" name=""/>
        <dsp:cNvSpPr/>
      </dsp:nvSpPr>
      <dsp:spPr>
        <a:xfrm>
          <a:off x="1531146" y="2"/>
          <a:ext cx="5501885" cy="12414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Plan de capacitación para mejorar las competencias y habilidades del personal militar al realizar un abordaje mediante conferencias</a:t>
          </a:r>
          <a:endParaRPr lang="es-EC" sz="2200" kern="1200" dirty="0"/>
        </a:p>
      </dsp:txBody>
      <dsp:txXfrm>
        <a:off x="1531146" y="2"/>
        <a:ext cx="5501885" cy="1241450"/>
      </dsp:txXfrm>
    </dsp:sp>
    <dsp:sp modelId="{3712F39B-3D75-4A0B-A3F4-F597DA7D196B}">
      <dsp:nvSpPr>
        <dsp:cNvPr id="0" name=""/>
        <dsp:cNvSpPr/>
      </dsp:nvSpPr>
      <dsp:spPr>
        <a:xfrm>
          <a:off x="36328" y="3525721"/>
          <a:ext cx="2482901" cy="12425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effectLst/>
            </a:rPr>
            <a:t>Equipos de protección y Armamento</a:t>
          </a:r>
          <a:endParaRPr lang="es-EC" sz="2200" kern="1200" dirty="0"/>
        </a:p>
      </dsp:txBody>
      <dsp:txXfrm>
        <a:off x="36328" y="3525721"/>
        <a:ext cx="2482901" cy="1242580"/>
      </dsp:txXfrm>
    </dsp:sp>
    <dsp:sp modelId="{65650130-FEC6-4BCE-B625-1E323E650C51}">
      <dsp:nvSpPr>
        <dsp:cNvPr id="0" name=""/>
        <dsp:cNvSpPr/>
      </dsp:nvSpPr>
      <dsp:spPr>
        <a:xfrm>
          <a:off x="3040638" y="3525721"/>
          <a:ext cx="2482901" cy="12414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effectLst/>
            </a:rPr>
            <a:t>Perfiles y competencias del personal</a:t>
          </a:r>
          <a:endParaRPr lang="es-EC" sz="2200" kern="1200" dirty="0"/>
        </a:p>
      </dsp:txBody>
      <dsp:txXfrm>
        <a:off x="3040638" y="3525721"/>
        <a:ext cx="2482901" cy="1241450"/>
      </dsp:txXfrm>
    </dsp:sp>
    <dsp:sp modelId="{79DA86FC-23FE-4BF8-AF21-062E2CC91988}">
      <dsp:nvSpPr>
        <dsp:cNvPr id="0" name=""/>
        <dsp:cNvSpPr/>
      </dsp:nvSpPr>
      <dsp:spPr>
        <a:xfrm>
          <a:off x="6044949" y="3525721"/>
          <a:ext cx="2482901" cy="12414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effectLst/>
            </a:rPr>
            <a:t>Procedimientos de abordaje</a:t>
          </a:r>
          <a:endParaRPr lang="es-EC" sz="2200" kern="1200" dirty="0"/>
        </a:p>
      </dsp:txBody>
      <dsp:txXfrm>
        <a:off x="6044949" y="3525721"/>
        <a:ext cx="2482901" cy="1241450"/>
      </dsp:txXfrm>
    </dsp:sp>
    <dsp:sp modelId="{C1193CBC-5049-40A5-A06A-FBAFED0D1B0E}">
      <dsp:nvSpPr>
        <dsp:cNvPr id="0" name=""/>
        <dsp:cNvSpPr/>
      </dsp:nvSpPr>
      <dsp:spPr>
        <a:xfrm>
          <a:off x="2369386" y="2045353"/>
          <a:ext cx="1651998" cy="67646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3 CURSOS</a:t>
          </a:r>
          <a:endParaRPr lang="es-EC" sz="2200" kern="1200" dirty="0"/>
        </a:p>
      </dsp:txBody>
      <dsp:txXfrm>
        <a:off x="2369386" y="2045353"/>
        <a:ext cx="1651998" cy="676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08B0-79ED-42A5-B5A0-348F9798C338}">
      <dsp:nvSpPr>
        <dsp:cNvPr id="0" name=""/>
        <dsp:cNvSpPr/>
      </dsp:nvSpPr>
      <dsp:spPr>
        <a:xfrm>
          <a:off x="124812" y="856333"/>
          <a:ext cx="162366" cy="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4812" y="856333"/>
        <a:ext cx="162366" cy="86493"/>
      </dsp:txXfrm>
    </dsp:sp>
    <dsp:sp modelId="{0051808F-C8DC-413D-B201-05814F6A5914}">
      <dsp:nvSpPr>
        <dsp:cNvPr id="0" name=""/>
        <dsp:cNvSpPr/>
      </dsp:nvSpPr>
      <dsp:spPr>
        <a:xfrm>
          <a:off x="124812" y="942826"/>
          <a:ext cx="1691615" cy="1338727"/>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015DF-C21B-4736-9964-EF8928B79C57}">
      <dsp:nvSpPr>
        <dsp:cNvPr id="0" name=""/>
        <dsp:cNvSpPr/>
      </dsp:nvSpPr>
      <dsp:spPr>
        <a:xfrm>
          <a:off x="1140907" y="942826"/>
          <a:ext cx="1691615" cy="1338727"/>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CCE6B-D11B-405C-A264-2E1BDB5CD0C0}">
      <dsp:nvSpPr>
        <dsp:cNvPr id="0" name=""/>
        <dsp:cNvSpPr/>
      </dsp:nvSpPr>
      <dsp:spPr>
        <a:xfrm>
          <a:off x="2157804" y="942826"/>
          <a:ext cx="1691615" cy="1338727"/>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2312E-2AD6-4227-A5A5-FD027B0326C8}">
      <dsp:nvSpPr>
        <dsp:cNvPr id="0" name=""/>
        <dsp:cNvSpPr/>
      </dsp:nvSpPr>
      <dsp:spPr>
        <a:xfrm>
          <a:off x="3173898" y="942826"/>
          <a:ext cx="1691615" cy="1338727"/>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A21D-9737-4733-9B42-29E345E6837A}">
      <dsp:nvSpPr>
        <dsp:cNvPr id="0" name=""/>
        <dsp:cNvSpPr/>
      </dsp:nvSpPr>
      <dsp:spPr>
        <a:xfrm>
          <a:off x="4190795" y="942826"/>
          <a:ext cx="1691615" cy="1338727"/>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668FE-729D-47D5-8300-DAC56EFE9093}">
      <dsp:nvSpPr>
        <dsp:cNvPr id="0" name=""/>
        <dsp:cNvSpPr/>
      </dsp:nvSpPr>
      <dsp:spPr>
        <a:xfrm>
          <a:off x="5206889" y="942826"/>
          <a:ext cx="1691615" cy="1338727"/>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D17BC-653F-4442-9CCD-C58DBE8AC664}">
      <dsp:nvSpPr>
        <dsp:cNvPr id="0" name=""/>
        <dsp:cNvSpPr/>
      </dsp:nvSpPr>
      <dsp:spPr>
        <a:xfrm>
          <a:off x="6223787" y="942826"/>
          <a:ext cx="1691615" cy="1338727"/>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9F283-14B3-4FEF-90BE-7985A9A7067F}">
      <dsp:nvSpPr>
        <dsp:cNvPr id="0" name=""/>
        <dsp:cNvSpPr/>
      </dsp:nvSpPr>
      <dsp:spPr>
        <a:xfrm>
          <a:off x="124812" y="1076699"/>
          <a:ext cx="7323106" cy="107098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identificación de los riesgos y amenazas en las operaciones y abordajes permite disminuir los riesgos del personal</a:t>
          </a:r>
          <a:endParaRPr lang="es-EC" sz="2400" kern="1200" dirty="0"/>
        </a:p>
      </dsp:txBody>
      <dsp:txXfrm>
        <a:off x="124812" y="1076699"/>
        <a:ext cx="7323106" cy="1070981"/>
      </dsp:txXfrm>
    </dsp:sp>
    <dsp:sp modelId="{53290971-C494-4001-B0B5-CD70FACEAB8A}">
      <dsp:nvSpPr>
        <dsp:cNvPr id="0" name=""/>
        <dsp:cNvSpPr/>
      </dsp:nvSpPr>
      <dsp:spPr>
        <a:xfrm>
          <a:off x="124812" y="2409097"/>
          <a:ext cx="326105" cy="1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311150">
            <a:lnSpc>
              <a:spcPct val="90000"/>
            </a:lnSpc>
            <a:spcBef>
              <a:spcPct val="0"/>
            </a:spcBef>
            <a:spcAft>
              <a:spcPct val="35000"/>
            </a:spcAft>
          </a:pPr>
          <a:endParaRPr lang="es-EC" sz="700" kern="1200" dirty="0"/>
        </a:p>
      </dsp:txBody>
      <dsp:txXfrm>
        <a:off x="124812" y="2409097"/>
        <a:ext cx="326105" cy="194673"/>
      </dsp:txXfrm>
    </dsp:sp>
    <dsp:sp modelId="{D3F299C6-A878-4258-8648-372CD9D68C3E}">
      <dsp:nvSpPr>
        <dsp:cNvPr id="0" name=""/>
        <dsp:cNvSpPr/>
      </dsp:nvSpPr>
      <dsp:spPr>
        <a:xfrm>
          <a:off x="124812" y="2603771"/>
          <a:ext cx="1691615" cy="1338727"/>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7C76-761E-4A20-88E9-DC4F74C32293}">
      <dsp:nvSpPr>
        <dsp:cNvPr id="0" name=""/>
        <dsp:cNvSpPr/>
      </dsp:nvSpPr>
      <dsp:spPr>
        <a:xfrm>
          <a:off x="1140907" y="2603771"/>
          <a:ext cx="1691615" cy="1338727"/>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11E3-354C-40FB-AAA4-D57CA6CF0753}">
      <dsp:nvSpPr>
        <dsp:cNvPr id="0" name=""/>
        <dsp:cNvSpPr/>
      </dsp:nvSpPr>
      <dsp:spPr>
        <a:xfrm>
          <a:off x="2157804" y="2603771"/>
          <a:ext cx="1691615" cy="1338727"/>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ADDE1-ADA3-4832-B14B-B160CCF8459D}">
      <dsp:nvSpPr>
        <dsp:cNvPr id="0" name=""/>
        <dsp:cNvSpPr/>
      </dsp:nvSpPr>
      <dsp:spPr>
        <a:xfrm>
          <a:off x="3173898" y="2603771"/>
          <a:ext cx="1691615" cy="1338727"/>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4F75A-FAF9-4BA5-8363-044CE7078A26}">
      <dsp:nvSpPr>
        <dsp:cNvPr id="0" name=""/>
        <dsp:cNvSpPr/>
      </dsp:nvSpPr>
      <dsp:spPr>
        <a:xfrm>
          <a:off x="4190795" y="2603771"/>
          <a:ext cx="1691615" cy="1338727"/>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E2599-C268-4433-BBCE-A5ACDF90F8DC}">
      <dsp:nvSpPr>
        <dsp:cNvPr id="0" name=""/>
        <dsp:cNvSpPr/>
      </dsp:nvSpPr>
      <dsp:spPr>
        <a:xfrm>
          <a:off x="5206889" y="2603771"/>
          <a:ext cx="1691615" cy="1338727"/>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E91F5-E6B7-4211-AFDC-DFB7CDC9A622}">
      <dsp:nvSpPr>
        <dsp:cNvPr id="0" name=""/>
        <dsp:cNvSpPr/>
      </dsp:nvSpPr>
      <dsp:spPr>
        <a:xfrm>
          <a:off x="6223787" y="2603771"/>
          <a:ext cx="1691615" cy="1338727"/>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56322-1450-4578-BBC9-F764DB62A437}">
      <dsp:nvSpPr>
        <dsp:cNvPr id="0" name=""/>
        <dsp:cNvSpPr/>
      </dsp:nvSpPr>
      <dsp:spPr>
        <a:xfrm>
          <a:off x="124812" y="2737644"/>
          <a:ext cx="7323106" cy="1070981"/>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verificación de los procedimientos de abordaje permite una mejor capacitación del personal .</a:t>
          </a:r>
          <a:endParaRPr lang="es-EC" sz="2400" kern="1200" dirty="0"/>
        </a:p>
      </dsp:txBody>
      <dsp:txXfrm>
        <a:off x="124812" y="2737644"/>
        <a:ext cx="7323106" cy="1070981"/>
      </dsp:txXfrm>
    </dsp:sp>
    <dsp:sp modelId="{937391A8-D6DC-4108-943E-1C08A3087D97}">
      <dsp:nvSpPr>
        <dsp:cNvPr id="0" name=""/>
        <dsp:cNvSpPr/>
      </dsp:nvSpPr>
      <dsp:spPr>
        <a:xfrm>
          <a:off x="124812" y="4070042"/>
          <a:ext cx="46121" cy="11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4812" y="4070042"/>
        <a:ext cx="46121" cy="118321"/>
      </dsp:txXfrm>
    </dsp:sp>
    <dsp:sp modelId="{2E6CA67C-7F87-40C8-B942-4670CDC05F20}">
      <dsp:nvSpPr>
        <dsp:cNvPr id="0" name=""/>
        <dsp:cNvSpPr/>
      </dsp:nvSpPr>
      <dsp:spPr>
        <a:xfrm>
          <a:off x="124812" y="4188364"/>
          <a:ext cx="1691615" cy="1338727"/>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917ED-9991-48EE-8CF5-365C9A538E0F}">
      <dsp:nvSpPr>
        <dsp:cNvPr id="0" name=""/>
        <dsp:cNvSpPr/>
      </dsp:nvSpPr>
      <dsp:spPr>
        <a:xfrm>
          <a:off x="1140907" y="4188364"/>
          <a:ext cx="1691615" cy="1338727"/>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B56D1-595E-4FAD-AE6D-196CB4019D15}">
      <dsp:nvSpPr>
        <dsp:cNvPr id="0" name=""/>
        <dsp:cNvSpPr/>
      </dsp:nvSpPr>
      <dsp:spPr>
        <a:xfrm>
          <a:off x="2157804" y="4188364"/>
          <a:ext cx="1691615" cy="1338727"/>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CBE91-9840-499A-A671-B2155F565EAB}">
      <dsp:nvSpPr>
        <dsp:cNvPr id="0" name=""/>
        <dsp:cNvSpPr/>
      </dsp:nvSpPr>
      <dsp:spPr>
        <a:xfrm>
          <a:off x="3173898" y="4188364"/>
          <a:ext cx="1691615" cy="1338727"/>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ACB4D-CB47-4694-B017-78F25B0A09EA}">
      <dsp:nvSpPr>
        <dsp:cNvPr id="0" name=""/>
        <dsp:cNvSpPr/>
      </dsp:nvSpPr>
      <dsp:spPr>
        <a:xfrm>
          <a:off x="4190795" y="4188364"/>
          <a:ext cx="1691615" cy="1338727"/>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D311C-C6DC-4987-9387-30C09A450BDD}">
      <dsp:nvSpPr>
        <dsp:cNvPr id="0" name=""/>
        <dsp:cNvSpPr/>
      </dsp:nvSpPr>
      <dsp:spPr>
        <a:xfrm>
          <a:off x="5206889" y="4188364"/>
          <a:ext cx="1691615" cy="1338727"/>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B2B91-73E5-46F3-BA18-6426F60A2C83}">
      <dsp:nvSpPr>
        <dsp:cNvPr id="0" name=""/>
        <dsp:cNvSpPr/>
      </dsp:nvSpPr>
      <dsp:spPr>
        <a:xfrm>
          <a:off x="6223787" y="4188364"/>
          <a:ext cx="1691615" cy="1338727"/>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2E38-9657-4CF1-8449-3214584BDD01}">
      <dsp:nvSpPr>
        <dsp:cNvPr id="0" name=""/>
        <dsp:cNvSpPr/>
      </dsp:nvSpPr>
      <dsp:spPr>
        <a:xfrm>
          <a:off x="124812" y="4322236"/>
          <a:ext cx="7323106" cy="107098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aplicación de un plan de capacitación contribuirá con el mejoramiento de las competencias y habilidades del personal militar al realizar un abordaje permitiendo incrementar el grado de alistamiento de la Unidad. </a:t>
          </a:r>
          <a:endParaRPr lang="es-EC" sz="2400" kern="1200" dirty="0"/>
        </a:p>
      </dsp:txBody>
      <dsp:txXfrm>
        <a:off x="124812" y="4322236"/>
        <a:ext cx="7323106" cy="10709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08B0-79ED-42A5-B5A0-348F9798C338}">
      <dsp:nvSpPr>
        <dsp:cNvPr id="0" name=""/>
        <dsp:cNvSpPr/>
      </dsp:nvSpPr>
      <dsp:spPr>
        <a:xfrm>
          <a:off x="124812" y="856333"/>
          <a:ext cx="162366" cy="864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4812" y="856333"/>
        <a:ext cx="162366" cy="86493"/>
      </dsp:txXfrm>
    </dsp:sp>
    <dsp:sp modelId="{0051808F-C8DC-413D-B201-05814F6A5914}">
      <dsp:nvSpPr>
        <dsp:cNvPr id="0" name=""/>
        <dsp:cNvSpPr/>
      </dsp:nvSpPr>
      <dsp:spPr>
        <a:xfrm>
          <a:off x="124812" y="942826"/>
          <a:ext cx="1691615" cy="1338727"/>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015DF-C21B-4736-9964-EF8928B79C57}">
      <dsp:nvSpPr>
        <dsp:cNvPr id="0" name=""/>
        <dsp:cNvSpPr/>
      </dsp:nvSpPr>
      <dsp:spPr>
        <a:xfrm>
          <a:off x="1140907" y="942826"/>
          <a:ext cx="1691615" cy="1338727"/>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CCE6B-D11B-405C-A264-2E1BDB5CD0C0}">
      <dsp:nvSpPr>
        <dsp:cNvPr id="0" name=""/>
        <dsp:cNvSpPr/>
      </dsp:nvSpPr>
      <dsp:spPr>
        <a:xfrm>
          <a:off x="2157804" y="942826"/>
          <a:ext cx="1691615" cy="1338727"/>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2312E-2AD6-4227-A5A5-FD027B0326C8}">
      <dsp:nvSpPr>
        <dsp:cNvPr id="0" name=""/>
        <dsp:cNvSpPr/>
      </dsp:nvSpPr>
      <dsp:spPr>
        <a:xfrm>
          <a:off x="3173898" y="942826"/>
          <a:ext cx="1691615" cy="1338727"/>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A21D-9737-4733-9B42-29E345E6837A}">
      <dsp:nvSpPr>
        <dsp:cNvPr id="0" name=""/>
        <dsp:cNvSpPr/>
      </dsp:nvSpPr>
      <dsp:spPr>
        <a:xfrm>
          <a:off x="4190795" y="942826"/>
          <a:ext cx="1691615" cy="1338727"/>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668FE-729D-47D5-8300-DAC56EFE9093}">
      <dsp:nvSpPr>
        <dsp:cNvPr id="0" name=""/>
        <dsp:cNvSpPr/>
      </dsp:nvSpPr>
      <dsp:spPr>
        <a:xfrm>
          <a:off x="5206889" y="942826"/>
          <a:ext cx="1691615" cy="1338727"/>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D17BC-653F-4442-9CCD-C58DBE8AC664}">
      <dsp:nvSpPr>
        <dsp:cNvPr id="0" name=""/>
        <dsp:cNvSpPr/>
      </dsp:nvSpPr>
      <dsp:spPr>
        <a:xfrm>
          <a:off x="6223787" y="942826"/>
          <a:ext cx="1691615" cy="1338727"/>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9F283-14B3-4FEF-90BE-7985A9A7067F}">
      <dsp:nvSpPr>
        <dsp:cNvPr id="0" name=""/>
        <dsp:cNvSpPr/>
      </dsp:nvSpPr>
      <dsp:spPr>
        <a:xfrm>
          <a:off x="124812" y="1076699"/>
          <a:ext cx="7323106" cy="1070981"/>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identificación de los riesgos y amenazas en las operaciones y abordajes permite disminuir los riesgos del personal</a:t>
          </a:r>
          <a:endParaRPr lang="es-EC" sz="2400" kern="1200" dirty="0"/>
        </a:p>
      </dsp:txBody>
      <dsp:txXfrm>
        <a:off x="124812" y="1076699"/>
        <a:ext cx="7323106" cy="1070981"/>
      </dsp:txXfrm>
    </dsp:sp>
    <dsp:sp modelId="{53290971-C494-4001-B0B5-CD70FACEAB8A}">
      <dsp:nvSpPr>
        <dsp:cNvPr id="0" name=""/>
        <dsp:cNvSpPr/>
      </dsp:nvSpPr>
      <dsp:spPr>
        <a:xfrm>
          <a:off x="124812" y="2409097"/>
          <a:ext cx="326105" cy="1946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311150">
            <a:lnSpc>
              <a:spcPct val="90000"/>
            </a:lnSpc>
            <a:spcBef>
              <a:spcPct val="0"/>
            </a:spcBef>
            <a:spcAft>
              <a:spcPct val="35000"/>
            </a:spcAft>
          </a:pPr>
          <a:endParaRPr lang="es-EC" sz="700" kern="1200" dirty="0"/>
        </a:p>
      </dsp:txBody>
      <dsp:txXfrm>
        <a:off x="124812" y="2409097"/>
        <a:ext cx="326105" cy="194673"/>
      </dsp:txXfrm>
    </dsp:sp>
    <dsp:sp modelId="{D3F299C6-A878-4258-8648-372CD9D68C3E}">
      <dsp:nvSpPr>
        <dsp:cNvPr id="0" name=""/>
        <dsp:cNvSpPr/>
      </dsp:nvSpPr>
      <dsp:spPr>
        <a:xfrm>
          <a:off x="124812" y="2603771"/>
          <a:ext cx="1691615" cy="1338727"/>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7C76-761E-4A20-88E9-DC4F74C32293}">
      <dsp:nvSpPr>
        <dsp:cNvPr id="0" name=""/>
        <dsp:cNvSpPr/>
      </dsp:nvSpPr>
      <dsp:spPr>
        <a:xfrm>
          <a:off x="1140907" y="2603771"/>
          <a:ext cx="1691615" cy="1338727"/>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11E3-354C-40FB-AAA4-D57CA6CF0753}">
      <dsp:nvSpPr>
        <dsp:cNvPr id="0" name=""/>
        <dsp:cNvSpPr/>
      </dsp:nvSpPr>
      <dsp:spPr>
        <a:xfrm>
          <a:off x="2157804" y="2603771"/>
          <a:ext cx="1691615" cy="1338727"/>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ADDE1-ADA3-4832-B14B-B160CCF8459D}">
      <dsp:nvSpPr>
        <dsp:cNvPr id="0" name=""/>
        <dsp:cNvSpPr/>
      </dsp:nvSpPr>
      <dsp:spPr>
        <a:xfrm>
          <a:off x="3173898" y="2603771"/>
          <a:ext cx="1691615" cy="1338727"/>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4F75A-FAF9-4BA5-8363-044CE7078A26}">
      <dsp:nvSpPr>
        <dsp:cNvPr id="0" name=""/>
        <dsp:cNvSpPr/>
      </dsp:nvSpPr>
      <dsp:spPr>
        <a:xfrm>
          <a:off x="4190795" y="2603771"/>
          <a:ext cx="1691615" cy="1338727"/>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E2599-C268-4433-BBCE-A5ACDF90F8DC}">
      <dsp:nvSpPr>
        <dsp:cNvPr id="0" name=""/>
        <dsp:cNvSpPr/>
      </dsp:nvSpPr>
      <dsp:spPr>
        <a:xfrm>
          <a:off x="5206889" y="2603771"/>
          <a:ext cx="1691615" cy="1338727"/>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E91F5-E6B7-4211-AFDC-DFB7CDC9A622}">
      <dsp:nvSpPr>
        <dsp:cNvPr id="0" name=""/>
        <dsp:cNvSpPr/>
      </dsp:nvSpPr>
      <dsp:spPr>
        <a:xfrm>
          <a:off x="6223787" y="2603771"/>
          <a:ext cx="1691615" cy="1338727"/>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56322-1450-4578-BBC9-F764DB62A437}">
      <dsp:nvSpPr>
        <dsp:cNvPr id="0" name=""/>
        <dsp:cNvSpPr/>
      </dsp:nvSpPr>
      <dsp:spPr>
        <a:xfrm>
          <a:off x="124812" y="2737644"/>
          <a:ext cx="7323106" cy="1070981"/>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verificación de los procedimientos de abordaje permite una mejor capacitación del personal .</a:t>
          </a:r>
          <a:endParaRPr lang="es-EC" sz="2400" kern="1200" dirty="0"/>
        </a:p>
      </dsp:txBody>
      <dsp:txXfrm>
        <a:off x="124812" y="2737644"/>
        <a:ext cx="7323106" cy="1070981"/>
      </dsp:txXfrm>
    </dsp:sp>
    <dsp:sp modelId="{937391A8-D6DC-4108-943E-1C08A3087D97}">
      <dsp:nvSpPr>
        <dsp:cNvPr id="0" name=""/>
        <dsp:cNvSpPr/>
      </dsp:nvSpPr>
      <dsp:spPr>
        <a:xfrm>
          <a:off x="124812" y="4070042"/>
          <a:ext cx="46121" cy="1183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4812" y="4070042"/>
        <a:ext cx="46121" cy="118321"/>
      </dsp:txXfrm>
    </dsp:sp>
    <dsp:sp modelId="{2E6CA67C-7F87-40C8-B942-4670CDC05F20}">
      <dsp:nvSpPr>
        <dsp:cNvPr id="0" name=""/>
        <dsp:cNvSpPr/>
      </dsp:nvSpPr>
      <dsp:spPr>
        <a:xfrm>
          <a:off x="124812" y="4188364"/>
          <a:ext cx="1691615" cy="1338727"/>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917ED-9991-48EE-8CF5-365C9A538E0F}">
      <dsp:nvSpPr>
        <dsp:cNvPr id="0" name=""/>
        <dsp:cNvSpPr/>
      </dsp:nvSpPr>
      <dsp:spPr>
        <a:xfrm>
          <a:off x="1140907" y="4188364"/>
          <a:ext cx="1691615" cy="1338727"/>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B56D1-595E-4FAD-AE6D-196CB4019D15}">
      <dsp:nvSpPr>
        <dsp:cNvPr id="0" name=""/>
        <dsp:cNvSpPr/>
      </dsp:nvSpPr>
      <dsp:spPr>
        <a:xfrm>
          <a:off x="2157804" y="4188364"/>
          <a:ext cx="1691615" cy="1338727"/>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CBE91-9840-499A-A671-B2155F565EAB}">
      <dsp:nvSpPr>
        <dsp:cNvPr id="0" name=""/>
        <dsp:cNvSpPr/>
      </dsp:nvSpPr>
      <dsp:spPr>
        <a:xfrm>
          <a:off x="3173898" y="4188364"/>
          <a:ext cx="1691615" cy="1338727"/>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ACB4D-CB47-4694-B017-78F25B0A09EA}">
      <dsp:nvSpPr>
        <dsp:cNvPr id="0" name=""/>
        <dsp:cNvSpPr/>
      </dsp:nvSpPr>
      <dsp:spPr>
        <a:xfrm>
          <a:off x="4190795" y="4188364"/>
          <a:ext cx="1691615" cy="1338727"/>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D311C-C6DC-4987-9387-30C09A450BDD}">
      <dsp:nvSpPr>
        <dsp:cNvPr id="0" name=""/>
        <dsp:cNvSpPr/>
      </dsp:nvSpPr>
      <dsp:spPr>
        <a:xfrm>
          <a:off x="5206889" y="4188364"/>
          <a:ext cx="1691615" cy="1338727"/>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B2B91-73E5-46F3-BA18-6426F60A2C83}">
      <dsp:nvSpPr>
        <dsp:cNvPr id="0" name=""/>
        <dsp:cNvSpPr/>
      </dsp:nvSpPr>
      <dsp:spPr>
        <a:xfrm>
          <a:off x="6223787" y="4188364"/>
          <a:ext cx="1691615" cy="1338727"/>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2E38-9657-4CF1-8449-3214584BDD01}">
      <dsp:nvSpPr>
        <dsp:cNvPr id="0" name=""/>
        <dsp:cNvSpPr/>
      </dsp:nvSpPr>
      <dsp:spPr>
        <a:xfrm>
          <a:off x="124812" y="4322236"/>
          <a:ext cx="7323106" cy="1070981"/>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l" defTabSz="1066800">
            <a:lnSpc>
              <a:spcPct val="90000"/>
            </a:lnSpc>
            <a:spcBef>
              <a:spcPct val="0"/>
            </a:spcBef>
            <a:spcAft>
              <a:spcPct val="35000"/>
            </a:spcAft>
          </a:pPr>
          <a:r>
            <a:rPr lang="es-EC" sz="2400" kern="1200" dirty="0" smtClean="0"/>
            <a:t>La aplicación de un plan de capacitación contribuirá con el mejoramiento de las competencias y habilidades del personal militar al realizar un abordaje permitiendo incrementar el grado de alistamiento de la Unidad. </a:t>
          </a:r>
          <a:endParaRPr lang="es-EC" sz="2400" kern="1200" dirty="0"/>
        </a:p>
      </dsp:txBody>
      <dsp:txXfrm>
        <a:off x="124812" y="4322236"/>
        <a:ext cx="7323106" cy="10709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108B0-79ED-42A5-B5A0-348F9798C338}">
      <dsp:nvSpPr>
        <dsp:cNvPr id="0" name=""/>
        <dsp:cNvSpPr/>
      </dsp:nvSpPr>
      <dsp:spPr>
        <a:xfrm>
          <a:off x="123695" y="473462"/>
          <a:ext cx="160912" cy="857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3695" y="473462"/>
        <a:ext cx="160912" cy="85718"/>
      </dsp:txXfrm>
    </dsp:sp>
    <dsp:sp modelId="{0051808F-C8DC-413D-B201-05814F6A5914}">
      <dsp:nvSpPr>
        <dsp:cNvPr id="0" name=""/>
        <dsp:cNvSpPr/>
      </dsp:nvSpPr>
      <dsp:spPr>
        <a:xfrm>
          <a:off x="123695" y="559180"/>
          <a:ext cx="1676465" cy="1326737"/>
        </a:xfrm>
        <a:prstGeom prst="chevron">
          <a:avLst>
            <a:gd name="adj" fmla="val 70610"/>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B015DF-C21B-4736-9964-EF8928B79C57}">
      <dsp:nvSpPr>
        <dsp:cNvPr id="0" name=""/>
        <dsp:cNvSpPr/>
      </dsp:nvSpPr>
      <dsp:spPr>
        <a:xfrm>
          <a:off x="1130689" y="559180"/>
          <a:ext cx="1676465" cy="1326737"/>
        </a:xfrm>
        <a:prstGeom prst="chevron">
          <a:avLst>
            <a:gd name="adj" fmla="val 70610"/>
          </a:avLst>
        </a:prstGeom>
        <a:solidFill>
          <a:schemeClr val="accent5">
            <a:hueOff val="-496694"/>
            <a:satOff val="1991"/>
            <a:lumOff val="431"/>
            <a:alphaOff val="0"/>
          </a:schemeClr>
        </a:solidFill>
        <a:ln w="25400" cap="flat" cmpd="sng" algn="ctr">
          <a:solidFill>
            <a:schemeClr val="accent5">
              <a:hueOff val="-496694"/>
              <a:satOff val="1991"/>
              <a:lumOff val="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ECCE6B-D11B-405C-A264-2E1BDB5CD0C0}">
      <dsp:nvSpPr>
        <dsp:cNvPr id="0" name=""/>
        <dsp:cNvSpPr/>
      </dsp:nvSpPr>
      <dsp:spPr>
        <a:xfrm>
          <a:off x="2138479" y="559180"/>
          <a:ext cx="1676465" cy="1326737"/>
        </a:xfrm>
        <a:prstGeom prst="chevron">
          <a:avLst>
            <a:gd name="adj" fmla="val 70610"/>
          </a:avLst>
        </a:prstGeom>
        <a:solidFill>
          <a:schemeClr val="accent5">
            <a:hueOff val="-993388"/>
            <a:satOff val="3981"/>
            <a:lumOff val="863"/>
            <a:alphaOff val="0"/>
          </a:schemeClr>
        </a:solidFill>
        <a:ln w="25400" cap="flat" cmpd="sng" algn="ctr">
          <a:solidFill>
            <a:schemeClr val="accent5">
              <a:hueOff val="-993388"/>
              <a:satOff val="3981"/>
              <a:lumOff val="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B2312E-2AD6-4227-A5A5-FD027B0326C8}">
      <dsp:nvSpPr>
        <dsp:cNvPr id="0" name=""/>
        <dsp:cNvSpPr/>
      </dsp:nvSpPr>
      <dsp:spPr>
        <a:xfrm>
          <a:off x="3145473" y="559180"/>
          <a:ext cx="1676465" cy="1326737"/>
        </a:xfrm>
        <a:prstGeom prst="chevron">
          <a:avLst>
            <a:gd name="adj" fmla="val 70610"/>
          </a:avLst>
        </a:prstGeom>
        <a:solidFill>
          <a:schemeClr val="accent5">
            <a:hueOff val="-1490082"/>
            <a:satOff val="5972"/>
            <a:lumOff val="1294"/>
            <a:alphaOff val="0"/>
          </a:schemeClr>
        </a:solidFill>
        <a:ln w="25400" cap="flat" cmpd="sng" algn="ctr">
          <a:solidFill>
            <a:schemeClr val="accent5">
              <a:hueOff val="-1490082"/>
              <a:satOff val="5972"/>
              <a:lumOff val="129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B4A21D-9737-4733-9B42-29E345E6837A}">
      <dsp:nvSpPr>
        <dsp:cNvPr id="0" name=""/>
        <dsp:cNvSpPr/>
      </dsp:nvSpPr>
      <dsp:spPr>
        <a:xfrm>
          <a:off x="4153263" y="559180"/>
          <a:ext cx="1676465" cy="1326737"/>
        </a:xfrm>
        <a:prstGeom prst="chevron">
          <a:avLst>
            <a:gd name="adj" fmla="val 70610"/>
          </a:avLst>
        </a:prstGeom>
        <a:solidFill>
          <a:schemeClr val="accent5">
            <a:hueOff val="-1986775"/>
            <a:satOff val="7962"/>
            <a:lumOff val="1726"/>
            <a:alphaOff val="0"/>
          </a:schemeClr>
        </a:solidFill>
        <a:ln w="25400" cap="flat" cmpd="sng" algn="ctr">
          <a:solidFill>
            <a:schemeClr val="accent5">
              <a:hueOff val="-1986775"/>
              <a:satOff val="7962"/>
              <a:lumOff val="17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1668FE-729D-47D5-8300-DAC56EFE9093}">
      <dsp:nvSpPr>
        <dsp:cNvPr id="0" name=""/>
        <dsp:cNvSpPr/>
      </dsp:nvSpPr>
      <dsp:spPr>
        <a:xfrm>
          <a:off x="5160257" y="559180"/>
          <a:ext cx="1676465" cy="1326737"/>
        </a:xfrm>
        <a:prstGeom prst="chevron">
          <a:avLst>
            <a:gd name="adj" fmla="val 70610"/>
          </a:avLst>
        </a:prstGeom>
        <a:solidFill>
          <a:schemeClr val="accent5">
            <a:hueOff val="-2483469"/>
            <a:satOff val="9953"/>
            <a:lumOff val="2157"/>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D17BC-653F-4442-9CCD-C58DBE8AC664}">
      <dsp:nvSpPr>
        <dsp:cNvPr id="0" name=""/>
        <dsp:cNvSpPr/>
      </dsp:nvSpPr>
      <dsp:spPr>
        <a:xfrm>
          <a:off x="6168047" y="559180"/>
          <a:ext cx="1676465" cy="1326737"/>
        </a:xfrm>
        <a:prstGeom prst="chevron">
          <a:avLst>
            <a:gd name="adj" fmla="val 70610"/>
          </a:avLst>
        </a:prstGeom>
        <a:solidFill>
          <a:schemeClr val="accent5">
            <a:hueOff val="-2980163"/>
            <a:satOff val="11943"/>
            <a:lumOff val="2588"/>
            <a:alphaOff val="0"/>
          </a:schemeClr>
        </a:solidFill>
        <a:ln w="25400" cap="flat" cmpd="sng" algn="ctr">
          <a:solidFill>
            <a:schemeClr val="accent5">
              <a:hueOff val="-2980163"/>
              <a:satOff val="11943"/>
              <a:lumOff val="258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59F283-14B3-4FEF-90BE-7985A9A7067F}">
      <dsp:nvSpPr>
        <dsp:cNvPr id="0" name=""/>
        <dsp:cNvSpPr/>
      </dsp:nvSpPr>
      <dsp:spPr>
        <a:xfrm>
          <a:off x="123695" y="691854"/>
          <a:ext cx="7257520" cy="1061390"/>
        </a:xfrm>
        <a:prstGeom prst="rect">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Mejorar la capacitación del personal de superficie  que realiza abordajes, para conseguir mayor eficiencia en futuras operaciones.</a:t>
          </a:r>
          <a:endParaRPr lang="es-EC" sz="2200" kern="1200" dirty="0"/>
        </a:p>
      </dsp:txBody>
      <dsp:txXfrm>
        <a:off x="123695" y="691854"/>
        <a:ext cx="7257520" cy="1061390"/>
      </dsp:txXfrm>
    </dsp:sp>
    <dsp:sp modelId="{53290971-C494-4001-B0B5-CD70FACEAB8A}">
      <dsp:nvSpPr>
        <dsp:cNvPr id="0" name=""/>
        <dsp:cNvSpPr/>
      </dsp:nvSpPr>
      <dsp:spPr>
        <a:xfrm>
          <a:off x="123695" y="1996702"/>
          <a:ext cx="323185" cy="192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b" anchorCtr="0">
          <a:noAutofit/>
        </a:bodyPr>
        <a:lstStyle/>
        <a:p>
          <a:pPr lvl="0" algn="l" defTabSz="311150">
            <a:lnSpc>
              <a:spcPct val="90000"/>
            </a:lnSpc>
            <a:spcBef>
              <a:spcPct val="0"/>
            </a:spcBef>
            <a:spcAft>
              <a:spcPct val="35000"/>
            </a:spcAft>
          </a:pPr>
          <a:endParaRPr lang="es-EC" sz="700" kern="1200" dirty="0"/>
        </a:p>
      </dsp:txBody>
      <dsp:txXfrm>
        <a:off x="123695" y="1996702"/>
        <a:ext cx="323185" cy="192930"/>
      </dsp:txXfrm>
    </dsp:sp>
    <dsp:sp modelId="{D3F299C6-A878-4258-8648-372CD9D68C3E}">
      <dsp:nvSpPr>
        <dsp:cNvPr id="0" name=""/>
        <dsp:cNvSpPr/>
      </dsp:nvSpPr>
      <dsp:spPr>
        <a:xfrm>
          <a:off x="123695" y="2189632"/>
          <a:ext cx="1676465" cy="1326737"/>
        </a:xfrm>
        <a:prstGeom prst="chevron">
          <a:avLst>
            <a:gd name="adj" fmla="val 70610"/>
          </a:avLst>
        </a:prstGeom>
        <a:solidFill>
          <a:schemeClr val="accent5">
            <a:hueOff val="-3476857"/>
            <a:satOff val="13934"/>
            <a:lumOff val="3020"/>
            <a:alphaOff val="0"/>
          </a:schemeClr>
        </a:solidFill>
        <a:ln w="25400" cap="flat" cmpd="sng" algn="ctr">
          <a:solidFill>
            <a:schemeClr val="accent5">
              <a:hueOff val="-3476857"/>
              <a:satOff val="13934"/>
              <a:lumOff val="302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C257C76-761E-4A20-88E9-DC4F74C32293}">
      <dsp:nvSpPr>
        <dsp:cNvPr id="0" name=""/>
        <dsp:cNvSpPr/>
      </dsp:nvSpPr>
      <dsp:spPr>
        <a:xfrm>
          <a:off x="1130689" y="2189632"/>
          <a:ext cx="1676465" cy="1326737"/>
        </a:xfrm>
        <a:prstGeom prst="chevron">
          <a:avLst>
            <a:gd name="adj" fmla="val 70610"/>
          </a:avLst>
        </a:prstGeom>
        <a:solidFill>
          <a:schemeClr val="accent5">
            <a:hueOff val="-3973551"/>
            <a:satOff val="15924"/>
            <a:lumOff val="3451"/>
            <a:alphaOff val="0"/>
          </a:schemeClr>
        </a:solidFill>
        <a:ln w="25400" cap="flat" cmpd="sng" algn="ctr">
          <a:solidFill>
            <a:schemeClr val="accent5">
              <a:hueOff val="-3973551"/>
              <a:satOff val="15924"/>
              <a:lumOff val="34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B11E3-354C-40FB-AAA4-D57CA6CF0753}">
      <dsp:nvSpPr>
        <dsp:cNvPr id="0" name=""/>
        <dsp:cNvSpPr/>
      </dsp:nvSpPr>
      <dsp:spPr>
        <a:xfrm>
          <a:off x="2138479" y="2189632"/>
          <a:ext cx="1676465" cy="1326737"/>
        </a:xfrm>
        <a:prstGeom prst="chevron">
          <a:avLst>
            <a:gd name="adj" fmla="val 70610"/>
          </a:avLst>
        </a:prstGeom>
        <a:solidFill>
          <a:schemeClr val="accent5">
            <a:hueOff val="-4470244"/>
            <a:satOff val="17915"/>
            <a:lumOff val="3883"/>
            <a:alphaOff val="0"/>
          </a:schemeClr>
        </a:solidFill>
        <a:ln w="25400" cap="flat" cmpd="sng" algn="ctr">
          <a:solidFill>
            <a:schemeClr val="accent5">
              <a:hueOff val="-4470244"/>
              <a:satOff val="17915"/>
              <a:lumOff val="38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CADDE1-ADA3-4832-B14B-B160CCF8459D}">
      <dsp:nvSpPr>
        <dsp:cNvPr id="0" name=""/>
        <dsp:cNvSpPr/>
      </dsp:nvSpPr>
      <dsp:spPr>
        <a:xfrm>
          <a:off x="3145473" y="2189632"/>
          <a:ext cx="1676465" cy="1326737"/>
        </a:xfrm>
        <a:prstGeom prst="chevron">
          <a:avLst>
            <a:gd name="adj" fmla="val 70610"/>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84F75A-FAF9-4BA5-8363-044CE7078A26}">
      <dsp:nvSpPr>
        <dsp:cNvPr id="0" name=""/>
        <dsp:cNvSpPr/>
      </dsp:nvSpPr>
      <dsp:spPr>
        <a:xfrm>
          <a:off x="4153263" y="2189632"/>
          <a:ext cx="1676465" cy="1326737"/>
        </a:xfrm>
        <a:prstGeom prst="chevron">
          <a:avLst>
            <a:gd name="adj" fmla="val 70610"/>
          </a:avLst>
        </a:prstGeom>
        <a:solidFill>
          <a:schemeClr val="accent5">
            <a:hueOff val="-5463632"/>
            <a:satOff val="21896"/>
            <a:lumOff val="4745"/>
            <a:alphaOff val="0"/>
          </a:schemeClr>
        </a:solidFill>
        <a:ln w="25400" cap="flat" cmpd="sng" algn="ctr">
          <a:solidFill>
            <a:schemeClr val="accent5">
              <a:hueOff val="-5463632"/>
              <a:satOff val="21896"/>
              <a:lumOff val="47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B0E2599-C268-4433-BBCE-A5ACDF90F8DC}">
      <dsp:nvSpPr>
        <dsp:cNvPr id="0" name=""/>
        <dsp:cNvSpPr/>
      </dsp:nvSpPr>
      <dsp:spPr>
        <a:xfrm>
          <a:off x="5160257" y="2189632"/>
          <a:ext cx="1676465" cy="1326737"/>
        </a:xfrm>
        <a:prstGeom prst="chevron">
          <a:avLst>
            <a:gd name="adj" fmla="val 70610"/>
          </a:avLst>
        </a:prstGeom>
        <a:solidFill>
          <a:schemeClr val="accent5">
            <a:hueOff val="-5960326"/>
            <a:satOff val="23887"/>
            <a:lumOff val="5177"/>
            <a:alphaOff val="0"/>
          </a:schemeClr>
        </a:solidFill>
        <a:ln w="25400" cap="flat" cmpd="sng" algn="ctr">
          <a:solidFill>
            <a:schemeClr val="accent5">
              <a:hueOff val="-5960326"/>
              <a:satOff val="23887"/>
              <a:lumOff val="517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0E91F5-E6B7-4211-AFDC-DFB7CDC9A622}">
      <dsp:nvSpPr>
        <dsp:cNvPr id="0" name=""/>
        <dsp:cNvSpPr/>
      </dsp:nvSpPr>
      <dsp:spPr>
        <a:xfrm>
          <a:off x="6168047" y="2189632"/>
          <a:ext cx="1676465" cy="1326737"/>
        </a:xfrm>
        <a:prstGeom prst="chevron">
          <a:avLst>
            <a:gd name="adj" fmla="val 70610"/>
          </a:avLst>
        </a:prstGeom>
        <a:solidFill>
          <a:schemeClr val="accent5">
            <a:hueOff val="-6457019"/>
            <a:satOff val="25877"/>
            <a:lumOff val="5608"/>
            <a:alphaOff val="0"/>
          </a:schemeClr>
        </a:solidFill>
        <a:ln w="25400" cap="flat" cmpd="sng" algn="ctr">
          <a:solidFill>
            <a:schemeClr val="accent5">
              <a:hueOff val="-6457019"/>
              <a:satOff val="25877"/>
              <a:lumOff val="560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DF56322-1450-4578-BBC9-F764DB62A437}">
      <dsp:nvSpPr>
        <dsp:cNvPr id="0" name=""/>
        <dsp:cNvSpPr/>
      </dsp:nvSpPr>
      <dsp:spPr>
        <a:xfrm>
          <a:off x="123695" y="2322306"/>
          <a:ext cx="7257520" cy="1061390"/>
        </a:xfrm>
        <a:prstGeom prst="rect">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Fomentar una cultura de seguridad al personal de las unidades de la Escuadra.</a:t>
          </a:r>
          <a:endParaRPr lang="es-EC" sz="2200" kern="1200" dirty="0"/>
        </a:p>
      </dsp:txBody>
      <dsp:txXfrm>
        <a:off x="123695" y="2322306"/>
        <a:ext cx="7257520" cy="1061390"/>
      </dsp:txXfrm>
    </dsp:sp>
    <dsp:sp modelId="{937391A8-D6DC-4108-943E-1C08A3087D97}">
      <dsp:nvSpPr>
        <dsp:cNvPr id="0" name=""/>
        <dsp:cNvSpPr/>
      </dsp:nvSpPr>
      <dsp:spPr>
        <a:xfrm>
          <a:off x="123695" y="3627154"/>
          <a:ext cx="45708" cy="1172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b" anchorCtr="0">
          <a:noAutofit/>
        </a:bodyPr>
        <a:lstStyle/>
        <a:p>
          <a:pPr lvl="0" algn="l" defTabSz="222250">
            <a:lnSpc>
              <a:spcPct val="90000"/>
            </a:lnSpc>
            <a:spcBef>
              <a:spcPct val="0"/>
            </a:spcBef>
            <a:spcAft>
              <a:spcPct val="35000"/>
            </a:spcAft>
          </a:pPr>
          <a:endParaRPr lang="es-EC" sz="500" kern="1200" dirty="0"/>
        </a:p>
      </dsp:txBody>
      <dsp:txXfrm>
        <a:off x="123695" y="3627154"/>
        <a:ext cx="45708" cy="117261"/>
      </dsp:txXfrm>
    </dsp:sp>
    <dsp:sp modelId="{2E6CA67C-7F87-40C8-B942-4670CDC05F20}">
      <dsp:nvSpPr>
        <dsp:cNvPr id="0" name=""/>
        <dsp:cNvSpPr/>
      </dsp:nvSpPr>
      <dsp:spPr>
        <a:xfrm>
          <a:off x="123695" y="3744416"/>
          <a:ext cx="1676465" cy="1326737"/>
        </a:xfrm>
        <a:prstGeom prst="chevron">
          <a:avLst>
            <a:gd name="adj" fmla="val 70610"/>
          </a:avLst>
        </a:prstGeom>
        <a:solidFill>
          <a:schemeClr val="accent5">
            <a:hueOff val="-6953714"/>
            <a:satOff val="27868"/>
            <a:lumOff val="6040"/>
            <a:alphaOff val="0"/>
          </a:schemeClr>
        </a:solidFill>
        <a:ln w="25400" cap="flat" cmpd="sng" algn="ctr">
          <a:solidFill>
            <a:schemeClr val="accent5">
              <a:hueOff val="-6953714"/>
              <a:satOff val="27868"/>
              <a:lumOff val="604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8917ED-9991-48EE-8CF5-365C9A538E0F}">
      <dsp:nvSpPr>
        <dsp:cNvPr id="0" name=""/>
        <dsp:cNvSpPr/>
      </dsp:nvSpPr>
      <dsp:spPr>
        <a:xfrm>
          <a:off x="1130689" y="3744416"/>
          <a:ext cx="1676465" cy="1326737"/>
        </a:xfrm>
        <a:prstGeom prst="chevron">
          <a:avLst>
            <a:gd name="adj" fmla="val 70610"/>
          </a:avLst>
        </a:prstGeom>
        <a:solidFill>
          <a:schemeClr val="accent5">
            <a:hueOff val="-7450407"/>
            <a:satOff val="29858"/>
            <a:lumOff val="6471"/>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DB56D1-595E-4FAD-AE6D-196CB4019D15}">
      <dsp:nvSpPr>
        <dsp:cNvPr id="0" name=""/>
        <dsp:cNvSpPr/>
      </dsp:nvSpPr>
      <dsp:spPr>
        <a:xfrm>
          <a:off x="2138479" y="3744416"/>
          <a:ext cx="1676465" cy="1326737"/>
        </a:xfrm>
        <a:prstGeom prst="chevron">
          <a:avLst>
            <a:gd name="adj" fmla="val 70610"/>
          </a:avLst>
        </a:prstGeom>
        <a:solidFill>
          <a:schemeClr val="accent5">
            <a:hueOff val="-7947101"/>
            <a:satOff val="31849"/>
            <a:lumOff val="6902"/>
            <a:alphaOff val="0"/>
          </a:schemeClr>
        </a:solidFill>
        <a:ln w="25400" cap="flat" cmpd="sng" algn="ctr">
          <a:solidFill>
            <a:schemeClr val="accent5">
              <a:hueOff val="-7947101"/>
              <a:satOff val="31849"/>
              <a:lumOff val="690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ECBE91-9840-499A-A671-B2155F565EAB}">
      <dsp:nvSpPr>
        <dsp:cNvPr id="0" name=""/>
        <dsp:cNvSpPr/>
      </dsp:nvSpPr>
      <dsp:spPr>
        <a:xfrm>
          <a:off x="3145473" y="3744416"/>
          <a:ext cx="1676465" cy="1326737"/>
        </a:xfrm>
        <a:prstGeom prst="chevron">
          <a:avLst>
            <a:gd name="adj" fmla="val 70610"/>
          </a:avLst>
        </a:prstGeom>
        <a:solidFill>
          <a:schemeClr val="accent5">
            <a:hueOff val="-8443795"/>
            <a:satOff val="33839"/>
            <a:lumOff val="7334"/>
            <a:alphaOff val="0"/>
          </a:schemeClr>
        </a:solidFill>
        <a:ln w="25400" cap="flat" cmpd="sng" algn="ctr">
          <a:solidFill>
            <a:schemeClr val="accent5">
              <a:hueOff val="-8443795"/>
              <a:satOff val="33839"/>
              <a:lumOff val="7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ACB4D-CB47-4694-B017-78F25B0A09EA}">
      <dsp:nvSpPr>
        <dsp:cNvPr id="0" name=""/>
        <dsp:cNvSpPr/>
      </dsp:nvSpPr>
      <dsp:spPr>
        <a:xfrm>
          <a:off x="4153263" y="3744416"/>
          <a:ext cx="1676465" cy="1326737"/>
        </a:xfrm>
        <a:prstGeom prst="chevron">
          <a:avLst>
            <a:gd name="adj" fmla="val 70610"/>
          </a:avLst>
        </a:prstGeom>
        <a:solidFill>
          <a:schemeClr val="accent5">
            <a:hueOff val="-8940489"/>
            <a:satOff val="35830"/>
            <a:lumOff val="7765"/>
            <a:alphaOff val="0"/>
          </a:schemeClr>
        </a:solidFill>
        <a:ln w="25400" cap="flat" cmpd="sng" algn="ctr">
          <a:solidFill>
            <a:schemeClr val="accent5">
              <a:hueOff val="-8940489"/>
              <a:satOff val="35830"/>
              <a:lumOff val="776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C8D311C-C6DC-4987-9387-30C09A450BDD}">
      <dsp:nvSpPr>
        <dsp:cNvPr id="0" name=""/>
        <dsp:cNvSpPr/>
      </dsp:nvSpPr>
      <dsp:spPr>
        <a:xfrm>
          <a:off x="5160257" y="3744416"/>
          <a:ext cx="1676465" cy="1326737"/>
        </a:xfrm>
        <a:prstGeom prst="chevron">
          <a:avLst>
            <a:gd name="adj" fmla="val 70610"/>
          </a:avLst>
        </a:prstGeom>
        <a:solidFill>
          <a:schemeClr val="accent5">
            <a:hueOff val="-9437183"/>
            <a:satOff val="37820"/>
            <a:lumOff val="8197"/>
            <a:alphaOff val="0"/>
          </a:schemeClr>
        </a:solidFill>
        <a:ln w="25400" cap="flat" cmpd="sng" algn="ctr">
          <a:solidFill>
            <a:schemeClr val="accent5">
              <a:hueOff val="-9437183"/>
              <a:satOff val="37820"/>
              <a:lumOff val="81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2B2B91-73E5-46F3-BA18-6426F60A2C83}">
      <dsp:nvSpPr>
        <dsp:cNvPr id="0" name=""/>
        <dsp:cNvSpPr/>
      </dsp:nvSpPr>
      <dsp:spPr>
        <a:xfrm>
          <a:off x="6168047" y="3744416"/>
          <a:ext cx="1676465" cy="1326737"/>
        </a:xfrm>
        <a:prstGeom prst="chevron">
          <a:avLst>
            <a:gd name="adj" fmla="val 70610"/>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812E38-9657-4CF1-8449-3214584BDD01}">
      <dsp:nvSpPr>
        <dsp:cNvPr id="0" name=""/>
        <dsp:cNvSpPr/>
      </dsp:nvSpPr>
      <dsp:spPr>
        <a:xfrm>
          <a:off x="123695" y="3877089"/>
          <a:ext cx="7257520" cy="1061390"/>
        </a:xfrm>
        <a:prstGeom prst="rect">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5880" tIns="55880" rIns="55880" bIns="55880" numCol="1" spcCol="1270" anchor="ctr" anchorCtr="0">
          <a:noAutofit/>
        </a:bodyPr>
        <a:lstStyle/>
        <a:p>
          <a:pPr lvl="0" algn="l" defTabSz="977900">
            <a:lnSpc>
              <a:spcPct val="90000"/>
            </a:lnSpc>
            <a:spcBef>
              <a:spcPct val="0"/>
            </a:spcBef>
            <a:spcAft>
              <a:spcPct val="35000"/>
            </a:spcAft>
          </a:pPr>
          <a:r>
            <a:rPr lang="es-EC" sz="2200" kern="1200" dirty="0" smtClean="0"/>
            <a:t>Actualizar los equipos de protección para mejorar la efectividad del personal que realiza abordajes.</a:t>
          </a:r>
          <a:endParaRPr lang="es-EC" sz="2200" kern="1200" dirty="0"/>
        </a:p>
      </dsp:txBody>
      <dsp:txXfrm>
        <a:off x="123695" y="3877089"/>
        <a:ext cx="7257520" cy="106139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image" Target="../media/image5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s-EC"/>
          </a:p>
        </p:txBody>
      </p:sp>
      <p:sp>
        <p:nvSpPr>
          <p:cNvPr id="3" name="2 Marcador de fecha"/>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8158B98-4311-40BA-A7AF-44DBED1CFD56}" type="datetimeFigureOut">
              <a:rPr lang="es-EC" smtClean="0"/>
              <a:t>08/12/2016</a:t>
            </a:fld>
            <a:endParaRPr lang="es-EC"/>
          </a:p>
        </p:txBody>
      </p:sp>
      <p:sp>
        <p:nvSpPr>
          <p:cNvPr id="4" name="3 Marcador de imagen de diapositiva"/>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s-EC"/>
          </a:p>
        </p:txBody>
      </p:sp>
      <p:sp>
        <p:nvSpPr>
          <p:cNvPr id="5" name="4 Marcador de notas"/>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D901BE0-F7A3-4EB3-8352-246AA94A3E19}" type="slidenum">
              <a:rPr lang="es-EC" smtClean="0"/>
              <a:t>‹Nº›</a:t>
            </a:fld>
            <a:endParaRPr lang="es-EC"/>
          </a:p>
        </p:txBody>
      </p:sp>
    </p:spTree>
    <p:extLst>
      <p:ext uri="{BB962C8B-B14F-4D97-AF65-F5344CB8AC3E}">
        <p14:creationId xmlns:p14="http://schemas.microsoft.com/office/powerpoint/2010/main" val="1836043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a:t>
            </a:fld>
            <a:endParaRPr lang="es-EC"/>
          </a:p>
        </p:txBody>
      </p:sp>
    </p:spTree>
    <p:extLst>
      <p:ext uri="{BB962C8B-B14F-4D97-AF65-F5344CB8AC3E}">
        <p14:creationId xmlns:p14="http://schemas.microsoft.com/office/powerpoint/2010/main" val="5468557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10</a:t>
            </a:fld>
            <a:endParaRPr lang="es-EC"/>
          </a:p>
        </p:txBody>
      </p:sp>
    </p:spTree>
    <p:extLst>
      <p:ext uri="{BB962C8B-B14F-4D97-AF65-F5344CB8AC3E}">
        <p14:creationId xmlns:p14="http://schemas.microsoft.com/office/powerpoint/2010/main" val="2775598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100" kern="1200" dirty="0" smtClean="0">
                <a:solidFill>
                  <a:schemeClr val="tx1"/>
                </a:solidFill>
                <a:effectLst/>
                <a:latin typeface="+mn-lt"/>
                <a:ea typeface="+mn-ea"/>
                <a:cs typeface="+mn-cs"/>
              </a:rPr>
              <a:t>Asimismo se puede afirmar que al referirnos al término abordaje, relacionamos esto a la acción de un choque o roce entre dos o más embarcaciones que se encuentran en el agua. En este sentido existen tratados internacionales que norman el tipo de abordaje que puede o no realizarse entre embarcaciones, por ello es importante reconocer dichas normativas para no infringir las leyes establecidas. </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11</a:t>
            </a:fld>
            <a:endParaRPr lang="es-EC"/>
          </a:p>
        </p:txBody>
      </p:sp>
    </p:spTree>
    <p:extLst>
      <p:ext uri="{BB962C8B-B14F-4D97-AF65-F5344CB8AC3E}">
        <p14:creationId xmlns:p14="http://schemas.microsoft.com/office/powerpoint/2010/main" val="3141078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smtClean="0">
                <a:solidFill>
                  <a:schemeClr val="tx1"/>
                </a:solidFill>
                <a:effectLst/>
                <a:latin typeface="+mn-lt"/>
                <a:ea typeface="+mn-ea"/>
                <a:cs typeface="+mn-cs"/>
              </a:rPr>
              <a:t>La acción de abordar una embarcación se debe realizar por los integrantes de la Armada quienes estarán a cargo de inspeccionar o derribar la embarcación confiscada, ya sea por un choque, una colisión o por la comprobación de actos ilícitos que ponen en riesgo la soberanía del país. </a:t>
            </a:r>
          </a:p>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12</a:t>
            </a:fld>
            <a:endParaRPr lang="es-EC"/>
          </a:p>
        </p:txBody>
      </p:sp>
    </p:spTree>
    <p:extLst>
      <p:ext uri="{BB962C8B-B14F-4D97-AF65-F5344CB8AC3E}">
        <p14:creationId xmlns:p14="http://schemas.microsoft.com/office/powerpoint/2010/main" val="3457743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13</a:t>
            </a:fld>
            <a:endParaRPr lang="es-EC"/>
          </a:p>
        </p:txBody>
      </p:sp>
    </p:spTree>
    <p:extLst>
      <p:ext uri="{BB962C8B-B14F-4D97-AF65-F5344CB8AC3E}">
        <p14:creationId xmlns:p14="http://schemas.microsoft.com/office/powerpoint/2010/main" val="25165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68D4A399-8C5E-42C5-966D-154F2ED09B53}" type="slidenum">
              <a:rPr lang="es-ES_tradnl" altLang="es-EC" sz="1200"/>
              <a:pPr eaLnBrk="1" hangingPunct="1"/>
              <a:t>14</a:t>
            </a:fld>
            <a:endParaRPr lang="es-ES_tradnl" altLang="es-EC" sz="12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C"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A3668DB0-A03B-44E1-85A4-6E296AC29247}" type="slidenum">
              <a:rPr lang="es-ES_tradnl" altLang="es-EC" sz="1200"/>
              <a:pPr eaLnBrk="1" hangingPunct="1"/>
              <a:t>15</a:t>
            </a:fld>
            <a:endParaRPr lang="es-ES_tradnl" altLang="es-EC" sz="120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C"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643F0431-3EA4-4B1E-81FD-D45C7EFDBC73}" type="slidenum">
              <a:rPr lang="es-ES_tradnl" altLang="es-EC" sz="1200"/>
              <a:pPr eaLnBrk="1" hangingPunct="1"/>
              <a:t>16</a:t>
            </a:fld>
            <a:endParaRPr lang="es-ES_tradnl" altLang="es-EC" sz="120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C"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5BDCB9D3-9015-40C4-A035-89D72EB4082C}" type="slidenum">
              <a:rPr lang="es-ES_tradnl" altLang="es-EC" sz="1200"/>
              <a:pPr eaLnBrk="1" hangingPunct="1"/>
              <a:t>18</a:t>
            </a:fld>
            <a:endParaRPr lang="es-ES_tradnl" altLang="es-EC" sz="120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0664" lvl="1" algn="just" eaLnBrk="1" fontAlgn="auto" hangingPunct="1">
              <a:spcAft>
                <a:spcPts val="0"/>
              </a:spcAft>
              <a:buFontTx/>
              <a:buChar char="•"/>
              <a:defRPr/>
            </a:pPr>
            <a:r>
              <a:rPr lang="es-ES" dirty="0" smtClean="0">
                <a:latin typeface="Arial" pitchFamily="34" charset="0"/>
                <a:cs typeface="Arial" pitchFamily="34" charset="0"/>
              </a:rPr>
              <a:t>Buena cobertura visual del barco.</a:t>
            </a:r>
          </a:p>
          <a:p>
            <a:pPr marL="740664" lvl="1" algn="just" eaLnBrk="1" fontAlgn="auto" hangingPunct="1">
              <a:spcAft>
                <a:spcPts val="0"/>
              </a:spcAft>
              <a:buFontTx/>
              <a:buChar char="•"/>
              <a:defRPr/>
            </a:pPr>
            <a:endParaRPr lang="es-ES" dirty="0" smtClean="0">
              <a:latin typeface="Arial" pitchFamily="34" charset="0"/>
              <a:cs typeface="Arial" pitchFamily="34" charset="0"/>
            </a:endParaRPr>
          </a:p>
          <a:p>
            <a:pPr marL="740664" lvl="1" algn="just" eaLnBrk="1" fontAlgn="auto" hangingPunct="1">
              <a:spcAft>
                <a:spcPts val="0"/>
              </a:spcAft>
              <a:buFontTx/>
              <a:buChar char="•"/>
              <a:defRPr/>
            </a:pPr>
            <a:r>
              <a:rPr lang="es-ES" dirty="0" smtClean="0">
                <a:latin typeface="Arial" pitchFamily="34" charset="0"/>
                <a:cs typeface="Arial" pitchFamily="34" charset="0"/>
              </a:rPr>
              <a:t>Buena posición de triangulación.</a:t>
            </a:r>
          </a:p>
          <a:p>
            <a:pPr marL="740664" lvl="1" algn="just" eaLnBrk="1" fontAlgn="auto" hangingPunct="1">
              <a:spcAft>
                <a:spcPts val="0"/>
              </a:spcAft>
              <a:buFontTx/>
              <a:buChar char="•"/>
              <a:defRPr/>
            </a:pPr>
            <a:endParaRPr lang="es-ES" dirty="0" smtClean="0">
              <a:latin typeface="Arial" pitchFamily="34" charset="0"/>
              <a:cs typeface="Arial" pitchFamily="34" charset="0"/>
            </a:endParaRPr>
          </a:p>
          <a:p>
            <a:pPr marL="740664" lvl="1" algn="just" eaLnBrk="1" fontAlgn="auto" hangingPunct="1">
              <a:spcAft>
                <a:spcPts val="0"/>
              </a:spcAft>
              <a:buFontTx/>
              <a:buChar char="•"/>
              <a:defRPr/>
            </a:pPr>
            <a:r>
              <a:rPr lang="es-ES" dirty="0" smtClean="0">
                <a:latin typeface="Arial" pitchFamily="34" charset="0"/>
                <a:cs typeface="Arial" pitchFamily="34" charset="0"/>
              </a:rPr>
              <a:t>Verifique el cumplimiento de instrucciones.</a:t>
            </a:r>
          </a:p>
          <a:p>
            <a:pPr marL="740664" lvl="1" algn="just" eaLnBrk="1" fontAlgn="auto" hangingPunct="1">
              <a:spcAft>
                <a:spcPts val="0"/>
              </a:spcAft>
              <a:buFontTx/>
              <a:buChar char="•"/>
              <a:defRPr/>
            </a:pPr>
            <a:endParaRPr lang="es-ES" dirty="0" smtClean="0">
              <a:latin typeface="Arial" pitchFamily="34" charset="0"/>
              <a:cs typeface="Arial" pitchFamily="34" charset="0"/>
            </a:endParaRPr>
          </a:p>
          <a:p>
            <a:pPr marL="740664" lvl="1" algn="just" eaLnBrk="1" fontAlgn="auto" hangingPunct="1">
              <a:spcAft>
                <a:spcPts val="0"/>
              </a:spcAft>
              <a:buFontTx/>
              <a:buChar char="•"/>
              <a:defRPr/>
            </a:pPr>
            <a:r>
              <a:rPr lang="es-ES" dirty="0" smtClean="0">
                <a:latin typeface="Arial" pitchFamily="34" charset="0"/>
                <a:cs typeface="Arial" pitchFamily="34" charset="0"/>
              </a:rPr>
              <a:t>Aproximación tipo herradura.</a:t>
            </a:r>
          </a:p>
          <a:p>
            <a:pPr marL="740664" lvl="1" algn="just" eaLnBrk="1" fontAlgn="auto" hangingPunct="1">
              <a:spcAft>
                <a:spcPts val="0"/>
              </a:spcAft>
              <a:buFontTx/>
              <a:buChar char="•"/>
              <a:defRPr/>
            </a:pPr>
            <a:endParaRPr lang="es-ES" dirty="0" smtClean="0">
              <a:latin typeface="Arial" pitchFamily="34" charset="0"/>
              <a:cs typeface="Arial" pitchFamily="34" charset="0"/>
            </a:endParaRPr>
          </a:p>
          <a:p>
            <a:pPr marL="740664" lvl="1" algn="just" eaLnBrk="1" fontAlgn="auto" hangingPunct="1">
              <a:spcAft>
                <a:spcPts val="0"/>
              </a:spcAft>
              <a:buFontTx/>
              <a:buChar char="•"/>
              <a:defRPr/>
            </a:pPr>
            <a:r>
              <a:rPr lang="es-ES" dirty="0" smtClean="0">
                <a:latin typeface="Arial" pitchFamily="34" charset="0"/>
                <a:cs typeface="Arial" pitchFamily="34" charset="0"/>
              </a:rPr>
              <a:t>Ubique un lugar seguro para abordar.</a:t>
            </a:r>
            <a:r>
              <a:rPr lang="es-ES" sz="2800" b="1" dirty="0" smtClean="0">
                <a:latin typeface="Arial" pitchFamily="34" charset="0"/>
                <a:cs typeface="Arial" pitchFamily="34" charset="0"/>
              </a:rPr>
              <a:t> </a:t>
            </a:r>
          </a:p>
          <a:p>
            <a:pPr marL="740664" lvl="1" algn="just" eaLnBrk="1" fontAlgn="auto" hangingPunct="1">
              <a:spcAft>
                <a:spcPts val="0"/>
              </a:spcAft>
              <a:buFontTx/>
              <a:buChar char="•"/>
              <a:defRPr/>
            </a:pPr>
            <a:endParaRPr lang="es-ES" sz="2800" b="1" dirty="0" smtClean="0">
              <a:latin typeface="Arial" pitchFamily="34" charset="0"/>
              <a:cs typeface="Arial" pitchFamily="34" charset="0"/>
            </a:endParaRPr>
          </a:p>
          <a:p>
            <a:pPr marL="740664" lvl="1" algn="just" eaLnBrk="1" fontAlgn="auto" hangingPunct="1">
              <a:spcAft>
                <a:spcPts val="0"/>
              </a:spcAft>
              <a:buFontTx/>
              <a:buChar char="•"/>
              <a:defRPr/>
            </a:pPr>
            <a:r>
              <a:rPr lang="es-ES" sz="2800" dirty="0" smtClean="0">
                <a:latin typeface="Arial" pitchFamily="34" charset="0"/>
                <a:cs typeface="Arial" pitchFamily="34" charset="0"/>
              </a:rPr>
              <a:t>La partida se embarcará en lo posible sin ningún tipo de ayuda de la tripulación de la embarcación a ser abordada</a:t>
            </a:r>
            <a:endParaRPr lang="es-ES" dirty="0" smtClean="0">
              <a:latin typeface="Arial" pitchFamily="34" charset="0"/>
              <a:cs typeface="Arial" pitchFamily="34" charset="0"/>
            </a:endParaRPr>
          </a:p>
          <a:p>
            <a:pPr eaLnBrk="1" hangingPunct="1"/>
            <a:endParaRPr lang="es-ES_tradnl" altLang="es-EC"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42316FBC-2898-42BD-A849-49D5BA8F5CBA}" type="slidenum">
              <a:rPr lang="es-ES_tradnl" altLang="es-EC" sz="1200"/>
              <a:pPr eaLnBrk="1" hangingPunct="1"/>
              <a:t>19</a:t>
            </a:fld>
            <a:endParaRPr lang="es-ES_tradnl" altLang="es-EC" sz="120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ES_tradnl" altLang="es-EC"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58255" indent="-291636" eaLnBrk="0" hangingPunct="0">
              <a:defRPr sz="1600">
                <a:solidFill>
                  <a:schemeClr val="tx1"/>
                </a:solidFill>
                <a:latin typeface="Arial" charset="0"/>
              </a:defRPr>
            </a:lvl2pPr>
            <a:lvl3pPr marL="1166546" indent="-233309" eaLnBrk="0" hangingPunct="0">
              <a:defRPr sz="1600">
                <a:solidFill>
                  <a:schemeClr val="tx1"/>
                </a:solidFill>
                <a:latin typeface="Arial" charset="0"/>
              </a:defRPr>
            </a:lvl3pPr>
            <a:lvl4pPr marL="1633164" indent="-233309" eaLnBrk="0" hangingPunct="0">
              <a:defRPr sz="1600">
                <a:solidFill>
                  <a:schemeClr val="tx1"/>
                </a:solidFill>
                <a:latin typeface="Arial" charset="0"/>
              </a:defRPr>
            </a:lvl4pPr>
            <a:lvl5pPr marL="2099782" indent="-233309" eaLnBrk="0" hangingPunct="0">
              <a:defRPr sz="1600">
                <a:solidFill>
                  <a:schemeClr val="tx1"/>
                </a:solidFill>
                <a:latin typeface="Arial" charset="0"/>
              </a:defRPr>
            </a:lvl5pPr>
            <a:lvl6pPr marL="2566401" indent="-233309" algn="ctr" eaLnBrk="0" fontAlgn="base" hangingPunct="0">
              <a:spcBef>
                <a:spcPct val="0"/>
              </a:spcBef>
              <a:spcAft>
                <a:spcPct val="0"/>
              </a:spcAft>
              <a:defRPr sz="1600">
                <a:solidFill>
                  <a:schemeClr val="tx1"/>
                </a:solidFill>
                <a:latin typeface="Arial" charset="0"/>
              </a:defRPr>
            </a:lvl6pPr>
            <a:lvl7pPr marL="3033019" indent="-233309" algn="ctr" eaLnBrk="0" fontAlgn="base" hangingPunct="0">
              <a:spcBef>
                <a:spcPct val="0"/>
              </a:spcBef>
              <a:spcAft>
                <a:spcPct val="0"/>
              </a:spcAft>
              <a:defRPr sz="1600">
                <a:solidFill>
                  <a:schemeClr val="tx1"/>
                </a:solidFill>
                <a:latin typeface="Arial" charset="0"/>
              </a:defRPr>
            </a:lvl7pPr>
            <a:lvl8pPr marL="3499637" indent="-233309" algn="ctr" eaLnBrk="0" fontAlgn="base" hangingPunct="0">
              <a:spcBef>
                <a:spcPct val="0"/>
              </a:spcBef>
              <a:spcAft>
                <a:spcPct val="0"/>
              </a:spcAft>
              <a:defRPr sz="1600">
                <a:solidFill>
                  <a:schemeClr val="tx1"/>
                </a:solidFill>
                <a:latin typeface="Arial" charset="0"/>
              </a:defRPr>
            </a:lvl8pPr>
            <a:lvl9pPr marL="3966256" indent="-233309" algn="ctr" eaLnBrk="0" fontAlgn="base" hangingPunct="0">
              <a:spcBef>
                <a:spcPct val="0"/>
              </a:spcBef>
              <a:spcAft>
                <a:spcPct val="0"/>
              </a:spcAft>
              <a:defRPr sz="1600">
                <a:solidFill>
                  <a:schemeClr val="tx1"/>
                </a:solidFill>
                <a:latin typeface="Arial" charset="0"/>
              </a:defRPr>
            </a:lvl9pPr>
          </a:lstStyle>
          <a:p>
            <a:pPr eaLnBrk="1" hangingPunct="1"/>
            <a:fld id="{F8C7BD04-44FF-448D-9118-7DE4475483A8}" type="slidenum">
              <a:rPr lang="es-ES_tradnl" altLang="es-EC" sz="1200"/>
              <a:pPr eaLnBrk="1" hangingPunct="1"/>
              <a:t>20</a:t>
            </a:fld>
            <a:endParaRPr lang="es-ES_tradnl" altLang="es-EC" sz="120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s-ES" altLang="es-EC" sz="2000" dirty="0" smtClean="0">
                <a:solidFill>
                  <a:srgbClr val="FFFFFF"/>
                </a:solidFill>
                <a:latin typeface="Rockwell" pitchFamily="18" charset="0"/>
              </a:rPr>
              <a:t>La partida se embarca en el orden indicado por el Oficial de Abordaje y procede inmediatamente a asumir sus posiciones. </a:t>
            </a:r>
          </a:p>
          <a:p>
            <a:pPr marL="0" marR="0" lvl="1" indent="0" algn="l" defTabSz="914400" rtl="0" eaLnBrk="1" fontAlgn="auto" latinLnBrk="0" hangingPunct="1">
              <a:lnSpc>
                <a:spcPct val="100000"/>
              </a:lnSpc>
              <a:spcBef>
                <a:spcPts val="0"/>
              </a:spcBef>
              <a:spcAft>
                <a:spcPts val="0"/>
              </a:spcAft>
              <a:buClrTx/>
              <a:buSzTx/>
              <a:buFontTx/>
              <a:buNone/>
              <a:tabLst/>
              <a:defRPr/>
            </a:pPr>
            <a:r>
              <a:rPr lang="es-ES" altLang="es-EC" sz="2000" b="1" dirty="0" smtClean="0"/>
              <a:t>PREGUNTAR SI HAY PERROS ABORDO ANTES DE ABORDAR</a:t>
            </a:r>
          </a:p>
          <a:p>
            <a:pPr marL="0" marR="0" lvl="1" indent="0" algn="l" defTabSz="914400" rtl="0" eaLnBrk="1" fontAlgn="auto" latinLnBrk="0" hangingPunct="1">
              <a:lnSpc>
                <a:spcPct val="100000"/>
              </a:lnSpc>
              <a:spcBef>
                <a:spcPts val="0"/>
              </a:spcBef>
              <a:spcAft>
                <a:spcPts val="0"/>
              </a:spcAft>
              <a:buClrTx/>
              <a:buSzTx/>
              <a:buFontTx/>
              <a:buNone/>
              <a:tabLst/>
              <a:defRPr/>
            </a:pPr>
            <a:endParaRPr lang="es-ES" altLang="es-EC" sz="2000" b="1" dirty="0" smtClean="0">
              <a:solidFill>
                <a:srgbClr val="FFFFFF"/>
              </a:solidFill>
              <a:latin typeface="Rockwell" pitchFamily="18" charset="0"/>
            </a:endParaRPr>
          </a:p>
          <a:p>
            <a:pPr eaLnBrk="1" hangingPunct="1"/>
            <a:endParaRPr lang="es-ES_tradnl" altLang="es-EC"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a:t>
            </a:fld>
            <a:endParaRPr lang="es-EC"/>
          </a:p>
        </p:txBody>
      </p:sp>
    </p:spTree>
    <p:extLst>
      <p:ext uri="{BB962C8B-B14F-4D97-AF65-F5344CB8AC3E}">
        <p14:creationId xmlns:p14="http://schemas.microsoft.com/office/powerpoint/2010/main" val="27905060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21</a:t>
            </a:fld>
            <a:endParaRPr lang="es-EC"/>
          </a:p>
        </p:txBody>
      </p:sp>
    </p:spTree>
    <p:extLst>
      <p:ext uri="{BB962C8B-B14F-4D97-AF65-F5344CB8AC3E}">
        <p14:creationId xmlns:p14="http://schemas.microsoft.com/office/powerpoint/2010/main" val="405098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22</a:t>
            </a:fld>
            <a:endParaRPr lang="es-EC"/>
          </a:p>
        </p:txBody>
      </p:sp>
    </p:spTree>
    <p:extLst>
      <p:ext uri="{BB962C8B-B14F-4D97-AF65-F5344CB8AC3E}">
        <p14:creationId xmlns:p14="http://schemas.microsoft.com/office/powerpoint/2010/main" val="8745800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Se realizaron 284 encuestas, de las cuales 256 encuestados dieron su opinión que equivale al 90% que indicaron que no reciben capacitaciones sobre las Operaciones de Control de Tráfico Ilícito, el 10% de las 28 personas contestaron que si reciben capacitaciones ocasionalmente para realizar monitoreo. </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23</a:t>
            </a:fld>
            <a:endParaRPr lang="es-EC"/>
          </a:p>
        </p:txBody>
      </p:sp>
    </p:spTree>
    <p:extLst>
      <p:ext uri="{BB962C8B-B14F-4D97-AF65-F5344CB8AC3E}">
        <p14:creationId xmlns:p14="http://schemas.microsoft.com/office/powerpoint/2010/main" val="27951172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90% de los encuestados correspondiente a 256 personas indicaron que si poseen todos los recursos materiales para realizar una Operación de Control de Tráfico  Ilícito y solo el   10 % equivalente a 28 personas indicaron que no poseen todos los recursos.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24</a:t>
            </a:fld>
            <a:endParaRPr lang="es-EC"/>
          </a:p>
        </p:txBody>
      </p:sp>
    </p:spTree>
    <p:extLst>
      <p:ext uri="{BB962C8B-B14F-4D97-AF65-F5344CB8AC3E}">
        <p14:creationId xmlns:p14="http://schemas.microsoft.com/office/powerpoint/2010/main" val="7569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De acuerdo al resultado, el 97% de los encuestados (276 personas) indicaron que debe aumentarse la capacitación y entrenamiento de la partida de abordaje de su unidad, teniendo un resultado negativo de 3% (8 personas) que no creen necesaria la capacitación y entrenamiento </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25</a:t>
            </a:fld>
            <a:endParaRPr lang="es-EC"/>
          </a:p>
        </p:txBody>
      </p:sp>
    </p:spTree>
    <p:extLst>
      <p:ext uri="{BB962C8B-B14F-4D97-AF65-F5344CB8AC3E}">
        <p14:creationId xmlns:p14="http://schemas.microsoft.com/office/powerpoint/2010/main" val="2547058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El gráfico indica los resultados que se analizaron y ejecutaron en las operaciones que se realizó para el año 2015, durante las inspecciones y abordaje que efectuó la Escuadra Naval. Cabe señalar que la CAM II ejecuto 96 inspecciones y abordaje, así mismo la CAM VIII es la que realizo mayor número de inspección y abordaje esto muestra que para esta operación planificada hubo los suficiente recursos para llevar a cabo este control en alta mar. Pero también es importante señalar que entre las CAM I Y CAM V, existieron pocas operaciones de inspección por falta de recursos financieros.</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26</a:t>
            </a:fld>
            <a:endParaRPr lang="es-EC"/>
          </a:p>
        </p:txBody>
      </p:sp>
    </p:spTree>
    <p:extLst>
      <p:ext uri="{BB962C8B-B14F-4D97-AF65-F5344CB8AC3E}">
        <p14:creationId xmlns:p14="http://schemas.microsoft.com/office/powerpoint/2010/main" val="38589011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Se puede demostrar que para el año 2016 el primer Control de Área Marítima la CAM I que se planifico y ejecuto se realizaron 67 inspecciones y abordajes, la segunda CAM II organizada para este periodo se llevó a cabo 336 operaciones y fue la última que se ejecutó durante este año, como se puede observar en el gráfico el resto de las CAM quedaron pendientes por falta de recursos porque demandan grandes gastos.  </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27</a:t>
            </a:fld>
            <a:endParaRPr lang="es-EC"/>
          </a:p>
        </p:txBody>
      </p:sp>
    </p:spTree>
    <p:extLst>
      <p:ext uri="{BB962C8B-B14F-4D97-AF65-F5344CB8AC3E}">
        <p14:creationId xmlns:p14="http://schemas.microsoft.com/office/powerpoint/2010/main" val="12243555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Por lo que es necesario que el personal conozca los diferentes procedimientos a seguir con la finalidad de disminuir los riesgos de estas operaciones para el personal. Siendo los beneficiarios directos el personal de oficiales y tripulantes de la Escuadra naval de la Armada del Ecuador.</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28</a:t>
            </a:fld>
            <a:endParaRPr lang="es-EC"/>
          </a:p>
        </p:txBody>
      </p:sp>
    </p:spTree>
    <p:extLst>
      <p:ext uri="{BB962C8B-B14F-4D97-AF65-F5344CB8AC3E}">
        <p14:creationId xmlns:p14="http://schemas.microsoft.com/office/powerpoint/2010/main" val="33474946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0D901BE0-F7A3-4EB3-8352-246AA94A3E19}" type="slidenum">
              <a:rPr lang="es-EC" smtClean="0"/>
              <a:t>29</a:t>
            </a:fld>
            <a:endParaRPr lang="es-EC"/>
          </a:p>
        </p:txBody>
      </p:sp>
    </p:spTree>
    <p:extLst>
      <p:ext uri="{BB962C8B-B14F-4D97-AF65-F5344CB8AC3E}">
        <p14:creationId xmlns:p14="http://schemas.microsoft.com/office/powerpoint/2010/main" val="4854738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30</a:t>
            </a:fld>
            <a:endParaRPr lang="es-EC"/>
          </a:p>
        </p:txBody>
      </p:sp>
    </p:spTree>
    <p:extLst>
      <p:ext uri="{BB962C8B-B14F-4D97-AF65-F5344CB8AC3E}">
        <p14:creationId xmlns:p14="http://schemas.microsoft.com/office/powerpoint/2010/main" val="3326440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 través del tiempo se ha incrementado significativamente las actividades ilícitas en el área marítima, mantener los mares seguros es una tarea que se basa en la fortaleza y en la cooperación de todo el grupo de trabajo de todas las armadas de mundo.  Entre las amenazas principales se puede citar la piratería, contrabando, comercio ilícito, extracción ilegal de recursos marinos, contaminación ambiental,  narcotráfico tráfico de armas, personas y drogas.</a:t>
            </a:r>
          </a:p>
          <a:p>
            <a:r>
              <a:rPr lang="es-EC" sz="1200" kern="1200" dirty="0" smtClean="0">
                <a:solidFill>
                  <a:schemeClr val="tx1"/>
                </a:solidFill>
                <a:effectLst/>
                <a:latin typeface="+mn-lt"/>
                <a:ea typeface="+mn-ea"/>
                <a:cs typeface="+mn-cs"/>
              </a:rPr>
              <a:t>El objetivo de la seguridad marítima es crear una compatibilidad entre la libertad de navegación y la confiabilidad de la misma para que se pueda garantizar el ejercicio de actividades lícitas en el mar y asegurar cada uno de los recursos de los ciudadanos. </a:t>
            </a:r>
          </a:p>
          <a:p>
            <a:r>
              <a:rPr lang="es-EC" sz="1200" kern="1200" dirty="0" smtClean="0">
                <a:solidFill>
                  <a:schemeClr val="tx1"/>
                </a:solidFill>
                <a:effectLst/>
                <a:latin typeface="+mn-lt"/>
                <a:ea typeface="+mn-ea"/>
                <a:cs typeface="+mn-cs"/>
              </a:rPr>
              <a:t>Para enfrentar cada uno de estos sucesos marítimos se han ido incrementando nuevas tácticas de seguridad para mejorar la eficiencia de las capacidades y medios de las personas encargadas de esta supervisión.</a:t>
            </a:r>
          </a:p>
          <a:p>
            <a:r>
              <a:rPr lang="es-EC" sz="1200" kern="1200" dirty="0" smtClean="0">
                <a:solidFill>
                  <a:schemeClr val="tx1"/>
                </a:solidFill>
                <a:effectLst/>
                <a:latin typeface="+mn-lt"/>
                <a:ea typeface="+mn-ea"/>
                <a:cs typeface="+mn-cs"/>
              </a:rPr>
              <a:t>La correcta capacitación </a:t>
            </a:r>
            <a:r>
              <a:rPr lang="es-EC" sz="1200" kern="1200" dirty="0" err="1" smtClean="0">
                <a:solidFill>
                  <a:schemeClr val="tx1"/>
                </a:solidFill>
                <a:effectLst/>
                <a:latin typeface="+mn-lt"/>
                <a:ea typeface="+mn-ea"/>
                <a:cs typeface="+mn-cs"/>
              </a:rPr>
              <a:t>contínua</a:t>
            </a:r>
            <a:r>
              <a:rPr lang="es-EC" sz="1200" kern="1200" dirty="0" smtClean="0">
                <a:solidFill>
                  <a:schemeClr val="tx1"/>
                </a:solidFill>
                <a:effectLst/>
                <a:latin typeface="+mn-lt"/>
                <a:ea typeface="+mn-ea"/>
                <a:cs typeface="+mn-cs"/>
              </a:rPr>
              <a:t> de los medios navales es un punto de vital importancia en este ejercicio de seguridad, ya que de esta manera sus habilidades se encuentran en un perfeccionamiento constante.</a:t>
            </a:r>
          </a:p>
          <a:p>
            <a:r>
              <a:rPr lang="es-EC" sz="1200" kern="1200" dirty="0" smtClean="0">
                <a:solidFill>
                  <a:schemeClr val="tx1"/>
                </a:solidFill>
                <a:effectLst/>
                <a:latin typeface="+mn-lt"/>
                <a:ea typeface="+mn-ea"/>
                <a:cs typeface="+mn-cs"/>
              </a:rPr>
              <a:t>En este estudio se deberá analizar cada uno de los procedimientos que deberá enfrentar el personal a bordo, junto con el conocimiento de la normativa legal vigente con la finalidad de tener la noción exacta de cómo se debe realizar un abordaje, inspección y el registro de cada actividad.</a:t>
            </a:r>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t"/>
            <a:r>
              <a:rPr lang="es-EC" sz="1200" b="1" dirty="0" smtClean="0"/>
              <a:t>DESCRIPCIÓN DEL PROGRAMA DE CAPACITACIÓN:</a:t>
            </a:r>
            <a:endParaRPr lang="es-EC" sz="1200" dirty="0" smtClean="0"/>
          </a:p>
          <a:p>
            <a:pPr fontAlgn="t"/>
            <a:r>
              <a:rPr lang="es-EC" sz="1200" b="1" dirty="0" smtClean="0"/>
              <a:t>El programa de capacitación para mejorar las competencias del personal que realiza abordajes de la Escuadra Naval se enfoca en proporcionar los conocimientos básicos que deben conocer el personal se divide en tres cursos </a:t>
            </a:r>
            <a:endParaRPr lang="es-EC" sz="1200" dirty="0" smtClean="0"/>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31</a:t>
            </a:fld>
            <a:endParaRPr lang="es-EC"/>
          </a:p>
        </p:txBody>
      </p:sp>
    </p:spTree>
    <p:extLst>
      <p:ext uri="{BB962C8B-B14F-4D97-AF65-F5344CB8AC3E}">
        <p14:creationId xmlns:p14="http://schemas.microsoft.com/office/powerpoint/2010/main" val="1585970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t"/>
            <a:r>
              <a:rPr lang="es-EC" sz="1200" b="1" dirty="0" smtClean="0"/>
              <a:t>DESCRIPCIÓN DEL PROGRAMA DE CAPACITACIÓN:</a:t>
            </a:r>
            <a:endParaRPr lang="es-EC" sz="1200" dirty="0" smtClean="0"/>
          </a:p>
          <a:p>
            <a:pPr fontAlgn="t"/>
            <a:r>
              <a:rPr lang="es-EC" sz="1200" b="1" dirty="0" smtClean="0"/>
              <a:t>El programa de capacitación para mejorar las competencias del personal que realiza abordajes de la Escuadra Naval se enfoca en proporcionar los conocimientos básicos que deben conocer el personal se divide en tres cursos </a:t>
            </a:r>
            <a:endParaRPr lang="es-EC" sz="1200" dirty="0" smtClean="0"/>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32</a:t>
            </a:fld>
            <a:endParaRPr lang="es-EC"/>
          </a:p>
        </p:txBody>
      </p:sp>
    </p:spTree>
    <p:extLst>
      <p:ext uri="{BB962C8B-B14F-4D97-AF65-F5344CB8AC3E}">
        <p14:creationId xmlns:p14="http://schemas.microsoft.com/office/powerpoint/2010/main" val="15859709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t"/>
            <a:r>
              <a:rPr lang="es-EC" sz="1200" b="1" dirty="0" smtClean="0"/>
              <a:t>DESCRIPCIÓN DEL PROGRAMA DE CAPACITACIÓN:</a:t>
            </a:r>
            <a:endParaRPr lang="es-EC" sz="1200" dirty="0" smtClean="0"/>
          </a:p>
          <a:p>
            <a:pPr fontAlgn="t"/>
            <a:r>
              <a:rPr lang="es-EC" sz="1200" b="1" dirty="0" smtClean="0"/>
              <a:t>El programa de capacitación para mejorar las competencias del personal que realiza abordajes de la Escuadra Naval se enfoca en proporcionar los conocimientos básicos que deben conocer el personal se divide en tres cursos </a:t>
            </a:r>
            <a:endParaRPr lang="es-EC" sz="1200" dirty="0" smtClean="0"/>
          </a:p>
          <a:p>
            <a:endParaRPr lang="es-EC" dirty="0"/>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33</a:t>
            </a:fld>
            <a:endParaRPr lang="es-EC"/>
          </a:p>
        </p:txBody>
      </p:sp>
    </p:spTree>
    <p:extLst>
      <p:ext uri="{BB962C8B-B14F-4D97-AF65-F5344CB8AC3E}">
        <p14:creationId xmlns:p14="http://schemas.microsoft.com/office/powerpoint/2010/main" val="1585970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34</a:t>
            </a:fld>
            <a:endParaRPr lang="es-EC"/>
          </a:p>
        </p:txBody>
      </p:sp>
    </p:spTree>
    <p:extLst>
      <p:ext uri="{BB962C8B-B14F-4D97-AF65-F5344CB8AC3E}">
        <p14:creationId xmlns:p14="http://schemas.microsoft.com/office/powerpoint/2010/main" val="35982929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35</a:t>
            </a:fld>
            <a:endParaRPr lang="es-EC"/>
          </a:p>
        </p:txBody>
      </p:sp>
    </p:spTree>
    <p:extLst>
      <p:ext uri="{BB962C8B-B14F-4D97-AF65-F5344CB8AC3E}">
        <p14:creationId xmlns:p14="http://schemas.microsoft.com/office/powerpoint/2010/main" val="310012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36</a:t>
            </a:fld>
            <a:endParaRPr lang="es-EC"/>
          </a:p>
        </p:txBody>
      </p:sp>
    </p:spTree>
    <p:extLst>
      <p:ext uri="{BB962C8B-B14F-4D97-AF65-F5344CB8AC3E}">
        <p14:creationId xmlns:p14="http://schemas.microsoft.com/office/powerpoint/2010/main" val="26733638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37</a:t>
            </a:fld>
            <a:endParaRPr lang="es-EC"/>
          </a:p>
        </p:txBody>
      </p:sp>
    </p:spTree>
    <p:extLst>
      <p:ext uri="{BB962C8B-B14F-4D97-AF65-F5344CB8AC3E}">
        <p14:creationId xmlns:p14="http://schemas.microsoft.com/office/powerpoint/2010/main" val="41071072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38</a:t>
            </a:fld>
            <a:endParaRPr lang="es-EC"/>
          </a:p>
        </p:txBody>
      </p:sp>
    </p:spTree>
    <p:extLst>
      <p:ext uri="{BB962C8B-B14F-4D97-AF65-F5344CB8AC3E}">
        <p14:creationId xmlns:p14="http://schemas.microsoft.com/office/powerpoint/2010/main" val="1645417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39</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4</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5</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6</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7</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8</a:t>
            </a:fld>
            <a:endParaRPr lang="es-EC"/>
          </a:p>
        </p:txBody>
      </p:sp>
    </p:spTree>
    <p:extLst>
      <p:ext uri="{BB962C8B-B14F-4D97-AF65-F5344CB8AC3E}">
        <p14:creationId xmlns:p14="http://schemas.microsoft.com/office/powerpoint/2010/main" val="2822953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10"/>
          </p:nvPr>
        </p:nvSpPr>
        <p:spPr/>
        <p:txBody>
          <a:bodyPr/>
          <a:lstStyle/>
          <a:p>
            <a:fld id="{0D901BE0-F7A3-4EB3-8352-246AA94A3E19}" type="slidenum">
              <a:rPr lang="es-EC" smtClean="0"/>
              <a:t>9</a:t>
            </a:fld>
            <a:endParaRPr lang="es-EC"/>
          </a:p>
        </p:txBody>
      </p:sp>
    </p:spTree>
    <p:extLst>
      <p:ext uri="{BB962C8B-B14F-4D97-AF65-F5344CB8AC3E}">
        <p14:creationId xmlns:p14="http://schemas.microsoft.com/office/powerpoint/2010/main" val="2822953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a:prstGeom prst="rect">
            <a:avLst/>
          </a:prstGeo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p:cNvSpPr>
            <a:spLocks noGrp="1"/>
          </p:cNvSpPr>
          <p:nvPr>
            <p:ph type="body" sz="half" idx="1"/>
          </p:nvPr>
        </p:nvSpPr>
        <p:spPr>
          <a:xfrm>
            <a:off x="457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a:xfrm>
            <a:off x="457200" y="6245225"/>
            <a:ext cx="2133600" cy="476250"/>
          </a:xfrm>
          <a:prstGeom prst="rect">
            <a:avLst/>
          </a:prstGeo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3124200" y="6245225"/>
            <a:ext cx="2895600" cy="476250"/>
          </a:xfrm>
          <a:prstGeom prst="rect">
            <a:avLst/>
          </a:prstGeo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6553200" y="6245225"/>
            <a:ext cx="2133600" cy="476250"/>
          </a:xfrm>
          <a:prstGeom prst="rect">
            <a:avLst/>
          </a:prstGeom>
        </p:spPr>
        <p:txBody>
          <a:bodyPr/>
          <a:lstStyle>
            <a:lvl1pPr>
              <a:defRPr/>
            </a:lvl1pPr>
          </a:lstStyle>
          <a:p>
            <a:pPr>
              <a:defRPr/>
            </a:pPr>
            <a:fld id="{E3D8B61A-D5A9-41D2-B821-1031F551B12A}" type="slidenum">
              <a:rPr lang="es-ES"/>
              <a:pPr>
                <a:defRPr/>
              </a:pPr>
              <a:t>‹Nº›</a:t>
            </a:fld>
            <a:endParaRPr lang="es-ES"/>
          </a:p>
        </p:txBody>
      </p:sp>
    </p:spTree>
    <p:extLst>
      <p:ext uri="{BB962C8B-B14F-4D97-AF65-F5344CB8AC3E}">
        <p14:creationId xmlns:p14="http://schemas.microsoft.com/office/powerpoint/2010/main" val="887426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6" name="5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8" name="7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9" name="8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5" name="4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4" name="3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a:xfrm>
            <a:off x="457200" y="6356350"/>
            <a:ext cx="2133600" cy="365125"/>
          </a:xfrm>
          <a:prstGeom prst="rect">
            <a:avLst/>
          </a:prstGeom>
        </p:spPr>
        <p:txBody>
          <a:bodyPr/>
          <a:lstStyle/>
          <a:p>
            <a:fld id="{3DD444DB-545A-4272-86E6-F5DBC7449042}" type="datetimeFigureOut">
              <a:rPr lang="es-EC" smtClean="0"/>
              <a:pPr/>
              <a:t>08/12/2016</a:t>
            </a:fld>
            <a:endParaRPr lang="es-EC"/>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C"/>
          </a:p>
        </p:txBody>
      </p:sp>
      <p:sp>
        <p:nvSpPr>
          <p:cNvPr id="7" name="6 Marcador de número de diapositiva"/>
          <p:cNvSpPr>
            <a:spLocks noGrp="1"/>
          </p:cNvSpPr>
          <p:nvPr>
            <p:ph type="sldNum" sz="quarter" idx="12"/>
          </p:nvPr>
        </p:nvSpPr>
        <p:spPr>
          <a:xfrm>
            <a:off x="6553200" y="6356350"/>
            <a:ext cx="2133600" cy="365125"/>
          </a:xfrm>
          <a:prstGeom prst="rect">
            <a:avLst/>
          </a:prstGeom>
        </p:spPr>
        <p:txBody>
          <a:bodyPr/>
          <a:lstStyle/>
          <a:p>
            <a:fld id="{9C45796D-F81B-42E6-8076-DF0575147E93}"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13 Onda"/>
          <p:cNvSpPr/>
          <p:nvPr/>
        </p:nvSpPr>
        <p:spPr>
          <a:xfrm rot="5400000">
            <a:off x="-3025387" y="3348914"/>
            <a:ext cx="6831501" cy="133672"/>
          </a:xfrm>
          <a:prstGeom prst="wave">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8" name="7 Onda"/>
          <p:cNvSpPr/>
          <p:nvPr/>
        </p:nvSpPr>
        <p:spPr>
          <a:xfrm rot="5400000">
            <a:off x="-3178633" y="3286114"/>
            <a:ext cx="6858027" cy="285752"/>
          </a:xfrm>
          <a:prstGeom prst="wave">
            <a:avLst/>
          </a:prstGeom>
          <a:solidFill>
            <a:srgbClr val="00206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jpe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25.jpeg"/><Relationship Id="rId5" Type="http://schemas.openxmlformats.org/officeDocument/2006/relationships/diagramQuickStyle" Target="../diagrams/quickStyle3.xml"/><Relationship Id="rId10" Type="http://schemas.openxmlformats.org/officeDocument/2006/relationships/image" Target="../media/image38.jpeg"/><Relationship Id="rId4" Type="http://schemas.openxmlformats.org/officeDocument/2006/relationships/diagramLayout" Target="../diagrams/layout3.xml"/><Relationship Id="rId9" Type="http://schemas.openxmlformats.org/officeDocument/2006/relationships/image" Target="../media/image37.jpeg"/><Relationship Id="rId1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1.w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2.wmf"/><Relationship Id="rId4" Type="http://schemas.openxmlformats.org/officeDocument/2006/relationships/oleObject" Target="../embeddings/oleObject2.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54.png"/><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53.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3.xml"/><Relationship Id="rId1" Type="http://schemas.openxmlformats.org/officeDocument/2006/relationships/vmlDrawing" Target="../drawings/vmlDrawing4.vml"/><Relationship Id="rId5" Type="http://schemas.openxmlformats.org/officeDocument/2006/relationships/image" Target="../media/image55.png"/><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http://mercadotecnia.espe.edu.ec/wp-content/uploads/tmp/LOGO-PRINCIPAL-ESPE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264" y="188640"/>
            <a:ext cx="3729241" cy="109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1" name="Imagen 10"/>
          <p:cNvPicPr>
            <a:picLocks noChangeAspect="1"/>
          </p:cNvPicPr>
          <p:nvPr/>
        </p:nvPicPr>
        <p:blipFill>
          <a:blip r:embed="rId4"/>
          <a:stretch>
            <a:fillRect/>
          </a:stretch>
        </p:blipFill>
        <p:spPr>
          <a:xfrm>
            <a:off x="4921423" y="188640"/>
            <a:ext cx="3539009" cy="1095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3"/>
          <p:cNvSpPr txBox="1"/>
          <p:nvPr/>
        </p:nvSpPr>
        <p:spPr>
          <a:xfrm>
            <a:off x="349753" y="2636912"/>
            <a:ext cx="8884933" cy="1384995"/>
          </a:xfrm>
          <a:prstGeom prst="rect">
            <a:avLst/>
          </a:prstGeom>
          <a:noFill/>
        </p:spPr>
        <p:txBody>
          <a:bodyPr wrap="none" rtlCol="0">
            <a:spAutoFit/>
          </a:bodyPr>
          <a:lstStyle/>
          <a:p>
            <a:pPr algn="ctr"/>
            <a:r>
              <a:rPr lang="es-ES" sz="2800" b="1" dirty="0"/>
              <a:t>ENTRENAMIENTO Y CAPACITACIÓN DE PARTIDAS DE </a:t>
            </a:r>
            <a:endParaRPr lang="es-ES" sz="2800" b="1" dirty="0" smtClean="0"/>
          </a:p>
          <a:p>
            <a:pPr algn="ctr"/>
            <a:r>
              <a:rPr lang="es-ES" sz="2800" b="1" dirty="0" smtClean="0"/>
              <a:t>ABORDAJE </a:t>
            </a:r>
            <a:r>
              <a:rPr lang="es-ES" sz="2800" b="1" dirty="0"/>
              <a:t>EN LAS UNIDADES NAVALES DE </a:t>
            </a:r>
            <a:r>
              <a:rPr lang="es-ES" sz="2800" b="1" dirty="0" smtClean="0"/>
              <a:t>SUPERFICIE</a:t>
            </a:r>
          </a:p>
          <a:p>
            <a:pPr algn="ctr"/>
            <a:r>
              <a:rPr lang="es-ES" sz="2800" b="1" dirty="0" smtClean="0"/>
              <a:t> </a:t>
            </a:r>
            <a:r>
              <a:rPr lang="es-ES" sz="2800" b="1" dirty="0"/>
              <a:t>PARA LAS OPERACIONES DE CONTROL DE </a:t>
            </a:r>
            <a:r>
              <a:rPr lang="es-ES" sz="2800" b="1" dirty="0" smtClean="0"/>
              <a:t>TRAFICO </a:t>
            </a:r>
            <a:r>
              <a:rPr lang="es-ES" sz="2800" b="1" dirty="0"/>
              <a:t>ILICITO</a:t>
            </a:r>
            <a:endParaRPr lang="es-EC" sz="2800" dirty="0"/>
          </a:p>
        </p:txBody>
      </p:sp>
      <p:sp>
        <p:nvSpPr>
          <p:cNvPr id="5" name="CuadroTexto 4"/>
          <p:cNvSpPr txBox="1"/>
          <p:nvPr/>
        </p:nvSpPr>
        <p:spPr>
          <a:xfrm>
            <a:off x="2699885" y="5301208"/>
            <a:ext cx="4184672" cy="646331"/>
          </a:xfrm>
          <a:prstGeom prst="rect">
            <a:avLst/>
          </a:prstGeom>
          <a:noFill/>
        </p:spPr>
        <p:txBody>
          <a:bodyPr wrap="none" rtlCol="0">
            <a:spAutoFit/>
          </a:bodyPr>
          <a:lstStyle/>
          <a:p>
            <a:pPr algn="ctr"/>
            <a:r>
              <a:rPr lang="es-EC" b="1" dirty="0" smtClean="0">
                <a:effectLst>
                  <a:outerShdw blurRad="38100" dist="38100" dir="2700000" algn="tl">
                    <a:srgbClr val="000000">
                      <a:alpha val="43137"/>
                    </a:srgbClr>
                  </a:outerShdw>
                </a:effectLst>
              </a:rPr>
              <a:t>ELABORADO POR: </a:t>
            </a:r>
          </a:p>
          <a:p>
            <a:pPr algn="ctr"/>
            <a:r>
              <a:rPr lang="es-EC" b="1" dirty="0" smtClean="0">
                <a:effectLst>
                  <a:outerShdw blurRad="38100" dist="38100" dir="2700000" algn="tl">
                    <a:srgbClr val="000000">
                      <a:alpha val="43137"/>
                    </a:srgbClr>
                  </a:outerShdw>
                </a:effectLst>
              </a:rPr>
              <a:t>GM 4/A </a:t>
            </a:r>
            <a:r>
              <a:rPr lang="es-EC" b="1" dirty="0">
                <a:effectLst>
                  <a:outerShdw blurRad="38100" dist="38100" dir="2700000" algn="tl">
                    <a:srgbClr val="000000">
                      <a:alpha val="43137"/>
                    </a:srgbClr>
                  </a:outerShdw>
                </a:effectLst>
              </a:rPr>
              <a:t> MILTON ANDRES BRAVO MUÑOZ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algn="ctr"/>
            <a:r>
              <a:rPr lang="es-EC" sz="2800" b="1" dirty="0" smtClean="0">
                <a:latin typeface="Consolas" panose="020B0609020204030204" pitchFamily="49" charset="0"/>
                <a:cs typeface="Consolas" panose="020B0609020204030204" pitchFamily="49" charset="0"/>
              </a:rPr>
              <a:t>Hipótesis</a:t>
            </a:r>
            <a:endParaRPr lang="es-EC" sz="2800" b="1" dirty="0">
              <a:latin typeface="Consolas" panose="020B0609020204030204" pitchFamily="49" charset="0"/>
              <a:cs typeface="Consolas" panose="020B0609020204030204" pitchFamily="49" charset="0"/>
            </a:endParaRPr>
          </a:p>
        </p:txBody>
      </p:sp>
      <p:sp>
        <p:nvSpPr>
          <p:cNvPr id="4" name="Marcador de contenido 3"/>
          <p:cNvSpPr>
            <a:spLocks noGrp="1"/>
          </p:cNvSpPr>
          <p:nvPr>
            <p:ph idx="1"/>
          </p:nvPr>
        </p:nvSpPr>
        <p:spPr/>
        <p:txBody>
          <a:bodyPr/>
          <a:lstStyle/>
          <a:p>
            <a:r>
              <a:rPr lang="es-ES" b="1" dirty="0"/>
              <a:t>Un alto nivel de entrenamiento y capacitación contribuye positivamente con la efectividad de las partidas de abordaje en las Unidades Navales de Superficie para las operaciones de control de tráfico </a:t>
            </a:r>
            <a:r>
              <a:rPr lang="es-ES" b="1" dirty="0" smtClean="0"/>
              <a:t>ilícito.</a:t>
            </a:r>
            <a:endParaRPr lang="es-EC" b="1" dirty="0"/>
          </a:p>
          <a:p>
            <a:endParaRPr lang="es-EC" b="1" dirty="0"/>
          </a:p>
        </p:txBody>
      </p:sp>
    </p:spTree>
    <p:extLst>
      <p:ext uri="{BB962C8B-B14F-4D97-AF65-F5344CB8AC3E}">
        <p14:creationId xmlns:p14="http://schemas.microsoft.com/office/powerpoint/2010/main" val="4078142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93577"/>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latin typeface="Consolas" panose="020B0609020204030204" pitchFamily="49" charset="0"/>
                <a:cs typeface="Consolas" panose="020B0609020204030204" pitchFamily="49" charset="0"/>
              </a:rPr>
              <a:t>Marco Teórico</a:t>
            </a:r>
            <a:endParaRPr lang="es-EC" sz="2800" b="1" dirty="0" smtClean="0"/>
          </a:p>
        </p:txBody>
      </p:sp>
      <p:sp>
        <p:nvSpPr>
          <p:cNvPr id="4" name="Marcador de contenido 3"/>
          <p:cNvSpPr>
            <a:spLocks noGrp="1"/>
          </p:cNvSpPr>
          <p:nvPr>
            <p:ph idx="1"/>
          </p:nvPr>
        </p:nvSpPr>
        <p:spPr/>
        <p:txBody>
          <a:bodyPr/>
          <a:lstStyle/>
          <a:p>
            <a:endParaRPr lang="es-EC" dirty="0"/>
          </a:p>
        </p:txBody>
      </p:sp>
      <p:sp>
        <p:nvSpPr>
          <p:cNvPr id="2" name="1 CuadroTexto"/>
          <p:cNvSpPr txBox="1"/>
          <p:nvPr/>
        </p:nvSpPr>
        <p:spPr>
          <a:xfrm>
            <a:off x="2051720" y="833156"/>
            <a:ext cx="4939506" cy="58477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ABORDAJE</a:t>
            </a:r>
            <a:endParaRPr lang="es-EC"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026" name="Picture 2" descr="C:\Users\SAMSUNG\Desktop\tesis\introduccion\Guard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27702" y="1844024"/>
            <a:ext cx="2216706" cy="14987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AMSUNG\Desktop\tesis\introduccion\1369938370_909022_1370014586_noticia_norm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837" y="1844024"/>
            <a:ext cx="2424866" cy="16108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SAMSUNG\Desktop\tesis\introduccion\abordaj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48409" y="4129501"/>
            <a:ext cx="2095999" cy="15912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SAMSUNG\Desktop\tesis\introduccion\choque-buque-carguero-turquia-600x39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3838" y="4005065"/>
            <a:ext cx="2262848" cy="17156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C:\Users\SAMSUNG\Desktop\tesis\introduccion\concepto-de-abordaj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0860" y="2775490"/>
            <a:ext cx="2953259" cy="19832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4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2758035233"/>
              </p:ext>
            </p:extLst>
          </p:nvPr>
        </p:nvGraphicFramePr>
        <p:xfrm>
          <a:off x="-1172081" y="734508"/>
          <a:ext cx="11233248" cy="6190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SAMSUNG\Desktop\tesis\introduccion\ecuador.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82493" y="2677364"/>
            <a:ext cx="2297066" cy="229706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SAMSUNG\Desktop\tesis\introduccion\dt.common.streams.StreamServer.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6069" y="4149079"/>
            <a:ext cx="1821393" cy="1640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1" name="Picture 3" descr="C:\Users\SAMSUNG\Desktop\tesis\introduccion\220px-Commando_jauber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30561" y="1772816"/>
            <a:ext cx="1683022" cy="1656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C:\Users\SAMSUNG\Desktop\tesis\introduccion\220px-United_States_Coast_Guard_Cutter_Chandeleur.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66229" y="4158856"/>
            <a:ext cx="1611686" cy="163114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3" name="Picture 5" descr="C:\Users\SAMSUNG\Desktop\tesis\introduccion\1369938370_909022_1370014586_noticia_normal.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79175" y="5301208"/>
            <a:ext cx="1787837" cy="1656184"/>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4" name="Picture 6" descr="C:\Users\SAMSUNG\Desktop\tesis\introduccion\Activistas-Greenpeace-canarias-protestando-prospecciones_EDIIMA20141115_0189_24.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96069" y="1916830"/>
            <a:ext cx="1918555" cy="165983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5" name="Picture 7" descr="C:\Users\SAMSUNG\Desktop\tesis\introduccion\simulacro_de_abordaje_maritimo_a_un_buque_mercante.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79175" y="722874"/>
            <a:ext cx="1672743" cy="158815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2036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sp>
        <p:nvSpPr>
          <p:cNvPr id="4" name="Marcador de contenido 3"/>
          <p:cNvSpPr>
            <a:spLocks noGrp="1"/>
          </p:cNvSpPr>
          <p:nvPr>
            <p:ph idx="1"/>
          </p:nvPr>
        </p:nvSpPr>
        <p:spPr>
          <a:xfrm>
            <a:off x="880221" y="566828"/>
            <a:ext cx="6807494" cy="532656"/>
          </a:xfrm>
        </p:spPr>
        <p:style>
          <a:lnRef idx="0">
            <a:schemeClr val="accent2"/>
          </a:lnRef>
          <a:fillRef idx="3">
            <a:schemeClr val="accent2"/>
          </a:fillRef>
          <a:effectRef idx="3">
            <a:schemeClr val="accent2"/>
          </a:effectRef>
          <a:fontRef idx="minor">
            <a:schemeClr val="lt1"/>
          </a:fontRef>
        </p:style>
        <p:txBody>
          <a:bodyPr/>
          <a:lstStyle/>
          <a:p>
            <a:pPr marL="0" lvl="1" indent="0">
              <a:buNone/>
            </a:pPr>
            <a:r>
              <a:rPr lang="es-EC" b="1" dirty="0"/>
              <a:t> Actividades ilícitas en los espacios acuáticos</a:t>
            </a:r>
          </a:p>
          <a:p>
            <a:endParaRPr lang="es-EC" dirty="0"/>
          </a:p>
        </p:txBody>
      </p:sp>
      <p:graphicFrame>
        <p:nvGraphicFramePr>
          <p:cNvPr id="2" name="1 Diagrama"/>
          <p:cNvGraphicFramePr/>
          <p:nvPr>
            <p:extLst>
              <p:ext uri="{D42A27DB-BD31-4B8C-83A1-F6EECF244321}">
                <p14:modId xmlns:p14="http://schemas.microsoft.com/office/powerpoint/2010/main" val="3665704109"/>
              </p:ext>
            </p:extLst>
          </p:nvPr>
        </p:nvGraphicFramePr>
        <p:xfrm>
          <a:off x="-126268" y="1196752"/>
          <a:ext cx="8820472" cy="546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6103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764703"/>
            <a:ext cx="8229600" cy="567209"/>
          </a:xfrm>
        </p:spPr>
        <p:style>
          <a:lnRef idx="0">
            <a:schemeClr val="accent1"/>
          </a:lnRef>
          <a:fillRef idx="3">
            <a:schemeClr val="accent1"/>
          </a:fillRef>
          <a:effectRef idx="3">
            <a:schemeClr val="accent1"/>
          </a:effectRef>
          <a:fontRef idx="minor">
            <a:schemeClr val="lt1"/>
          </a:fontRef>
        </p:style>
        <p:txBody>
          <a:bodyPr/>
          <a:lstStyle/>
          <a:p>
            <a:pPr eaLnBrk="1" fontAlgn="auto" hangingPunct="1">
              <a:spcAft>
                <a:spcPts val="0"/>
              </a:spcAft>
              <a:defRPr/>
            </a:pPr>
            <a:r>
              <a:rPr lang="es-E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PARTIDA DE ABORDAJE</a:t>
            </a:r>
            <a:endParaRPr lang="es-E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267" name="Rectangle 3"/>
          <p:cNvSpPr>
            <a:spLocks noGrp="1" noChangeArrowheads="1"/>
          </p:cNvSpPr>
          <p:nvPr>
            <p:ph idx="1"/>
          </p:nvPr>
        </p:nvSpPr>
        <p:spPr>
          <a:xfrm>
            <a:off x="468313" y="1412875"/>
            <a:ext cx="8229600" cy="5184477"/>
          </a:xfrm>
        </p:spPr>
        <p:style>
          <a:lnRef idx="2">
            <a:schemeClr val="dk1">
              <a:shade val="50000"/>
            </a:schemeClr>
          </a:lnRef>
          <a:fillRef idx="1">
            <a:schemeClr val="dk1"/>
          </a:fillRef>
          <a:effectRef idx="0">
            <a:schemeClr val="dk1"/>
          </a:effectRef>
          <a:fontRef idx="minor">
            <a:schemeClr val="lt1"/>
          </a:fontRef>
        </p:style>
        <p:txBody>
          <a:bodyPr/>
          <a:lstStyle/>
          <a:p>
            <a:pPr eaLnBrk="1" hangingPunct="1">
              <a:buFontTx/>
              <a:buChar char="•"/>
            </a:pPr>
            <a:r>
              <a:rPr lang="es-ES" altLang="es-EC" dirty="0" smtClean="0">
                <a:solidFill>
                  <a:srgbClr val="FFFFFF"/>
                </a:solidFill>
              </a:rPr>
              <a:t>OFICIAL DE ABORDAJE</a:t>
            </a:r>
          </a:p>
          <a:p>
            <a:pPr eaLnBrk="1" hangingPunct="1">
              <a:buFontTx/>
              <a:buChar char="•"/>
            </a:pPr>
            <a:r>
              <a:rPr lang="es-ES" altLang="es-EC" dirty="0" smtClean="0">
                <a:solidFill>
                  <a:srgbClr val="FFFFFF"/>
                </a:solidFill>
              </a:rPr>
              <a:t>ASISTENTE</a:t>
            </a:r>
          </a:p>
          <a:p>
            <a:pPr eaLnBrk="1" hangingPunct="1">
              <a:buFontTx/>
              <a:buChar char="•"/>
            </a:pPr>
            <a:r>
              <a:rPr lang="es-ES" altLang="es-EC" dirty="0" smtClean="0">
                <a:solidFill>
                  <a:srgbClr val="FFFFFF"/>
                </a:solidFill>
              </a:rPr>
              <a:t>INSPECCIÓN #1</a:t>
            </a:r>
          </a:p>
          <a:p>
            <a:pPr eaLnBrk="1" hangingPunct="1">
              <a:buFontTx/>
              <a:buChar char="•"/>
            </a:pPr>
            <a:r>
              <a:rPr lang="es-ES" altLang="es-EC" dirty="0" smtClean="0">
                <a:solidFill>
                  <a:srgbClr val="FFFFFF"/>
                </a:solidFill>
              </a:rPr>
              <a:t>INSPECCIÓN #2</a:t>
            </a:r>
          </a:p>
          <a:p>
            <a:pPr eaLnBrk="1" hangingPunct="1">
              <a:buFontTx/>
              <a:buChar char="•"/>
            </a:pPr>
            <a:r>
              <a:rPr lang="es-ES" altLang="es-EC" dirty="0" smtClean="0">
                <a:solidFill>
                  <a:srgbClr val="FFFFFF"/>
                </a:solidFill>
              </a:rPr>
              <a:t>SEGURIDAD #1</a:t>
            </a:r>
          </a:p>
          <a:p>
            <a:pPr eaLnBrk="1" hangingPunct="1">
              <a:buFontTx/>
              <a:buChar char="•"/>
            </a:pPr>
            <a:r>
              <a:rPr lang="es-ES" altLang="es-EC" dirty="0" smtClean="0">
                <a:solidFill>
                  <a:srgbClr val="FFFFFF"/>
                </a:solidFill>
              </a:rPr>
              <a:t>SEGURIDAD #2</a:t>
            </a:r>
          </a:p>
          <a:p>
            <a:pPr eaLnBrk="1" hangingPunct="1"/>
            <a:endParaRPr lang="es-ES" altLang="es-EC" dirty="0" smtClean="0">
              <a:solidFill>
                <a:srgbClr val="FFFFFF"/>
              </a:solidFill>
            </a:endParaRPr>
          </a:p>
        </p:txBody>
      </p:sp>
      <p:sp>
        <p:nvSpPr>
          <p:cNvPr id="11268" name="Text Box 4"/>
          <p:cNvSpPr txBox="1">
            <a:spLocks noChangeArrowheads="1"/>
          </p:cNvSpPr>
          <p:nvPr/>
        </p:nvSpPr>
        <p:spPr bwMode="auto">
          <a:xfrm>
            <a:off x="1763713" y="5238750"/>
            <a:ext cx="62642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eaLnBrk="1" hangingPunct="1">
              <a:spcBef>
                <a:spcPct val="50000"/>
              </a:spcBef>
              <a:buFont typeface="Wingdings" pitchFamily="2" charset="2"/>
              <a:buChar char="Ø"/>
            </a:pPr>
            <a:r>
              <a:rPr lang="es-ES" altLang="es-EC"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Siempre trabajarán en parejas.</a:t>
            </a:r>
          </a:p>
          <a:p>
            <a:pPr algn="l" eaLnBrk="1" hangingPunct="1">
              <a:spcBef>
                <a:spcPct val="50000"/>
              </a:spcBef>
              <a:buFont typeface="Wingdings" pitchFamily="2" charset="2"/>
              <a:buChar char="Ø"/>
            </a:pPr>
            <a:r>
              <a:rPr lang="es-ES" altLang="es-EC"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Evitarán la línea de fuego.</a:t>
            </a:r>
          </a:p>
          <a:p>
            <a:pPr algn="l" eaLnBrk="1" hangingPunct="1">
              <a:spcBef>
                <a:spcPct val="50000"/>
              </a:spcBef>
              <a:buFont typeface="Wingdings" pitchFamily="2" charset="2"/>
              <a:buChar char="Ø"/>
            </a:pPr>
            <a:r>
              <a:rPr lang="es-ES" altLang="es-EC" sz="1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Todos los integrantes de la partida tendrán comunicaciones.</a:t>
            </a:r>
          </a:p>
        </p:txBody>
      </p:sp>
      <p:pic>
        <p:nvPicPr>
          <p:cNvPr id="11269" name="Picture 3" descr="MVC-659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000250"/>
            <a:ext cx="5046588" cy="300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723392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688" y="1357313"/>
            <a:ext cx="7237412"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2292" name="Text Box 4"/>
          <p:cNvSpPr txBox="1">
            <a:spLocks noChangeArrowheads="1"/>
          </p:cNvSpPr>
          <p:nvPr/>
        </p:nvSpPr>
        <p:spPr bwMode="auto">
          <a:xfrm>
            <a:off x="917539" y="1547664"/>
            <a:ext cx="914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266700" indent="-2667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algn="l">
              <a:spcBef>
                <a:spcPct val="50000"/>
              </a:spcBef>
            </a:pPr>
            <a:r>
              <a:rPr lang="es-EC" altLang="es-EC" sz="2000" b="1" u="sng" dirty="0">
                <a:solidFill>
                  <a:schemeClr val="bg1"/>
                </a:solidFill>
                <a:latin typeface="Times New Roman" pitchFamily="18" charset="0"/>
              </a:rPr>
              <a:t>LISTA DE VERIFICACIÓN PARA ABORDAJE</a:t>
            </a:r>
          </a:p>
          <a:p>
            <a:pPr algn="l">
              <a:spcBef>
                <a:spcPct val="50000"/>
              </a:spcBef>
              <a:buFontTx/>
              <a:buChar char="•"/>
            </a:pPr>
            <a:r>
              <a:rPr lang="es-EC" altLang="es-EC" sz="2000" b="1" dirty="0">
                <a:solidFill>
                  <a:schemeClr val="bg1"/>
                </a:solidFill>
                <a:latin typeface="Times New Roman" pitchFamily="18" charset="0"/>
              </a:rPr>
              <a:t>Formularios aplicables (</a:t>
            </a:r>
            <a:r>
              <a:rPr lang="es-EC" altLang="es-EC" sz="2000" b="1" dirty="0" err="1">
                <a:solidFill>
                  <a:schemeClr val="bg1"/>
                </a:solidFill>
                <a:latin typeface="Times New Roman" pitchFamily="18" charset="0"/>
              </a:rPr>
              <a:t>libretin</a:t>
            </a:r>
            <a:r>
              <a:rPr lang="es-EC" altLang="es-EC" sz="2000" b="1" dirty="0">
                <a:solidFill>
                  <a:schemeClr val="bg1"/>
                </a:solidFill>
                <a:latin typeface="Times New Roman" pitchFamily="18" charset="0"/>
              </a:rPr>
              <a:t> citaciones)</a:t>
            </a:r>
          </a:p>
          <a:p>
            <a:pPr algn="l">
              <a:spcBef>
                <a:spcPct val="50000"/>
              </a:spcBef>
              <a:buFontTx/>
              <a:buChar char="•"/>
            </a:pPr>
            <a:r>
              <a:rPr lang="es-EC" altLang="es-EC" sz="2000" b="1" dirty="0">
                <a:solidFill>
                  <a:schemeClr val="bg1"/>
                </a:solidFill>
                <a:latin typeface="Times New Roman" pitchFamily="18" charset="0"/>
              </a:rPr>
              <a:t>Casco, chaleco antibalas y salvavidas</a:t>
            </a:r>
          </a:p>
          <a:p>
            <a:pPr algn="l">
              <a:spcBef>
                <a:spcPct val="50000"/>
              </a:spcBef>
              <a:buFontTx/>
              <a:buChar char="•"/>
            </a:pPr>
            <a:r>
              <a:rPr lang="es-EC" altLang="es-EC" sz="2000" b="1" dirty="0">
                <a:solidFill>
                  <a:schemeClr val="bg1"/>
                </a:solidFill>
                <a:latin typeface="Times New Roman" pitchFamily="18" charset="0"/>
              </a:rPr>
              <a:t>Cinturón de abordaje</a:t>
            </a:r>
          </a:p>
          <a:p>
            <a:pPr algn="l">
              <a:spcBef>
                <a:spcPct val="50000"/>
              </a:spcBef>
              <a:buFontTx/>
              <a:buChar char="•"/>
            </a:pPr>
            <a:r>
              <a:rPr lang="es-EC" altLang="es-EC" sz="2000" b="1" dirty="0">
                <a:solidFill>
                  <a:schemeClr val="bg1"/>
                </a:solidFill>
                <a:latin typeface="Times New Roman" pitchFamily="18" charset="0"/>
              </a:rPr>
              <a:t>Armamento y munición necesaria</a:t>
            </a:r>
          </a:p>
          <a:p>
            <a:pPr algn="l">
              <a:spcBef>
                <a:spcPct val="50000"/>
              </a:spcBef>
              <a:buFontTx/>
              <a:buChar char="•"/>
            </a:pPr>
            <a:r>
              <a:rPr lang="es-EC" altLang="es-EC" sz="2000" b="1" dirty="0">
                <a:solidFill>
                  <a:schemeClr val="bg1"/>
                </a:solidFill>
                <a:latin typeface="Times New Roman" pitchFamily="18" charset="0"/>
              </a:rPr>
              <a:t>Radio portátil con manos libre y protector</a:t>
            </a:r>
          </a:p>
          <a:p>
            <a:pPr algn="l">
              <a:spcBef>
                <a:spcPct val="50000"/>
              </a:spcBef>
              <a:buFontTx/>
              <a:buChar char="•"/>
            </a:pPr>
            <a:r>
              <a:rPr lang="es-EC" altLang="es-EC" sz="2000" b="1" dirty="0">
                <a:solidFill>
                  <a:schemeClr val="bg1"/>
                </a:solidFill>
                <a:latin typeface="Times New Roman" pitchFamily="18" charset="0"/>
              </a:rPr>
              <a:t>Cámara fotográfica o filmadora</a:t>
            </a:r>
          </a:p>
          <a:p>
            <a:pPr algn="l">
              <a:spcBef>
                <a:spcPct val="50000"/>
              </a:spcBef>
              <a:buFontTx/>
              <a:buChar char="•"/>
            </a:pPr>
            <a:r>
              <a:rPr lang="es-EC" altLang="es-EC" sz="2000" b="1" dirty="0">
                <a:solidFill>
                  <a:schemeClr val="bg1"/>
                </a:solidFill>
                <a:latin typeface="Times New Roman" pitchFamily="18" charset="0"/>
              </a:rPr>
              <a:t>Esposas con llave</a:t>
            </a:r>
          </a:p>
          <a:p>
            <a:pPr algn="l">
              <a:spcBef>
                <a:spcPct val="50000"/>
              </a:spcBef>
              <a:buFontTx/>
              <a:buChar char="•"/>
            </a:pPr>
            <a:r>
              <a:rPr lang="es-EC" altLang="es-EC" sz="2000" b="1" dirty="0">
                <a:solidFill>
                  <a:schemeClr val="bg1"/>
                </a:solidFill>
                <a:latin typeface="Times New Roman" pitchFamily="18" charset="0"/>
              </a:rPr>
              <a:t>Bastón expandible y gas pimienta.</a:t>
            </a:r>
          </a:p>
          <a:p>
            <a:pPr algn="l">
              <a:spcBef>
                <a:spcPct val="50000"/>
              </a:spcBef>
              <a:buFontTx/>
              <a:buChar char="•"/>
            </a:pPr>
            <a:r>
              <a:rPr lang="es-EC" altLang="es-EC" sz="2000" b="1" dirty="0">
                <a:solidFill>
                  <a:schemeClr val="bg1"/>
                </a:solidFill>
                <a:latin typeface="Times New Roman" pitchFamily="18" charset="0"/>
              </a:rPr>
              <a:t>Linterna</a:t>
            </a:r>
          </a:p>
          <a:p>
            <a:pPr algn="l">
              <a:spcBef>
                <a:spcPct val="50000"/>
              </a:spcBef>
              <a:buFontTx/>
              <a:buChar char="•"/>
            </a:pPr>
            <a:r>
              <a:rPr lang="es-EC" altLang="es-EC" sz="2000" b="1" dirty="0">
                <a:solidFill>
                  <a:schemeClr val="bg1"/>
                </a:solidFill>
                <a:latin typeface="Times New Roman" pitchFamily="18" charset="0"/>
              </a:rPr>
              <a:t>Guantes </a:t>
            </a:r>
          </a:p>
        </p:txBody>
      </p:sp>
      <p:sp>
        <p:nvSpPr>
          <p:cNvPr id="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sp>
        <p:nvSpPr>
          <p:cNvPr id="143362" name="Rectangle 2"/>
          <p:cNvSpPr>
            <a:spLocks noGrp="1" noChangeArrowheads="1"/>
          </p:cNvSpPr>
          <p:nvPr>
            <p:ph type="title"/>
          </p:nvPr>
        </p:nvSpPr>
        <p:spPr>
          <a:xfrm>
            <a:off x="1143000" y="557213"/>
            <a:ext cx="7023100" cy="871537"/>
          </a:xfrm>
        </p:spPr>
        <p:style>
          <a:lnRef idx="0">
            <a:schemeClr val="accent2"/>
          </a:lnRef>
          <a:fillRef idx="3">
            <a:schemeClr val="accent2"/>
          </a:fillRef>
          <a:effectRef idx="3">
            <a:schemeClr val="accent2"/>
          </a:effectRef>
          <a:fontRef idx="minor">
            <a:schemeClr val="lt1"/>
          </a:fontRef>
        </p:style>
        <p:txBody>
          <a:bodyPr/>
          <a:lstStyle/>
          <a:p>
            <a:pPr eaLnBrk="1" fontAlgn="auto" hangingPunct="1">
              <a:spcAft>
                <a:spcPts val="0"/>
              </a:spcAft>
              <a:defRPr/>
            </a:pPr>
            <a:r>
              <a:rPr lang="es-ES" dirty="0">
                <a:solidFill>
                  <a:srgbClr val="FFFF00"/>
                </a:solidFill>
              </a:rPr>
              <a:t>EQUIPAMIENTO</a:t>
            </a:r>
          </a:p>
        </p:txBody>
      </p:sp>
    </p:spTree>
    <p:extLst>
      <p:ext uri="{BB962C8B-B14F-4D97-AF65-F5344CB8AC3E}">
        <p14:creationId xmlns:p14="http://schemas.microsoft.com/office/powerpoint/2010/main" val="12759935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idx="1"/>
          </p:nvPr>
        </p:nvSpPr>
        <p:spPr>
          <a:xfrm>
            <a:off x="301625" y="1844675"/>
            <a:ext cx="8518525" cy="3773488"/>
          </a:xfrm>
        </p:spPr>
        <p:txBody>
          <a:bodyPr/>
          <a:lstStyle/>
          <a:p>
            <a:pPr marL="0" indent="0" eaLnBrk="1" hangingPunct="1">
              <a:lnSpc>
                <a:spcPct val="90000"/>
              </a:lnSpc>
              <a:buFont typeface="Wingdings" pitchFamily="2" charset="2"/>
              <a:buNone/>
            </a:pPr>
            <a:endParaRPr lang="es-ES" altLang="es-EC" dirty="0" smtClean="0"/>
          </a:p>
          <a:p>
            <a:pPr marL="179388" lvl="1" indent="0" eaLnBrk="1" hangingPunct="1">
              <a:lnSpc>
                <a:spcPct val="90000"/>
              </a:lnSpc>
              <a:buFont typeface="Wingdings" pitchFamily="2" charset="2"/>
              <a:buNone/>
            </a:pPr>
            <a:r>
              <a:rPr lang="es-ES" altLang="es-EC" sz="2000" dirty="0" smtClean="0"/>
              <a:t>			          </a:t>
            </a:r>
            <a:r>
              <a:rPr lang="es-ES" altLang="es-EC" b="1" dirty="0" smtClean="0">
                <a:solidFill>
                  <a:srgbClr val="FFFF00"/>
                </a:solidFill>
              </a:rPr>
              <a:t>- </a:t>
            </a:r>
            <a:r>
              <a:rPr lang="es-ES" altLang="es-EC" b="1" dirty="0" smtClean="0"/>
              <a:t>PREVIOS</a:t>
            </a:r>
          </a:p>
          <a:p>
            <a:pPr marL="179388" lvl="1" indent="0" eaLnBrk="1" hangingPunct="1">
              <a:lnSpc>
                <a:spcPct val="90000"/>
              </a:lnSpc>
              <a:buFont typeface="Wingdings" pitchFamily="2" charset="2"/>
              <a:buNone/>
            </a:pPr>
            <a:endParaRPr lang="es-ES" altLang="es-EC" dirty="0" smtClean="0"/>
          </a:p>
          <a:p>
            <a:pPr marL="179388" lvl="1" indent="0" eaLnBrk="1" hangingPunct="1">
              <a:lnSpc>
                <a:spcPct val="90000"/>
              </a:lnSpc>
              <a:buFont typeface="Wingdings" pitchFamily="2" charset="2"/>
              <a:buNone/>
            </a:pPr>
            <a:endParaRPr lang="es-ES" altLang="es-EC" dirty="0" smtClean="0"/>
          </a:p>
          <a:p>
            <a:pPr marL="179388" lvl="1" indent="0" eaLnBrk="1" hangingPunct="1">
              <a:lnSpc>
                <a:spcPct val="90000"/>
              </a:lnSpc>
              <a:buFont typeface="Wingdings" pitchFamily="2" charset="2"/>
              <a:buNone/>
            </a:pPr>
            <a:r>
              <a:rPr lang="es-ES" altLang="es-EC" dirty="0" smtClean="0"/>
              <a:t>PROCEDIMIENTOS        </a:t>
            </a:r>
            <a:r>
              <a:rPr lang="es-ES" altLang="es-EC" b="1" dirty="0" smtClean="0"/>
              <a:t>- DURANTE</a:t>
            </a:r>
            <a:r>
              <a:rPr lang="es-ES" altLang="es-EC" dirty="0" smtClean="0"/>
              <a:t>           ABORDAJE</a:t>
            </a:r>
          </a:p>
          <a:p>
            <a:pPr marL="358775" lvl="2" indent="0" eaLnBrk="1" hangingPunct="1">
              <a:lnSpc>
                <a:spcPct val="90000"/>
              </a:lnSpc>
              <a:buFont typeface="Wingdings" pitchFamily="2" charset="2"/>
              <a:buNone/>
            </a:pPr>
            <a:r>
              <a:rPr lang="es-ES" altLang="es-EC" sz="2000" dirty="0" smtClean="0"/>
              <a:t> </a:t>
            </a:r>
          </a:p>
          <a:p>
            <a:pPr marL="358775" lvl="2" indent="0" eaLnBrk="1" hangingPunct="1">
              <a:lnSpc>
                <a:spcPct val="90000"/>
              </a:lnSpc>
              <a:buFont typeface="Wingdings" pitchFamily="2" charset="2"/>
              <a:buNone/>
            </a:pPr>
            <a:endParaRPr lang="es-ES" altLang="es-EC" sz="2000" dirty="0" smtClean="0"/>
          </a:p>
          <a:p>
            <a:pPr marL="179388" lvl="1" indent="0" eaLnBrk="1" hangingPunct="1">
              <a:lnSpc>
                <a:spcPct val="90000"/>
              </a:lnSpc>
              <a:buFont typeface="Wingdings" pitchFamily="2" charset="2"/>
              <a:buNone/>
            </a:pPr>
            <a:r>
              <a:rPr lang="es-ES" altLang="es-EC" dirty="0" smtClean="0"/>
              <a:t>			         -</a:t>
            </a:r>
            <a:r>
              <a:rPr lang="es-ES" altLang="es-EC" b="1" dirty="0" smtClean="0"/>
              <a:t> DESPUÉS</a:t>
            </a:r>
          </a:p>
          <a:p>
            <a:pPr marL="179388" lvl="1" indent="0" eaLnBrk="1" hangingPunct="1">
              <a:lnSpc>
                <a:spcPct val="90000"/>
              </a:lnSpc>
              <a:buFont typeface="Wingdings" pitchFamily="2" charset="2"/>
              <a:buNone/>
            </a:pPr>
            <a:r>
              <a:rPr lang="es-ES" altLang="es-EC" sz="2000" dirty="0" smtClean="0"/>
              <a:t>		</a:t>
            </a:r>
          </a:p>
          <a:p>
            <a:pPr marL="179388" lvl="1" indent="0" eaLnBrk="1" hangingPunct="1">
              <a:lnSpc>
                <a:spcPct val="90000"/>
              </a:lnSpc>
              <a:buFont typeface="Wingdings" pitchFamily="2" charset="2"/>
              <a:buNone/>
            </a:pPr>
            <a:endParaRPr lang="es-ES" altLang="es-EC" sz="2000" dirty="0" smtClean="0"/>
          </a:p>
        </p:txBody>
      </p:sp>
      <p:sp>
        <p:nvSpPr>
          <p:cNvPr id="13315" name="Rectangle 6"/>
          <p:cNvSpPr>
            <a:spLocks noChangeArrowheads="1"/>
          </p:cNvSpPr>
          <p:nvPr/>
        </p:nvSpPr>
        <p:spPr bwMode="auto">
          <a:xfrm>
            <a:off x="438216" y="981075"/>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lnSpc>
                <a:spcPct val="90000"/>
              </a:lnSpc>
              <a:spcBef>
                <a:spcPct val="20000"/>
              </a:spcBef>
              <a:buFont typeface="Wingdings" pitchFamily="2" charset="2"/>
              <a:buNone/>
            </a:pPr>
            <a:r>
              <a:rPr lang="es-ES" altLang="es-EC" sz="4000" b="1" dirty="0">
                <a:solidFill>
                  <a:srgbClr val="FFFF00"/>
                </a:solidFill>
                <a:latin typeface="Rockwell" pitchFamily="18" charset="0"/>
              </a:rPr>
              <a:t>PROCEDIMIENTOS DE  ABORDAJE</a:t>
            </a:r>
          </a:p>
          <a:p>
            <a:pPr eaLnBrk="1" hangingPunct="1">
              <a:lnSpc>
                <a:spcPct val="90000"/>
              </a:lnSpc>
              <a:spcBef>
                <a:spcPct val="20000"/>
              </a:spcBef>
              <a:buFont typeface="Wingdings" pitchFamily="2" charset="2"/>
              <a:buNone/>
            </a:pPr>
            <a:endParaRPr lang="es-ES" altLang="es-EC" sz="4000" b="1" dirty="0">
              <a:solidFill>
                <a:srgbClr val="FFFF00"/>
              </a:solidFill>
              <a:latin typeface="Rockwell" pitchFamily="18" charset="0"/>
            </a:endParaRPr>
          </a:p>
          <a:p>
            <a:pPr lvl="1" eaLnBrk="1" hangingPunct="1">
              <a:lnSpc>
                <a:spcPct val="90000"/>
              </a:lnSpc>
              <a:spcBef>
                <a:spcPct val="20000"/>
              </a:spcBef>
              <a:buFont typeface="Wingdings" pitchFamily="2" charset="2"/>
              <a:buNone/>
            </a:pPr>
            <a:endParaRPr lang="es-ES" altLang="es-EC" sz="3600" dirty="0">
              <a:latin typeface="Rockwell" pitchFamily="18" charset="0"/>
            </a:endParaRPr>
          </a:p>
        </p:txBody>
      </p:sp>
      <p:sp>
        <p:nvSpPr>
          <p:cNvPr id="13316" name="AutoShape 7"/>
          <p:cNvSpPr>
            <a:spLocks/>
          </p:cNvSpPr>
          <p:nvPr/>
        </p:nvSpPr>
        <p:spPr bwMode="auto">
          <a:xfrm>
            <a:off x="3325813" y="2274888"/>
            <a:ext cx="215900" cy="3097212"/>
          </a:xfrm>
          <a:prstGeom prst="leftBrace">
            <a:avLst>
              <a:gd name="adj1" fmla="val 119547"/>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en-US" altLang="es-EC"/>
          </a:p>
        </p:txBody>
      </p:sp>
      <p:sp>
        <p:nvSpPr>
          <p:cNvPr id="13317" name="AutoShape 8"/>
          <p:cNvSpPr>
            <a:spLocks/>
          </p:cNvSpPr>
          <p:nvPr/>
        </p:nvSpPr>
        <p:spPr bwMode="auto">
          <a:xfrm>
            <a:off x="5989638" y="2203450"/>
            <a:ext cx="144462" cy="3168650"/>
          </a:xfrm>
          <a:prstGeom prst="rightBrace">
            <a:avLst>
              <a:gd name="adj1" fmla="val 182785"/>
              <a:gd name="adj2" fmla="val 50000"/>
            </a:avLst>
          </a:prstGeom>
          <a:noFill/>
          <a:ln w="38100">
            <a:solidFill>
              <a:srgbClr val="FF99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en-US" altLang="es-EC"/>
          </a:p>
        </p:txBody>
      </p:sp>
      <p:sp>
        <p:nvSpPr>
          <p:cNvPr id="6"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Marco Teórico</a:t>
            </a:r>
            <a:endParaRPr lang="es-EC" sz="2800"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42382485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130" name="Object 2"/>
          <p:cNvGraphicFramePr>
            <a:graphicFrameLocks/>
          </p:cNvGraphicFramePr>
          <p:nvPr>
            <p:extLst>
              <p:ext uri="{D42A27DB-BD31-4B8C-83A1-F6EECF244321}">
                <p14:modId xmlns:p14="http://schemas.microsoft.com/office/powerpoint/2010/main" val="1854732148"/>
              </p:ext>
            </p:extLst>
          </p:nvPr>
        </p:nvGraphicFramePr>
        <p:xfrm>
          <a:off x="251520" y="105047"/>
          <a:ext cx="8759825" cy="6564313"/>
        </p:xfrm>
        <a:graphic>
          <a:graphicData uri="http://schemas.openxmlformats.org/presentationml/2006/ole">
            <mc:AlternateContent xmlns:mc="http://schemas.openxmlformats.org/markup-compatibility/2006">
              <mc:Choice xmlns:v="urn:schemas-microsoft-com:vml" Requires="v">
                <p:oleObj spid="_x0000_s2058" name="Slide" r:id="rId3" imgW="4679950" imgH="3508375" progId="PowerPoint.Slide.7">
                  <p:embed/>
                </p:oleObj>
              </mc:Choice>
              <mc:Fallback>
                <p:oleObj name="Slide" r:id="rId3" imgW="4679950" imgH="3508375" progId="PowerPoint.Slide.7">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05047"/>
                        <a:ext cx="8759825" cy="656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91976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53"/>
          <p:cNvSpPr>
            <a:spLocks noChangeArrowheads="1"/>
          </p:cNvSpPr>
          <p:nvPr/>
        </p:nvSpPr>
        <p:spPr bwMode="auto">
          <a:xfrm>
            <a:off x="1414463" y="4849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en-US" altLang="es-EC"/>
          </a:p>
        </p:txBody>
      </p:sp>
      <p:sp>
        <p:nvSpPr>
          <p:cNvPr id="147557" name="Rectangle 101"/>
          <p:cNvSpPr>
            <a:spLocks noGrp="1" noChangeArrowheads="1"/>
          </p:cNvSpPr>
          <p:nvPr>
            <p:ph type="title"/>
          </p:nvPr>
        </p:nvSpPr>
        <p:spPr>
          <a:xfrm>
            <a:off x="539552" y="928415"/>
            <a:ext cx="8229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eaLnBrk="1" fontAlgn="auto" hangingPunct="1">
              <a:spcAft>
                <a:spcPts val="0"/>
              </a:spcAft>
              <a:defRPr/>
            </a:pPr>
            <a: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Aproximación tipo</a:t>
            </a:r>
            <a:br>
              <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r>
              <a:rPr lang="es-E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Herradura</a:t>
            </a:r>
            <a:endParaRPr lang="es-E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aphicFrame>
        <p:nvGraphicFramePr>
          <p:cNvPr id="24580" name="Object 100"/>
          <p:cNvGraphicFramePr>
            <a:graphicFrameLocks noGrp="1" noChangeAspect="1"/>
          </p:cNvGraphicFramePr>
          <p:nvPr>
            <p:ph idx="1"/>
            <p:extLst>
              <p:ext uri="{D42A27DB-BD31-4B8C-83A1-F6EECF244321}">
                <p14:modId xmlns:p14="http://schemas.microsoft.com/office/powerpoint/2010/main" val="1310105416"/>
              </p:ext>
            </p:extLst>
          </p:nvPr>
        </p:nvGraphicFramePr>
        <p:xfrm>
          <a:off x="-23830" y="2060848"/>
          <a:ext cx="9147084" cy="4044438"/>
        </p:xfrm>
        <a:graphic>
          <a:graphicData uri="http://schemas.openxmlformats.org/presentationml/2006/ole">
            <mc:AlternateContent xmlns:mc="http://schemas.openxmlformats.org/markup-compatibility/2006">
              <mc:Choice xmlns:v="urn:schemas-microsoft-com:vml" Requires="v">
                <p:oleObj spid="_x0000_s4106" name="Imagen de mapa de bits" r:id="rId4" imgW="5772240" imgH="2552760" progId="Paint.Picture">
                  <p:embed/>
                </p:oleObj>
              </mc:Choice>
              <mc:Fallback>
                <p:oleObj name="Imagen de mapa de bits" r:id="rId4" imgW="5772240" imgH="2552760" progId="Paint.Picture">
                  <p:embed/>
                  <p:pic>
                    <p:nvPicPr>
                      <p:cNvPr id="0" name=""/>
                      <p:cNvPicPr>
                        <a:picLocks noChangeAspect="1" noChangeArrowheads="1"/>
                      </p:cNvPicPr>
                      <p:nvPr/>
                    </p:nvPicPr>
                    <p:blipFill>
                      <a:blip r:embed="rId5"/>
                      <a:srcRect/>
                      <a:stretch>
                        <a:fillRect/>
                      </a:stretch>
                    </p:blipFill>
                    <p:spPr bwMode="auto">
                      <a:xfrm>
                        <a:off x="-23830" y="2060848"/>
                        <a:ext cx="9147084" cy="4044438"/>
                      </a:xfrm>
                      <a:prstGeom prst="rect">
                        <a:avLst/>
                      </a:prstGeom>
                      <a:noFill/>
                      <a:ln>
                        <a:noFill/>
                      </a:ln>
                      <a:effectLst/>
                    </p:spPr>
                  </p:pic>
                </p:oleObj>
              </mc:Fallback>
            </mc:AlternateContent>
          </a:graphicData>
        </a:graphic>
      </p:graphicFrame>
      <p:sp>
        <p:nvSpPr>
          <p:cNvPr id="5" name="Rectangle 2"/>
          <p:cNvSpPr txBox="1">
            <a:spLocks noChangeArrowheads="1"/>
          </p:cNvSpPr>
          <p:nvPr/>
        </p:nvSpPr>
        <p:spPr>
          <a:xfrm>
            <a:off x="755576" y="188640"/>
            <a:ext cx="8229600" cy="739775"/>
          </a:xfrm>
          <a:prstGeom prst="rect">
            <a:avLst/>
          </a:prstGeom>
        </p:spPr>
        <p:style>
          <a:lnRef idx="0">
            <a:schemeClr val="accent2"/>
          </a:lnRef>
          <a:fillRef idx="3">
            <a:schemeClr val="accent2"/>
          </a:fillRef>
          <a:effectRef idx="3">
            <a:schemeClr val="accent2"/>
          </a:effectRef>
          <a:fontRef idx="minor">
            <a:schemeClr val="lt1"/>
          </a:fontRef>
        </p:style>
        <p:txBody>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defRPr/>
            </a:pPr>
            <a:r>
              <a:rPr lang="es-ES" sz="2400" dirty="0" smtClean="0">
                <a:solidFill>
                  <a:srgbClr val="FFFF00"/>
                </a:solidFill>
              </a:rPr>
              <a:t>APROXIMACIÓN</a:t>
            </a:r>
            <a:r>
              <a:rPr lang="es-ES" dirty="0" smtClean="0">
                <a:solidFill>
                  <a:srgbClr val="FFFF00"/>
                </a:solidFill>
              </a:rPr>
              <a:t> EN EL BOTE</a:t>
            </a:r>
            <a:endParaRPr lang="es-ES" dirty="0">
              <a:solidFill>
                <a:srgbClr val="FFFF00"/>
              </a:solidFill>
            </a:endParaRPr>
          </a:p>
        </p:txBody>
      </p:sp>
    </p:spTree>
    <p:extLst>
      <p:ext uri="{BB962C8B-B14F-4D97-AF65-F5344CB8AC3E}">
        <p14:creationId xmlns:p14="http://schemas.microsoft.com/office/powerpoint/2010/main" val="804584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414463" y="48498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endParaRPr lang="en-US" altLang="es-EC"/>
          </a:p>
        </p:txBody>
      </p:sp>
      <p:sp>
        <p:nvSpPr>
          <p:cNvPr id="290819" name="Rectangle 3"/>
          <p:cNvSpPr>
            <a:spLocks noGrp="1" noChangeArrowheads="1"/>
          </p:cNvSpPr>
          <p:nvPr>
            <p:ph type="title"/>
          </p:nvPr>
        </p:nvSpPr>
        <p:spPr>
          <a:xfrm>
            <a:off x="467544" y="188640"/>
            <a:ext cx="8229600" cy="914400"/>
          </a:xfrm>
        </p:spPr>
        <p:txBody>
          <a:bodyPr>
            <a:normAutofit fontScale="90000"/>
          </a:bodyPr>
          <a:lstStyle/>
          <a:p>
            <a:pPr eaLnBrk="1" fontAlgn="auto" hangingPunct="1">
              <a:spcAft>
                <a:spcPts val="0"/>
              </a:spcAft>
              <a:defRPr/>
            </a:pPr>
            <a:r>
              <a:rPr lang="es-ES" sz="3600" dirty="0">
                <a:solidFill>
                  <a:srgbClr val="FF0000"/>
                </a:solidFill>
              </a:rPr>
              <a:t>Posición de </a:t>
            </a:r>
            <a:br>
              <a:rPr lang="es-ES" sz="3600" dirty="0">
                <a:solidFill>
                  <a:srgbClr val="FF0000"/>
                </a:solidFill>
              </a:rPr>
            </a:br>
            <a:r>
              <a:rPr lang="es-ES" sz="3600" dirty="0" smtClean="0">
                <a:solidFill>
                  <a:srgbClr val="FF0000"/>
                </a:solidFill>
              </a:rPr>
              <a:t>Triangulación</a:t>
            </a:r>
            <a:endParaRPr lang="es-ES" sz="3600" dirty="0">
              <a:solidFill>
                <a:srgbClr val="FF0000"/>
              </a:solidFill>
            </a:endParaRPr>
          </a:p>
        </p:txBody>
      </p:sp>
      <p:graphicFrame>
        <p:nvGraphicFramePr>
          <p:cNvPr id="25604" name="Object 6"/>
          <p:cNvGraphicFramePr>
            <a:graphicFrameLocks noGrp="1" noChangeAspect="1"/>
          </p:cNvGraphicFramePr>
          <p:nvPr>
            <p:ph sz="half" idx="1"/>
            <p:extLst>
              <p:ext uri="{D42A27DB-BD31-4B8C-83A1-F6EECF244321}">
                <p14:modId xmlns:p14="http://schemas.microsoft.com/office/powerpoint/2010/main" val="743419438"/>
              </p:ext>
            </p:extLst>
          </p:nvPr>
        </p:nvGraphicFramePr>
        <p:xfrm>
          <a:off x="323850" y="1628774"/>
          <a:ext cx="4629462" cy="4105275"/>
        </p:xfrm>
        <a:graphic>
          <a:graphicData uri="http://schemas.openxmlformats.org/presentationml/2006/ole">
            <mc:AlternateContent xmlns:mc="http://schemas.openxmlformats.org/markup-compatibility/2006">
              <mc:Choice xmlns:v="urn:schemas-microsoft-com:vml" Requires="v">
                <p:oleObj spid="_x0000_s5138" name="Bitmap Image" r:id="rId4" imgW="2857899" imgH="2534004" progId="Paint.Picture">
                  <p:embed/>
                </p:oleObj>
              </mc:Choice>
              <mc:Fallback>
                <p:oleObj name="Bitmap Image" r:id="rId4" imgW="2857899" imgH="2534004"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628774"/>
                        <a:ext cx="4629462" cy="4105275"/>
                      </a:xfrm>
                      <a:prstGeom prst="rect">
                        <a:avLst/>
                      </a:prstGeom>
                      <a:noFill/>
                      <a:ln>
                        <a:noFill/>
                      </a:ln>
                      <a:effectLst/>
                    </p:spPr>
                  </p:pic>
                </p:oleObj>
              </mc:Fallback>
            </mc:AlternateContent>
          </a:graphicData>
        </a:graphic>
      </p:graphicFrame>
      <p:graphicFrame>
        <p:nvGraphicFramePr>
          <p:cNvPr id="25605" name="Object 9"/>
          <p:cNvGraphicFramePr>
            <a:graphicFrameLocks noGrp="1" noChangeAspect="1"/>
          </p:cNvGraphicFramePr>
          <p:nvPr>
            <p:ph sz="half" idx="2"/>
            <p:extLst>
              <p:ext uri="{D42A27DB-BD31-4B8C-83A1-F6EECF244321}">
                <p14:modId xmlns:p14="http://schemas.microsoft.com/office/powerpoint/2010/main" val="1270750409"/>
              </p:ext>
            </p:extLst>
          </p:nvPr>
        </p:nvGraphicFramePr>
        <p:xfrm>
          <a:off x="5028664" y="1412776"/>
          <a:ext cx="3934361" cy="4941094"/>
        </p:xfrm>
        <a:graphic>
          <a:graphicData uri="http://schemas.openxmlformats.org/presentationml/2006/ole">
            <mc:AlternateContent xmlns:mc="http://schemas.openxmlformats.org/markup-compatibility/2006">
              <mc:Choice xmlns:v="urn:schemas-microsoft-com:vml" Requires="v">
                <p:oleObj spid="_x0000_s5139" name="Imagen de mapa de bits" r:id="rId6" imgW="3238952" imgH="4067743" progId="Paint.Picture">
                  <p:embed/>
                </p:oleObj>
              </mc:Choice>
              <mc:Fallback>
                <p:oleObj name="Imagen de mapa de bits" r:id="rId6" imgW="3238952" imgH="4067743" progId="Paint.Picture">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8664" y="1412776"/>
                        <a:ext cx="3934361" cy="4941094"/>
                      </a:xfrm>
                      <a:prstGeom prst="rect">
                        <a:avLst/>
                      </a:prstGeom>
                      <a:noFill/>
                      <a:ln w="9525" cap="flat" cmpd="sng" algn="ctr">
                        <a:solidFill>
                          <a:schemeClr val="tx1"/>
                        </a:solidFill>
                        <a:prstDash val="solid"/>
                        <a:miter lim="800000"/>
                        <a:headEnd type="none" w="med" len="med"/>
                        <a:tailEnd type="none" w="med" len="med"/>
                      </a:ln>
                      <a:effectLst/>
                    </p:spPr>
                  </p:pic>
                </p:oleObj>
              </mc:Fallback>
            </mc:AlternateContent>
          </a:graphicData>
        </a:graphic>
      </p:graphicFrame>
      <p:sp>
        <p:nvSpPr>
          <p:cNvPr id="25606" name="Text Box 8"/>
          <p:cNvSpPr txBox="1">
            <a:spLocks noChangeArrowheads="1"/>
          </p:cNvSpPr>
          <p:nvPr/>
        </p:nvSpPr>
        <p:spPr bwMode="auto">
          <a:xfrm>
            <a:off x="4787900" y="5734050"/>
            <a:ext cx="4175125" cy="376238"/>
          </a:xfrm>
          <a:prstGeom prst="rect">
            <a:avLst/>
          </a:prstGeom>
          <a:solidFill>
            <a:srgbClr val="FF0000"/>
          </a:solidFill>
          <a:ln w="9525" algn="ctr">
            <a:solidFill>
              <a:srgbClr val="FFFF00"/>
            </a:solidFill>
            <a:miter lim="800000"/>
            <a:headEnd/>
            <a:tailEnd/>
          </a:ln>
        </p:spPr>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 altLang="es-EC" sz="1800" b="1"/>
              <a:t>EVITAR LÍNEA DE FUEGO</a:t>
            </a:r>
          </a:p>
        </p:txBody>
      </p:sp>
    </p:spTree>
    <p:extLst>
      <p:ext uri="{BB962C8B-B14F-4D97-AF65-F5344CB8AC3E}">
        <p14:creationId xmlns:p14="http://schemas.microsoft.com/office/powerpoint/2010/main" val="37520016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AGENDA</a:t>
            </a:r>
            <a:endParaRPr lang="es-EC" sz="2800" b="1" dirty="0">
              <a:latin typeface="Consolas" panose="020B0609020204030204" pitchFamily="49" charset="0"/>
              <a:cs typeface="Consolas" panose="020B0609020204030204" pitchFamily="49" charset="0"/>
            </a:endParaRPr>
          </a:p>
        </p:txBody>
      </p:sp>
      <p:graphicFrame>
        <p:nvGraphicFramePr>
          <p:cNvPr id="2" name="1 Marcador de contenido"/>
          <p:cNvGraphicFramePr>
            <a:graphicFrameLocks noGrp="1"/>
          </p:cNvGraphicFramePr>
          <p:nvPr>
            <p:ph idx="1"/>
            <p:extLst>
              <p:ext uri="{D42A27DB-BD31-4B8C-83A1-F6EECF244321}">
                <p14:modId xmlns:p14="http://schemas.microsoft.com/office/powerpoint/2010/main" val="479622114"/>
              </p:ext>
            </p:extLst>
          </p:nvPr>
        </p:nvGraphicFramePr>
        <p:xfrm>
          <a:off x="1187450" y="980728"/>
          <a:ext cx="7705030" cy="554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55273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115888"/>
            <a:ext cx="8229600" cy="1143000"/>
          </a:xfrm>
        </p:spPr>
        <p:txBody>
          <a:bodyPr/>
          <a:lstStyle/>
          <a:p>
            <a:pPr eaLnBrk="1" fontAlgn="auto" hangingPunct="1">
              <a:spcAft>
                <a:spcPts val="0"/>
              </a:spcAft>
              <a:defRPr/>
            </a:pPr>
            <a:r>
              <a:rPr lang="es-ES">
                <a:solidFill>
                  <a:srgbClr val="FFFF00"/>
                </a:solidFill>
              </a:rPr>
              <a:t>EMBARQUE</a:t>
            </a:r>
          </a:p>
        </p:txBody>
      </p:sp>
      <p:sp>
        <p:nvSpPr>
          <p:cNvPr id="3076" name="Rectangle 3"/>
          <p:cNvSpPr>
            <a:spLocks noGrp="1" noChangeArrowheads="1"/>
          </p:cNvSpPr>
          <p:nvPr>
            <p:ph type="body" sz="half" idx="1"/>
          </p:nvPr>
        </p:nvSpPr>
        <p:spPr>
          <a:xfrm>
            <a:off x="71189" y="836712"/>
            <a:ext cx="5761037" cy="2592065"/>
          </a:xfrm>
        </p:spPr>
        <p:style>
          <a:lnRef idx="2">
            <a:schemeClr val="accent2"/>
          </a:lnRef>
          <a:fillRef idx="1">
            <a:schemeClr val="lt1"/>
          </a:fillRef>
          <a:effectRef idx="0">
            <a:schemeClr val="accent2"/>
          </a:effectRef>
          <a:fontRef idx="minor">
            <a:schemeClr val="dk1"/>
          </a:fontRef>
        </p:style>
        <p:txBody>
          <a:bodyPr>
            <a:noAutofit/>
          </a:bodyPr>
          <a:lstStyle/>
          <a:p>
            <a:pPr marL="363538" lvl="1" indent="-184150" eaLnBrk="1" fontAlgn="auto" hangingPunct="1">
              <a:spcAft>
                <a:spcPts val="0"/>
              </a:spcAft>
              <a:buFontTx/>
              <a:buChar char="•"/>
              <a:defRPr/>
            </a:pPr>
            <a:r>
              <a:rPr lang="es-ES" sz="1800" dirty="0" smtClean="0">
                <a:ln>
                  <a:solidFill>
                    <a:schemeClr val="tx1"/>
                  </a:solidFill>
                </a:ln>
                <a:solidFill>
                  <a:schemeClr val="tx1"/>
                </a:solidFill>
              </a:rPr>
              <a:t>Se seleccionará un punto seguro de embarque.</a:t>
            </a:r>
          </a:p>
          <a:p>
            <a:pPr marL="363538" lvl="1" indent="-184150" eaLnBrk="1" fontAlgn="auto" hangingPunct="1">
              <a:spcAft>
                <a:spcPts val="0"/>
              </a:spcAft>
              <a:buFontTx/>
              <a:buChar char="•"/>
              <a:defRPr/>
            </a:pPr>
            <a:endParaRPr lang="es-ES" sz="1800" dirty="0" smtClean="0">
              <a:ln>
                <a:solidFill>
                  <a:schemeClr val="tx1"/>
                </a:solidFill>
              </a:ln>
              <a:solidFill>
                <a:schemeClr val="tx1"/>
              </a:solidFill>
            </a:endParaRPr>
          </a:p>
          <a:p>
            <a:pPr marL="363538" lvl="1" indent="-184150" eaLnBrk="1" fontAlgn="auto" hangingPunct="1">
              <a:spcAft>
                <a:spcPts val="0"/>
              </a:spcAft>
              <a:buFontTx/>
              <a:buChar char="•"/>
              <a:defRPr/>
            </a:pPr>
            <a:r>
              <a:rPr lang="es-ES" sz="1800" dirty="0" smtClean="0">
                <a:ln>
                  <a:solidFill>
                    <a:schemeClr val="tx1"/>
                  </a:solidFill>
                </a:ln>
                <a:solidFill>
                  <a:schemeClr val="tx1"/>
                </a:solidFill>
              </a:rPr>
              <a:t>Se mantiene tripulación de la embarcación a la vista y reunida en solo lugar en cubierta.</a:t>
            </a:r>
          </a:p>
          <a:p>
            <a:pPr marL="363538" lvl="1" indent="-184150" eaLnBrk="1" fontAlgn="auto" hangingPunct="1">
              <a:spcAft>
                <a:spcPts val="0"/>
              </a:spcAft>
              <a:buFontTx/>
              <a:buChar char="•"/>
              <a:defRPr/>
            </a:pPr>
            <a:endParaRPr lang="es-ES" sz="1800" dirty="0" smtClean="0">
              <a:ln>
                <a:solidFill>
                  <a:schemeClr val="tx1"/>
                </a:solidFill>
              </a:ln>
              <a:solidFill>
                <a:schemeClr val="tx1"/>
              </a:solidFill>
            </a:endParaRPr>
          </a:p>
          <a:p>
            <a:pPr marL="363538" lvl="1" indent="-184150" eaLnBrk="1" fontAlgn="auto" hangingPunct="1">
              <a:spcAft>
                <a:spcPts val="0"/>
              </a:spcAft>
              <a:buFontTx/>
              <a:buChar char="•"/>
              <a:defRPr/>
            </a:pPr>
            <a:r>
              <a:rPr lang="es-ES" sz="1800" dirty="0" smtClean="0">
                <a:ln>
                  <a:solidFill>
                    <a:schemeClr val="tx1"/>
                  </a:solidFill>
                </a:ln>
                <a:solidFill>
                  <a:schemeClr val="tx1"/>
                </a:solidFill>
              </a:rPr>
              <a:t>Se procede a embarcar sin ayuda, la segunda persona en abordar ayudará al resto de la partida de ser necesario.</a:t>
            </a:r>
          </a:p>
        </p:txBody>
      </p:sp>
      <p:graphicFrame>
        <p:nvGraphicFramePr>
          <p:cNvPr id="29700" name="Object 4"/>
          <p:cNvGraphicFramePr>
            <a:graphicFrameLocks noGrp="1" noChangeAspect="1"/>
          </p:cNvGraphicFramePr>
          <p:nvPr>
            <p:ph sz="half" idx="2"/>
            <p:extLst>
              <p:ext uri="{D42A27DB-BD31-4B8C-83A1-F6EECF244321}">
                <p14:modId xmlns:p14="http://schemas.microsoft.com/office/powerpoint/2010/main" val="1848803301"/>
              </p:ext>
            </p:extLst>
          </p:nvPr>
        </p:nvGraphicFramePr>
        <p:xfrm>
          <a:off x="5940152" y="583779"/>
          <a:ext cx="2953023" cy="5437610"/>
        </p:xfrm>
        <a:graphic>
          <a:graphicData uri="http://schemas.openxmlformats.org/presentationml/2006/ole">
            <mc:AlternateContent xmlns:mc="http://schemas.openxmlformats.org/markup-compatibility/2006">
              <mc:Choice xmlns:v="urn:schemas-microsoft-com:vml" Requires="v">
                <p:oleObj spid="_x0000_s3082" name="Imagen de mapa de bits" r:id="rId4" imgW="2343477" imgH="4315427" progId="Paint.Picture">
                  <p:embed/>
                </p:oleObj>
              </mc:Choice>
              <mc:Fallback>
                <p:oleObj name="Imagen de mapa de bits" r:id="rId4" imgW="2343477" imgH="4315427"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583779"/>
                        <a:ext cx="2953023" cy="5437610"/>
                      </a:xfrm>
                      <a:prstGeom prst="rect">
                        <a:avLst/>
                      </a:prstGeom>
                      <a:noFill/>
                      <a:ln>
                        <a:noFill/>
                      </a:ln>
                      <a:effectLst/>
                    </p:spPr>
                  </p:pic>
                </p:oleObj>
              </mc:Fallback>
            </mc:AlternateContent>
          </a:graphicData>
        </a:graphic>
      </p:graphicFrame>
      <p:sp>
        <p:nvSpPr>
          <p:cNvPr id="29701" name="Text Box 7"/>
          <p:cNvSpPr txBox="1">
            <a:spLocks noChangeArrowheads="1"/>
          </p:cNvSpPr>
          <p:nvPr/>
        </p:nvSpPr>
        <p:spPr bwMode="auto">
          <a:xfrm>
            <a:off x="1835696" y="3645024"/>
            <a:ext cx="2232025" cy="2431435"/>
          </a:xfrm>
          <a:prstGeom prst="rect">
            <a:avLst/>
          </a:prstGeom>
          <a:ln/>
        </p:spPr>
        <p:style>
          <a:lnRef idx="0">
            <a:schemeClr val="accent1"/>
          </a:lnRef>
          <a:fillRef idx="3">
            <a:schemeClr val="accent1"/>
          </a:fillRef>
          <a:effectRef idx="3">
            <a:schemeClr val="accent1"/>
          </a:effectRef>
          <a:fontRef idx="minor">
            <a:schemeClr val="lt1"/>
          </a:fontRef>
        </p:style>
        <p:txBody>
          <a:bodyPr>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algn="ctr" eaLnBrk="0" fontAlgn="base" hangingPunct="0">
              <a:spcBef>
                <a:spcPct val="0"/>
              </a:spcBef>
              <a:spcAft>
                <a:spcPct val="0"/>
              </a:spcAft>
              <a:defRPr sz="1600">
                <a:solidFill>
                  <a:schemeClr val="tx1"/>
                </a:solidFill>
                <a:latin typeface="Arial" charset="0"/>
              </a:defRPr>
            </a:lvl6pPr>
            <a:lvl7pPr marL="2971800" indent="-228600" algn="ctr" eaLnBrk="0" fontAlgn="base" hangingPunct="0">
              <a:spcBef>
                <a:spcPct val="0"/>
              </a:spcBef>
              <a:spcAft>
                <a:spcPct val="0"/>
              </a:spcAft>
              <a:defRPr sz="1600">
                <a:solidFill>
                  <a:schemeClr val="tx1"/>
                </a:solidFill>
                <a:latin typeface="Arial" charset="0"/>
              </a:defRPr>
            </a:lvl7pPr>
            <a:lvl8pPr marL="3429000" indent="-228600" algn="ctr" eaLnBrk="0" fontAlgn="base" hangingPunct="0">
              <a:spcBef>
                <a:spcPct val="0"/>
              </a:spcBef>
              <a:spcAft>
                <a:spcPct val="0"/>
              </a:spcAft>
              <a:defRPr sz="1600">
                <a:solidFill>
                  <a:schemeClr val="tx1"/>
                </a:solidFill>
                <a:latin typeface="Arial" charset="0"/>
              </a:defRPr>
            </a:lvl8pPr>
            <a:lvl9pPr marL="3886200" indent="-228600" algn="ctr" eaLnBrk="0" fontAlgn="base" hangingPunct="0">
              <a:spcBef>
                <a:spcPct val="0"/>
              </a:spcBef>
              <a:spcAft>
                <a:spcPct val="0"/>
              </a:spcAft>
              <a:defRPr sz="1600">
                <a:solidFill>
                  <a:schemeClr val="tx1"/>
                </a:solidFill>
                <a:latin typeface="Arial" charset="0"/>
              </a:defRPr>
            </a:lvl9pPr>
          </a:lstStyle>
          <a:p>
            <a:pPr eaLnBrk="1" hangingPunct="1">
              <a:spcBef>
                <a:spcPct val="50000"/>
              </a:spcBef>
            </a:pPr>
            <a:r>
              <a:rPr lang="es-ES" altLang="es-EC" sz="1200" b="1" dirty="0">
                <a:solidFill>
                  <a:srgbClr val="FF0000"/>
                </a:solidFill>
              </a:rPr>
              <a:t>ORDEN DE ABORDAJE</a:t>
            </a:r>
          </a:p>
          <a:p>
            <a:pPr algn="l" eaLnBrk="1" hangingPunct="1">
              <a:spcBef>
                <a:spcPct val="50000"/>
              </a:spcBef>
            </a:pPr>
            <a:r>
              <a:rPr lang="es-ES" altLang="es-EC" sz="1400" b="1" dirty="0">
                <a:solidFill>
                  <a:schemeClr val="bg1"/>
                </a:solidFill>
              </a:rPr>
              <a:t>1.- SEGURIDAD 1</a:t>
            </a:r>
          </a:p>
          <a:p>
            <a:pPr algn="l" eaLnBrk="1" hangingPunct="1">
              <a:spcBef>
                <a:spcPct val="50000"/>
              </a:spcBef>
            </a:pPr>
            <a:r>
              <a:rPr lang="es-ES" altLang="es-EC" sz="1400" b="1" dirty="0">
                <a:solidFill>
                  <a:schemeClr val="bg1"/>
                </a:solidFill>
              </a:rPr>
              <a:t>2.- SEGURIDAD 2</a:t>
            </a:r>
          </a:p>
          <a:p>
            <a:pPr algn="l" eaLnBrk="1" hangingPunct="1">
              <a:spcBef>
                <a:spcPct val="50000"/>
              </a:spcBef>
            </a:pPr>
            <a:r>
              <a:rPr lang="es-ES" altLang="es-EC" sz="1400" b="1" dirty="0">
                <a:solidFill>
                  <a:schemeClr val="bg1"/>
                </a:solidFill>
              </a:rPr>
              <a:t>3.- INSPECCIÓN 1</a:t>
            </a:r>
          </a:p>
          <a:p>
            <a:pPr algn="l" eaLnBrk="1" hangingPunct="1">
              <a:spcBef>
                <a:spcPct val="50000"/>
              </a:spcBef>
            </a:pPr>
            <a:r>
              <a:rPr lang="es-ES" altLang="es-EC" sz="1400" b="1" dirty="0">
                <a:solidFill>
                  <a:schemeClr val="bg1"/>
                </a:solidFill>
              </a:rPr>
              <a:t>4.- INSPECCIÓN 2</a:t>
            </a:r>
          </a:p>
          <a:p>
            <a:pPr algn="l" eaLnBrk="1" hangingPunct="1">
              <a:spcBef>
                <a:spcPct val="50000"/>
              </a:spcBef>
            </a:pPr>
            <a:r>
              <a:rPr lang="es-ES" altLang="es-EC" sz="1400" b="1" dirty="0">
                <a:solidFill>
                  <a:schemeClr val="bg1"/>
                </a:solidFill>
              </a:rPr>
              <a:t>5.- ASISTENTE</a:t>
            </a:r>
          </a:p>
          <a:p>
            <a:pPr algn="l" eaLnBrk="1" hangingPunct="1">
              <a:spcBef>
                <a:spcPct val="50000"/>
              </a:spcBef>
            </a:pPr>
            <a:r>
              <a:rPr lang="es-ES" altLang="es-EC" sz="1400" b="1" dirty="0">
                <a:solidFill>
                  <a:schemeClr val="bg1"/>
                </a:solidFill>
              </a:rPr>
              <a:t>6.- OFICIAL DE ABORDAJE</a:t>
            </a:r>
          </a:p>
        </p:txBody>
      </p:sp>
    </p:spTree>
    <p:extLst>
      <p:ext uri="{BB962C8B-B14F-4D97-AF65-F5344CB8AC3E}">
        <p14:creationId xmlns:p14="http://schemas.microsoft.com/office/powerpoint/2010/main" val="11866323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sp>
        <p:nvSpPr>
          <p:cNvPr id="4" name="Marcador de contenido 3"/>
          <p:cNvSpPr>
            <a:spLocks noGrp="1"/>
          </p:cNvSpPr>
          <p:nvPr>
            <p:ph idx="1"/>
          </p:nvPr>
        </p:nvSpPr>
        <p:spPr/>
        <p:txBody>
          <a:bodyPr/>
          <a:lstStyle/>
          <a:p>
            <a:r>
              <a:rPr lang="es-EC" b="1" dirty="0"/>
              <a:t>El enfoque de investigación es </a:t>
            </a:r>
            <a:r>
              <a:rPr lang="es-EC" b="1" dirty="0" smtClean="0"/>
              <a:t>cuantitativo, de tipo transversal y un nivel de investigación descriptivo.</a:t>
            </a:r>
            <a:endParaRPr lang="es-EC" b="1" dirty="0"/>
          </a:p>
        </p:txBody>
      </p:sp>
    </p:spTree>
    <p:extLst>
      <p:ext uri="{BB962C8B-B14F-4D97-AF65-F5344CB8AC3E}">
        <p14:creationId xmlns:p14="http://schemas.microsoft.com/office/powerpoint/2010/main" val="66836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sp>
        <p:nvSpPr>
          <p:cNvPr id="4" name="Marcador de contenido 3"/>
          <p:cNvSpPr>
            <a:spLocks noGrp="1"/>
          </p:cNvSpPr>
          <p:nvPr>
            <p:ph idx="1"/>
          </p:nvPr>
        </p:nvSpPr>
        <p:spPr/>
        <p:txBody>
          <a:bodyPr/>
          <a:lstStyle/>
          <a:p>
            <a:pPr marL="0" indent="0">
              <a:buNone/>
            </a:pPr>
            <a:r>
              <a:rPr lang="es-EC" b="1" dirty="0" smtClean="0"/>
              <a:t>Instrumentos de investigación</a:t>
            </a:r>
          </a:p>
          <a:p>
            <a:r>
              <a:rPr lang="es-EC" b="1" dirty="0" smtClean="0"/>
              <a:t>Encuesta</a:t>
            </a:r>
            <a:endParaRPr lang="es-EC" b="1" dirty="0"/>
          </a:p>
          <a:p>
            <a:r>
              <a:rPr lang="es-EC" b="1" dirty="0" smtClean="0"/>
              <a:t>Entrevista </a:t>
            </a:r>
          </a:p>
          <a:p>
            <a:r>
              <a:rPr lang="es-EC" b="1" dirty="0" smtClean="0"/>
              <a:t>Registros Documentales</a:t>
            </a:r>
          </a:p>
          <a:p>
            <a:endParaRPr lang="es-EC" b="1" dirty="0"/>
          </a:p>
        </p:txBody>
      </p:sp>
    </p:spTree>
    <p:extLst>
      <p:ext uri="{BB962C8B-B14F-4D97-AF65-F5344CB8AC3E}">
        <p14:creationId xmlns:p14="http://schemas.microsoft.com/office/powerpoint/2010/main" val="122602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2281279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6773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099068627"/>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2419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92978740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56159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graphicFrame>
        <p:nvGraphicFramePr>
          <p:cNvPr id="7" name="Marcador de contenido 6"/>
          <p:cNvGraphicFramePr>
            <a:graphicFrameLocks noGrp="1"/>
          </p:cNvGraphicFramePr>
          <p:nvPr>
            <p:ph idx="1"/>
            <p:extLst>
              <p:ext uri="{D42A27DB-BD31-4B8C-83A1-F6EECF244321}">
                <p14:modId xmlns:p14="http://schemas.microsoft.com/office/powerpoint/2010/main" val="404037487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3237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33176" y="-110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Metodología</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11948831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9693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Marcador de contenido 1"/>
          <p:cNvSpPr>
            <a:spLocks noGrp="1"/>
          </p:cNvSpPr>
          <p:nvPr>
            <p:ph idx="1"/>
          </p:nvPr>
        </p:nvSpPr>
        <p:spPr/>
        <p:txBody>
          <a:bodyPr/>
          <a:lstStyle/>
          <a:p>
            <a:pPr marL="0" indent="0">
              <a:buNone/>
            </a:pPr>
            <a:r>
              <a:rPr lang="es-EC" sz="2800" b="1" dirty="0"/>
              <a:t>Justificación</a:t>
            </a:r>
            <a:endParaRPr lang="es-EC" sz="2800" b="1" dirty="0" smtClean="0"/>
          </a:p>
          <a:p>
            <a:pPr algn="just"/>
            <a:r>
              <a:rPr lang="es-EC" sz="2800" b="1" dirty="0"/>
              <a:t>La Escuadra Naval realiza entre las actividades de control de tráfico ilícito, diferentes inspecciones y abordajes para verificar la licitud de diferentes embarcaciones nacionales o extranjeras.</a:t>
            </a:r>
          </a:p>
          <a:p>
            <a:endParaRPr lang="es-EC" b="1" dirty="0"/>
          </a:p>
        </p:txBody>
      </p:sp>
    </p:spTree>
    <p:extLst>
      <p:ext uri="{BB962C8B-B14F-4D97-AF65-F5344CB8AC3E}">
        <p14:creationId xmlns:p14="http://schemas.microsoft.com/office/powerpoint/2010/main" val="3660726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Marcador de contenido 1"/>
          <p:cNvSpPr>
            <a:spLocks noGrp="1"/>
          </p:cNvSpPr>
          <p:nvPr>
            <p:ph idx="1"/>
          </p:nvPr>
        </p:nvSpPr>
        <p:spPr/>
        <p:txBody>
          <a:bodyPr/>
          <a:lstStyle/>
          <a:p>
            <a:pPr marL="0" indent="0">
              <a:buNone/>
            </a:pPr>
            <a:r>
              <a:rPr lang="es-EC" b="1" dirty="0"/>
              <a:t>Objetivos</a:t>
            </a:r>
          </a:p>
          <a:p>
            <a:pPr algn="just"/>
            <a:r>
              <a:rPr lang="es-EC" b="1" dirty="0"/>
              <a:t>Contribuir con la disminuir de los riesgos de la ejecución de partidas de abordaje en las operaciones de control del personal militar.</a:t>
            </a:r>
          </a:p>
          <a:p>
            <a:endParaRPr lang="es-EC" dirty="0"/>
          </a:p>
        </p:txBody>
      </p:sp>
    </p:spTree>
    <p:extLst>
      <p:ext uri="{BB962C8B-B14F-4D97-AF65-F5344CB8AC3E}">
        <p14:creationId xmlns:p14="http://schemas.microsoft.com/office/powerpoint/2010/main" val="11687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17 CuadroTexto"/>
          <p:cNvSpPr txBox="1"/>
          <p:nvPr/>
        </p:nvSpPr>
        <p:spPr>
          <a:xfrm>
            <a:off x="827584" y="5074124"/>
            <a:ext cx="1584176"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latin typeface="Consolas" panose="020B0609020204030204" pitchFamily="49" charset="0"/>
                <a:cs typeface="Consolas" panose="020B0609020204030204" pitchFamily="49" charset="0"/>
              </a:rPr>
              <a:t>Introducción</a:t>
            </a:r>
            <a:endParaRPr lang="es-EC" sz="2800" b="1" dirty="0">
              <a:latin typeface="Consolas" panose="020B0609020204030204" pitchFamily="49" charset="0"/>
              <a:cs typeface="Consolas" panose="020B0609020204030204" pitchFamily="49" charset="0"/>
            </a:endParaRPr>
          </a:p>
        </p:txBody>
      </p:sp>
      <p:pic>
        <p:nvPicPr>
          <p:cNvPr id="1027" name="Picture 3" descr="C:\Users\SAMSUNG\Desktop\tesis\introduccion\trafico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748" y="1144470"/>
            <a:ext cx="2652268" cy="18916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9" name="Picture 5" descr="C:\Users\SAMSUNG\Desktop\tesis\introduccion\lancha-rapid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7675" y="3719884"/>
            <a:ext cx="1696223" cy="11925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30" name="Picture 6" descr="C:\Users\SAMSUNG\Desktop\tesis\introduccion\noti_020915_6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1467" y="3736353"/>
            <a:ext cx="1696549" cy="11875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5" name="Picture 11" descr="C:\Users\SAMSUNG\Desktop\tesis\introduccion\ctsi-nato-counter-piracy.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68381">
            <a:off x="6347907" y="3668097"/>
            <a:ext cx="1775469" cy="129614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1036" name="Picture 12" descr="C:\Users\SAMSUNG\Desktop\tesis\introduccion\MISION-VISION-2wf8t0o4sz0yc4s98k8xl6.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8758" y="267323"/>
            <a:ext cx="1869502" cy="13849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cxnSp>
        <p:nvCxnSpPr>
          <p:cNvPr id="10" name="9 Conector recto de flecha"/>
          <p:cNvCxnSpPr>
            <a:stCxn id="1027" idx="3"/>
          </p:cNvCxnSpPr>
          <p:nvPr/>
        </p:nvCxnSpPr>
        <p:spPr>
          <a:xfrm flipV="1">
            <a:off x="3218016" y="1144470"/>
            <a:ext cx="1092148" cy="94581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1037" name="Picture 13" descr="C:\Users\SAMSUNG\Desktop\tesis\introduccion\130319-N-RI884-198-1x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28758" y="1952206"/>
            <a:ext cx="1747528" cy="13789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11 CuadroTexto"/>
          <p:cNvSpPr txBox="1"/>
          <p:nvPr/>
        </p:nvSpPr>
        <p:spPr>
          <a:xfrm>
            <a:off x="4310164" y="959804"/>
            <a:ext cx="128078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b="1" dirty="0" smtClean="0"/>
              <a:t>FORTALEZA</a:t>
            </a:r>
            <a:endParaRPr lang="es-EC" b="1" dirty="0"/>
          </a:p>
        </p:txBody>
      </p:sp>
      <p:sp>
        <p:nvSpPr>
          <p:cNvPr id="27" name="26 CuadroTexto"/>
          <p:cNvSpPr txBox="1"/>
          <p:nvPr/>
        </p:nvSpPr>
        <p:spPr>
          <a:xfrm>
            <a:off x="4310164" y="2555402"/>
            <a:ext cx="1814682" cy="369332"/>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s-EC" b="1" dirty="0" smtClean="0"/>
              <a:t> COOPERACION</a:t>
            </a:r>
            <a:endParaRPr lang="es-EC" b="1" dirty="0"/>
          </a:p>
        </p:txBody>
      </p:sp>
      <p:cxnSp>
        <p:nvCxnSpPr>
          <p:cNvPr id="16" name="15 Conector recto de flecha"/>
          <p:cNvCxnSpPr>
            <a:stCxn id="1027" idx="3"/>
          </p:cNvCxnSpPr>
          <p:nvPr/>
        </p:nvCxnSpPr>
        <p:spPr>
          <a:xfrm>
            <a:off x="3218016" y="2090285"/>
            <a:ext cx="1092148" cy="649783"/>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31 CuadroTexto"/>
          <p:cNvSpPr txBox="1"/>
          <p:nvPr/>
        </p:nvSpPr>
        <p:spPr>
          <a:xfrm>
            <a:off x="6510434" y="5640112"/>
            <a:ext cx="1584176"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7" name="16 CuadroTexto"/>
          <p:cNvSpPr txBox="1"/>
          <p:nvPr/>
        </p:nvSpPr>
        <p:spPr>
          <a:xfrm>
            <a:off x="1171639" y="5356774"/>
            <a:ext cx="6624736"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s-EC" b="1" dirty="0"/>
              <a:t>Entre las amenazas principales se puede citar la piratería, contrabando, comercio ilícito, extracción ilegal de recursos marinos, contaminación ambiental,  narcotráfico tráfico de armas, personas y drogas.</a:t>
            </a:r>
          </a:p>
        </p:txBody>
      </p:sp>
    </p:spTree>
    <p:extLst>
      <p:ext uri="{BB962C8B-B14F-4D97-AF65-F5344CB8AC3E}">
        <p14:creationId xmlns:p14="http://schemas.microsoft.com/office/powerpoint/2010/main" val="2579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Marcador de contenido 1"/>
          <p:cNvSpPr>
            <a:spLocks noGrp="1"/>
          </p:cNvSpPr>
          <p:nvPr>
            <p:ph idx="1"/>
          </p:nvPr>
        </p:nvSpPr>
        <p:spPr/>
        <p:txBody>
          <a:bodyPr/>
          <a:lstStyle/>
          <a:p>
            <a:pPr marL="0" indent="0">
              <a:buNone/>
            </a:pPr>
            <a:r>
              <a:rPr lang="es-EC" b="1" dirty="0"/>
              <a:t>Alcance </a:t>
            </a:r>
          </a:p>
          <a:p>
            <a:pPr algn="just"/>
            <a:r>
              <a:rPr lang="es-EC" b="1" dirty="0"/>
              <a:t>La presente propuesta está destinada al personal de oficiales y tripulantes de la Escuadra Naval de las diferentes unidades que deben realizar abordajes como parte de las actividades de control marítimo.</a:t>
            </a:r>
          </a:p>
          <a:p>
            <a:endParaRPr lang="es-EC" dirty="0"/>
          </a:p>
        </p:txBody>
      </p:sp>
    </p:spTree>
    <p:extLst>
      <p:ext uri="{BB962C8B-B14F-4D97-AF65-F5344CB8AC3E}">
        <p14:creationId xmlns:p14="http://schemas.microsoft.com/office/powerpoint/2010/main" val="680228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1 Marcador de contenido"/>
          <p:cNvSpPr>
            <a:spLocks noGrp="1"/>
          </p:cNvSpPr>
          <p:nvPr>
            <p:ph idx="1"/>
          </p:nvPr>
        </p:nvSpPr>
        <p:spPr>
          <a:xfrm>
            <a:off x="457200" y="1052736"/>
            <a:ext cx="8229600" cy="5073427"/>
          </a:xfrm>
        </p:spPr>
        <p:txBody>
          <a:bodyPr/>
          <a:lstStyle/>
          <a:p>
            <a:pPr marL="0" indent="0" fontAlgn="t">
              <a:buNone/>
            </a:pPr>
            <a:r>
              <a:rPr lang="es-EC" sz="2400" b="1" dirty="0" smtClean="0"/>
              <a:t>	DESCRIPCIÓN </a:t>
            </a:r>
            <a:r>
              <a:rPr lang="es-EC" sz="2400" b="1" dirty="0"/>
              <a:t>DEL PROGRAMA DE CAPACITACIÓN:</a:t>
            </a:r>
            <a:endParaRPr lang="es-EC" sz="2400" dirty="0"/>
          </a:p>
          <a:p>
            <a:pPr algn="just" fontAlgn="t"/>
            <a:r>
              <a:rPr lang="es-EC" sz="2400" b="1" dirty="0" smtClean="0"/>
              <a:t>Equipos </a:t>
            </a:r>
            <a:r>
              <a:rPr lang="es-EC" sz="2400" b="1" dirty="0"/>
              <a:t>de protección y armamento </a:t>
            </a:r>
            <a:endParaRPr lang="es-EC" sz="2400" dirty="0"/>
          </a:p>
          <a:p>
            <a:pPr algn="just" fontAlgn="t"/>
            <a:r>
              <a:rPr lang="es-EC" sz="2400" b="1" dirty="0"/>
              <a:t>Perfiles y competencias del personal</a:t>
            </a:r>
            <a:endParaRPr lang="es-EC" sz="2400" dirty="0"/>
          </a:p>
          <a:p>
            <a:pPr algn="just" fontAlgn="t"/>
            <a:r>
              <a:rPr lang="es-EC" sz="2400" b="1" dirty="0"/>
              <a:t>Procedimientos de abordaje</a:t>
            </a:r>
            <a:endParaRPr lang="es-EC" sz="2400" dirty="0"/>
          </a:p>
          <a:p>
            <a:pPr marL="0" indent="0" algn="just" fontAlgn="t">
              <a:buNone/>
            </a:pPr>
            <a:r>
              <a:rPr lang="es-EC" sz="2400" b="1" dirty="0"/>
              <a:t> </a:t>
            </a:r>
            <a:endParaRPr lang="es-EC" sz="2400" dirty="0"/>
          </a:p>
          <a:p>
            <a:pPr marL="0" indent="0" algn="just" fontAlgn="t">
              <a:buNone/>
            </a:pPr>
            <a:r>
              <a:rPr lang="es-EC" sz="2400" b="1" dirty="0" smtClean="0"/>
              <a:t>	PROPÓSITO </a:t>
            </a:r>
            <a:r>
              <a:rPr lang="es-EC" sz="2400" b="1" dirty="0"/>
              <a:t>DEL PROGRAMA DE CAPACITACIÓN</a:t>
            </a:r>
            <a:endParaRPr lang="es-EC" sz="2400" dirty="0"/>
          </a:p>
          <a:p>
            <a:pPr algn="just" fontAlgn="t"/>
            <a:r>
              <a:rPr lang="es-EC" sz="2400" b="1" dirty="0"/>
              <a:t>Proporcionar conocimientos teóricos y aplicativos para mejorar las competencias del personal que realiza abordajes de la Escuadra Naval.</a:t>
            </a:r>
            <a:endParaRPr lang="es-EC" sz="2400" dirty="0"/>
          </a:p>
          <a:p>
            <a:pPr marL="0" indent="0" algn="just" fontAlgn="t">
              <a:buNone/>
            </a:pPr>
            <a:endParaRPr lang="es-EC" sz="4000" dirty="0"/>
          </a:p>
          <a:p>
            <a:endParaRPr lang="es-EC" dirty="0"/>
          </a:p>
        </p:txBody>
      </p:sp>
    </p:spTree>
    <p:extLst>
      <p:ext uri="{BB962C8B-B14F-4D97-AF65-F5344CB8AC3E}">
        <p14:creationId xmlns:p14="http://schemas.microsoft.com/office/powerpoint/2010/main" val="251294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1 Marcador de contenido"/>
          <p:cNvSpPr>
            <a:spLocks noGrp="1"/>
          </p:cNvSpPr>
          <p:nvPr>
            <p:ph idx="1"/>
          </p:nvPr>
        </p:nvSpPr>
        <p:spPr>
          <a:xfrm>
            <a:off x="457200" y="1052736"/>
            <a:ext cx="8229600" cy="5073427"/>
          </a:xfrm>
        </p:spPr>
        <p:txBody>
          <a:bodyPr/>
          <a:lstStyle/>
          <a:p>
            <a:pPr marL="0" indent="0" algn="ctr" fontAlgn="t">
              <a:buNone/>
            </a:pPr>
            <a:r>
              <a:rPr lang="es-EC" sz="2400" b="1" i="1" u="sng" dirty="0" smtClean="0"/>
              <a:t>OBJETIVO </a:t>
            </a:r>
            <a:r>
              <a:rPr lang="es-EC" sz="2400" b="1" i="1" u="sng" dirty="0"/>
              <a:t>GENERAL</a:t>
            </a:r>
          </a:p>
          <a:p>
            <a:pPr algn="just" fontAlgn="t"/>
            <a:r>
              <a:rPr lang="es-EC" sz="2400" b="1" dirty="0"/>
              <a:t>Mejorar el nivel de capacitación y entrenamiento del personal de Oficiales y tripulantes que realizan abordajes en las Unidades de la Escuadra Naval  </a:t>
            </a:r>
            <a:endParaRPr lang="es-EC" sz="2400" dirty="0"/>
          </a:p>
          <a:p>
            <a:pPr marL="0" indent="0" algn="ctr" fontAlgn="t">
              <a:buNone/>
            </a:pPr>
            <a:r>
              <a:rPr lang="es-EC" sz="2400" b="1" i="1" u="sng" dirty="0"/>
              <a:t>OBJETIVOS ESPECÍFICOS</a:t>
            </a:r>
          </a:p>
          <a:p>
            <a:pPr algn="just" fontAlgn="t"/>
            <a:r>
              <a:rPr lang="es-ES" sz="2400" b="1" dirty="0"/>
              <a:t>Describir los riesgos en las operaciones de abordaje</a:t>
            </a:r>
            <a:endParaRPr lang="es-EC" sz="2400" dirty="0"/>
          </a:p>
          <a:p>
            <a:pPr algn="just" fontAlgn="t"/>
            <a:r>
              <a:rPr lang="es-ES" sz="2400" b="1" dirty="0"/>
              <a:t>Especificar los procedimientos al realizar un abordaje</a:t>
            </a:r>
            <a:endParaRPr lang="es-EC" sz="2400" dirty="0"/>
          </a:p>
          <a:p>
            <a:pPr algn="just" fontAlgn="t"/>
            <a:r>
              <a:rPr lang="es-ES" sz="2400" b="1" dirty="0"/>
              <a:t>Especificar los recursos materiales y humanos para realizar abordajes </a:t>
            </a:r>
            <a:endParaRPr lang="es-EC" sz="2400" dirty="0"/>
          </a:p>
          <a:p>
            <a:pPr marL="0" indent="0" algn="ctr" fontAlgn="t">
              <a:buNone/>
            </a:pPr>
            <a:r>
              <a:rPr lang="es-EC" sz="2400" b="1" i="1" u="sng" dirty="0"/>
              <a:t>OBJETIVO TERMINAL DEL PROGRAMA</a:t>
            </a:r>
          </a:p>
          <a:p>
            <a:pPr algn="just" fontAlgn="t"/>
            <a:r>
              <a:rPr lang="es-EC" sz="2400" b="1" dirty="0"/>
              <a:t>Obtener conocimientos representativos para las operaciones de inspección y abordaje realizadas por las Unidades de la Escuadra Naval.</a:t>
            </a:r>
            <a:endParaRPr lang="es-EC" sz="2400" dirty="0"/>
          </a:p>
          <a:p>
            <a:pPr fontAlgn="t"/>
            <a:r>
              <a:rPr lang="es-EC" sz="2400" b="1" dirty="0"/>
              <a:t> </a:t>
            </a:r>
            <a:endParaRPr lang="es-EC" sz="2400" dirty="0"/>
          </a:p>
          <a:p>
            <a:pPr marL="0" indent="0" algn="just" fontAlgn="t">
              <a:buNone/>
            </a:pPr>
            <a:endParaRPr lang="es-EC" sz="4000" dirty="0"/>
          </a:p>
          <a:p>
            <a:endParaRPr lang="es-EC" dirty="0"/>
          </a:p>
        </p:txBody>
      </p:sp>
    </p:spTree>
    <p:extLst>
      <p:ext uri="{BB962C8B-B14F-4D97-AF65-F5344CB8AC3E}">
        <p14:creationId xmlns:p14="http://schemas.microsoft.com/office/powerpoint/2010/main" val="2220504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sp>
        <p:nvSpPr>
          <p:cNvPr id="2" name="1 Marcador de contenido"/>
          <p:cNvSpPr>
            <a:spLocks noGrp="1"/>
          </p:cNvSpPr>
          <p:nvPr>
            <p:ph idx="1"/>
          </p:nvPr>
        </p:nvSpPr>
        <p:spPr>
          <a:xfrm>
            <a:off x="457200" y="1052736"/>
            <a:ext cx="8229600" cy="5073427"/>
          </a:xfrm>
        </p:spPr>
        <p:txBody>
          <a:bodyPr/>
          <a:lstStyle/>
          <a:p>
            <a:pPr marL="0" indent="0" algn="just" fontAlgn="t">
              <a:buNone/>
            </a:pPr>
            <a:endParaRPr lang="es-EC" sz="4000" dirty="0">
              <a:solidFill>
                <a:schemeClr val="bg1"/>
              </a:solidFill>
            </a:endParaRPr>
          </a:p>
          <a:p>
            <a:endParaRPr lang="es-EC" dirty="0">
              <a:solidFill>
                <a:schemeClr val="bg1"/>
              </a:solidFill>
            </a:endParaRPr>
          </a:p>
        </p:txBody>
      </p:sp>
      <p:graphicFrame>
        <p:nvGraphicFramePr>
          <p:cNvPr id="3" name="2 Diagrama"/>
          <p:cNvGraphicFramePr/>
          <p:nvPr>
            <p:extLst>
              <p:ext uri="{D42A27DB-BD31-4B8C-83A1-F6EECF244321}">
                <p14:modId xmlns:p14="http://schemas.microsoft.com/office/powerpoint/2010/main" val="3804814626"/>
              </p:ext>
            </p:extLst>
          </p:nvPr>
        </p:nvGraphicFramePr>
        <p:xfrm>
          <a:off x="472317" y="1397000"/>
          <a:ext cx="8564179" cy="4768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1882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3414396577"/>
              </p:ext>
            </p:extLst>
          </p:nvPr>
        </p:nvGraphicFramePr>
        <p:xfrm>
          <a:off x="107504" y="0"/>
          <a:ext cx="9036496" cy="7041223"/>
        </p:xfrm>
        <a:graphic>
          <a:graphicData uri="http://schemas.openxmlformats.org/drawingml/2006/table">
            <a:tbl>
              <a:tblPr firstRow="1" firstCol="1" bandRow="1">
                <a:tableStyleId>{5C22544A-7EE6-4342-B048-85BDC9FD1C3A}</a:tableStyleId>
              </a:tblPr>
              <a:tblGrid>
                <a:gridCol w="2316446"/>
                <a:gridCol w="6720050"/>
              </a:tblGrid>
              <a:tr h="459907">
                <a:tc>
                  <a:txBody>
                    <a:bodyPr/>
                    <a:lstStyle/>
                    <a:p>
                      <a:pPr>
                        <a:lnSpc>
                          <a:spcPct val="150000"/>
                        </a:lnSpc>
                        <a:spcAft>
                          <a:spcPts val="0"/>
                        </a:spcAft>
                      </a:pPr>
                      <a:r>
                        <a:rPr lang="es-EC" sz="2000" dirty="0">
                          <a:effectLst/>
                        </a:rPr>
                        <a:t>CURSO 1:</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500"/>
                        </a:spcAft>
                      </a:pPr>
                      <a:r>
                        <a:rPr lang="es-EC" sz="2000" dirty="0">
                          <a:effectLst/>
                        </a:rPr>
                        <a:t>Equipos de protección y Armamento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919814">
                <a:tc>
                  <a:txBody>
                    <a:bodyPr/>
                    <a:lstStyle/>
                    <a:p>
                      <a:pPr>
                        <a:lnSpc>
                          <a:spcPct val="150000"/>
                        </a:lnSpc>
                        <a:spcAft>
                          <a:spcPts val="0"/>
                        </a:spcAft>
                      </a:pPr>
                      <a:r>
                        <a:rPr lang="es-EC" sz="2000" dirty="0">
                          <a:effectLst/>
                        </a:rPr>
                        <a:t>DIRIGIDO A:</a:t>
                      </a:r>
                    </a:p>
                    <a:p>
                      <a:pPr>
                        <a:lnSpc>
                          <a:spcPct val="150000"/>
                        </a:lnSpc>
                        <a:spcAft>
                          <a:spcPts val="0"/>
                        </a:spcAft>
                      </a:pPr>
                      <a:r>
                        <a:rPr lang="es-EC" sz="2000" dirty="0">
                          <a:effectLst/>
                        </a:rPr>
                        <a:t>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Personal de la Escuadra Naval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1216">
                <a:tc>
                  <a:txBody>
                    <a:bodyPr/>
                    <a:lstStyle/>
                    <a:p>
                      <a:pPr>
                        <a:lnSpc>
                          <a:spcPct val="150000"/>
                        </a:lnSpc>
                        <a:spcAft>
                          <a:spcPts val="0"/>
                        </a:spcAft>
                      </a:pPr>
                      <a:r>
                        <a:rPr lang="es-EC" sz="2000" dirty="0">
                          <a:effectLst/>
                        </a:rPr>
                        <a:t>OBJETIVO DEL CURSO:</a:t>
                      </a:r>
                    </a:p>
                    <a:p>
                      <a:pPr>
                        <a:lnSpc>
                          <a:spcPct val="150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Proporcionar conocimientos del manejo de equipos de protección personal y armamento</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996125">
                <a:tc>
                  <a:txBody>
                    <a:bodyPr/>
                    <a:lstStyle/>
                    <a:p>
                      <a:pPr>
                        <a:lnSpc>
                          <a:spcPct val="150000"/>
                        </a:lnSpc>
                        <a:spcAft>
                          <a:spcPts val="0"/>
                        </a:spcAft>
                      </a:pPr>
                      <a:r>
                        <a:rPr lang="es-EC" sz="2000" dirty="0">
                          <a:effectLst/>
                        </a:rPr>
                        <a:t>CONTENIDOS DE APRENDIZAJE</a:t>
                      </a:r>
                    </a:p>
                    <a:p>
                      <a:pPr>
                        <a:lnSpc>
                          <a:spcPct val="150000"/>
                        </a:lnSpc>
                        <a:spcAft>
                          <a:spcPts val="0"/>
                        </a:spcAft>
                      </a:pPr>
                      <a:r>
                        <a:rPr lang="es-EC" sz="2000" dirty="0">
                          <a:effectLst/>
                        </a:rPr>
                        <a:t> </a:t>
                      </a:r>
                    </a:p>
                    <a:p>
                      <a:pPr>
                        <a:lnSpc>
                          <a:spcPct val="150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139700">
                        <a:lnSpc>
                          <a:spcPct val="107000"/>
                        </a:lnSpc>
                        <a:spcAft>
                          <a:spcPts val="500"/>
                        </a:spcAft>
                      </a:pPr>
                      <a:r>
                        <a:rPr lang="es-EC" sz="1400" dirty="0">
                          <a:effectLst/>
                        </a:rPr>
                        <a:t> </a:t>
                      </a:r>
                    </a:p>
                    <a:p>
                      <a:pPr>
                        <a:lnSpc>
                          <a:spcPct val="150000"/>
                        </a:lnSpc>
                        <a:spcAft>
                          <a:spcPts val="0"/>
                        </a:spcAft>
                      </a:pPr>
                      <a:r>
                        <a:rPr lang="es-EC" sz="2000" dirty="0">
                          <a:effectLst/>
                        </a:rPr>
                        <a:t>Generalidades</a:t>
                      </a:r>
                    </a:p>
                    <a:p>
                      <a:pPr>
                        <a:lnSpc>
                          <a:spcPct val="150000"/>
                        </a:lnSpc>
                        <a:spcAft>
                          <a:spcPts val="0"/>
                        </a:spcAft>
                      </a:pPr>
                      <a:r>
                        <a:rPr lang="es-EC" sz="2000" dirty="0">
                          <a:effectLst/>
                        </a:rPr>
                        <a:t>Tipos de equipos de protección y armamento</a:t>
                      </a:r>
                    </a:p>
                    <a:p>
                      <a:pPr>
                        <a:lnSpc>
                          <a:spcPct val="150000"/>
                        </a:lnSpc>
                        <a:spcAft>
                          <a:spcPts val="0"/>
                        </a:spcAft>
                      </a:pPr>
                      <a:r>
                        <a:rPr lang="es-EC" sz="2000" dirty="0">
                          <a:effectLst/>
                        </a:rPr>
                        <a:t>Funcionamiento del Armamento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051216">
                <a:tc>
                  <a:txBody>
                    <a:bodyPr/>
                    <a:lstStyle/>
                    <a:p>
                      <a:pPr>
                        <a:lnSpc>
                          <a:spcPct val="150000"/>
                        </a:lnSpc>
                        <a:spcAft>
                          <a:spcPts val="0"/>
                        </a:spcAft>
                      </a:pPr>
                      <a:r>
                        <a:rPr lang="es-EC" sz="2000" dirty="0" smtClean="0">
                          <a:effectLst/>
                        </a:rPr>
                        <a:t>MÉTODOS DE EVALUACIÓN: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Pruebas escritas</a:t>
                      </a:r>
                    </a:p>
                    <a:p>
                      <a:pPr>
                        <a:lnSpc>
                          <a:spcPct val="150000"/>
                        </a:lnSpc>
                        <a:spcAft>
                          <a:spcPts val="0"/>
                        </a:spcAft>
                      </a:pPr>
                      <a:r>
                        <a:rPr lang="es-EC" sz="2000" dirty="0">
                          <a:effectLst/>
                        </a:rPr>
                        <a:t>Estudio de casos </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379721">
                <a:tc>
                  <a:txBody>
                    <a:bodyPr/>
                    <a:lstStyle/>
                    <a:p>
                      <a:pPr>
                        <a:lnSpc>
                          <a:spcPct val="150000"/>
                        </a:lnSpc>
                        <a:spcAft>
                          <a:spcPts val="0"/>
                        </a:spcAft>
                      </a:pPr>
                      <a:r>
                        <a:rPr lang="es-EC" sz="2000" dirty="0">
                          <a:effectLst/>
                        </a:rPr>
                        <a:t>RESULTADOS DE APRENDIZAJE:</a:t>
                      </a:r>
                    </a:p>
                    <a:p>
                      <a:pPr>
                        <a:lnSpc>
                          <a:spcPct val="150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El estudiante es capaz de manejar y utilizar equipos de protección y armamento durante las operaciones de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284386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2863815256"/>
              </p:ext>
            </p:extLst>
          </p:nvPr>
        </p:nvGraphicFramePr>
        <p:xfrm>
          <a:off x="0" y="-99392"/>
          <a:ext cx="9315218" cy="7155180"/>
        </p:xfrm>
        <a:graphic>
          <a:graphicData uri="http://schemas.openxmlformats.org/drawingml/2006/table">
            <a:tbl>
              <a:tblPr firstRow="1" firstCol="1" bandRow="1">
                <a:tableStyleId>{5C22544A-7EE6-4342-B048-85BDC9FD1C3A}</a:tableStyleId>
              </a:tblPr>
              <a:tblGrid>
                <a:gridCol w="2387894"/>
                <a:gridCol w="6927324"/>
              </a:tblGrid>
              <a:tr h="582630">
                <a:tc>
                  <a:txBody>
                    <a:bodyPr/>
                    <a:lstStyle/>
                    <a:p>
                      <a:pPr>
                        <a:lnSpc>
                          <a:spcPct val="150000"/>
                        </a:lnSpc>
                        <a:spcAft>
                          <a:spcPts val="0"/>
                        </a:spcAft>
                      </a:pPr>
                      <a:r>
                        <a:rPr lang="es-EC" sz="2000" dirty="0">
                          <a:effectLst/>
                        </a:rPr>
                        <a:t>CURSO 2:</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Perfiles y competencias del personal</a:t>
                      </a: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582630">
                <a:tc>
                  <a:txBody>
                    <a:bodyPr/>
                    <a:lstStyle/>
                    <a:p>
                      <a:pPr>
                        <a:lnSpc>
                          <a:spcPct val="150000"/>
                        </a:lnSpc>
                        <a:spcAft>
                          <a:spcPts val="0"/>
                        </a:spcAft>
                      </a:pPr>
                      <a:r>
                        <a:rPr lang="es-EC" sz="2000" dirty="0">
                          <a:effectLst/>
                        </a:rPr>
                        <a:t>DIRIGIDO A:</a:t>
                      </a: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Personal de la Escuadra Naval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7672">
                <a:tc>
                  <a:txBody>
                    <a:bodyPr/>
                    <a:lstStyle/>
                    <a:p>
                      <a:pPr>
                        <a:lnSpc>
                          <a:spcPct val="150000"/>
                        </a:lnSpc>
                        <a:spcAft>
                          <a:spcPts val="0"/>
                        </a:spcAft>
                      </a:pPr>
                      <a:r>
                        <a:rPr lang="es-EC" sz="2000" dirty="0">
                          <a:effectLst/>
                        </a:rPr>
                        <a:t>OBJETIVO DEL CURSO:</a:t>
                      </a: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Proporcionar los perfiles y competencias del personal que realiza abordaje en relación a las destrezas y conocimientos para estas operaciones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2255344">
                <a:tc>
                  <a:txBody>
                    <a:bodyPr/>
                    <a:lstStyle/>
                    <a:p>
                      <a:pPr>
                        <a:lnSpc>
                          <a:spcPct val="150000"/>
                        </a:lnSpc>
                        <a:spcAft>
                          <a:spcPts val="0"/>
                        </a:spcAft>
                      </a:pPr>
                      <a:r>
                        <a:rPr lang="es-EC" sz="2000" dirty="0" smtClean="0">
                          <a:effectLst/>
                        </a:rPr>
                        <a:t>CONTENIDOS DE APRENDIZAJE</a:t>
                      </a:r>
                      <a:endParaRPr lang="es-EC" sz="2000" dirty="0">
                        <a:effectLst/>
                      </a:endParaRPr>
                    </a:p>
                    <a:p>
                      <a:pPr>
                        <a:lnSpc>
                          <a:spcPct val="150000"/>
                        </a:lnSpc>
                        <a:spcAft>
                          <a:spcPts val="0"/>
                        </a:spcAft>
                      </a:pPr>
                      <a:r>
                        <a:rPr lang="es-EC" sz="1100" dirty="0">
                          <a:effectLst/>
                        </a:rPr>
                        <a:t> </a:t>
                      </a: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r>
                        <a:rPr lang="es-EC" sz="2000" dirty="0">
                          <a:effectLst/>
                        </a:rPr>
                        <a:t>Generalidades</a:t>
                      </a:r>
                    </a:p>
                    <a:p>
                      <a:pPr algn="just">
                        <a:lnSpc>
                          <a:spcPct val="150000"/>
                        </a:lnSpc>
                        <a:spcAft>
                          <a:spcPts val="0"/>
                        </a:spcAft>
                      </a:pPr>
                      <a:r>
                        <a:rPr lang="es-EC" sz="2000" dirty="0">
                          <a:effectLst/>
                        </a:rPr>
                        <a:t>Perfil del Oficial de Arma de Superficie</a:t>
                      </a:r>
                    </a:p>
                    <a:p>
                      <a:pPr algn="just">
                        <a:lnSpc>
                          <a:spcPct val="150000"/>
                        </a:lnSpc>
                        <a:spcAft>
                          <a:spcPts val="0"/>
                        </a:spcAft>
                      </a:pPr>
                      <a:r>
                        <a:rPr lang="es-EC" sz="2000" dirty="0">
                          <a:effectLst/>
                        </a:rPr>
                        <a:t>Competencias del personal que realiza abordaje</a:t>
                      </a:r>
                    </a:p>
                    <a:p>
                      <a:pPr algn="just">
                        <a:lnSpc>
                          <a:spcPct val="150000"/>
                        </a:lnSpc>
                        <a:spcAft>
                          <a:spcPts val="0"/>
                        </a:spcAft>
                      </a:pPr>
                      <a:r>
                        <a:rPr lang="es-EC" sz="2000" dirty="0">
                          <a:effectLst/>
                        </a:rPr>
                        <a:t>Conocimientos mínimos requeridos para realizar abordajes</a:t>
                      </a:r>
                    </a:p>
                    <a:p>
                      <a:pPr algn="just">
                        <a:lnSpc>
                          <a:spcPct val="150000"/>
                        </a:lnSpc>
                        <a:spcAft>
                          <a:spcPts val="0"/>
                        </a:spcAft>
                      </a:pPr>
                      <a:r>
                        <a:rPr lang="es-EC" sz="2000" dirty="0">
                          <a:effectLst/>
                        </a:rPr>
                        <a:t>Planificación de operación de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751781">
                <a:tc>
                  <a:txBody>
                    <a:bodyPr/>
                    <a:lstStyle/>
                    <a:p>
                      <a:pPr>
                        <a:lnSpc>
                          <a:spcPct val="150000"/>
                        </a:lnSpc>
                        <a:spcAft>
                          <a:spcPts val="0"/>
                        </a:spcAft>
                      </a:pPr>
                      <a:r>
                        <a:rPr lang="es-EC" sz="2000" dirty="0">
                          <a:effectLst/>
                        </a:rPr>
                        <a:t>MÉTODOS DE EVALUACIÓN</a:t>
                      </a:r>
                      <a:r>
                        <a:rPr lang="es-EC" sz="1100" dirty="0">
                          <a:effectLst/>
                        </a:rPr>
                        <a:t>:</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Pruebas </a:t>
                      </a:r>
                      <a:r>
                        <a:rPr lang="es-EC" sz="2000" dirty="0" smtClean="0">
                          <a:effectLst/>
                        </a:rPr>
                        <a:t>escritas</a:t>
                      </a:r>
                    </a:p>
                    <a:p>
                      <a:pPr>
                        <a:lnSpc>
                          <a:spcPct val="150000"/>
                        </a:lnSpc>
                        <a:spcAft>
                          <a:spcPts val="0"/>
                        </a:spcAft>
                      </a:pPr>
                      <a:r>
                        <a:rPr lang="es-EC" sz="2000" dirty="0" smtClean="0">
                          <a:effectLst/>
                        </a:rPr>
                        <a:t>Estudio de casos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r h="1127672">
                <a:tc>
                  <a:txBody>
                    <a:bodyPr/>
                    <a:lstStyle/>
                    <a:p>
                      <a:pPr>
                        <a:lnSpc>
                          <a:spcPct val="150000"/>
                        </a:lnSpc>
                        <a:spcAft>
                          <a:spcPts val="0"/>
                        </a:spcAft>
                      </a:pPr>
                      <a:r>
                        <a:rPr lang="es-EC" sz="2000" dirty="0">
                          <a:effectLst/>
                        </a:rPr>
                        <a:t>RESULTADOS DE APRENDIZAJE:</a:t>
                      </a:r>
                    </a:p>
                    <a:p>
                      <a:pPr>
                        <a:lnSpc>
                          <a:spcPct val="150000"/>
                        </a:lnSpc>
                        <a:spcAft>
                          <a:spcPts val="0"/>
                        </a:spcAft>
                      </a:pPr>
                      <a:r>
                        <a:rPr lang="es-EC" sz="1100" dirty="0">
                          <a:effectLst/>
                        </a:rPr>
                        <a:t> </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0"/>
                        </a:spcAft>
                      </a:pPr>
                      <a:r>
                        <a:rPr lang="es-EC" sz="2000" dirty="0">
                          <a:effectLst/>
                        </a:rPr>
                        <a:t>El estudiante será capaz de identificar los conocimientos mínimos requeridos del personal que realiza un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98334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72317" y="0"/>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EC" sz="2800" b="1" dirty="0" smtClean="0"/>
              <a:t>Propuesta</a:t>
            </a:r>
          </a:p>
        </p:txBody>
      </p:sp>
      <p:graphicFrame>
        <p:nvGraphicFramePr>
          <p:cNvPr id="3" name="Marcador de contenido 2"/>
          <p:cNvGraphicFramePr>
            <a:graphicFrameLocks noGrp="1"/>
          </p:cNvGraphicFramePr>
          <p:nvPr>
            <p:ph idx="1"/>
            <p:extLst>
              <p:ext uri="{D42A27DB-BD31-4B8C-83A1-F6EECF244321}">
                <p14:modId xmlns:p14="http://schemas.microsoft.com/office/powerpoint/2010/main" val="2600832729"/>
              </p:ext>
            </p:extLst>
          </p:nvPr>
        </p:nvGraphicFramePr>
        <p:xfrm>
          <a:off x="0" y="-99392"/>
          <a:ext cx="9143999" cy="7218421"/>
        </p:xfrm>
        <a:graphic>
          <a:graphicData uri="http://schemas.openxmlformats.org/drawingml/2006/table">
            <a:tbl>
              <a:tblPr firstRow="1" firstCol="1" bandRow="1">
                <a:tableStyleId>{5C22544A-7EE6-4342-B048-85BDC9FD1C3A}</a:tableStyleId>
              </a:tblPr>
              <a:tblGrid>
                <a:gridCol w="2355746"/>
                <a:gridCol w="6788253"/>
              </a:tblGrid>
              <a:tr h="412195">
                <a:tc>
                  <a:txBody>
                    <a:bodyPr/>
                    <a:lstStyle/>
                    <a:p>
                      <a:pPr>
                        <a:lnSpc>
                          <a:spcPct val="150000"/>
                        </a:lnSpc>
                        <a:spcAft>
                          <a:spcPts val="0"/>
                        </a:spcAft>
                      </a:pPr>
                      <a:r>
                        <a:rPr lang="es-EC" sz="2000" dirty="0">
                          <a:effectLst/>
                        </a:rPr>
                        <a:t>CURSO 3:</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c>
                  <a:txBody>
                    <a:bodyPr/>
                    <a:lstStyle/>
                    <a:p>
                      <a:pPr>
                        <a:lnSpc>
                          <a:spcPct val="107000"/>
                        </a:lnSpc>
                        <a:spcAft>
                          <a:spcPts val="500"/>
                        </a:spcAft>
                      </a:pPr>
                      <a:r>
                        <a:rPr lang="es-EC" sz="2000" dirty="0">
                          <a:effectLst/>
                        </a:rPr>
                        <a:t>Procedimientos de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r>
              <a:tr h="824389">
                <a:tc>
                  <a:txBody>
                    <a:bodyPr/>
                    <a:lstStyle/>
                    <a:p>
                      <a:pPr>
                        <a:lnSpc>
                          <a:spcPct val="150000"/>
                        </a:lnSpc>
                        <a:spcAft>
                          <a:spcPts val="0"/>
                        </a:spcAft>
                      </a:pPr>
                      <a:r>
                        <a:rPr lang="es-EC" sz="2000" dirty="0">
                          <a:effectLst/>
                        </a:rPr>
                        <a:t>DIRIGIDO A</a:t>
                      </a:r>
                      <a:r>
                        <a:rPr lang="es-EC" sz="2000" dirty="0" smtClean="0">
                          <a:effectLst/>
                        </a:rPr>
                        <a:t>:</a:t>
                      </a:r>
                      <a:endParaRPr lang="es-EC" sz="2000" dirty="0">
                        <a:effectLst/>
                      </a:endParaRPr>
                    </a:p>
                  </a:txBody>
                  <a:tcPr marL="67720" marR="67720" marT="0" marB="0"/>
                </a:tc>
                <a:tc>
                  <a:txBody>
                    <a:bodyPr/>
                    <a:lstStyle/>
                    <a:p>
                      <a:pPr>
                        <a:lnSpc>
                          <a:spcPct val="150000"/>
                        </a:lnSpc>
                        <a:spcAft>
                          <a:spcPts val="0"/>
                        </a:spcAft>
                      </a:pPr>
                      <a:r>
                        <a:rPr lang="es-EC" sz="2000" dirty="0">
                          <a:effectLst/>
                        </a:rPr>
                        <a:t>Personal de la Escuadra Naval</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r>
              <a:tr h="959420">
                <a:tc>
                  <a:txBody>
                    <a:bodyPr/>
                    <a:lstStyle/>
                    <a:p>
                      <a:pPr>
                        <a:lnSpc>
                          <a:spcPct val="150000"/>
                        </a:lnSpc>
                        <a:spcAft>
                          <a:spcPts val="0"/>
                        </a:spcAft>
                      </a:pPr>
                      <a:r>
                        <a:rPr lang="es-EC" sz="2000" dirty="0">
                          <a:effectLst/>
                        </a:rPr>
                        <a:t>OBJETIVO DEL CURSO</a:t>
                      </a:r>
                      <a:r>
                        <a:rPr lang="es-EC" sz="2000" dirty="0" smtClean="0">
                          <a:effectLst/>
                        </a:rPr>
                        <a:t>:</a:t>
                      </a:r>
                      <a:endParaRPr lang="es-EC" sz="2000" dirty="0">
                        <a:effectLst/>
                      </a:endParaRPr>
                    </a:p>
                  </a:txBody>
                  <a:tcPr marL="67720" marR="67720" marT="0" marB="0"/>
                </a:tc>
                <a:tc>
                  <a:txBody>
                    <a:bodyPr/>
                    <a:lstStyle/>
                    <a:p>
                      <a:pPr>
                        <a:lnSpc>
                          <a:spcPct val="150000"/>
                        </a:lnSpc>
                        <a:spcAft>
                          <a:spcPts val="0"/>
                        </a:spcAft>
                      </a:pPr>
                      <a:r>
                        <a:rPr lang="es-EC" sz="2000" dirty="0">
                          <a:effectLst/>
                        </a:rPr>
                        <a:t>Especificar los procedimientos para realizar un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r>
              <a:tr h="2798670">
                <a:tc>
                  <a:txBody>
                    <a:bodyPr/>
                    <a:lstStyle/>
                    <a:p>
                      <a:pPr>
                        <a:lnSpc>
                          <a:spcPct val="150000"/>
                        </a:lnSpc>
                        <a:spcAft>
                          <a:spcPts val="0"/>
                        </a:spcAft>
                      </a:pPr>
                      <a:r>
                        <a:rPr lang="es-EC" sz="2000" dirty="0">
                          <a:effectLst/>
                        </a:rPr>
                        <a:t>CONTENIDOS DE APRENDIZAJE</a:t>
                      </a:r>
                    </a:p>
                    <a:p>
                      <a:pPr>
                        <a:lnSpc>
                          <a:spcPct val="150000"/>
                        </a:lnSpc>
                        <a:spcAft>
                          <a:spcPts val="0"/>
                        </a:spcAft>
                      </a:pPr>
                      <a:r>
                        <a:rPr lang="es-EC" sz="1400" dirty="0">
                          <a:effectLst/>
                        </a:rPr>
                        <a:t> </a:t>
                      </a:r>
                    </a:p>
                    <a:p>
                      <a:pPr>
                        <a:lnSpc>
                          <a:spcPct val="150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c>
                  <a:txBody>
                    <a:bodyPr/>
                    <a:lstStyle/>
                    <a:p>
                      <a:pPr>
                        <a:lnSpc>
                          <a:spcPct val="150000"/>
                        </a:lnSpc>
                        <a:spcAft>
                          <a:spcPts val="0"/>
                        </a:spcAft>
                      </a:pPr>
                      <a:r>
                        <a:rPr lang="es-EC" sz="2000" dirty="0">
                          <a:effectLst/>
                        </a:rPr>
                        <a:t>Generalidades</a:t>
                      </a:r>
                    </a:p>
                    <a:p>
                      <a:pPr>
                        <a:lnSpc>
                          <a:spcPct val="107000"/>
                        </a:lnSpc>
                        <a:spcAft>
                          <a:spcPts val="500"/>
                        </a:spcAft>
                        <a:tabLst>
                          <a:tab pos="5754370" algn="r"/>
                        </a:tabLst>
                      </a:pPr>
                      <a:r>
                        <a:rPr lang="es-EC" sz="2000" cap="all" dirty="0">
                          <a:effectLst/>
                        </a:rPr>
                        <a:t>Procedimientos de abordaje</a:t>
                      </a:r>
                      <a:endParaRPr lang="es-EC" sz="2000" dirty="0">
                        <a:effectLst/>
                      </a:endParaRPr>
                    </a:p>
                    <a:p>
                      <a:pPr>
                        <a:lnSpc>
                          <a:spcPct val="107000"/>
                        </a:lnSpc>
                        <a:spcAft>
                          <a:spcPts val="500"/>
                        </a:spcAft>
                        <a:tabLst>
                          <a:tab pos="5754370" algn="r"/>
                        </a:tabLst>
                      </a:pPr>
                      <a:r>
                        <a:rPr lang="es-EC" sz="2000" cap="all" dirty="0">
                          <a:effectLst/>
                        </a:rPr>
                        <a:t>Procedimientos previos al abordaje</a:t>
                      </a:r>
                      <a:endParaRPr lang="es-EC" sz="2000" dirty="0">
                        <a:effectLst/>
                      </a:endParaRPr>
                    </a:p>
                    <a:p>
                      <a:pPr>
                        <a:lnSpc>
                          <a:spcPct val="107000"/>
                        </a:lnSpc>
                        <a:spcAft>
                          <a:spcPts val="500"/>
                        </a:spcAft>
                        <a:tabLst>
                          <a:tab pos="5754370" algn="r"/>
                        </a:tabLst>
                      </a:pPr>
                      <a:r>
                        <a:rPr lang="es-EC" sz="2000" cap="all" dirty="0">
                          <a:effectLst/>
                        </a:rPr>
                        <a:t>Procedimientos durante el abordaje</a:t>
                      </a:r>
                      <a:endParaRPr lang="es-EC" sz="2000" dirty="0">
                        <a:effectLst/>
                      </a:endParaRPr>
                    </a:p>
                    <a:p>
                      <a:pPr>
                        <a:lnSpc>
                          <a:spcPct val="107000"/>
                        </a:lnSpc>
                        <a:spcAft>
                          <a:spcPts val="500"/>
                        </a:spcAft>
                        <a:tabLst>
                          <a:tab pos="5754370" algn="r"/>
                        </a:tabLst>
                      </a:pPr>
                      <a:r>
                        <a:rPr lang="es-EC" sz="2000" cap="all" dirty="0">
                          <a:effectLst/>
                        </a:rPr>
                        <a:t>Procedimiento después del abordaje</a:t>
                      </a:r>
                      <a:endParaRPr lang="es-EC" sz="2000" dirty="0">
                        <a:effectLst/>
                      </a:endParaRPr>
                    </a:p>
                    <a:p>
                      <a:pPr>
                        <a:lnSpc>
                          <a:spcPct val="150000"/>
                        </a:lnSpc>
                        <a:spcAft>
                          <a:spcPts val="0"/>
                        </a:spcAft>
                      </a:pPr>
                      <a:r>
                        <a:rPr lang="es-EC" sz="2000" u="none" kern="1200" cap="all" dirty="0">
                          <a:solidFill>
                            <a:schemeClr val="tx1"/>
                          </a:solidFill>
                          <a:effectLst/>
                          <a:latin typeface="+mn-lt"/>
                          <a:ea typeface="+mn-ea"/>
                          <a:cs typeface="+mn-cs"/>
                        </a:rPr>
                        <a:t>abordajes de alto </a:t>
                      </a:r>
                      <a:r>
                        <a:rPr lang="es-EC" sz="2000" u="none" kern="1200" cap="all" dirty="0" smtClean="0">
                          <a:solidFill>
                            <a:schemeClr val="tx1"/>
                          </a:solidFill>
                          <a:effectLst/>
                          <a:latin typeface="+mn-lt"/>
                          <a:ea typeface="+mn-ea"/>
                          <a:cs typeface="+mn-cs"/>
                        </a:rPr>
                        <a:t>riesgo</a:t>
                      </a:r>
                      <a:endParaRPr lang="es-EC" sz="2000" u="none" kern="1200" cap="all" dirty="0">
                        <a:solidFill>
                          <a:schemeClr val="tx1"/>
                        </a:solidFill>
                        <a:effectLst/>
                        <a:latin typeface="+mn-lt"/>
                        <a:ea typeface="+mn-ea"/>
                        <a:cs typeface="+mn-cs"/>
                      </a:endParaRPr>
                    </a:p>
                  </a:txBody>
                  <a:tcPr marL="67720" marR="67720" marT="0" marB="0"/>
                </a:tc>
              </a:tr>
              <a:tr h="942159">
                <a:tc>
                  <a:txBody>
                    <a:bodyPr/>
                    <a:lstStyle/>
                    <a:p>
                      <a:pPr>
                        <a:lnSpc>
                          <a:spcPct val="150000"/>
                        </a:lnSpc>
                        <a:spcAft>
                          <a:spcPts val="0"/>
                        </a:spcAft>
                      </a:pPr>
                      <a:r>
                        <a:rPr lang="es-EC" sz="2000" dirty="0">
                          <a:effectLst/>
                        </a:rPr>
                        <a:t>MÉTODOS DE EVALUACIÓN:</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c>
                  <a:txBody>
                    <a:bodyPr/>
                    <a:lstStyle/>
                    <a:p>
                      <a:pPr>
                        <a:lnSpc>
                          <a:spcPct val="150000"/>
                        </a:lnSpc>
                        <a:spcAft>
                          <a:spcPts val="0"/>
                        </a:spcAft>
                      </a:pPr>
                      <a:r>
                        <a:rPr lang="es-EC" sz="2000" dirty="0">
                          <a:effectLst/>
                        </a:rPr>
                        <a:t>Pruebas escritas</a:t>
                      </a:r>
                    </a:p>
                    <a:p>
                      <a:pPr>
                        <a:lnSpc>
                          <a:spcPct val="150000"/>
                        </a:lnSpc>
                        <a:spcAft>
                          <a:spcPts val="0"/>
                        </a:spcAft>
                      </a:pPr>
                      <a:r>
                        <a:rPr lang="es-EC" sz="2000" dirty="0">
                          <a:effectLst/>
                        </a:rPr>
                        <a:t>Estudio de casos</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r>
              <a:tr h="1236583">
                <a:tc>
                  <a:txBody>
                    <a:bodyPr/>
                    <a:lstStyle/>
                    <a:p>
                      <a:pPr>
                        <a:lnSpc>
                          <a:spcPct val="150000"/>
                        </a:lnSpc>
                        <a:spcAft>
                          <a:spcPts val="0"/>
                        </a:spcAft>
                      </a:pPr>
                      <a:r>
                        <a:rPr lang="es-EC" sz="2000" dirty="0">
                          <a:effectLst/>
                        </a:rPr>
                        <a:t>RESULTADOS DE APRENDIZAJE</a:t>
                      </a:r>
                      <a:r>
                        <a:rPr lang="es-EC" sz="2000" dirty="0" smtClean="0">
                          <a:effectLst/>
                        </a:rPr>
                        <a:t>:</a:t>
                      </a:r>
                      <a:endParaRPr lang="es-EC" sz="2000" dirty="0">
                        <a:effectLst/>
                      </a:endParaRPr>
                    </a:p>
                  </a:txBody>
                  <a:tcPr marL="67720" marR="67720" marT="0" marB="0"/>
                </a:tc>
                <a:tc>
                  <a:txBody>
                    <a:bodyPr/>
                    <a:lstStyle/>
                    <a:p>
                      <a:pPr algn="just">
                        <a:lnSpc>
                          <a:spcPct val="150000"/>
                        </a:lnSpc>
                        <a:spcAft>
                          <a:spcPts val="0"/>
                        </a:spcAft>
                      </a:pPr>
                      <a:r>
                        <a:rPr lang="es-EC" sz="2000" dirty="0" smtClean="0">
                          <a:effectLst/>
                        </a:rPr>
                        <a:t>El estudiante conocerá los procedimientos para realizar un abordaje</a:t>
                      </a:r>
                      <a:endParaRPr lang="es-EC"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7720" marR="67720" marT="0" marB="0"/>
                </a:tc>
              </a:tr>
            </a:tbl>
          </a:graphicData>
        </a:graphic>
      </p:graphicFrame>
    </p:spTree>
    <p:extLst>
      <p:ext uri="{BB962C8B-B14F-4D97-AF65-F5344CB8AC3E}">
        <p14:creationId xmlns:p14="http://schemas.microsoft.com/office/powerpoint/2010/main" val="1059771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CONCLUSIONES</a:t>
            </a:r>
            <a:endParaRPr lang="es-EC" sz="2800" b="1" dirty="0"/>
          </a:p>
          <a:p>
            <a:pPr algn="ctr"/>
            <a:endParaRPr lang="es-EC" sz="2800" b="1" dirty="0">
              <a:latin typeface="Consolas" panose="020B0609020204030204" pitchFamily="49" charset="0"/>
              <a:cs typeface="Consolas" panose="020B0609020204030204" pitchFamily="49" charset="0"/>
            </a:endParaRPr>
          </a:p>
        </p:txBody>
      </p:sp>
      <p:graphicFrame>
        <p:nvGraphicFramePr>
          <p:cNvPr id="3" name="2 Diagrama"/>
          <p:cNvGraphicFramePr/>
          <p:nvPr>
            <p:extLst/>
          </p:nvPr>
        </p:nvGraphicFramePr>
        <p:xfrm>
          <a:off x="924272" y="474575"/>
          <a:ext cx="8040216" cy="638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743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CONCLUSIONES</a:t>
            </a:r>
            <a:endParaRPr lang="es-EC" sz="2800" b="1" dirty="0"/>
          </a:p>
          <a:p>
            <a:pPr algn="ctr"/>
            <a:endParaRPr lang="es-EC" sz="2800" b="1" dirty="0">
              <a:latin typeface="Consolas" panose="020B0609020204030204" pitchFamily="49" charset="0"/>
              <a:cs typeface="Consolas" panose="020B0609020204030204" pitchFamily="49" charset="0"/>
            </a:endParaRPr>
          </a:p>
        </p:txBody>
      </p:sp>
      <p:graphicFrame>
        <p:nvGraphicFramePr>
          <p:cNvPr id="3" name="2 Diagrama"/>
          <p:cNvGraphicFramePr/>
          <p:nvPr>
            <p:extLst/>
          </p:nvPr>
        </p:nvGraphicFramePr>
        <p:xfrm>
          <a:off x="924272" y="474575"/>
          <a:ext cx="8040216" cy="638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5716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RECOMENDACIONES</a:t>
            </a:r>
            <a:endParaRPr lang="es-EC" sz="2800" b="1" dirty="0"/>
          </a:p>
          <a:p>
            <a:pPr algn="ctr"/>
            <a:endParaRPr lang="es-EC" sz="2800" b="1" dirty="0">
              <a:latin typeface="Consolas" panose="020B0609020204030204" pitchFamily="49" charset="0"/>
              <a:cs typeface="Consolas" panose="020B0609020204030204" pitchFamily="49" charset="0"/>
            </a:endParaRPr>
          </a:p>
        </p:txBody>
      </p:sp>
      <p:graphicFrame>
        <p:nvGraphicFramePr>
          <p:cNvPr id="3" name="2 Diagrama"/>
          <p:cNvGraphicFramePr/>
          <p:nvPr>
            <p:extLst>
              <p:ext uri="{D42A27DB-BD31-4B8C-83A1-F6EECF244321}">
                <p14:modId xmlns:p14="http://schemas.microsoft.com/office/powerpoint/2010/main" val="2450072309"/>
              </p:ext>
            </p:extLst>
          </p:nvPr>
        </p:nvGraphicFramePr>
        <p:xfrm>
          <a:off x="924272" y="980728"/>
          <a:ext cx="796820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67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grpSp>
        <p:nvGrpSpPr>
          <p:cNvPr id="19" name="18 Grupo"/>
          <p:cNvGrpSpPr/>
          <p:nvPr/>
        </p:nvGrpSpPr>
        <p:grpSpPr>
          <a:xfrm>
            <a:off x="2202678" y="4754991"/>
            <a:ext cx="4614218" cy="1744221"/>
            <a:chOff x="2202678" y="4754991"/>
            <a:chExt cx="4614218" cy="1744221"/>
          </a:xfrm>
        </p:grpSpPr>
        <p:sp>
          <p:nvSpPr>
            <p:cNvPr id="35" name="34 CuadroTexto"/>
            <p:cNvSpPr txBox="1"/>
            <p:nvPr/>
          </p:nvSpPr>
          <p:spPr>
            <a:xfrm>
              <a:off x="2202678" y="4754991"/>
              <a:ext cx="1584176"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36" name="35 CuadroTexto"/>
            <p:cNvSpPr txBox="1"/>
            <p:nvPr/>
          </p:nvSpPr>
          <p:spPr>
            <a:xfrm>
              <a:off x="5232720" y="5367236"/>
              <a:ext cx="1584176"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3" name="12 CuadroTexto"/>
            <p:cNvSpPr txBox="1"/>
            <p:nvPr/>
          </p:nvSpPr>
          <p:spPr>
            <a:xfrm>
              <a:off x="3203848" y="5013176"/>
              <a:ext cx="3240360"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E</a:t>
              </a:r>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 </a:t>
              </a:r>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mayor porcentaje de las importaciones y exportaciones se las realiza por la vía marítima</a:t>
              </a:r>
            </a:p>
          </p:txBody>
        </p:sp>
      </p:gr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Planteamiento </a:t>
            </a:r>
            <a:r>
              <a:rPr lang="es-EC" sz="2800" b="1" dirty="0"/>
              <a:t>del problema</a:t>
            </a:r>
          </a:p>
          <a:p>
            <a:pPr algn="ctr"/>
            <a:endParaRPr lang="es-EC" sz="2800" b="1" dirty="0">
              <a:latin typeface="Consolas" panose="020B0609020204030204" pitchFamily="49" charset="0"/>
              <a:cs typeface="Consolas" panose="020B0609020204030204" pitchFamily="49" charset="0"/>
            </a:endParaRPr>
          </a:p>
        </p:txBody>
      </p:sp>
      <p:pic>
        <p:nvPicPr>
          <p:cNvPr id="2050" name="Picture 2" descr="C:\Users\SAMSUNG\Desktop\tesis\introduccion\navy-officers-salute-380x2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024" y="1318507"/>
            <a:ext cx="2188517" cy="14570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SAMSUNG\Desktop\tesis\introduccion\trafico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471993"/>
            <a:ext cx="1874530" cy="115011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3" name="Picture 5" descr="C:\Users\SAMSUNG\Desktop\tesis\introduccion\noti_020915_6_0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48264" y="3163389"/>
            <a:ext cx="1874530" cy="121560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4" name="Picture 6" descr="C:\Users\SAMSUNG\Desktop\tesis\introduccion\pirateria-maritim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03449" y="4761763"/>
            <a:ext cx="1874530" cy="121094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055" name="Picture 7" descr="C:\Users\SAMSUNG\Desktop\tesis\introduccion\pmarina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544" y="4778275"/>
            <a:ext cx="2301502" cy="1307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5" name="4 Grupo"/>
          <p:cNvGrpSpPr/>
          <p:nvPr/>
        </p:nvGrpSpPr>
        <p:grpSpPr>
          <a:xfrm>
            <a:off x="3645820" y="2173516"/>
            <a:ext cx="2442846" cy="2131585"/>
            <a:chOff x="3203848" y="835932"/>
            <a:chExt cx="3410427" cy="3113051"/>
          </a:xfrm>
        </p:grpSpPr>
        <p:pic>
          <p:nvPicPr>
            <p:cNvPr id="2051" name="Picture 3" descr="C:\Users\SAMSUNG\Desktop\tesis\introduccion\Cooperación.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21537" y="1489627"/>
              <a:ext cx="2175048" cy="2175048"/>
            </a:xfrm>
            <a:prstGeom prst="rect">
              <a:avLst/>
            </a:prstGeom>
            <a:noFill/>
            <a:extLst>
              <a:ext uri="{909E8E84-426E-40DD-AFC4-6F175D3DCCD1}">
                <a14:hiddenFill xmlns:a14="http://schemas.microsoft.com/office/drawing/2010/main">
                  <a:solidFill>
                    <a:srgbClr val="FFFFFF"/>
                  </a:solidFill>
                </a14:hiddenFill>
              </a:ext>
            </a:extLst>
          </p:spPr>
        </p:pic>
        <p:sp>
          <p:nvSpPr>
            <p:cNvPr id="4" name="3 Señal de prohibido"/>
            <p:cNvSpPr/>
            <p:nvPr/>
          </p:nvSpPr>
          <p:spPr>
            <a:xfrm>
              <a:off x="3203848" y="835932"/>
              <a:ext cx="3410427" cy="3113051"/>
            </a:xfrm>
            <a:prstGeom prst="noSmoking">
              <a:avLst>
                <a:gd name="adj" fmla="val 4762"/>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solidFill>
                  <a:schemeClr val="tx1"/>
                </a:solidFill>
              </a:endParaRPr>
            </a:p>
          </p:txBody>
        </p:sp>
      </p:grpSp>
      <p:sp>
        <p:nvSpPr>
          <p:cNvPr id="6" name="5 Flecha derecha"/>
          <p:cNvSpPr/>
          <p:nvPr/>
        </p:nvSpPr>
        <p:spPr>
          <a:xfrm>
            <a:off x="467544" y="2763080"/>
            <a:ext cx="3096344" cy="1767356"/>
          </a:xfrm>
          <a:prstGeom prst="rightArrow">
            <a:avLst>
              <a:gd name="adj1" fmla="val 70120"/>
              <a:gd name="adj2" fmla="val 5000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s-EC" dirty="0"/>
              <a:t>V</a:t>
            </a:r>
            <a:r>
              <a:rPr lang="es-EC" dirty="0" smtClean="0"/>
              <a:t>elar </a:t>
            </a:r>
            <a:r>
              <a:rPr lang="es-EC" dirty="0"/>
              <a:t>por la seguridad del personal durante las operaciones y actividades que realicen en el mar</a:t>
            </a:r>
            <a:endParaRPr lang="es-EC"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ndParaRPr>
          </a:p>
        </p:txBody>
      </p:sp>
      <p:sp>
        <p:nvSpPr>
          <p:cNvPr id="7" name="6 CuadroTexto"/>
          <p:cNvSpPr txBox="1"/>
          <p:nvPr/>
        </p:nvSpPr>
        <p:spPr>
          <a:xfrm>
            <a:off x="3687853" y="1252653"/>
            <a:ext cx="3069904" cy="461665"/>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s-EC" sz="24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a:t>
            </a:r>
            <a:r>
              <a:rPr lang="es-EC" sz="2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ndice</a:t>
            </a:r>
            <a:r>
              <a:rPr lang="es-EC"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delictivo</a:t>
            </a:r>
            <a:endParaRPr lang="es-EC"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10 Multiplicar"/>
          <p:cNvSpPr/>
          <p:nvPr/>
        </p:nvSpPr>
        <p:spPr>
          <a:xfrm>
            <a:off x="6154138" y="-75961"/>
            <a:ext cx="3462781" cy="7441374"/>
          </a:xfrm>
          <a:prstGeom prst="mathMultiply">
            <a:avLst>
              <a:gd name="adj1" fmla="val 88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42503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dirty="0"/>
              <a:t>Análisis critico</a:t>
            </a:r>
            <a:endParaRPr lang="es-EC" sz="2800" b="1" dirty="0">
              <a:latin typeface="Consolas" panose="020B0609020204030204" pitchFamily="49" charset="0"/>
              <a:cs typeface="Consolas" panose="020B0609020204030204" pitchFamily="49" charset="0"/>
            </a:endParaRPr>
          </a:p>
        </p:txBody>
      </p:sp>
      <p:pic>
        <p:nvPicPr>
          <p:cNvPr id="3074" name="Picture 2" descr="C:\Users\SAMSUNG\Desktop\tesis\introduccion\9b268fa1c710f380a06cb3c1db17a6a6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279299"/>
            <a:ext cx="2163106" cy="142962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5" name="Picture 3" descr="C:\Users\SAMSUNG\Desktop\tesis\introduccion\B0pTXQqCUAAUv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7178" y="1257595"/>
            <a:ext cx="2129580" cy="141853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SAMSUNG\Desktop\tesis\introduccion\escuela_naval_cadetes_almirante_padilla_recibio_crucero_entrenamiento_guardiamarinas_guatemal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3265351"/>
            <a:ext cx="2576181" cy="14962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8" name="Picture 6" descr="C:\Users\SAMSUNG\Desktop\tesis\introduccion\Poligono-690x3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5217" y="2453058"/>
            <a:ext cx="2833207" cy="14371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9" name="Picture 7" descr="C:\Users\SAMSUNG\Desktop\tesis\introduccion\SS850491-e1447183033559.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60118" y="3234555"/>
            <a:ext cx="2323701" cy="131127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grpSp>
        <p:nvGrpSpPr>
          <p:cNvPr id="10" name="9 Grupo"/>
          <p:cNvGrpSpPr/>
          <p:nvPr/>
        </p:nvGrpSpPr>
        <p:grpSpPr>
          <a:xfrm>
            <a:off x="2581771" y="4988444"/>
            <a:ext cx="4821106" cy="1744221"/>
            <a:chOff x="2202678" y="4754991"/>
            <a:chExt cx="4821106" cy="1744221"/>
          </a:xfrm>
        </p:grpSpPr>
        <p:sp>
          <p:nvSpPr>
            <p:cNvPr id="11" name="10 CuadroTexto"/>
            <p:cNvSpPr txBox="1"/>
            <p:nvPr/>
          </p:nvSpPr>
          <p:spPr>
            <a:xfrm>
              <a:off x="2202678" y="4754991"/>
              <a:ext cx="1584176"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2" name="11 CuadroTexto"/>
            <p:cNvSpPr txBox="1"/>
            <p:nvPr/>
          </p:nvSpPr>
          <p:spPr>
            <a:xfrm>
              <a:off x="5232720" y="5367236"/>
              <a:ext cx="1791064"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3" name="12 CuadroTexto"/>
            <p:cNvSpPr txBox="1"/>
            <p:nvPr/>
          </p:nvSpPr>
          <p:spPr>
            <a:xfrm>
              <a:off x="2487279" y="5013176"/>
              <a:ext cx="4153899" cy="120032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s-EC"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El entrenamiento y capacitación militar para las operaciones de trafico ilícito son requeridas para minimizar los riesgos de este tipo de funciones</a:t>
              </a:r>
              <a:endParaRPr lang="es-EC"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5" name="4 Cinta perforada"/>
          <p:cNvSpPr/>
          <p:nvPr/>
        </p:nvSpPr>
        <p:spPr>
          <a:xfrm>
            <a:off x="3535917" y="908720"/>
            <a:ext cx="2534935" cy="1400322"/>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s-EC"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ENTRENAMIENTO Y CAPACITACION</a:t>
            </a:r>
            <a:endParaRPr lang="es-EC"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2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CuadroTexto"/>
          <p:cNvSpPr txBox="1"/>
          <p:nvPr/>
        </p:nvSpPr>
        <p:spPr>
          <a:xfrm>
            <a:off x="3312689" y="2890698"/>
            <a:ext cx="1443964"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20" name="19 CuadroTexto"/>
          <p:cNvSpPr txBox="1"/>
          <p:nvPr/>
        </p:nvSpPr>
        <p:spPr>
          <a:xfrm>
            <a:off x="4527911" y="1998916"/>
            <a:ext cx="1443964"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JUSTIFICACION</a:t>
            </a:r>
            <a:endParaRPr lang="es-EC" sz="2800" b="1" dirty="0"/>
          </a:p>
          <a:p>
            <a:pPr algn="ctr"/>
            <a:endParaRPr lang="es-EC" sz="2800" b="1" dirty="0">
              <a:latin typeface="Consolas" panose="020B0609020204030204" pitchFamily="49" charset="0"/>
              <a:cs typeface="Consolas" panose="020B0609020204030204" pitchFamily="49" charset="0"/>
            </a:endParaRPr>
          </a:p>
        </p:txBody>
      </p:sp>
      <p:pic>
        <p:nvPicPr>
          <p:cNvPr id="4101" name="Picture 5" descr="C:\Users\SAMSUNG\Desktop\tesis\introduccion\globalization1_0.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36" r="9189" b="1924"/>
          <a:stretch/>
        </p:blipFill>
        <p:spPr bwMode="auto">
          <a:xfrm>
            <a:off x="3563888" y="2301976"/>
            <a:ext cx="2187265" cy="142835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4100" name="Picture 4" descr="C:\Users\SAMSUNG\Desktop\tesis\introduccion\manos-navales-del-recluta-381897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7953" y="3501008"/>
            <a:ext cx="2214246" cy="14761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4099" name="Picture 3" descr="C:\Users\SAMSUNG\Desktop\tesis\introduccion\sobrepesca.jpg"/>
          <p:cNvPicPr>
            <a:picLocks noChangeAspect="1" noChangeArrowheads="1"/>
          </p:cNvPicPr>
          <p:nvPr/>
        </p:nvPicPr>
        <p:blipFill rotWithShape="1">
          <a:blip r:embed="rId5">
            <a:extLst>
              <a:ext uri="{28A0092B-C50C-407E-A947-70E740481C1C}">
                <a14:useLocalDpi xmlns:a14="http://schemas.microsoft.com/office/drawing/2010/main" val="0"/>
              </a:ext>
            </a:extLst>
          </a:blip>
          <a:srcRect r="28663"/>
          <a:stretch/>
        </p:blipFill>
        <p:spPr bwMode="auto">
          <a:xfrm rot="19867302">
            <a:off x="84615" y="946949"/>
            <a:ext cx="2019574" cy="143798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4098" name="Picture 2" descr="C:\Users\SAMSUNG\Desktop\tesis\introduccion\35377651-Human-life-insurance-sign-icon-Hands-protect-man-symbol-Health--Stock-Pho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2579" y="2060848"/>
            <a:ext cx="1740154" cy="17401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cxnSp>
        <p:nvCxnSpPr>
          <p:cNvPr id="3" name="2 Conector recto de flecha"/>
          <p:cNvCxnSpPr>
            <a:stCxn id="4098" idx="6"/>
          </p:cNvCxnSpPr>
          <p:nvPr/>
        </p:nvCxnSpPr>
        <p:spPr>
          <a:xfrm>
            <a:off x="2522733" y="2930925"/>
            <a:ext cx="825131"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4102" name="Picture 6" descr="C:\Users\SAMSUNG\Desktop\tesis\introduccion\MÁQUINAS-DAÑADA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19312" y="896040"/>
            <a:ext cx="2263640" cy="116480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SAMSUNG\Desktop\tesis\introduccion\220px-United_States_Coast_Guard_Cutter_Chandeleur.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96864" y="4082132"/>
            <a:ext cx="1871750" cy="133803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SAMSUNG\Desktop\tesis\introduccion\guardacostas-japon-ballena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19312" y="2564904"/>
            <a:ext cx="1849302" cy="1319169"/>
          </a:xfrm>
          <a:prstGeom prst="rect">
            <a:avLst/>
          </a:prstGeom>
          <a:noFill/>
          <a:extLst>
            <a:ext uri="{909E8E84-426E-40DD-AFC4-6F175D3DCCD1}">
              <a14:hiddenFill xmlns:a14="http://schemas.microsoft.com/office/drawing/2010/main">
                <a:solidFill>
                  <a:srgbClr val="FFFFFF"/>
                </a:solidFill>
              </a14:hiddenFill>
            </a:ext>
          </a:extLst>
        </p:spPr>
      </p:pic>
      <p:sp>
        <p:nvSpPr>
          <p:cNvPr id="4" name="3 Abrir llave"/>
          <p:cNvSpPr/>
          <p:nvPr/>
        </p:nvSpPr>
        <p:spPr>
          <a:xfrm>
            <a:off x="5940152" y="1124744"/>
            <a:ext cx="504056" cy="4295425"/>
          </a:xfrm>
          <a:prstGeom prst="lef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s-EC"/>
          </a:p>
        </p:txBody>
      </p:sp>
      <p:sp>
        <p:nvSpPr>
          <p:cNvPr id="17" name="16 CuadroTexto"/>
          <p:cNvSpPr txBox="1"/>
          <p:nvPr/>
        </p:nvSpPr>
        <p:spPr>
          <a:xfrm>
            <a:off x="881895" y="5127864"/>
            <a:ext cx="1443964"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8" name="17 CuadroTexto"/>
          <p:cNvSpPr txBox="1"/>
          <p:nvPr/>
        </p:nvSpPr>
        <p:spPr>
          <a:xfrm>
            <a:off x="6621296" y="5693852"/>
            <a:ext cx="1443964" cy="1131976"/>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endParaRPr lang="es-EC" dirty="0"/>
          </a:p>
        </p:txBody>
      </p:sp>
      <p:sp>
        <p:nvSpPr>
          <p:cNvPr id="16" name="15 CuadroTexto"/>
          <p:cNvSpPr txBox="1"/>
          <p:nvPr/>
        </p:nvSpPr>
        <p:spPr>
          <a:xfrm>
            <a:off x="1171639" y="5589240"/>
            <a:ext cx="6624736" cy="110799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s-EC"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a:p>
            <a:pPr algn="ctr"/>
            <a:r>
              <a:rPr lang="es-EC" sz="2400" dirty="0">
                <a:ln w="18415" cmpd="sng">
                  <a:solidFill>
                    <a:srgbClr val="FFFFFF"/>
                  </a:solidFill>
                  <a:prstDash val="solid"/>
                </a:ln>
                <a:solidFill>
                  <a:srgbClr val="FFFFFF"/>
                </a:solidFill>
                <a:effectLst>
                  <a:outerShdw blurRad="63500" dir="3600000" algn="tl" rotWithShape="0">
                    <a:srgbClr val="000000">
                      <a:alpha val="70000"/>
                    </a:srgbClr>
                  </a:outerShdw>
                </a:effectLst>
              </a:rPr>
              <a:t>La seguridad de la vida humana en el mar es un aspecto relevante a nivel mundial</a:t>
            </a:r>
          </a:p>
        </p:txBody>
      </p:sp>
    </p:spTree>
    <p:extLst>
      <p:ext uri="{BB962C8B-B14F-4D97-AF65-F5344CB8AC3E}">
        <p14:creationId xmlns:p14="http://schemas.microsoft.com/office/powerpoint/2010/main" val="2232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OBJETIVO GENERAL</a:t>
            </a:r>
            <a:endParaRPr lang="es-EC" sz="2800" b="1" dirty="0"/>
          </a:p>
          <a:p>
            <a:pPr algn="ctr"/>
            <a:endParaRPr lang="es-EC" sz="2800" b="1" dirty="0">
              <a:latin typeface="Consolas" panose="020B0609020204030204" pitchFamily="49" charset="0"/>
              <a:cs typeface="Consolas" panose="020B0609020204030204" pitchFamily="49" charset="0"/>
            </a:endParaRPr>
          </a:p>
        </p:txBody>
      </p:sp>
      <p:sp>
        <p:nvSpPr>
          <p:cNvPr id="2" name="1 CuadroTexto"/>
          <p:cNvSpPr txBox="1"/>
          <p:nvPr/>
        </p:nvSpPr>
        <p:spPr>
          <a:xfrm>
            <a:off x="2054576" y="4662428"/>
            <a:ext cx="5544615"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just"/>
            <a:r>
              <a:rPr lang="es-EC"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Analizar los requerimientos de </a:t>
            </a:r>
            <a:r>
              <a:rPr lang="es-ES"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Entrenamiento y capacitación</a:t>
            </a:r>
            <a:r>
              <a:rPr lang="es-EC" sz="2000" b="1" dirty="0">
                <a:ln w="18415" cmpd="sng">
                  <a:solidFill>
                    <a:srgbClr val="FFFFFF"/>
                  </a:solidFill>
                  <a:prstDash val="solid"/>
                </a:ln>
                <a:solidFill>
                  <a:srgbClr val="FFFFFF"/>
                </a:solidFill>
                <a:effectLst>
                  <a:outerShdw blurRad="63500" dir="3600000" algn="tl" rotWithShape="0">
                    <a:srgbClr val="000000">
                      <a:alpha val="70000"/>
                    </a:srgbClr>
                  </a:outerShdw>
                </a:effectLst>
              </a:rPr>
              <a:t> para cumplir las operaciones de control mediante un análisis de los procedimientos y riesgos a los que se enfrenta el personal de las unidades Navales de superficie que realiza abordajes.</a:t>
            </a:r>
          </a:p>
          <a:p>
            <a:endParaRPr lang="es-EC" sz="24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5122" name="Picture 2" descr="C:\Users\SAMSUNG\Desktop\tesis\introduccion\Lideres_Como_mejorar_tus_fortalez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736" y="1349047"/>
            <a:ext cx="1428750" cy="14287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3" name="Picture 3" descr="C:\Users\SAMSUNG\Desktop\tesis\introduccion\entrenamient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6380" y="2593480"/>
            <a:ext cx="2207462" cy="1412776"/>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5125" name="Picture 5" descr="C:\Users\SAMSUNG\Desktop\tesis\introduccion\chapter_3_section_5_edit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1273420"/>
            <a:ext cx="2141069" cy="19214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5126" name="Picture 6" descr="C:\Users\SAMSUNG\Desktop\tesis\introduccion\MÁQUINAS-DAÑADAS.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8660" r="18060"/>
          <a:stretch/>
        </p:blipFill>
        <p:spPr bwMode="auto">
          <a:xfrm>
            <a:off x="7081537" y="1444154"/>
            <a:ext cx="2062463" cy="15800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3 Flecha a la derecha con muesca"/>
          <p:cNvSpPr/>
          <p:nvPr/>
        </p:nvSpPr>
        <p:spPr>
          <a:xfrm>
            <a:off x="2555776" y="1844824"/>
            <a:ext cx="1224136" cy="1179334"/>
          </a:xfrm>
          <a:prstGeom prst="notched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s-EC"/>
          </a:p>
        </p:txBody>
      </p:sp>
      <p:sp>
        <p:nvSpPr>
          <p:cNvPr id="12" name="11 Flecha a la derecha con muesca"/>
          <p:cNvSpPr/>
          <p:nvPr/>
        </p:nvSpPr>
        <p:spPr>
          <a:xfrm>
            <a:off x="5766181" y="1965070"/>
            <a:ext cx="1224136" cy="1179334"/>
          </a:xfrm>
          <a:prstGeom prst="notched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s-EC"/>
          </a:p>
        </p:txBody>
      </p:sp>
      <p:sp>
        <p:nvSpPr>
          <p:cNvPr id="5" name="4 CuadroTexto"/>
          <p:cNvSpPr txBox="1"/>
          <p:nvPr/>
        </p:nvSpPr>
        <p:spPr>
          <a:xfrm>
            <a:off x="683568" y="3789040"/>
            <a:ext cx="1512168"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dirty="0" smtClean="0"/>
              <a:t>ANALIZAR</a:t>
            </a:r>
            <a:endParaRPr lang="es-EC" dirty="0"/>
          </a:p>
        </p:txBody>
      </p:sp>
      <p:sp>
        <p:nvSpPr>
          <p:cNvPr id="16" name="15 CuadroTexto"/>
          <p:cNvSpPr txBox="1"/>
          <p:nvPr/>
        </p:nvSpPr>
        <p:spPr>
          <a:xfrm>
            <a:off x="3674074" y="833156"/>
            <a:ext cx="19920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dirty="0" smtClean="0"/>
              <a:t>ENTRENAMIENTO</a:t>
            </a:r>
            <a:endParaRPr lang="es-EC" dirty="0"/>
          </a:p>
        </p:txBody>
      </p:sp>
      <p:sp>
        <p:nvSpPr>
          <p:cNvPr id="17" name="16 CuadroTexto"/>
          <p:cNvSpPr txBox="1"/>
          <p:nvPr/>
        </p:nvSpPr>
        <p:spPr>
          <a:xfrm>
            <a:off x="3808261" y="4293096"/>
            <a:ext cx="19920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dirty="0" smtClean="0"/>
              <a:t>CAPACITACION</a:t>
            </a:r>
            <a:endParaRPr lang="es-EC" dirty="0"/>
          </a:p>
        </p:txBody>
      </p:sp>
      <p:sp>
        <p:nvSpPr>
          <p:cNvPr id="18" name="17 CuadroTexto"/>
          <p:cNvSpPr txBox="1"/>
          <p:nvPr/>
        </p:nvSpPr>
        <p:spPr>
          <a:xfrm>
            <a:off x="6990317" y="3789040"/>
            <a:ext cx="1992073"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s-EC" dirty="0" smtClean="0"/>
              <a:t>RIESGOS</a:t>
            </a:r>
            <a:endParaRPr lang="es-EC" dirty="0"/>
          </a:p>
        </p:txBody>
      </p:sp>
    </p:spTree>
    <p:extLst>
      <p:ext uri="{BB962C8B-B14F-4D97-AF65-F5344CB8AC3E}">
        <p14:creationId xmlns:p14="http://schemas.microsoft.com/office/powerpoint/2010/main" val="2232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lvl="0" algn="ctr"/>
            <a:r>
              <a:rPr lang="es-EC" sz="2800" b="1" dirty="0" smtClean="0"/>
              <a:t>OBJETIVOS ESPECIFICOS</a:t>
            </a:r>
            <a:endParaRPr lang="es-EC" sz="2800" b="1" dirty="0"/>
          </a:p>
          <a:p>
            <a:pPr algn="ctr"/>
            <a:endParaRPr lang="es-EC" sz="2800" b="1" dirty="0">
              <a:latin typeface="Consolas" panose="020B0609020204030204" pitchFamily="49" charset="0"/>
              <a:cs typeface="Consolas" panose="020B0609020204030204" pitchFamily="49" charset="0"/>
            </a:endParaRPr>
          </a:p>
        </p:txBody>
      </p:sp>
      <p:graphicFrame>
        <p:nvGraphicFramePr>
          <p:cNvPr id="3" name="2 Diagrama"/>
          <p:cNvGraphicFramePr/>
          <p:nvPr>
            <p:extLst>
              <p:ext uri="{D42A27DB-BD31-4B8C-83A1-F6EECF244321}">
                <p14:modId xmlns:p14="http://schemas.microsoft.com/office/powerpoint/2010/main" val="3966588199"/>
              </p:ext>
            </p:extLst>
          </p:nvPr>
        </p:nvGraphicFramePr>
        <p:xfrm>
          <a:off x="924272" y="980728"/>
          <a:ext cx="7968208"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32113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p:cNvSpPr txBox="1"/>
          <p:nvPr/>
        </p:nvSpPr>
        <p:spPr>
          <a:xfrm>
            <a:off x="1547664" y="182188"/>
            <a:ext cx="5472608" cy="584775"/>
          </a:xfrm>
          <a:prstGeom prst="rect">
            <a:avLst/>
          </a:prstGeom>
        </p:spPr>
        <p:txBody>
          <a:bodyPr wrap="square">
            <a:spAutoFit/>
          </a:bodyPr>
          <a:lstStyle>
            <a:defPPr>
              <a:defRPr lang="es-EC"/>
            </a:defPPr>
            <a:lvl1pPr algn="ctr">
              <a:defRPr sz="4400" b="1">
                <a:solidFill>
                  <a:schemeClr val="bg1"/>
                </a:solidFill>
                <a:latin typeface="Arial Rounded MT Bold" panose="020F0704030504030204" pitchFamily="34" charset="0"/>
                <a:cs typeface="Arial" panose="020B0604020202020204" pitchFamily="34" charset="0"/>
              </a:defRPr>
            </a:lvl1pPr>
          </a:lstStyle>
          <a:p>
            <a:r>
              <a:rPr lang="es-EC" sz="3200" dirty="0" smtClean="0"/>
              <a:t>MARCO JURÍDICO</a:t>
            </a:r>
            <a:endParaRPr lang="es-EC" sz="3200" dirty="0"/>
          </a:p>
        </p:txBody>
      </p:sp>
      <p:sp>
        <p:nvSpPr>
          <p:cNvPr id="15" name="Rectángulo 14"/>
          <p:cNvSpPr/>
          <p:nvPr/>
        </p:nvSpPr>
        <p:spPr>
          <a:xfrm>
            <a:off x="467544" y="-27384"/>
            <a:ext cx="8671683" cy="860540"/>
          </a:xfrm>
          <a:custGeom>
            <a:avLst/>
            <a:gdLst>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0 w 8671683"/>
              <a:gd name="connsiteY4" fmla="*/ 0 h 860540"/>
              <a:gd name="connsiteX0" fmla="*/ 0 w 8671683"/>
              <a:gd name="connsiteY0" fmla="*/ 0 h 860540"/>
              <a:gd name="connsiteX1" fmla="*/ 8671683 w 8671683"/>
              <a:gd name="connsiteY1" fmla="*/ 0 h 860540"/>
              <a:gd name="connsiteX2" fmla="*/ 8671683 w 8671683"/>
              <a:gd name="connsiteY2" fmla="*/ 860540 h 860540"/>
              <a:gd name="connsiteX3" fmla="*/ 0 w 8671683"/>
              <a:gd name="connsiteY3" fmla="*/ 860540 h 860540"/>
              <a:gd name="connsiteX4" fmla="*/ 29997 w 8671683"/>
              <a:gd name="connsiteY4" fmla="*/ 605608 h 860540"/>
              <a:gd name="connsiteX5" fmla="*/ 0 w 8671683"/>
              <a:gd name="connsiteY5" fmla="*/ 0 h 860540"/>
              <a:gd name="connsiteX0" fmla="*/ 0 w 8671683"/>
              <a:gd name="connsiteY0" fmla="*/ 0 h 860540"/>
              <a:gd name="connsiteX1" fmla="*/ 8671683 w 8671683"/>
              <a:gd name="connsiteY1" fmla="*/ 0 h 860540"/>
              <a:gd name="connsiteX2" fmla="*/ 8671683 w 8671683"/>
              <a:gd name="connsiteY2" fmla="*/ 860540 h 860540"/>
              <a:gd name="connsiteX3" fmla="*/ 53788 w 8671683"/>
              <a:gd name="connsiteY3" fmla="*/ 860540 h 860540"/>
              <a:gd name="connsiteX4" fmla="*/ 29997 w 8671683"/>
              <a:gd name="connsiteY4" fmla="*/ 605608 h 860540"/>
              <a:gd name="connsiteX5" fmla="*/ 0 w 8671683"/>
              <a:gd name="connsiteY5" fmla="*/ 0 h 86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1683" h="860540">
                <a:moveTo>
                  <a:pt x="0" y="0"/>
                </a:moveTo>
                <a:lnTo>
                  <a:pt x="8671683" y="0"/>
                </a:lnTo>
                <a:lnTo>
                  <a:pt x="8671683" y="860540"/>
                </a:lnTo>
                <a:lnTo>
                  <a:pt x="53788" y="860540"/>
                </a:lnTo>
                <a:cubicBezTo>
                  <a:pt x="54822" y="771080"/>
                  <a:pt x="28963" y="695068"/>
                  <a:pt x="29997" y="605608"/>
                </a:cubicBezTo>
                <a:lnTo>
                  <a:pt x="0" y="0"/>
                </a:lnTo>
                <a:close/>
              </a:path>
            </a:pathLst>
          </a:custGeom>
          <a:gradFill flip="none" rotWithShape="1">
            <a:gsLst>
              <a:gs pos="100000">
                <a:srgbClr val="03080D"/>
              </a:gs>
              <a:gs pos="77000">
                <a:srgbClr val="00246C"/>
              </a:gs>
              <a:gs pos="12000">
                <a:srgbClr val="005CB8"/>
              </a:gs>
              <a:gs pos="0">
                <a:schemeClr val="bg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EC" sz="2800" b="1" dirty="0" smtClean="0"/>
          </a:p>
          <a:p>
            <a:pPr algn="ctr"/>
            <a:r>
              <a:rPr lang="es-EC" sz="2800" b="1" dirty="0" smtClean="0">
                <a:latin typeface="Consolas" panose="020B0609020204030204" pitchFamily="49" charset="0"/>
                <a:cs typeface="Consolas" panose="020B0609020204030204" pitchFamily="49" charset="0"/>
              </a:rPr>
              <a:t>Hipótesis</a:t>
            </a:r>
            <a:endParaRPr lang="es-EC" sz="2800" b="1" dirty="0">
              <a:latin typeface="Consolas" panose="020B0609020204030204" pitchFamily="49" charset="0"/>
              <a:cs typeface="Consolas" panose="020B0609020204030204" pitchFamily="49" charset="0"/>
            </a:endParaRPr>
          </a:p>
        </p:txBody>
      </p:sp>
      <p:sp>
        <p:nvSpPr>
          <p:cNvPr id="4" name="Marcador de contenido 3"/>
          <p:cNvSpPr>
            <a:spLocks noGrp="1"/>
          </p:cNvSpPr>
          <p:nvPr>
            <p:ph idx="1"/>
          </p:nvPr>
        </p:nvSpPr>
        <p:spPr/>
        <p:txBody>
          <a:bodyPr/>
          <a:lstStyle/>
          <a:p>
            <a:r>
              <a:rPr lang="es-ES" b="1" dirty="0"/>
              <a:t>Un alto nivel de entrenamiento y capacitación contribuye positivamente con la efectividad de las partidas de abordaje en las Unidades Navales de Superficie para las operaciones de control de tráfico ilícito</a:t>
            </a:r>
            <a:endParaRPr lang="es-EC" b="1" dirty="0"/>
          </a:p>
          <a:p>
            <a:endParaRPr lang="es-EC" b="1" dirty="0"/>
          </a:p>
        </p:txBody>
      </p:sp>
    </p:spTree>
    <p:extLst>
      <p:ext uri="{BB962C8B-B14F-4D97-AF65-F5344CB8AC3E}">
        <p14:creationId xmlns:p14="http://schemas.microsoft.com/office/powerpoint/2010/main" val="363052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11140</TotalTime>
  <Words>2069</Words>
  <Application>Microsoft Office PowerPoint</Application>
  <PresentationFormat>Presentación en pantalla (4:3)</PresentationFormat>
  <Paragraphs>346</Paragraphs>
  <Slides>39</Slides>
  <Notes>38</Notes>
  <HiddenSlides>0</HiddenSlides>
  <MMClips>0</MMClips>
  <ScaleCrop>false</ScaleCrop>
  <HeadingPairs>
    <vt:vector size="6" baseType="variant">
      <vt:variant>
        <vt:lpstr>Tema</vt:lpstr>
      </vt:variant>
      <vt:variant>
        <vt:i4>1</vt:i4>
      </vt:variant>
      <vt:variant>
        <vt:lpstr>Servidores OLE incrustados</vt:lpstr>
      </vt:variant>
      <vt:variant>
        <vt:i4>3</vt:i4>
      </vt:variant>
      <vt:variant>
        <vt:lpstr>Títulos de diapositiva</vt:lpstr>
      </vt:variant>
      <vt:variant>
        <vt:i4>39</vt:i4>
      </vt:variant>
    </vt:vector>
  </HeadingPairs>
  <TitlesOfParts>
    <vt:vector size="43" baseType="lpstr">
      <vt:lpstr>Tema de Office</vt:lpstr>
      <vt:lpstr>Slide</vt:lpstr>
      <vt:lpstr>Imagen de mapa de bits</vt:lpstr>
      <vt:lpstr>Bitmap Image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PARTIDA DE ABORDAJE</vt:lpstr>
      <vt:lpstr>EQUIPAMIENTO</vt:lpstr>
      <vt:lpstr>Presentación de PowerPoint</vt:lpstr>
      <vt:lpstr>Presentación de PowerPoint</vt:lpstr>
      <vt:lpstr>Aproximación tipo Herradura</vt:lpstr>
      <vt:lpstr>Posición de  Triangulación</vt:lpstr>
      <vt:lpstr>EMBARQUE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RevolucionUnattended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 Barrionuevo</dc:creator>
  <cp:lastModifiedBy>SAMSUNG</cp:lastModifiedBy>
  <cp:revision>447</cp:revision>
  <cp:lastPrinted>2016-08-01T05:52:50Z</cp:lastPrinted>
  <dcterms:created xsi:type="dcterms:W3CDTF">2014-05-07T23:33:20Z</dcterms:created>
  <dcterms:modified xsi:type="dcterms:W3CDTF">2016-12-08T18:31:24Z</dcterms:modified>
</cp:coreProperties>
</file>