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4"/>
  </p:notesMasterIdLst>
  <p:handoutMasterIdLst>
    <p:handoutMasterId r:id="rId45"/>
  </p:handoutMasterIdLst>
  <p:sldIdLst>
    <p:sldId id="285" r:id="rId2"/>
    <p:sldId id="330" r:id="rId3"/>
    <p:sldId id="286" r:id="rId4"/>
    <p:sldId id="332" r:id="rId5"/>
    <p:sldId id="331" r:id="rId6"/>
    <p:sldId id="289" r:id="rId7"/>
    <p:sldId id="296" r:id="rId8"/>
    <p:sldId id="300" r:id="rId9"/>
    <p:sldId id="293" r:id="rId10"/>
    <p:sldId id="295" r:id="rId11"/>
    <p:sldId id="298" r:id="rId12"/>
    <p:sldId id="297" r:id="rId13"/>
    <p:sldId id="299" r:id="rId14"/>
    <p:sldId id="302" r:id="rId15"/>
    <p:sldId id="292" r:id="rId16"/>
    <p:sldId id="294" r:id="rId17"/>
    <p:sldId id="304" r:id="rId18"/>
    <p:sldId id="305" r:id="rId19"/>
    <p:sldId id="303" r:id="rId20"/>
    <p:sldId id="306" r:id="rId21"/>
    <p:sldId id="307" r:id="rId22"/>
    <p:sldId id="308" r:id="rId23"/>
    <p:sldId id="309" r:id="rId24"/>
    <p:sldId id="310" r:id="rId25"/>
    <p:sldId id="311" r:id="rId26"/>
    <p:sldId id="312" r:id="rId27"/>
    <p:sldId id="313" r:id="rId28"/>
    <p:sldId id="314" r:id="rId29"/>
    <p:sldId id="315" r:id="rId30"/>
    <p:sldId id="316" r:id="rId31"/>
    <p:sldId id="318" r:id="rId32"/>
    <p:sldId id="319" r:id="rId33"/>
    <p:sldId id="320" r:id="rId34"/>
    <p:sldId id="321" r:id="rId35"/>
    <p:sldId id="322" r:id="rId36"/>
    <p:sldId id="323" r:id="rId37"/>
    <p:sldId id="324" r:id="rId38"/>
    <p:sldId id="328" r:id="rId39"/>
    <p:sldId id="325" r:id="rId40"/>
    <p:sldId id="326" r:id="rId41"/>
    <p:sldId id="327" r:id="rId42"/>
    <p:sldId id="329" r:id="rId4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C375E7-4672-4653-85B2-0A4583879AA6}">
          <p14:sldIdLst>
            <p14:sldId id="285"/>
            <p14:sldId id="330"/>
            <p14:sldId id="286"/>
            <p14:sldId id="332"/>
            <p14:sldId id="331"/>
            <p14:sldId id="289"/>
            <p14:sldId id="296"/>
            <p14:sldId id="300"/>
            <p14:sldId id="293"/>
            <p14:sldId id="295"/>
            <p14:sldId id="298"/>
            <p14:sldId id="297"/>
            <p14:sldId id="299"/>
            <p14:sldId id="302"/>
            <p14:sldId id="292"/>
            <p14:sldId id="294"/>
            <p14:sldId id="304"/>
            <p14:sldId id="305"/>
            <p14:sldId id="303"/>
            <p14:sldId id="306"/>
            <p14:sldId id="307"/>
            <p14:sldId id="308"/>
            <p14:sldId id="309"/>
            <p14:sldId id="310"/>
            <p14:sldId id="311"/>
            <p14:sldId id="312"/>
            <p14:sldId id="313"/>
            <p14:sldId id="314"/>
            <p14:sldId id="315"/>
            <p14:sldId id="316"/>
            <p14:sldId id="318"/>
            <p14:sldId id="319"/>
            <p14:sldId id="320"/>
            <p14:sldId id="321"/>
            <p14:sldId id="322"/>
            <p14:sldId id="323"/>
            <p14:sldId id="324"/>
            <p14:sldId id="328"/>
            <p14:sldId id="325"/>
            <p14:sldId id="326"/>
            <p14:sldId id="327"/>
            <p14:sldId id="329"/>
          </p14:sldIdLst>
        </p14:section>
        <p14:section name="Untitled Section" id="{1296B996-0434-4117-96AB-43A84F9BF36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EFF"/>
    <a:srgbClr val="7FA1B3"/>
    <a:srgbClr val="0074AF"/>
    <a:srgbClr val="FFFFFF"/>
    <a:srgbClr val="005D8B"/>
    <a:srgbClr val="D0D6DC"/>
    <a:srgbClr val="004568"/>
    <a:srgbClr val="FCCDB6"/>
    <a:srgbClr val="D9D9D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15" autoAdjust="0"/>
  </p:normalViewPr>
  <p:slideViewPr>
    <p:cSldViewPr snapToGrid="0">
      <p:cViewPr varScale="1">
        <p:scale>
          <a:sx n="103" d="100"/>
          <a:sy n="103" d="100"/>
        </p:scale>
        <p:origin x="72" y="204"/>
      </p:cViewPr>
      <p:guideLst/>
    </p:cSldViewPr>
  </p:slideViewPr>
  <p:notesTextViewPr>
    <p:cViewPr>
      <p:scale>
        <a:sx n="1" d="1"/>
        <a:sy n="1" d="1"/>
      </p:scale>
      <p:origin x="0" y="0"/>
    </p:cViewPr>
  </p:notesTextViewPr>
  <p:sorterViewPr>
    <p:cViewPr>
      <p:scale>
        <a:sx n="82" d="100"/>
        <a:sy n="82" d="100"/>
      </p:scale>
      <p:origin x="0" y="-82"/>
    </p:cViewPr>
  </p:sorterViewPr>
  <p:notesViewPr>
    <p:cSldViewPr snapToGrid="0">
      <p:cViewPr varScale="1">
        <p:scale>
          <a:sx n="73" d="100"/>
          <a:sy n="73" d="100"/>
        </p:scale>
        <p:origin x="583"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Fabian Lopez Granizo" userId="ce9345c8-2186-428c-ad83-661497fa32fc" providerId="ADAL" clId="{1025093E-C2B5-4542-A31F-65E137D21A12}"/>
    <pc:docChg chg="undo custSel addSld delSld modSld sldOrd modSection">
      <pc:chgData name="Henry Fabian Lopez Granizo" userId="ce9345c8-2186-428c-ad83-661497fa32fc" providerId="ADAL" clId="{1025093E-C2B5-4542-A31F-65E137D21A12}" dt="2018-03-19T23:08:35.999" v="3858" actId="403"/>
      <pc:docMkLst>
        <pc:docMk/>
      </pc:docMkLst>
      <pc:sldChg chg="addSp modSp">
        <pc:chgData name="Henry Fabian Lopez Granizo" userId="ce9345c8-2186-428c-ad83-661497fa32fc" providerId="ADAL" clId="{1025093E-C2B5-4542-A31F-65E137D21A12}" dt="2018-03-13T22:26:32.265" v="954" actId="1076"/>
        <pc:sldMkLst>
          <pc:docMk/>
          <pc:sldMk cId="38495893" sldId="273"/>
        </pc:sldMkLst>
        <pc:picChg chg="add mod">
          <ac:chgData name="Henry Fabian Lopez Granizo" userId="ce9345c8-2186-428c-ad83-661497fa32fc" providerId="ADAL" clId="{1025093E-C2B5-4542-A31F-65E137D21A12}" dt="2018-03-13T22:26:32.265" v="954" actId="1076"/>
          <ac:picMkLst>
            <pc:docMk/>
            <pc:sldMk cId="38495893" sldId="273"/>
            <ac:picMk id="6146" creationId="{54BC2E9C-507D-4E11-AA89-A3B4D3EEC82E}"/>
          </ac:picMkLst>
        </pc:picChg>
      </pc:sldChg>
      <pc:sldChg chg="addSp delSp modSp add mod ord modAnim">
        <pc:chgData name="Henry Fabian Lopez Granizo" userId="ce9345c8-2186-428c-ad83-661497fa32fc" providerId="ADAL" clId="{1025093E-C2B5-4542-A31F-65E137D21A12}" dt="2018-03-13T22:24:28.480" v="951" actId="1076"/>
        <pc:sldMkLst>
          <pc:docMk/>
          <pc:sldMk cId="1038296688" sldId="283"/>
        </pc:sldMkLst>
        <pc:spChg chg="add mod">
          <ac:chgData name="Henry Fabian Lopez Granizo" userId="ce9345c8-2186-428c-ad83-661497fa32fc" providerId="ADAL" clId="{1025093E-C2B5-4542-A31F-65E137D21A12}" dt="2018-03-13T21:41:31.552" v="411" actId="14100"/>
          <ac:spMkLst>
            <pc:docMk/>
            <pc:sldMk cId="1038296688" sldId="283"/>
            <ac:spMk id="7" creationId="{23D32B3C-C977-43C9-907F-17A6F0AD0AE5}"/>
          </ac:spMkLst>
        </pc:spChg>
        <pc:spChg chg="add mod">
          <ac:chgData name="Henry Fabian Lopez Granizo" userId="ce9345c8-2186-428c-ad83-661497fa32fc" providerId="ADAL" clId="{1025093E-C2B5-4542-A31F-65E137D21A12}" dt="2018-03-13T22:24:28.480" v="951" actId="1076"/>
          <ac:spMkLst>
            <pc:docMk/>
            <pc:sldMk cId="1038296688" sldId="283"/>
            <ac:spMk id="8" creationId="{0E1856D8-16A0-45AE-9677-337371547D7F}"/>
          </ac:spMkLst>
        </pc:spChg>
        <pc:grpChg chg="add mod">
          <ac:chgData name="Henry Fabian Lopez Granizo" userId="ce9345c8-2186-428c-ad83-661497fa32fc" providerId="ADAL" clId="{1025093E-C2B5-4542-A31F-65E137D21A12}" dt="2018-03-13T21:45:18.726" v="571" actId="1076"/>
          <ac:grpSpMkLst>
            <pc:docMk/>
            <pc:sldMk cId="1038296688" sldId="283"/>
            <ac:grpSpMk id="9" creationId="{C75927D2-3E17-4228-8BFB-F4EB8A3CDDD5}"/>
          </ac:grpSpMkLst>
        </pc:grpChg>
        <pc:grpChg chg="add mod">
          <ac:chgData name="Henry Fabian Lopez Granizo" userId="ce9345c8-2186-428c-ad83-661497fa32fc" providerId="ADAL" clId="{1025093E-C2B5-4542-A31F-65E137D21A12}" dt="2018-03-13T21:59:16.194" v="700" actId="1076"/>
          <ac:grpSpMkLst>
            <pc:docMk/>
            <pc:sldMk cId="1038296688" sldId="283"/>
            <ac:grpSpMk id="14" creationId="{ADE63252-0FC0-4BC3-9D24-E944E29C4F7E}"/>
          </ac:grpSpMkLst>
        </pc:grpChg>
        <pc:graphicFrameChg chg="add mod">
          <ac:chgData name="Henry Fabian Lopez Granizo" userId="ce9345c8-2186-428c-ad83-661497fa32fc" providerId="ADAL" clId="{1025093E-C2B5-4542-A31F-65E137D21A12}" dt="2018-03-13T21:47:21.250" v="638" actId="20577"/>
          <ac:graphicFrameMkLst>
            <pc:docMk/>
            <pc:sldMk cId="1038296688" sldId="283"/>
            <ac:graphicFrameMk id="3" creationId="{EB380F42-5056-449B-A8AD-20FCC2096336}"/>
          </ac:graphicFrameMkLst>
        </pc:graphicFrameChg>
        <pc:graphicFrameChg chg="add del mod">
          <ac:chgData name="Henry Fabian Lopez Granizo" userId="ce9345c8-2186-428c-ad83-661497fa32fc" providerId="ADAL" clId="{1025093E-C2B5-4542-A31F-65E137D21A12}" dt="2018-03-13T21:42:08.975" v="414" actId="478"/>
          <ac:graphicFrameMkLst>
            <pc:docMk/>
            <pc:sldMk cId="1038296688" sldId="283"/>
            <ac:graphicFrameMk id="5" creationId="{790C998A-D341-490F-B9BA-9AAEC336CBAE}"/>
          </ac:graphicFrameMkLst>
        </pc:graphicFrameChg>
        <pc:graphicFrameChg chg="add del">
          <ac:chgData name="Henry Fabian Lopez Granizo" userId="ce9345c8-2186-428c-ad83-661497fa32fc" providerId="ADAL" clId="{1025093E-C2B5-4542-A31F-65E137D21A12}" dt="2018-03-13T21:42:11.020" v="415" actId="478"/>
          <ac:graphicFrameMkLst>
            <pc:docMk/>
            <pc:sldMk cId="1038296688" sldId="283"/>
            <ac:graphicFrameMk id="6" creationId="{97D18834-37A7-482B-BA8A-19DC6DFA389E}"/>
          </ac:graphicFrameMkLst>
        </pc:graphicFrameChg>
        <pc:graphicFrameChg chg="mod">
          <ac:chgData name="Henry Fabian Lopez Granizo" userId="ce9345c8-2186-428c-ad83-661497fa32fc" providerId="ADAL" clId="{1025093E-C2B5-4542-A31F-65E137D21A12}" dt="2018-03-13T21:45:59.527" v="575" actId="1076"/>
          <ac:graphicFrameMkLst>
            <pc:docMk/>
            <pc:sldMk cId="1038296688" sldId="283"/>
            <ac:graphicFrameMk id="12" creationId="{F2C6848B-0E76-4EF2-BA2D-B713FA9A2C6F}"/>
          </ac:graphicFrameMkLst>
        </pc:graphicFrameChg>
        <pc:graphicFrameChg chg="add mod">
          <ac:chgData name="Henry Fabian Lopez Granizo" userId="ce9345c8-2186-428c-ad83-661497fa32fc" providerId="ADAL" clId="{1025093E-C2B5-4542-A31F-65E137D21A12}" dt="2018-03-13T22:03:36.663" v="830" actId="113"/>
          <ac:graphicFrameMkLst>
            <pc:docMk/>
            <pc:sldMk cId="1038296688" sldId="283"/>
            <ac:graphicFrameMk id="13" creationId="{7E62E88F-F339-4FEC-B1B0-C9DABE597B91}"/>
          </ac:graphicFrameMkLst>
        </pc:graphicFrameChg>
        <pc:graphicFrameChg chg="mod">
          <ac:chgData name="Henry Fabian Lopez Granizo" userId="ce9345c8-2186-428c-ad83-661497fa32fc" providerId="ADAL" clId="{1025093E-C2B5-4542-A31F-65E137D21A12}" dt="2018-03-13T21:59:30.107" v="704" actId="1076"/>
          <ac:graphicFrameMkLst>
            <pc:docMk/>
            <pc:sldMk cId="1038296688" sldId="283"/>
            <ac:graphicFrameMk id="17" creationId="{12445ADF-5854-431F-BCCE-0DF807AF4A16}"/>
          </ac:graphicFrameMkLst>
        </pc:graphicFrameChg>
        <pc:graphicFrameChg chg="add mod">
          <ac:chgData name="Henry Fabian Lopez Granizo" userId="ce9345c8-2186-428c-ad83-661497fa32fc" providerId="ADAL" clId="{1025093E-C2B5-4542-A31F-65E137D21A12}" dt="2018-03-13T22:21:05.669" v="907" actId="20577"/>
          <ac:graphicFrameMkLst>
            <pc:docMk/>
            <pc:sldMk cId="1038296688" sldId="283"/>
            <ac:graphicFrameMk id="18" creationId="{5C9CD0DA-F80F-47EA-87A6-C3B7A0052ECB}"/>
          </ac:graphicFrameMkLst>
        </pc:graphicFrameChg>
        <pc:picChg chg="add del">
          <ac:chgData name="Henry Fabian Lopez Granizo" userId="ce9345c8-2186-428c-ad83-661497fa32fc" providerId="ADAL" clId="{1025093E-C2B5-4542-A31F-65E137D21A12}" dt="2018-03-13T22:21:42.540" v="909" actId="1076"/>
          <ac:picMkLst>
            <pc:docMk/>
            <pc:sldMk cId="1038296688" sldId="283"/>
            <ac:picMk id="4098" creationId="{82198041-7432-4E5B-8B8F-C21DC7D33A26}"/>
          </ac:picMkLst>
        </pc:picChg>
      </pc:sldChg>
      <pc:sldChg chg="add">
        <pc:chgData name="Henry Fabian Lopez Granizo" userId="ce9345c8-2186-428c-ad83-661497fa32fc" providerId="ADAL" clId="{1025093E-C2B5-4542-A31F-65E137D21A12}" dt="2018-03-13T21:10:47.614" v="354" actId="1076"/>
        <pc:sldMkLst>
          <pc:docMk/>
          <pc:sldMk cId="1999071569" sldId="284"/>
        </pc:sldMkLst>
      </pc:sldChg>
      <pc:sldChg chg="addSp delSp modSp add modAnim">
        <pc:chgData name="Henry Fabian Lopez Granizo" userId="ce9345c8-2186-428c-ad83-661497fa32fc" providerId="ADAL" clId="{1025093E-C2B5-4542-A31F-65E137D21A12}" dt="2018-03-13T21:13:10.793" v="388" actId="1076"/>
        <pc:sldMkLst>
          <pc:docMk/>
          <pc:sldMk cId="1389147359" sldId="285"/>
        </pc:sldMkLst>
        <pc:spChg chg="add">
          <ac:chgData name="Henry Fabian Lopez Granizo" userId="ce9345c8-2186-428c-ad83-661497fa32fc" providerId="ADAL" clId="{1025093E-C2B5-4542-A31F-65E137D21A12}" dt="2018-03-13T21:12:26.586" v="379" actId="1076"/>
          <ac:spMkLst>
            <pc:docMk/>
            <pc:sldMk cId="1389147359" sldId="285"/>
            <ac:spMk id="7" creationId="{ADA86AB9-1362-4054-AB8A-4865E7BE80BA}"/>
          </ac:spMkLst>
        </pc:spChg>
        <pc:spChg chg="add">
          <ac:chgData name="Henry Fabian Lopez Granizo" userId="ce9345c8-2186-428c-ad83-661497fa32fc" providerId="ADAL" clId="{1025093E-C2B5-4542-A31F-65E137D21A12}" dt="2018-03-13T21:12:26.586" v="379" actId="1076"/>
          <ac:spMkLst>
            <pc:docMk/>
            <pc:sldMk cId="1389147359" sldId="285"/>
            <ac:spMk id="8" creationId="{C3629702-7D37-4DF4-B570-7923A9D02651}"/>
          </ac:spMkLst>
        </pc:spChg>
        <pc:spChg chg="add mod">
          <ac:chgData name="Henry Fabian Lopez Granizo" userId="ce9345c8-2186-428c-ad83-661497fa32fc" providerId="ADAL" clId="{1025093E-C2B5-4542-A31F-65E137D21A12}" dt="2018-03-13T21:12:51.729" v="382" actId="1076"/>
          <ac:spMkLst>
            <pc:docMk/>
            <pc:sldMk cId="1389147359" sldId="285"/>
            <ac:spMk id="10" creationId="{02E8E652-1CDF-4348-BD46-71A37C18C3A1}"/>
          </ac:spMkLst>
        </pc:spChg>
        <pc:spChg chg="add mod">
          <ac:chgData name="Henry Fabian Lopez Granizo" userId="ce9345c8-2186-428c-ad83-661497fa32fc" providerId="ADAL" clId="{1025093E-C2B5-4542-A31F-65E137D21A12}" dt="2018-03-13T21:13:05.640" v="387" actId="404"/>
          <ac:spMkLst>
            <pc:docMk/>
            <pc:sldMk cId="1389147359" sldId="285"/>
            <ac:spMk id="11" creationId="{8BB4F4B7-2851-4BFE-A243-63C6858E2798}"/>
          </ac:spMkLst>
        </pc:spChg>
        <pc:graphicFrameChg chg="del">
          <ac:chgData name="Henry Fabian Lopez Granizo" userId="ce9345c8-2186-428c-ad83-661497fa32fc" providerId="ADAL" clId="{1025093E-C2B5-4542-A31F-65E137D21A12}" dt="2018-03-13T21:12:07.388" v="374" actId="478"/>
          <ac:graphicFrameMkLst>
            <pc:docMk/>
            <pc:sldMk cId="1389147359" sldId="285"/>
            <ac:graphicFrameMk id="3" creationId="{EB380F42-5056-449B-A8AD-20FCC2096336}"/>
          </ac:graphicFrameMkLst>
        </pc:graphicFrameChg>
        <pc:graphicFrameChg chg="del">
          <ac:chgData name="Henry Fabian Lopez Granizo" userId="ce9345c8-2186-428c-ad83-661497fa32fc" providerId="ADAL" clId="{1025093E-C2B5-4542-A31F-65E137D21A12}" dt="2018-03-13T21:12:07.388" v="374" actId="478"/>
          <ac:graphicFrameMkLst>
            <pc:docMk/>
            <pc:sldMk cId="1389147359" sldId="285"/>
            <ac:graphicFrameMk id="5" creationId="{790C998A-D341-490F-B9BA-9AAEC336CBAE}"/>
          </ac:graphicFrameMkLst>
        </pc:graphicFrameChg>
        <pc:graphicFrameChg chg="del mod">
          <ac:chgData name="Henry Fabian Lopez Granizo" userId="ce9345c8-2186-428c-ad83-661497fa32fc" providerId="ADAL" clId="{1025093E-C2B5-4542-A31F-65E137D21A12}" dt="2018-03-13T21:12:13.471" v="376" actId="478"/>
          <ac:graphicFrameMkLst>
            <pc:docMk/>
            <pc:sldMk cId="1389147359" sldId="285"/>
            <ac:graphicFrameMk id="6" creationId="{97D18834-37A7-482B-BA8A-19DC6DFA389E}"/>
          </ac:graphicFrameMkLst>
        </pc:graphicFrameChg>
        <pc:picChg chg="add mod">
          <ac:chgData name="Henry Fabian Lopez Granizo" userId="ce9345c8-2186-428c-ad83-661497fa32fc" providerId="ADAL" clId="{1025093E-C2B5-4542-A31F-65E137D21A12}" dt="2018-03-13T21:13:10.793" v="388" actId="1076"/>
          <ac:picMkLst>
            <pc:docMk/>
            <pc:sldMk cId="1389147359" sldId="285"/>
            <ac:picMk id="9" creationId="{E662BCCA-E85B-4026-B06E-1506212BACB4}"/>
          </ac:picMkLst>
        </pc:picChg>
      </pc:sldChg>
      <pc:sldChg chg="addSp delSp modSp add">
        <pc:chgData name="Henry Fabian Lopez Granizo" userId="ce9345c8-2186-428c-ad83-661497fa32fc" providerId="ADAL" clId="{1025093E-C2B5-4542-A31F-65E137D21A12}" dt="2018-03-13T22:16:04.266" v="902" actId="1076"/>
        <pc:sldMkLst>
          <pc:docMk/>
          <pc:sldMk cId="3758355189" sldId="286"/>
        </pc:sldMkLst>
        <pc:spChg chg="del">
          <ac:chgData name="Henry Fabian Lopez Granizo" userId="ce9345c8-2186-428c-ad83-661497fa32fc" providerId="ADAL" clId="{1025093E-C2B5-4542-A31F-65E137D21A12}" dt="2018-03-13T21:13:58.433" v="398" actId="478"/>
          <ac:spMkLst>
            <pc:docMk/>
            <pc:sldMk cId="3758355189" sldId="286"/>
            <ac:spMk id="7" creationId="{ADA86AB9-1362-4054-AB8A-4865E7BE80BA}"/>
          </ac:spMkLst>
        </pc:spChg>
        <pc:spChg chg="del mod">
          <ac:chgData name="Henry Fabian Lopez Granizo" userId="ce9345c8-2186-428c-ad83-661497fa32fc" providerId="ADAL" clId="{1025093E-C2B5-4542-A31F-65E137D21A12}" dt="2018-03-13T21:13:51.249" v="395" actId="478"/>
          <ac:spMkLst>
            <pc:docMk/>
            <pc:sldMk cId="3758355189" sldId="286"/>
            <ac:spMk id="8" creationId="{C3629702-7D37-4DF4-B570-7923A9D02651}"/>
          </ac:spMkLst>
        </pc:spChg>
        <pc:spChg chg="del">
          <ac:chgData name="Henry Fabian Lopez Granizo" userId="ce9345c8-2186-428c-ad83-661497fa32fc" providerId="ADAL" clId="{1025093E-C2B5-4542-A31F-65E137D21A12}" dt="2018-03-13T21:13:53.546" v="396" actId="478"/>
          <ac:spMkLst>
            <pc:docMk/>
            <pc:sldMk cId="3758355189" sldId="286"/>
            <ac:spMk id="10" creationId="{02E8E652-1CDF-4348-BD46-71A37C18C3A1}"/>
          </ac:spMkLst>
        </pc:spChg>
        <pc:spChg chg="del">
          <ac:chgData name="Henry Fabian Lopez Granizo" userId="ce9345c8-2186-428c-ad83-661497fa32fc" providerId="ADAL" clId="{1025093E-C2B5-4542-A31F-65E137D21A12}" dt="2018-03-13T21:13:55.680" v="397" actId="478"/>
          <ac:spMkLst>
            <pc:docMk/>
            <pc:sldMk cId="3758355189" sldId="286"/>
            <ac:spMk id="11" creationId="{8BB4F4B7-2851-4BFE-A243-63C6858E2798}"/>
          </ac:spMkLst>
        </pc:spChg>
        <pc:spChg chg="add mod">
          <ac:chgData name="Henry Fabian Lopez Granizo" userId="ce9345c8-2186-428c-ad83-661497fa32fc" providerId="ADAL" clId="{1025093E-C2B5-4542-A31F-65E137D21A12}" dt="2018-03-13T22:13:09.522" v="886" actId="1035"/>
          <ac:spMkLst>
            <pc:docMk/>
            <pc:sldMk cId="3758355189" sldId="286"/>
            <ac:spMk id="12" creationId="{0EAC5A1A-EBF9-4C41-8149-9370E77C575D}"/>
          </ac:spMkLst>
        </pc:spChg>
        <pc:spChg chg="add mod">
          <ac:chgData name="Henry Fabian Lopez Granizo" userId="ce9345c8-2186-428c-ad83-661497fa32fc" providerId="ADAL" clId="{1025093E-C2B5-4542-A31F-65E137D21A12}" dt="2018-03-13T22:13:09.522" v="886" actId="1035"/>
          <ac:spMkLst>
            <pc:docMk/>
            <pc:sldMk cId="3758355189" sldId="286"/>
            <ac:spMk id="13" creationId="{FAAF9D0F-5544-4E35-B698-0721A421D4E9}"/>
          </ac:spMkLst>
        </pc:spChg>
        <pc:spChg chg="add mod">
          <ac:chgData name="Henry Fabian Lopez Granizo" userId="ce9345c8-2186-428c-ad83-661497fa32fc" providerId="ADAL" clId="{1025093E-C2B5-4542-A31F-65E137D21A12}" dt="2018-03-13T21:14:07.301" v="400" actId="1076"/>
          <ac:spMkLst>
            <pc:docMk/>
            <pc:sldMk cId="3758355189" sldId="286"/>
            <ac:spMk id="14" creationId="{151CE342-5C40-4CF7-AAF5-50DE01B43BFA}"/>
          </ac:spMkLst>
        </pc:spChg>
        <pc:spChg chg="add mod">
          <ac:chgData name="Henry Fabian Lopez Granizo" userId="ce9345c8-2186-428c-ad83-661497fa32fc" providerId="ADAL" clId="{1025093E-C2B5-4542-A31F-65E137D21A12}" dt="2018-03-13T21:14:07.301" v="400" actId="1076"/>
          <ac:spMkLst>
            <pc:docMk/>
            <pc:sldMk cId="3758355189" sldId="286"/>
            <ac:spMk id="15" creationId="{8E625F5C-1556-499E-B173-8A3FE2D378A6}"/>
          </ac:spMkLst>
        </pc:spChg>
        <pc:picChg chg="del">
          <ac:chgData name="Henry Fabian Lopez Granizo" userId="ce9345c8-2186-428c-ad83-661497fa32fc" providerId="ADAL" clId="{1025093E-C2B5-4542-A31F-65E137D21A12}" dt="2018-03-13T21:13:47.465" v="393" actId="478"/>
          <ac:picMkLst>
            <pc:docMk/>
            <pc:sldMk cId="3758355189" sldId="286"/>
            <ac:picMk id="9" creationId="{E662BCCA-E85B-4026-B06E-1506212BACB4}"/>
          </ac:picMkLst>
        </pc:picChg>
        <pc:picChg chg="add del mod ord">
          <ac:chgData name="Henry Fabian Lopez Granizo" userId="ce9345c8-2186-428c-ad83-661497fa32fc" providerId="ADAL" clId="{1025093E-C2B5-4542-A31F-65E137D21A12}" dt="2018-03-13T22:14:45.859" v="892" actId="478"/>
          <ac:picMkLst>
            <pc:docMk/>
            <pc:sldMk cId="3758355189" sldId="286"/>
            <ac:picMk id="2050" creationId="{0DD9B6AD-EBB8-4B87-8F5C-D3B9535A39A0}"/>
          </ac:picMkLst>
        </pc:picChg>
        <pc:picChg chg="add del mod modCrop">
          <ac:chgData name="Henry Fabian Lopez Granizo" userId="ce9345c8-2186-428c-ad83-661497fa32fc" providerId="ADAL" clId="{1025093E-C2B5-4542-A31F-65E137D21A12}" dt="2018-03-13T22:15:52.539" v="897" actId="478"/>
          <ac:picMkLst>
            <pc:docMk/>
            <pc:sldMk cId="3758355189" sldId="286"/>
            <ac:picMk id="2052" creationId="{9B8804E5-049B-45E4-9020-6B4A0C806CAB}"/>
          </ac:picMkLst>
        </pc:picChg>
        <pc:picChg chg="add mod">
          <ac:chgData name="Henry Fabian Lopez Granizo" userId="ce9345c8-2186-428c-ad83-661497fa32fc" providerId="ADAL" clId="{1025093E-C2B5-4542-A31F-65E137D21A12}" dt="2018-03-13T22:16:04.266" v="902" actId="1076"/>
          <ac:picMkLst>
            <pc:docMk/>
            <pc:sldMk cId="3758355189" sldId="286"/>
            <ac:picMk id="2054" creationId="{C0C526F4-780E-4936-92D1-55490B0EE077}"/>
          </ac:picMkLst>
        </pc:picChg>
      </pc:sldChg>
      <pc:sldChg chg="addSp delSp modSp add modAnim">
        <pc:chgData name="Henry Fabian Lopez Granizo" userId="ce9345c8-2186-428c-ad83-661497fa32fc" providerId="ADAL" clId="{1025093E-C2B5-4542-A31F-65E137D21A12}" dt="2018-03-14T17:44:22.679" v="2197" actId="14100"/>
        <pc:sldMkLst>
          <pc:docMk/>
          <pc:sldMk cId="3540476069" sldId="287"/>
        </pc:sldMkLst>
        <pc:spChg chg="mod">
          <ac:chgData name="Henry Fabian Lopez Granizo" userId="ce9345c8-2186-428c-ad83-661497fa32fc" providerId="ADAL" clId="{1025093E-C2B5-4542-A31F-65E137D21A12}" dt="2018-03-13T22:24:08.390" v="949" actId="404"/>
          <ac:spMkLst>
            <pc:docMk/>
            <pc:sldMk cId="3540476069" sldId="287"/>
            <ac:spMk id="8" creationId="{0E1856D8-16A0-45AE-9677-337371547D7F}"/>
          </ac:spMkLst>
        </pc:spChg>
        <pc:spChg chg="add mod">
          <ac:chgData name="Henry Fabian Lopez Granizo" userId="ce9345c8-2186-428c-ad83-661497fa32fc" providerId="ADAL" clId="{1025093E-C2B5-4542-A31F-65E137D21A12}" dt="2018-03-14T17:44:22.679" v="2197" actId="14100"/>
          <ac:spMkLst>
            <pc:docMk/>
            <pc:sldMk cId="3540476069" sldId="287"/>
            <ac:spMk id="20" creationId="{A52D5F87-F74A-473C-B8A5-ABCAA127F9FE}"/>
          </ac:spMkLst>
        </pc:spChg>
        <pc:spChg chg="add mod">
          <ac:chgData name="Henry Fabian Lopez Granizo" userId="ce9345c8-2186-428c-ad83-661497fa32fc" providerId="ADAL" clId="{1025093E-C2B5-4542-A31F-65E137D21A12}" dt="2018-03-13T23:27:45.758" v="1654" actId="6549"/>
          <ac:spMkLst>
            <pc:docMk/>
            <pc:sldMk cId="3540476069" sldId="287"/>
            <ac:spMk id="21" creationId="{6084245C-F7DD-4E50-A4CC-7FEA06C654CA}"/>
          </ac:spMkLst>
        </pc:spChg>
        <pc:spChg chg="mod">
          <ac:chgData name="Henry Fabian Lopez Granizo" userId="ce9345c8-2186-428c-ad83-661497fa32fc" providerId="ADAL" clId="{1025093E-C2B5-4542-A31F-65E137D21A12}" dt="2018-03-13T22:34:45.608" v="1372" actId="14100"/>
          <ac:spMkLst>
            <pc:docMk/>
            <pc:sldMk cId="3540476069" sldId="287"/>
            <ac:spMk id="24" creationId="{0D93BF31-C54C-4158-A2A6-EBBDE7F3736D}"/>
          </ac:spMkLst>
        </pc:spChg>
        <pc:spChg chg="mod">
          <ac:chgData name="Henry Fabian Lopez Granizo" userId="ce9345c8-2186-428c-ad83-661497fa32fc" providerId="ADAL" clId="{1025093E-C2B5-4542-A31F-65E137D21A12}" dt="2018-03-13T22:37:11.804" v="1516" actId="6549"/>
          <ac:spMkLst>
            <pc:docMk/>
            <pc:sldMk cId="3540476069" sldId="287"/>
            <ac:spMk id="27" creationId="{95566891-DB81-4317-9B79-BFA712138953}"/>
          </ac:spMkLst>
        </pc:spChg>
        <pc:spChg chg="mod">
          <ac:chgData name="Henry Fabian Lopez Granizo" userId="ce9345c8-2186-428c-ad83-661497fa32fc" providerId="ADAL" clId="{1025093E-C2B5-4542-A31F-65E137D21A12}" dt="2018-03-13T23:26:17.199" v="1651" actId="5793"/>
          <ac:spMkLst>
            <pc:docMk/>
            <pc:sldMk cId="3540476069" sldId="287"/>
            <ac:spMk id="30" creationId="{C5C151F4-8656-4A11-8D8F-896CF5606088}"/>
          </ac:spMkLst>
        </pc:spChg>
        <pc:grpChg chg="del">
          <ac:chgData name="Henry Fabian Lopez Granizo" userId="ce9345c8-2186-428c-ad83-661497fa32fc" providerId="ADAL" clId="{1025093E-C2B5-4542-A31F-65E137D21A12}" dt="2018-03-13T22:23:21.711" v="941" actId="478"/>
          <ac:grpSpMkLst>
            <pc:docMk/>
            <pc:sldMk cId="3540476069" sldId="287"/>
            <ac:grpSpMk id="9" creationId="{C75927D2-3E17-4228-8BFB-F4EB8A3CDDD5}"/>
          </ac:grpSpMkLst>
        </pc:grpChg>
        <pc:grpChg chg="del">
          <ac:chgData name="Henry Fabian Lopez Granizo" userId="ce9345c8-2186-428c-ad83-661497fa32fc" providerId="ADAL" clId="{1025093E-C2B5-4542-A31F-65E137D21A12}" dt="2018-03-13T22:23:21.711" v="941" actId="478"/>
          <ac:grpSpMkLst>
            <pc:docMk/>
            <pc:sldMk cId="3540476069" sldId="287"/>
            <ac:grpSpMk id="14" creationId="{ADE63252-0FC0-4BC3-9D24-E944E29C4F7E}"/>
          </ac:grpSpMkLst>
        </pc:grpChg>
        <pc:grpChg chg="add mod">
          <ac:chgData name="Henry Fabian Lopez Granizo" userId="ce9345c8-2186-428c-ad83-661497fa32fc" providerId="ADAL" clId="{1025093E-C2B5-4542-A31F-65E137D21A12}" dt="2018-03-13T23:25:22.954" v="1623" actId="1076"/>
          <ac:grpSpMkLst>
            <pc:docMk/>
            <pc:sldMk cId="3540476069" sldId="287"/>
            <ac:grpSpMk id="19" creationId="{5552AFA8-50CB-44EB-A13E-7A4073D30361}"/>
          </ac:grpSpMkLst>
        </pc:grpChg>
        <pc:grpChg chg="add mod">
          <ac:chgData name="Henry Fabian Lopez Granizo" userId="ce9345c8-2186-428c-ad83-661497fa32fc" providerId="ADAL" clId="{1025093E-C2B5-4542-A31F-65E137D21A12}" dt="2018-03-13T23:25:26.715" v="1624" actId="1076"/>
          <ac:grpSpMkLst>
            <pc:docMk/>
            <pc:sldMk cId="3540476069" sldId="287"/>
            <ac:grpSpMk id="22" creationId="{20847528-223C-48F8-8D37-CB5B7BEF2665}"/>
          </ac:grpSpMkLst>
        </pc:grpChg>
        <pc:grpChg chg="add mod">
          <ac:chgData name="Henry Fabian Lopez Granizo" userId="ce9345c8-2186-428c-ad83-661497fa32fc" providerId="ADAL" clId="{1025093E-C2B5-4542-A31F-65E137D21A12}" dt="2018-03-13T23:25:35.667" v="1626" actId="1076"/>
          <ac:grpSpMkLst>
            <pc:docMk/>
            <pc:sldMk cId="3540476069" sldId="287"/>
            <ac:grpSpMk id="25" creationId="{D7389B3D-7C6E-46D7-B675-D5F9456EA45E}"/>
          </ac:grpSpMkLst>
        </pc:grpChg>
        <pc:grpChg chg="add mod">
          <ac:chgData name="Henry Fabian Lopez Granizo" userId="ce9345c8-2186-428c-ad83-661497fa32fc" providerId="ADAL" clId="{1025093E-C2B5-4542-A31F-65E137D21A12}" dt="2018-03-13T23:26:24.575" v="1653" actId="14100"/>
          <ac:grpSpMkLst>
            <pc:docMk/>
            <pc:sldMk cId="3540476069" sldId="287"/>
            <ac:grpSpMk id="28" creationId="{86110FFF-340C-4658-A117-84905A230607}"/>
          </ac:grpSpMkLst>
        </pc:grpChg>
        <pc:graphicFrameChg chg="del">
          <ac:chgData name="Henry Fabian Lopez Granizo" userId="ce9345c8-2186-428c-ad83-661497fa32fc" providerId="ADAL" clId="{1025093E-C2B5-4542-A31F-65E137D21A12}" dt="2018-03-13T22:23:21.711" v="941" actId="478"/>
          <ac:graphicFrameMkLst>
            <pc:docMk/>
            <pc:sldMk cId="3540476069" sldId="287"/>
            <ac:graphicFrameMk id="3" creationId="{EB380F42-5056-449B-A8AD-20FCC2096336}"/>
          </ac:graphicFrameMkLst>
        </pc:graphicFrameChg>
        <pc:graphicFrameChg chg="del">
          <ac:chgData name="Henry Fabian Lopez Granizo" userId="ce9345c8-2186-428c-ad83-661497fa32fc" providerId="ADAL" clId="{1025093E-C2B5-4542-A31F-65E137D21A12}" dt="2018-03-13T22:23:21.711" v="941" actId="478"/>
          <ac:graphicFrameMkLst>
            <pc:docMk/>
            <pc:sldMk cId="3540476069" sldId="287"/>
            <ac:graphicFrameMk id="13" creationId="{7E62E88F-F339-4FEC-B1B0-C9DABE597B91}"/>
          </ac:graphicFrameMkLst>
        </pc:graphicFrameChg>
        <pc:graphicFrameChg chg="del">
          <ac:chgData name="Henry Fabian Lopez Granizo" userId="ce9345c8-2186-428c-ad83-661497fa32fc" providerId="ADAL" clId="{1025093E-C2B5-4542-A31F-65E137D21A12}" dt="2018-03-13T22:23:26.466" v="942" actId="478"/>
          <ac:graphicFrameMkLst>
            <pc:docMk/>
            <pc:sldMk cId="3540476069" sldId="287"/>
            <ac:graphicFrameMk id="18" creationId="{5C9CD0DA-F80F-47EA-87A6-C3B7A0052ECB}"/>
          </ac:graphicFrameMkLst>
        </pc:graphicFrameChg>
      </pc:sldChg>
      <pc:sldChg chg="addSp delSp modSp add">
        <pc:chgData name="Henry Fabian Lopez Granizo" userId="ce9345c8-2186-428c-ad83-661497fa32fc" providerId="ADAL" clId="{1025093E-C2B5-4542-A31F-65E137D21A12}" dt="2018-03-13T23:33:43.771" v="1742" actId="12"/>
        <pc:sldMkLst>
          <pc:docMk/>
          <pc:sldMk cId="3359057692" sldId="288"/>
        </pc:sldMkLst>
        <pc:spChg chg="add del">
          <ac:chgData name="Henry Fabian Lopez Granizo" userId="ce9345c8-2186-428c-ad83-661497fa32fc" providerId="ADAL" clId="{1025093E-C2B5-4542-A31F-65E137D21A12}" dt="2018-03-13T23:32:29.553" v="1717" actId="12"/>
          <ac:spMkLst>
            <pc:docMk/>
            <pc:sldMk cId="3359057692" sldId="288"/>
            <ac:spMk id="2" creationId="{071DB3E5-C747-46A0-923E-CE4CB166FB09}"/>
          </ac:spMkLst>
        </pc:spChg>
        <pc:spChg chg="mod">
          <ac:chgData name="Henry Fabian Lopez Granizo" userId="ce9345c8-2186-428c-ad83-661497fa32fc" providerId="ADAL" clId="{1025093E-C2B5-4542-A31F-65E137D21A12}" dt="2018-03-13T23:29:30.029" v="1675" actId="20577"/>
          <ac:spMkLst>
            <pc:docMk/>
            <pc:sldMk cId="3359057692" sldId="288"/>
            <ac:spMk id="8" creationId="{0E1856D8-16A0-45AE-9677-337371547D7F}"/>
          </ac:spMkLst>
        </pc:spChg>
        <pc:spChg chg="add mod">
          <ac:chgData name="Henry Fabian Lopez Granizo" userId="ce9345c8-2186-428c-ad83-661497fa32fc" providerId="ADAL" clId="{1025093E-C2B5-4542-A31F-65E137D21A12}" dt="2018-03-13T23:33:43.771" v="1742" actId="12"/>
          <ac:spMkLst>
            <pc:docMk/>
            <pc:sldMk cId="3359057692" sldId="288"/>
            <ac:spMk id="17" creationId="{B074CE57-D033-4C6B-8FB9-B7F9BBB2712B}"/>
          </ac:spMkLst>
        </pc:spChg>
        <pc:grpChg chg="del">
          <ac:chgData name="Henry Fabian Lopez Granizo" userId="ce9345c8-2186-428c-ad83-661497fa32fc" providerId="ADAL" clId="{1025093E-C2B5-4542-A31F-65E137D21A12}" dt="2018-03-13T23:29:33.274" v="1676" actId="478"/>
          <ac:grpSpMkLst>
            <pc:docMk/>
            <pc:sldMk cId="3359057692" sldId="288"/>
            <ac:grpSpMk id="19" creationId="{5552AFA8-50CB-44EB-A13E-7A4073D30361}"/>
          </ac:grpSpMkLst>
        </pc:grpChg>
        <pc:grpChg chg="del">
          <ac:chgData name="Henry Fabian Lopez Granizo" userId="ce9345c8-2186-428c-ad83-661497fa32fc" providerId="ADAL" clId="{1025093E-C2B5-4542-A31F-65E137D21A12}" dt="2018-03-13T23:29:34.037" v="1677" actId="478"/>
          <ac:grpSpMkLst>
            <pc:docMk/>
            <pc:sldMk cId="3359057692" sldId="288"/>
            <ac:grpSpMk id="22" creationId="{20847528-223C-48F8-8D37-CB5B7BEF2665}"/>
          </ac:grpSpMkLst>
        </pc:grpChg>
        <pc:grpChg chg="del">
          <ac:chgData name="Henry Fabian Lopez Granizo" userId="ce9345c8-2186-428c-ad83-661497fa32fc" providerId="ADAL" clId="{1025093E-C2B5-4542-A31F-65E137D21A12}" dt="2018-03-13T23:29:36.261" v="1679" actId="478"/>
          <ac:grpSpMkLst>
            <pc:docMk/>
            <pc:sldMk cId="3359057692" sldId="288"/>
            <ac:grpSpMk id="25" creationId="{D7389B3D-7C6E-46D7-B675-D5F9456EA45E}"/>
          </ac:grpSpMkLst>
        </pc:grpChg>
        <pc:grpChg chg="del">
          <ac:chgData name="Henry Fabian Lopez Granizo" userId="ce9345c8-2186-428c-ad83-661497fa32fc" providerId="ADAL" clId="{1025093E-C2B5-4542-A31F-65E137D21A12}" dt="2018-03-13T23:29:35.474" v="1678" actId="478"/>
          <ac:grpSpMkLst>
            <pc:docMk/>
            <pc:sldMk cId="3359057692" sldId="288"/>
            <ac:grpSpMk id="28" creationId="{86110FFF-340C-4658-A117-84905A230607}"/>
          </ac:grpSpMkLst>
        </pc:grpChg>
      </pc:sldChg>
      <pc:sldChg chg="modSp add">
        <pc:chgData name="Henry Fabian Lopez Granizo" userId="ce9345c8-2186-428c-ad83-661497fa32fc" providerId="ADAL" clId="{1025093E-C2B5-4542-A31F-65E137D21A12}" dt="2018-03-13T23:36:09.306" v="1744" actId="14100"/>
        <pc:sldMkLst>
          <pc:docMk/>
          <pc:sldMk cId="3179550699" sldId="289"/>
        </pc:sldMkLst>
        <pc:spChg chg="mod">
          <ac:chgData name="Henry Fabian Lopez Granizo" userId="ce9345c8-2186-428c-ad83-661497fa32fc" providerId="ADAL" clId="{1025093E-C2B5-4542-A31F-65E137D21A12}" dt="2018-03-13T23:32:46.532" v="1734" actId="20577"/>
          <ac:spMkLst>
            <pc:docMk/>
            <pc:sldMk cId="3179550699" sldId="289"/>
            <ac:spMk id="8" creationId="{0E1856D8-16A0-45AE-9677-337371547D7F}"/>
          </ac:spMkLst>
        </pc:spChg>
        <pc:spChg chg="mod">
          <ac:chgData name="Henry Fabian Lopez Granizo" userId="ce9345c8-2186-428c-ad83-661497fa32fc" providerId="ADAL" clId="{1025093E-C2B5-4542-A31F-65E137D21A12}" dt="2018-03-13T23:36:09.306" v="1744" actId="14100"/>
          <ac:spMkLst>
            <pc:docMk/>
            <pc:sldMk cId="3179550699" sldId="289"/>
            <ac:spMk id="17" creationId="{B074CE57-D033-4C6B-8FB9-B7F9BBB2712B}"/>
          </ac:spMkLst>
        </pc:spChg>
      </pc:sldChg>
      <pc:sldChg chg="addSp delSp modSp add">
        <pc:chgData name="Henry Fabian Lopez Granizo" userId="ce9345c8-2186-428c-ad83-661497fa32fc" providerId="ADAL" clId="{1025093E-C2B5-4542-A31F-65E137D21A12}" dt="2018-03-14T22:24:42.209" v="2242" actId="14100"/>
        <pc:sldMkLst>
          <pc:docMk/>
          <pc:sldMk cId="3672144070" sldId="290"/>
        </pc:sldMkLst>
        <pc:spChg chg="add mod ord">
          <ac:chgData name="Henry Fabian Lopez Granizo" userId="ce9345c8-2186-428c-ad83-661497fa32fc" providerId="ADAL" clId="{1025093E-C2B5-4542-A31F-65E137D21A12}" dt="2018-03-14T22:24:06.027" v="2239" actId="14100"/>
          <ac:spMkLst>
            <pc:docMk/>
            <pc:sldMk cId="3672144070" sldId="290"/>
            <ac:spMk id="2" creationId="{E42547F2-687A-4DEC-9F19-D24FF86881A1}"/>
          </ac:spMkLst>
        </pc:spChg>
        <pc:spChg chg="add del">
          <ac:chgData name="Henry Fabian Lopez Granizo" userId="ce9345c8-2186-428c-ad83-661497fa32fc" providerId="ADAL" clId="{1025093E-C2B5-4542-A31F-65E137D21A12}" dt="2018-03-14T16:32:51.741" v="1847" actId="14100"/>
          <ac:spMkLst>
            <pc:docMk/>
            <pc:sldMk cId="3672144070" sldId="290"/>
            <ac:spMk id="3" creationId="{8EB20A83-7164-490A-B66E-E0D91A4FA052}"/>
          </ac:spMkLst>
        </pc:spChg>
        <pc:spChg chg="mod">
          <ac:chgData name="Henry Fabian Lopez Granizo" userId="ce9345c8-2186-428c-ad83-661497fa32fc" providerId="ADAL" clId="{1025093E-C2B5-4542-A31F-65E137D21A12}" dt="2018-03-14T16:45:02.363" v="1893" actId="20577"/>
          <ac:spMkLst>
            <pc:docMk/>
            <pc:sldMk cId="3672144070" sldId="290"/>
            <ac:spMk id="8" creationId="{0E1856D8-16A0-45AE-9677-337371547D7F}"/>
          </ac:spMkLst>
        </pc:spChg>
        <pc:spChg chg="add mod">
          <ac:chgData name="Henry Fabian Lopez Granizo" userId="ce9345c8-2186-428c-ad83-661497fa32fc" providerId="ADAL" clId="{1025093E-C2B5-4542-A31F-65E137D21A12}" dt="2018-03-14T16:33:08.290" v="1850" actId="20577"/>
          <ac:spMkLst>
            <pc:docMk/>
            <pc:sldMk cId="3672144070" sldId="290"/>
            <ac:spMk id="9" creationId="{0A6AF0DF-AAB7-4681-BE38-7FF72FDFB3D7}"/>
          </ac:spMkLst>
        </pc:spChg>
        <pc:spChg chg="add mod">
          <ac:chgData name="Henry Fabian Lopez Granizo" userId="ce9345c8-2186-428c-ad83-661497fa32fc" providerId="ADAL" clId="{1025093E-C2B5-4542-A31F-65E137D21A12}" dt="2018-03-14T16:33:36.733" v="1858" actId="20577"/>
          <ac:spMkLst>
            <pc:docMk/>
            <pc:sldMk cId="3672144070" sldId="290"/>
            <ac:spMk id="10" creationId="{9E820DC9-87F1-4BB0-B2F4-E3BBEF33999C}"/>
          </ac:spMkLst>
        </pc:spChg>
        <pc:spChg chg="add mod">
          <ac:chgData name="Henry Fabian Lopez Granizo" userId="ce9345c8-2186-428c-ad83-661497fa32fc" providerId="ADAL" clId="{1025093E-C2B5-4542-A31F-65E137D21A12}" dt="2018-03-14T16:33:38.693" v="1859" actId="20577"/>
          <ac:spMkLst>
            <pc:docMk/>
            <pc:sldMk cId="3672144070" sldId="290"/>
            <ac:spMk id="11" creationId="{AC150690-5332-423C-ADED-B657601A8A59}"/>
          </ac:spMkLst>
        </pc:spChg>
        <pc:spChg chg="del">
          <ac:chgData name="Henry Fabian Lopez Granizo" userId="ce9345c8-2186-428c-ad83-661497fa32fc" providerId="ADAL" clId="{1025093E-C2B5-4542-A31F-65E137D21A12}" dt="2018-03-13T23:41:23.514" v="1760" actId="478"/>
          <ac:spMkLst>
            <pc:docMk/>
            <pc:sldMk cId="3672144070" sldId="290"/>
            <ac:spMk id="17" creationId="{B074CE57-D033-4C6B-8FB9-B7F9BBB2712B}"/>
          </ac:spMkLst>
        </pc:spChg>
        <pc:graphicFrameChg chg="add mod">
          <ac:chgData name="Henry Fabian Lopez Granizo" userId="ce9345c8-2186-428c-ad83-661497fa32fc" providerId="ADAL" clId="{1025093E-C2B5-4542-A31F-65E137D21A12}" dt="2018-03-14T22:24:42.209" v="2242" actId="14100"/>
          <ac:graphicFrameMkLst>
            <pc:docMk/>
            <pc:sldMk cId="3672144070" sldId="290"/>
            <ac:graphicFrameMk id="6" creationId="{26CF9103-AA8B-4C5B-BED4-71DF443CF909}"/>
          </ac:graphicFrameMkLst>
        </pc:graphicFrameChg>
      </pc:sldChg>
      <pc:sldChg chg="addSp delSp modSp add">
        <pc:chgData name="Henry Fabian Lopez Granizo" userId="ce9345c8-2186-428c-ad83-661497fa32fc" providerId="ADAL" clId="{1025093E-C2B5-4542-A31F-65E137D21A12}" dt="2018-03-14T22:25:50.343" v="2250" actId="14100"/>
        <pc:sldMkLst>
          <pc:docMk/>
          <pc:sldMk cId="2778405107" sldId="291"/>
        </pc:sldMkLst>
        <pc:spChg chg="del">
          <ac:chgData name="Henry Fabian Lopez Granizo" userId="ce9345c8-2186-428c-ad83-661497fa32fc" providerId="ADAL" clId="{1025093E-C2B5-4542-A31F-65E137D21A12}" dt="2018-03-13T23:46:33.894" v="1793" actId="478"/>
          <ac:spMkLst>
            <pc:docMk/>
            <pc:sldMk cId="2778405107" sldId="291"/>
            <ac:spMk id="2" creationId="{E42547F2-687A-4DEC-9F19-D24FF86881A1}"/>
          </ac:spMkLst>
        </pc:spChg>
        <pc:spChg chg="add mod">
          <ac:chgData name="Henry Fabian Lopez Granizo" userId="ce9345c8-2186-428c-ad83-661497fa32fc" providerId="ADAL" clId="{1025093E-C2B5-4542-A31F-65E137D21A12}" dt="2018-03-14T16:32:27.778" v="1840" actId="14100"/>
          <ac:spMkLst>
            <pc:docMk/>
            <pc:sldMk cId="2778405107" sldId="291"/>
            <ac:spMk id="6" creationId="{00E49429-97A0-4591-9635-DFB58B33E87C}"/>
          </ac:spMkLst>
        </pc:spChg>
        <pc:spChg chg="add del">
          <ac:chgData name="Henry Fabian Lopez Granizo" userId="ce9345c8-2186-428c-ad83-661497fa32fc" providerId="ADAL" clId="{1025093E-C2B5-4542-A31F-65E137D21A12}" dt="2018-03-14T16:29:56.508" v="1817" actId="478"/>
          <ac:spMkLst>
            <pc:docMk/>
            <pc:sldMk cId="2778405107" sldId="291"/>
            <ac:spMk id="9" creationId="{4B5C028C-4DD6-484B-9E74-64A7F1C15709}"/>
          </ac:spMkLst>
        </pc:spChg>
        <pc:spChg chg="add del mod">
          <ac:chgData name="Henry Fabian Lopez Granizo" userId="ce9345c8-2186-428c-ad83-661497fa32fc" providerId="ADAL" clId="{1025093E-C2B5-4542-A31F-65E137D21A12}" dt="2018-03-14T16:30:06.889" v="1820" actId="478"/>
          <ac:spMkLst>
            <pc:docMk/>
            <pc:sldMk cId="2778405107" sldId="291"/>
            <ac:spMk id="11" creationId="{8753A4B8-7F48-4FE6-85E5-9691193C5090}"/>
          </ac:spMkLst>
        </pc:spChg>
        <pc:spChg chg="add mod">
          <ac:chgData name="Henry Fabian Lopez Granizo" userId="ce9345c8-2186-428c-ad83-661497fa32fc" providerId="ADAL" clId="{1025093E-C2B5-4542-A31F-65E137D21A12}" dt="2018-03-14T16:32:40.070" v="1845" actId="122"/>
          <ac:spMkLst>
            <pc:docMk/>
            <pc:sldMk cId="2778405107" sldId="291"/>
            <ac:spMk id="12" creationId="{1BAA9632-D245-41B7-B8B9-33C5555DAF78}"/>
          </ac:spMkLst>
        </pc:spChg>
        <pc:spChg chg="add del mod">
          <ac:chgData name="Henry Fabian Lopez Granizo" userId="ce9345c8-2186-428c-ad83-661497fa32fc" providerId="ADAL" clId="{1025093E-C2B5-4542-A31F-65E137D21A12}" dt="2018-03-14T16:32:33.174" v="1842" actId="478"/>
          <ac:spMkLst>
            <pc:docMk/>
            <pc:sldMk cId="2778405107" sldId="291"/>
            <ac:spMk id="13" creationId="{160142AF-B36D-48DF-88CB-2047F08F2548}"/>
          </ac:spMkLst>
        </pc:spChg>
        <pc:graphicFrameChg chg="del">
          <ac:chgData name="Henry Fabian Lopez Granizo" userId="ce9345c8-2186-428c-ad83-661497fa32fc" providerId="ADAL" clId="{1025093E-C2B5-4542-A31F-65E137D21A12}" dt="2018-03-13T23:46:20.535" v="1790" actId="478"/>
          <ac:graphicFrameMkLst>
            <pc:docMk/>
            <pc:sldMk cId="2778405107" sldId="291"/>
            <ac:graphicFrameMk id="6" creationId="{26CF9103-AA8B-4C5B-BED4-71DF443CF909}"/>
          </ac:graphicFrameMkLst>
        </pc:graphicFrameChg>
        <pc:graphicFrameChg chg="add del mod">
          <ac:chgData name="Henry Fabian Lopez Granizo" userId="ce9345c8-2186-428c-ad83-661497fa32fc" providerId="ADAL" clId="{1025093E-C2B5-4542-A31F-65E137D21A12}" dt="2018-03-13T23:52:44.690" v="1806" actId="478"/>
          <ac:graphicFrameMkLst>
            <pc:docMk/>
            <pc:sldMk cId="2778405107" sldId="291"/>
            <ac:graphicFrameMk id="9" creationId="{9BABEB4C-2526-4E32-B250-C37B58E7F644}"/>
          </ac:graphicFrameMkLst>
        </pc:graphicFrameChg>
        <pc:graphicFrameChg chg="add mod">
          <ac:chgData name="Henry Fabian Lopez Granizo" userId="ce9345c8-2186-428c-ad83-661497fa32fc" providerId="ADAL" clId="{1025093E-C2B5-4542-A31F-65E137D21A12}" dt="2018-03-14T22:25:50.343" v="2250" actId="14100"/>
          <ac:graphicFrameMkLst>
            <pc:docMk/>
            <pc:sldMk cId="2778405107" sldId="291"/>
            <ac:graphicFrameMk id="10" creationId="{AC31E42C-EFF0-445B-BA26-07161E250284}"/>
          </ac:graphicFrameMkLst>
        </pc:graphicFrameChg>
      </pc:sldChg>
      <pc:sldChg chg="addSp delSp modSp add">
        <pc:chgData name="Henry Fabian Lopez Granizo" userId="ce9345c8-2186-428c-ad83-661497fa32fc" providerId="ADAL" clId="{1025093E-C2B5-4542-A31F-65E137D21A12}" dt="2018-03-14T22:25:42.208" v="2248" actId="14100"/>
        <pc:sldMkLst>
          <pc:docMk/>
          <pc:sldMk cId="3074159784" sldId="292"/>
        </pc:sldMkLst>
        <pc:spChg chg="add">
          <ac:chgData name="Henry Fabian Lopez Granizo" userId="ce9345c8-2186-428c-ad83-661497fa32fc" providerId="ADAL" clId="{1025093E-C2B5-4542-A31F-65E137D21A12}" dt="2018-03-14T16:36:32.230" v="1878" actId="14100"/>
          <ac:spMkLst>
            <pc:docMk/>
            <pc:sldMk cId="3074159784" sldId="292"/>
            <ac:spMk id="3" creationId="{1DA7116D-4716-4400-867A-50204DBCA52C}"/>
          </ac:spMkLst>
        </pc:spChg>
        <pc:spChg chg="add mod">
          <ac:chgData name="Henry Fabian Lopez Granizo" userId="ce9345c8-2186-428c-ad83-661497fa32fc" providerId="ADAL" clId="{1025093E-C2B5-4542-A31F-65E137D21A12}" dt="2018-03-14T16:44:47.647" v="1891" actId="20577"/>
          <ac:spMkLst>
            <pc:docMk/>
            <pc:sldMk cId="3074159784" sldId="292"/>
            <ac:spMk id="4" creationId="{CA9A25D9-1F10-468B-A613-652ECE8B6DDF}"/>
          </ac:spMkLst>
        </pc:spChg>
        <pc:spChg chg="add del mod">
          <ac:chgData name="Henry Fabian Lopez Granizo" userId="ce9345c8-2186-428c-ad83-661497fa32fc" providerId="ADAL" clId="{1025093E-C2B5-4542-A31F-65E137D21A12}" dt="2018-03-14T17:43:24.080" v="2195" actId="478"/>
          <ac:spMkLst>
            <pc:docMk/>
            <pc:sldMk cId="3074159784" sldId="292"/>
            <ac:spMk id="5" creationId="{6B5F35A3-7265-4D7D-8515-B2A342CCFE84}"/>
          </ac:spMkLst>
        </pc:spChg>
        <pc:graphicFrameChg chg="add mod">
          <ac:chgData name="Henry Fabian Lopez Granizo" userId="ce9345c8-2186-428c-ad83-661497fa32fc" providerId="ADAL" clId="{1025093E-C2B5-4542-A31F-65E137D21A12}" dt="2018-03-14T22:25:42.208" v="2248" actId="14100"/>
          <ac:graphicFrameMkLst>
            <pc:docMk/>
            <pc:sldMk cId="3074159784" sldId="292"/>
            <ac:graphicFrameMk id="7" creationId="{08CECA5D-25A6-48D2-B2BC-6BDC735A04A9}"/>
          </ac:graphicFrameMkLst>
        </pc:graphicFrameChg>
        <pc:picChg chg="add del mod">
          <ac:chgData name="Henry Fabian Lopez Granizo" userId="ce9345c8-2186-428c-ad83-661497fa32fc" providerId="ADAL" clId="{1025093E-C2B5-4542-A31F-65E137D21A12}" dt="2018-03-14T17:44:50.265" v="2201" actId="478"/>
          <ac:picMkLst>
            <pc:docMk/>
            <pc:sldMk cId="3074159784" sldId="292"/>
            <ac:picMk id="6" creationId="{9654A696-76CB-4A2E-86A2-36074C2D79D3}"/>
          </ac:picMkLst>
        </pc:picChg>
      </pc:sldChg>
      <pc:sldChg chg="addSp delSp modSp add">
        <pc:chgData name="Henry Fabian Lopez Granizo" userId="ce9345c8-2186-428c-ad83-661497fa32fc" providerId="ADAL" clId="{1025093E-C2B5-4542-A31F-65E137D21A12}" dt="2018-03-14T22:51:25.332" v="2479" actId="14100"/>
        <pc:sldMkLst>
          <pc:docMk/>
          <pc:sldMk cId="230650928" sldId="293"/>
        </pc:sldMkLst>
        <pc:spChg chg="add">
          <ac:chgData name="Henry Fabian Lopez Granizo" userId="ce9345c8-2186-428c-ad83-661497fa32fc" providerId="ADAL" clId="{1025093E-C2B5-4542-A31F-65E137D21A12}" dt="2018-03-14T22:22:31.761" v="2213" actId="14100"/>
          <ac:spMkLst>
            <pc:docMk/>
            <pc:sldMk cId="230650928" sldId="293"/>
            <ac:spMk id="3" creationId="{06C82AE4-3967-4396-A0EA-DBF50C488D88}"/>
          </ac:spMkLst>
        </pc:spChg>
        <pc:spChg chg="add mod">
          <ac:chgData name="Henry Fabian Lopez Granizo" userId="ce9345c8-2186-428c-ad83-661497fa32fc" providerId="ADAL" clId="{1025093E-C2B5-4542-A31F-65E137D21A12}" dt="2018-03-14T22:45:49.925" v="2455" actId="20577"/>
          <ac:spMkLst>
            <pc:docMk/>
            <pc:sldMk cId="230650928" sldId="293"/>
            <ac:spMk id="4" creationId="{D1FF6FB5-7023-4FD1-9786-50646A9D91B0}"/>
          </ac:spMkLst>
        </pc:spChg>
        <pc:spChg chg="add del mod ord">
          <ac:chgData name="Henry Fabian Lopez Granizo" userId="ce9345c8-2186-428c-ad83-661497fa32fc" providerId="ADAL" clId="{1025093E-C2B5-4542-A31F-65E137D21A12}" dt="2018-03-14T22:45:35.515" v="2419" actId="478"/>
          <ac:spMkLst>
            <pc:docMk/>
            <pc:sldMk cId="230650928" sldId="293"/>
            <ac:spMk id="5" creationId="{9988DB2C-4EFD-471A-B93A-3B8C44AA1654}"/>
          </ac:spMkLst>
        </pc:spChg>
        <pc:spChg chg="add mod">
          <ac:chgData name="Henry Fabian Lopez Granizo" userId="ce9345c8-2186-428c-ad83-661497fa32fc" providerId="ADAL" clId="{1025093E-C2B5-4542-A31F-65E137D21A12}" dt="2018-03-14T22:49:46.317" v="2471" actId="20577"/>
          <ac:spMkLst>
            <pc:docMk/>
            <pc:sldMk cId="230650928" sldId="293"/>
            <ac:spMk id="7" creationId="{EC35A5BF-6F57-4214-A12B-51EE54EC28E3}"/>
          </ac:spMkLst>
        </pc:spChg>
        <pc:picChg chg="add mod">
          <ac:chgData name="Henry Fabian Lopez Granizo" userId="ce9345c8-2186-428c-ad83-661497fa32fc" providerId="ADAL" clId="{1025093E-C2B5-4542-A31F-65E137D21A12}" dt="2018-03-14T22:50:03.714" v="2475" actId="1076"/>
          <ac:picMkLst>
            <pc:docMk/>
            <pc:sldMk cId="230650928" sldId="293"/>
            <ac:picMk id="9" creationId="{F8DF0A04-7DA3-4C90-8B25-0F1317646E3E}"/>
          </ac:picMkLst>
        </pc:picChg>
        <pc:picChg chg="add del mod">
          <ac:chgData name="Henry Fabian Lopez Granizo" userId="ce9345c8-2186-428c-ad83-661497fa32fc" providerId="ADAL" clId="{1025093E-C2B5-4542-A31F-65E137D21A12}" dt="2018-03-14T22:51:25.332" v="2479" actId="14100"/>
          <ac:picMkLst>
            <pc:docMk/>
            <pc:sldMk cId="230650928" sldId="293"/>
            <ac:picMk id="10" creationId="{FCFB7523-CBE3-406F-A0B0-F0B10F567107}"/>
          </ac:picMkLst>
        </pc:picChg>
        <pc:picChg chg="add del mod modCrop">
          <ac:chgData name="Henry Fabian Lopez Granizo" userId="ce9345c8-2186-428c-ad83-661497fa32fc" providerId="ADAL" clId="{1025093E-C2B5-4542-A31F-65E137D21A12}" dt="2018-03-14T22:46:18.786" v="2456" actId="478"/>
          <ac:picMkLst>
            <pc:docMk/>
            <pc:sldMk cId="230650928" sldId="293"/>
            <ac:picMk id="2050" creationId="{9E114C1E-8513-42AE-95E2-E7C75B11479A}"/>
          </ac:picMkLst>
        </pc:picChg>
        <pc:picChg chg="add mod">
          <ac:chgData name="Henry Fabian Lopez Granizo" userId="ce9345c8-2186-428c-ad83-661497fa32fc" providerId="ADAL" clId="{1025093E-C2B5-4542-A31F-65E137D21A12}" dt="2018-03-14T22:49:51.125" v="2473" actId="1076"/>
          <ac:picMkLst>
            <pc:docMk/>
            <pc:sldMk cId="230650928" sldId="293"/>
            <ac:picMk id="2052" creationId="{04C9C587-8032-4D42-B27A-A023B2E004EC}"/>
          </ac:picMkLst>
        </pc:picChg>
      </pc:sldChg>
      <pc:sldChg chg="addSp delSp modSp add">
        <pc:chgData name="Henry Fabian Lopez Granizo" userId="ce9345c8-2186-428c-ad83-661497fa32fc" providerId="ADAL" clId="{1025093E-C2B5-4542-A31F-65E137D21A12}" dt="2018-03-14T22:43:43.115" v="2408" actId="478"/>
        <pc:sldMkLst>
          <pc:docMk/>
          <pc:sldMk cId="1519902114" sldId="294"/>
        </pc:sldMkLst>
        <pc:spChg chg="add">
          <ac:chgData name="Henry Fabian Lopez Granizo" userId="ce9345c8-2186-428c-ad83-661497fa32fc" providerId="ADAL" clId="{1025093E-C2B5-4542-A31F-65E137D21A12}" dt="2018-03-14T22:26:37.602" v="2252" actId="478"/>
          <ac:spMkLst>
            <pc:docMk/>
            <pc:sldMk cId="1519902114" sldId="294"/>
            <ac:spMk id="3" creationId="{A2CBA804-EF47-424E-BB42-9179DAA6DDD4}"/>
          </ac:spMkLst>
        </pc:spChg>
        <pc:spChg chg="add mod">
          <ac:chgData name="Henry Fabian Lopez Granizo" userId="ce9345c8-2186-428c-ad83-661497fa32fc" providerId="ADAL" clId="{1025093E-C2B5-4542-A31F-65E137D21A12}" dt="2018-03-14T22:41:18.847" v="2406" actId="20577"/>
          <ac:spMkLst>
            <pc:docMk/>
            <pc:sldMk cId="1519902114" sldId="294"/>
            <ac:spMk id="4" creationId="{60C509FC-C1F4-4896-A367-01DDC10D97FA}"/>
          </ac:spMkLst>
        </pc:spChg>
        <pc:spChg chg="add del mod">
          <ac:chgData name="Henry Fabian Lopez Granizo" userId="ce9345c8-2186-428c-ad83-661497fa32fc" providerId="ADAL" clId="{1025093E-C2B5-4542-A31F-65E137D21A12}" dt="2018-03-14T22:40:23.497" v="2394" actId="478"/>
          <ac:spMkLst>
            <pc:docMk/>
            <pc:sldMk cId="1519902114" sldId="294"/>
            <ac:spMk id="6" creationId="{D61116DC-872B-4FEC-A8CB-DE7087E9801B}"/>
          </ac:spMkLst>
        </pc:spChg>
        <pc:picChg chg="add del mod">
          <ac:chgData name="Henry Fabian Lopez Granizo" userId="ce9345c8-2186-428c-ad83-661497fa32fc" providerId="ADAL" clId="{1025093E-C2B5-4542-A31F-65E137D21A12}" dt="2018-03-14T22:33:23.904" v="2390" actId="478"/>
          <ac:picMkLst>
            <pc:docMk/>
            <pc:sldMk cId="1519902114" sldId="294"/>
            <ac:picMk id="1026" creationId="{D2D9A141-CC49-4686-B661-9F5FF50AD188}"/>
          </ac:picMkLst>
        </pc:picChg>
        <pc:picChg chg="add mod">
          <ac:chgData name="Henry Fabian Lopez Granizo" userId="ce9345c8-2186-428c-ad83-661497fa32fc" providerId="ADAL" clId="{1025093E-C2B5-4542-A31F-65E137D21A12}" dt="2018-03-14T22:41:04.076" v="2404" actId="1038"/>
          <ac:picMkLst>
            <pc:docMk/>
            <pc:sldMk cId="1519902114" sldId="294"/>
            <ac:picMk id="1028" creationId="{65D2B286-8FA1-4113-B680-07E297191735}"/>
          </ac:picMkLst>
        </pc:picChg>
        <pc:picChg chg="add mod">
          <ac:chgData name="Henry Fabian Lopez Granizo" userId="ce9345c8-2186-428c-ad83-661497fa32fc" providerId="ADAL" clId="{1025093E-C2B5-4542-A31F-65E137D21A12}" dt="2018-03-14T22:41:04.076" v="2404" actId="1038"/>
          <ac:picMkLst>
            <pc:docMk/>
            <pc:sldMk cId="1519902114" sldId="294"/>
            <ac:picMk id="1030" creationId="{426EB000-56FC-4281-B8C1-7AFDA2B6484D}"/>
          </ac:picMkLst>
        </pc:picChg>
        <pc:picChg chg="add mod">
          <ac:chgData name="Henry Fabian Lopez Granizo" userId="ce9345c8-2186-428c-ad83-661497fa32fc" providerId="ADAL" clId="{1025093E-C2B5-4542-A31F-65E137D21A12}" dt="2018-03-14T22:41:08.115" v="2405" actId="1076"/>
          <ac:picMkLst>
            <pc:docMk/>
            <pc:sldMk cId="1519902114" sldId="294"/>
            <ac:picMk id="1032" creationId="{FC440942-43F8-4FCC-A571-6CF0A8CC0774}"/>
          </ac:picMkLst>
        </pc:picChg>
        <pc:picChg chg="add mod">
          <ac:chgData name="Henry Fabian Lopez Granizo" userId="ce9345c8-2186-428c-ad83-661497fa32fc" providerId="ADAL" clId="{1025093E-C2B5-4542-A31F-65E137D21A12}" dt="2018-03-14T22:41:04.076" v="2404" actId="1038"/>
          <ac:picMkLst>
            <pc:docMk/>
            <pc:sldMk cId="1519902114" sldId="294"/>
            <ac:picMk id="1034" creationId="{5CF78242-048B-4474-B187-E2C248949C37}"/>
          </ac:picMkLst>
        </pc:picChg>
        <pc:picChg chg="add del">
          <ac:chgData name="Henry Fabian Lopez Granizo" userId="ce9345c8-2186-428c-ad83-661497fa32fc" providerId="ADAL" clId="{1025093E-C2B5-4542-A31F-65E137D21A12}" dt="2018-03-14T22:43:43.115" v="2408" actId="478"/>
          <ac:picMkLst>
            <pc:docMk/>
            <pc:sldMk cId="1519902114" sldId="294"/>
            <ac:picMk id="1036" creationId="{CCC550DB-3E0E-4BFE-B88E-6DAC3C00878C}"/>
          </ac:picMkLst>
        </pc:picChg>
      </pc:sldChg>
      <pc:sldChg chg="addSp modSp add">
        <pc:chgData name="Henry Fabian Lopez Granizo" userId="ce9345c8-2186-428c-ad83-661497fa32fc" providerId="ADAL" clId="{1025093E-C2B5-4542-A31F-65E137D21A12}" dt="2018-03-14T22:51:37.029" v="2485" actId="14100"/>
        <pc:sldMkLst>
          <pc:docMk/>
          <pc:sldMk cId="2779226036" sldId="295"/>
        </pc:sldMkLst>
        <pc:picChg chg="add mod">
          <ac:chgData name="Henry Fabian Lopez Granizo" userId="ce9345c8-2186-428c-ad83-661497fa32fc" providerId="ADAL" clId="{1025093E-C2B5-4542-A31F-65E137D21A12}" dt="2018-03-14T22:51:37.029" v="2485" actId="14100"/>
          <ac:picMkLst>
            <pc:docMk/>
            <pc:sldMk cId="2779226036" sldId="295"/>
            <ac:picMk id="3" creationId="{419C1396-57C5-4456-B648-01A1514DC9C3}"/>
          </ac:picMkLst>
        </pc:picChg>
      </pc:sldChg>
      <pc:sldChg chg="addSp modSp add">
        <pc:chgData name="Henry Fabian Lopez Granizo" userId="ce9345c8-2186-428c-ad83-661497fa32fc" providerId="ADAL" clId="{1025093E-C2B5-4542-A31F-65E137D21A12}" dt="2018-03-19T20:23:15.286" v="2550" actId="20577"/>
        <pc:sldMkLst>
          <pc:docMk/>
          <pc:sldMk cId="1070786531" sldId="313"/>
        </pc:sldMkLst>
        <pc:spChg chg="add">
          <ac:chgData name="Henry Fabian Lopez Granizo" userId="ce9345c8-2186-428c-ad83-661497fa32fc" providerId="ADAL" clId="{1025093E-C2B5-4542-A31F-65E137D21A12}" dt="2018-03-19T20:10:31.326" v="2487" actId="20577"/>
          <ac:spMkLst>
            <pc:docMk/>
            <pc:sldMk cId="1070786531" sldId="313"/>
            <ac:spMk id="3" creationId="{F22C70FF-4989-4511-92BF-C67BF5EC1C6E}"/>
          </ac:spMkLst>
        </pc:spChg>
        <pc:spChg chg="add mod">
          <ac:chgData name="Henry Fabian Lopez Granizo" userId="ce9345c8-2186-428c-ad83-661497fa32fc" providerId="ADAL" clId="{1025093E-C2B5-4542-A31F-65E137D21A12}" dt="2018-03-19T20:23:15.286" v="2550" actId="20577"/>
          <ac:spMkLst>
            <pc:docMk/>
            <pc:sldMk cId="1070786531" sldId="313"/>
            <ac:spMk id="4" creationId="{7372E114-E3A8-4277-AC4E-056BE4CC0123}"/>
          </ac:spMkLst>
        </pc:spChg>
        <pc:spChg chg="add mod">
          <ac:chgData name="Henry Fabian Lopez Granizo" userId="ce9345c8-2186-428c-ad83-661497fa32fc" providerId="ADAL" clId="{1025093E-C2B5-4542-A31F-65E137D21A12}" dt="2018-03-19T20:21:54.265" v="2532" actId="15"/>
          <ac:spMkLst>
            <pc:docMk/>
            <pc:sldMk cId="1070786531" sldId="313"/>
            <ac:spMk id="5" creationId="{2FD0FA5B-7D6A-499E-B9DE-C07719C2BDF2}"/>
          </ac:spMkLst>
        </pc:spChg>
      </pc:sldChg>
      <pc:sldChg chg="addSp delSp modSp add">
        <pc:chgData name="Henry Fabian Lopez Granizo" userId="ce9345c8-2186-428c-ad83-661497fa32fc" providerId="ADAL" clId="{1025093E-C2B5-4542-A31F-65E137D21A12}" dt="2018-03-19T22:03:51.741" v="2745" actId="14734"/>
        <pc:sldMkLst>
          <pc:docMk/>
          <pc:sldMk cId="3370917931" sldId="314"/>
        </pc:sldMkLst>
        <pc:spChg chg="mod">
          <ac:chgData name="Henry Fabian Lopez Granizo" userId="ce9345c8-2186-428c-ad83-661497fa32fc" providerId="ADAL" clId="{1025093E-C2B5-4542-A31F-65E137D21A12}" dt="2018-03-19T20:23:11.160" v="2548" actId="20577"/>
          <ac:spMkLst>
            <pc:docMk/>
            <pc:sldMk cId="3370917931" sldId="314"/>
            <ac:spMk id="4" creationId="{7372E114-E3A8-4277-AC4E-056BE4CC0123}"/>
          </ac:spMkLst>
        </pc:spChg>
        <pc:spChg chg="del">
          <ac:chgData name="Henry Fabian Lopez Granizo" userId="ce9345c8-2186-428c-ad83-661497fa32fc" providerId="ADAL" clId="{1025093E-C2B5-4542-A31F-65E137D21A12}" dt="2018-03-19T20:22:27.038" v="2534" actId="478"/>
          <ac:spMkLst>
            <pc:docMk/>
            <pc:sldMk cId="3370917931" sldId="314"/>
            <ac:spMk id="5" creationId="{2FD0FA5B-7D6A-499E-B9DE-C07719C2BDF2}"/>
          </ac:spMkLst>
        </pc:spChg>
        <pc:graphicFrameChg chg="add mod modGraphic">
          <ac:chgData name="Henry Fabian Lopez Granizo" userId="ce9345c8-2186-428c-ad83-661497fa32fc" providerId="ADAL" clId="{1025093E-C2B5-4542-A31F-65E137D21A12}" dt="2018-03-19T22:03:51.741" v="2745" actId="14734"/>
          <ac:graphicFrameMkLst>
            <pc:docMk/>
            <pc:sldMk cId="3370917931" sldId="314"/>
            <ac:graphicFrameMk id="6" creationId="{066AB191-0227-45E0-9BD6-BE3CD6DAF72B}"/>
          </ac:graphicFrameMkLst>
        </pc:graphicFrameChg>
        <pc:graphicFrameChg chg="add del">
          <ac:chgData name="Henry Fabian Lopez Granizo" userId="ce9345c8-2186-428c-ad83-661497fa32fc" providerId="ADAL" clId="{1025093E-C2B5-4542-A31F-65E137D21A12}" dt="2018-03-19T21:31:31.304" v="2577" actId="14734"/>
          <ac:graphicFrameMkLst>
            <pc:docMk/>
            <pc:sldMk cId="3370917931" sldId="314"/>
            <ac:graphicFrameMk id="7" creationId="{38809ACD-7125-4BB0-8227-F7011DA4A928}"/>
          </ac:graphicFrameMkLst>
        </pc:graphicFrameChg>
      </pc:sldChg>
      <pc:sldChg chg="add del">
        <pc:chgData name="Henry Fabian Lopez Granizo" userId="ce9345c8-2186-428c-ad83-661497fa32fc" providerId="ADAL" clId="{1025093E-C2B5-4542-A31F-65E137D21A12}" dt="2018-03-19T21:56:04.762" v="2579" actId="2696"/>
        <pc:sldMkLst>
          <pc:docMk/>
          <pc:sldMk cId="15266120" sldId="315"/>
        </pc:sldMkLst>
      </pc:sldChg>
      <pc:sldChg chg="addSp delSp modSp add">
        <pc:chgData name="Henry Fabian Lopez Granizo" userId="ce9345c8-2186-428c-ad83-661497fa32fc" providerId="ADAL" clId="{1025093E-C2B5-4542-A31F-65E137D21A12}" dt="2018-03-19T22:04:03.337" v="2746" actId="1076"/>
        <pc:sldMkLst>
          <pc:docMk/>
          <pc:sldMk cId="2483380903" sldId="315"/>
        </pc:sldMkLst>
        <pc:spChg chg="mod">
          <ac:chgData name="Henry Fabian Lopez Granizo" userId="ce9345c8-2186-428c-ad83-661497fa32fc" providerId="ADAL" clId="{1025093E-C2B5-4542-A31F-65E137D21A12}" dt="2018-03-19T21:57:40.165" v="2624" actId="20577"/>
          <ac:spMkLst>
            <pc:docMk/>
            <pc:sldMk cId="2483380903" sldId="315"/>
            <ac:spMk id="4" creationId="{7372E114-E3A8-4277-AC4E-056BE4CC0123}"/>
          </ac:spMkLst>
        </pc:spChg>
        <pc:spChg chg="mod">
          <ac:chgData name="Henry Fabian Lopez Granizo" userId="ce9345c8-2186-428c-ad83-661497fa32fc" providerId="ADAL" clId="{1025093E-C2B5-4542-A31F-65E137D21A12}" dt="2018-03-19T22:04:03.337" v="2746" actId="1076"/>
          <ac:spMkLst>
            <pc:docMk/>
            <pc:sldMk cId="2483380903" sldId="315"/>
            <ac:spMk id="5" creationId="{2FD0FA5B-7D6A-499E-B9DE-C07719C2BDF2}"/>
          </ac:spMkLst>
        </pc:spChg>
        <pc:spChg chg="add del">
          <ac:chgData name="Henry Fabian Lopez Granizo" userId="ce9345c8-2186-428c-ad83-661497fa32fc" providerId="ADAL" clId="{1025093E-C2B5-4542-A31F-65E137D21A12}" dt="2018-03-19T22:01:26.794" v="2710" actId="1076"/>
          <ac:spMkLst>
            <pc:docMk/>
            <pc:sldMk cId="2483380903" sldId="315"/>
            <ac:spMk id="6" creationId="{B9938433-6C50-49E3-AEBB-C8451E64350F}"/>
          </ac:spMkLst>
        </pc:spChg>
      </pc:sldChg>
      <pc:sldChg chg="addSp delSp modSp add">
        <pc:chgData name="Henry Fabian Lopez Granizo" userId="ce9345c8-2186-428c-ad83-661497fa32fc" providerId="ADAL" clId="{1025093E-C2B5-4542-A31F-65E137D21A12}" dt="2018-03-19T22:20:54.389" v="2884" actId="403"/>
        <pc:sldMkLst>
          <pc:docMk/>
          <pc:sldMk cId="357329128" sldId="316"/>
        </pc:sldMkLst>
        <pc:spChg chg="del mod">
          <ac:chgData name="Henry Fabian Lopez Granizo" userId="ce9345c8-2186-428c-ad83-661497fa32fc" providerId="ADAL" clId="{1025093E-C2B5-4542-A31F-65E137D21A12}" dt="2018-03-19T22:02:12.241" v="2727" actId="478"/>
          <ac:spMkLst>
            <pc:docMk/>
            <pc:sldMk cId="357329128" sldId="316"/>
            <ac:spMk id="5" creationId="{2FD0FA5B-7D6A-499E-B9DE-C07719C2BDF2}"/>
          </ac:spMkLst>
        </pc:spChg>
        <pc:graphicFrameChg chg="add mod modGraphic">
          <ac:chgData name="Henry Fabian Lopez Granizo" userId="ce9345c8-2186-428c-ad83-661497fa32fc" providerId="ADAL" clId="{1025093E-C2B5-4542-A31F-65E137D21A12}" dt="2018-03-19T22:20:54.389" v="2884" actId="403"/>
          <ac:graphicFrameMkLst>
            <pc:docMk/>
            <pc:sldMk cId="357329128" sldId="316"/>
            <ac:graphicFrameMk id="6" creationId="{FBD34236-EEED-454E-B9E4-B105F52AAB7A}"/>
          </ac:graphicFrameMkLst>
        </pc:graphicFrameChg>
      </pc:sldChg>
      <pc:sldChg chg="modSp add del">
        <pc:chgData name="Henry Fabian Lopez Granizo" userId="ce9345c8-2186-428c-ad83-661497fa32fc" providerId="ADAL" clId="{1025093E-C2B5-4542-A31F-65E137D21A12}" dt="2018-03-19T22:13:07.204" v="2790" actId="2696"/>
        <pc:sldMkLst>
          <pc:docMk/>
          <pc:sldMk cId="1225148551" sldId="317"/>
        </pc:sldMkLst>
        <pc:spChg chg="mod">
          <ac:chgData name="Henry Fabian Lopez Granizo" userId="ce9345c8-2186-428c-ad83-661497fa32fc" providerId="ADAL" clId="{1025093E-C2B5-4542-A31F-65E137D21A12}" dt="2018-03-19T22:08:36.554" v="2770" actId="20577"/>
          <ac:spMkLst>
            <pc:docMk/>
            <pc:sldMk cId="1225148551" sldId="317"/>
            <ac:spMk id="5" creationId="{2FD0FA5B-7D6A-499E-B9DE-C07719C2BDF2}"/>
          </ac:spMkLst>
        </pc:spChg>
      </pc:sldChg>
      <pc:sldChg chg="addSp modSp add">
        <pc:chgData name="Henry Fabian Lopez Granizo" userId="ce9345c8-2186-428c-ad83-661497fa32fc" providerId="ADAL" clId="{1025093E-C2B5-4542-A31F-65E137D21A12}" dt="2018-03-19T22:15:07.273" v="2845" actId="14100"/>
        <pc:sldMkLst>
          <pc:docMk/>
          <pc:sldMk cId="2427787338" sldId="318"/>
        </pc:sldMkLst>
        <pc:spChg chg="mod">
          <ac:chgData name="Henry Fabian Lopez Granizo" userId="ce9345c8-2186-428c-ad83-661497fa32fc" providerId="ADAL" clId="{1025093E-C2B5-4542-A31F-65E137D21A12}" dt="2018-03-19T22:15:00.878" v="2844" actId="1076"/>
          <ac:spMkLst>
            <pc:docMk/>
            <pc:sldMk cId="2427787338" sldId="318"/>
            <ac:spMk id="5" creationId="{2FD0FA5B-7D6A-499E-B9DE-C07719C2BDF2}"/>
          </ac:spMkLst>
        </pc:spChg>
        <pc:spChg chg="add mod">
          <ac:chgData name="Henry Fabian Lopez Granizo" userId="ce9345c8-2186-428c-ad83-661497fa32fc" providerId="ADAL" clId="{1025093E-C2B5-4542-A31F-65E137D21A12}" dt="2018-03-19T22:15:07.273" v="2845" actId="14100"/>
          <ac:spMkLst>
            <pc:docMk/>
            <pc:sldMk cId="2427787338" sldId="318"/>
            <ac:spMk id="6" creationId="{9D327342-DABE-448E-9643-86CC6E9D7715}"/>
          </ac:spMkLst>
        </pc:spChg>
      </pc:sldChg>
      <pc:sldChg chg="addSp delSp modSp add">
        <pc:chgData name="Henry Fabian Lopez Granizo" userId="ce9345c8-2186-428c-ad83-661497fa32fc" providerId="ADAL" clId="{1025093E-C2B5-4542-A31F-65E137D21A12}" dt="2018-03-19T22:22:40.927" v="2899" actId="14734"/>
        <pc:sldMkLst>
          <pc:docMk/>
          <pc:sldMk cId="3428103047" sldId="319"/>
        </pc:sldMkLst>
        <pc:graphicFrameChg chg="add mod modGraphic">
          <ac:chgData name="Henry Fabian Lopez Granizo" userId="ce9345c8-2186-428c-ad83-661497fa32fc" providerId="ADAL" clId="{1025093E-C2B5-4542-A31F-65E137D21A12}" dt="2018-03-19T22:22:40.927" v="2899" actId="14734"/>
          <ac:graphicFrameMkLst>
            <pc:docMk/>
            <pc:sldMk cId="3428103047" sldId="319"/>
            <ac:graphicFrameMk id="5" creationId="{462C5C9F-2835-43B8-B3A9-ACC38C681BF3}"/>
          </ac:graphicFrameMkLst>
        </pc:graphicFrameChg>
        <pc:graphicFrameChg chg="del">
          <ac:chgData name="Henry Fabian Lopez Granizo" userId="ce9345c8-2186-428c-ad83-661497fa32fc" providerId="ADAL" clId="{1025093E-C2B5-4542-A31F-65E137D21A12}" dt="2018-03-19T22:16:36.714" v="2847" actId="478"/>
          <ac:graphicFrameMkLst>
            <pc:docMk/>
            <pc:sldMk cId="3428103047" sldId="319"/>
            <ac:graphicFrameMk id="6" creationId="{FBD34236-EEED-454E-B9E4-B105F52AAB7A}"/>
          </ac:graphicFrameMkLst>
        </pc:graphicFrameChg>
      </pc:sldChg>
      <pc:sldChg chg="addSp delSp modSp add">
        <pc:chgData name="Henry Fabian Lopez Granizo" userId="ce9345c8-2186-428c-ad83-661497fa32fc" providerId="ADAL" clId="{1025093E-C2B5-4542-A31F-65E137D21A12}" dt="2018-03-19T23:06:57.028" v="3841" actId="403"/>
        <pc:sldMkLst>
          <pc:docMk/>
          <pc:sldMk cId="4005239924" sldId="320"/>
        </pc:sldMkLst>
        <pc:spChg chg="add del mod">
          <ac:chgData name="Henry Fabian Lopez Granizo" userId="ce9345c8-2186-428c-ad83-661497fa32fc" providerId="ADAL" clId="{1025093E-C2B5-4542-A31F-65E137D21A12}" dt="2018-03-19T23:00:59.461" v="3744" actId="478"/>
          <ac:spMkLst>
            <pc:docMk/>
            <pc:sldMk cId="4005239924" sldId="320"/>
            <ac:spMk id="6" creationId="{ACDA7F43-D706-4EBA-901E-26C1621A48D2}"/>
          </ac:spMkLst>
        </pc:spChg>
        <pc:spChg chg="add mod">
          <ac:chgData name="Henry Fabian Lopez Granizo" userId="ce9345c8-2186-428c-ad83-661497fa32fc" providerId="ADAL" clId="{1025093E-C2B5-4542-A31F-65E137D21A12}" dt="2018-03-19T23:04:52.328" v="3824" actId="164"/>
          <ac:spMkLst>
            <pc:docMk/>
            <pc:sldMk cId="4005239924" sldId="320"/>
            <ac:spMk id="7" creationId="{51575974-81E2-4289-84C7-8B5C2ACEB2BA}"/>
          </ac:spMkLst>
        </pc:spChg>
        <pc:spChg chg="add mod">
          <ac:chgData name="Henry Fabian Lopez Granizo" userId="ce9345c8-2186-428c-ad83-661497fa32fc" providerId="ADAL" clId="{1025093E-C2B5-4542-A31F-65E137D21A12}" dt="2018-03-19T23:04:52.328" v="3824" actId="164"/>
          <ac:spMkLst>
            <pc:docMk/>
            <pc:sldMk cId="4005239924" sldId="320"/>
            <ac:spMk id="8" creationId="{80403ABF-AF98-42F9-9F4C-94AE0240AC2D}"/>
          </ac:spMkLst>
        </pc:spChg>
        <pc:spChg chg="add">
          <ac:chgData name="Henry Fabian Lopez Granizo" userId="ce9345c8-2186-428c-ad83-661497fa32fc" providerId="ADAL" clId="{1025093E-C2B5-4542-A31F-65E137D21A12}" dt="2018-03-19T23:05:20.345" v="3829" actId="403"/>
          <ac:spMkLst>
            <pc:docMk/>
            <pc:sldMk cId="4005239924" sldId="320"/>
            <ac:spMk id="10" creationId="{19936F24-D29E-4D77-AB9D-84B2F1BAA37A}"/>
          </ac:spMkLst>
        </pc:spChg>
        <pc:spChg chg="add mod">
          <ac:chgData name="Henry Fabian Lopez Granizo" userId="ce9345c8-2186-428c-ad83-661497fa32fc" providerId="ADAL" clId="{1025093E-C2B5-4542-A31F-65E137D21A12}" dt="2018-03-19T23:05:30.631" v="3836" actId="20577"/>
          <ac:spMkLst>
            <pc:docMk/>
            <pc:sldMk cId="4005239924" sldId="320"/>
            <ac:spMk id="11" creationId="{6C955E3E-0205-4D1F-BC56-9EF173E8953D}"/>
          </ac:spMkLst>
        </pc:spChg>
        <pc:grpChg chg="add mod">
          <ac:chgData name="Henry Fabian Lopez Granizo" userId="ce9345c8-2186-428c-ad83-661497fa32fc" providerId="ADAL" clId="{1025093E-C2B5-4542-A31F-65E137D21A12}" dt="2018-03-19T23:06:47.274" v="3839" actId="14100"/>
          <ac:grpSpMkLst>
            <pc:docMk/>
            <pc:sldMk cId="4005239924" sldId="320"/>
            <ac:grpSpMk id="9" creationId="{2B128B37-832F-42C2-876F-619A1929D714}"/>
          </ac:grpSpMkLst>
        </pc:grpChg>
        <pc:graphicFrameChg chg="add mod">
          <ac:chgData name="Henry Fabian Lopez Granizo" userId="ce9345c8-2186-428c-ad83-661497fa32fc" providerId="ADAL" clId="{1025093E-C2B5-4542-A31F-65E137D21A12}" dt="2018-03-19T23:06:57.028" v="3841" actId="403"/>
          <ac:graphicFrameMkLst>
            <pc:docMk/>
            <pc:sldMk cId="4005239924" sldId="320"/>
            <ac:graphicFrameMk id="5" creationId="{CFE93AA0-AE19-4DD3-A233-A931CA65FC29}"/>
          </ac:graphicFrameMkLst>
        </pc:graphicFrameChg>
        <pc:picChg chg="add del mod">
          <ac:chgData name="Henry Fabian Lopez Granizo" userId="ce9345c8-2186-428c-ad83-661497fa32fc" providerId="ADAL" clId="{1025093E-C2B5-4542-A31F-65E137D21A12}" dt="2018-03-19T23:04:40.448" v="3823" actId="478"/>
          <ac:picMkLst>
            <pc:docMk/>
            <pc:sldMk cId="4005239924" sldId="320"/>
            <ac:picMk id="3" creationId="{C66BC404-F14B-4E5B-BF72-B0E448CF948D}"/>
          </ac:picMkLst>
        </pc:picChg>
        <pc:picChg chg="add del mod">
          <ac:chgData name="Henry Fabian Lopez Granizo" userId="ce9345c8-2186-428c-ad83-661497fa32fc" providerId="ADAL" clId="{1025093E-C2B5-4542-A31F-65E137D21A12}" dt="2018-03-19T22:42:04.156" v="3380" actId="478"/>
          <ac:picMkLst>
            <pc:docMk/>
            <pc:sldMk cId="4005239924" sldId="320"/>
            <ac:picMk id="4" creationId="{D5724183-E169-4E52-ACD7-0D846AE0024C}"/>
          </ac:picMkLst>
        </pc:picChg>
      </pc:sldChg>
      <pc:sldChg chg="addSp modSp add">
        <pc:chgData name="Henry Fabian Lopez Granizo" userId="ce9345c8-2186-428c-ad83-661497fa32fc" providerId="ADAL" clId="{1025093E-C2B5-4542-A31F-65E137D21A12}" dt="2018-03-19T23:08:35.999" v="3858" actId="403"/>
        <pc:sldMkLst>
          <pc:docMk/>
          <pc:sldMk cId="776210825" sldId="321"/>
        </pc:sldMkLst>
        <pc:graphicFrameChg chg="add mod modGraphic">
          <ac:chgData name="Henry Fabian Lopez Granizo" userId="ce9345c8-2186-428c-ad83-661497fa32fc" providerId="ADAL" clId="{1025093E-C2B5-4542-A31F-65E137D21A12}" dt="2018-03-19T23:08:35.999" v="3858" actId="403"/>
          <ac:graphicFrameMkLst>
            <pc:docMk/>
            <pc:sldMk cId="776210825" sldId="321"/>
            <ac:graphicFrameMk id="3" creationId="{E73BA134-EBFB-40CB-88F3-35E7644EACA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pmmop365-my.sharepoint.com/personal/henry_lopez_epmmop_gob_ec/Documents/PERSONAL%20-%20Henry%20Lopez/TESIS_METODOLOGIA/Calculos_Te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53"/>
          <c:w val="0.79717182611786408"/>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DBB5-46C8-98E7-A62D76E9AFD4}"/>
              </c:ext>
            </c:extLst>
          </c:dPt>
          <c:dPt>
            <c:idx val="1"/>
            <c:bubble3D val="0"/>
            <c:spPr>
              <a:noFill/>
              <a:ln w="19050">
                <a:noFill/>
              </a:ln>
              <a:effectLst/>
            </c:spPr>
            <c:extLst>
              <c:ext xmlns:c16="http://schemas.microsoft.com/office/drawing/2014/chart" uri="{C3380CC4-5D6E-409C-BE32-E72D297353CC}">
                <c16:uniqueId val="{00000003-DBB5-46C8-98E7-A62D76E9AFD4}"/>
              </c:ext>
            </c:extLst>
          </c:dPt>
          <c:dLbls>
            <c:dLbl>
              <c:idx val="0"/>
              <c:layout>
                <c:manualLayout>
                  <c:x val="-0.20644593904928552"/>
                  <c:y val="2.0380346457687944E-2"/>
                </c:manualLayout>
              </c:layout>
              <c:tx>
                <c:rich>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fld id="{857C2360-0166-43D0-ADF6-D455675720A2}" type="VALUE">
                      <a:rPr lang="en-US" sz="3200" b="1" spc="-150">
                        <a:solidFill>
                          <a:schemeClr val="accent1">
                            <a:lumMod val="20000"/>
                            <a:lumOff val="80000"/>
                          </a:schemeClr>
                        </a:solidFill>
                      </a:rPr>
                      <a:pPr>
                        <a:defRPr sz="3200" spc="-150">
                          <a:solidFill>
                            <a:schemeClr val="accent1">
                              <a:lumMod val="20000"/>
                              <a:lumOff val="80000"/>
                            </a:schemeClr>
                          </a:solidFill>
                        </a:defRPr>
                      </a:pPr>
                      <a:t>[VALOR]</a:t>
                    </a:fld>
                    <a:endParaRPr lang="es-MX"/>
                  </a:p>
                </c:rich>
              </c:tx>
              <c:numFmt formatCode="0%" sourceLinked="0"/>
              <c:spPr>
                <a:noFill/>
                <a:ln>
                  <a:noFill/>
                </a:ln>
                <a:effectLst/>
              </c:spPr>
              <c:txPr>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dlblFieldTable/>
                  <c15:showDataLabelsRange val="0"/>
                </c:ext>
                <c:ext xmlns:c16="http://schemas.microsoft.com/office/drawing/2014/chart" uri="{C3380CC4-5D6E-409C-BE32-E72D297353CC}">
                  <c16:uniqueId val="{00000001-DBB5-46C8-98E7-A62D76E9AFD4}"/>
                </c:ext>
              </c:extLst>
            </c:dLbl>
            <c:dLbl>
              <c:idx val="1"/>
              <c:delete val="1"/>
              <c:extLst>
                <c:ext xmlns:c15="http://schemas.microsoft.com/office/drawing/2012/chart" uri="{CE6537A1-D6FC-4f65-9D91-7224C49458BB}"/>
                <c:ext xmlns:c16="http://schemas.microsoft.com/office/drawing/2014/chart" uri="{C3380CC4-5D6E-409C-BE32-E72D297353CC}">
                  <c16:uniqueId val="{00000003-DBB5-46C8-98E7-A62D76E9AF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4-DBB5-46C8-98E7-A62D76E9AFD4}"/>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53"/>
          <c:w val="0.79717182611786408"/>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2E65-4203-91D6-EF16771809D4}"/>
              </c:ext>
            </c:extLst>
          </c:dPt>
          <c:dPt>
            <c:idx val="1"/>
            <c:bubble3D val="0"/>
            <c:spPr>
              <a:noFill/>
              <a:ln w="19050">
                <a:noFill/>
              </a:ln>
              <a:effectLst/>
            </c:spPr>
            <c:extLst>
              <c:ext xmlns:c16="http://schemas.microsoft.com/office/drawing/2014/chart" uri="{C3380CC4-5D6E-409C-BE32-E72D297353CC}">
                <c16:uniqueId val="{00000003-2E65-4203-91D6-EF16771809D4}"/>
              </c:ext>
            </c:extLst>
          </c:dPt>
          <c:dLbls>
            <c:dLbl>
              <c:idx val="0"/>
              <c:layout>
                <c:manualLayout>
                  <c:x val="-0.21416198843200152"/>
                  <c:y val="-0.24413918089786407"/>
                </c:manualLayout>
              </c:layout>
              <c:tx>
                <c:rich>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fld id="{857C2360-0166-43D0-ADF6-D455675720A2}" type="VALUE">
                      <a:rPr lang="en-US" sz="3200" b="1" spc="-150">
                        <a:solidFill>
                          <a:schemeClr val="accent1">
                            <a:lumMod val="20000"/>
                            <a:lumOff val="80000"/>
                          </a:schemeClr>
                        </a:solidFill>
                      </a:rPr>
                      <a:pPr>
                        <a:defRPr sz="3200" spc="-150">
                          <a:solidFill>
                            <a:schemeClr val="accent1">
                              <a:lumMod val="20000"/>
                              <a:lumOff val="80000"/>
                            </a:schemeClr>
                          </a:solidFill>
                        </a:defRPr>
                      </a:pPr>
                      <a:t>[VALOR]</a:t>
                    </a:fld>
                    <a:endParaRPr lang="es-MX"/>
                  </a:p>
                </c:rich>
              </c:tx>
              <c:numFmt formatCode="0%" sourceLinked="0"/>
              <c:spPr>
                <a:noFill/>
                <a:ln>
                  <a:noFill/>
                </a:ln>
                <a:effectLst/>
              </c:spPr>
              <c:txPr>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dlblFieldTable/>
                  <c15:showDataLabelsRange val="0"/>
                </c:ext>
                <c:ext xmlns:c16="http://schemas.microsoft.com/office/drawing/2014/chart" uri="{C3380CC4-5D6E-409C-BE32-E72D297353CC}">
                  <c16:uniqueId val="{00000001-2E65-4203-91D6-EF16771809D4}"/>
                </c:ext>
              </c:extLst>
            </c:dLbl>
            <c:dLbl>
              <c:idx val="1"/>
              <c:delete val="1"/>
              <c:extLst>
                <c:ext xmlns:c15="http://schemas.microsoft.com/office/drawing/2012/chart" uri="{CE6537A1-D6FC-4f65-9D91-7224C49458BB}"/>
                <c:ext xmlns:c16="http://schemas.microsoft.com/office/drawing/2014/chart" uri="{C3380CC4-5D6E-409C-BE32-E72D297353CC}">
                  <c16:uniqueId val="{00000003-2E65-4203-91D6-EF16771809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 -B2</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2E65-4203-91D6-EF16771809D4}"/>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53"/>
          <c:w val="0.79717182611786408"/>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F056-4E2C-9E20-F076E8D14F16}"/>
              </c:ext>
            </c:extLst>
          </c:dPt>
          <c:dPt>
            <c:idx val="1"/>
            <c:bubble3D val="0"/>
            <c:spPr>
              <a:noFill/>
              <a:ln w="19050">
                <a:noFill/>
              </a:ln>
              <a:effectLst/>
            </c:spPr>
            <c:extLst>
              <c:ext xmlns:c16="http://schemas.microsoft.com/office/drawing/2014/chart" uri="{C3380CC4-5D6E-409C-BE32-E72D297353CC}">
                <c16:uniqueId val="{00000003-F056-4E2C-9E20-F076E8D14F16}"/>
              </c:ext>
            </c:extLst>
          </c:dPt>
          <c:dLbls>
            <c:dLbl>
              <c:idx val="0"/>
              <c:layout>
                <c:manualLayout>
                  <c:x val="-0.22959408719743366"/>
                  <c:y val="8.907952925108728E-2"/>
                </c:manualLayout>
              </c:layout>
              <c:tx>
                <c:rich>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fld id="{857C2360-0166-43D0-ADF6-D455675720A2}" type="VALUE">
                      <a:rPr lang="en-US" sz="3200" b="1" spc="-150">
                        <a:solidFill>
                          <a:schemeClr val="accent1">
                            <a:lumMod val="20000"/>
                            <a:lumOff val="80000"/>
                          </a:schemeClr>
                        </a:solidFill>
                      </a:rPr>
                      <a:pPr>
                        <a:defRPr sz="3200" spc="-150">
                          <a:solidFill>
                            <a:schemeClr val="accent1">
                              <a:lumMod val="20000"/>
                              <a:lumOff val="80000"/>
                            </a:schemeClr>
                          </a:solidFill>
                        </a:defRPr>
                      </a:pPr>
                      <a:t>[VALOR]</a:t>
                    </a:fld>
                    <a:endParaRPr lang="es-MX"/>
                  </a:p>
                </c:rich>
              </c:tx>
              <c:numFmt formatCode="0%" sourceLinked="0"/>
              <c:spPr>
                <a:noFill/>
                <a:ln>
                  <a:noFill/>
                </a:ln>
                <a:effectLst/>
              </c:spPr>
              <c:txPr>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dlblFieldTable/>
                  <c15:showDataLabelsRange val="0"/>
                </c:ext>
                <c:ext xmlns:c16="http://schemas.microsoft.com/office/drawing/2014/chart" uri="{C3380CC4-5D6E-409C-BE32-E72D297353CC}">
                  <c16:uniqueId val="{00000001-F056-4E2C-9E20-F076E8D14F16}"/>
                </c:ext>
              </c:extLst>
            </c:dLbl>
            <c:dLbl>
              <c:idx val="1"/>
              <c:delete val="1"/>
              <c:extLst>
                <c:ext xmlns:c15="http://schemas.microsoft.com/office/drawing/2012/chart" uri="{CE6537A1-D6FC-4f65-9D91-7224C49458BB}"/>
                <c:ext xmlns:c16="http://schemas.microsoft.com/office/drawing/2014/chart" uri="{C3380CC4-5D6E-409C-BE32-E72D297353CC}">
                  <c16:uniqueId val="{00000003-F056-4E2C-9E20-F076E8D14F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0.42</c:v>
                </c:pt>
                <c:pt idx="1">
                  <c:v>0.58000000000000007</c:v>
                </c:pt>
              </c:numCache>
            </c:numRef>
          </c:val>
          <c:extLst>
            <c:ext xmlns:c16="http://schemas.microsoft.com/office/drawing/2014/chart" uri="{C3380CC4-5D6E-409C-BE32-E72D297353CC}">
              <c16:uniqueId val="{00000004-F056-4E2C-9E20-F076E8D14F16}"/>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53"/>
          <c:w val="0.79717182611786408"/>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690C-4720-954F-E913D06A1A6F}"/>
              </c:ext>
            </c:extLst>
          </c:dPt>
          <c:dPt>
            <c:idx val="1"/>
            <c:bubble3D val="0"/>
            <c:spPr>
              <a:noFill/>
              <a:ln w="19050">
                <a:noFill/>
              </a:ln>
              <a:effectLst/>
            </c:spPr>
            <c:extLst>
              <c:ext xmlns:c16="http://schemas.microsoft.com/office/drawing/2014/chart" uri="{C3380CC4-5D6E-409C-BE32-E72D297353CC}">
                <c16:uniqueId val="{00000003-690C-4720-954F-E913D06A1A6F}"/>
              </c:ext>
            </c:extLst>
          </c:dPt>
          <c:dLbls>
            <c:dLbl>
              <c:idx val="0"/>
              <c:layout>
                <c:manualLayout>
                  <c:x val="-0.24502618596286574"/>
                  <c:y val="-1.8198658179690675E-2"/>
                </c:manualLayout>
              </c:layout>
              <c:tx>
                <c:rich>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fld id="{857C2360-0166-43D0-ADF6-D455675720A2}" type="VALUE">
                      <a:rPr lang="en-US" sz="3200" b="1" spc="-150">
                        <a:solidFill>
                          <a:schemeClr val="accent1">
                            <a:lumMod val="20000"/>
                            <a:lumOff val="80000"/>
                          </a:schemeClr>
                        </a:solidFill>
                      </a:rPr>
                      <a:pPr>
                        <a:defRPr sz="3200" spc="-150">
                          <a:solidFill>
                            <a:schemeClr val="accent1">
                              <a:lumMod val="20000"/>
                              <a:lumOff val="80000"/>
                            </a:schemeClr>
                          </a:solidFill>
                        </a:defRPr>
                      </a:pPr>
                      <a:t>[VALOR]</a:t>
                    </a:fld>
                    <a:endParaRPr lang="es-MX"/>
                  </a:p>
                </c:rich>
              </c:tx>
              <c:numFmt formatCode="0%" sourceLinked="0"/>
              <c:spPr>
                <a:noFill/>
                <a:ln>
                  <a:noFill/>
                </a:ln>
                <a:effectLst/>
              </c:spPr>
              <c:txPr>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dlblFieldTable/>
                  <c15:showDataLabelsRange val="0"/>
                </c:ext>
                <c:ext xmlns:c16="http://schemas.microsoft.com/office/drawing/2014/chart" uri="{C3380CC4-5D6E-409C-BE32-E72D297353CC}">
                  <c16:uniqueId val="{00000001-690C-4720-954F-E913D06A1A6F}"/>
                </c:ext>
              </c:extLst>
            </c:dLbl>
            <c:dLbl>
              <c:idx val="1"/>
              <c:delete val="1"/>
              <c:extLst>
                <c:ext xmlns:c15="http://schemas.microsoft.com/office/drawing/2012/chart" uri="{CE6537A1-D6FC-4f65-9D91-7224C49458BB}"/>
                <c:ext xmlns:c16="http://schemas.microsoft.com/office/drawing/2014/chart" uri="{C3380CC4-5D6E-409C-BE32-E72D297353CC}">
                  <c16:uniqueId val="{00000003-690C-4720-954F-E913D06A1A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690C-4720-954F-E913D06A1A6F}"/>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408694106796"/>
          <c:y val="0.10142733882077253"/>
          <c:w val="0.79717182611786408"/>
          <c:h val="0.79714593516062771"/>
        </c:manualLayout>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C898-402C-A479-6772388BC20B}"/>
              </c:ext>
            </c:extLst>
          </c:dPt>
          <c:dPt>
            <c:idx val="1"/>
            <c:bubble3D val="0"/>
            <c:spPr>
              <a:noFill/>
              <a:ln w="19050">
                <a:noFill/>
              </a:ln>
              <a:effectLst/>
            </c:spPr>
            <c:extLst>
              <c:ext xmlns:c16="http://schemas.microsoft.com/office/drawing/2014/chart" uri="{C3380CC4-5D6E-409C-BE32-E72D297353CC}">
                <c16:uniqueId val="{00000003-C898-402C-A479-6772388BC20B}"/>
              </c:ext>
            </c:extLst>
          </c:dPt>
          <c:dLbls>
            <c:dLbl>
              <c:idx val="0"/>
              <c:layout>
                <c:manualLayout>
                  <c:x val="-0.22959408719743366"/>
                  <c:y val="8.907952925108728E-2"/>
                </c:manualLayout>
              </c:layout>
              <c:tx>
                <c:rich>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fld id="{857C2360-0166-43D0-ADF6-D455675720A2}" type="VALUE">
                      <a:rPr lang="en-US" sz="3200" b="1" spc="-150">
                        <a:solidFill>
                          <a:schemeClr val="accent1">
                            <a:lumMod val="20000"/>
                            <a:lumOff val="80000"/>
                          </a:schemeClr>
                        </a:solidFill>
                      </a:rPr>
                      <a:pPr>
                        <a:defRPr sz="3200" spc="-150">
                          <a:solidFill>
                            <a:schemeClr val="accent1">
                              <a:lumMod val="20000"/>
                              <a:lumOff val="80000"/>
                            </a:schemeClr>
                          </a:solidFill>
                        </a:defRPr>
                      </a:pPr>
                      <a:t>[VALOR]</a:t>
                    </a:fld>
                    <a:endParaRPr lang="es-MX"/>
                  </a:p>
                </c:rich>
              </c:tx>
              <c:numFmt formatCode="0%" sourceLinked="0"/>
              <c:spPr>
                <a:noFill/>
                <a:ln>
                  <a:noFill/>
                </a:ln>
                <a:effectLst/>
              </c:spPr>
              <c:txPr>
                <a:bodyPr rot="0" spcFirstLastPara="1" vertOverflow="ellipsis" vert="horz" wrap="none" lIns="0" tIns="0" rIns="0" bIns="182880" anchor="ctr" anchorCtr="1">
                  <a:noAutofit/>
                </a:bodyPr>
                <a:lstStyle/>
                <a:p>
                  <a:pPr>
                    <a:defRPr sz="3200" b="0" i="0" u="none" strike="noStrike" kern="1200" spc="-150" baseline="0">
                      <a:solidFill>
                        <a:schemeClr val="accent1">
                          <a:lumMod val="20000"/>
                          <a:lumOff val="80000"/>
                        </a:schemeClr>
                      </a:solidFill>
                      <a:latin typeface="+mn-lt"/>
                      <a:ea typeface="+mn-ea"/>
                      <a:cs typeface="+mn-cs"/>
                    </a:defRPr>
                  </a:pPr>
                  <a:endParaRPr lang="es-MX"/>
                </a:p>
              </c:txPr>
              <c:showLegendKey val="0"/>
              <c:showVal val="0"/>
              <c:showCatName val="0"/>
              <c:showSerName val="0"/>
              <c:showPercent val="1"/>
              <c:showBubbleSize val="0"/>
              <c:extLst>
                <c:ext xmlns:c15="http://schemas.microsoft.com/office/drawing/2012/chart" uri="{CE6537A1-D6FC-4f65-9D91-7224C49458BB}">
                  <c15:layout>
                    <c:manualLayout>
                      <c:w val="0.53316317307014671"/>
                      <c:h val="0.3595555468401469"/>
                    </c:manualLayout>
                  </c15:layout>
                  <c15:dlblFieldTable/>
                  <c15:showDataLabelsRange val="0"/>
                </c:ext>
                <c:ext xmlns:c16="http://schemas.microsoft.com/office/drawing/2014/chart" uri="{C3380CC4-5D6E-409C-BE32-E72D297353CC}">
                  <c16:uniqueId val="{00000001-C898-402C-A479-6772388BC20B}"/>
                </c:ext>
              </c:extLst>
            </c:dLbl>
            <c:dLbl>
              <c:idx val="1"/>
              <c:delete val="1"/>
              <c:extLst>
                <c:ext xmlns:c15="http://schemas.microsoft.com/office/drawing/2012/chart" uri="{CE6537A1-D6FC-4f65-9D91-7224C49458BB}"/>
                <c:ext xmlns:c16="http://schemas.microsoft.com/office/drawing/2014/chart" uri="{C3380CC4-5D6E-409C-BE32-E72D297353CC}">
                  <c16:uniqueId val="{00000003-C898-402C-A479-6772388BC2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20000"/>
                        <a:lumOff val="8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Enter your Number</c:v>
                </c:pt>
                <c:pt idx="1">
                  <c:v>Formual =100%-B2</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C898-402C-A479-6772388BC20B}"/>
            </c:ext>
          </c:extLst>
        </c:ser>
        <c:dLbls>
          <c:showLegendKey val="0"/>
          <c:showVal val="0"/>
          <c:showCatName val="0"/>
          <c:showSerName val="0"/>
          <c:showPercent val="0"/>
          <c:showBubbleSize val="0"/>
          <c:showLeaderLines val="0"/>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EC" sz="1600" b="1"/>
              <a:t>Infraestructura Local Vs IaaS - ERP (A. Producción)</a:t>
            </a:r>
          </a:p>
        </c:rich>
      </c:tx>
      <c:layout>
        <c:manualLayout>
          <c:xMode val="edge"/>
          <c:yMode val="edge"/>
          <c:x val="0.21323600174978127"/>
          <c:y val="2.469135802469135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Hoja3!$H$4</c:f>
              <c:strCache>
                <c:ptCount val="1"/>
                <c:pt idx="0">
                  <c:v>Infra. Local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Hoja3!$G$15:$G$16</c:f>
              <c:strCache>
                <c:ptCount val="2"/>
                <c:pt idx="0">
                  <c:v>Amazon</c:v>
                </c:pt>
                <c:pt idx="1">
                  <c:v>Microsoft</c:v>
                </c:pt>
              </c:strCache>
            </c:strRef>
          </c:cat>
          <c:val>
            <c:numRef>
              <c:f>Hoja3!$H$15:$H$16</c:f>
              <c:numCache>
                <c:formatCode>_("$"* #,##0.00_);_("$"* \(#,##0.00\);_("$"* "-"??_);_(@_)</c:formatCode>
                <c:ptCount val="2"/>
                <c:pt idx="0">
                  <c:v>211729</c:v>
                </c:pt>
                <c:pt idx="1">
                  <c:v>132843</c:v>
                </c:pt>
              </c:numCache>
            </c:numRef>
          </c:val>
          <c:extLst>
            <c:ext xmlns:c16="http://schemas.microsoft.com/office/drawing/2014/chart" uri="{C3380CC4-5D6E-409C-BE32-E72D297353CC}">
              <c16:uniqueId val="{00000000-16C7-4E33-9902-DE3FC1CEB72E}"/>
            </c:ext>
          </c:extLst>
        </c:ser>
        <c:ser>
          <c:idx val="1"/>
          <c:order val="1"/>
          <c:tx>
            <c:strRef>
              <c:f>Hoja3!$I$4</c:f>
              <c:strCache>
                <c:ptCount val="1"/>
                <c:pt idx="0">
                  <c:v>IaaS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Hoja3!$G$15:$G$16</c:f>
              <c:strCache>
                <c:ptCount val="2"/>
                <c:pt idx="0">
                  <c:v>Amazon</c:v>
                </c:pt>
                <c:pt idx="1">
                  <c:v>Microsoft</c:v>
                </c:pt>
              </c:strCache>
            </c:strRef>
          </c:cat>
          <c:val>
            <c:numRef>
              <c:f>Hoja3!$I$15:$I$16</c:f>
              <c:numCache>
                <c:formatCode>_("$"* #,##0.00_);_("$"* \(#,##0.00\);_("$"* "-"??_);_(@_)</c:formatCode>
                <c:ptCount val="2"/>
                <c:pt idx="0">
                  <c:v>35921</c:v>
                </c:pt>
                <c:pt idx="1">
                  <c:v>25824</c:v>
                </c:pt>
              </c:numCache>
            </c:numRef>
          </c:val>
          <c:extLst>
            <c:ext xmlns:c16="http://schemas.microsoft.com/office/drawing/2014/chart" uri="{C3380CC4-5D6E-409C-BE32-E72D297353CC}">
              <c16:uniqueId val="{00000001-16C7-4E33-9902-DE3FC1CEB72E}"/>
            </c:ext>
          </c:extLst>
        </c:ser>
        <c:dLbls>
          <c:dLblPos val="outEnd"/>
          <c:showLegendKey val="0"/>
          <c:showVal val="1"/>
          <c:showCatName val="0"/>
          <c:showSerName val="0"/>
          <c:showPercent val="0"/>
          <c:showBubbleSize val="0"/>
        </c:dLbls>
        <c:gapWidth val="219"/>
        <c:overlap val="-27"/>
        <c:axId val="567978728"/>
        <c:axId val="567976376"/>
      </c:barChart>
      <c:catAx>
        <c:axId val="567978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MX"/>
          </a:p>
        </c:txPr>
        <c:crossAx val="567976376"/>
        <c:crosses val="autoZero"/>
        <c:auto val="1"/>
        <c:lblAlgn val="ctr"/>
        <c:lblOffset val="100"/>
        <c:noMultiLvlLbl val="0"/>
      </c:catAx>
      <c:valAx>
        <c:axId val="5679763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MX"/>
          </a:p>
        </c:txPr>
        <c:crossAx val="567978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b="1"/>
              <a:t>Provedores</a:t>
            </a:r>
            <a:r>
              <a:rPr lang="es-MX" b="1" baseline="0"/>
              <a:t> Globales vs Locales</a:t>
            </a:r>
            <a:endParaRPr lang="es-MX"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Hoja1!$D$19</c:f>
              <c:strCache>
                <c:ptCount val="1"/>
                <c:pt idx="0">
                  <c:v>A.Pruebas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Hoja1!$E$18:$F$18</c:f>
              <c:strCache>
                <c:ptCount val="2"/>
                <c:pt idx="0">
                  <c:v>Globales</c:v>
                </c:pt>
                <c:pt idx="1">
                  <c:v>Locales</c:v>
                </c:pt>
              </c:strCache>
            </c:strRef>
          </c:cat>
          <c:val>
            <c:numRef>
              <c:f>Hoja1!$E$19:$F$19</c:f>
              <c:numCache>
                <c:formatCode>"$"#,##0.00_);[Red]\("$"#,##0.00\)</c:formatCode>
                <c:ptCount val="2"/>
                <c:pt idx="0">
                  <c:v>584.30999999999995</c:v>
                </c:pt>
                <c:pt idx="1">
                  <c:v>3044.32</c:v>
                </c:pt>
              </c:numCache>
            </c:numRef>
          </c:val>
          <c:extLst>
            <c:ext xmlns:c16="http://schemas.microsoft.com/office/drawing/2014/chart" uri="{C3380CC4-5D6E-409C-BE32-E72D297353CC}">
              <c16:uniqueId val="{00000000-0528-4E98-B1F3-BB2021B7C5B3}"/>
            </c:ext>
          </c:extLst>
        </c:ser>
        <c:ser>
          <c:idx val="1"/>
          <c:order val="1"/>
          <c:tx>
            <c:strRef>
              <c:f>Hoja1!$D$20</c:f>
              <c:strCache>
                <c:ptCount val="1"/>
                <c:pt idx="0">
                  <c:v>A.Producción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Hoja1!$E$18:$F$18</c:f>
              <c:strCache>
                <c:ptCount val="2"/>
                <c:pt idx="0">
                  <c:v>Globales</c:v>
                </c:pt>
                <c:pt idx="1">
                  <c:v>Locales</c:v>
                </c:pt>
              </c:strCache>
            </c:strRef>
          </c:cat>
          <c:val>
            <c:numRef>
              <c:f>Hoja1!$E$20:$F$20</c:f>
              <c:numCache>
                <c:formatCode>"$"#,##0.00_);[Red]\("$"#,##0.00\)</c:formatCode>
                <c:ptCount val="2"/>
                <c:pt idx="0">
                  <c:v>980.68</c:v>
                </c:pt>
                <c:pt idx="1">
                  <c:v>5925.03</c:v>
                </c:pt>
              </c:numCache>
            </c:numRef>
          </c:val>
          <c:extLst>
            <c:ext xmlns:c16="http://schemas.microsoft.com/office/drawing/2014/chart" uri="{C3380CC4-5D6E-409C-BE32-E72D297353CC}">
              <c16:uniqueId val="{00000001-0528-4E98-B1F3-BB2021B7C5B3}"/>
            </c:ext>
          </c:extLst>
        </c:ser>
        <c:dLbls>
          <c:dLblPos val="outEnd"/>
          <c:showLegendKey val="0"/>
          <c:showVal val="1"/>
          <c:showCatName val="0"/>
          <c:showSerName val="0"/>
          <c:showPercent val="0"/>
          <c:showBubbleSize val="0"/>
        </c:dLbls>
        <c:gapWidth val="219"/>
        <c:overlap val="-27"/>
        <c:axId val="1872911744"/>
        <c:axId val="1924512880"/>
      </c:barChart>
      <c:catAx>
        <c:axId val="18729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crossAx val="1924512880"/>
        <c:crosses val="autoZero"/>
        <c:auto val="1"/>
        <c:lblAlgn val="ctr"/>
        <c:lblOffset val="100"/>
        <c:noMultiLvlLbl val="0"/>
      </c:catAx>
      <c:valAx>
        <c:axId val="1924512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87291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1862" b="0" i="0" u="none" strike="noStrike" kern="1200" spc="0" baseline="0" noProof="0">
                <a:solidFill>
                  <a:schemeClr val="tx1">
                    <a:lumMod val="65000"/>
                    <a:lumOff val="35000"/>
                  </a:schemeClr>
                </a:solidFill>
                <a:latin typeface="+mn-lt"/>
                <a:ea typeface="+mn-ea"/>
                <a:cs typeface="+mn-cs"/>
              </a:defRPr>
            </a:pPr>
            <a:r>
              <a:rPr lang="es-MX" sz="2400" b="1" noProof="0" dirty="0"/>
              <a:t>Incidentes</a:t>
            </a:r>
            <a:endParaRPr lang="es-MX" b="1" noProof="0" dirty="0"/>
          </a:p>
        </c:rich>
      </c:tx>
      <c:overlay val="0"/>
      <c:spPr>
        <a:noFill/>
        <a:ln>
          <a:noFill/>
        </a:ln>
        <a:effectLst/>
      </c:spPr>
    </c:title>
    <c:autoTitleDeleted val="0"/>
    <c:plotArea>
      <c:layout>
        <c:manualLayout>
          <c:layoutTarget val="inner"/>
          <c:xMode val="edge"/>
          <c:yMode val="edge"/>
          <c:x val="0"/>
          <c:y val="6.3652462113229849E-2"/>
          <c:w val="0.97642002866223998"/>
          <c:h val="0.86858418287827377"/>
        </c:manualLayout>
      </c:layout>
      <c:lineChart>
        <c:grouping val="standard"/>
        <c:varyColors val="0"/>
        <c:ser>
          <c:idx val="0"/>
          <c:order val="0"/>
          <c:tx>
            <c:strRef>
              <c:f>Sheet1!$B$1</c:f>
              <c:strCache>
                <c:ptCount val="1"/>
                <c:pt idx="0">
                  <c:v>Incidentes</c:v>
                </c:pt>
              </c:strCache>
            </c:strRef>
          </c:tx>
          <c:spPr>
            <a:ln w="63500" cap="rnd">
              <a:solidFill>
                <a:schemeClr val="tx2"/>
              </a:solidFill>
              <a:round/>
            </a:ln>
            <a:effectLst/>
          </c:spPr>
          <c:marker>
            <c:symbol val="circle"/>
            <c:size val="17"/>
            <c:spPr>
              <a:solidFill>
                <a:schemeClr val="tx2"/>
              </a:solidFill>
              <a:ln w="25400">
                <a:solidFill>
                  <a:schemeClr val="tx2"/>
                </a:solidFill>
              </a:ln>
              <a:effectLst/>
            </c:spPr>
          </c:marker>
          <c:dPt>
            <c:idx val="1"/>
            <c:marker>
              <c:symbol val="circle"/>
              <c:size val="24"/>
            </c:marker>
            <c:bubble3D val="0"/>
            <c:extLst>
              <c:ext xmlns:c16="http://schemas.microsoft.com/office/drawing/2014/chart" uri="{C3380CC4-5D6E-409C-BE32-E72D297353CC}">
                <c16:uniqueId val="{00000000-64D5-42EE-B823-A5C773988195}"/>
              </c:ext>
            </c:extLst>
          </c:dPt>
          <c:dPt>
            <c:idx val="2"/>
            <c:marker>
              <c:symbol val="circle"/>
              <c:size val="30"/>
              <c:spPr>
                <a:solidFill>
                  <a:schemeClr val="tx2"/>
                </a:solidFill>
                <a:ln w="38100">
                  <a:solidFill>
                    <a:schemeClr val="tx2"/>
                  </a:solidFill>
                </a:ln>
                <a:effectLst/>
              </c:spPr>
            </c:marker>
            <c:bubble3D val="0"/>
            <c:extLst>
              <c:ext xmlns:c16="http://schemas.microsoft.com/office/drawing/2014/chart" uri="{C3380CC4-5D6E-409C-BE32-E72D297353CC}">
                <c16:uniqueId val="{00000001-64D5-42EE-B823-A5C773988195}"/>
              </c:ext>
            </c:extLst>
          </c:dPt>
          <c:dPt>
            <c:idx val="3"/>
            <c:marker>
              <c:symbol val="circle"/>
              <c:size val="33"/>
              <c:spPr>
                <a:solidFill>
                  <a:schemeClr val="tx2"/>
                </a:solidFill>
                <a:ln w="38100">
                  <a:solidFill>
                    <a:schemeClr val="tx2"/>
                  </a:solidFill>
                </a:ln>
                <a:effectLst/>
              </c:spPr>
            </c:marker>
            <c:bubble3D val="0"/>
            <c:extLst>
              <c:ext xmlns:c16="http://schemas.microsoft.com/office/drawing/2014/chart" uri="{C3380CC4-5D6E-409C-BE32-E72D297353CC}">
                <c16:uniqueId val="{00000002-64D5-42EE-B823-A5C773988195}"/>
              </c:ext>
            </c:extLst>
          </c:dPt>
          <c:dPt>
            <c:idx val="4"/>
            <c:marker>
              <c:symbol val="circle"/>
              <c:size val="57"/>
              <c:spPr>
                <a:solidFill>
                  <a:schemeClr val="accent3"/>
                </a:solidFill>
                <a:ln w="44450">
                  <a:solidFill>
                    <a:schemeClr val="tx2"/>
                  </a:solidFill>
                </a:ln>
                <a:effectLst/>
              </c:spPr>
            </c:marker>
            <c:bubble3D val="0"/>
            <c:spPr>
              <a:ln w="63500" cap="rnd">
                <a:solidFill>
                  <a:schemeClr val="tx2"/>
                </a:solidFill>
                <a:round/>
              </a:ln>
              <a:effectLst/>
            </c:spPr>
            <c:extLst>
              <c:ext xmlns:c16="http://schemas.microsoft.com/office/drawing/2014/chart" uri="{C3380CC4-5D6E-409C-BE32-E72D297353CC}">
                <c16:uniqueId val="{00000004-64D5-42EE-B823-A5C773988195}"/>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D5-42EE-B823-A5C773988195}"/>
                </c:ext>
              </c:extLst>
            </c:dLbl>
            <c:dLbl>
              <c:idx val="1"/>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D5-42EE-B823-A5C773988195}"/>
                </c:ext>
              </c:extLst>
            </c:dLbl>
            <c:dLbl>
              <c:idx val="2"/>
              <c:tx>
                <c:rich>
                  <a:bodyPr/>
                  <a:lstStyle/>
                  <a:p>
                    <a:fld id="{BCB03166-0B11-4CAE-88FA-7DBB9E1C3E9F}" type="VALUE">
                      <a:rPr lang="en-US" sz="1400" b="0"/>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D5-42EE-B823-A5C773988195}"/>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D5-42EE-B823-A5C773988195}"/>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D5-42EE-B823-A5C7739881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MX"/>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c:v>
                </c:pt>
                <c:pt idx="1">
                  <c:v>2015</c:v>
                </c:pt>
                <c:pt idx="2">
                  <c:v>2016 - S1</c:v>
                </c:pt>
                <c:pt idx="3">
                  <c:v>2016 - S2</c:v>
                </c:pt>
                <c:pt idx="4">
                  <c:v>2017</c:v>
                </c:pt>
              </c:strCache>
            </c:strRef>
          </c:cat>
          <c:val>
            <c:numRef>
              <c:f>Sheet1!$B$2:$B$6</c:f>
              <c:numCache>
                <c:formatCode>General</c:formatCode>
                <c:ptCount val="5"/>
                <c:pt idx="0">
                  <c:v>525</c:v>
                </c:pt>
                <c:pt idx="1">
                  <c:v>477</c:v>
                </c:pt>
                <c:pt idx="2">
                  <c:v>341</c:v>
                </c:pt>
                <c:pt idx="3">
                  <c:v>310</c:v>
                </c:pt>
                <c:pt idx="4">
                  <c:v>165</c:v>
                </c:pt>
              </c:numCache>
            </c:numRef>
          </c:val>
          <c:smooth val="0"/>
          <c:extLst>
            <c:ext xmlns:c16="http://schemas.microsoft.com/office/drawing/2014/chart" uri="{C3380CC4-5D6E-409C-BE32-E72D297353CC}">
              <c16:uniqueId val="{00000006-64D5-42EE-B823-A5C773988195}"/>
            </c:ext>
          </c:extLst>
        </c:ser>
        <c:dLbls>
          <c:showLegendKey val="0"/>
          <c:showVal val="0"/>
          <c:showCatName val="0"/>
          <c:showSerName val="0"/>
          <c:showPercent val="0"/>
          <c:showBubbleSize val="0"/>
        </c:dLbls>
        <c:marker val="1"/>
        <c:smooth val="0"/>
        <c:axId val="575147384"/>
        <c:axId val="575139544"/>
      </c:lineChart>
      <c:catAx>
        <c:axId val="575147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5139544"/>
        <c:crosses val="autoZero"/>
        <c:auto val="1"/>
        <c:lblAlgn val="ctr"/>
        <c:lblOffset val="100"/>
        <c:noMultiLvlLbl val="0"/>
      </c:catAx>
      <c:valAx>
        <c:axId val="575139544"/>
        <c:scaling>
          <c:orientation val="minMax"/>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MX" sz="2400" b="1" dirty="0"/>
                  <a:t>Incidentes</a:t>
                </a:r>
                <a:endParaRPr lang="es-MX" b="1" dirty="0"/>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5147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dTable>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0DA99-AEC9-4EB8-AE7E-3BEC62CA925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C"/>
        </a:p>
      </dgm:t>
    </dgm:pt>
    <dgm:pt modelId="{BCFCB18A-E785-4C66-A501-75093C64F47A}">
      <dgm:prSet phldrT="[Texto]"/>
      <dgm:spPr>
        <a:solidFill>
          <a:srgbClr val="7FA1B3"/>
        </a:solidFill>
      </dgm:spPr>
      <dgm:t>
        <a:bodyPr/>
        <a:lstStyle/>
        <a:p>
          <a:r>
            <a:rPr lang="es-EC" dirty="0"/>
            <a:t>CUANTITATIVA</a:t>
          </a:r>
        </a:p>
      </dgm:t>
    </dgm:pt>
    <dgm:pt modelId="{A8A9130D-9E7A-4FD5-A0C5-D2FE79186C52}" type="parTrans" cxnId="{C69BA202-90B9-440F-B535-E9070D419EC0}">
      <dgm:prSet/>
      <dgm:spPr/>
      <dgm:t>
        <a:bodyPr/>
        <a:lstStyle/>
        <a:p>
          <a:endParaRPr lang="es-EC"/>
        </a:p>
      </dgm:t>
    </dgm:pt>
    <dgm:pt modelId="{BDC65F5C-26F3-4D2F-9DFC-1B2A5CCD3DF0}" type="sibTrans" cxnId="{C69BA202-90B9-440F-B535-E9070D419EC0}">
      <dgm:prSet/>
      <dgm:spPr/>
      <dgm:t>
        <a:bodyPr/>
        <a:lstStyle/>
        <a:p>
          <a:endParaRPr lang="es-EC"/>
        </a:p>
      </dgm:t>
    </dgm:pt>
    <dgm:pt modelId="{96FB0BB9-1BF8-4800-853B-4932CAD2DA73}">
      <dgm:prSet phldrT="[Texto]" custT="1"/>
      <dgm:spPr/>
      <dgm:t>
        <a:bodyPr/>
        <a:lstStyle/>
        <a:p>
          <a:pPr algn="just"/>
          <a:r>
            <a:rPr lang="es-EC" sz="2200" spc="-20" dirty="0">
              <a:solidFill>
                <a:srgbClr val="FFFFFF"/>
              </a:solidFill>
            </a:rPr>
            <a:t>Variables Independientes (Cantidad y Optimización de recursos tecnológicos, número de usuarios, almacenamiento (Gb)) </a:t>
          </a:r>
          <a:endParaRPr lang="es-EC" sz="2200" dirty="0">
            <a:solidFill>
              <a:srgbClr val="FFFFFF"/>
            </a:solidFill>
          </a:endParaRPr>
        </a:p>
      </dgm:t>
    </dgm:pt>
    <dgm:pt modelId="{82BD25B3-140E-4F78-B1BC-A4BF9014B2D2}" type="parTrans" cxnId="{618D4D92-F383-4344-AD64-D27DAD9E4817}">
      <dgm:prSet/>
      <dgm:spPr/>
      <dgm:t>
        <a:bodyPr/>
        <a:lstStyle/>
        <a:p>
          <a:endParaRPr lang="es-EC"/>
        </a:p>
      </dgm:t>
    </dgm:pt>
    <dgm:pt modelId="{6C22EB3A-7D37-42DE-9CF2-1EB187D99531}" type="sibTrans" cxnId="{618D4D92-F383-4344-AD64-D27DAD9E4817}">
      <dgm:prSet/>
      <dgm:spPr/>
      <dgm:t>
        <a:bodyPr/>
        <a:lstStyle/>
        <a:p>
          <a:endParaRPr lang="es-EC"/>
        </a:p>
      </dgm:t>
    </dgm:pt>
    <dgm:pt modelId="{8A341582-3607-4D80-B652-D6C506E89B14}">
      <dgm:prSet phldrT="[Texto]"/>
      <dgm:spPr>
        <a:solidFill>
          <a:srgbClr val="7FA1B3"/>
        </a:solidFill>
      </dgm:spPr>
      <dgm:t>
        <a:bodyPr/>
        <a:lstStyle/>
        <a:p>
          <a:r>
            <a:rPr lang="es-EC" dirty="0"/>
            <a:t>CUALITATIVA</a:t>
          </a:r>
        </a:p>
      </dgm:t>
    </dgm:pt>
    <dgm:pt modelId="{D9102A07-DF84-49F8-9585-EEADB4C4A495}" type="parTrans" cxnId="{843447E1-918D-4F32-A5A8-B8B411B47A6C}">
      <dgm:prSet/>
      <dgm:spPr/>
      <dgm:t>
        <a:bodyPr/>
        <a:lstStyle/>
        <a:p>
          <a:endParaRPr lang="es-EC"/>
        </a:p>
      </dgm:t>
    </dgm:pt>
    <dgm:pt modelId="{361631D5-5CD7-4316-8A95-D8AA958D2295}" type="sibTrans" cxnId="{843447E1-918D-4F32-A5A8-B8B411B47A6C}">
      <dgm:prSet/>
      <dgm:spPr/>
      <dgm:t>
        <a:bodyPr/>
        <a:lstStyle/>
        <a:p>
          <a:endParaRPr lang="es-EC"/>
        </a:p>
      </dgm:t>
    </dgm:pt>
    <dgm:pt modelId="{CFD495A4-3FD4-4182-B4EC-262BEA8B6240}">
      <dgm:prSet phldrT="[Texto]" custT="1"/>
      <dgm:spPr/>
      <dgm:t>
        <a:bodyPr/>
        <a:lstStyle/>
        <a:p>
          <a:r>
            <a:rPr lang="es-EC" sz="2400" dirty="0"/>
            <a:t>Describir el comportamiento, orden estructurado para llegar a establecer una Propuesta Metodológica de Migración de Servicios de TI a la Nube.</a:t>
          </a:r>
        </a:p>
      </dgm:t>
    </dgm:pt>
    <dgm:pt modelId="{4330ED99-CB7B-4D7D-969C-95563A4E1FEB}" type="parTrans" cxnId="{49C8614D-20CA-475B-92D9-58162FA6553E}">
      <dgm:prSet/>
      <dgm:spPr/>
      <dgm:t>
        <a:bodyPr/>
        <a:lstStyle/>
        <a:p>
          <a:endParaRPr lang="es-EC"/>
        </a:p>
      </dgm:t>
    </dgm:pt>
    <dgm:pt modelId="{5AFF22FF-D59F-47DA-B4F5-5908E26E78CC}" type="sibTrans" cxnId="{49C8614D-20CA-475B-92D9-58162FA6553E}">
      <dgm:prSet/>
      <dgm:spPr/>
      <dgm:t>
        <a:bodyPr/>
        <a:lstStyle/>
        <a:p>
          <a:endParaRPr lang="es-EC"/>
        </a:p>
      </dgm:t>
    </dgm:pt>
    <dgm:pt modelId="{95C249CD-8A74-4871-ACF0-6567B1E5D723}">
      <dgm:prSet custT="1"/>
      <dgm:spPr/>
      <dgm:t>
        <a:bodyPr/>
        <a:lstStyle/>
        <a:p>
          <a:pPr algn="just"/>
          <a:r>
            <a:rPr lang="es-EC" sz="2200" spc="-20" dirty="0">
              <a:solidFill>
                <a:srgbClr val="FFFFFF"/>
              </a:solidFill>
            </a:rPr>
            <a:t>Variables dependientes (Problemas o incidentes, Calidad del Servicio. Disponibilidad, Accesibilidad). </a:t>
          </a:r>
        </a:p>
      </dgm:t>
    </dgm:pt>
    <dgm:pt modelId="{6C34BBA1-F418-414D-BEBB-CC1B09EA1556}" type="parTrans" cxnId="{DF83CEF1-D724-4C30-BC82-C02EA446F48F}">
      <dgm:prSet/>
      <dgm:spPr/>
      <dgm:t>
        <a:bodyPr/>
        <a:lstStyle/>
        <a:p>
          <a:endParaRPr lang="es-EC"/>
        </a:p>
      </dgm:t>
    </dgm:pt>
    <dgm:pt modelId="{00732543-491E-4117-8C51-286BEA14DDB9}" type="sibTrans" cxnId="{DF83CEF1-D724-4C30-BC82-C02EA446F48F}">
      <dgm:prSet/>
      <dgm:spPr/>
      <dgm:t>
        <a:bodyPr/>
        <a:lstStyle/>
        <a:p>
          <a:endParaRPr lang="es-EC"/>
        </a:p>
      </dgm:t>
    </dgm:pt>
    <dgm:pt modelId="{AC286C96-063F-45EE-A077-4CA9902ECA93}" type="pres">
      <dgm:prSet presAssocID="{7270DA99-AEC9-4EB8-AE7E-3BEC62CA925C}" presName="Name0" presStyleCnt="0">
        <dgm:presLayoutVars>
          <dgm:dir/>
          <dgm:animLvl val="lvl"/>
          <dgm:resizeHandles val="exact"/>
        </dgm:presLayoutVars>
      </dgm:prSet>
      <dgm:spPr/>
    </dgm:pt>
    <dgm:pt modelId="{4A4369AF-BE5C-47C4-9F15-73B1BE716EDF}" type="pres">
      <dgm:prSet presAssocID="{BCFCB18A-E785-4C66-A501-75093C64F47A}" presName="compositeNode" presStyleCnt="0">
        <dgm:presLayoutVars>
          <dgm:bulletEnabled val="1"/>
        </dgm:presLayoutVars>
      </dgm:prSet>
      <dgm:spPr/>
    </dgm:pt>
    <dgm:pt modelId="{1B9F5293-B9FD-4DE0-994F-3BF79C19A91E}" type="pres">
      <dgm:prSet presAssocID="{BCFCB18A-E785-4C66-A501-75093C64F47A}" presName="bgRect" presStyleLbl="node1" presStyleIdx="0" presStyleCnt="2"/>
      <dgm:spPr/>
    </dgm:pt>
    <dgm:pt modelId="{BFBD4D96-38EC-4ADF-8011-445DE125759E}" type="pres">
      <dgm:prSet presAssocID="{BCFCB18A-E785-4C66-A501-75093C64F47A}" presName="parentNode" presStyleLbl="node1" presStyleIdx="0" presStyleCnt="2">
        <dgm:presLayoutVars>
          <dgm:chMax val="0"/>
          <dgm:bulletEnabled val="1"/>
        </dgm:presLayoutVars>
      </dgm:prSet>
      <dgm:spPr/>
    </dgm:pt>
    <dgm:pt modelId="{9E068D44-4542-4AA7-B9E7-C545DE9EF0A4}" type="pres">
      <dgm:prSet presAssocID="{BCFCB18A-E785-4C66-A501-75093C64F47A}" presName="childNode" presStyleLbl="node1" presStyleIdx="0" presStyleCnt="2">
        <dgm:presLayoutVars>
          <dgm:bulletEnabled val="1"/>
        </dgm:presLayoutVars>
      </dgm:prSet>
      <dgm:spPr/>
    </dgm:pt>
    <dgm:pt modelId="{6A519197-42B3-45C8-B94E-BCC7938B0082}" type="pres">
      <dgm:prSet presAssocID="{BDC65F5C-26F3-4D2F-9DFC-1B2A5CCD3DF0}" presName="hSp" presStyleCnt="0"/>
      <dgm:spPr/>
    </dgm:pt>
    <dgm:pt modelId="{C03F66E6-29B2-499C-9290-116E5C73DFEA}" type="pres">
      <dgm:prSet presAssocID="{BDC65F5C-26F3-4D2F-9DFC-1B2A5CCD3DF0}" presName="vProcSp" presStyleCnt="0"/>
      <dgm:spPr/>
    </dgm:pt>
    <dgm:pt modelId="{EF2D9A56-E675-4A37-9197-147652423DBB}" type="pres">
      <dgm:prSet presAssocID="{BDC65F5C-26F3-4D2F-9DFC-1B2A5CCD3DF0}" presName="vSp1" presStyleCnt="0"/>
      <dgm:spPr/>
    </dgm:pt>
    <dgm:pt modelId="{4B7C2296-2A7D-424E-8AF0-10C2CD4FB9EF}" type="pres">
      <dgm:prSet presAssocID="{BDC65F5C-26F3-4D2F-9DFC-1B2A5CCD3DF0}" presName="simulatedConn" presStyleLbl="solidFgAcc1" presStyleIdx="0" presStyleCnt="1"/>
      <dgm:spPr>
        <a:ln>
          <a:solidFill>
            <a:srgbClr val="7FA1B3"/>
          </a:solidFill>
        </a:ln>
      </dgm:spPr>
    </dgm:pt>
    <dgm:pt modelId="{FBD45A9B-6268-430F-8363-E1E9955846C6}" type="pres">
      <dgm:prSet presAssocID="{BDC65F5C-26F3-4D2F-9DFC-1B2A5CCD3DF0}" presName="vSp2" presStyleCnt="0"/>
      <dgm:spPr/>
    </dgm:pt>
    <dgm:pt modelId="{1CE16805-E60B-41AC-B0F6-0C79844C3A0D}" type="pres">
      <dgm:prSet presAssocID="{BDC65F5C-26F3-4D2F-9DFC-1B2A5CCD3DF0}" presName="sibTrans" presStyleCnt="0"/>
      <dgm:spPr/>
    </dgm:pt>
    <dgm:pt modelId="{1C100106-F47F-4D93-9ABB-ADC22D8A8B82}" type="pres">
      <dgm:prSet presAssocID="{8A341582-3607-4D80-B652-D6C506E89B14}" presName="compositeNode" presStyleCnt="0">
        <dgm:presLayoutVars>
          <dgm:bulletEnabled val="1"/>
        </dgm:presLayoutVars>
      </dgm:prSet>
      <dgm:spPr/>
    </dgm:pt>
    <dgm:pt modelId="{9348CAF9-1373-4126-98D6-2B370A2A768A}" type="pres">
      <dgm:prSet presAssocID="{8A341582-3607-4D80-B652-D6C506E89B14}" presName="bgRect" presStyleLbl="node1" presStyleIdx="1" presStyleCnt="2"/>
      <dgm:spPr/>
    </dgm:pt>
    <dgm:pt modelId="{557C296D-1332-4C32-9C01-7E162AB0B163}" type="pres">
      <dgm:prSet presAssocID="{8A341582-3607-4D80-B652-D6C506E89B14}" presName="parentNode" presStyleLbl="node1" presStyleIdx="1" presStyleCnt="2">
        <dgm:presLayoutVars>
          <dgm:chMax val="0"/>
          <dgm:bulletEnabled val="1"/>
        </dgm:presLayoutVars>
      </dgm:prSet>
      <dgm:spPr/>
    </dgm:pt>
    <dgm:pt modelId="{A6640B26-DCE5-416F-85AC-2D2B6040379C}" type="pres">
      <dgm:prSet presAssocID="{8A341582-3607-4D80-B652-D6C506E89B14}" presName="childNode" presStyleLbl="node1" presStyleIdx="1" presStyleCnt="2">
        <dgm:presLayoutVars>
          <dgm:bulletEnabled val="1"/>
        </dgm:presLayoutVars>
      </dgm:prSet>
      <dgm:spPr/>
    </dgm:pt>
  </dgm:ptLst>
  <dgm:cxnLst>
    <dgm:cxn modelId="{C69BA202-90B9-440F-B535-E9070D419EC0}" srcId="{7270DA99-AEC9-4EB8-AE7E-3BEC62CA925C}" destId="{BCFCB18A-E785-4C66-A501-75093C64F47A}" srcOrd="0" destOrd="0" parTransId="{A8A9130D-9E7A-4FD5-A0C5-D2FE79186C52}" sibTransId="{BDC65F5C-26F3-4D2F-9DFC-1B2A5CCD3DF0}"/>
    <dgm:cxn modelId="{DA39B602-D5FA-4DDA-A2A5-D41F0FB971D6}" type="presOf" srcId="{96FB0BB9-1BF8-4800-853B-4932CAD2DA73}" destId="{9E068D44-4542-4AA7-B9E7-C545DE9EF0A4}" srcOrd="0" destOrd="0" presId="urn:microsoft.com/office/officeart/2005/8/layout/hProcess7"/>
    <dgm:cxn modelId="{DD4D9C0B-2A4A-4E6D-A681-0519E7F90ECF}" type="presOf" srcId="{7270DA99-AEC9-4EB8-AE7E-3BEC62CA925C}" destId="{AC286C96-063F-45EE-A077-4CA9902ECA93}" srcOrd="0" destOrd="0" presId="urn:microsoft.com/office/officeart/2005/8/layout/hProcess7"/>
    <dgm:cxn modelId="{E24D443E-114C-4DBA-B018-70799FFF405C}" type="presOf" srcId="{CFD495A4-3FD4-4182-B4EC-262BEA8B6240}" destId="{A6640B26-DCE5-416F-85AC-2D2B6040379C}" srcOrd="0" destOrd="0" presId="urn:microsoft.com/office/officeart/2005/8/layout/hProcess7"/>
    <dgm:cxn modelId="{B1F73963-EDE7-4B57-AEB2-59B727F8AB7D}" type="presOf" srcId="{BCFCB18A-E785-4C66-A501-75093C64F47A}" destId="{1B9F5293-B9FD-4DE0-994F-3BF79C19A91E}" srcOrd="0" destOrd="0" presId="urn:microsoft.com/office/officeart/2005/8/layout/hProcess7"/>
    <dgm:cxn modelId="{628E1664-BEDB-45AF-9BF1-62B277077B52}" type="presOf" srcId="{BCFCB18A-E785-4C66-A501-75093C64F47A}" destId="{BFBD4D96-38EC-4ADF-8011-445DE125759E}" srcOrd="1" destOrd="0" presId="urn:microsoft.com/office/officeart/2005/8/layout/hProcess7"/>
    <dgm:cxn modelId="{C9DE216D-CAF9-4D0C-B4C8-55A5381AF59A}" type="presOf" srcId="{95C249CD-8A74-4871-ACF0-6567B1E5D723}" destId="{9E068D44-4542-4AA7-B9E7-C545DE9EF0A4}" srcOrd="0" destOrd="1" presId="urn:microsoft.com/office/officeart/2005/8/layout/hProcess7"/>
    <dgm:cxn modelId="{49C8614D-20CA-475B-92D9-58162FA6553E}" srcId="{8A341582-3607-4D80-B652-D6C506E89B14}" destId="{CFD495A4-3FD4-4182-B4EC-262BEA8B6240}" srcOrd="0" destOrd="0" parTransId="{4330ED99-CB7B-4D7D-969C-95563A4E1FEB}" sibTransId="{5AFF22FF-D59F-47DA-B4F5-5908E26E78CC}"/>
    <dgm:cxn modelId="{D1124678-FB5F-4C58-B861-5338698158C7}" type="presOf" srcId="{8A341582-3607-4D80-B652-D6C506E89B14}" destId="{9348CAF9-1373-4126-98D6-2B370A2A768A}" srcOrd="0" destOrd="0" presId="urn:microsoft.com/office/officeart/2005/8/layout/hProcess7"/>
    <dgm:cxn modelId="{618D4D92-F383-4344-AD64-D27DAD9E4817}" srcId="{BCFCB18A-E785-4C66-A501-75093C64F47A}" destId="{96FB0BB9-1BF8-4800-853B-4932CAD2DA73}" srcOrd="0" destOrd="0" parTransId="{82BD25B3-140E-4F78-B1BC-A4BF9014B2D2}" sibTransId="{6C22EB3A-7D37-42DE-9CF2-1EB187D99531}"/>
    <dgm:cxn modelId="{4FF142BA-ACE9-480F-88DC-39A564DC9E59}" type="presOf" srcId="{8A341582-3607-4D80-B652-D6C506E89B14}" destId="{557C296D-1332-4C32-9C01-7E162AB0B163}" srcOrd="1" destOrd="0" presId="urn:microsoft.com/office/officeart/2005/8/layout/hProcess7"/>
    <dgm:cxn modelId="{843447E1-918D-4F32-A5A8-B8B411B47A6C}" srcId="{7270DA99-AEC9-4EB8-AE7E-3BEC62CA925C}" destId="{8A341582-3607-4D80-B652-D6C506E89B14}" srcOrd="1" destOrd="0" parTransId="{D9102A07-DF84-49F8-9585-EEADB4C4A495}" sibTransId="{361631D5-5CD7-4316-8A95-D8AA958D2295}"/>
    <dgm:cxn modelId="{DF83CEF1-D724-4C30-BC82-C02EA446F48F}" srcId="{BCFCB18A-E785-4C66-A501-75093C64F47A}" destId="{95C249CD-8A74-4871-ACF0-6567B1E5D723}" srcOrd="1" destOrd="0" parTransId="{6C34BBA1-F418-414D-BEBB-CC1B09EA1556}" sibTransId="{00732543-491E-4117-8C51-286BEA14DDB9}"/>
    <dgm:cxn modelId="{607A5D48-8018-4F26-85ED-101F2C20634E}" type="presParOf" srcId="{AC286C96-063F-45EE-A077-4CA9902ECA93}" destId="{4A4369AF-BE5C-47C4-9F15-73B1BE716EDF}" srcOrd="0" destOrd="0" presId="urn:microsoft.com/office/officeart/2005/8/layout/hProcess7"/>
    <dgm:cxn modelId="{06DCE5DA-8B6C-40CF-9095-D655792E5A28}" type="presParOf" srcId="{4A4369AF-BE5C-47C4-9F15-73B1BE716EDF}" destId="{1B9F5293-B9FD-4DE0-994F-3BF79C19A91E}" srcOrd="0" destOrd="0" presId="urn:microsoft.com/office/officeart/2005/8/layout/hProcess7"/>
    <dgm:cxn modelId="{67991F5F-0CFE-4390-A853-9CF132D6510F}" type="presParOf" srcId="{4A4369AF-BE5C-47C4-9F15-73B1BE716EDF}" destId="{BFBD4D96-38EC-4ADF-8011-445DE125759E}" srcOrd="1" destOrd="0" presId="urn:microsoft.com/office/officeart/2005/8/layout/hProcess7"/>
    <dgm:cxn modelId="{EE516F71-2AC6-4E38-B9A5-8C22BEDA5E86}" type="presParOf" srcId="{4A4369AF-BE5C-47C4-9F15-73B1BE716EDF}" destId="{9E068D44-4542-4AA7-B9E7-C545DE9EF0A4}" srcOrd="2" destOrd="0" presId="urn:microsoft.com/office/officeart/2005/8/layout/hProcess7"/>
    <dgm:cxn modelId="{9962CDDC-51B6-432B-9619-5C75BC83BDA3}" type="presParOf" srcId="{AC286C96-063F-45EE-A077-4CA9902ECA93}" destId="{6A519197-42B3-45C8-B94E-BCC7938B0082}" srcOrd="1" destOrd="0" presId="urn:microsoft.com/office/officeart/2005/8/layout/hProcess7"/>
    <dgm:cxn modelId="{61D9BBBC-6100-43D8-AAA2-F8D55C336564}" type="presParOf" srcId="{AC286C96-063F-45EE-A077-4CA9902ECA93}" destId="{C03F66E6-29B2-499C-9290-116E5C73DFEA}" srcOrd="2" destOrd="0" presId="urn:microsoft.com/office/officeart/2005/8/layout/hProcess7"/>
    <dgm:cxn modelId="{14EB8BA2-C0B1-480E-B2CE-074E15B8B5C1}" type="presParOf" srcId="{C03F66E6-29B2-499C-9290-116E5C73DFEA}" destId="{EF2D9A56-E675-4A37-9197-147652423DBB}" srcOrd="0" destOrd="0" presId="urn:microsoft.com/office/officeart/2005/8/layout/hProcess7"/>
    <dgm:cxn modelId="{3CAC0843-327F-489C-8BB2-86E0A6575316}" type="presParOf" srcId="{C03F66E6-29B2-499C-9290-116E5C73DFEA}" destId="{4B7C2296-2A7D-424E-8AF0-10C2CD4FB9EF}" srcOrd="1" destOrd="0" presId="urn:microsoft.com/office/officeart/2005/8/layout/hProcess7"/>
    <dgm:cxn modelId="{B930DA17-EBD5-4841-B057-F4914ADD8E81}" type="presParOf" srcId="{C03F66E6-29B2-499C-9290-116E5C73DFEA}" destId="{FBD45A9B-6268-430F-8363-E1E9955846C6}" srcOrd="2" destOrd="0" presId="urn:microsoft.com/office/officeart/2005/8/layout/hProcess7"/>
    <dgm:cxn modelId="{DF4928A4-B2AD-4981-BB8E-6920D5A65D9F}" type="presParOf" srcId="{AC286C96-063F-45EE-A077-4CA9902ECA93}" destId="{1CE16805-E60B-41AC-B0F6-0C79844C3A0D}" srcOrd="3" destOrd="0" presId="urn:microsoft.com/office/officeart/2005/8/layout/hProcess7"/>
    <dgm:cxn modelId="{0FCFD6E2-964D-44C3-8F5C-94143BD6D60B}" type="presParOf" srcId="{AC286C96-063F-45EE-A077-4CA9902ECA93}" destId="{1C100106-F47F-4D93-9ABB-ADC22D8A8B82}" srcOrd="4" destOrd="0" presId="urn:microsoft.com/office/officeart/2005/8/layout/hProcess7"/>
    <dgm:cxn modelId="{D63CF9F9-F484-426B-AEA3-87FF8B875BA4}" type="presParOf" srcId="{1C100106-F47F-4D93-9ABB-ADC22D8A8B82}" destId="{9348CAF9-1373-4126-98D6-2B370A2A768A}" srcOrd="0" destOrd="0" presId="urn:microsoft.com/office/officeart/2005/8/layout/hProcess7"/>
    <dgm:cxn modelId="{9D60045F-45EF-4E3F-82AD-26B226ACD32E}" type="presParOf" srcId="{1C100106-F47F-4D93-9ABB-ADC22D8A8B82}" destId="{557C296D-1332-4C32-9C01-7E162AB0B163}" srcOrd="1" destOrd="0" presId="urn:microsoft.com/office/officeart/2005/8/layout/hProcess7"/>
    <dgm:cxn modelId="{C166BC96-C65A-4B26-BE6A-A21BFB4FDFA8}" type="presParOf" srcId="{1C100106-F47F-4D93-9ABB-ADC22D8A8B82}" destId="{A6640B26-DCE5-416F-85AC-2D2B6040379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2D626-14E6-49D8-92B2-CBCAA523D71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BED6C000-FB26-469E-AF37-1BD65453DEDC}">
      <dgm:prSet phldrT="[Texto]" custT="1"/>
      <dgm:spPr>
        <a:solidFill>
          <a:srgbClr val="D6EEFF"/>
        </a:solidFill>
        <a:ln w="12700" cap="flat" cmpd="sng" algn="ctr">
          <a:solidFill>
            <a:srgbClr val="FFFFFF">
              <a:hueOff val="0"/>
              <a:satOff val="0"/>
              <a:lumOff val="0"/>
              <a:alphaOff val="0"/>
            </a:srgbClr>
          </a:solidFill>
          <a:prstDash val="solid"/>
          <a:miter lim="800000"/>
        </a:ln>
        <a:effectLst/>
      </dgm:spPr>
      <dgm:t>
        <a:bodyPr spcFirstLastPara="0" vert="horz" wrap="square" lIns="71120" tIns="71120" rIns="71120" bIns="38100" numCol="1" spcCol="1270" anchor="t" anchorCtr="0"/>
        <a:lstStyle/>
        <a:p>
          <a:endParaRPr lang="es-EC" sz="1600" b="1" kern="1200" dirty="0">
            <a:solidFill>
              <a:schemeClr val="tx1"/>
            </a:solidFill>
            <a:latin typeface="Segoe UI"/>
            <a:ea typeface="+mn-ea"/>
            <a:cs typeface="+mn-cs"/>
          </a:endParaRPr>
        </a:p>
        <a:p>
          <a:r>
            <a:rPr lang="es-EC" sz="1600" b="1" kern="1200" dirty="0">
              <a:solidFill>
                <a:schemeClr val="tx1"/>
              </a:solidFill>
              <a:latin typeface="Segoe UI"/>
              <a:ea typeface="+mn-ea"/>
              <a:cs typeface="+mn-cs"/>
            </a:rPr>
            <a:t>ESTRATEGIA</a:t>
          </a:r>
          <a:r>
            <a:rPr lang="es-EC" sz="1600" b="1" kern="1200" dirty="0">
              <a:solidFill>
                <a:schemeClr val="tx1"/>
              </a:solidFill>
            </a:rPr>
            <a:t> DEL SERVICIO</a:t>
          </a:r>
        </a:p>
      </dgm:t>
    </dgm:pt>
    <dgm:pt modelId="{786A2A8F-5B8F-4BBE-818C-4B62BE79149C}" type="parTrans" cxnId="{3CC31E19-9AE5-4CA7-BC1D-995E6433A743}">
      <dgm:prSet/>
      <dgm:spPr/>
      <dgm:t>
        <a:bodyPr/>
        <a:lstStyle/>
        <a:p>
          <a:endParaRPr lang="es-EC"/>
        </a:p>
      </dgm:t>
    </dgm:pt>
    <dgm:pt modelId="{887B86A8-EBF8-4E5F-8C41-4881D0A7054F}" type="sibTrans" cxnId="{3CC31E19-9AE5-4CA7-BC1D-995E6433A743}">
      <dgm:prSet/>
      <dgm:spPr/>
      <dgm:t>
        <a:bodyPr/>
        <a:lstStyle/>
        <a:p>
          <a:endParaRPr lang="es-EC"/>
        </a:p>
      </dgm:t>
    </dgm:pt>
    <dgm:pt modelId="{B0545BD4-106E-4746-B8EB-70289A1A1FBF}">
      <dgm:prSet phldrT="[Texto]" custT="1"/>
      <dgm:spPr/>
      <dgm:t>
        <a:bodyPr/>
        <a:lstStyle/>
        <a:p>
          <a:r>
            <a:rPr lang="es-EC" sz="1300" b="1" dirty="0"/>
            <a:t>Gestión del Portafolio</a:t>
          </a:r>
        </a:p>
      </dgm:t>
    </dgm:pt>
    <dgm:pt modelId="{074090B3-C93C-4661-9D1A-93DFC3336927}" type="parTrans" cxnId="{938E766F-B0CB-4A5A-AEC0-92572607865F}">
      <dgm:prSet/>
      <dgm:spPr/>
      <dgm:t>
        <a:bodyPr/>
        <a:lstStyle/>
        <a:p>
          <a:endParaRPr lang="es-EC"/>
        </a:p>
      </dgm:t>
    </dgm:pt>
    <dgm:pt modelId="{4CCC28A6-F744-41BD-9BFF-8A3AE18FCECB}" type="sibTrans" cxnId="{938E766F-B0CB-4A5A-AEC0-92572607865F}">
      <dgm:prSet/>
      <dgm:spPr/>
      <dgm:t>
        <a:bodyPr/>
        <a:lstStyle/>
        <a:p>
          <a:endParaRPr lang="es-EC"/>
        </a:p>
      </dgm:t>
    </dgm:pt>
    <dgm:pt modelId="{A13FD3B2-A9C1-4780-BB96-4537378A6275}">
      <dgm:prSet phldrT="[Texto]" custT="1"/>
      <dgm:spPr/>
      <dgm:t>
        <a:bodyPr/>
        <a:lstStyle/>
        <a:p>
          <a:pPr algn="ctr"/>
          <a:r>
            <a:rPr lang="es-EC" sz="1600" b="1" dirty="0"/>
            <a:t>DISEÑO DEL SERVICIO</a:t>
          </a:r>
        </a:p>
      </dgm:t>
    </dgm:pt>
    <dgm:pt modelId="{4FF91F6B-C34F-44C4-B64A-7CD93A48583E}" type="parTrans" cxnId="{7BB57BAD-BE15-4497-8404-7A550D173EB3}">
      <dgm:prSet/>
      <dgm:spPr/>
      <dgm:t>
        <a:bodyPr/>
        <a:lstStyle/>
        <a:p>
          <a:endParaRPr lang="es-EC"/>
        </a:p>
      </dgm:t>
    </dgm:pt>
    <dgm:pt modelId="{2210F8C1-17E4-43E3-B20D-0BC7EAE97933}" type="sibTrans" cxnId="{7BB57BAD-BE15-4497-8404-7A550D173EB3}">
      <dgm:prSet/>
      <dgm:spPr/>
      <dgm:t>
        <a:bodyPr/>
        <a:lstStyle/>
        <a:p>
          <a:endParaRPr lang="es-EC"/>
        </a:p>
      </dgm:t>
    </dgm:pt>
    <dgm:pt modelId="{8177A617-F28E-4162-B22D-4433AE58DC6B}">
      <dgm:prSet phldrT="[Texto]" custT="1"/>
      <dgm:spPr/>
      <dgm:t>
        <a:bodyPr/>
        <a:lstStyle/>
        <a:p>
          <a:r>
            <a:rPr lang="es-EC" sz="1100" b="1" dirty="0"/>
            <a:t>Gestión de los Niveles de Servicio</a:t>
          </a:r>
        </a:p>
      </dgm:t>
    </dgm:pt>
    <dgm:pt modelId="{7665075F-8AEE-4EE0-82AD-ABE757A9C28F}" type="parTrans" cxnId="{D633867F-CA01-4547-AE29-3483128B3727}">
      <dgm:prSet/>
      <dgm:spPr/>
      <dgm:t>
        <a:bodyPr/>
        <a:lstStyle/>
        <a:p>
          <a:endParaRPr lang="es-EC"/>
        </a:p>
      </dgm:t>
    </dgm:pt>
    <dgm:pt modelId="{8F6B3025-A386-4820-B582-60C91BA4B423}" type="sibTrans" cxnId="{D633867F-CA01-4547-AE29-3483128B3727}">
      <dgm:prSet/>
      <dgm:spPr/>
      <dgm:t>
        <a:bodyPr/>
        <a:lstStyle/>
        <a:p>
          <a:endParaRPr lang="es-EC"/>
        </a:p>
      </dgm:t>
    </dgm:pt>
    <dgm:pt modelId="{ABF114DC-89E3-4310-93A5-A441337CF392}">
      <dgm:prSet phldrT="[Texto]" custT="1"/>
      <dgm:spPr/>
      <dgm:t>
        <a:bodyPr/>
        <a:lstStyle/>
        <a:p>
          <a:pPr algn="ctr"/>
          <a:r>
            <a:rPr lang="es-EC" sz="1600" b="1" dirty="0"/>
            <a:t>TRANSICIÓN DEL SERVICIO</a:t>
          </a:r>
        </a:p>
      </dgm:t>
    </dgm:pt>
    <dgm:pt modelId="{E1499594-2054-473C-8758-CE88293646D2}" type="parTrans" cxnId="{4A84C6B7-1136-4F34-8E1C-262E64230863}">
      <dgm:prSet/>
      <dgm:spPr/>
      <dgm:t>
        <a:bodyPr/>
        <a:lstStyle/>
        <a:p>
          <a:endParaRPr lang="es-EC"/>
        </a:p>
      </dgm:t>
    </dgm:pt>
    <dgm:pt modelId="{2210406C-E8F7-44E9-B486-4A077F42EACF}" type="sibTrans" cxnId="{4A84C6B7-1136-4F34-8E1C-262E64230863}">
      <dgm:prSet/>
      <dgm:spPr/>
      <dgm:t>
        <a:bodyPr/>
        <a:lstStyle/>
        <a:p>
          <a:endParaRPr lang="es-EC"/>
        </a:p>
      </dgm:t>
    </dgm:pt>
    <dgm:pt modelId="{61890DB2-7192-4E99-AED6-2D6761595862}">
      <dgm:prSet phldrT="[Texto]" custT="1"/>
      <dgm:spPr/>
      <dgm:t>
        <a:bodyPr/>
        <a:lstStyle/>
        <a:p>
          <a:r>
            <a:rPr lang="es-EC" sz="1300" b="1" dirty="0"/>
            <a:t>Gestión de Cambios</a:t>
          </a:r>
        </a:p>
      </dgm:t>
    </dgm:pt>
    <dgm:pt modelId="{91FCACA2-088E-4ABA-AD40-3350C3368F9A}" type="parTrans" cxnId="{9E1ABD5D-D4F2-4656-B166-D0475A9FD498}">
      <dgm:prSet/>
      <dgm:spPr/>
      <dgm:t>
        <a:bodyPr/>
        <a:lstStyle/>
        <a:p>
          <a:endParaRPr lang="es-EC"/>
        </a:p>
      </dgm:t>
    </dgm:pt>
    <dgm:pt modelId="{B8FBDE5B-76CD-47CC-AF2C-8DB279B05B0B}" type="sibTrans" cxnId="{9E1ABD5D-D4F2-4656-B166-D0475A9FD498}">
      <dgm:prSet/>
      <dgm:spPr/>
      <dgm:t>
        <a:bodyPr/>
        <a:lstStyle/>
        <a:p>
          <a:endParaRPr lang="es-EC"/>
        </a:p>
      </dgm:t>
    </dgm:pt>
    <dgm:pt modelId="{6FA43032-053A-4707-94CC-C480CD82163B}">
      <dgm:prSet phldrT="[Texto]" custT="1"/>
      <dgm:spPr/>
      <dgm:t>
        <a:bodyPr/>
        <a:lstStyle/>
        <a:p>
          <a:r>
            <a:rPr lang="es-EC" sz="1600" b="1" dirty="0"/>
            <a:t>OPERACIÓN DEL SERVICIO</a:t>
          </a:r>
        </a:p>
      </dgm:t>
    </dgm:pt>
    <dgm:pt modelId="{4DB8113D-66C7-472D-8AE0-C4A1D13DFE98}" type="parTrans" cxnId="{7D9BE061-9E85-42FF-8D2B-EC10AD3F132A}">
      <dgm:prSet/>
      <dgm:spPr/>
      <dgm:t>
        <a:bodyPr/>
        <a:lstStyle/>
        <a:p>
          <a:endParaRPr lang="es-EC"/>
        </a:p>
      </dgm:t>
    </dgm:pt>
    <dgm:pt modelId="{3F4B82FE-1E9C-4791-8DD7-35B0E6BBC0A5}" type="sibTrans" cxnId="{7D9BE061-9E85-42FF-8D2B-EC10AD3F132A}">
      <dgm:prSet/>
      <dgm:spPr/>
      <dgm:t>
        <a:bodyPr/>
        <a:lstStyle/>
        <a:p>
          <a:endParaRPr lang="es-EC"/>
        </a:p>
      </dgm:t>
    </dgm:pt>
    <dgm:pt modelId="{6269976A-E8AA-422B-8359-833543C6B211}">
      <dgm:prSet phldrT="[Texto]" custT="1"/>
      <dgm:spPr/>
      <dgm:t>
        <a:bodyPr/>
        <a:lstStyle/>
        <a:p>
          <a:r>
            <a:rPr lang="es-EC" sz="1300" b="1" dirty="0"/>
            <a:t>Gestión de Incidentes</a:t>
          </a:r>
        </a:p>
      </dgm:t>
    </dgm:pt>
    <dgm:pt modelId="{7EE5F172-FFAC-404C-8BC7-BC0E11724779}" type="parTrans" cxnId="{4F01584F-6EC8-4915-93D4-8EE350622D09}">
      <dgm:prSet/>
      <dgm:spPr/>
      <dgm:t>
        <a:bodyPr/>
        <a:lstStyle/>
        <a:p>
          <a:endParaRPr lang="es-EC"/>
        </a:p>
      </dgm:t>
    </dgm:pt>
    <dgm:pt modelId="{3C045FA1-93B4-49B7-9EAC-9195F73174B8}" type="sibTrans" cxnId="{4F01584F-6EC8-4915-93D4-8EE350622D09}">
      <dgm:prSet/>
      <dgm:spPr/>
      <dgm:t>
        <a:bodyPr/>
        <a:lstStyle/>
        <a:p>
          <a:endParaRPr lang="es-EC"/>
        </a:p>
      </dgm:t>
    </dgm:pt>
    <dgm:pt modelId="{A120E52C-B96A-4E24-8E78-F391C67C62ED}">
      <dgm:prSet phldrT="[Texto]" custT="1"/>
      <dgm:spPr/>
      <dgm:t>
        <a:bodyPr/>
        <a:lstStyle/>
        <a:p>
          <a:r>
            <a:rPr lang="es-EC" sz="1300" b="1" dirty="0"/>
            <a:t>Gestión de la Demanda</a:t>
          </a:r>
        </a:p>
      </dgm:t>
    </dgm:pt>
    <dgm:pt modelId="{B68C0397-A727-4B9F-A8C2-8C77D7D7C370}" type="parTrans" cxnId="{6ADFF7EF-FF66-417A-8896-6081081F91AC}">
      <dgm:prSet/>
      <dgm:spPr/>
      <dgm:t>
        <a:bodyPr/>
        <a:lstStyle/>
        <a:p>
          <a:endParaRPr lang="es-EC"/>
        </a:p>
      </dgm:t>
    </dgm:pt>
    <dgm:pt modelId="{B4B53D8B-42C2-4FA1-ABB1-38909909E107}" type="sibTrans" cxnId="{6ADFF7EF-FF66-417A-8896-6081081F91AC}">
      <dgm:prSet/>
      <dgm:spPr/>
      <dgm:t>
        <a:bodyPr/>
        <a:lstStyle/>
        <a:p>
          <a:endParaRPr lang="es-EC"/>
        </a:p>
      </dgm:t>
    </dgm:pt>
    <dgm:pt modelId="{3A62CBCA-14B7-4163-AAD8-8B7DA31F6955}">
      <dgm:prSet phldrT="[Texto]"/>
      <dgm:spPr/>
      <dgm:t>
        <a:bodyPr/>
        <a:lstStyle/>
        <a:p>
          <a:r>
            <a:rPr lang="es-EC" sz="1100" b="1" dirty="0"/>
            <a:t>Gestión de la Disponibilidad</a:t>
          </a:r>
        </a:p>
      </dgm:t>
    </dgm:pt>
    <dgm:pt modelId="{F2DC76E7-DCDF-4E6C-B9AD-F4E3961DEF94}" type="parTrans" cxnId="{81144B2B-0F80-44E2-9871-32A286CC2A07}">
      <dgm:prSet/>
      <dgm:spPr/>
      <dgm:t>
        <a:bodyPr/>
        <a:lstStyle/>
        <a:p>
          <a:endParaRPr lang="es-EC"/>
        </a:p>
      </dgm:t>
    </dgm:pt>
    <dgm:pt modelId="{8C75AE65-4669-4BD4-B865-1614DD0CF5AD}" type="sibTrans" cxnId="{81144B2B-0F80-44E2-9871-32A286CC2A07}">
      <dgm:prSet/>
      <dgm:spPr/>
      <dgm:t>
        <a:bodyPr/>
        <a:lstStyle/>
        <a:p>
          <a:endParaRPr lang="es-EC"/>
        </a:p>
      </dgm:t>
    </dgm:pt>
    <dgm:pt modelId="{19F1C266-F1A0-4273-9019-2F47F28BD8A6}">
      <dgm:prSet phldrT="[Texto]" custT="1"/>
      <dgm:spPr/>
      <dgm:t>
        <a:bodyPr/>
        <a:lstStyle/>
        <a:p>
          <a:r>
            <a:rPr lang="es-EC" sz="1100" b="1" dirty="0"/>
            <a:t>Gestión de la Capacidad</a:t>
          </a:r>
        </a:p>
      </dgm:t>
    </dgm:pt>
    <dgm:pt modelId="{98F35CBB-BDF6-4E02-A073-BF5A5D14578B}" type="parTrans" cxnId="{365E618D-0E6B-4BFF-BFA4-57690D0284EC}">
      <dgm:prSet/>
      <dgm:spPr/>
      <dgm:t>
        <a:bodyPr/>
        <a:lstStyle/>
        <a:p>
          <a:endParaRPr lang="es-EC"/>
        </a:p>
      </dgm:t>
    </dgm:pt>
    <dgm:pt modelId="{AE8FE25D-9FAA-4F46-82BD-CA91818F6A74}" type="sibTrans" cxnId="{365E618D-0E6B-4BFF-BFA4-57690D0284EC}">
      <dgm:prSet/>
      <dgm:spPr/>
      <dgm:t>
        <a:bodyPr/>
        <a:lstStyle/>
        <a:p>
          <a:endParaRPr lang="es-EC"/>
        </a:p>
      </dgm:t>
    </dgm:pt>
    <dgm:pt modelId="{450BCAF2-2007-4940-B585-F3C4BA81FC2C}">
      <dgm:prSet phldrT="[Texto]" custT="1"/>
      <dgm:spPr/>
      <dgm:t>
        <a:bodyPr/>
        <a:lstStyle/>
        <a:p>
          <a:r>
            <a:rPr lang="es-EC" sz="1100" b="1" dirty="0"/>
            <a:t>Gestión de la Continuidad de los Servicios</a:t>
          </a:r>
        </a:p>
      </dgm:t>
    </dgm:pt>
    <dgm:pt modelId="{0CAA8B39-7D71-4430-8BE5-16B70F494076}" type="parTrans" cxnId="{DAEF26AF-98C5-4981-BAAF-5DF674C514E1}">
      <dgm:prSet/>
      <dgm:spPr/>
      <dgm:t>
        <a:bodyPr/>
        <a:lstStyle/>
        <a:p>
          <a:endParaRPr lang="es-EC"/>
        </a:p>
      </dgm:t>
    </dgm:pt>
    <dgm:pt modelId="{DC8878ED-FAE1-4C13-AC5F-9DDD2F530E01}" type="sibTrans" cxnId="{DAEF26AF-98C5-4981-BAAF-5DF674C514E1}">
      <dgm:prSet/>
      <dgm:spPr/>
      <dgm:t>
        <a:bodyPr/>
        <a:lstStyle/>
        <a:p>
          <a:endParaRPr lang="es-EC"/>
        </a:p>
      </dgm:t>
    </dgm:pt>
    <dgm:pt modelId="{3615FFA0-3B9D-4D89-8C14-38715023A0F7}">
      <dgm:prSet phldrT="[Texto]" custT="1"/>
      <dgm:spPr/>
      <dgm:t>
        <a:bodyPr/>
        <a:lstStyle/>
        <a:p>
          <a:r>
            <a:rPr lang="es-EC" sz="1100" b="1" dirty="0"/>
            <a:t>Gestión de la Seguridad de la Información</a:t>
          </a:r>
        </a:p>
      </dgm:t>
    </dgm:pt>
    <dgm:pt modelId="{947C5AD8-B971-4A0B-B5AA-163E1AAB694A}" type="parTrans" cxnId="{BDE9BD29-B36E-4EE0-8DF4-4C649BBD0173}">
      <dgm:prSet/>
      <dgm:spPr/>
      <dgm:t>
        <a:bodyPr/>
        <a:lstStyle/>
        <a:p>
          <a:endParaRPr lang="es-EC"/>
        </a:p>
      </dgm:t>
    </dgm:pt>
    <dgm:pt modelId="{DB281A00-7C1E-45A7-87CD-3C0109EE171B}" type="sibTrans" cxnId="{BDE9BD29-B36E-4EE0-8DF4-4C649BBD0173}">
      <dgm:prSet/>
      <dgm:spPr/>
      <dgm:t>
        <a:bodyPr/>
        <a:lstStyle/>
        <a:p>
          <a:endParaRPr lang="es-EC"/>
        </a:p>
      </dgm:t>
    </dgm:pt>
    <dgm:pt modelId="{0F211028-085C-4C2D-AC48-AC1C2B8303B9}">
      <dgm:prSet phldrT="[Texto]" custT="1"/>
      <dgm:spPr/>
      <dgm:t>
        <a:bodyPr/>
        <a:lstStyle/>
        <a:p>
          <a:r>
            <a:rPr lang="es-EC" sz="1300" b="1" dirty="0"/>
            <a:t>Gestión del Conocimiento</a:t>
          </a:r>
        </a:p>
      </dgm:t>
    </dgm:pt>
    <dgm:pt modelId="{508AE3BB-0D7A-488F-806C-41E25444BB55}" type="parTrans" cxnId="{1F68A240-4E8A-4467-9B9E-0D290F57192B}">
      <dgm:prSet/>
      <dgm:spPr/>
      <dgm:t>
        <a:bodyPr/>
        <a:lstStyle/>
        <a:p>
          <a:endParaRPr lang="es-EC"/>
        </a:p>
      </dgm:t>
    </dgm:pt>
    <dgm:pt modelId="{1F52A0BE-8469-4567-AC88-6E626ACB3CCC}" type="sibTrans" cxnId="{1F68A240-4E8A-4467-9B9E-0D290F57192B}">
      <dgm:prSet/>
      <dgm:spPr/>
      <dgm:t>
        <a:bodyPr/>
        <a:lstStyle/>
        <a:p>
          <a:endParaRPr lang="es-EC"/>
        </a:p>
      </dgm:t>
    </dgm:pt>
    <dgm:pt modelId="{AEBD654E-50EA-4777-99FF-EEC9625A5023}">
      <dgm:prSet phldrT="[Texto]" custT="1"/>
      <dgm:spPr/>
      <dgm:t>
        <a:bodyPr/>
        <a:lstStyle/>
        <a:p>
          <a:r>
            <a:rPr lang="es-EC" sz="1300" b="1" dirty="0"/>
            <a:t>Gestión de Problemas</a:t>
          </a:r>
        </a:p>
      </dgm:t>
    </dgm:pt>
    <dgm:pt modelId="{F2E6C51D-9100-448C-B7FC-E7CD52331DDD}" type="parTrans" cxnId="{BACF6399-C7CE-4B5E-8D0B-8858A496A8B7}">
      <dgm:prSet/>
      <dgm:spPr/>
      <dgm:t>
        <a:bodyPr/>
        <a:lstStyle/>
        <a:p>
          <a:endParaRPr lang="es-EC"/>
        </a:p>
      </dgm:t>
    </dgm:pt>
    <dgm:pt modelId="{5C283051-D934-44D5-92F2-9F66A80A4CE3}" type="sibTrans" cxnId="{BACF6399-C7CE-4B5E-8D0B-8858A496A8B7}">
      <dgm:prSet/>
      <dgm:spPr/>
      <dgm:t>
        <a:bodyPr/>
        <a:lstStyle/>
        <a:p>
          <a:endParaRPr lang="es-EC"/>
        </a:p>
      </dgm:t>
    </dgm:pt>
    <dgm:pt modelId="{7656F016-2558-47A5-B185-AB93325E0E7B}">
      <dgm:prSet phldrT="[Texto]" custT="1"/>
      <dgm:spPr/>
      <dgm:t>
        <a:bodyPr/>
        <a:lstStyle/>
        <a:p>
          <a:r>
            <a:rPr lang="es-EC" sz="1300" b="1" dirty="0"/>
            <a:t>Gestión de Peticiones</a:t>
          </a:r>
        </a:p>
      </dgm:t>
    </dgm:pt>
    <dgm:pt modelId="{85C4E9CD-717E-4A57-B524-552206B6599F}" type="parTrans" cxnId="{4C0BCFDA-0AF2-4D22-87BB-86C7CADFBDBC}">
      <dgm:prSet/>
      <dgm:spPr/>
      <dgm:t>
        <a:bodyPr/>
        <a:lstStyle/>
        <a:p>
          <a:endParaRPr lang="es-EC"/>
        </a:p>
      </dgm:t>
    </dgm:pt>
    <dgm:pt modelId="{9AE3FC35-2AF7-4156-86C4-E67F2698EE42}" type="sibTrans" cxnId="{4C0BCFDA-0AF2-4D22-87BB-86C7CADFBDBC}">
      <dgm:prSet/>
      <dgm:spPr/>
      <dgm:t>
        <a:bodyPr/>
        <a:lstStyle/>
        <a:p>
          <a:endParaRPr lang="es-EC"/>
        </a:p>
      </dgm:t>
    </dgm:pt>
    <dgm:pt modelId="{248AB03C-B8FB-409F-97AD-1476093EE7C4}">
      <dgm:prSet phldrT="[Texto]" custT="1"/>
      <dgm:spPr/>
      <dgm:t>
        <a:bodyPr/>
        <a:lstStyle/>
        <a:p>
          <a:r>
            <a:rPr lang="es-EC" sz="1300" b="1" dirty="0"/>
            <a:t>Gestión de Accesos</a:t>
          </a:r>
        </a:p>
      </dgm:t>
    </dgm:pt>
    <dgm:pt modelId="{1643F0A5-184C-4D85-BBA5-F2785AB8A1AB}" type="parTrans" cxnId="{613E2A17-A74E-4B78-929D-7F9A598A0DA3}">
      <dgm:prSet/>
      <dgm:spPr/>
      <dgm:t>
        <a:bodyPr/>
        <a:lstStyle/>
        <a:p>
          <a:endParaRPr lang="es-EC"/>
        </a:p>
      </dgm:t>
    </dgm:pt>
    <dgm:pt modelId="{6D6859C9-8963-4C23-8325-14FCA32C8346}" type="sibTrans" cxnId="{613E2A17-A74E-4B78-929D-7F9A598A0DA3}">
      <dgm:prSet/>
      <dgm:spPr/>
      <dgm:t>
        <a:bodyPr/>
        <a:lstStyle/>
        <a:p>
          <a:endParaRPr lang="es-EC"/>
        </a:p>
      </dgm:t>
    </dgm:pt>
    <dgm:pt modelId="{E54EE45D-CA42-446B-A754-6A43F32AF075}" type="pres">
      <dgm:prSet presAssocID="{3A02D626-14E6-49D8-92B2-CBCAA523D717}" presName="theList" presStyleCnt="0">
        <dgm:presLayoutVars>
          <dgm:dir/>
          <dgm:animLvl val="lvl"/>
          <dgm:resizeHandles val="exact"/>
        </dgm:presLayoutVars>
      </dgm:prSet>
      <dgm:spPr/>
    </dgm:pt>
    <dgm:pt modelId="{5235F68B-0416-4B95-B5E6-E77BBF86C8A1}" type="pres">
      <dgm:prSet presAssocID="{BED6C000-FB26-469E-AF37-1BD65453DEDC}" presName="compNode" presStyleCnt="0"/>
      <dgm:spPr/>
    </dgm:pt>
    <dgm:pt modelId="{0F347631-EDBD-44C6-93D3-F2C698740520}" type="pres">
      <dgm:prSet presAssocID="{BED6C000-FB26-469E-AF37-1BD65453DEDC}" presName="aNode" presStyleLbl="bgShp" presStyleIdx="0" presStyleCnt="4"/>
      <dgm:spPr/>
    </dgm:pt>
    <dgm:pt modelId="{DD5B7E17-D8F8-44FF-B21D-FF71A09D488A}" type="pres">
      <dgm:prSet presAssocID="{BED6C000-FB26-469E-AF37-1BD65453DEDC}" presName="textNode" presStyleLbl="bgShp" presStyleIdx="0" presStyleCnt="4"/>
      <dgm:spPr/>
    </dgm:pt>
    <dgm:pt modelId="{21396E87-9A26-42D6-9592-D96F3CD6FDE2}" type="pres">
      <dgm:prSet presAssocID="{BED6C000-FB26-469E-AF37-1BD65453DEDC}" presName="compChildNode" presStyleCnt="0"/>
      <dgm:spPr/>
    </dgm:pt>
    <dgm:pt modelId="{760103FD-5C99-493F-86DA-D90162AF4211}" type="pres">
      <dgm:prSet presAssocID="{BED6C000-FB26-469E-AF37-1BD65453DEDC}" presName="theInnerList" presStyleCnt="0"/>
      <dgm:spPr/>
    </dgm:pt>
    <dgm:pt modelId="{28EA9673-7FD2-4B1E-A764-2A3B0FC43C71}" type="pres">
      <dgm:prSet presAssocID="{B0545BD4-106E-4746-B8EB-70289A1A1FBF}" presName="childNode" presStyleLbl="node1" presStyleIdx="0" presStyleCnt="13">
        <dgm:presLayoutVars>
          <dgm:bulletEnabled val="1"/>
        </dgm:presLayoutVars>
      </dgm:prSet>
      <dgm:spPr/>
    </dgm:pt>
    <dgm:pt modelId="{7E05EF3C-FDC7-450A-92AE-19FF82CECA24}" type="pres">
      <dgm:prSet presAssocID="{B0545BD4-106E-4746-B8EB-70289A1A1FBF}" presName="aSpace2" presStyleCnt="0"/>
      <dgm:spPr/>
    </dgm:pt>
    <dgm:pt modelId="{3280F827-271E-4A27-9398-2FC49074BFCE}" type="pres">
      <dgm:prSet presAssocID="{A120E52C-B96A-4E24-8E78-F391C67C62ED}" presName="childNode" presStyleLbl="node1" presStyleIdx="1" presStyleCnt="13">
        <dgm:presLayoutVars>
          <dgm:bulletEnabled val="1"/>
        </dgm:presLayoutVars>
      </dgm:prSet>
      <dgm:spPr/>
    </dgm:pt>
    <dgm:pt modelId="{B1C32292-746E-4A13-87D7-C2B99F1E7760}" type="pres">
      <dgm:prSet presAssocID="{BED6C000-FB26-469E-AF37-1BD65453DEDC}" presName="aSpace" presStyleCnt="0"/>
      <dgm:spPr/>
    </dgm:pt>
    <dgm:pt modelId="{3C630C53-B9F2-4AEB-97F1-85E639DDC152}" type="pres">
      <dgm:prSet presAssocID="{A13FD3B2-A9C1-4780-BB96-4537378A6275}" presName="compNode" presStyleCnt="0"/>
      <dgm:spPr/>
    </dgm:pt>
    <dgm:pt modelId="{25E59604-D950-4FE5-8B19-04518BCF95E0}" type="pres">
      <dgm:prSet presAssocID="{A13FD3B2-A9C1-4780-BB96-4537378A6275}" presName="aNode" presStyleLbl="bgShp" presStyleIdx="1" presStyleCnt="4"/>
      <dgm:spPr/>
    </dgm:pt>
    <dgm:pt modelId="{9B9D349D-2092-464F-8EC6-DFFD98D268CA}" type="pres">
      <dgm:prSet presAssocID="{A13FD3B2-A9C1-4780-BB96-4537378A6275}" presName="textNode" presStyleLbl="bgShp" presStyleIdx="1" presStyleCnt="4"/>
      <dgm:spPr/>
    </dgm:pt>
    <dgm:pt modelId="{DF56583D-BA4A-470C-8560-3A12E70883DE}" type="pres">
      <dgm:prSet presAssocID="{A13FD3B2-A9C1-4780-BB96-4537378A6275}" presName="compChildNode" presStyleCnt="0"/>
      <dgm:spPr/>
    </dgm:pt>
    <dgm:pt modelId="{4C51CAB0-DBA9-4E79-8238-A7B5314FCDCB}" type="pres">
      <dgm:prSet presAssocID="{A13FD3B2-A9C1-4780-BB96-4537378A6275}" presName="theInnerList" presStyleCnt="0"/>
      <dgm:spPr/>
    </dgm:pt>
    <dgm:pt modelId="{55CA7091-31F2-4CA0-9B77-C336316C8B9B}" type="pres">
      <dgm:prSet presAssocID="{8177A617-F28E-4162-B22D-4433AE58DC6B}" presName="childNode" presStyleLbl="node1" presStyleIdx="2" presStyleCnt="13">
        <dgm:presLayoutVars>
          <dgm:bulletEnabled val="1"/>
        </dgm:presLayoutVars>
      </dgm:prSet>
      <dgm:spPr/>
    </dgm:pt>
    <dgm:pt modelId="{4FBF53FC-04F1-453E-B329-BB5C3BEABA30}" type="pres">
      <dgm:prSet presAssocID="{8177A617-F28E-4162-B22D-4433AE58DC6B}" presName="aSpace2" presStyleCnt="0"/>
      <dgm:spPr/>
    </dgm:pt>
    <dgm:pt modelId="{A2F8ED47-2D6D-40E3-A66C-8E72C6BA99F3}" type="pres">
      <dgm:prSet presAssocID="{3A62CBCA-14B7-4163-AAD8-8B7DA31F6955}" presName="childNode" presStyleLbl="node1" presStyleIdx="3" presStyleCnt="13">
        <dgm:presLayoutVars>
          <dgm:bulletEnabled val="1"/>
        </dgm:presLayoutVars>
      </dgm:prSet>
      <dgm:spPr/>
    </dgm:pt>
    <dgm:pt modelId="{DCBC1F9B-0163-483F-A716-E69F5A5579EE}" type="pres">
      <dgm:prSet presAssocID="{3A62CBCA-14B7-4163-AAD8-8B7DA31F6955}" presName="aSpace2" presStyleCnt="0"/>
      <dgm:spPr/>
    </dgm:pt>
    <dgm:pt modelId="{2DEEB1F3-33AB-4732-AA27-CC549D886B0A}" type="pres">
      <dgm:prSet presAssocID="{19F1C266-F1A0-4273-9019-2F47F28BD8A6}" presName="childNode" presStyleLbl="node1" presStyleIdx="4" presStyleCnt="13">
        <dgm:presLayoutVars>
          <dgm:bulletEnabled val="1"/>
        </dgm:presLayoutVars>
      </dgm:prSet>
      <dgm:spPr/>
    </dgm:pt>
    <dgm:pt modelId="{0140F649-7204-47E1-80F2-2292C4108F58}" type="pres">
      <dgm:prSet presAssocID="{19F1C266-F1A0-4273-9019-2F47F28BD8A6}" presName="aSpace2" presStyleCnt="0"/>
      <dgm:spPr/>
    </dgm:pt>
    <dgm:pt modelId="{2143C715-899F-4384-83D5-4A57BE77CD61}" type="pres">
      <dgm:prSet presAssocID="{450BCAF2-2007-4940-B585-F3C4BA81FC2C}" presName="childNode" presStyleLbl="node1" presStyleIdx="5" presStyleCnt="13" custScaleY="124636">
        <dgm:presLayoutVars>
          <dgm:bulletEnabled val="1"/>
        </dgm:presLayoutVars>
      </dgm:prSet>
      <dgm:spPr/>
    </dgm:pt>
    <dgm:pt modelId="{FEFB89F6-BC47-4814-B09E-822A455A5E16}" type="pres">
      <dgm:prSet presAssocID="{450BCAF2-2007-4940-B585-F3C4BA81FC2C}" presName="aSpace2" presStyleCnt="0"/>
      <dgm:spPr/>
    </dgm:pt>
    <dgm:pt modelId="{5A5724E0-E8BB-4EBC-9303-DE91059F208B}" type="pres">
      <dgm:prSet presAssocID="{3615FFA0-3B9D-4D89-8C14-38715023A0F7}" presName="childNode" presStyleLbl="node1" presStyleIdx="6" presStyleCnt="13" custScaleY="155078">
        <dgm:presLayoutVars>
          <dgm:bulletEnabled val="1"/>
        </dgm:presLayoutVars>
      </dgm:prSet>
      <dgm:spPr/>
    </dgm:pt>
    <dgm:pt modelId="{9B564AA3-FD15-48A3-AE4F-5B5FC4237C4A}" type="pres">
      <dgm:prSet presAssocID="{A13FD3B2-A9C1-4780-BB96-4537378A6275}" presName="aSpace" presStyleCnt="0"/>
      <dgm:spPr/>
    </dgm:pt>
    <dgm:pt modelId="{D4179408-C021-4E5D-912A-81BE8866FD99}" type="pres">
      <dgm:prSet presAssocID="{ABF114DC-89E3-4310-93A5-A441337CF392}" presName="compNode" presStyleCnt="0"/>
      <dgm:spPr/>
    </dgm:pt>
    <dgm:pt modelId="{B68AA66C-3702-400C-867A-BE7243566358}" type="pres">
      <dgm:prSet presAssocID="{ABF114DC-89E3-4310-93A5-A441337CF392}" presName="aNode" presStyleLbl="bgShp" presStyleIdx="2" presStyleCnt="4"/>
      <dgm:spPr/>
    </dgm:pt>
    <dgm:pt modelId="{D66FA719-04F3-4455-90F9-FD654C1B22D5}" type="pres">
      <dgm:prSet presAssocID="{ABF114DC-89E3-4310-93A5-A441337CF392}" presName="textNode" presStyleLbl="bgShp" presStyleIdx="2" presStyleCnt="4"/>
      <dgm:spPr/>
    </dgm:pt>
    <dgm:pt modelId="{1B989FB8-9213-4451-A459-130EBAF51A96}" type="pres">
      <dgm:prSet presAssocID="{ABF114DC-89E3-4310-93A5-A441337CF392}" presName="compChildNode" presStyleCnt="0"/>
      <dgm:spPr/>
    </dgm:pt>
    <dgm:pt modelId="{ACE16020-3638-41B6-A37F-5FEAD68E48A1}" type="pres">
      <dgm:prSet presAssocID="{ABF114DC-89E3-4310-93A5-A441337CF392}" presName="theInnerList" presStyleCnt="0"/>
      <dgm:spPr/>
    </dgm:pt>
    <dgm:pt modelId="{13FABDA1-7D78-47A5-A343-BDB6807D5EDF}" type="pres">
      <dgm:prSet presAssocID="{61890DB2-7192-4E99-AED6-2D6761595862}" presName="childNode" presStyleLbl="node1" presStyleIdx="7" presStyleCnt="13">
        <dgm:presLayoutVars>
          <dgm:bulletEnabled val="1"/>
        </dgm:presLayoutVars>
      </dgm:prSet>
      <dgm:spPr/>
    </dgm:pt>
    <dgm:pt modelId="{D732DCBC-C10F-4851-8387-3A2EAF10F95F}" type="pres">
      <dgm:prSet presAssocID="{61890DB2-7192-4E99-AED6-2D6761595862}" presName="aSpace2" presStyleCnt="0"/>
      <dgm:spPr/>
    </dgm:pt>
    <dgm:pt modelId="{EA576A4F-F075-4A1E-93F2-DAD099D5F9AB}" type="pres">
      <dgm:prSet presAssocID="{0F211028-085C-4C2D-AC48-AC1C2B8303B9}" presName="childNode" presStyleLbl="node1" presStyleIdx="8" presStyleCnt="13">
        <dgm:presLayoutVars>
          <dgm:bulletEnabled val="1"/>
        </dgm:presLayoutVars>
      </dgm:prSet>
      <dgm:spPr/>
    </dgm:pt>
    <dgm:pt modelId="{4E8F47C8-875A-4927-9DF0-2D8476A41093}" type="pres">
      <dgm:prSet presAssocID="{ABF114DC-89E3-4310-93A5-A441337CF392}" presName="aSpace" presStyleCnt="0"/>
      <dgm:spPr/>
    </dgm:pt>
    <dgm:pt modelId="{9CCFD7A4-1078-4D35-A477-C84C3C08EBBF}" type="pres">
      <dgm:prSet presAssocID="{6FA43032-053A-4707-94CC-C480CD82163B}" presName="compNode" presStyleCnt="0"/>
      <dgm:spPr/>
    </dgm:pt>
    <dgm:pt modelId="{8E3B4BB7-794F-4531-90BE-B2FC918D4B41}" type="pres">
      <dgm:prSet presAssocID="{6FA43032-053A-4707-94CC-C480CD82163B}" presName="aNode" presStyleLbl="bgShp" presStyleIdx="3" presStyleCnt="4"/>
      <dgm:spPr/>
    </dgm:pt>
    <dgm:pt modelId="{F7866ECF-45EE-4124-B8DC-C32BF670C240}" type="pres">
      <dgm:prSet presAssocID="{6FA43032-053A-4707-94CC-C480CD82163B}" presName="textNode" presStyleLbl="bgShp" presStyleIdx="3" presStyleCnt="4"/>
      <dgm:spPr/>
    </dgm:pt>
    <dgm:pt modelId="{C1320916-09DE-4435-8555-1F0D8266DEE0}" type="pres">
      <dgm:prSet presAssocID="{6FA43032-053A-4707-94CC-C480CD82163B}" presName="compChildNode" presStyleCnt="0"/>
      <dgm:spPr/>
    </dgm:pt>
    <dgm:pt modelId="{F3DEC5FA-60AB-4EDA-89E8-0F5EFCFB914A}" type="pres">
      <dgm:prSet presAssocID="{6FA43032-053A-4707-94CC-C480CD82163B}" presName="theInnerList" presStyleCnt="0"/>
      <dgm:spPr/>
    </dgm:pt>
    <dgm:pt modelId="{0396B63F-701D-4BD0-A9D6-0CFA12150D7F}" type="pres">
      <dgm:prSet presAssocID="{6269976A-E8AA-422B-8359-833543C6B211}" presName="childNode" presStyleLbl="node1" presStyleIdx="9" presStyleCnt="13">
        <dgm:presLayoutVars>
          <dgm:bulletEnabled val="1"/>
        </dgm:presLayoutVars>
      </dgm:prSet>
      <dgm:spPr/>
    </dgm:pt>
    <dgm:pt modelId="{D112CFCC-3669-4966-B626-444827DE242E}" type="pres">
      <dgm:prSet presAssocID="{6269976A-E8AA-422B-8359-833543C6B211}" presName="aSpace2" presStyleCnt="0"/>
      <dgm:spPr/>
    </dgm:pt>
    <dgm:pt modelId="{2DD0D401-B39D-41F7-8E30-55614E29EEBD}" type="pres">
      <dgm:prSet presAssocID="{AEBD654E-50EA-4777-99FF-EEC9625A5023}" presName="childNode" presStyleLbl="node1" presStyleIdx="10" presStyleCnt="13">
        <dgm:presLayoutVars>
          <dgm:bulletEnabled val="1"/>
        </dgm:presLayoutVars>
      </dgm:prSet>
      <dgm:spPr/>
    </dgm:pt>
    <dgm:pt modelId="{E77E78FF-AAFE-4C6F-B5EC-170FA52391A1}" type="pres">
      <dgm:prSet presAssocID="{AEBD654E-50EA-4777-99FF-EEC9625A5023}" presName="aSpace2" presStyleCnt="0"/>
      <dgm:spPr/>
    </dgm:pt>
    <dgm:pt modelId="{FED1B93A-1EE2-4B59-90DD-9A4AD23F172C}" type="pres">
      <dgm:prSet presAssocID="{7656F016-2558-47A5-B185-AB93325E0E7B}" presName="childNode" presStyleLbl="node1" presStyleIdx="11" presStyleCnt="13">
        <dgm:presLayoutVars>
          <dgm:bulletEnabled val="1"/>
        </dgm:presLayoutVars>
      </dgm:prSet>
      <dgm:spPr/>
    </dgm:pt>
    <dgm:pt modelId="{159826E0-9DEF-4E29-B90F-0EEF54E50F1E}" type="pres">
      <dgm:prSet presAssocID="{7656F016-2558-47A5-B185-AB93325E0E7B}" presName="aSpace2" presStyleCnt="0"/>
      <dgm:spPr/>
    </dgm:pt>
    <dgm:pt modelId="{9A66089D-5A59-4B51-AD4C-FC5945C95AA0}" type="pres">
      <dgm:prSet presAssocID="{248AB03C-B8FB-409F-97AD-1476093EE7C4}" presName="childNode" presStyleLbl="node1" presStyleIdx="12" presStyleCnt="13">
        <dgm:presLayoutVars>
          <dgm:bulletEnabled val="1"/>
        </dgm:presLayoutVars>
      </dgm:prSet>
      <dgm:spPr/>
    </dgm:pt>
  </dgm:ptLst>
  <dgm:cxnLst>
    <dgm:cxn modelId="{027F2F04-2EBC-4A26-A82B-E4416DA64576}" type="presOf" srcId="{61890DB2-7192-4E99-AED6-2D6761595862}" destId="{13FABDA1-7D78-47A5-A343-BDB6807D5EDF}" srcOrd="0" destOrd="0" presId="urn:microsoft.com/office/officeart/2005/8/layout/lProcess2"/>
    <dgm:cxn modelId="{613E2A17-A74E-4B78-929D-7F9A598A0DA3}" srcId="{6FA43032-053A-4707-94CC-C480CD82163B}" destId="{248AB03C-B8FB-409F-97AD-1476093EE7C4}" srcOrd="3" destOrd="0" parTransId="{1643F0A5-184C-4D85-BBA5-F2785AB8A1AB}" sibTransId="{6D6859C9-8963-4C23-8325-14FCA32C8346}"/>
    <dgm:cxn modelId="{3CC31E19-9AE5-4CA7-BC1D-995E6433A743}" srcId="{3A02D626-14E6-49D8-92B2-CBCAA523D717}" destId="{BED6C000-FB26-469E-AF37-1BD65453DEDC}" srcOrd="0" destOrd="0" parTransId="{786A2A8F-5B8F-4BBE-818C-4B62BE79149C}" sibTransId="{887B86A8-EBF8-4E5F-8C41-4881D0A7054F}"/>
    <dgm:cxn modelId="{BDE9BD29-B36E-4EE0-8DF4-4C649BBD0173}" srcId="{A13FD3B2-A9C1-4780-BB96-4537378A6275}" destId="{3615FFA0-3B9D-4D89-8C14-38715023A0F7}" srcOrd="4" destOrd="0" parTransId="{947C5AD8-B971-4A0B-B5AA-163E1AAB694A}" sibTransId="{DB281A00-7C1E-45A7-87CD-3C0109EE171B}"/>
    <dgm:cxn modelId="{81144B2B-0F80-44E2-9871-32A286CC2A07}" srcId="{A13FD3B2-A9C1-4780-BB96-4537378A6275}" destId="{3A62CBCA-14B7-4163-AAD8-8B7DA31F6955}" srcOrd="1" destOrd="0" parTransId="{F2DC76E7-DCDF-4E6C-B9AD-F4E3961DEF94}" sibTransId="{8C75AE65-4669-4BD4-B865-1614DD0CF5AD}"/>
    <dgm:cxn modelId="{F65FA12B-233D-48A4-BB5F-716DBFE2466A}" type="presOf" srcId="{3A02D626-14E6-49D8-92B2-CBCAA523D717}" destId="{E54EE45D-CA42-446B-A754-6A43F32AF075}" srcOrd="0" destOrd="0" presId="urn:microsoft.com/office/officeart/2005/8/layout/lProcess2"/>
    <dgm:cxn modelId="{1F68A240-4E8A-4467-9B9E-0D290F57192B}" srcId="{ABF114DC-89E3-4310-93A5-A441337CF392}" destId="{0F211028-085C-4C2D-AC48-AC1C2B8303B9}" srcOrd="1" destOrd="0" parTransId="{508AE3BB-0D7A-488F-806C-41E25444BB55}" sibTransId="{1F52A0BE-8469-4567-AC88-6E626ACB3CCC}"/>
    <dgm:cxn modelId="{9E1ABD5D-D4F2-4656-B166-D0475A9FD498}" srcId="{ABF114DC-89E3-4310-93A5-A441337CF392}" destId="{61890DB2-7192-4E99-AED6-2D6761595862}" srcOrd="0" destOrd="0" parTransId="{91FCACA2-088E-4ABA-AD40-3350C3368F9A}" sibTransId="{B8FBDE5B-76CD-47CC-AF2C-8DB279B05B0B}"/>
    <dgm:cxn modelId="{65AFC160-4BDA-43BB-8880-52AA8C291538}" type="presOf" srcId="{19F1C266-F1A0-4273-9019-2F47F28BD8A6}" destId="{2DEEB1F3-33AB-4732-AA27-CC549D886B0A}" srcOrd="0" destOrd="0" presId="urn:microsoft.com/office/officeart/2005/8/layout/lProcess2"/>
    <dgm:cxn modelId="{7D9BE061-9E85-42FF-8D2B-EC10AD3F132A}" srcId="{3A02D626-14E6-49D8-92B2-CBCAA523D717}" destId="{6FA43032-053A-4707-94CC-C480CD82163B}" srcOrd="3" destOrd="0" parTransId="{4DB8113D-66C7-472D-8AE0-C4A1D13DFE98}" sibTransId="{3F4B82FE-1E9C-4791-8DD7-35B0E6BBC0A5}"/>
    <dgm:cxn modelId="{FD971142-B57D-4802-BFE4-2D87B4FA4777}" type="presOf" srcId="{6FA43032-053A-4707-94CC-C480CD82163B}" destId="{F7866ECF-45EE-4124-B8DC-C32BF670C240}" srcOrd="1" destOrd="0" presId="urn:microsoft.com/office/officeart/2005/8/layout/lProcess2"/>
    <dgm:cxn modelId="{96926A63-9F06-4F4D-8F17-B415AF4035C1}" type="presOf" srcId="{A120E52C-B96A-4E24-8E78-F391C67C62ED}" destId="{3280F827-271E-4A27-9398-2FC49074BFCE}" srcOrd="0" destOrd="0" presId="urn:microsoft.com/office/officeart/2005/8/layout/lProcess2"/>
    <dgm:cxn modelId="{E03C604B-D442-45D7-B5D8-D90F14B57B83}" type="presOf" srcId="{0F211028-085C-4C2D-AC48-AC1C2B8303B9}" destId="{EA576A4F-F075-4A1E-93F2-DAD099D5F9AB}" srcOrd="0" destOrd="0" presId="urn:microsoft.com/office/officeart/2005/8/layout/lProcess2"/>
    <dgm:cxn modelId="{938E766F-B0CB-4A5A-AEC0-92572607865F}" srcId="{BED6C000-FB26-469E-AF37-1BD65453DEDC}" destId="{B0545BD4-106E-4746-B8EB-70289A1A1FBF}" srcOrd="0" destOrd="0" parTransId="{074090B3-C93C-4661-9D1A-93DFC3336927}" sibTransId="{4CCC28A6-F744-41BD-9BFF-8A3AE18FCECB}"/>
    <dgm:cxn modelId="{4F01584F-6EC8-4915-93D4-8EE350622D09}" srcId="{6FA43032-053A-4707-94CC-C480CD82163B}" destId="{6269976A-E8AA-422B-8359-833543C6B211}" srcOrd="0" destOrd="0" parTransId="{7EE5F172-FFAC-404C-8BC7-BC0E11724779}" sibTransId="{3C045FA1-93B4-49B7-9EAC-9195F73174B8}"/>
    <dgm:cxn modelId="{63C7854F-5D80-4187-A7DB-E914F07784AF}" type="presOf" srcId="{450BCAF2-2007-4940-B585-F3C4BA81FC2C}" destId="{2143C715-899F-4384-83D5-4A57BE77CD61}" srcOrd="0" destOrd="0" presId="urn:microsoft.com/office/officeart/2005/8/layout/lProcess2"/>
    <dgm:cxn modelId="{9B7A0270-6DEA-4D67-BA70-35F883B57F2D}" type="presOf" srcId="{B0545BD4-106E-4746-B8EB-70289A1A1FBF}" destId="{28EA9673-7FD2-4B1E-A764-2A3B0FC43C71}" srcOrd="0" destOrd="0" presId="urn:microsoft.com/office/officeart/2005/8/layout/lProcess2"/>
    <dgm:cxn modelId="{57EB9175-10E4-401D-973E-5327C6B48C40}" type="presOf" srcId="{6FA43032-053A-4707-94CC-C480CD82163B}" destId="{8E3B4BB7-794F-4531-90BE-B2FC918D4B41}" srcOrd="0" destOrd="0" presId="urn:microsoft.com/office/officeart/2005/8/layout/lProcess2"/>
    <dgm:cxn modelId="{C3F29A57-968C-4B82-AC50-4CD1C045A15C}" type="presOf" srcId="{ABF114DC-89E3-4310-93A5-A441337CF392}" destId="{B68AA66C-3702-400C-867A-BE7243566358}" srcOrd="0" destOrd="0" presId="urn:microsoft.com/office/officeart/2005/8/layout/lProcess2"/>
    <dgm:cxn modelId="{D633867F-CA01-4547-AE29-3483128B3727}" srcId="{A13FD3B2-A9C1-4780-BB96-4537378A6275}" destId="{8177A617-F28E-4162-B22D-4433AE58DC6B}" srcOrd="0" destOrd="0" parTransId="{7665075F-8AEE-4EE0-82AD-ABE757A9C28F}" sibTransId="{8F6B3025-A386-4820-B582-60C91BA4B423}"/>
    <dgm:cxn modelId="{365E618D-0E6B-4BFF-BFA4-57690D0284EC}" srcId="{A13FD3B2-A9C1-4780-BB96-4537378A6275}" destId="{19F1C266-F1A0-4273-9019-2F47F28BD8A6}" srcOrd="2" destOrd="0" parTransId="{98F35CBB-BDF6-4E02-A073-BF5A5D14578B}" sibTransId="{AE8FE25D-9FAA-4F46-82BD-CA91818F6A74}"/>
    <dgm:cxn modelId="{BACF6399-C7CE-4B5E-8D0B-8858A496A8B7}" srcId="{6FA43032-053A-4707-94CC-C480CD82163B}" destId="{AEBD654E-50EA-4777-99FF-EEC9625A5023}" srcOrd="1" destOrd="0" parTransId="{F2E6C51D-9100-448C-B7FC-E7CD52331DDD}" sibTransId="{5C283051-D934-44D5-92F2-9F66A80A4CE3}"/>
    <dgm:cxn modelId="{B3FE9CA1-2895-4514-BDDE-BB4F41714023}" type="presOf" srcId="{AEBD654E-50EA-4777-99FF-EEC9625A5023}" destId="{2DD0D401-B39D-41F7-8E30-55614E29EEBD}" srcOrd="0" destOrd="0" presId="urn:microsoft.com/office/officeart/2005/8/layout/lProcess2"/>
    <dgm:cxn modelId="{7BB57BAD-BE15-4497-8404-7A550D173EB3}" srcId="{3A02D626-14E6-49D8-92B2-CBCAA523D717}" destId="{A13FD3B2-A9C1-4780-BB96-4537378A6275}" srcOrd="1" destOrd="0" parTransId="{4FF91F6B-C34F-44C4-B64A-7CD93A48583E}" sibTransId="{2210F8C1-17E4-43E3-B20D-0BC7EAE97933}"/>
    <dgm:cxn modelId="{DAEF26AF-98C5-4981-BAAF-5DF674C514E1}" srcId="{A13FD3B2-A9C1-4780-BB96-4537378A6275}" destId="{450BCAF2-2007-4940-B585-F3C4BA81FC2C}" srcOrd="3" destOrd="0" parTransId="{0CAA8B39-7D71-4430-8BE5-16B70F494076}" sibTransId="{DC8878ED-FAE1-4C13-AC5F-9DDD2F530E01}"/>
    <dgm:cxn modelId="{2D92EFB3-2492-4EC4-9FE7-4A4EEC948C13}" type="presOf" srcId="{3615FFA0-3B9D-4D89-8C14-38715023A0F7}" destId="{5A5724E0-E8BB-4EBC-9303-DE91059F208B}" srcOrd="0" destOrd="0" presId="urn:microsoft.com/office/officeart/2005/8/layout/lProcess2"/>
    <dgm:cxn modelId="{A877E2B4-E96A-450A-B47D-A3316037FD76}" type="presOf" srcId="{A13FD3B2-A9C1-4780-BB96-4537378A6275}" destId="{25E59604-D950-4FE5-8B19-04518BCF95E0}" srcOrd="0" destOrd="0" presId="urn:microsoft.com/office/officeart/2005/8/layout/lProcess2"/>
    <dgm:cxn modelId="{4A84C6B7-1136-4F34-8E1C-262E64230863}" srcId="{3A02D626-14E6-49D8-92B2-CBCAA523D717}" destId="{ABF114DC-89E3-4310-93A5-A441337CF392}" srcOrd="2" destOrd="0" parTransId="{E1499594-2054-473C-8758-CE88293646D2}" sibTransId="{2210406C-E8F7-44E9-B486-4A077F42EACF}"/>
    <dgm:cxn modelId="{30A9D2B7-8BF2-49A7-AFE4-E7F0CE6C5E0A}" type="presOf" srcId="{7656F016-2558-47A5-B185-AB93325E0E7B}" destId="{FED1B93A-1EE2-4B59-90DD-9A4AD23F172C}" srcOrd="0" destOrd="0" presId="urn:microsoft.com/office/officeart/2005/8/layout/lProcess2"/>
    <dgm:cxn modelId="{4C0BCFDA-0AF2-4D22-87BB-86C7CADFBDBC}" srcId="{6FA43032-053A-4707-94CC-C480CD82163B}" destId="{7656F016-2558-47A5-B185-AB93325E0E7B}" srcOrd="2" destOrd="0" parTransId="{85C4E9CD-717E-4A57-B524-552206B6599F}" sibTransId="{9AE3FC35-2AF7-4156-86C4-E67F2698EE42}"/>
    <dgm:cxn modelId="{A5FB60DC-F32F-4AE1-AA2F-052DEAF49531}" type="presOf" srcId="{248AB03C-B8FB-409F-97AD-1476093EE7C4}" destId="{9A66089D-5A59-4B51-AD4C-FC5945C95AA0}" srcOrd="0" destOrd="0" presId="urn:microsoft.com/office/officeart/2005/8/layout/lProcess2"/>
    <dgm:cxn modelId="{3DD1EEE0-5EF7-4414-A618-A9CFCDA654E7}" type="presOf" srcId="{ABF114DC-89E3-4310-93A5-A441337CF392}" destId="{D66FA719-04F3-4455-90F9-FD654C1B22D5}" srcOrd="1" destOrd="0" presId="urn:microsoft.com/office/officeart/2005/8/layout/lProcess2"/>
    <dgm:cxn modelId="{D6A82DE2-3DEC-473B-8EAD-AEE691F8F578}" type="presOf" srcId="{8177A617-F28E-4162-B22D-4433AE58DC6B}" destId="{55CA7091-31F2-4CA0-9B77-C336316C8B9B}" srcOrd="0" destOrd="0" presId="urn:microsoft.com/office/officeart/2005/8/layout/lProcess2"/>
    <dgm:cxn modelId="{1BDF29E8-7B38-469F-B8E7-2CC3A66E6E1C}" type="presOf" srcId="{BED6C000-FB26-469E-AF37-1BD65453DEDC}" destId="{0F347631-EDBD-44C6-93D3-F2C698740520}" srcOrd="0" destOrd="0" presId="urn:microsoft.com/office/officeart/2005/8/layout/lProcess2"/>
    <dgm:cxn modelId="{D8EAC5E8-059F-4087-83AB-76BA89FCF0CD}" type="presOf" srcId="{A13FD3B2-A9C1-4780-BB96-4537378A6275}" destId="{9B9D349D-2092-464F-8EC6-DFFD98D268CA}" srcOrd="1" destOrd="0" presId="urn:microsoft.com/office/officeart/2005/8/layout/lProcess2"/>
    <dgm:cxn modelId="{FCEDD9EF-33B2-4F36-B306-B2AFBD3D463C}" type="presOf" srcId="{BED6C000-FB26-469E-AF37-1BD65453DEDC}" destId="{DD5B7E17-D8F8-44FF-B21D-FF71A09D488A}" srcOrd="1" destOrd="0" presId="urn:microsoft.com/office/officeart/2005/8/layout/lProcess2"/>
    <dgm:cxn modelId="{6ADFF7EF-FF66-417A-8896-6081081F91AC}" srcId="{BED6C000-FB26-469E-AF37-1BD65453DEDC}" destId="{A120E52C-B96A-4E24-8E78-F391C67C62ED}" srcOrd="1" destOrd="0" parTransId="{B68C0397-A727-4B9F-A8C2-8C77D7D7C370}" sibTransId="{B4B53D8B-42C2-4FA1-ABB1-38909909E107}"/>
    <dgm:cxn modelId="{CB9500F2-7428-496A-BBF7-8F3F7503569C}" type="presOf" srcId="{3A62CBCA-14B7-4163-AAD8-8B7DA31F6955}" destId="{A2F8ED47-2D6D-40E3-A66C-8E72C6BA99F3}" srcOrd="0" destOrd="0" presId="urn:microsoft.com/office/officeart/2005/8/layout/lProcess2"/>
    <dgm:cxn modelId="{0B9DA3F4-96F4-4963-A1A6-9BC4BC87DA10}" type="presOf" srcId="{6269976A-E8AA-422B-8359-833543C6B211}" destId="{0396B63F-701D-4BD0-A9D6-0CFA12150D7F}" srcOrd="0" destOrd="0" presId="urn:microsoft.com/office/officeart/2005/8/layout/lProcess2"/>
    <dgm:cxn modelId="{98649AC5-0B08-4DE4-9FF3-05F61DD9E0BA}" type="presParOf" srcId="{E54EE45D-CA42-446B-A754-6A43F32AF075}" destId="{5235F68B-0416-4B95-B5E6-E77BBF86C8A1}" srcOrd="0" destOrd="0" presId="urn:microsoft.com/office/officeart/2005/8/layout/lProcess2"/>
    <dgm:cxn modelId="{A0680721-1540-4C58-873F-084C752D52E9}" type="presParOf" srcId="{5235F68B-0416-4B95-B5E6-E77BBF86C8A1}" destId="{0F347631-EDBD-44C6-93D3-F2C698740520}" srcOrd="0" destOrd="0" presId="urn:microsoft.com/office/officeart/2005/8/layout/lProcess2"/>
    <dgm:cxn modelId="{506FF423-6412-4CC0-A2B0-08F50E1B4AB0}" type="presParOf" srcId="{5235F68B-0416-4B95-B5E6-E77BBF86C8A1}" destId="{DD5B7E17-D8F8-44FF-B21D-FF71A09D488A}" srcOrd="1" destOrd="0" presId="urn:microsoft.com/office/officeart/2005/8/layout/lProcess2"/>
    <dgm:cxn modelId="{C0AF9C08-F1DB-4A4A-BC4D-1F5CA9245CDC}" type="presParOf" srcId="{5235F68B-0416-4B95-B5E6-E77BBF86C8A1}" destId="{21396E87-9A26-42D6-9592-D96F3CD6FDE2}" srcOrd="2" destOrd="0" presId="urn:microsoft.com/office/officeart/2005/8/layout/lProcess2"/>
    <dgm:cxn modelId="{D1699625-58FE-4936-A329-7B8C4163ADA9}" type="presParOf" srcId="{21396E87-9A26-42D6-9592-D96F3CD6FDE2}" destId="{760103FD-5C99-493F-86DA-D90162AF4211}" srcOrd="0" destOrd="0" presId="urn:microsoft.com/office/officeart/2005/8/layout/lProcess2"/>
    <dgm:cxn modelId="{89C3E0D5-9EAD-4DBF-B58E-36C5F03FD372}" type="presParOf" srcId="{760103FD-5C99-493F-86DA-D90162AF4211}" destId="{28EA9673-7FD2-4B1E-A764-2A3B0FC43C71}" srcOrd="0" destOrd="0" presId="urn:microsoft.com/office/officeart/2005/8/layout/lProcess2"/>
    <dgm:cxn modelId="{5B420463-225A-4122-AFFA-3AF997DC9B2A}" type="presParOf" srcId="{760103FD-5C99-493F-86DA-D90162AF4211}" destId="{7E05EF3C-FDC7-450A-92AE-19FF82CECA24}" srcOrd="1" destOrd="0" presId="urn:microsoft.com/office/officeart/2005/8/layout/lProcess2"/>
    <dgm:cxn modelId="{DFFD1823-5D90-4B7D-8591-2881D8524FD5}" type="presParOf" srcId="{760103FD-5C99-493F-86DA-D90162AF4211}" destId="{3280F827-271E-4A27-9398-2FC49074BFCE}" srcOrd="2" destOrd="0" presId="urn:microsoft.com/office/officeart/2005/8/layout/lProcess2"/>
    <dgm:cxn modelId="{C2EE3D69-39B7-4B02-A297-83656D203491}" type="presParOf" srcId="{E54EE45D-CA42-446B-A754-6A43F32AF075}" destId="{B1C32292-746E-4A13-87D7-C2B99F1E7760}" srcOrd="1" destOrd="0" presId="urn:microsoft.com/office/officeart/2005/8/layout/lProcess2"/>
    <dgm:cxn modelId="{4AD00D76-5E54-473B-A0F4-9D7F63102AC2}" type="presParOf" srcId="{E54EE45D-CA42-446B-A754-6A43F32AF075}" destId="{3C630C53-B9F2-4AEB-97F1-85E639DDC152}" srcOrd="2" destOrd="0" presId="urn:microsoft.com/office/officeart/2005/8/layout/lProcess2"/>
    <dgm:cxn modelId="{04922841-EBD2-4146-8EED-FB64F72A42BD}" type="presParOf" srcId="{3C630C53-B9F2-4AEB-97F1-85E639DDC152}" destId="{25E59604-D950-4FE5-8B19-04518BCF95E0}" srcOrd="0" destOrd="0" presId="urn:microsoft.com/office/officeart/2005/8/layout/lProcess2"/>
    <dgm:cxn modelId="{2C5A6BFD-33A4-4107-A74D-6840A72A82C2}" type="presParOf" srcId="{3C630C53-B9F2-4AEB-97F1-85E639DDC152}" destId="{9B9D349D-2092-464F-8EC6-DFFD98D268CA}" srcOrd="1" destOrd="0" presId="urn:microsoft.com/office/officeart/2005/8/layout/lProcess2"/>
    <dgm:cxn modelId="{3FBA8AC7-44B5-4EAF-9814-584E54198249}" type="presParOf" srcId="{3C630C53-B9F2-4AEB-97F1-85E639DDC152}" destId="{DF56583D-BA4A-470C-8560-3A12E70883DE}" srcOrd="2" destOrd="0" presId="urn:microsoft.com/office/officeart/2005/8/layout/lProcess2"/>
    <dgm:cxn modelId="{A9DAACAD-1F78-47CB-A563-39082AFE0FE0}" type="presParOf" srcId="{DF56583D-BA4A-470C-8560-3A12E70883DE}" destId="{4C51CAB0-DBA9-4E79-8238-A7B5314FCDCB}" srcOrd="0" destOrd="0" presId="urn:microsoft.com/office/officeart/2005/8/layout/lProcess2"/>
    <dgm:cxn modelId="{8610BCE6-58B7-4E10-8BD4-EBB663E85FC8}" type="presParOf" srcId="{4C51CAB0-DBA9-4E79-8238-A7B5314FCDCB}" destId="{55CA7091-31F2-4CA0-9B77-C336316C8B9B}" srcOrd="0" destOrd="0" presId="urn:microsoft.com/office/officeart/2005/8/layout/lProcess2"/>
    <dgm:cxn modelId="{8EB8474A-9A15-44B7-8D3A-5EEF64BA562F}" type="presParOf" srcId="{4C51CAB0-DBA9-4E79-8238-A7B5314FCDCB}" destId="{4FBF53FC-04F1-453E-B329-BB5C3BEABA30}" srcOrd="1" destOrd="0" presId="urn:microsoft.com/office/officeart/2005/8/layout/lProcess2"/>
    <dgm:cxn modelId="{96E8FCD5-3D4D-4698-A61F-F9DA714B0C82}" type="presParOf" srcId="{4C51CAB0-DBA9-4E79-8238-A7B5314FCDCB}" destId="{A2F8ED47-2D6D-40E3-A66C-8E72C6BA99F3}" srcOrd="2" destOrd="0" presId="urn:microsoft.com/office/officeart/2005/8/layout/lProcess2"/>
    <dgm:cxn modelId="{BC5551F3-5F18-4930-BB67-E3A9D92D89EF}" type="presParOf" srcId="{4C51CAB0-DBA9-4E79-8238-A7B5314FCDCB}" destId="{DCBC1F9B-0163-483F-A716-E69F5A5579EE}" srcOrd="3" destOrd="0" presId="urn:microsoft.com/office/officeart/2005/8/layout/lProcess2"/>
    <dgm:cxn modelId="{456B3FA5-F714-47DF-B301-6FFBDBCE0D81}" type="presParOf" srcId="{4C51CAB0-DBA9-4E79-8238-A7B5314FCDCB}" destId="{2DEEB1F3-33AB-4732-AA27-CC549D886B0A}" srcOrd="4" destOrd="0" presId="urn:microsoft.com/office/officeart/2005/8/layout/lProcess2"/>
    <dgm:cxn modelId="{FABEC278-C7F6-430D-8C00-A8A7AC5437FD}" type="presParOf" srcId="{4C51CAB0-DBA9-4E79-8238-A7B5314FCDCB}" destId="{0140F649-7204-47E1-80F2-2292C4108F58}" srcOrd="5" destOrd="0" presId="urn:microsoft.com/office/officeart/2005/8/layout/lProcess2"/>
    <dgm:cxn modelId="{7FEEC244-F0F5-43C4-A705-7205E0151C80}" type="presParOf" srcId="{4C51CAB0-DBA9-4E79-8238-A7B5314FCDCB}" destId="{2143C715-899F-4384-83D5-4A57BE77CD61}" srcOrd="6" destOrd="0" presId="urn:microsoft.com/office/officeart/2005/8/layout/lProcess2"/>
    <dgm:cxn modelId="{5E8F4500-6417-4C5F-A78B-A1A1CFFC5DD4}" type="presParOf" srcId="{4C51CAB0-DBA9-4E79-8238-A7B5314FCDCB}" destId="{FEFB89F6-BC47-4814-B09E-822A455A5E16}" srcOrd="7" destOrd="0" presId="urn:microsoft.com/office/officeart/2005/8/layout/lProcess2"/>
    <dgm:cxn modelId="{B688ECC6-374C-4DD1-A506-CD898324C773}" type="presParOf" srcId="{4C51CAB0-DBA9-4E79-8238-A7B5314FCDCB}" destId="{5A5724E0-E8BB-4EBC-9303-DE91059F208B}" srcOrd="8" destOrd="0" presId="urn:microsoft.com/office/officeart/2005/8/layout/lProcess2"/>
    <dgm:cxn modelId="{D9C4BC56-DE6D-4FE1-B719-D80CD99FC0FE}" type="presParOf" srcId="{E54EE45D-CA42-446B-A754-6A43F32AF075}" destId="{9B564AA3-FD15-48A3-AE4F-5B5FC4237C4A}" srcOrd="3" destOrd="0" presId="urn:microsoft.com/office/officeart/2005/8/layout/lProcess2"/>
    <dgm:cxn modelId="{390F105C-53D5-4B74-8D05-A3C50203EFA6}" type="presParOf" srcId="{E54EE45D-CA42-446B-A754-6A43F32AF075}" destId="{D4179408-C021-4E5D-912A-81BE8866FD99}" srcOrd="4" destOrd="0" presId="urn:microsoft.com/office/officeart/2005/8/layout/lProcess2"/>
    <dgm:cxn modelId="{FA9EE12C-1A2F-41AE-8CF8-2FEC5738DCE2}" type="presParOf" srcId="{D4179408-C021-4E5D-912A-81BE8866FD99}" destId="{B68AA66C-3702-400C-867A-BE7243566358}" srcOrd="0" destOrd="0" presId="urn:microsoft.com/office/officeart/2005/8/layout/lProcess2"/>
    <dgm:cxn modelId="{5DA80C10-3819-42BD-80E4-A3AB4A67F0FA}" type="presParOf" srcId="{D4179408-C021-4E5D-912A-81BE8866FD99}" destId="{D66FA719-04F3-4455-90F9-FD654C1B22D5}" srcOrd="1" destOrd="0" presId="urn:microsoft.com/office/officeart/2005/8/layout/lProcess2"/>
    <dgm:cxn modelId="{91349598-B925-4237-9B39-2BE554551DFD}" type="presParOf" srcId="{D4179408-C021-4E5D-912A-81BE8866FD99}" destId="{1B989FB8-9213-4451-A459-130EBAF51A96}" srcOrd="2" destOrd="0" presId="urn:microsoft.com/office/officeart/2005/8/layout/lProcess2"/>
    <dgm:cxn modelId="{396AE922-22EB-47C8-9E72-A0CB6483A188}" type="presParOf" srcId="{1B989FB8-9213-4451-A459-130EBAF51A96}" destId="{ACE16020-3638-41B6-A37F-5FEAD68E48A1}" srcOrd="0" destOrd="0" presId="urn:microsoft.com/office/officeart/2005/8/layout/lProcess2"/>
    <dgm:cxn modelId="{23903FE8-0321-4F84-8FB9-40E02F29F77F}" type="presParOf" srcId="{ACE16020-3638-41B6-A37F-5FEAD68E48A1}" destId="{13FABDA1-7D78-47A5-A343-BDB6807D5EDF}" srcOrd="0" destOrd="0" presId="urn:microsoft.com/office/officeart/2005/8/layout/lProcess2"/>
    <dgm:cxn modelId="{7FB99474-BE76-4D78-93CC-C5E4E8F33050}" type="presParOf" srcId="{ACE16020-3638-41B6-A37F-5FEAD68E48A1}" destId="{D732DCBC-C10F-4851-8387-3A2EAF10F95F}" srcOrd="1" destOrd="0" presId="urn:microsoft.com/office/officeart/2005/8/layout/lProcess2"/>
    <dgm:cxn modelId="{7073761A-7B2A-41C5-8504-A8AB8597F628}" type="presParOf" srcId="{ACE16020-3638-41B6-A37F-5FEAD68E48A1}" destId="{EA576A4F-F075-4A1E-93F2-DAD099D5F9AB}" srcOrd="2" destOrd="0" presId="urn:microsoft.com/office/officeart/2005/8/layout/lProcess2"/>
    <dgm:cxn modelId="{548F0B53-B955-4782-8C7C-CD9C417E0D4A}" type="presParOf" srcId="{E54EE45D-CA42-446B-A754-6A43F32AF075}" destId="{4E8F47C8-875A-4927-9DF0-2D8476A41093}" srcOrd="5" destOrd="0" presId="urn:microsoft.com/office/officeart/2005/8/layout/lProcess2"/>
    <dgm:cxn modelId="{21A71913-F7E3-4664-9C99-9F7C7B2E4B73}" type="presParOf" srcId="{E54EE45D-CA42-446B-A754-6A43F32AF075}" destId="{9CCFD7A4-1078-4D35-A477-C84C3C08EBBF}" srcOrd="6" destOrd="0" presId="urn:microsoft.com/office/officeart/2005/8/layout/lProcess2"/>
    <dgm:cxn modelId="{BEE09A3B-2747-4FE8-9DF8-4E5393E9E3BE}" type="presParOf" srcId="{9CCFD7A4-1078-4D35-A477-C84C3C08EBBF}" destId="{8E3B4BB7-794F-4531-90BE-B2FC918D4B41}" srcOrd="0" destOrd="0" presId="urn:microsoft.com/office/officeart/2005/8/layout/lProcess2"/>
    <dgm:cxn modelId="{B10E03C1-216B-471A-893F-EF02A4A49878}" type="presParOf" srcId="{9CCFD7A4-1078-4D35-A477-C84C3C08EBBF}" destId="{F7866ECF-45EE-4124-B8DC-C32BF670C240}" srcOrd="1" destOrd="0" presId="urn:microsoft.com/office/officeart/2005/8/layout/lProcess2"/>
    <dgm:cxn modelId="{15004CC9-C996-470E-811E-5C6D887C9C2D}" type="presParOf" srcId="{9CCFD7A4-1078-4D35-A477-C84C3C08EBBF}" destId="{C1320916-09DE-4435-8555-1F0D8266DEE0}" srcOrd="2" destOrd="0" presId="urn:microsoft.com/office/officeart/2005/8/layout/lProcess2"/>
    <dgm:cxn modelId="{EB4209A9-7A26-4778-87E0-D349E0B18ACA}" type="presParOf" srcId="{C1320916-09DE-4435-8555-1F0D8266DEE0}" destId="{F3DEC5FA-60AB-4EDA-89E8-0F5EFCFB914A}" srcOrd="0" destOrd="0" presId="urn:microsoft.com/office/officeart/2005/8/layout/lProcess2"/>
    <dgm:cxn modelId="{0351EF1F-2761-422A-B698-7499119DBDF6}" type="presParOf" srcId="{F3DEC5FA-60AB-4EDA-89E8-0F5EFCFB914A}" destId="{0396B63F-701D-4BD0-A9D6-0CFA12150D7F}" srcOrd="0" destOrd="0" presId="urn:microsoft.com/office/officeart/2005/8/layout/lProcess2"/>
    <dgm:cxn modelId="{D96B5902-B04F-44E1-9004-D86B2B46FA2B}" type="presParOf" srcId="{F3DEC5FA-60AB-4EDA-89E8-0F5EFCFB914A}" destId="{D112CFCC-3669-4966-B626-444827DE242E}" srcOrd="1" destOrd="0" presId="urn:microsoft.com/office/officeart/2005/8/layout/lProcess2"/>
    <dgm:cxn modelId="{200D01FA-CDCF-4D88-B06C-CFD2A9C82946}" type="presParOf" srcId="{F3DEC5FA-60AB-4EDA-89E8-0F5EFCFB914A}" destId="{2DD0D401-B39D-41F7-8E30-55614E29EEBD}" srcOrd="2" destOrd="0" presId="urn:microsoft.com/office/officeart/2005/8/layout/lProcess2"/>
    <dgm:cxn modelId="{22057011-5DEF-4B4C-9C1D-D7BA6520E81A}" type="presParOf" srcId="{F3DEC5FA-60AB-4EDA-89E8-0F5EFCFB914A}" destId="{E77E78FF-AAFE-4C6F-B5EC-170FA52391A1}" srcOrd="3" destOrd="0" presId="urn:microsoft.com/office/officeart/2005/8/layout/lProcess2"/>
    <dgm:cxn modelId="{BAD56613-6933-458F-9618-A10F849A946F}" type="presParOf" srcId="{F3DEC5FA-60AB-4EDA-89E8-0F5EFCFB914A}" destId="{FED1B93A-1EE2-4B59-90DD-9A4AD23F172C}" srcOrd="4" destOrd="0" presId="urn:microsoft.com/office/officeart/2005/8/layout/lProcess2"/>
    <dgm:cxn modelId="{3AEB8495-0599-4E8E-8C27-346C12D4928D}" type="presParOf" srcId="{F3DEC5FA-60AB-4EDA-89E8-0F5EFCFB914A}" destId="{159826E0-9DEF-4E29-B90F-0EEF54E50F1E}" srcOrd="5" destOrd="0" presId="urn:microsoft.com/office/officeart/2005/8/layout/lProcess2"/>
    <dgm:cxn modelId="{5E6CB833-4229-40A1-A6E1-91D2F3472973}" type="presParOf" srcId="{F3DEC5FA-60AB-4EDA-89E8-0F5EFCFB914A}" destId="{9A66089D-5A59-4B51-AD4C-FC5945C95AA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F5293-B9FD-4DE0-994F-3BF79C19A91E}">
      <dsp:nvSpPr>
        <dsp:cNvPr id="0" name=""/>
        <dsp:cNvSpPr/>
      </dsp:nvSpPr>
      <dsp:spPr>
        <a:xfrm>
          <a:off x="1714" y="0"/>
          <a:ext cx="4366750" cy="4800547"/>
        </a:xfrm>
        <a:prstGeom prst="roundRect">
          <a:avLst>
            <a:gd name="adj" fmla="val 5000"/>
          </a:avLst>
        </a:prstGeom>
        <a:solidFill>
          <a:srgbClr val="7FA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s-EC" sz="4500" kern="1200" dirty="0"/>
            <a:t>CUANTITATIVA</a:t>
          </a:r>
        </a:p>
      </dsp:txBody>
      <dsp:txXfrm rot="16200000">
        <a:off x="-1529834" y="1531549"/>
        <a:ext cx="3936448" cy="873350"/>
      </dsp:txXfrm>
    </dsp:sp>
    <dsp:sp modelId="{9E068D44-4542-4AA7-B9E7-C545DE9EF0A4}">
      <dsp:nvSpPr>
        <dsp:cNvPr id="0" name=""/>
        <dsp:cNvSpPr/>
      </dsp:nvSpPr>
      <dsp:spPr>
        <a:xfrm>
          <a:off x="875064" y="0"/>
          <a:ext cx="3253229" cy="4800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just" defTabSz="977900">
            <a:lnSpc>
              <a:spcPct val="90000"/>
            </a:lnSpc>
            <a:spcBef>
              <a:spcPct val="0"/>
            </a:spcBef>
            <a:spcAft>
              <a:spcPct val="35000"/>
            </a:spcAft>
            <a:buNone/>
          </a:pPr>
          <a:r>
            <a:rPr lang="es-EC" sz="2200" kern="1200" spc="-20" dirty="0">
              <a:solidFill>
                <a:srgbClr val="FFFFFF"/>
              </a:solidFill>
            </a:rPr>
            <a:t>Variables Independientes (Cantidad y Optimización de recursos tecnológicos, número de usuarios, almacenamiento (Gb)) </a:t>
          </a:r>
          <a:endParaRPr lang="es-EC" sz="2200" kern="1200" dirty="0">
            <a:solidFill>
              <a:srgbClr val="FFFFFF"/>
            </a:solidFill>
          </a:endParaRPr>
        </a:p>
        <a:p>
          <a:pPr marL="0" lvl="0" indent="0" algn="just" defTabSz="977900">
            <a:lnSpc>
              <a:spcPct val="90000"/>
            </a:lnSpc>
            <a:spcBef>
              <a:spcPct val="0"/>
            </a:spcBef>
            <a:spcAft>
              <a:spcPct val="35000"/>
            </a:spcAft>
            <a:buNone/>
          </a:pPr>
          <a:r>
            <a:rPr lang="es-EC" sz="2200" kern="1200" spc="-20" dirty="0">
              <a:solidFill>
                <a:srgbClr val="FFFFFF"/>
              </a:solidFill>
            </a:rPr>
            <a:t>Variables dependientes (Problemas o incidentes, Calidad del Servicio. Disponibilidad, Accesibilidad). </a:t>
          </a:r>
        </a:p>
      </dsp:txBody>
      <dsp:txXfrm>
        <a:off x="875064" y="0"/>
        <a:ext cx="3253229" cy="4800547"/>
      </dsp:txXfrm>
    </dsp:sp>
    <dsp:sp modelId="{9348CAF9-1373-4126-98D6-2B370A2A768A}">
      <dsp:nvSpPr>
        <dsp:cNvPr id="0" name=""/>
        <dsp:cNvSpPr/>
      </dsp:nvSpPr>
      <dsp:spPr>
        <a:xfrm>
          <a:off x="4521301" y="0"/>
          <a:ext cx="4366750" cy="4800547"/>
        </a:xfrm>
        <a:prstGeom prst="roundRect">
          <a:avLst>
            <a:gd name="adj" fmla="val 5000"/>
          </a:avLst>
        </a:prstGeom>
        <a:solidFill>
          <a:srgbClr val="7FA1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s-EC" sz="4500" kern="1200" dirty="0"/>
            <a:t>CUALITATIVA</a:t>
          </a:r>
        </a:p>
      </dsp:txBody>
      <dsp:txXfrm rot="16200000">
        <a:off x="2989752" y="1531549"/>
        <a:ext cx="3936448" cy="873350"/>
      </dsp:txXfrm>
    </dsp:sp>
    <dsp:sp modelId="{4B7C2296-2A7D-424E-8AF0-10C2CD4FB9EF}">
      <dsp:nvSpPr>
        <dsp:cNvPr id="0" name=""/>
        <dsp:cNvSpPr/>
      </dsp:nvSpPr>
      <dsp:spPr>
        <a:xfrm rot="5400000">
          <a:off x="4190235" y="3789653"/>
          <a:ext cx="705798" cy="655012"/>
        </a:xfrm>
        <a:prstGeom prst="flowChartExtract">
          <a:avLst/>
        </a:prstGeom>
        <a:solidFill>
          <a:schemeClr val="lt1">
            <a:hueOff val="0"/>
            <a:satOff val="0"/>
            <a:lumOff val="0"/>
            <a:alphaOff val="0"/>
          </a:schemeClr>
        </a:solidFill>
        <a:ln w="12700" cap="flat" cmpd="sng" algn="ctr">
          <a:solidFill>
            <a:srgbClr val="7FA1B3"/>
          </a:solidFill>
          <a:prstDash val="solid"/>
          <a:miter lim="800000"/>
        </a:ln>
        <a:effectLst/>
      </dsp:spPr>
      <dsp:style>
        <a:lnRef idx="2">
          <a:scrgbClr r="0" g="0" b="0"/>
        </a:lnRef>
        <a:fillRef idx="1">
          <a:scrgbClr r="0" g="0" b="0"/>
        </a:fillRef>
        <a:effectRef idx="0">
          <a:scrgbClr r="0" g="0" b="0"/>
        </a:effectRef>
        <a:fontRef idx="minor"/>
      </dsp:style>
    </dsp:sp>
    <dsp:sp modelId="{A6640B26-DCE5-416F-85AC-2D2B6040379C}">
      <dsp:nvSpPr>
        <dsp:cNvPr id="0" name=""/>
        <dsp:cNvSpPr/>
      </dsp:nvSpPr>
      <dsp:spPr>
        <a:xfrm>
          <a:off x="5394651" y="0"/>
          <a:ext cx="3253229" cy="4800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EC" sz="2400" kern="1200" dirty="0"/>
            <a:t>Describir el comportamiento, orden estructurado para llegar a establecer una Propuesta Metodológica de Migración de Servicios de TI a la Nube.</a:t>
          </a:r>
        </a:p>
      </dsp:txBody>
      <dsp:txXfrm>
        <a:off x="5394651" y="0"/>
        <a:ext cx="3253229" cy="480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7631-EDBD-44C6-93D3-F2C698740520}">
      <dsp:nvSpPr>
        <dsp:cNvPr id="0" name=""/>
        <dsp:cNvSpPr/>
      </dsp:nvSpPr>
      <dsp:spPr>
        <a:xfrm>
          <a:off x="1938" y="0"/>
          <a:ext cx="1902395" cy="3898229"/>
        </a:xfrm>
        <a:prstGeom prst="roundRect">
          <a:avLst>
            <a:gd name="adj" fmla="val 10000"/>
          </a:avLst>
        </a:prstGeom>
        <a:solidFill>
          <a:srgbClr val="D6EEFF"/>
        </a:solidFill>
        <a:ln w="12700" cap="flat" cmpd="sng" algn="ctr">
          <a:solidFill>
            <a:srgbClr val="FFFFFF">
              <a:hueOff val="0"/>
              <a:satOff val="0"/>
              <a:lumOff val="0"/>
              <a:alphaOff val="0"/>
            </a:srgbClr>
          </a:solidFill>
          <a:prstDash val="solid"/>
          <a:miter lim="800000"/>
        </a:ln>
        <a:effectLst/>
      </dsp:spPr>
      <dsp:style>
        <a:lnRef idx="0">
          <a:scrgbClr r="0" g="0" b="0"/>
        </a:lnRef>
        <a:fillRef idx="1">
          <a:scrgbClr r="0" g="0" b="0"/>
        </a:fillRef>
        <a:effectRef idx="0">
          <a:scrgbClr r="0" g="0" b="0"/>
        </a:effectRef>
        <a:fontRef idx="minor"/>
      </dsp:style>
      <dsp:txBody>
        <a:bodyPr spcFirstLastPara="0" vert="horz" wrap="square" lIns="71120" tIns="71120" rIns="71120" bIns="38100" numCol="1" spcCol="1270" anchor="t" anchorCtr="0">
          <a:noAutofit/>
        </a:bodyPr>
        <a:lstStyle/>
        <a:p>
          <a:pPr marL="0" lvl="0" indent="0" algn="ctr" defTabSz="711200">
            <a:lnSpc>
              <a:spcPct val="90000"/>
            </a:lnSpc>
            <a:spcBef>
              <a:spcPct val="0"/>
            </a:spcBef>
            <a:spcAft>
              <a:spcPct val="35000"/>
            </a:spcAft>
            <a:buNone/>
          </a:pPr>
          <a:endParaRPr lang="es-EC" sz="1600" b="1" kern="1200" dirty="0">
            <a:solidFill>
              <a:schemeClr val="tx1"/>
            </a:solidFill>
            <a:latin typeface="Segoe UI"/>
            <a:ea typeface="+mn-ea"/>
            <a:cs typeface="+mn-cs"/>
          </a:endParaRPr>
        </a:p>
        <a:p>
          <a:pPr marL="0" lvl="0" indent="0" algn="ctr" defTabSz="711200">
            <a:lnSpc>
              <a:spcPct val="90000"/>
            </a:lnSpc>
            <a:spcBef>
              <a:spcPct val="0"/>
            </a:spcBef>
            <a:spcAft>
              <a:spcPct val="35000"/>
            </a:spcAft>
            <a:buNone/>
          </a:pPr>
          <a:r>
            <a:rPr lang="es-EC" sz="1600" b="1" kern="1200" dirty="0">
              <a:solidFill>
                <a:schemeClr val="tx1"/>
              </a:solidFill>
              <a:latin typeface="Segoe UI"/>
              <a:ea typeface="+mn-ea"/>
              <a:cs typeface="+mn-cs"/>
            </a:rPr>
            <a:t>ESTRATEGIA</a:t>
          </a:r>
          <a:r>
            <a:rPr lang="es-EC" sz="1600" b="1" kern="1200" dirty="0">
              <a:solidFill>
                <a:schemeClr val="tx1"/>
              </a:solidFill>
            </a:rPr>
            <a:t> DEL SERVICIO</a:t>
          </a:r>
        </a:p>
      </dsp:txBody>
      <dsp:txXfrm>
        <a:off x="1938" y="0"/>
        <a:ext cx="1902395" cy="1169468"/>
      </dsp:txXfrm>
    </dsp:sp>
    <dsp:sp modelId="{28EA9673-7FD2-4B1E-A764-2A3B0FC43C71}">
      <dsp:nvSpPr>
        <dsp:cNvPr id="0" name=""/>
        <dsp:cNvSpPr/>
      </dsp:nvSpPr>
      <dsp:spPr>
        <a:xfrm>
          <a:off x="192178" y="1170610"/>
          <a:ext cx="1521916" cy="117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del Portafolio</a:t>
          </a:r>
        </a:p>
      </dsp:txBody>
      <dsp:txXfrm>
        <a:off x="226603" y="1205035"/>
        <a:ext cx="1453066" cy="1106519"/>
      </dsp:txXfrm>
    </dsp:sp>
    <dsp:sp modelId="{3280F827-271E-4A27-9398-2FC49074BFCE}">
      <dsp:nvSpPr>
        <dsp:cNvPr id="0" name=""/>
        <dsp:cNvSpPr/>
      </dsp:nvSpPr>
      <dsp:spPr>
        <a:xfrm>
          <a:off x="192178" y="2526806"/>
          <a:ext cx="1521916" cy="117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 la Demanda</a:t>
          </a:r>
        </a:p>
      </dsp:txBody>
      <dsp:txXfrm>
        <a:off x="226603" y="2561231"/>
        <a:ext cx="1453066" cy="1106519"/>
      </dsp:txXfrm>
    </dsp:sp>
    <dsp:sp modelId="{25E59604-D950-4FE5-8B19-04518BCF95E0}">
      <dsp:nvSpPr>
        <dsp:cNvPr id="0" name=""/>
        <dsp:cNvSpPr/>
      </dsp:nvSpPr>
      <dsp:spPr>
        <a:xfrm>
          <a:off x="2047014" y="0"/>
          <a:ext cx="1902395" cy="389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DISEÑO DEL SERVICIO</a:t>
          </a:r>
        </a:p>
      </dsp:txBody>
      <dsp:txXfrm>
        <a:off x="2047014" y="0"/>
        <a:ext cx="1902395" cy="1169468"/>
      </dsp:txXfrm>
    </dsp:sp>
    <dsp:sp modelId="{55CA7091-31F2-4CA0-9B77-C336316C8B9B}">
      <dsp:nvSpPr>
        <dsp:cNvPr id="0" name=""/>
        <dsp:cNvSpPr/>
      </dsp:nvSpPr>
      <dsp:spPr>
        <a:xfrm>
          <a:off x="2237253" y="1170956"/>
          <a:ext cx="1521916" cy="3946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Gestión de los Niveles de Servicio</a:t>
          </a:r>
        </a:p>
      </dsp:txBody>
      <dsp:txXfrm>
        <a:off x="2248813" y="1182516"/>
        <a:ext cx="1498796" cy="371556"/>
      </dsp:txXfrm>
    </dsp:sp>
    <dsp:sp modelId="{A2F8ED47-2D6D-40E3-A66C-8E72C6BA99F3}">
      <dsp:nvSpPr>
        <dsp:cNvPr id="0" name=""/>
        <dsp:cNvSpPr/>
      </dsp:nvSpPr>
      <dsp:spPr>
        <a:xfrm>
          <a:off x="2237253" y="1626352"/>
          <a:ext cx="1521916" cy="3946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EC" sz="1000" b="1" kern="1200" dirty="0"/>
            <a:t>Gestión de la Disponibilidad</a:t>
          </a:r>
        </a:p>
      </dsp:txBody>
      <dsp:txXfrm>
        <a:off x="2248813" y="1637912"/>
        <a:ext cx="1498796" cy="371556"/>
      </dsp:txXfrm>
    </dsp:sp>
    <dsp:sp modelId="{2DEEB1F3-33AB-4732-AA27-CC549D886B0A}">
      <dsp:nvSpPr>
        <dsp:cNvPr id="0" name=""/>
        <dsp:cNvSpPr/>
      </dsp:nvSpPr>
      <dsp:spPr>
        <a:xfrm>
          <a:off x="2237253" y="2081748"/>
          <a:ext cx="1521916" cy="3946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Gestión de la Capacidad</a:t>
          </a:r>
        </a:p>
      </dsp:txBody>
      <dsp:txXfrm>
        <a:off x="2248813" y="2093308"/>
        <a:ext cx="1498796" cy="371556"/>
      </dsp:txXfrm>
    </dsp:sp>
    <dsp:sp modelId="{2143C715-899F-4384-83D5-4A57BE77CD61}">
      <dsp:nvSpPr>
        <dsp:cNvPr id="0" name=""/>
        <dsp:cNvSpPr/>
      </dsp:nvSpPr>
      <dsp:spPr>
        <a:xfrm>
          <a:off x="2237253" y="2537144"/>
          <a:ext cx="1521916" cy="491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Gestión de la Continuidad de los Servicios</a:t>
          </a:r>
        </a:p>
      </dsp:txBody>
      <dsp:txXfrm>
        <a:off x="2251661" y="2551552"/>
        <a:ext cx="1493100" cy="463093"/>
      </dsp:txXfrm>
    </dsp:sp>
    <dsp:sp modelId="{5A5724E0-E8BB-4EBC-9303-DE91059F208B}">
      <dsp:nvSpPr>
        <dsp:cNvPr id="0" name=""/>
        <dsp:cNvSpPr/>
      </dsp:nvSpPr>
      <dsp:spPr>
        <a:xfrm>
          <a:off x="2237253" y="3089773"/>
          <a:ext cx="1521916" cy="612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C" sz="1100" b="1" kern="1200" dirty="0"/>
            <a:t>Gestión de la Seguridad de la Información</a:t>
          </a:r>
        </a:p>
      </dsp:txBody>
      <dsp:txXfrm>
        <a:off x="2255180" y="3107700"/>
        <a:ext cx="1486062" cy="576202"/>
      </dsp:txXfrm>
    </dsp:sp>
    <dsp:sp modelId="{B68AA66C-3702-400C-867A-BE7243566358}">
      <dsp:nvSpPr>
        <dsp:cNvPr id="0" name=""/>
        <dsp:cNvSpPr/>
      </dsp:nvSpPr>
      <dsp:spPr>
        <a:xfrm>
          <a:off x="4092089" y="0"/>
          <a:ext cx="1902395" cy="389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TRANSICIÓN DEL SERVICIO</a:t>
          </a:r>
        </a:p>
      </dsp:txBody>
      <dsp:txXfrm>
        <a:off x="4092089" y="0"/>
        <a:ext cx="1902395" cy="1169468"/>
      </dsp:txXfrm>
    </dsp:sp>
    <dsp:sp modelId="{13FABDA1-7D78-47A5-A343-BDB6807D5EDF}">
      <dsp:nvSpPr>
        <dsp:cNvPr id="0" name=""/>
        <dsp:cNvSpPr/>
      </dsp:nvSpPr>
      <dsp:spPr>
        <a:xfrm>
          <a:off x="4282329" y="1170610"/>
          <a:ext cx="1521916" cy="117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 Cambios</a:t>
          </a:r>
        </a:p>
      </dsp:txBody>
      <dsp:txXfrm>
        <a:off x="4316754" y="1205035"/>
        <a:ext cx="1453066" cy="1106519"/>
      </dsp:txXfrm>
    </dsp:sp>
    <dsp:sp modelId="{EA576A4F-F075-4A1E-93F2-DAD099D5F9AB}">
      <dsp:nvSpPr>
        <dsp:cNvPr id="0" name=""/>
        <dsp:cNvSpPr/>
      </dsp:nvSpPr>
      <dsp:spPr>
        <a:xfrm>
          <a:off x="4282329" y="2526806"/>
          <a:ext cx="1521916" cy="11753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del Conocimiento</a:t>
          </a:r>
        </a:p>
      </dsp:txBody>
      <dsp:txXfrm>
        <a:off x="4316754" y="2561231"/>
        <a:ext cx="1453066" cy="1106519"/>
      </dsp:txXfrm>
    </dsp:sp>
    <dsp:sp modelId="{8E3B4BB7-794F-4531-90BE-B2FC918D4B41}">
      <dsp:nvSpPr>
        <dsp:cNvPr id="0" name=""/>
        <dsp:cNvSpPr/>
      </dsp:nvSpPr>
      <dsp:spPr>
        <a:xfrm>
          <a:off x="6137165" y="0"/>
          <a:ext cx="1902395" cy="389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OPERACIÓN DEL SERVICIO</a:t>
          </a:r>
        </a:p>
      </dsp:txBody>
      <dsp:txXfrm>
        <a:off x="6137165" y="0"/>
        <a:ext cx="1902395" cy="1169468"/>
      </dsp:txXfrm>
    </dsp:sp>
    <dsp:sp modelId="{0396B63F-701D-4BD0-A9D6-0CFA12150D7F}">
      <dsp:nvSpPr>
        <dsp:cNvPr id="0" name=""/>
        <dsp:cNvSpPr/>
      </dsp:nvSpPr>
      <dsp:spPr>
        <a:xfrm>
          <a:off x="6327404" y="1169563"/>
          <a:ext cx="1521916" cy="567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 Incidentes</a:t>
          </a:r>
        </a:p>
      </dsp:txBody>
      <dsp:txXfrm>
        <a:off x="6344037" y="1186196"/>
        <a:ext cx="1488650" cy="534622"/>
      </dsp:txXfrm>
    </dsp:sp>
    <dsp:sp modelId="{2DD0D401-B39D-41F7-8E30-55614E29EEBD}">
      <dsp:nvSpPr>
        <dsp:cNvPr id="0" name=""/>
        <dsp:cNvSpPr/>
      </dsp:nvSpPr>
      <dsp:spPr>
        <a:xfrm>
          <a:off x="6327404" y="1824820"/>
          <a:ext cx="1521916" cy="567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 Problemas</a:t>
          </a:r>
        </a:p>
      </dsp:txBody>
      <dsp:txXfrm>
        <a:off x="6344037" y="1841453"/>
        <a:ext cx="1488650" cy="534622"/>
      </dsp:txXfrm>
    </dsp:sp>
    <dsp:sp modelId="{FED1B93A-1EE2-4B59-90DD-9A4AD23F172C}">
      <dsp:nvSpPr>
        <dsp:cNvPr id="0" name=""/>
        <dsp:cNvSpPr/>
      </dsp:nvSpPr>
      <dsp:spPr>
        <a:xfrm>
          <a:off x="6327404" y="2480076"/>
          <a:ext cx="1521916" cy="567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 Peticiones</a:t>
          </a:r>
        </a:p>
      </dsp:txBody>
      <dsp:txXfrm>
        <a:off x="6344037" y="2496709"/>
        <a:ext cx="1488650" cy="534622"/>
      </dsp:txXfrm>
    </dsp:sp>
    <dsp:sp modelId="{9A66089D-5A59-4B51-AD4C-FC5945C95AA0}">
      <dsp:nvSpPr>
        <dsp:cNvPr id="0" name=""/>
        <dsp:cNvSpPr/>
      </dsp:nvSpPr>
      <dsp:spPr>
        <a:xfrm>
          <a:off x="6327404" y="3135333"/>
          <a:ext cx="1521916" cy="567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Gestión de Accesos</a:t>
          </a:r>
        </a:p>
      </dsp:txBody>
      <dsp:txXfrm>
        <a:off x="6344037" y="3151966"/>
        <a:ext cx="1488650" cy="5346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0.59142</cdr:x>
      <cdr:y>0.10351</cdr:y>
    </cdr:from>
    <cdr:to>
      <cdr:x>0.75826</cdr:x>
      <cdr:y>0.17445</cdr:y>
    </cdr:to>
    <cdr:sp macro="" textlink="">
      <cdr:nvSpPr>
        <cdr:cNvPr id="4" name="CuadroTexto 3">
          <a:extLst xmlns:a="http://schemas.openxmlformats.org/drawingml/2006/main">
            <a:ext uri="{FF2B5EF4-FFF2-40B4-BE49-F238E27FC236}">
              <a16:creationId xmlns:a16="http://schemas.microsoft.com/office/drawing/2014/main" id="{3199385A-8EB3-42D8-B0F8-5D1A43E8BF76}"/>
            </a:ext>
          </a:extLst>
        </cdr:cNvPr>
        <cdr:cNvSpPr txBox="1"/>
      </cdr:nvSpPr>
      <cdr:spPr>
        <a:xfrm xmlns:a="http://schemas.openxmlformats.org/drawingml/2006/main">
          <a:off x="3704257" y="527342"/>
          <a:ext cx="1045019" cy="361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MX" sz="1400" b="1" dirty="0">
              <a:solidFill>
                <a:srgbClr val="FF0000"/>
              </a:solidFill>
            </a:rPr>
            <a:t>Punto de Migración</a:t>
          </a:r>
          <a:endParaRPr lang="es-MX" sz="11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3/20/2018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‹Nº›</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3/20/2018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‹Nº›</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Henry</a:t>
            </a:r>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71366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the </a:t>
            </a:r>
            <a:r>
              <a:rPr lang="en-US" b="1" dirty="0"/>
              <a:t>editable pieces </a:t>
            </a:r>
            <a:r>
              <a:rPr lang="en-US" dirty="0"/>
              <a:t>that were used to build infographic sample</a:t>
            </a:r>
          </a:p>
          <a:p>
            <a:r>
              <a:rPr lang="en-US" dirty="0"/>
              <a:t>Icons – Eye, PC</a:t>
            </a:r>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344625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the </a:t>
            </a:r>
            <a:r>
              <a:rPr lang="en-US" b="1" dirty="0"/>
              <a:t>editable pieces </a:t>
            </a:r>
            <a:r>
              <a:rPr lang="en-US" dirty="0"/>
              <a:t>that were used to build infographic sample</a:t>
            </a:r>
          </a:p>
          <a:p>
            <a:r>
              <a:rPr lang="en-US" dirty="0"/>
              <a:t>Icons – Eye, PC</a:t>
            </a:r>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218784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nealanalytics.com/template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 no top bar">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0"/>
            <a:ext cx="12192000" cy="1225485"/>
          </a:xfrm>
          <a:prstGeom prst="rect">
            <a:avLst/>
          </a:prstGeom>
          <a:solidFill>
            <a:srgbClr val="007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0636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73233B-0705-4E94-AE39-0FCF7FAB80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5AE1514C-5E56-4738-A1FF-4B1CFD2A3E36}" type="slidenum">
              <a:rPr lang="en-US" smtClean="0"/>
              <a:t>‹Nº›</a:t>
            </a:fld>
            <a:endParaRPr lang="en-US"/>
          </a:p>
        </p:txBody>
      </p:sp>
      <p:sp>
        <p:nvSpPr>
          <p:cNvPr id="9" name="TextBox 8">
            <a:hlinkClick r:id="rId3"/>
            <a:extLst>
              <a:ext uri="{FF2B5EF4-FFF2-40B4-BE49-F238E27FC236}">
                <a16:creationId xmlns:a16="http://schemas.microsoft.com/office/drawing/2014/main" id="{011B0CED-3A92-43B0-A3DE-C37B6408D9DB}"/>
              </a:ext>
            </a:extLst>
          </p:cNvPr>
          <p:cNvSpPr txBox="1"/>
          <p:nvPr userDrawn="1"/>
        </p:nvSpPr>
        <p:spPr>
          <a:xfrm>
            <a:off x="329642" y="4267687"/>
            <a:ext cx="2664879" cy="329343"/>
          </a:xfrm>
          <a:prstGeom prst="roundRect">
            <a:avLst>
              <a:gd name="adj" fmla="val 50000"/>
            </a:avLst>
          </a:prstGeom>
          <a:solidFill>
            <a:srgbClr val="00B0F0"/>
          </a:solidFill>
          <a:ln w="19050">
            <a:solidFill>
              <a:schemeClr val="tx1"/>
            </a:solidFill>
          </a:ln>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Neal Creative  | click &amp; </a:t>
            </a:r>
            <a:r>
              <a:rPr kumimoji="0" lang="en-US" sz="1200" b="1" i="0" u="none" strike="noStrike" kern="0" cap="none" spc="0" normalizeH="0" baseline="0" noProof="0" dirty="0">
                <a:ln>
                  <a:noFill/>
                </a:ln>
                <a:effectLst/>
                <a:uLnTx/>
                <a:uFillTx/>
              </a:rPr>
              <a:t>Learn more</a:t>
            </a:r>
          </a:p>
        </p:txBody>
      </p:sp>
      <p:sp>
        <p:nvSpPr>
          <p:cNvPr id="10" name="TextBox 9">
            <a:extLst>
              <a:ext uri="{FF2B5EF4-FFF2-40B4-BE49-F238E27FC236}">
                <a16:creationId xmlns:a16="http://schemas.microsoft.com/office/drawing/2014/main" id="{0BEF3013-858C-4FFF-B19A-1F10A879C4E8}"/>
              </a:ext>
            </a:extLst>
          </p:cNvPr>
          <p:cNvSpPr txBox="1"/>
          <p:nvPr userDrawn="1"/>
        </p:nvSpPr>
        <p:spPr>
          <a:xfrm>
            <a:off x="177800" y="6435060"/>
            <a:ext cx="1050288" cy="246221"/>
          </a:xfrm>
          <a:prstGeom prst="rect">
            <a:avLst/>
          </a:prstGeom>
          <a:noFill/>
        </p:spPr>
        <p:txBody>
          <a:bodyPr wrap="none" rtlCol="0">
            <a:spAutoFit/>
          </a:bodyPr>
          <a:lstStyle/>
          <a:p>
            <a:r>
              <a:rPr lang="en-US" sz="1000" dirty="0">
                <a:solidFill>
                  <a:schemeClr val="bg1">
                    <a:lumMod val="75000"/>
                  </a:schemeClr>
                </a:solidFill>
              </a:rPr>
              <a:t>Neal Creative </a:t>
            </a:r>
            <a:r>
              <a:rPr lang="en-US" sz="1000" baseline="30000" dirty="0">
                <a:solidFill>
                  <a:schemeClr val="bg1">
                    <a:lumMod val="75000"/>
                  </a:schemeClr>
                </a:solidFill>
              </a:rPr>
              <a:t>©</a:t>
            </a:r>
          </a:p>
        </p:txBody>
      </p:sp>
    </p:spTree>
    <p:extLst>
      <p:ext uri="{BB962C8B-B14F-4D97-AF65-F5344CB8AC3E}">
        <p14:creationId xmlns:p14="http://schemas.microsoft.com/office/powerpoint/2010/main" val="222153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1514C-5E56-4738-A1FF-4B1CFD2A3E36}" type="slidenum">
              <a:rPr lang="en-US" smtClean="0"/>
              <a:t>‹Nº›</a:t>
            </a:fld>
            <a:endParaRPr lang="en-US"/>
          </a:p>
        </p:txBody>
      </p:sp>
      <p:sp>
        <p:nvSpPr>
          <p:cNvPr id="5" name="Rectangle 4"/>
          <p:cNvSpPr/>
          <p:nvPr userDrawn="1"/>
        </p:nvSpPr>
        <p:spPr>
          <a:xfrm>
            <a:off x="0" y="0"/>
            <a:ext cx="12192000" cy="1148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4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 no top bar">
    <p:spTree>
      <p:nvGrpSpPr>
        <p:cNvPr id="1" name=""/>
        <p:cNvGrpSpPr/>
        <p:nvPr/>
      </p:nvGrpSpPr>
      <p:grpSpPr>
        <a:xfrm>
          <a:off x="0" y="0"/>
          <a:ext cx="0" cy="0"/>
          <a:chOff x="0" y="0"/>
          <a:chExt cx="0" cy="0"/>
        </a:xfrm>
      </p:grpSpPr>
      <p:sp>
        <p:nvSpPr>
          <p:cNvPr id="3" name="Rectangle 2"/>
          <p:cNvSpPr/>
          <p:nvPr userDrawn="1"/>
        </p:nvSpPr>
        <p:spPr>
          <a:xfrm>
            <a:off x="0" y="0"/>
            <a:ext cx="12192000" cy="12254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2"/>
          </p:cNvPr>
          <p:cNvSpPr txBox="1"/>
          <p:nvPr userDrawn="1"/>
        </p:nvSpPr>
        <p:spPr>
          <a:xfrm>
            <a:off x="9524236" y="6316156"/>
            <a:ext cx="2426464" cy="367873"/>
          </a:xfrm>
          <a:prstGeom prst="roundRect">
            <a:avLst>
              <a:gd name="adj" fmla="val 50000"/>
            </a:avLst>
          </a:prstGeom>
          <a:solidFill>
            <a:schemeClr val="tx2"/>
          </a:solidFill>
        </p:spPr>
        <p:txBody>
          <a:bodyPr wrap="square" rtlCol="0">
            <a:spAutoFit/>
          </a:bodyPr>
          <a:lstStyle/>
          <a:p>
            <a:pPr algn="ctr"/>
            <a:r>
              <a:rPr lang="en-US" sz="1100" dirty="0">
                <a:solidFill>
                  <a:schemeClr val="bg1"/>
                </a:solidFill>
              </a:rPr>
              <a:t>Neal Creative</a:t>
            </a:r>
            <a:r>
              <a:rPr lang="en-US" sz="1100" baseline="0" dirty="0">
                <a:solidFill>
                  <a:schemeClr val="bg1"/>
                </a:solidFill>
              </a:rPr>
              <a:t>  | </a:t>
            </a:r>
            <a:r>
              <a:rPr lang="en-US" sz="1100" b="1" baseline="0" dirty="0">
                <a:solidFill>
                  <a:schemeClr val="bg1"/>
                </a:solidFill>
              </a:rPr>
              <a:t>Learn more</a:t>
            </a:r>
            <a:endParaRPr lang="en-US" sz="1100" b="1" dirty="0">
              <a:solidFill>
                <a:schemeClr val="bg1"/>
              </a:solidFill>
            </a:endParaRPr>
          </a:p>
        </p:txBody>
      </p:sp>
      <p:sp>
        <p:nvSpPr>
          <p:cNvPr id="5" name="TextBox 4">
            <a:extLst>
              <a:ext uri="{FF2B5EF4-FFF2-40B4-BE49-F238E27FC236}">
                <a16:creationId xmlns:a16="http://schemas.microsoft.com/office/drawing/2014/main" id="{FB34A05A-4AD6-4BC6-B6EA-314331190DB2}"/>
              </a:ext>
            </a:extLst>
          </p:cNvPr>
          <p:cNvSpPr txBox="1"/>
          <p:nvPr userDrawn="1"/>
        </p:nvSpPr>
        <p:spPr>
          <a:xfrm>
            <a:off x="177800" y="6435060"/>
            <a:ext cx="1050288" cy="246221"/>
          </a:xfrm>
          <a:prstGeom prst="rect">
            <a:avLst/>
          </a:prstGeom>
          <a:noFill/>
        </p:spPr>
        <p:txBody>
          <a:bodyPr wrap="none" rtlCol="0">
            <a:spAutoFit/>
          </a:bodyPr>
          <a:lstStyle/>
          <a:p>
            <a:r>
              <a:rPr lang="en-US" sz="1000" dirty="0">
                <a:solidFill>
                  <a:schemeClr val="bg1">
                    <a:lumMod val="75000"/>
                  </a:schemeClr>
                </a:solidFill>
              </a:rPr>
              <a:t>Neal Creative </a:t>
            </a:r>
            <a:r>
              <a:rPr lang="en-US" sz="1000" baseline="30000" dirty="0">
                <a:solidFill>
                  <a:schemeClr val="bg1">
                    <a:lumMod val="75000"/>
                  </a:schemeClr>
                </a:solidFill>
              </a:rPr>
              <a:t>©</a:t>
            </a:r>
          </a:p>
        </p:txBody>
      </p:sp>
    </p:spTree>
    <p:extLst>
      <p:ext uri="{BB962C8B-B14F-4D97-AF65-F5344CB8AC3E}">
        <p14:creationId xmlns:p14="http://schemas.microsoft.com/office/powerpoint/2010/main" val="32262790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1050758"/>
          </a:xfrm>
          <a:prstGeom prst="rect">
            <a:avLst/>
          </a:prstGeom>
        </p:spPr>
        <p:txBody>
          <a:bodyPr vert="horz" lIns="457200" tIns="45720" rIns="457200" bIns="45720" rtlCol="0" anchor="ctr">
            <a:noAutofit/>
          </a:bodyPr>
          <a:lstStyle/>
          <a:p>
            <a:pPr lvl="0" algn="ctr">
              <a:lnSpc>
                <a:spcPct val="90000"/>
              </a:lnSpc>
              <a:spcBef>
                <a:spcPct val="0"/>
              </a:spcBef>
              <a:buNone/>
              <a:tabLst>
                <a:tab pos="10579100" algn="l"/>
              </a:tabLst>
            </a:pPr>
            <a:endParaRPr lang="en-US" sz="3400" b="0" i="0" spc="160" baseline="0">
              <a:gradFill>
                <a:gsLst>
                  <a:gs pos="0">
                    <a:schemeClr val="tx2"/>
                  </a:gs>
                  <a:gs pos="100000">
                    <a:schemeClr val="tx2"/>
                  </a:gs>
                </a:gsLst>
                <a:lin ang="5400000" scaled="1"/>
              </a:gradFill>
              <a:latin typeface="Segoe UI Semibold" panose="020B0702040204020203" pitchFamily="34" charset="0"/>
              <a:ea typeface="+mj-ea"/>
              <a:cs typeface="Segoe UI Semibold" panose="020B0702040204020203" pitchFamily="34" charset="0"/>
            </a:endParaRPr>
          </a:p>
        </p:txBody>
      </p:sp>
      <p:sp>
        <p:nvSpPr>
          <p:cNvPr id="2" name="Title Placeholder 1"/>
          <p:cNvSpPr>
            <a:spLocks noGrp="1"/>
          </p:cNvSpPr>
          <p:nvPr>
            <p:ph type="title"/>
          </p:nvPr>
        </p:nvSpPr>
        <p:spPr>
          <a:xfrm>
            <a:off x="0" y="0"/>
            <a:ext cx="12192000" cy="1050758"/>
          </a:xfrm>
          <a:prstGeom prst="rect">
            <a:avLst/>
          </a:prstGeom>
        </p:spPr>
        <p:txBody>
          <a:bodyPr vert="horz" lIns="457200" tIns="45720" rIns="457200" bIns="45720" rtlCol="0" anchor="ctr">
            <a:noAutofit/>
          </a:bodyPr>
          <a:lstStyle/>
          <a:p>
            <a:pPr lvl="0" algn="ctr" defTabSz="914400" rtl="0" eaLnBrk="1" latinLnBrk="0" hangingPunct="1">
              <a:lnSpc>
                <a:spcPct val="90000"/>
              </a:lnSpc>
              <a:spcBef>
                <a:spcPct val="0"/>
              </a:spcBef>
              <a:buNone/>
              <a:tabLst>
                <a:tab pos="10579100" algn="l"/>
              </a:tabLst>
            </a:pPr>
            <a:r>
              <a:rPr lang="es-ES"/>
              <a:t>Haga clic para modificar el estilo de título del patrón</a:t>
            </a:r>
            <a:endParaRPr lang="en-US" dirty="0"/>
          </a:p>
        </p:txBody>
      </p:sp>
      <p:sp>
        <p:nvSpPr>
          <p:cNvPr id="3" name="Text Placeholder 2"/>
          <p:cNvSpPr>
            <a:spLocks noGrp="1"/>
          </p:cNvSpPr>
          <p:nvPr>
            <p:ph type="body" idx="1"/>
          </p:nvPr>
        </p:nvSpPr>
        <p:spPr>
          <a:xfrm>
            <a:off x="0" y="1275347"/>
            <a:ext cx="12192000" cy="1949765"/>
          </a:xfrm>
          <a:prstGeom prst="rect">
            <a:avLst/>
          </a:prstGeom>
        </p:spPr>
        <p:txBody>
          <a:bodyPr vert="horz" lIns="457200" tIns="45720" rIns="45720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88115" y="6316156"/>
            <a:ext cx="27432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‹Nº›</a:t>
            </a:fld>
            <a:endParaRPr lang="en-US"/>
          </a:p>
        </p:txBody>
      </p:sp>
    </p:spTree>
    <p:extLst>
      <p:ext uri="{BB962C8B-B14F-4D97-AF65-F5344CB8AC3E}">
        <p14:creationId xmlns:p14="http://schemas.microsoft.com/office/powerpoint/2010/main" val="10717993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6" r:id="rId3"/>
    <p:sldLayoutId id="2147483679" r:id="rId4"/>
  </p:sldLayoutIdLst>
  <p:hf hdr="0" dt="0"/>
  <p:txStyles>
    <p:titleStyle>
      <a:lvl1pPr algn="ctr" defTabSz="914400" rtl="0" eaLnBrk="1" latinLnBrk="0" hangingPunct="1">
        <a:lnSpc>
          <a:spcPct val="90000"/>
        </a:lnSpc>
        <a:spcBef>
          <a:spcPct val="0"/>
        </a:spcBef>
        <a:buNone/>
        <a:tabLst>
          <a:tab pos="10579100" algn="l"/>
        </a:tabLst>
        <a:defRPr lang="en-US" sz="3400" b="0" i="0" kern="1200" spc="160" baseline="0" dirty="0">
          <a:gradFill>
            <a:gsLst>
              <a:gs pos="0">
                <a:schemeClr val="tx2"/>
              </a:gs>
              <a:gs pos="100000">
                <a:schemeClr val="tx2"/>
              </a:gs>
            </a:gsLst>
            <a:lin ang="5400000" scaled="1"/>
          </a:gradFill>
          <a:latin typeface="Segoe UI Semibold" panose="020B0702040204020203" pitchFamily="34" charset="0"/>
          <a:ea typeface="+mj-ea"/>
          <a:cs typeface="Segoe UI Semibold" panose="020B07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lumMod val="85000"/>
              <a:lumOff val="15000"/>
            </a:schemeClr>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500"/>
        </a:spcBef>
        <a:spcAft>
          <a:spcPts val="1200"/>
        </a:spcAft>
        <a:buFont typeface="Arial" panose="020B0604020202020204" pitchFamily="34" charset="0"/>
        <a:buNone/>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D9361-D212-4CD0-9393-4E403F278B45}"/>
              </a:ext>
            </a:extLst>
          </p:cNvPr>
          <p:cNvSpPr/>
          <p:nvPr/>
        </p:nvSpPr>
        <p:spPr>
          <a:xfrm>
            <a:off x="6954424" y="1336378"/>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7" name="Rectangle 2">
            <a:extLst>
              <a:ext uri="{FF2B5EF4-FFF2-40B4-BE49-F238E27FC236}">
                <a16:creationId xmlns:a16="http://schemas.microsoft.com/office/drawing/2014/main" id="{ADA86AB9-1362-4054-AB8A-4865E7BE80BA}"/>
              </a:ext>
            </a:extLst>
          </p:cNvPr>
          <p:cNvSpPr/>
          <p:nvPr/>
        </p:nvSpPr>
        <p:spPr>
          <a:xfrm>
            <a:off x="0" y="-1"/>
            <a:ext cx="12192000" cy="1792075"/>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a:extLst>
              <a:ext uri="{FF2B5EF4-FFF2-40B4-BE49-F238E27FC236}">
                <a16:creationId xmlns:a16="http://schemas.microsoft.com/office/drawing/2014/main" id="{02E8E652-1CDF-4348-BD46-71A37C18C3A1}"/>
              </a:ext>
            </a:extLst>
          </p:cNvPr>
          <p:cNvSpPr txBox="1"/>
          <p:nvPr/>
        </p:nvSpPr>
        <p:spPr>
          <a:xfrm>
            <a:off x="1314580" y="3029210"/>
            <a:ext cx="10593872" cy="1348061"/>
          </a:xfrm>
          <a:prstGeom prst="rect">
            <a:avLst/>
          </a:prstGeom>
          <a:noFill/>
        </p:spPr>
        <p:txBody>
          <a:bodyPr wrap="square" rtlCol="0">
            <a:spAutoFit/>
          </a:bodyPr>
          <a:lstStyle/>
          <a:p>
            <a:pPr algn="r">
              <a:lnSpc>
                <a:spcPct val="85000"/>
              </a:lnSpc>
              <a:defRPr/>
            </a:pPr>
            <a:r>
              <a:rPr lang="es-EC" sz="3200" b="1" spc="-20" dirty="0">
                <a:solidFill>
                  <a:schemeClr val="tx2"/>
                </a:solidFill>
                <a:latin typeface="Segoe UI"/>
              </a:rPr>
              <a:t>“PROPUESTA METODOLÓGICA PARA GESTIONAR LA MIGRACIÓN DE SERVICIOS DE TECNOLOGÍAS DE LA INFORMACIÓN A LA NUBE”</a:t>
            </a:r>
            <a:r>
              <a:rPr kumimoji="0" lang="es-EC" sz="3200" b="1" i="0" u="none" strike="noStrike" kern="1200" cap="none" spc="-20" normalizeH="0" baseline="0" noProof="0" dirty="0">
                <a:ln>
                  <a:noFill/>
                </a:ln>
                <a:solidFill>
                  <a:schemeClr val="tx2"/>
                </a:solidFill>
                <a:effectLst/>
                <a:uLnTx/>
                <a:uFillTx/>
                <a:latin typeface="Segoe UI"/>
                <a:ea typeface="+mn-ea"/>
                <a:cs typeface="+mn-cs"/>
              </a:rPr>
              <a:t> </a:t>
            </a:r>
          </a:p>
        </p:txBody>
      </p:sp>
      <p:sp>
        <p:nvSpPr>
          <p:cNvPr id="11" name="TextBox 1">
            <a:extLst>
              <a:ext uri="{FF2B5EF4-FFF2-40B4-BE49-F238E27FC236}">
                <a16:creationId xmlns:a16="http://schemas.microsoft.com/office/drawing/2014/main" id="{8BB4F4B7-2851-4BFE-A243-63C6858E2798}"/>
              </a:ext>
            </a:extLst>
          </p:cNvPr>
          <p:cNvSpPr txBox="1"/>
          <p:nvPr/>
        </p:nvSpPr>
        <p:spPr>
          <a:xfrm>
            <a:off x="3965510" y="5499373"/>
            <a:ext cx="8061390" cy="824841"/>
          </a:xfrm>
          <a:prstGeom prst="rect">
            <a:avLst/>
          </a:prstGeom>
          <a:noFill/>
        </p:spPr>
        <p:txBody>
          <a:bodyPr wrap="square" rtlCol="0">
            <a:spAutoFit/>
          </a:bodyPr>
          <a:lstStyle>
            <a:defPPr>
              <a:defRPr lang="en-US"/>
            </a:defPPr>
            <a:lvl1pPr marR="0" lvl="0" indent="0" algn="r" fontAlgn="auto">
              <a:lnSpc>
                <a:spcPct val="85000"/>
              </a:lnSpc>
              <a:spcBef>
                <a:spcPts val="0"/>
              </a:spcBef>
              <a:spcAft>
                <a:spcPts val="0"/>
              </a:spcAft>
              <a:buClrTx/>
              <a:buSzTx/>
              <a:buFontTx/>
              <a:buNone/>
              <a:tabLst/>
              <a:defRPr kumimoji="0" sz="4000" b="1" i="0" u="none" strike="noStrike" cap="none" spc="-20" normalizeH="0" baseline="0">
                <a:ln>
                  <a:noFill/>
                </a:ln>
                <a:solidFill>
                  <a:schemeClr val="tx2"/>
                </a:solidFill>
                <a:effectLst/>
                <a:uLnTx/>
                <a:uFillTx/>
                <a:latin typeface="Segoe UI"/>
              </a:defRPr>
            </a:lvl1pPr>
          </a:lstStyle>
          <a:p>
            <a:r>
              <a:rPr lang="es-EC" sz="2800" dirty="0"/>
              <a:t>Henry F. López G. - Oscar G. Paredes C.</a:t>
            </a:r>
          </a:p>
          <a:p>
            <a:r>
              <a:rPr lang="es-EC" sz="2800" dirty="0"/>
              <a:t>Marzo 2018</a:t>
            </a:r>
          </a:p>
        </p:txBody>
      </p:sp>
      <p:pic>
        <p:nvPicPr>
          <p:cNvPr id="5122" name="Picture 2" descr="Resultado de imagen para logo espe">
            <a:extLst>
              <a:ext uri="{FF2B5EF4-FFF2-40B4-BE49-F238E27FC236}">
                <a16:creationId xmlns:a16="http://schemas.microsoft.com/office/drawing/2014/main" id="{EA99F74C-4A8A-429A-A801-412F06BE8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6" y="243328"/>
            <a:ext cx="4474299" cy="12206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nidad de Gestión de Posgrados">
            <a:extLst>
              <a:ext uri="{FF2B5EF4-FFF2-40B4-BE49-F238E27FC236}">
                <a16:creationId xmlns:a16="http://schemas.microsoft.com/office/drawing/2014/main" id="{818FAAEB-2D69-46BB-BCF1-F8F52B5E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059" y="172789"/>
            <a:ext cx="39243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4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5199935-B1B2-46C5-9B99-C7A1200684AC}"/>
              </a:ext>
            </a:extLst>
          </p:cNvPr>
          <p:cNvSpPr>
            <a:spLocks noGrp="1"/>
          </p:cNvSpPr>
          <p:nvPr>
            <p:ph type="sldNum" sz="quarter" idx="12"/>
          </p:nvPr>
        </p:nvSpPr>
        <p:spPr/>
        <p:txBody>
          <a:bodyPr/>
          <a:lstStyle/>
          <a:p>
            <a:fld id="{5AE1514C-5E56-4738-A1FF-4B1CFD2A3E36}" type="slidenum">
              <a:rPr lang="en-US" smtClean="0"/>
              <a:t>10</a:t>
            </a:fld>
            <a:endParaRPr lang="en-US"/>
          </a:p>
        </p:txBody>
      </p:sp>
      <p:pic>
        <p:nvPicPr>
          <p:cNvPr id="2050" name="Picture 2" descr="Resultado de imagen para IAAS PAAS SAAS">
            <a:extLst>
              <a:ext uri="{FF2B5EF4-FFF2-40B4-BE49-F238E27FC236}">
                <a16:creationId xmlns:a16="http://schemas.microsoft.com/office/drawing/2014/main" id="{F94E6569-85B4-49CC-B930-AEC3D4776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770" y="1446244"/>
            <a:ext cx="10004184" cy="4936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CFE4C48-B31B-4A73-913B-A8EA69FF0DA3}"/>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3A1D191D-24AB-4E46-9F8D-257B03BED52F}"/>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MODELOS DE ENTREGA NUBE</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77922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7E7E41F-0A60-418C-B641-C6D5E84BF78B}"/>
              </a:ext>
            </a:extLst>
          </p:cNvPr>
          <p:cNvSpPr>
            <a:spLocks noGrp="1"/>
          </p:cNvSpPr>
          <p:nvPr>
            <p:ph type="sldNum" sz="quarter" idx="12"/>
          </p:nvPr>
        </p:nvSpPr>
        <p:spPr/>
        <p:txBody>
          <a:bodyPr/>
          <a:lstStyle/>
          <a:p>
            <a:fld id="{5AE1514C-5E56-4738-A1FF-4B1CFD2A3E36}" type="slidenum">
              <a:rPr lang="en-US" smtClean="0"/>
              <a:t>11</a:t>
            </a:fld>
            <a:endParaRPr lang="en-US"/>
          </a:p>
        </p:txBody>
      </p:sp>
      <p:sp>
        <p:nvSpPr>
          <p:cNvPr id="5" name="Rectangle 2">
            <a:extLst>
              <a:ext uri="{FF2B5EF4-FFF2-40B4-BE49-F238E27FC236}">
                <a16:creationId xmlns:a16="http://schemas.microsoft.com/office/drawing/2014/main" id="{6B775D41-9E9D-4961-B630-E1AF453C9F67}"/>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05DF37EA-E41A-4C60-90B0-86B1A35C5DA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MODELOS DE ENTREGA NUBE</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grpSp>
        <p:nvGrpSpPr>
          <p:cNvPr id="8" name="Grupo 7">
            <a:extLst>
              <a:ext uri="{FF2B5EF4-FFF2-40B4-BE49-F238E27FC236}">
                <a16:creationId xmlns:a16="http://schemas.microsoft.com/office/drawing/2014/main" id="{73B685AE-916C-450B-B800-15364EF5B035}"/>
              </a:ext>
            </a:extLst>
          </p:cNvPr>
          <p:cNvGrpSpPr/>
          <p:nvPr/>
        </p:nvGrpSpPr>
        <p:grpSpPr>
          <a:xfrm>
            <a:off x="1760572" y="1708787"/>
            <a:ext cx="8670855" cy="4335599"/>
            <a:chOff x="1296664" y="1815789"/>
            <a:chExt cx="8670855" cy="4335599"/>
          </a:xfrm>
        </p:grpSpPr>
        <p:pic>
          <p:nvPicPr>
            <p:cNvPr id="3074" name="Picture 2" descr="Resultado de imagen para IAAS PAAS SAAS">
              <a:extLst>
                <a:ext uri="{FF2B5EF4-FFF2-40B4-BE49-F238E27FC236}">
                  <a16:creationId xmlns:a16="http://schemas.microsoft.com/office/drawing/2014/main" id="{164C59E0-F309-4CDA-8E9B-FA74B1521E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1" t="31677" r="2814"/>
            <a:stretch/>
          </p:blipFill>
          <p:spPr bwMode="auto">
            <a:xfrm>
              <a:off x="2224481" y="1815789"/>
              <a:ext cx="7743038" cy="433559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F354424-A4D4-479D-ACE3-B83D6CC3D966}"/>
                </a:ext>
              </a:extLst>
            </p:cNvPr>
            <p:cNvSpPr txBox="1"/>
            <p:nvPr/>
          </p:nvSpPr>
          <p:spPr>
            <a:xfrm>
              <a:off x="1390632" y="1815789"/>
              <a:ext cx="1535998" cy="923330"/>
            </a:xfrm>
            <a:prstGeom prst="rect">
              <a:avLst/>
            </a:prstGeom>
            <a:solidFill>
              <a:schemeClr val="bg1"/>
            </a:solidFill>
          </p:spPr>
          <p:txBody>
            <a:bodyPr wrap="none" rtlCol="0">
              <a:spAutoFit/>
            </a:bodyPr>
            <a:lstStyle/>
            <a:p>
              <a:r>
                <a:rPr lang="es-MX" sz="5400" b="1" dirty="0">
                  <a:solidFill>
                    <a:srgbClr val="0074AF"/>
                  </a:solidFill>
                </a:rPr>
                <a:t>IaaS</a:t>
              </a:r>
              <a:endParaRPr lang="es-MX" sz="4000" b="1" dirty="0">
                <a:solidFill>
                  <a:srgbClr val="0074AF"/>
                </a:solidFill>
              </a:endParaRPr>
            </a:p>
          </p:txBody>
        </p:sp>
        <p:sp>
          <p:nvSpPr>
            <p:cNvPr id="9" name="CuadroTexto 8">
              <a:extLst>
                <a:ext uri="{FF2B5EF4-FFF2-40B4-BE49-F238E27FC236}">
                  <a16:creationId xmlns:a16="http://schemas.microsoft.com/office/drawing/2014/main" id="{336EA6FC-6948-41AA-BD59-2575A2E72C63}"/>
                </a:ext>
              </a:extLst>
            </p:cNvPr>
            <p:cNvSpPr txBox="1"/>
            <p:nvPr/>
          </p:nvSpPr>
          <p:spPr>
            <a:xfrm>
              <a:off x="1296664" y="3103646"/>
              <a:ext cx="1723933" cy="923330"/>
            </a:xfrm>
            <a:prstGeom prst="rect">
              <a:avLst/>
            </a:prstGeom>
            <a:solidFill>
              <a:schemeClr val="bg1"/>
            </a:solidFill>
          </p:spPr>
          <p:txBody>
            <a:bodyPr wrap="none" rtlCol="0">
              <a:spAutoFit/>
            </a:bodyPr>
            <a:lstStyle/>
            <a:p>
              <a:r>
                <a:rPr lang="es-MX" sz="5400" b="1" dirty="0">
                  <a:solidFill>
                    <a:srgbClr val="0074AF"/>
                  </a:solidFill>
                </a:rPr>
                <a:t>PaaS</a:t>
              </a:r>
              <a:endParaRPr lang="es-MX" sz="4000" b="1" dirty="0">
                <a:solidFill>
                  <a:srgbClr val="0074AF"/>
                </a:solidFill>
              </a:endParaRPr>
            </a:p>
          </p:txBody>
        </p:sp>
        <p:sp>
          <p:nvSpPr>
            <p:cNvPr id="10" name="CuadroTexto 9">
              <a:extLst>
                <a:ext uri="{FF2B5EF4-FFF2-40B4-BE49-F238E27FC236}">
                  <a16:creationId xmlns:a16="http://schemas.microsoft.com/office/drawing/2014/main" id="{47BFD2F0-6E36-4176-A8AD-48286BF26BCF}"/>
                </a:ext>
              </a:extLst>
            </p:cNvPr>
            <p:cNvSpPr txBox="1"/>
            <p:nvPr/>
          </p:nvSpPr>
          <p:spPr>
            <a:xfrm>
              <a:off x="1316284" y="4560405"/>
              <a:ext cx="1704313" cy="923330"/>
            </a:xfrm>
            <a:prstGeom prst="rect">
              <a:avLst/>
            </a:prstGeom>
            <a:solidFill>
              <a:schemeClr val="bg1"/>
            </a:solidFill>
          </p:spPr>
          <p:txBody>
            <a:bodyPr wrap="none" rtlCol="0">
              <a:spAutoFit/>
            </a:bodyPr>
            <a:lstStyle/>
            <a:p>
              <a:r>
                <a:rPr lang="es-MX" sz="5400" b="1" dirty="0">
                  <a:solidFill>
                    <a:srgbClr val="0074AF"/>
                  </a:solidFill>
                </a:rPr>
                <a:t>SaaS</a:t>
              </a:r>
              <a:endParaRPr lang="es-MX" sz="4000" b="1" dirty="0">
                <a:solidFill>
                  <a:srgbClr val="0074AF"/>
                </a:solidFill>
              </a:endParaRPr>
            </a:p>
          </p:txBody>
        </p:sp>
      </p:grpSp>
    </p:spTree>
    <p:extLst>
      <p:ext uri="{BB962C8B-B14F-4D97-AF65-F5344CB8AC3E}">
        <p14:creationId xmlns:p14="http://schemas.microsoft.com/office/powerpoint/2010/main" val="69231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F2EF41E-B329-4DD7-9DC5-D829FFEDEF4C}"/>
              </a:ext>
            </a:extLst>
          </p:cNvPr>
          <p:cNvSpPr>
            <a:spLocks noGrp="1"/>
          </p:cNvSpPr>
          <p:nvPr>
            <p:ph type="sldNum" sz="quarter" idx="12"/>
          </p:nvPr>
        </p:nvSpPr>
        <p:spPr/>
        <p:txBody>
          <a:bodyPr/>
          <a:lstStyle/>
          <a:p>
            <a:fld id="{5AE1514C-5E56-4738-A1FF-4B1CFD2A3E36}" type="slidenum">
              <a:rPr lang="en-US" smtClean="0"/>
              <a:t>12</a:t>
            </a:fld>
            <a:endParaRPr lang="en-US"/>
          </a:p>
        </p:txBody>
      </p:sp>
      <p:sp>
        <p:nvSpPr>
          <p:cNvPr id="3" name="Rectangle 2">
            <a:extLst>
              <a:ext uri="{FF2B5EF4-FFF2-40B4-BE49-F238E27FC236}">
                <a16:creationId xmlns:a16="http://schemas.microsoft.com/office/drawing/2014/main" id="{86FBF005-AF9B-4EBA-837F-C05AB7FB0F94}"/>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6DEE678D-9071-49C9-AADC-93D7375A3A7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MODELOS DE DESPLIEGUE NUBE</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pic>
        <p:nvPicPr>
          <p:cNvPr id="4098" name="Picture 2" descr="Resultado de imagen para MODELOS DE DESPLIEGUE EN LA NUBE">
            <a:extLst>
              <a:ext uri="{FF2B5EF4-FFF2-40B4-BE49-F238E27FC236}">
                <a16:creationId xmlns:a16="http://schemas.microsoft.com/office/drawing/2014/main" id="{E1BC541B-51EF-49E3-B778-EC4BC5017A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77" t="10454" r="10979" b="19940"/>
          <a:stretch/>
        </p:blipFill>
        <p:spPr bwMode="auto">
          <a:xfrm>
            <a:off x="3786672" y="2793333"/>
            <a:ext cx="4133462" cy="2230017"/>
          </a:xfrm>
          <a:prstGeom prst="rect">
            <a:avLst/>
          </a:prstGeom>
          <a:noFill/>
          <a:extLst>
            <a:ext uri="{909E8E84-426E-40DD-AFC4-6F175D3DCCD1}">
              <a14:hiddenFill xmlns:a14="http://schemas.microsoft.com/office/drawing/2010/main">
                <a:solidFill>
                  <a:srgbClr val="FFFFFF"/>
                </a:solidFill>
              </a14:hiddenFill>
            </a:ext>
          </a:extLst>
        </p:spPr>
      </p:pic>
      <p:sp>
        <p:nvSpPr>
          <p:cNvPr id="5" name="Bocadillo: rectángulo con esquinas redondeadas 4">
            <a:extLst>
              <a:ext uri="{FF2B5EF4-FFF2-40B4-BE49-F238E27FC236}">
                <a16:creationId xmlns:a16="http://schemas.microsoft.com/office/drawing/2014/main" id="{A0332266-C847-431D-A5FE-953F067BB948}"/>
              </a:ext>
            </a:extLst>
          </p:cNvPr>
          <p:cNvSpPr/>
          <p:nvPr/>
        </p:nvSpPr>
        <p:spPr>
          <a:xfrm>
            <a:off x="3526972" y="1118936"/>
            <a:ext cx="5661144" cy="1325683"/>
          </a:xfrm>
          <a:prstGeom prst="wedgeRoundRectCallout">
            <a:avLst>
              <a:gd name="adj1" fmla="val -12826"/>
              <a:gd name="adj2" fmla="val 73903"/>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dirty="0">
                <a:solidFill>
                  <a:schemeClr val="tx1"/>
                </a:solidFill>
              </a:rPr>
              <a:t>Mix de Publico y Privado</a:t>
            </a:r>
          </a:p>
          <a:p>
            <a:pPr marL="285750" indent="-285750">
              <a:buFont typeface="Arial" panose="020B0604020202020204" pitchFamily="34" charset="0"/>
              <a:buChar char="•"/>
            </a:pPr>
            <a:r>
              <a:rPr lang="es-MX" dirty="0">
                <a:solidFill>
                  <a:schemeClr val="tx1"/>
                </a:solidFill>
              </a:rPr>
              <a:t>Administración Independiente con Estándares y Seguridad compartida</a:t>
            </a:r>
          </a:p>
          <a:p>
            <a:pPr marL="285750" indent="-285750">
              <a:buFont typeface="Arial" panose="020B0604020202020204" pitchFamily="34" charset="0"/>
              <a:buChar char="•"/>
            </a:pPr>
            <a:r>
              <a:rPr lang="es-MX" dirty="0">
                <a:solidFill>
                  <a:schemeClr val="tx1"/>
                </a:solidFill>
              </a:rPr>
              <a:t>Escalabilidad y Flexibilidad según servicio.</a:t>
            </a:r>
          </a:p>
        </p:txBody>
      </p:sp>
      <p:sp>
        <p:nvSpPr>
          <p:cNvPr id="7" name="Bocadillo: rectángulo con esquinas redondeadas 6">
            <a:extLst>
              <a:ext uri="{FF2B5EF4-FFF2-40B4-BE49-F238E27FC236}">
                <a16:creationId xmlns:a16="http://schemas.microsoft.com/office/drawing/2014/main" id="{00BA3D6B-9E50-4D0D-8EC7-66D327FE0DD8}"/>
              </a:ext>
            </a:extLst>
          </p:cNvPr>
          <p:cNvSpPr/>
          <p:nvPr/>
        </p:nvSpPr>
        <p:spPr>
          <a:xfrm>
            <a:off x="6871015" y="5122506"/>
            <a:ext cx="4748188" cy="1376212"/>
          </a:xfrm>
          <a:prstGeom prst="wedgeRoundRectCallout">
            <a:avLst>
              <a:gd name="adj1" fmla="val -30849"/>
              <a:gd name="adj2" fmla="val -62408"/>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dirty="0">
                <a:solidFill>
                  <a:schemeClr val="tx1"/>
                </a:solidFill>
              </a:rPr>
              <a:t>Proveedores de Servicios</a:t>
            </a:r>
          </a:p>
          <a:p>
            <a:pPr marL="285750" indent="-285750">
              <a:buFont typeface="Arial" panose="020B0604020202020204" pitchFamily="34" charset="0"/>
              <a:buChar char="•"/>
            </a:pPr>
            <a:r>
              <a:rPr lang="es-MX" dirty="0">
                <a:solidFill>
                  <a:schemeClr val="tx1"/>
                </a:solidFill>
              </a:rPr>
              <a:t>Escalabilidad y Flexibilidad Fácil</a:t>
            </a:r>
          </a:p>
          <a:p>
            <a:pPr marL="285750" indent="-285750">
              <a:buFont typeface="Arial" panose="020B0604020202020204" pitchFamily="34" charset="0"/>
              <a:buChar char="•"/>
            </a:pPr>
            <a:r>
              <a:rPr lang="es-MX" dirty="0">
                <a:solidFill>
                  <a:schemeClr val="tx1"/>
                </a:solidFill>
              </a:rPr>
              <a:t>Varios Usuarios, con independencia</a:t>
            </a:r>
          </a:p>
        </p:txBody>
      </p:sp>
      <p:sp>
        <p:nvSpPr>
          <p:cNvPr id="8" name="Bocadillo: rectángulo con esquinas redondeadas 7">
            <a:extLst>
              <a:ext uri="{FF2B5EF4-FFF2-40B4-BE49-F238E27FC236}">
                <a16:creationId xmlns:a16="http://schemas.microsoft.com/office/drawing/2014/main" id="{7F31EEA6-7827-4451-B1C2-2C1674299564}"/>
              </a:ext>
            </a:extLst>
          </p:cNvPr>
          <p:cNvSpPr/>
          <p:nvPr/>
        </p:nvSpPr>
        <p:spPr>
          <a:xfrm>
            <a:off x="603954" y="5122506"/>
            <a:ext cx="4748188" cy="1376212"/>
          </a:xfrm>
          <a:prstGeom prst="wedgeRoundRectCallout">
            <a:avLst>
              <a:gd name="adj1" fmla="val 26335"/>
              <a:gd name="adj2" fmla="val -62408"/>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dirty="0">
                <a:solidFill>
                  <a:schemeClr val="tx1"/>
                </a:solidFill>
              </a:rPr>
              <a:t>Operación Interna TI</a:t>
            </a:r>
          </a:p>
          <a:p>
            <a:pPr marL="285750" indent="-285750">
              <a:buFont typeface="Arial" panose="020B0604020202020204" pitchFamily="34" charset="0"/>
              <a:buChar char="•"/>
            </a:pPr>
            <a:r>
              <a:rPr lang="es-MX" dirty="0">
                <a:solidFill>
                  <a:schemeClr val="tx1"/>
                </a:solidFill>
              </a:rPr>
              <a:t>Escalabilidad y Flexibilidad Limitada</a:t>
            </a:r>
          </a:p>
          <a:p>
            <a:pPr marL="285750" indent="-285750">
              <a:buFont typeface="Arial" panose="020B0604020202020204" pitchFamily="34" charset="0"/>
              <a:buChar char="•"/>
            </a:pPr>
            <a:r>
              <a:rPr lang="es-MX" dirty="0">
                <a:solidFill>
                  <a:schemeClr val="tx1"/>
                </a:solidFill>
              </a:rPr>
              <a:t>Riesgo de Obsolescencia</a:t>
            </a:r>
          </a:p>
        </p:txBody>
      </p:sp>
      <p:sp>
        <p:nvSpPr>
          <p:cNvPr id="9" name="Estrella: 5 puntas 8">
            <a:extLst>
              <a:ext uri="{FF2B5EF4-FFF2-40B4-BE49-F238E27FC236}">
                <a16:creationId xmlns:a16="http://schemas.microsoft.com/office/drawing/2014/main" id="{3155F4FF-DCCE-4816-AD05-56E355661AC9}"/>
              </a:ext>
            </a:extLst>
          </p:cNvPr>
          <p:cNvSpPr/>
          <p:nvPr/>
        </p:nvSpPr>
        <p:spPr>
          <a:xfrm>
            <a:off x="292306" y="6419520"/>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2488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D3F3D2C-5C12-4DEF-A046-CFF8407BA426}"/>
              </a:ext>
            </a:extLst>
          </p:cNvPr>
          <p:cNvSpPr>
            <a:spLocks noGrp="1"/>
          </p:cNvSpPr>
          <p:nvPr>
            <p:ph type="sldNum" sz="quarter" idx="12"/>
          </p:nvPr>
        </p:nvSpPr>
        <p:spPr/>
        <p:txBody>
          <a:bodyPr/>
          <a:lstStyle/>
          <a:p>
            <a:fld id="{5AE1514C-5E56-4738-A1FF-4B1CFD2A3E36}" type="slidenum">
              <a:rPr lang="en-US" smtClean="0"/>
              <a:t>13</a:t>
            </a:fld>
            <a:endParaRPr lang="en-US"/>
          </a:p>
        </p:txBody>
      </p:sp>
      <p:sp>
        <p:nvSpPr>
          <p:cNvPr id="3" name="Rectangle 2">
            <a:extLst>
              <a:ext uri="{FF2B5EF4-FFF2-40B4-BE49-F238E27FC236}">
                <a16:creationId xmlns:a16="http://schemas.microsoft.com/office/drawing/2014/main" id="{D30F274F-AFDC-44D0-B213-03FB7178C248}"/>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C0FEE787-49C6-4DCA-B7B8-6BD59B669B3A}"/>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VIRTUALIZACIÓN</a:t>
            </a:r>
          </a:p>
        </p:txBody>
      </p:sp>
      <p:grpSp>
        <p:nvGrpSpPr>
          <p:cNvPr id="7" name="Percent Chart">
            <a:extLst>
              <a:ext uri="{FF2B5EF4-FFF2-40B4-BE49-F238E27FC236}">
                <a16:creationId xmlns:a16="http://schemas.microsoft.com/office/drawing/2014/main" id="{FB646256-2B73-4AE5-A872-203A75B21F94}"/>
              </a:ext>
            </a:extLst>
          </p:cNvPr>
          <p:cNvGrpSpPr/>
          <p:nvPr/>
        </p:nvGrpSpPr>
        <p:grpSpPr>
          <a:xfrm>
            <a:off x="6562672" y="4107863"/>
            <a:ext cx="1645920" cy="1645973"/>
            <a:chOff x="4547093" y="1223945"/>
            <a:chExt cx="1645920" cy="1645973"/>
          </a:xfrm>
        </p:grpSpPr>
        <p:sp>
          <p:nvSpPr>
            <p:cNvPr id="8" name="Outer Oval">
              <a:extLst>
                <a:ext uri="{FF2B5EF4-FFF2-40B4-BE49-F238E27FC236}">
                  <a16:creationId xmlns:a16="http://schemas.microsoft.com/office/drawing/2014/main" id="{7D3E54A1-D80D-49AC-8164-3EACB26E5B1A}"/>
                </a:ext>
              </a:extLst>
            </p:cNvPr>
            <p:cNvSpPr>
              <a:spLocks noChangeAspect="1"/>
            </p:cNvSpPr>
            <p:nvPr/>
          </p:nvSpPr>
          <p:spPr>
            <a:xfrm>
              <a:off x="4646290" y="1323168"/>
              <a:ext cx="1447527" cy="1447527"/>
            </a:xfrm>
            <a:prstGeom prst="ellipse">
              <a:avLst/>
            </a:prstGeom>
            <a:solidFill>
              <a:schemeClr val="accent2"/>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9" name="dots">
              <a:extLst>
                <a:ext uri="{FF2B5EF4-FFF2-40B4-BE49-F238E27FC236}">
                  <a16:creationId xmlns:a16="http://schemas.microsoft.com/office/drawing/2014/main" id="{79E19F9D-1DBC-4950-ADE9-1FA8E8DAD7D9}"/>
                </a:ext>
              </a:extLst>
            </p:cNvPr>
            <p:cNvSpPr>
              <a:spLocks noChangeAspect="1"/>
            </p:cNvSpPr>
            <p:nvPr/>
          </p:nvSpPr>
          <p:spPr>
            <a:xfrm>
              <a:off x="4783558" y="1460436"/>
              <a:ext cx="1172990" cy="1172990"/>
            </a:xfrm>
            <a:prstGeom prst="ellipse">
              <a:avLst/>
            </a:prstGeom>
            <a:noFill/>
            <a:ln w="40005" cap="rnd" cmpd="sng" algn="ctr">
              <a:solidFill>
                <a:schemeClr val="bg1">
                  <a:alpha val="68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0" name="Excel Chart">
              <a:extLst>
                <a:ext uri="{FF2B5EF4-FFF2-40B4-BE49-F238E27FC236}">
                  <a16:creationId xmlns:a16="http://schemas.microsoft.com/office/drawing/2014/main" id="{FC0B05B0-2F5B-49B4-B4A5-8A8E6AB86B0C}"/>
                </a:ext>
              </a:extLst>
            </p:cNvPr>
            <p:cNvGraphicFramePr>
              <a:graphicFrameLocks noChangeAspect="1"/>
            </p:cNvGraphicFramePr>
            <p:nvPr>
              <p:extLst>
                <p:ext uri="{D42A27DB-BD31-4B8C-83A1-F6EECF244321}">
                  <p14:modId xmlns:p14="http://schemas.microsoft.com/office/powerpoint/2010/main" val="1090942349"/>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1" name="Percent Chart">
            <a:extLst>
              <a:ext uri="{FF2B5EF4-FFF2-40B4-BE49-F238E27FC236}">
                <a16:creationId xmlns:a16="http://schemas.microsoft.com/office/drawing/2014/main" id="{FE0AA452-9827-41D2-88ED-98BEC362845E}"/>
              </a:ext>
            </a:extLst>
          </p:cNvPr>
          <p:cNvGrpSpPr/>
          <p:nvPr/>
        </p:nvGrpSpPr>
        <p:grpSpPr>
          <a:xfrm>
            <a:off x="1281407" y="4547966"/>
            <a:ext cx="1645920" cy="1645973"/>
            <a:chOff x="4547093" y="1223945"/>
            <a:chExt cx="1645920" cy="1645973"/>
          </a:xfrm>
        </p:grpSpPr>
        <p:sp>
          <p:nvSpPr>
            <p:cNvPr id="12" name="Outer Oval">
              <a:extLst>
                <a:ext uri="{FF2B5EF4-FFF2-40B4-BE49-F238E27FC236}">
                  <a16:creationId xmlns:a16="http://schemas.microsoft.com/office/drawing/2014/main" id="{D9D011DB-40AF-4F76-AB37-99A2EC402660}"/>
                </a:ext>
              </a:extLst>
            </p:cNvPr>
            <p:cNvSpPr>
              <a:spLocks noChangeAspect="1"/>
            </p:cNvSpPr>
            <p:nvPr/>
          </p:nvSpPr>
          <p:spPr>
            <a:xfrm>
              <a:off x="4646290" y="1323168"/>
              <a:ext cx="1447527" cy="1447527"/>
            </a:xfrm>
            <a:prstGeom prst="ellipse">
              <a:avLst/>
            </a:prstGeom>
            <a:solidFill>
              <a:schemeClr val="accent2"/>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13" name="dots">
              <a:extLst>
                <a:ext uri="{FF2B5EF4-FFF2-40B4-BE49-F238E27FC236}">
                  <a16:creationId xmlns:a16="http://schemas.microsoft.com/office/drawing/2014/main" id="{379E2AA5-AC79-4256-8F40-E44DB60C75AC}"/>
                </a:ext>
              </a:extLst>
            </p:cNvPr>
            <p:cNvSpPr>
              <a:spLocks noChangeAspect="1"/>
            </p:cNvSpPr>
            <p:nvPr/>
          </p:nvSpPr>
          <p:spPr>
            <a:xfrm>
              <a:off x="4783558" y="1460436"/>
              <a:ext cx="1172990" cy="1172990"/>
            </a:xfrm>
            <a:prstGeom prst="ellipse">
              <a:avLst/>
            </a:prstGeom>
            <a:noFill/>
            <a:ln w="40005" cap="rnd" cmpd="sng" algn="ctr">
              <a:solidFill>
                <a:schemeClr val="accent4">
                  <a:alpha val="68000"/>
                </a:schemeClr>
              </a:solidFill>
              <a:prstDash val="sysDot"/>
            </a:ln>
            <a:effectLst/>
          </p:spPr>
          <p:txBody>
            <a:bodyPr rtlCol="0" anchor="ctr"/>
            <a:lstStyle/>
            <a:p>
              <a:pPr algn="ctr" defTabSz="457200"/>
              <a:endParaRPr lang="en-US" kern="0">
                <a:solidFill>
                  <a:prstClr val="white"/>
                </a:solidFill>
                <a:latin typeface="Calibri"/>
              </a:endParaRPr>
            </a:p>
          </p:txBody>
        </p:sp>
        <p:graphicFrame>
          <p:nvGraphicFramePr>
            <p:cNvPr id="14" name="Excel Chart">
              <a:extLst>
                <a:ext uri="{FF2B5EF4-FFF2-40B4-BE49-F238E27FC236}">
                  <a16:creationId xmlns:a16="http://schemas.microsoft.com/office/drawing/2014/main" id="{A99B519A-F5DB-4D7E-AA64-BAAA58A95E76}"/>
                </a:ext>
              </a:extLst>
            </p:cNvPr>
            <p:cNvGraphicFramePr>
              <a:graphicFrameLocks noChangeAspect="1"/>
            </p:cNvGraphicFramePr>
            <p:nvPr>
              <p:extLst>
                <p:ext uri="{D42A27DB-BD31-4B8C-83A1-F6EECF244321}">
                  <p14:modId xmlns:p14="http://schemas.microsoft.com/office/powerpoint/2010/main" val="3372539685"/>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5" name="Percent Chart">
            <a:extLst>
              <a:ext uri="{FF2B5EF4-FFF2-40B4-BE49-F238E27FC236}">
                <a16:creationId xmlns:a16="http://schemas.microsoft.com/office/drawing/2014/main" id="{E34EE8A8-0B18-45B1-BD12-7107366CD607}"/>
              </a:ext>
            </a:extLst>
          </p:cNvPr>
          <p:cNvGrpSpPr/>
          <p:nvPr/>
        </p:nvGrpSpPr>
        <p:grpSpPr>
          <a:xfrm>
            <a:off x="8884661" y="1519182"/>
            <a:ext cx="1645920" cy="1645973"/>
            <a:chOff x="4547093" y="1223945"/>
            <a:chExt cx="1645920" cy="1645973"/>
          </a:xfrm>
        </p:grpSpPr>
        <p:sp>
          <p:nvSpPr>
            <p:cNvPr id="16" name="Outer Oval">
              <a:extLst>
                <a:ext uri="{FF2B5EF4-FFF2-40B4-BE49-F238E27FC236}">
                  <a16:creationId xmlns:a16="http://schemas.microsoft.com/office/drawing/2014/main" id="{F6618F35-2199-4278-B50E-A35E339728DF}"/>
                </a:ext>
              </a:extLst>
            </p:cNvPr>
            <p:cNvSpPr>
              <a:spLocks noChangeAspect="1"/>
            </p:cNvSpPr>
            <p:nvPr/>
          </p:nvSpPr>
          <p:spPr>
            <a:xfrm>
              <a:off x="4646290" y="1323168"/>
              <a:ext cx="1447527" cy="1447527"/>
            </a:xfrm>
            <a:prstGeom prst="ellipse">
              <a:avLst/>
            </a:prstGeom>
            <a:solidFill>
              <a:schemeClr val="accent2"/>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17" name="dots">
              <a:extLst>
                <a:ext uri="{FF2B5EF4-FFF2-40B4-BE49-F238E27FC236}">
                  <a16:creationId xmlns:a16="http://schemas.microsoft.com/office/drawing/2014/main" id="{4489AB55-8453-4AC6-91D6-CD306DF50FE8}"/>
                </a:ext>
              </a:extLst>
            </p:cNvPr>
            <p:cNvSpPr>
              <a:spLocks noChangeAspect="1"/>
            </p:cNvSpPr>
            <p:nvPr/>
          </p:nvSpPr>
          <p:spPr>
            <a:xfrm>
              <a:off x="4783558" y="1460436"/>
              <a:ext cx="1172990" cy="1172990"/>
            </a:xfrm>
            <a:prstGeom prst="ellipse">
              <a:avLst/>
            </a:prstGeom>
            <a:noFill/>
            <a:ln w="40005" cap="rnd" cmpd="sng" algn="ctr">
              <a:solidFill>
                <a:schemeClr val="accent4">
                  <a:alpha val="68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8" name="Excel Chart">
              <a:extLst>
                <a:ext uri="{FF2B5EF4-FFF2-40B4-BE49-F238E27FC236}">
                  <a16:creationId xmlns:a16="http://schemas.microsoft.com/office/drawing/2014/main" id="{4BB5B39A-0EBF-4EA8-8C95-9E41DD860F94}"/>
                </a:ext>
              </a:extLst>
            </p:cNvPr>
            <p:cNvGraphicFramePr>
              <a:graphicFrameLocks noChangeAspect="1"/>
            </p:cNvGraphicFramePr>
            <p:nvPr>
              <p:extLst>
                <p:ext uri="{D42A27DB-BD31-4B8C-83A1-F6EECF244321}">
                  <p14:modId xmlns:p14="http://schemas.microsoft.com/office/powerpoint/2010/main" val="3347744627"/>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9" name="Percent Chart">
            <a:extLst>
              <a:ext uri="{FF2B5EF4-FFF2-40B4-BE49-F238E27FC236}">
                <a16:creationId xmlns:a16="http://schemas.microsoft.com/office/drawing/2014/main" id="{9E69A4C0-BA1D-40DC-8B1B-742AB049086A}"/>
              </a:ext>
            </a:extLst>
          </p:cNvPr>
          <p:cNvGrpSpPr/>
          <p:nvPr/>
        </p:nvGrpSpPr>
        <p:grpSpPr>
          <a:xfrm>
            <a:off x="6559353" y="1524101"/>
            <a:ext cx="1645920" cy="1645973"/>
            <a:chOff x="4571659" y="1231360"/>
            <a:chExt cx="1645920" cy="1645973"/>
          </a:xfrm>
        </p:grpSpPr>
        <p:sp>
          <p:nvSpPr>
            <p:cNvPr id="20" name="Outer Oval">
              <a:extLst>
                <a:ext uri="{FF2B5EF4-FFF2-40B4-BE49-F238E27FC236}">
                  <a16:creationId xmlns:a16="http://schemas.microsoft.com/office/drawing/2014/main" id="{4F45B59D-BBEF-4E25-A9EB-02B99A4F6CF0}"/>
                </a:ext>
              </a:extLst>
            </p:cNvPr>
            <p:cNvSpPr>
              <a:spLocks noChangeAspect="1"/>
            </p:cNvSpPr>
            <p:nvPr/>
          </p:nvSpPr>
          <p:spPr>
            <a:xfrm>
              <a:off x="4646290" y="1323168"/>
              <a:ext cx="1447527" cy="1447527"/>
            </a:xfrm>
            <a:prstGeom prst="ellipse">
              <a:avLst/>
            </a:prstGeom>
            <a:solidFill>
              <a:schemeClr val="accent2"/>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21" name="dots">
              <a:extLst>
                <a:ext uri="{FF2B5EF4-FFF2-40B4-BE49-F238E27FC236}">
                  <a16:creationId xmlns:a16="http://schemas.microsoft.com/office/drawing/2014/main" id="{CFC29469-BFCD-49D3-BC70-58DC9D055E61}"/>
                </a:ext>
              </a:extLst>
            </p:cNvPr>
            <p:cNvSpPr>
              <a:spLocks noChangeAspect="1"/>
            </p:cNvSpPr>
            <p:nvPr/>
          </p:nvSpPr>
          <p:spPr>
            <a:xfrm>
              <a:off x="4783558" y="1460436"/>
              <a:ext cx="1172990" cy="1172990"/>
            </a:xfrm>
            <a:prstGeom prst="ellipse">
              <a:avLst/>
            </a:prstGeom>
            <a:noFill/>
            <a:ln w="40005" cap="rnd" cmpd="sng" algn="ctr">
              <a:solidFill>
                <a:schemeClr val="accent4">
                  <a:alpha val="68000"/>
                </a:schemeClr>
              </a:solidFill>
              <a:prstDash val="sysDot"/>
            </a:ln>
            <a:effectLst/>
          </p:spPr>
          <p:txBody>
            <a:bodyPr rtlCol="0" anchor="ctr"/>
            <a:lstStyle/>
            <a:p>
              <a:pPr algn="ctr" defTabSz="457200"/>
              <a:endParaRPr lang="en-US" kern="0">
                <a:solidFill>
                  <a:prstClr val="white"/>
                </a:solidFill>
                <a:latin typeface="Calibri"/>
              </a:endParaRPr>
            </a:p>
          </p:txBody>
        </p:sp>
        <p:graphicFrame>
          <p:nvGraphicFramePr>
            <p:cNvPr id="22" name="Excel Chart">
              <a:extLst>
                <a:ext uri="{FF2B5EF4-FFF2-40B4-BE49-F238E27FC236}">
                  <a16:creationId xmlns:a16="http://schemas.microsoft.com/office/drawing/2014/main" id="{09436643-F282-4D11-8355-E69D16B1301D}"/>
                </a:ext>
              </a:extLst>
            </p:cNvPr>
            <p:cNvGraphicFramePr>
              <a:graphicFrameLocks noChangeAspect="1"/>
            </p:cNvGraphicFramePr>
            <p:nvPr>
              <p:extLst>
                <p:ext uri="{D42A27DB-BD31-4B8C-83A1-F6EECF244321}">
                  <p14:modId xmlns:p14="http://schemas.microsoft.com/office/powerpoint/2010/main" val="3077518917"/>
                </p:ext>
              </p:extLst>
            </p:nvPr>
          </p:nvGraphicFramePr>
          <p:xfrm>
            <a:off x="4571659" y="1231360"/>
            <a:ext cx="1645920" cy="1645973"/>
          </p:xfrm>
          <a:graphic>
            <a:graphicData uri="http://schemas.openxmlformats.org/drawingml/2006/chart">
              <c:chart xmlns:c="http://schemas.openxmlformats.org/drawingml/2006/chart" xmlns:r="http://schemas.openxmlformats.org/officeDocument/2006/relationships" r:id="rId5"/>
            </a:graphicData>
          </a:graphic>
        </p:graphicFrame>
      </p:grpSp>
      <p:sp>
        <p:nvSpPr>
          <p:cNvPr id="23" name="CuadroTexto 22">
            <a:extLst>
              <a:ext uri="{FF2B5EF4-FFF2-40B4-BE49-F238E27FC236}">
                <a16:creationId xmlns:a16="http://schemas.microsoft.com/office/drawing/2014/main" id="{9BD356E6-AEE1-407B-86C3-4EB3B430C7CC}"/>
              </a:ext>
            </a:extLst>
          </p:cNvPr>
          <p:cNvSpPr txBox="1"/>
          <p:nvPr/>
        </p:nvSpPr>
        <p:spPr>
          <a:xfrm>
            <a:off x="3128127" y="4770787"/>
            <a:ext cx="2139326" cy="1477328"/>
          </a:xfrm>
          <a:prstGeom prst="rect">
            <a:avLst/>
          </a:prstGeom>
          <a:noFill/>
        </p:spPr>
        <p:txBody>
          <a:bodyPr wrap="square" rtlCol="0">
            <a:spAutoFit/>
          </a:bodyPr>
          <a:lstStyle/>
          <a:p>
            <a:r>
              <a:rPr lang="es-MX" b="1" dirty="0"/>
              <a:t>Mejora Utilización del Servidor y optimiza sus recursos.</a:t>
            </a:r>
          </a:p>
        </p:txBody>
      </p:sp>
      <p:sp>
        <p:nvSpPr>
          <p:cNvPr id="24" name="CuadroTexto 23">
            <a:extLst>
              <a:ext uri="{FF2B5EF4-FFF2-40B4-BE49-F238E27FC236}">
                <a16:creationId xmlns:a16="http://schemas.microsoft.com/office/drawing/2014/main" id="{398E3492-1954-4274-9C59-891B634DF194}"/>
              </a:ext>
            </a:extLst>
          </p:cNvPr>
          <p:cNvSpPr txBox="1"/>
          <p:nvPr/>
        </p:nvSpPr>
        <p:spPr>
          <a:xfrm>
            <a:off x="6073708" y="3283755"/>
            <a:ext cx="2617211" cy="646331"/>
          </a:xfrm>
          <a:prstGeom prst="rect">
            <a:avLst/>
          </a:prstGeom>
          <a:noFill/>
        </p:spPr>
        <p:txBody>
          <a:bodyPr wrap="square" rtlCol="0">
            <a:spAutoFit/>
          </a:bodyPr>
          <a:lstStyle/>
          <a:p>
            <a:r>
              <a:rPr lang="es-MX" b="1" dirty="0"/>
              <a:t>Reducir o Contener número de Servidores</a:t>
            </a:r>
          </a:p>
        </p:txBody>
      </p:sp>
      <p:sp>
        <p:nvSpPr>
          <p:cNvPr id="25" name="CuadroTexto 24">
            <a:extLst>
              <a:ext uri="{FF2B5EF4-FFF2-40B4-BE49-F238E27FC236}">
                <a16:creationId xmlns:a16="http://schemas.microsoft.com/office/drawing/2014/main" id="{26B47C37-309C-4B19-A5F1-9CD1F7435F0B}"/>
              </a:ext>
            </a:extLst>
          </p:cNvPr>
          <p:cNvSpPr txBox="1"/>
          <p:nvPr/>
        </p:nvSpPr>
        <p:spPr>
          <a:xfrm>
            <a:off x="6211370" y="5801103"/>
            <a:ext cx="2386487" cy="369332"/>
          </a:xfrm>
          <a:prstGeom prst="rect">
            <a:avLst/>
          </a:prstGeom>
          <a:noFill/>
        </p:spPr>
        <p:txBody>
          <a:bodyPr wrap="none" rtlCol="0">
            <a:spAutoFit/>
          </a:bodyPr>
          <a:lstStyle/>
          <a:p>
            <a:r>
              <a:rPr lang="es-MX" b="1" dirty="0"/>
              <a:t>Seguridad Mejorada</a:t>
            </a:r>
          </a:p>
        </p:txBody>
      </p:sp>
      <p:sp>
        <p:nvSpPr>
          <p:cNvPr id="26" name="CuadroTexto 25">
            <a:extLst>
              <a:ext uri="{FF2B5EF4-FFF2-40B4-BE49-F238E27FC236}">
                <a16:creationId xmlns:a16="http://schemas.microsoft.com/office/drawing/2014/main" id="{6BD8779C-419D-4F3B-A510-C5AD6340C2CE}"/>
              </a:ext>
            </a:extLst>
          </p:cNvPr>
          <p:cNvSpPr txBox="1"/>
          <p:nvPr/>
        </p:nvSpPr>
        <p:spPr>
          <a:xfrm>
            <a:off x="8755172" y="3287273"/>
            <a:ext cx="2544199" cy="646331"/>
          </a:xfrm>
          <a:prstGeom prst="rect">
            <a:avLst/>
          </a:prstGeom>
          <a:noFill/>
        </p:spPr>
        <p:txBody>
          <a:bodyPr wrap="square" rtlCol="0">
            <a:spAutoFit/>
          </a:bodyPr>
          <a:lstStyle/>
          <a:p>
            <a:r>
              <a:rPr lang="es-MX" b="1" dirty="0"/>
              <a:t>Disponibilidad y Tiempo de Actividad</a:t>
            </a:r>
          </a:p>
        </p:txBody>
      </p:sp>
      <p:grpSp>
        <p:nvGrpSpPr>
          <p:cNvPr id="27" name="Percent Chart">
            <a:extLst>
              <a:ext uri="{FF2B5EF4-FFF2-40B4-BE49-F238E27FC236}">
                <a16:creationId xmlns:a16="http://schemas.microsoft.com/office/drawing/2014/main" id="{65852108-AD6F-422A-B21F-341E225888AB}"/>
              </a:ext>
            </a:extLst>
          </p:cNvPr>
          <p:cNvGrpSpPr/>
          <p:nvPr/>
        </p:nvGrpSpPr>
        <p:grpSpPr>
          <a:xfrm>
            <a:off x="9039308" y="4071258"/>
            <a:ext cx="1645920" cy="1645973"/>
            <a:chOff x="4547093" y="1223945"/>
            <a:chExt cx="1645920" cy="1645973"/>
          </a:xfrm>
        </p:grpSpPr>
        <p:sp>
          <p:nvSpPr>
            <p:cNvPr id="28" name="Outer Oval">
              <a:extLst>
                <a:ext uri="{FF2B5EF4-FFF2-40B4-BE49-F238E27FC236}">
                  <a16:creationId xmlns:a16="http://schemas.microsoft.com/office/drawing/2014/main" id="{38E63D2B-F950-42F0-BB6B-3EB2FA1746AB}"/>
                </a:ext>
              </a:extLst>
            </p:cNvPr>
            <p:cNvSpPr>
              <a:spLocks noChangeAspect="1"/>
            </p:cNvSpPr>
            <p:nvPr/>
          </p:nvSpPr>
          <p:spPr>
            <a:xfrm>
              <a:off x="4646290" y="1323168"/>
              <a:ext cx="1447527" cy="1447527"/>
            </a:xfrm>
            <a:prstGeom prst="ellipse">
              <a:avLst/>
            </a:prstGeom>
            <a:solidFill>
              <a:schemeClr val="accent2"/>
            </a:solidFill>
            <a:ln w="9525" cap="flat" cmpd="sng" algn="ctr">
              <a:noFill/>
              <a:prstDash val="solid"/>
            </a:ln>
            <a:effectLst/>
          </p:spPr>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76B141"/>
                </a:solidFill>
                <a:effectLst/>
                <a:uLnTx/>
                <a:uFillTx/>
                <a:latin typeface="Calibri"/>
                <a:ea typeface="+mn-ea"/>
                <a:cs typeface="+mn-cs"/>
              </a:endParaRPr>
            </a:p>
          </p:txBody>
        </p:sp>
        <p:sp>
          <p:nvSpPr>
            <p:cNvPr id="29" name="dots">
              <a:extLst>
                <a:ext uri="{FF2B5EF4-FFF2-40B4-BE49-F238E27FC236}">
                  <a16:creationId xmlns:a16="http://schemas.microsoft.com/office/drawing/2014/main" id="{82600036-793E-472E-A08D-30F18FF6D99A}"/>
                </a:ext>
              </a:extLst>
            </p:cNvPr>
            <p:cNvSpPr>
              <a:spLocks noChangeAspect="1"/>
            </p:cNvSpPr>
            <p:nvPr/>
          </p:nvSpPr>
          <p:spPr>
            <a:xfrm>
              <a:off x="4783558" y="1460436"/>
              <a:ext cx="1172990" cy="1172990"/>
            </a:xfrm>
            <a:prstGeom prst="ellipse">
              <a:avLst/>
            </a:prstGeom>
            <a:noFill/>
            <a:ln w="40005" cap="rnd" cmpd="sng" algn="ctr">
              <a:solidFill>
                <a:schemeClr val="accent4">
                  <a:alpha val="68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30" name="Excel Chart">
              <a:extLst>
                <a:ext uri="{FF2B5EF4-FFF2-40B4-BE49-F238E27FC236}">
                  <a16:creationId xmlns:a16="http://schemas.microsoft.com/office/drawing/2014/main" id="{EC6C6332-414F-4098-8DE6-1C58E8CDFCA2}"/>
                </a:ext>
              </a:extLst>
            </p:cNvPr>
            <p:cNvGraphicFramePr>
              <a:graphicFrameLocks noChangeAspect="1"/>
            </p:cNvGraphicFramePr>
            <p:nvPr>
              <p:extLst>
                <p:ext uri="{D42A27DB-BD31-4B8C-83A1-F6EECF244321}">
                  <p14:modId xmlns:p14="http://schemas.microsoft.com/office/powerpoint/2010/main" val="2936383213"/>
                </p:ext>
              </p:extLst>
            </p:nvPr>
          </p:nvGraphicFramePr>
          <p:xfrm>
            <a:off x="4547093" y="1223945"/>
            <a:ext cx="1645920" cy="1645973"/>
          </p:xfrm>
          <a:graphic>
            <a:graphicData uri="http://schemas.openxmlformats.org/drawingml/2006/chart">
              <c:chart xmlns:c="http://schemas.openxmlformats.org/drawingml/2006/chart" xmlns:r="http://schemas.openxmlformats.org/officeDocument/2006/relationships" r:id="rId6"/>
            </a:graphicData>
          </a:graphic>
        </p:graphicFrame>
      </p:grpSp>
      <p:sp>
        <p:nvSpPr>
          <p:cNvPr id="31" name="CuadroTexto 30">
            <a:extLst>
              <a:ext uri="{FF2B5EF4-FFF2-40B4-BE49-F238E27FC236}">
                <a16:creationId xmlns:a16="http://schemas.microsoft.com/office/drawing/2014/main" id="{CE0D2DE0-5192-40BA-A7D2-0EE0961D3C24}"/>
              </a:ext>
            </a:extLst>
          </p:cNvPr>
          <p:cNvSpPr txBox="1"/>
          <p:nvPr/>
        </p:nvSpPr>
        <p:spPr>
          <a:xfrm>
            <a:off x="8755172" y="5801103"/>
            <a:ext cx="2743200" cy="646331"/>
          </a:xfrm>
          <a:prstGeom prst="rect">
            <a:avLst/>
          </a:prstGeom>
          <a:noFill/>
        </p:spPr>
        <p:txBody>
          <a:bodyPr wrap="square" rtlCol="0">
            <a:spAutoFit/>
          </a:bodyPr>
          <a:lstStyle/>
          <a:p>
            <a:r>
              <a:rPr lang="es-MX" b="1" dirty="0"/>
              <a:t>Mejora Gestión Servidor y Aplicación</a:t>
            </a:r>
          </a:p>
        </p:txBody>
      </p:sp>
      <p:pic>
        <p:nvPicPr>
          <p:cNvPr id="5122" name="Picture 2" descr="Resultado de imagen para VIRTUALIZACIÓN">
            <a:extLst>
              <a:ext uri="{FF2B5EF4-FFF2-40B4-BE49-F238E27FC236}">
                <a16:creationId xmlns:a16="http://schemas.microsoft.com/office/drawing/2014/main" id="{26019CAC-A2DF-4FF4-A810-6CBF4D7792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466" y="1472014"/>
            <a:ext cx="4237526" cy="292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4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666D8-6945-4A64-A729-EDAC14DD182F}"/>
              </a:ext>
            </a:extLst>
          </p:cNvPr>
          <p:cNvSpPr/>
          <p:nvPr/>
        </p:nvSpPr>
        <p:spPr>
          <a:xfrm>
            <a:off x="0" y="1"/>
            <a:ext cx="12192000" cy="6857999"/>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1B4AC82F-A406-44D0-8A86-2C8836FAF97D}"/>
              </a:ext>
            </a:extLst>
          </p:cNvPr>
          <p:cNvSpPr>
            <a:spLocks noGrp="1"/>
          </p:cNvSpPr>
          <p:nvPr>
            <p:ph type="sldNum" sz="quarter" idx="12"/>
          </p:nvPr>
        </p:nvSpPr>
        <p:spPr/>
        <p:txBody>
          <a:bodyPr/>
          <a:lstStyle/>
          <a:p>
            <a:fld id="{5AE1514C-5E56-4738-A1FF-4B1CFD2A3E36}" type="slidenum">
              <a:rPr lang="en-US" smtClean="0">
                <a:solidFill>
                  <a:schemeClr val="bg1"/>
                </a:solidFill>
              </a:rPr>
              <a:t>14</a:t>
            </a:fld>
            <a:endParaRPr lang="en-US" dirty="0">
              <a:solidFill>
                <a:schemeClr val="bg1"/>
              </a:solidFill>
            </a:endParaRPr>
          </a:p>
        </p:txBody>
      </p:sp>
      <p:sp>
        <p:nvSpPr>
          <p:cNvPr id="4" name="TextBox 1">
            <a:extLst>
              <a:ext uri="{FF2B5EF4-FFF2-40B4-BE49-F238E27FC236}">
                <a16:creationId xmlns:a16="http://schemas.microsoft.com/office/drawing/2014/main" id="{FA128ACD-DF44-419B-8331-F8E848CF1482}"/>
              </a:ext>
            </a:extLst>
          </p:cNvPr>
          <p:cNvSpPr txBox="1"/>
          <p:nvPr/>
        </p:nvSpPr>
        <p:spPr>
          <a:xfrm>
            <a:off x="330200" y="2087863"/>
            <a:ext cx="11531599" cy="2682273"/>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6600" b="1" i="0" u="none" strike="noStrike" kern="1200" cap="none" spc="-20" normalizeH="0" baseline="0" noProof="0" dirty="0">
                <a:ln>
                  <a:noFill/>
                </a:ln>
                <a:solidFill>
                  <a:srgbClr val="FFFFFF"/>
                </a:solidFill>
                <a:effectLst/>
                <a:uLnTx/>
                <a:uFillTx/>
                <a:latin typeface="Segoe UI"/>
                <a:ea typeface="+mn-ea"/>
                <a:cs typeface="+mn-cs"/>
              </a:rPr>
              <a:t>DESARROLLO DE PROPUESTA METODOLÓGICA</a:t>
            </a:r>
          </a:p>
        </p:txBody>
      </p:sp>
    </p:spTree>
    <p:extLst>
      <p:ext uri="{BB962C8B-B14F-4D97-AF65-F5344CB8AC3E}">
        <p14:creationId xmlns:p14="http://schemas.microsoft.com/office/powerpoint/2010/main" val="195590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F0CB866-B694-48D1-8DFB-FB7CCE9AD185}"/>
              </a:ext>
            </a:extLst>
          </p:cNvPr>
          <p:cNvSpPr>
            <a:spLocks noGrp="1"/>
          </p:cNvSpPr>
          <p:nvPr>
            <p:ph type="sldNum" sz="quarter" idx="12"/>
          </p:nvPr>
        </p:nvSpPr>
        <p:spPr/>
        <p:txBody>
          <a:bodyPr/>
          <a:lstStyle/>
          <a:p>
            <a:fld id="{5AE1514C-5E56-4738-A1FF-4B1CFD2A3E36}" type="slidenum">
              <a:rPr lang="en-US" smtClean="0"/>
              <a:t>15</a:t>
            </a:fld>
            <a:endParaRPr lang="en-US"/>
          </a:p>
        </p:txBody>
      </p:sp>
      <p:sp>
        <p:nvSpPr>
          <p:cNvPr id="3" name="Rectangle 2">
            <a:extLst>
              <a:ext uri="{FF2B5EF4-FFF2-40B4-BE49-F238E27FC236}">
                <a16:creationId xmlns:a16="http://schemas.microsoft.com/office/drawing/2014/main" id="{1DA7116D-4716-4400-867A-50204DBCA52C}"/>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CA9A25D9-1F10-468B-A613-652ECE8B6DDF}"/>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METODOLOGÍA</a:t>
            </a:r>
          </a:p>
        </p:txBody>
      </p:sp>
      <p:graphicFrame>
        <p:nvGraphicFramePr>
          <p:cNvPr id="7" name="Diagrama 6">
            <a:extLst>
              <a:ext uri="{FF2B5EF4-FFF2-40B4-BE49-F238E27FC236}">
                <a16:creationId xmlns:a16="http://schemas.microsoft.com/office/drawing/2014/main" id="{08CECA5D-25A6-48D2-B2BC-6BDC735A04A9}"/>
              </a:ext>
            </a:extLst>
          </p:cNvPr>
          <p:cNvGraphicFramePr/>
          <p:nvPr>
            <p:extLst>
              <p:ext uri="{D42A27DB-BD31-4B8C-83A1-F6EECF244321}">
                <p14:modId xmlns:p14="http://schemas.microsoft.com/office/powerpoint/2010/main" val="3831729135"/>
              </p:ext>
            </p:extLst>
          </p:nvPr>
        </p:nvGraphicFramePr>
        <p:xfrm>
          <a:off x="1682389" y="1515609"/>
          <a:ext cx="8889767" cy="4800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15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806BB0-FBEC-4655-92CA-A71D72CD3B80}"/>
              </a:ext>
            </a:extLst>
          </p:cNvPr>
          <p:cNvSpPr>
            <a:spLocks noGrp="1"/>
          </p:cNvSpPr>
          <p:nvPr>
            <p:ph type="sldNum" sz="quarter" idx="12"/>
          </p:nvPr>
        </p:nvSpPr>
        <p:spPr/>
        <p:txBody>
          <a:bodyPr/>
          <a:lstStyle/>
          <a:p>
            <a:fld id="{5AE1514C-5E56-4738-A1FF-4B1CFD2A3E36}" type="slidenum">
              <a:rPr lang="en-US" smtClean="0"/>
              <a:t>16</a:t>
            </a:fld>
            <a:endParaRPr lang="en-US"/>
          </a:p>
        </p:txBody>
      </p:sp>
      <p:sp>
        <p:nvSpPr>
          <p:cNvPr id="3" name="Rectangle 2">
            <a:extLst>
              <a:ext uri="{FF2B5EF4-FFF2-40B4-BE49-F238E27FC236}">
                <a16:creationId xmlns:a16="http://schemas.microsoft.com/office/drawing/2014/main" id="{A2CBA804-EF47-424E-BB42-9179DAA6DDD4}"/>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60C509FC-C1F4-4896-A367-01DDC10D97FA}"/>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POBLACIÓN</a:t>
            </a:r>
          </a:p>
        </p:txBody>
      </p:sp>
      <p:pic>
        <p:nvPicPr>
          <p:cNvPr id="1028" name="Picture 4" descr="Resultado de imagen para amazon cloud logo">
            <a:extLst>
              <a:ext uri="{FF2B5EF4-FFF2-40B4-BE49-F238E27FC236}">
                <a16:creationId xmlns:a16="http://schemas.microsoft.com/office/drawing/2014/main" id="{65D2B286-8FA1-4113-B680-07E297191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254" y="1466079"/>
            <a:ext cx="2135895" cy="12014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microsoft azure logo">
            <a:extLst>
              <a:ext uri="{FF2B5EF4-FFF2-40B4-BE49-F238E27FC236}">
                <a16:creationId xmlns:a16="http://schemas.microsoft.com/office/drawing/2014/main" id="{426EB000-56FC-4281-B8C1-7AFDA2B64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541" y="3296284"/>
            <a:ext cx="2286519" cy="708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google cloud platform logo">
            <a:extLst>
              <a:ext uri="{FF2B5EF4-FFF2-40B4-BE49-F238E27FC236}">
                <a16:creationId xmlns:a16="http://schemas.microsoft.com/office/drawing/2014/main" id="{FC440942-43F8-4FCC-A571-6CF0A8CC0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613" y="4516101"/>
            <a:ext cx="2117284" cy="13450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gartner servicios nube 2016">
            <a:extLst>
              <a:ext uri="{FF2B5EF4-FFF2-40B4-BE49-F238E27FC236}">
                <a16:creationId xmlns:a16="http://schemas.microsoft.com/office/drawing/2014/main" id="{5CF78242-048B-4474-B187-E2C248949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64" y="1221574"/>
            <a:ext cx="4990517" cy="520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0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B84493A-AEA7-44CC-A3E6-A2BA10E4EFBC}"/>
              </a:ext>
            </a:extLst>
          </p:cNvPr>
          <p:cNvSpPr>
            <a:spLocks noGrp="1"/>
          </p:cNvSpPr>
          <p:nvPr>
            <p:ph type="sldNum" sz="quarter" idx="12"/>
          </p:nvPr>
        </p:nvSpPr>
        <p:spPr/>
        <p:txBody>
          <a:bodyPr/>
          <a:lstStyle/>
          <a:p>
            <a:fld id="{5AE1514C-5E56-4738-A1FF-4B1CFD2A3E36}" type="slidenum">
              <a:rPr lang="en-US" smtClean="0"/>
              <a:t>17</a:t>
            </a:fld>
            <a:endParaRPr lang="en-US"/>
          </a:p>
        </p:txBody>
      </p:sp>
      <p:sp>
        <p:nvSpPr>
          <p:cNvPr id="3" name="Rectangle 2">
            <a:extLst>
              <a:ext uri="{FF2B5EF4-FFF2-40B4-BE49-F238E27FC236}">
                <a16:creationId xmlns:a16="http://schemas.microsoft.com/office/drawing/2014/main" id="{0F39F700-A843-47AA-A071-422CC4C11F45}"/>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2E8BE18E-C539-4C18-83A3-125647DFB18F}"/>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SISTEMAS Y SERVICIOS ANALIZADOS</a:t>
            </a:r>
          </a:p>
        </p:txBody>
      </p:sp>
      <p:pic>
        <p:nvPicPr>
          <p:cNvPr id="7172" name="Picture 4" descr="Resultado de imagen para logo arcgis">
            <a:extLst>
              <a:ext uri="{FF2B5EF4-FFF2-40B4-BE49-F238E27FC236}">
                <a16:creationId xmlns:a16="http://schemas.microsoft.com/office/drawing/2014/main" id="{A9146664-3493-46EC-A032-EEC97A6A2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550" y="1627886"/>
            <a:ext cx="4536165" cy="20318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logo correo electronico">
            <a:extLst>
              <a:ext uri="{FF2B5EF4-FFF2-40B4-BE49-F238E27FC236}">
                <a16:creationId xmlns:a16="http://schemas.microsoft.com/office/drawing/2014/main" id="{232EF5F6-E785-4F58-8560-EB896A68C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947" y="3998208"/>
            <a:ext cx="1220114" cy="142416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logo respaldo Base de datos">
            <a:extLst>
              <a:ext uri="{FF2B5EF4-FFF2-40B4-BE49-F238E27FC236}">
                <a16:creationId xmlns:a16="http://schemas.microsoft.com/office/drawing/2014/main" id="{62A2F731-F213-4F0F-A331-12F2FCAB6F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84" r="28390" b="34436"/>
          <a:stretch/>
        </p:blipFill>
        <p:spPr bwMode="auto">
          <a:xfrm>
            <a:off x="9339601" y="4175042"/>
            <a:ext cx="1007392" cy="10007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A627FCC9-8F99-4EC4-B9BA-954A72480DFA}"/>
              </a:ext>
            </a:extLst>
          </p:cNvPr>
          <p:cNvPicPr>
            <a:picLocks noChangeAspect="1"/>
          </p:cNvPicPr>
          <p:nvPr/>
        </p:nvPicPr>
        <p:blipFill>
          <a:blip r:embed="rId5"/>
          <a:stretch>
            <a:fillRect/>
          </a:stretch>
        </p:blipFill>
        <p:spPr>
          <a:xfrm>
            <a:off x="624321" y="1885499"/>
            <a:ext cx="4878054" cy="3658540"/>
          </a:xfrm>
          <a:prstGeom prst="rect">
            <a:avLst/>
          </a:prstGeom>
        </p:spPr>
      </p:pic>
      <p:sp>
        <p:nvSpPr>
          <p:cNvPr id="10" name="Estrella: 5 puntas 9">
            <a:extLst>
              <a:ext uri="{FF2B5EF4-FFF2-40B4-BE49-F238E27FC236}">
                <a16:creationId xmlns:a16="http://schemas.microsoft.com/office/drawing/2014/main" id="{0FBD2DA8-00B1-42E2-A2B4-9A9C442D020E}"/>
              </a:ext>
            </a:extLst>
          </p:cNvPr>
          <p:cNvSpPr/>
          <p:nvPr/>
        </p:nvSpPr>
        <p:spPr>
          <a:xfrm>
            <a:off x="456370" y="6268834"/>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9723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D4B5FAE-3DDE-4653-90E5-463B209E67DE}"/>
              </a:ext>
            </a:extLst>
          </p:cNvPr>
          <p:cNvSpPr>
            <a:spLocks noGrp="1"/>
          </p:cNvSpPr>
          <p:nvPr>
            <p:ph type="sldNum" sz="quarter" idx="12"/>
          </p:nvPr>
        </p:nvSpPr>
        <p:spPr/>
        <p:txBody>
          <a:bodyPr/>
          <a:lstStyle/>
          <a:p>
            <a:fld id="{5AE1514C-5E56-4738-A1FF-4B1CFD2A3E36}" type="slidenum">
              <a:rPr lang="en-US" smtClean="0"/>
              <a:t>18</a:t>
            </a:fld>
            <a:endParaRPr lang="en-US"/>
          </a:p>
        </p:txBody>
      </p:sp>
      <p:sp>
        <p:nvSpPr>
          <p:cNvPr id="3" name="Rectangle 2">
            <a:extLst>
              <a:ext uri="{FF2B5EF4-FFF2-40B4-BE49-F238E27FC236}">
                <a16:creationId xmlns:a16="http://schemas.microsoft.com/office/drawing/2014/main" id="{74F03BD8-7566-4DA7-862F-E1EB63070BB1}"/>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831FB2B7-E220-40DA-9402-B33A64AC0787}"/>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 PLANIFICADOR DE RECURSOS - ERP</a:t>
            </a:r>
          </a:p>
        </p:txBody>
      </p:sp>
      <p:graphicFrame>
        <p:nvGraphicFramePr>
          <p:cNvPr id="5" name="Tabla 4">
            <a:extLst>
              <a:ext uri="{FF2B5EF4-FFF2-40B4-BE49-F238E27FC236}">
                <a16:creationId xmlns:a16="http://schemas.microsoft.com/office/drawing/2014/main" id="{EE10DF7C-240F-4BCC-A69F-CADDC5386C39}"/>
              </a:ext>
            </a:extLst>
          </p:cNvPr>
          <p:cNvGraphicFramePr>
            <a:graphicFrameLocks noGrp="1"/>
          </p:cNvGraphicFramePr>
          <p:nvPr>
            <p:extLst>
              <p:ext uri="{D42A27DB-BD31-4B8C-83A1-F6EECF244321}">
                <p14:modId xmlns:p14="http://schemas.microsoft.com/office/powerpoint/2010/main" val="3745962894"/>
              </p:ext>
            </p:extLst>
          </p:nvPr>
        </p:nvGraphicFramePr>
        <p:xfrm>
          <a:off x="1480203" y="1426368"/>
          <a:ext cx="9576572" cy="4062665"/>
        </p:xfrm>
        <a:graphic>
          <a:graphicData uri="http://schemas.openxmlformats.org/drawingml/2006/table">
            <a:tbl>
              <a:tblPr firstRow="1" firstCol="1" bandRow="1">
                <a:tableStyleId>{5C22544A-7EE6-4342-B048-85BDC9FD1C3A}</a:tableStyleId>
              </a:tblPr>
              <a:tblGrid>
                <a:gridCol w="1805155">
                  <a:extLst>
                    <a:ext uri="{9D8B030D-6E8A-4147-A177-3AD203B41FA5}">
                      <a16:colId xmlns:a16="http://schemas.microsoft.com/office/drawing/2014/main" val="762510011"/>
                    </a:ext>
                  </a:extLst>
                </a:gridCol>
                <a:gridCol w="3396542">
                  <a:extLst>
                    <a:ext uri="{9D8B030D-6E8A-4147-A177-3AD203B41FA5}">
                      <a16:colId xmlns:a16="http://schemas.microsoft.com/office/drawing/2014/main" val="3857801436"/>
                    </a:ext>
                  </a:extLst>
                </a:gridCol>
                <a:gridCol w="3180557">
                  <a:extLst>
                    <a:ext uri="{9D8B030D-6E8A-4147-A177-3AD203B41FA5}">
                      <a16:colId xmlns:a16="http://schemas.microsoft.com/office/drawing/2014/main" val="105177057"/>
                    </a:ext>
                  </a:extLst>
                </a:gridCol>
                <a:gridCol w="1194318">
                  <a:extLst>
                    <a:ext uri="{9D8B030D-6E8A-4147-A177-3AD203B41FA5}">
                      <a16:colId xmlns:a16="http://schemas.microsoft.com/office/drawing/2014/main" val="3828863215"/>
                    </a:ext>
                  </a:extLst>
                </a:gridCol>
              </a:tblGrid>
              <a:tr h="141822">
                <a:tc>
                  <a:txBody>
                    <a:bodyPr/>
                    <a:lstStyle/>
                    <a:p>
                      <a:pPr>
                        <a:lnSpc>
                          <a:spcPct val="107000"/>
                        </a:lnSpc>
                      </a:pPr>
                      <a:endParaRPr lang="es-MX" sz="1800" b="1" dirty="0">
                        <a:effectLst/>
                        <a:latin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2000" b="1" dirty="0">
                          <a:effectLst/>
                        </a:rPr>
                        <a:t>Infraestructura local</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2000" b="1" dirty="0">
                          <a:effectLst/>
                        </a:rPr>
                        <a:t>IaaS Nube</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2000" b="1" dirty="0">
                          <a:effectLst/>
                        </a:rPr>
                        <a:t>Mejora</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1169096313"/>
                  </a:ext>
                </a:extLst>
              </a:tr>
              <a:tr h="86112">
                <a:tc>
                  <a:txBody>
                    <a:bodyPr/>
                    <a:lstStyle/>
                    <a:p>
                      <a:pPr>
                        <a:lnSpc>
                          <a:spcPct val="107000"/>
                        </a:lnSpc>
                        <a:spcAft>
                          <a:spcPts val="0"/>
                        </a:spcAft>
                      </a:pPr>
                      <a:r>
                        <a:rPr lang="es-EC" sz="1800" b="1" dirty="0">
                          <a:effectLst/>
                        </a:rPr>
                        <a:t>Concurrencia</a:t>
                      </a:r>
                      <a:endParaRPr lang="es-MX"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1400" b="1" dirty="0">
                          <a:effectLst/>
                        </a:rPr>
                        <a:t>2.18 usuarios</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1400" b="1">
                          <a:effectLst/>
                        </a:rPr>
                        <a:t>0.59 usuarios</a:t>
                      </a:r>
                      <a:endPar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ctr">
                        <a:lnSpc>
                          <a:spcPct val="107000"/>
                        </a:lnSpc>
                        <a:spcAft>
                          <a:spcPts val="0"/>
                        </a:spcAft>
                      </a:pPr>
                      <a:r>
                        <a:rPr lang="es-EC" sz="2400" b="1">
                          <a:effectLst/>
                        </a:rPr>
                        <a:t>73%</a:t>
                      </a:r>
                      <a:endParaRPr lang="es-MX"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4141029901"/>
                  </a:ext>
                </a:extLst>
              </a:tr>
              <a:tr h="86112">
                <a:tc>
                  <a:txBody>
                    <a:bodyPr/>
                    <a:lstStyle/>
                    <a:p>
                      <a:pPr>
                        <a:lnSpc>
                          <a:spcPct val="107000"/>
                        </a:lnSpc>
                        <a:spcAft>
                          <a:spcPts val="0"/>
                        </a:spcAft>
                      </a:pPr>
                      <a:r>
                        <a:rPr lang="es-EC" sz="1800" b="1" dirty="0">
                          <a:effectLst/>
                        </a:rPr>
                        <a:t>Disponibilidad</a:t>
                      </a:r>
                      <a:endParaRPr lang="es-MX"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1400" b="1">
                          <a:effectLst/>
                        </a:rPr>
                        <a:t>99.37%</a:t>
                      </a:r>
                      <a:endPar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1400" b="1">
                          <a:effectLst/>
                        </a:rPr>
                        <a:t>99.99%</a:t>
                      </a:r>
                      <a:endPar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ctr">
                        <a:lnSpc>
                          <a:spcPct val="107000"/>
                        </a:lnSpc>
                        <a:spcAft>
                          <a:spcPts val="0"/>
                        </a:spcAft>
                      </a:pPr>
                      <a:r>
                        <a:rPr lang="es-EC" sz="2400" b="1">
                          <a:effectLst/>
                        </a:rPr>
                        <a:t>22%</a:t>
                      </a:r>
                      <a:endParaRPr lang="es-MX" sz="2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2695914983"/>
                  </a:ext>
                </a:extLst>
              </a:tr>
              <a:tr h="86112">
                <a:tc>
                  <a:txBody>
                    <a:bodyPr/>
                    <a:lstStyle/>
                    <a:p>
                      <a:pPr>
                        <a:lnSpc>
                          <a:spcPct val="107000"/>
                        </a:lnSpc>
                        <a:spcAft>
                          <a:spcPts val="0"/>
                        </a:spcAft>
                      </a:pPr>
                      <a:r>
                        <a:rPr lang="es-EC" sz="1800" b="1" dirty="0">
                          <a:effectLst/>
                        </a:rPr>
                        <a:t>Confiabilidad</a:t>
                      </a:r>
                      <a:endParaRPr lang="es-MX"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1400" b="1">
                          <a:effectLst/>
                        </a:rPr>
                        <a:t>3180 minutos</a:t>
                      </a:r>
                      <a:endPar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spcAft>
                          <a:spcPts val="0"/>
                        </a:spcAft>
                      </a:pPr>
                      <a:r>
                        <a:rPr lang="es-EC" sz="1400" b="1">
                          <a:effectLst/>
                        </a:rPr>
                        <a:t>43199 minutos</a:t>
                      </a:r>
                      <a:endParaRPr lang="es-MX"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ctr">
                        <a:lnSpc>
                          <a:spcPct val="107000"/>
                        </a:lnSpc>
                        <a:spcAft>
                          <a:spcPts val="0"/>
                        </a:spcAft>
                      </a:pPr>
                      <a:r>
                        <a:rPr lang="es-EC" sz="2400" b="1" dirty="0">
                          <a:effectLst/>
                        </a:rPr>
                        <a:t>99.9%</a:t>
                      </a:r>
                      <a:endParaRPr lang="es-MX"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3370305751"/>
                  </a:ext>
                </a:extLst>
              </a:tr>
              <a:tr h="316923">
                <a:tc>
                  <a:txBody>
                    <a:bodyPr/>
                    <a:lstStyle/>
                    <a:p>
                      <a:pPr>
                        <a:lnSpc>
                          <a:spcPct val="107000"/>
                        </a:lnSpc>
                        <a:spcAft>
                          <a:spcPts val="0"/>
                        </a:spcAft>
                      </a:pPr>
                      <a:r>
                        <a:rPr lang="es-EC" sz="1800" b="1" dirty="0">
                          <a:effectLst/>
                        </a:rPr>
                        <a:t>Escalabilidad</a:t>
                      </a:r>
                      <a:endParaRPr lang="es-MX"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just">
                        <a:lnSpc>
                          <a:spcPct val="107000"/>
                        </a:lnSpc>
                        <a:spcAft>
                          <a:spcPts val="0"/>
                        </a:spcAft>
                      </a:pPr>
                      <a:r>
                        <a:rPr lang="es-EC" sz="1400" b="1" dirty="0">
                          <a:effectLst/>
                        </a:rPr>
                        <a:t>No puede crecer si llega a la máxima capacidad, sino incurrir en adquisición de nuevos equipos</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just">
                        <a:lnSpc>
                          <a:spcPct val="107000"/>
                        </a:lnSpc>
                        <a:spcAft>
                          <a:spcPts val="0"/>
                        </a:spcAft>
                      </a:pPr>
                      <a:r>
                        <a:rPr lang="es-EC" sz="1400" b="1" dirty="0">
                          <a:effectLst/>
                        </a:rPr>
                        <a:t>Es dinámico y bajo demanda, escalar en recursos.</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pPr>
                      <a:endParaRPr lang="es-MX" sz="1400" b="1" dirty="0">
                        <a:effectLst/>
                        <a:latin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2499110643"/>
                  </a:ext>
                </a:extLst>
              </a:tr>
              <a:tr h="593896">
                <a:tc>
                  <a:txBody>
                    <a:bodyPr/>
                    <a:lstStyle/>
                    <a:p>
                      <a:pPr>
                        <a:lnSpc>
                          <a:spcPct val="107000"/>
                        </a:lnSpc>
                        <a:spcAft>
                          <a:spcPts val="0"/>
                        </a:spcAft>
                      </a:pPr>
                      <a:r>
                        <a:rPr lang="es-EC" sz="1800" b="1" dirty="0">
                          <a:effectLst/>
                        </a:rPr>
                        <a:t>Seguridad</a:t>
                      </a:r>
                      <a:endParaRPr lang="es-MX"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just">
                        <a:lnSpc>
                          <a:spcPct val="107000"/>
                        </a:lnSpc>
                        <a:spcAft>
                          <a:spcPts val="0"/>
                        </a:spcAft>
                      </a:pPr>
                      <a:r>
                        <a:rPr lang="es-EC" sz="1400" b="1" dirty="0">
                          <a:effectLst/>
                        </a:rPr>
                        <a:t>Depende de los equipos de Seguridad propios de la Empresa.</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just">
                        <a:lnSpc>
                          <a:spcPct val="107000"/>
                        </a:lnSpc>
                        <a:spcAft>
                          <a:spcPts val="0"/>
                        </a:spcAft>
                      </a:pPr>
                      <a:r>
                        <a:rPr lang="es-EC" sz="1400" b="1" dirty="0">
                          <a:effectLst/>
                        </a:rPr>
                        <a:t>Estándares de seguridad</a:t>
                      </a:r>
                    </a:p>
                    <a:p>
                      <a:pPr algn="just">
                        <a:lnSpc>
                          <a:spcPct val="107000"/>
                        </a:lnSpc>
                        <a:spcAft>
                          <a:spcPts val="0"/>
                        </a:spcAft>
                      </a:pPr>
                      <a:r>
                        <a:rPr lang="es-EC" sz="1400" b="1" dirty="0">
                          <a:effectLst/>
                        </a:rPr>
                        <a:t>Redundancia geográfica</a:t>
                      </a:r>
                    </a:p>
                    <a:p>
                      <a:pPr algn="just">
                        <a:lnSpc>
                          <a:spcPct val="107000"/>
                        </a:lnSpc>
                        <a:spcAft>
                          <a:spcPts val="0"/>
                        </a:spcAft>
                      </a:pPr>
                      <a:r>
                        <a:rPr lang="es-EC" sz="1400" b="1" dirty="0">
                          <a:effectLst/>
                        </a:rPr>
                        <a:t>Transparente para el cliente</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pPr>
                      <a:endParaRPr lang="es-MX" sz="1400" b="1" dirty="0">
                        <a:effectLst/>
                        <a:latin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2683200758"/>
                  </a:ext>
                </a:extLst>
              </a:tr>
              <a:tr h="640058">
                <a:tc>
                  <a:txBody>
                    <a:bodyPr/>
                    <a:lstStyle/>
                    <a:p>
                      <a:pPr>
                        <a:lnSpc>
                          <a:spcPct val="107000"/>
                        </a:lnSpc>
                        <a:spcAft>
                          <a:spcPts val="0"/>
                        </a:spcAft>
                      </a:pPr>
                      <a:r>
                        <a:rPr lang="es-EC" sz="1800" b="1" dirty="0">
                          <a:effectLst/>
                        </a:rPr>
                        <a:t>Configuración</a:t>
                      </a:r>
                      <a:endParaRPr lang="es-MX"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just">
                        <a:lnSpc>
                          <a:spcPct val="107000"/>
                        </a:lnSpc>
                        <a:spcAft>
                          <a:spcPts val="0"/>
                        </a:spcAft>
                      </a:pPr>
                      <a:r>
                        <a:rPr lang="es-EC" sz="1400" b="1" dirty="0">
                          <a:effectLst/>
                        </a:rPr>
                        <a:t>Todos los Recursos Administra TI</a:t>
                      </a:r>
                    </a:p>
                    <a:p>
                      <a:pPr algn="just">
                        <a:lnSpc>
                          <a:spcPct val="107000"/>
                        </a:lnSpc>
                        <a:spcAft>
                          <a:spcPts val="0"/>
                        </a:spcAft>
                      </a:pPr>
                      <a:r>
                        <a:rPr lang="es-EC" sz="1400" b="1" dirty="0">
                          <a:effectLst/>
                        </a:rPr>
                        <a:t>Preferencia Máquinas Virtuales, Limitados Recursos y Presupuesto.</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gn="just">
                        <a:lnSpc>
                          <a:spcPct val="107000"/>
                        </a:lnSpc>
                        <a:spcAft>
                          <a:spcPts val="0"/>
                        </a:spcAft>
                      </a:pPr>
                      <a:r>
                        <a:rPr lang="es-EC" sz="1400" b="1" dirty="0">
                          <a:effectLst/>
                        </a:rPr>
                        <a:t>Estándares y fácil Administración</a:t>
                      </a:r>
                    </a:p>
                    <a:p>
                      <a:pPr algn="just">
                        <a:lnSpc>
                          <a:spcPct val="107000"/>
                        </a:lnSpc>
                        <a:spcAft>
                          <a:spcPts val="0"/>
                        </a:spcAft>
                      </a:pPr>
                      <a:r>
                        <a:rPr lang="es-EC" sz="1400" b="1" dirty="0">
                          <a:effectLst/>
                        </a:rPr>
                        <a:t>Soporta Máquinas Virtuales</a:t>
                      </a:r>
                    </a:p>
                    <a:p>
                      <a:pPr algn="just">
                        <a:lnSpc>
                          <a:spcPct val="107000"/>
                        </a:lnSpc>
                        <a:spcAft>
                          <a:spcPts val="0"/>
                        </a:spcAft>
                      </a:pPr>
                      <a:r>
                        <a:rPr lang="es-EC" sz="1400" b="1" dirty="0">
                          <a:effectLst/>
                        </a:rPr>
                        <a:t>Migración rápida y Escalabilidad dinámica.</a:t>
                      </a:r>
                      <a:endParaRPr lang="es-MX"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9975" marR="19975" marT="19975" marB="19975"/>
                </a:tc>
                <a:tc>
                  <a:txBody>
                    <a:bodyPr/>
                    <a:lstStyle/>
                    <a:p>
                      <a:pPr>
                        <a:lnSpc>
                          <a:spcPct val="107000"/>
                        </a:lnSpc>
                      </a:pPr>
                      <a:endParaRPr lang="es-MX" sz="1400" b="1" dirty="0">
                        <a:effectLst/>
                        <a:latin typeface="Calibri" panose="020F0502020204030204" pitchFamily="34" charset="0"/>
                        <a:cs typeface="Times New Roman" panose="02020603050405020304" pitchFamily="18" charset="0"/>
                      </a:endParaRPr>
                    </a:p>
                  </a:txBody>
                  <a:tcPr marL="19975" marR="19975" marT="19975" marB="19975"/>
                </a:tc>
                <a:extLst>
                  <a:ext uri="{0D108BD9-81ED-4DB2-BD59-A6C34878D82A}">
                    <a16:rowId xmlns:a16="http://schemas.microsoft.com/office/drawing/2014/main" val="1370248381"/>
                  </a:ext>
                </a:extLst>
              </a:tr>
            </a:tbl>
          </a:graphicData>
        </a:graphic>
      </p:graphicFrame>
      <p:sp>
        <p:nvSpPr>
          <p:cNvPr id="6" name="TextBox 1">
            <a:extLst>
              <a:ext uri="{FF2B5EF4-FFF2-40B4-BE49-F238E27FC236}">
                <a16:creationId xmlns:a16="http://schemas.microsoft.com/office/drawing/2014/main" id="{4DEF005B-6782-47A0-974A-FA367237B170}"/>
              </a:ext>
            </a:extLst>
          </p:cNvPr>
          <p:cNvSpPr txBox="1"/>
          <p:nvPr/>
        </p:nvSpPr>
        <p:spPr>
          <a:xfrm>
            <a:off x="1480203" y="5803989"/>
            <a:ext cx="7701694" cy="523220"/>
          </a:xfrm>
          <a:prstGeom prst="rect">
            <a:avLst/>
          </a:prstGeom>
          <a:noFill/>
        </p:spPr>
        <p:txBody>
          <a:bodyPr wrap="square" rtlCol="0">
            <a:spAutoFit/>
          </a:bodyPr>
          <a:lstStyle/>
          <a:p>
            <a:pPr marL="457200" indent="-457200" algn="just">
              <a:buFont typeface="Wingdings" panose="05000000000000000000" pitchFamily="2" charset="2"/>
              <a:buChar char="v"/>
            </a:pPr>
            <a:r>
              <a:rPr lang="es-ES" sz="2800" spc="-20" dirty="0">
                <a:solidFill>
                  <a:schemeClr val="tx2"/>
                </a:solidFill>
              </a:rPr>
              <a:t>250 usuarios – horario 8:00 a 16:30</a:t>
            </a:r>
            <a:endParaRPr lang="es-EC" sz="2800" spc="-20" dirty="0">
              <a:solidFill>
                <a:schemeClr val="tx2"/>
              </a:solidFill>
            </a:endParaRPr>
          </a:p>
        </p:txBody>
      </p:sp>
    </p:spTree>
    <p:extLst>
      <p:ext uri="{BB962C8B-B14F-4D97-AF65-F5344CB8AC3E}">
        <p14:creationId xmlns:p14="http://schemas.microsoft.com/office/powerpoint/2010/main" val="323874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479360C-7480-4A6C-ADCD-095B6DF18A85}"/>
              </a:ext>
            </a:extLst>
          </p:cNvPr>
          <p:cNvSpPr>
            <a:spLocks noGrp="1"/>
          </p:cNvSpPr>
          <p:nvPr>
            <p:ph type="sldNum" sz="quarter" idx="12"/>
          </p:nvPr>
        </p:nvSpPr>
        <p:spPr/>
        <p:txBody>
          <a:bodyPr/>
          <a:lstStyle/>
          <a:p>
            <a:fld id="{5AE1514C-5E56-4738-A1FF-4B1CFD2A3E36}" type="slidenum">
              <a:rPr lang="en-US" smtClean="0"/>
              <a:t>19</a:t>
            </a:fld>
            <a:endParaRPr lang="en-US"/>
          </a:p>
        </p:txBody>
      </p:sp>
      <p:graphicFrame>
        <p:nvGraphicFramePr>
          <p:cNvPr id="3" name="Tabla 2">
            <a:extLst>
              <a:ext uri="{FF2B5EF4-FFF2-40B4-BE49-F238E27FC236}">
                <a16:creationId xmlns:a16="http://schemas.microsoft.com/office/drawing/2014/main" id="{70942189-F4C4-4DA5-A270-E11A3E860685}"/>
              </a:ext>
            </a:extLst>
          </p:cNvPr>
          <p:cNvGraphicFramePr>
            <a:graphicFrameLocks noGrp="1"/>
          </p:cNvGraphicFramePr>
          <p:nvPr>
            <p:extLst>
              <p:ext uri="{D42A27DB-BD31-4B8C-83A1-F6EECF244321}">
                <p14:modId xmlns:p14="http://schemas.microsoft.com/office/powerpoint/2010/main" val="2608393887"/>
              </p:ext>
            </p:extLst>
          </p:nvPr>
        </p:nvGraphicFramePr>
        <p:xfrm>
          <a:off x="990451" y="2040383"/>
          <a:ext cx="4682562" cy="4297124"/>
        </p:xfrm>
        <a:graphic>
          <a:graphicData uri="http://schemas.openxmlformats.org/drawingml/2006/table">
            <a:tbl>
              <a:tblPr firstRow="1" firstCol="1" bandRow="1">
                <a:tableStyleId>{5C22544A-7EE6-4342-B048-85BDC9FD1C3A}</a:tableStyleId>
              </a:tblPr>
              <a:tblGrid>
                <a:gridCol w="2341281">
                  <a:extLst>
                    <a:ext uri="{9D8B030D-6E8A-4147-A177-3AD203B41FA5}">
                      <a16:colId xmlns:a16="http://schemas.microsoft.com/office/drawing/2014/main" val="1824050204"/>
                    </a:ext>
                  </a:extLst>
                </a:gridCol>
                <a:gridCol w="2341281">
                  <a:extLst>
                    <a:ext uri="{9D8B030D-6E8A-4147-A177-3AD203B41FA5}">
                      <a16:colId xmlns:a16="http://schemas.microsoft.com/office/drawing/2014/main" val="3408806858"/>
                    </a:ext>
                  </a:extLst>
                </a:gridCol>
              </a:tblGrid>
              <a:tr h="298143">
                <a:tc gridSpan="2">
                  <a:txBody>
                    <a:bodyPr/>
                    <a:lstStyle/>
                    <a:p>
                      <a:pPr algn="ctr">
                        <a:lnSpc>
                          <a:spcPct val="107000"/>
                        </a:lnSpc>
                        <a:spcAft>
                          <a:spcPts val="0"/>
                        </a:spcAft>
                      </a:pPr>
                      <a:r>
                        <a:rPr lang="es-EC" sz="1600" dirty="0">
                          <a:effectLst/>
                        </a:rPr>
                        <a:t>AMBIENTE DE PRUEBAS</a:t>
                      </a:r>
                      <a:endParaRPr lang="es-MX"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hMerge="1">
                  <a:txBody>
                    <a:bodyPr/>
                    <a:lstStyle/>
                    <a:p>
                      <a:endParaRPr lang="es-MX"/>
                    </a:p>
                  </a:txBody>
                  <a:tcPr/>
                </a:tc>
                <a:extLst>
                  <a:ext uri="{0D108BD9-81ED-4DB2-BD59-A6C34878D82A}">
                    <a16:rowId xmlns:a16="http://schemas.microsoft.com/office/drawing/2014/main" val="813449703"/>
                  </a:ext>
                </a:extLst>
              </a:tr>
              <a:tr h="298143">
                <a:tc gridSpan="2">
                  <a:txBody>
                    <a:bodyPr/>
                    <a:lstStyle/>
                    <a:p>
                      <a:pPr>
                        <a:lnSpc>
                          <a:spcPct val="107000"/>
                        </a:lnSpc>
                        <a:spcAft>
                          <a:spcPts val="0"/>
                        </a:spcAft>
                      </a:pPr>
                      <a:r>
                        <a:rPr lang="es-EC" sz="1600" dirty="0">
                          <a:effectLst/>
                        </a:rPr>
                        <a:t>APLICACIÓN</a:t>
                      </a:r>
                      <a:endParaRPr lang="es-MX"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hMerge="1">
                  <a:txBody>
                    <a:bodyPr/>
                    <a:lstStyle/>
                    <a:p>
                      <a:endParaRPr lang="es-MX"/>
                    </a:p>
                  </a:txBody>
                  <a:tcPr/>
                </a:tc>
                <a:extLst>
                  <a:ext uri="{0D108BD9-81ED-4DB2-BD59-A6C34878D82A}">
                    <a16:rowId xmlns:a16="http://schemas.microsoft.com/office/drawing/2014/main" val="983639754"/>
                  </a:ext>
                </a:extLst>
              </a:tr>
              <a:tr h="298143">
                <a:tc>
                  <a:txBody>
                    <a:bodyPr/>
                    <a:lstStyle/>
                    <a:p>
                      <a:pPr>
                        <a:lnSpc>
                          <a:spcPct val="107000"/>
                        </a:lnSpc>
                        <a:spcAft>
                          <a:spcPts val="0"/>
                        </a:spcAft>
                      </a:pPr>
                      <a:r>
                        <a:rPr lang="es-EC" sz="1600">
                          <a:effectLst/>
                        </a:rPr>
                        <a:t>S. 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SUSE SLES 11 SP4</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1098980913"/>
                  </a:ext>
                </a:extLst>
              </a:tr>
              <a:tr h="298143">
                <a:tc>
                  <a:txBody>
                    <a:bodyPr/>
                    <a:lstStyle/>
                    <a:p>
                      <a:pPr>
                        <a:lnSpc>
                          <a:spcPct val="107000"/>
                        </a:lnSpc>
                        <a:spcAft>
                          <a:spcPts val="0"/>
                        </a:spcAft>
                      </a:pPr>
                      <a:r>
                        <a:rPr lang="es-EC" sz="1600">
                          <a:effectLst/>
                        </a:rPr>
                        <a:t>RAM</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a:effectLst/>
                        </a:rPr>
                        <a:t>32 GB</a:t>
                      </a:r>
                      <a:endParaRPr lang="es-MX"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532030792"/>
                  </a:ext>
                </a:extLst>
              </a:tr>
              <a:tr h="298143">
                <a:tc>
                  <a:txBody>
                    <a:bodyPr/>
                    <a:lstStyle/>
                    <a:p>
                      <a:pPr>
                        <a:lnSpc>
                          <a:spcPct val="107000"/>
                        </a:lnSpc>
                        <a:spcAft>
                          <a:spcPts val="0"/>
                        </a:spcAft>
                      </a:pPr>
                      <a:r>
                        <a:rPr lang="es-EC" sz="1600">
                          <a:effectLst/>
                        </a:rPr>
                        <a:t>CPU</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a:effectLst/>
                        </a:rPr>
                        <a:t>4 CORES</a:t>
                      </a:r>
                      <a:endParaRPr lang="es-MX"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4224166140"/>
                  </a:ext>
                </a:extLst>
              </a:tr>
              <a:tr h="298143">
                <a:tc>
                  <a:txBody>
                    <a:bodyPr/>
                    <a:lstStyle/>
                    <a:p>
                      <a:pPr>
                        <a:lnSpc>
                          <a:spcPct val="107000"/>
                        </a:lnSpc>
                        <a:spcAft>
                          <a:spcPts val="0"/>
                        </a:spcAft>
                      </a:pPr>
                      <a:r>
                        <a:rPr lang="es-EC" sz="1600">
                          <a:effectLst/>
                        </a:rPr>
                        <a:t>M. VIRTUAL</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1</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1735900313"/>
                  </a:ext>
                </a:extLst>
              </a:tr>
              <a:tr h="298143">
                <a:tc>
                  <a:txBody>
                    <a:bodyPr/>
                    <a:lstStyle/>
                    <a:p>
                      <a:pPr>
                        <a:lnSpc>
                          <a:spcPct val="107000"/>
                        </a:lnSpc>
                        <a:spcAft>
                          <a:spcPts val="0"/>
                        </a:spcAft>
                      </a:pPr>
                      <a:r>
                        <a:rPr lang="es-EC" sz="1600">
                          <a:effectLst/>
                        </a:rPr>
                        <a:t>DISCO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300 GB</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732926228"/>
                  </a:ext>
                </a:extLst>
              </a:tr>
              <a:tr h="298143">
                <a:tc gridSpan="2">
                  <a:txBody>
                    <a:bodyPr/>
                    <a:lstStyle/>
                    <a:p>
                      <a:pPr>
                        <a:lnSpc>
                          <a:spcPct val="107000"/>
                        </a:lnSpc>
                        <a:spcAft>
                          <a:spcPts val="0"/>
                        </a:spcAft>
                      </a:pPr>
                      <a:r>
                        <a:rPr lang="es-EC" sz="1600" b="1" dirty="0">
                          <a:effectLst/>
                        </a:rPr>
                        <a:t>BASE DE DATOS</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hMerge="1">
                  <a:txBody>
                    <a:bodyPr/>
                    <a:lstStyle/>
                    <a:p>
                      <a:endParaRPr lang="es-MX"/>
                    </a:p>
                  </a:txBody>
                  <a:tcPr/>
                </a:tc>
                <a:extLst>
                  <a:ext uri="{0D108BD9-81ED-4DB2-BD59-A6C34878D82A}">
                    <a16:rowId xmlns:a16="http://schemas.microsoft.com/office/drawing/2014/main" val="190015631"/>
                  </a:ext>
                </a:extLst>
              </a:tr>
              <a:tr h="298143">
                <a:tc>
                  <a:txBody>
                    <a:bodyPr/>
                    <a:lstStyle/>
                    <a:p>
                      <a:pPr>
                        <a:lnSpc>
                          <a:spcPct val="107000"/>
                        </a:lnSpc>
                        <a:spcAft>
                          <a:spcPts val="0"/>
                        </a:spcAft>
                      </a:pPr>
                      <a:r>
                        <a:rPr lang="es-EC" sz="1600">
                          <a:effectLst/>
                        </a:rPr>
                        <a:t>S. 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SUSE SLES 11 SP4</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254324584"/>
                  </a:ext>
                </a:extLst>
              </a:tr>
              <a:tr h="298143">
                <a:tc>
                  <a:txBody>
                    <a:bodyPr/>
                    <a:lstStyle/>
                    <a:p>
                      <a:pPr>
                        <a:lnSpc>
                          <a:spcPct val="107000"/>
                        </a:lnSpc>
                        <a:spcAft>
                          <a:spcPts val="0"/>
                        </a:spcAft>
                      </a:pPr>
                      <a:r>
                        <a:rPr lang="es-EC" sz="1600" dirty="0">
                          <a:effectLst/>
                        </a:rPr>
                        <a:t>RAM</a:t>
                      </a:r>
                      <a:endParaRPr lang="es-MX"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96 GB</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1708099781"/>
                  </a:ext>
                </a:extLst>
              </a:tr>
              <a:tr h="298143">
                <a:tc>
                  <a:txBody>
                    <a:bodyPr/>
                    <a:lstStyle/>
                    <a:p>
                      <a:pPr>
                        <a:lnSpc>
                          <a:spcPct val="107000"/>
                        </a:lnSpc>
                        <a:spcAft>
                          <a:spcPts val="0"/>
                        </a:spcAft>
                      </a:pPr>
                      <a:r>
                        <a:rPr lang="es-EC" sz="1600">
                          <a:effectLst/>
                        </a:rPr>
                        <a:t>CPU</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16 CORES</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243165708"/>
                  </a:ext>
                </a:extLst>
              </a:tr>
              <a:tr h="298143">
                <a:tc>
                  <a:txBody>
                    <a:bodyPr/>
                    <a:lstStyle/>
                    <a:p>
                      <a:pPr>
                        <a:lnSpc>
                          <a:spcPct val="107000"/>
                        </a:lnSpc>
                        <a:spcAft>
                          <a:spcPts val="0"/>
                        </a:spcAft>
                      </a:pPr>
                      <a:r>
                        <a:rPr lang="es-EC" sz="1600">
                          <a:effectLst/>
                        </a:rPr>
                        <a:t>M. VIRTUAL</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1</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3902106730"/>
                  </a:ext>
                </a:extLst>
              </a:tr>
              <a:tr h="298143">
                <a:tc>
                  <a:txBody>
                    <a:bodyPr/>
                    <a:lstStyle/>
                    <a:p>
                      <a:pPr>
                        <a:lnSpc>
                          <a:spcPct val="107000"/>
                        </a:lnSpc>
                        <a:spcAft>
                          <a:spcPts val="0"/>
                        </a:spcAft>
                      </a:pPr>
                      <a:r>
                        <a:rPr lang="es-EC" sz="1600">
                          <a:effectLst/>
                        </a:rPr>
                        <a:t>DISCO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nSpc>
                          <a:spcPct val="107000"/>
                        </a:lnSpc>
                        <a:spcAft>
                          <a:spcPts val="0"/>
                        </a:spcAft>
                      </a:pPr>
                      <a:r>
                        <a:rPr lang="es-EC" sz="1600" b="1" dirty="0">
                          <a:effectLst/>
                        </a:rPr>
                        <a:t>500 GB</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1375353332"/>
                  </a:ext>
                </a:extLst>
              </a:tr>
            </a:tbl>
          </a:graphicData>
        </a:graphic>
      </p:graphicFrame>
      <p:graphicFrame>
        <p:nvGraphicFramePr>
          <p:cNvPr id="4" name="Tabla 3">
            <a:extLst>
              <a:ext uri="{FF2B5EF4-FFF2-40B4-BE49-F238E27FC236}">
                <a16:creationId xmlns:a16="http://schemas.microsoft.com/office/drawing/2014/main" id="{D435304B-7A5F-428D-9173-9252F8EA2AA1}"/>
              </a:ext>
            </a:extLst>
          </p:cNvPr>
          <p:cNvGraphicFramePr>
            <a:graphicFrameLocks noGrp="1"/>
          </p:cNvGraphicFramePr>
          <p:nvPr>
            <p:extLst>
              <p:ext uri="{D42A27DB-BD31-4B8C-83A1-F6EECF244321}">
                <p14:modId xmlns:p14="http://schemas.microsoft.com/office/powerpoint/2010/main" val="1761540836"/>
              </p:ext>
            </p:extLst>
          </p:nvPr>
        </p:nvGraphicFramePr>
        <p:xfrm>
          <a:off x="6523505" y="2040383"/>
          <a:ext cx="4710554" cy="4297124"/>
        </p:xfrm>
        <a:graphic>
          <a:graphicData uri="http://schemas.openxmlformats.org/drawingml/2006/table">
            <a:tbl>
              <a:tblPr firstRow="1" firstCol="1" bandRow="1">
                <a:tableStyleId>{5C22544A-7EE6-4342-B048-85BDC9FD1C3A}</a:tableStyleId>
              </a:tblPr>
              <a:tblGrid>
                <a:gridCol w="2355277">
                  <a:extLst>
                    <a:ext uri="{9D8B030D-6E8A-4147-A177-3AD203B41FA5}">
                      <a16:colId xmlns:a16="http://schemas.microsoft.com/office/drawing/2014/main" val="3369013986"/>
                    </a:ext>
                  </a:extLst>
                </a:gridCol>
                <a:gridCol w="2355277">
                  <a:extLst>
                    <a:ext uri="{9D8B030D-6E8A-4147-A177-3AD203B41FA5}">
                      <a16:colId xmlns:a16="http://schemas.microsoft.com/office/drawing/2014/main" val="1725226675"/>
                    </a:ext>
                  </a:extLst>
                </a:gridCol>
              </a:tblGrid>
              <a:tr h="298143">
                <a:tc gridSpan="2">
                  <a:txBody>
                    <a:bodyPr/>
                    <a:lstStyle/>
                    <a:p>
                      <a:pPr algn="ctr">
                        <a:lnSpc>
                          <a:spcPct val="107000"/>
                        </a:lnSpc>
                        <a:spcAft>
                          <a:spcPts val="0"/>
                        </a:spcAft>
                      </a:pPr>
                      <a:r>
                        <a:rPr lang="es-EC" sz="1600" dirty="0">
                          <a:effectLst/>
                        </a:rPr>
                        <a:t>AMBIENTE DE PRODUCCIÓN</a:t>
                      </a:r>
                      <a:endParaRPr lang="es-MX"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hMerge="1">
                  <a:txBody>
                    <a:bodyPr/>
                    <a:lstStyle/>
                    <a:p>
                      <a:endParaRPr lang="es-MX"/>
                    </a:p>
                  </a:txBody>
                  <a:tcPr/>
                </a:tc>
                <a:extLst>
                  <a:ext uri="{0D108BD9-81ED-4DB2-BD59-A6C34878D82A}">
                    <a16:rowId xmlns:a16="http://schemas.microsoft.com/office/drawing/2014/main" val="383597981"/>
                  </a:ext>
                </a:extLst>
              </a:tr>
              <a:tr h="298143">
                <a:tc gridSpan="2">
                  <a:txBody>
                    <a:bodyPr/>
                    <a:lstStyle/>
                    <a:p>
                      <a:pPr algn="l">
                        <a:lnSpc>
                          <a:spcPct val="107000"/>
                        </a:lnSpc>
                        <a:spcAft>
                          <a:spcPts val="0"/>
                        </a:spcAft>
                      </a:pPr>
                      <a:r>
                        <a:rPr lang="es-EC" sz="1600" dirty="0">
                          <a:effectLst/>
                        </a:rPr>
                        <a:t>APLICACIÓN</a:t>
                      </a:r>
                      <a:endParaRPr lang="es-MX"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hMerge="1">
                  <a:txBody>
                    <a:bodyPr/>
                    <a:lstStyle/>
                    <a:p>
                      <a:endParaRPr lang="es-MX"/>
                    </a:p>
                  </a:txBody>
                  <a:tcPr/>
                </a:tc>
                <a:extLst>
                  <a:ext uri="{0D108BD9-81ED-4DB2-BD59-A6C34878D82A}">
                    <a16:rowId xmlns:a16="http://schemas.microsoft.com/office/drawing/2014/main" val="3702976873"/>
                  </a:ext>
                </a:extLst>
              </a:tr>
              <a:tr h="298143">
                <a:tc>
                  <a:txBody>
                    <a:bodyPr/>
                    <a:lstStyle/>
                    <a:p>
                      <a:pPr algn="ctr">
                        <a:lnSpc>
                          <a:spcPct val="107000"/>
                        </a:lnSpc>
                        <a:spcAft>
                          <a:spcPts val="0"/>
                        </a:spcAft>
                      </a:pPr>
                      <a:r>
                        <a:rPr lang="es-EC" sz="1600" dirty="0">
                          <a:effectLst/>
                        </a:rPr>
                        <a:t>S. O.</a:t>
                      </a:r>
                      <a:endParaRPr lang="es-MX"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SUSE SLES 11 SP4</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440731723"/>
                  </a:ext>
                </a:extLst>
              </a:tr>
              <a:tr h="298143">
                <a:tc>
                  <a:txBody>
                    <a:bodyPr/>
                    <a:lstStyle/>
                    <a:p>
                      <a:pPr algn="ctr">
                        <a:lnSpc>
                          <a:spcPct val="107000"/>
                        </a:lnSpc>
                        <a:spcAft>
                          <a:spcPts val="0"/>
                        </a:spcAft>
                      </a:pPr>
                      <a:r>
                        <a:rPr lang="es-EC" sz="1600">
                          <a:effectLst/>
                        </a:rPr>
                        <a:t>RAM</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a:effectLst/>
                        </a:rPr>
                        <a:t>32 GB</a:t>
                      </a:r>
                      <a:endParaRPr lang="es-MX"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85651137"/>
                  </a:ext>
                </a:extLst>
              </a:tr>
              <a:tr h="298143">
                <a:tc>
                  <a:txBody>
                    <a:bodyPr/>
                    <a:lstStyle/>
                    <a:p>
                      <a:pPr algn="ctr">
                        <a:lnSpc>
                          <a:spcPct val="107000"/>
                        </a:lnSpc>
                        <a:spcAft>
                          <a:spcPts val="0"/>
                        </a:spcAft>
                      </a:pPr>
                      <a:r>
                        <a:rPr lang="es-EC" sz="1600">
                          <a:effectLst/>
                        </a:rPr>
                        <a:t>CPU</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8 CORES</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425990441"/>
                  </a:ext>
                </a:extLst>
              </a:tr>
              <a:tr h="298143">
                <a:tc>
                  <a:txBody>
                    <a:bodyPr/>
                    <a:lstStyle/>
                    <a:p>
                      <a:pPr algn="ctr">
                        <a:lnSpc>
                          <a:spcPct val="107000"/>
                        </a:lnSpc>
                        <a:spcAft>
                          <a:spcPts val="0"/>
                        </a:spcAft>
                      </a:pPr>
                      <a:r>
                        <a:rPr lang="es-EC" sz="1600">
                          <a:effectLst/>
                        </a:rPr>
                        <a:t>M. VIRTUAL</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1</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491471815"/>
                  </a:ext>
                </a:extLst>
              </a:tr>
              <a:tr h="298143">
                <a:tc>
                  <a:txBody>
                    <a:bodyPr/>
                    <a:lstStyle/>
                    <a:p>
                      <a:pPr algn="ctr">
                        <a:lnSpc>
                          <a:spcPct val="107000"/>
                        </a:lnSpc>
                        <a:spcAft>
                          <a:spcPts val="0"/>
                        </a:spcAft>
                      </a:pPr>
                      <a:r>
                        <a:rPr lang="es-EC" sz="1600">
                          <a:effectLst/>
                        </a:rPr>
                        <a:t>DISCO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400 GB</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3269057491"/>
                  </a:ext>
                </a:extLst>
              </a:tr>
              <a:tr h="298143">
                <a:tc gridSpan="2">
                  <a:txBody>
                    <a:bodyPr/>
                    <a:lstStyle/>
                    <a:p>
                      <a:pPr algn="l">
                        <a:lnSpc>
                          <a:spcPct val="107000"/>
                        </a:lnSpc>
                        <a:spcAft>
                          <a:spcPts val="0"/>
                        </a:spcAft>
                      </a:pPr>
                      <a:r>
                        <a:rPr lang="es-EC" sz="1600" b="1" dirty="0">
                          <a:effectLst/>
                        </a:rPr>
                        <a:t>BASE DE DATOS</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hMerge="1">
                  <a:txBody>
                    <a:bodyPr/>
                    <a:lstStyle/>
                    <a:p>
                      <a:endParaRPr lang="es-MX"/>
                    </a:p>
                  </a:txBody>
                  <a:tcPr/>
                </a:tc>
                <a:extLst>
                  <a:ext uri="{0D108BD9-81ED-4DB2-BD59-A6C34878D82A}">
                    <a16:rowId xmlns:a16="http://schemas.microsoft.com/office/drawing/2014/main" val="558700110"/>
                  </a:ext>
                </a:extLst>
              </a:tr>
              <a:tr h="298143">
                <a:tc>
                  <a:txBody>
                    <a:bodyPr/>
                    <a:lstStyle/>
                    <a:p>
                      <a:pPr algn="ctr">
                        <a:lnSpc>
                          <a:spcPct val="107000"/>
                        </a:lnSpc>
                        <a:spcAft>
                          <a:spcPts val="0"/>
                        </a:spcAft>
                      </a:pPr>
                      <a:r>
                        <a:rPr lang="es-EC" sz="1600">
                          <a:effectLst/>
                        </a:rPr>
                        <a:t>S. 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SUSE SLES 11 SP4</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4246434819"/>
                  </a:ext>
                </a:extLst>
              </a:tr>
              <a:tr h="298143">
                <a:tc>
                  <a:txBody>
                    <a:bodyPr/>
                    <a:lstStyle/>
                    <a:p>
                      <a:pPr algn="ctr">
                        <a:lnSpc>
                          <a:spcPct val="107000"/>
                        </a:lnSpc>
                        <a:spcAft>
                          <a:spcPts val="0"/>
                        </a:spcAft>
                      </a:pPr>
                      <a:r>
                        <a:rPr lang="es-EC" sz="1600">
                          <a:effectLst/>
                        </a:rPr>
                        <a:t>RAM</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140GB</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3638991163"/>
                  </a:ext>
                </a:extLst>
              </a:tr>
              <a:tr h="298143">
                <a:tc>
                  <a:txBody>
                    <a:bodyPr/>
                    <a:lstStyle/>
                    <a:p>
                      <a:pPr algn="ctr">
                        <a:lnSpc>
                          <a:spcPct val="107000"/>
                        </a:lnSpc>
                        <a:spcAft>
                          <a:spcPts val="0"/>
                        </a:spcAft>
                      </a:pPr>
                      <a:r>
                        <a:rPr lang="es-EC" sz="1600">
                          <a:effectLst/>
                        </a:rPr>
                        <a:t>CPU</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20 CORES</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717844262"/>
                  </a:ext>
                </a:extLst>
              </a:tr>
              <a:tr h="298143">
                <a:tc>
                  <a:txBody>
                    <a:bodyPr/>
                    <a:lstStyle/>
                    <a:p>
                      <a:pPr algn="ctr">
                        <a:lnSpc>
                          <a:spcPct val="107000"/>
                        </a:lnSpc>
                        <a:spcAft>
                          <a:spcPts val="0"/>
                        </a:spcAft>
                      </a:pPr>
                      <a:r>
                        <a:rPr lang="es-EC" sz="1600">
                          <a:effectLst/>
                        </a:rPr>
                        <a:t>M. VIRTUAL</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1</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3494078463"/>
                  </a:ext>
                </a:extLst>
              </a:tr>
              <a:tr h="298143">
                <a:tc>
                  <a:txBody>
                    <a:bodyPr/>
                    <a:lstStyle/>
                    <a:p>
                      <a:pPr algn="ctr">
                        <a:lnSpc>
                          <a:spcPct val="107000"/>
                        </a:lnSpc>
                        <a:spcAft>
                          <a:spcPts val="0"/>
                        </a:spcAft>
                      </a:pPr>
                      <a:r>
                        <a:rPr lang="es-EC" sz="1600">
                          <a:effectLst/>
                        </a:rPr>
                        <a:t>DISCO</a:t>
                      </a:r>
                      <a:endParaRPr lang="es-MX"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tc>
                  <a:txBody>
                    <a:bodyPr/>
                    <a:lstStyle/>
                    <a:p>
                      <a:pPr algn="ctr">
                        <a:lnSpc>
                          <a:spcPct val="107000"/>
                        </a:lnSpc>
                        <a:spcAft>
                          <a:spcPts val="0"/>
                        </a:spcAft>
                      </a:pPr>
                      <a:r>
                        <a:rPr lang="es-EC" sz="1600" b="1" dirty="0">
                          <a:effectLst/>
                        </a:rPr>
                        <a:t>1000 GB</a:t>
                      </a:r>
                      <a:endParaRPr lang="es-MX"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4813" marR="34813" marT="34813" marB="34813"/>
                </a:tc>
                <a:extLst>
                  <a:ext uri="{0D108BD9-81ED-4DB2-BD59-A6C34878D82A}">
                    <a16:rowId xmlns:a16="http://schemas.microsoft.com/office/drawing/2014/main" val="2249755362"/>
                  </a:ext>
                </a:extLst>
              </a:tr>
            </a:tbl>
          </a:graphicData>
        </a:graphic>
      </p:graphicFrame>
      <p:sp>
        <p:nvSpPr>
          <p:cNvPr id="5" name="Rectangle 2">
            <a:extLst>
              <a:ext uri="{FF2B5EF4-FFF2-40B4-BE49-F238E27FC236}">
                <a16:creationId xmlns:a16="http://schemas.microsoft.com/office/drawing/2014/main" id="{CB52C5FE-4049-4472-B0EF-EBA450F3741F}"/>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013F5387-1243-45AA-BDD2-9513D1D9AC31}"/>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 PLANIFICADOR DE RECURSOS - ERP</a:t>
            </a:r>
          </a:p>
        </p:txBody>
      </p:sp>
      <p:sp>
        <p:nvSpPr>
          <p:cNvPr id="7" name="TextBox 1">
            <a:extLst>
              <a:ext uri="{FF2B5EF4-FFF2-40B4-BE49-F238E27FC236}">
                <a16:creationId xmlns:a16="http://schemas.microsoft.com/office/drawing/2014/main" id="{A06B3167-725E-485F-BF6D-D7C098039B7D}"/>
              </a:ext>
            </a:extLst>
          </p:cNvPr>
          <p:cNvSpPr txBox="1"/>
          <p:nvPr/>
        </p:nvSpPr>
        <p:spPr>
          <a:xfrm>
            <a:off x="597158" y="1435026"/>
            <a:ext cx="6719582" cy="523220"/>
          </a:xfrm>
          <a:prstGeom prst="rect">
            <a:avLst/>
          </a:prstGeom>
          <a:noFill/>
        </p:spPr>
        <p:txBody>
          <a:bodyPr wrap="square" rtlCol="0">
            <a:spAutoFit/>
          </a:bodyPr>
          <a:lstStyle/>
          <a:p>
            <a:pPr algn="ctr"/>
            <a:r>
              <a:rPr lang="es-MX" sz="2800" spc="-20" dirty="0">
                <a:solidFill>
                  <a:schemeClr val="tx2"/>
                </a:solidFill>
              </a:rPr>
              <a:t>Recursos Necesarios en Infraestructura</a:t>
            </a:r>
            <a:endParaRPr lang="es-EC" sz="2800" spc="-20" dirty="0">
              <a:solidFill>
                <a:schemeClr val="tx2"/>
              </a:solidFill>
            </a:endParaRPr>
          </a:p>
        </p:txBody>
      </p:sp>
      <p:sp>
        <p:nvSpPr>
          <p:cNvPr id="8" name="Estrella: 5 puntas 7">
            <a:extLst>
              <a:ext uri="{FF2B5EF4-FFF2-40B4-BE49-F238E27FC236}">
                <a16:creationId xmlns:a16="http://schemas.microsoft.com/office/drawing/2014/main" id="{B06F024B-5F86-4925-A710-725CAA933CAE}"/>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3287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701CC89-8062-4C7C-97BD-05EAC5A5939E}"/>
              </a:ext>
            </a:extLst>
          </p:cNvPr>
          <p:cNvSpPr>
            <a:spLocks noGrp="1"/>
          </p:cNvSpPr>
          <p:nvPr>
            <p:ph type="sldNum" sz="quarter" idx="12"/>
          </p:nvPr>
        </p:nvSpPr>
        <p:spPr/>
        <p:txBody>
          <a:bodyPr/>
          <a:lstStyle/>
          <a:p>
            <a:fld id="{5AE1514C-5E56-4738-A1FF-4B1CFD2A3E36}" type="slidenum">
              <a:rPr lang="en-US" smtClean="0"/>
              <a:t>2</a:t>
            </a:fld>
            <a:endParaRPr lang="en-US"/>
          </a:p>
        </p:txBody>
      </p:sp>
      <p:pic>
        <p:nvPicPr>
          <p:cNvPr id="3" name="Imagen 2">
            <a:extLst>
              <a:ext uri="{FF2B5EF4-FFF2-40B4-BE49-F238E27FC236}">
                <a16:creationId xmlns:a16="http://schemas.microsoft.com/office/drawing/2014/main" id="{52D2BB6E-B301-449A-91A0-12C3F7AB1477}"/>
              </a:ext>
            </a:extLst>
          </p:cNvPr>
          <p:cNvPicPr>
            <a:picLocks noChangeAspect="1"/>
          </p:cNvPicPr>
          <p:nvPr/>
        </p:nvPicPr>
        <p:blipFill>
          <a:blip r:embed="rId2"/>
          <a:stretch>
            <a:fillRect/>
          </a:stretch>
        </p:blipFill>
        <p:spPr>
          <a:xfrm>
            <a:off x="972741" y="912449"/>
            <a:ext cx="10246518" cy="5033102"/>
          </a:xfrm>
          <a:prstGeom prst="rect">
            <a:avLst/>
          </a:prstGeom>
        </p:spPr>
      </p:pic>
    </p:spTree>
    <p:extLst>
      <p:ext uri="{BB962C8B-B14F-4D97-AF65-F5344CB8AC3E}">
        <p14:creationId xmlns:p14="http://schemas.microsoft.com/office/powerpoint/2010/main" val="128192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EE6778D-C9FB-4777-96CE-7DD999563164}"/>
              </a:ext>
            </a:extLst>
          </p:cNvPr>
          <p:cNvSpPr>
            <a:spLocks noGrp="1"/>
          </p:cNvSpPr>
          <p:nvPr>
            <p:ph type="sldNum" sz="quarter" idx="12"/>
          </p:nvPr>
        </p:nvSpPr>
        <p:spPr/>
        <p:txBody>
          <a:bodyPr/>
          <a:lstStyle/>
          <a:p>
            <a:fld id="{5AE1514C-5E56-4738-A1FF-4B1CFD2A3E36}" type="slidenum">
              <a:rPr lang="en-US" smtClean="0"/>
              <a:t>20</a:t>
            </a:fld>
            <a:endParaRPr lang="en-US"/>
          </a:p>
        </p:txBody>
      </p:sp>
      <p:sp>
        <p:nvSpPr>
          <p:cNvPr id="3" name="TextBox 1">
            <a:extLst>
              <a:ext uri="{FF2B5EF4-FFF2-40B4-BE49-F238E27FC236}">
                <a16:creationId xmlns:a16="http://schemas.microsoft.com/office/drawing/2014/main" id="{3C780522-2D3E-422B-80E0-5FF6BE444517}"/>
              </a:ext>
            </a:extLst>
          </p:cNvPr>
          <p:cNvSpPr txBox="1"/>
          <p:nvPr/>
        </p:nvSpPr>
        <p:spPr>
          <a:xfrm>
            <a:off x="463649" y="1546369"/>
            <a:ext cx="9418582" cy="523220"/>
          </a:xfrm>
          <a:prstGeom prst="rect">
            <a:avLst/>
          </a:prstGeom>
          <a:noFill/>
        </p:spPr>
        <p:txBody>
          <a:bodyPr wrap="square" rtlCol="0">
            <a:spAutoFit/>
          </a:bodyPr>
          <a:lstStyle/>
          <a:p>
            <a:pPr marL="457200" indent="-457200" algn="just">
              <a:buFont typeface="Wingdings" panose="05000000000000000000" pitchFamily="2" charset="2"/>
              <a:buChar char="v"/>
            </a:pPr>
            <a:r>
              <a:rPr lang="es-ES" sz="2800" spc="-20" dirty="0">
                <a:solidFill>
                  <a:schemeClr val="tx2"/>
                </a:solidFill>
              </a:rPr>
              <a:t>Costos de Infraestructura Local comparado con un IaaS </a:t>
            </a:r>
            <a:endParaRPr lang="es-EC" sz="2800" spc="-20" dirty="0">
              <a:solidFill>
                <a:schemeClr val="tx2"/>
              </a:solidFill>
            </a:endParaRPr>
          </a:p>
        </p:txBody>
      </p:sp>
      <p:sp>
        <p:nvSpPr>
          <p:cNvPr id="6" name="Rectangle 2">
            <a:extLst>
              <a:ext uri="{FF2B5EF4-FFF2-40B4-BE49-F238E27FC236}">
                <a16:creationId xmlns:a16="http://schemas.microsoft.com/office/drawing/2014/main" id="{FEFD9621-97CF-43B0-B30F-26BC8749AA7A}"/>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C503442E-8153-4DEE-AAAD-9D1FAAC0D45F}"/>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 PLANIFICADOR DE RECURSOS - ERP</a:t>
            </a:r>
          </a:p>
        </p:txBody>
      </p:sp>
      <p:pic>
        <p:nvPicPr>
          <p:cNvPr id="10" name="Imagen 9">
            <a:extLst>
              <a:ext uri="{FF2B5EF4-FFF2-40B4-BE49-F238E27FC236}">
                <a16:creationId xmlns:a16="http://schemas.microsoft.com/office/drawing/2014/main" id="{0C099C86-68AD-4C5C-ABA6-9CB8F8F54668}"/>
              </a:ext>
            </a:extLst>
          </p:cNvPr>
          <p:cNvPicPr>
            <a:picLocks noChangeAspect="1"/>
          </p:cNvPicPr>
          <p:nvPr/>
        </p:nvPicPr>
        <p:blipFill>
          <a:blip r:embed="rId2"/>
          <a:stretch>
            <a:fillRect/>
          </a:stretch>
        </p:blipFill>
        <p:spPr>
          <a:xfrm>
            <a:off x="6335486" y="2416726"/>
            <a:ext cx="5283717" cy="3201025"/>
          </a:xfrm>
          <a:prstGeom prst="rect">
            <a:avLst/>
          </a:prstGeom>
        </p:spPr>
      </p:pic>
      <p:pic>
        <p:nvPicPr>
          <p:cNvPr id="11" name="Imagen 10">
            <a:extLst>
              <a:ext uri="{FF2B5EF4-FFF2-40B4-BE49-F238E27FC236}">
                <a16:creationId xmlns:a16="http://schemas.microsoft.com/office/drawing/2014/main" id="{1298FEBB-96A2-449A-858A-331A5525EA7A}"/>
              </a:ext>
            </a:extLst>
          </p:cNvPr>
          <p:cNvPicPr>
            <a:picLocks noChangeAspect="1"/>
          </p:cNvPicPr>
          <p:nvPr/>
        </p:nvPicPr>
        <p:blipFill>
          <a:blip r:embed="rId3"/>
          <a:stretch>
            <a:fillRect/>
          </a:stretch>
        </p:blipFill>
        <p:spPr>
          <a:xfrm>
            <a:off x="572797" y="2416726"/>
            <a:ext cx="5648325" cy="2733675"/>
          </a:xfrm>
          <a:prstGeom prst="rect">
            <a:avLst/>
          </a:prstGeom>
        </p:spPr>
      </p:pic>
    </p:spTree>
    <p:extLst>
      <p:ext uri="{BB962C8B-B14F-4D97-AF65-F5344CB8AC3E}">
        <p14:creationId xmlns:p14="http://schemas.microsoft.com/office/powerpoint/2010/main" val="361080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615BEB-579A-4BE4-A9F5-305528AC9E8F}"/>
              </a:ext>
            </a:extLst>
          </p:cNvPr>
          <p:cNvSpPr>
            <a:spLocks noGrp="1"/>
          </p:cNvSpPr>
          <p:nvPr>
            <p:ph type="sldNum" sz="quarter" idx="12"/>
          </p:nvPr>
        </p:nvSpPr>
        <p:spPr/>
        <p:txBody>
          <a:bodyPr/>
          <a:lstStyle/>
          <a:p>
            <a:fld id="{5AE1514C-5E56-4738-A1FF-4B1CFD2A3E36}" type="slidenum">
              <a:rPr lang="en-US" smtClean="0"/>
              <a:t>21</a:t>
            </a:fld>
            <a:endParaRPr lang="en-US"/>
          </a:p>
        </p:txBody>
      </p:sp>
      <p:sp>
        <p:nvSpPr>
          <p:cNvPr id="3" name="Rectangle 2">
            <a:extLst>
              <a:ext uri="{FF2B5EF4-FFF2-40B4-BE49-F238E27FC236}">
                <a16:creationId xmlns:a16="http://schemas.microsoft.com/office/drawing/2014/main" id="{C1B51DF1-91B2-4803-BA87-8BAA21C6DFE1}"/>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A0CE1D85-0C09-4772-9509-0F04D3EF542D}"/>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 PLANIFICADOR DE RECURSOS - ERP</a:t>
            </a:r>
          </a:p>
        </p:txBody>
      </p:sp>
      <p:graphicFrame>
        <p:nvGraphicFramePr>
          <p:cNvPr id="5" name="Gráfico 4">
            <a:extLst>
              <a:ext uri="{FF2B5EF4-FFF2-40B4-BE49-F238E27FC236}">
                <a16:creationId xmlns:a16="http://schemas.microsoft.com/office/drawing/2014/main" id="{4818954F-B71D-48CF-AF06-6FB5D4A7CCC9}"/>
              </a:ext>
            </a:extLst>
          </p:cNvPr>
          <p:cNvGraphicFramePr/>
          <p:nvPr>
            <p:extLst>
              <p:ext uri="{D42A27DB-BD31-4B8C-83A1-F6EECF244321}">
                <p14:modId xmlns:p14="http://schemas.microsoft.com/office/powerpoint/2010/main" val="356219926"/>
              </p:ext>
            </p:extLst>
          </p:nvPr>
        </p:nvGraphicFramePr>
        <p:xfrm>
          <a:off x="1944557" y="1592741"/>
          <a:ext cx="7665974" cy="42388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390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D1E66E7-FF8D-4AAC-94CF-2C9E95687CAB}"/>
              </a:ext>
            </a:extLst>
          </p:cNvPr>
          <p:cNvSpPr>
            <a:spLocks noGrp="1"/>
          </p:cNvSpPr>
          <p:nvPr>
            <p:ph type="sldNum" sz="quarter" idx="12"/>
          </p:nvPr>
        </p:nvSpPr>
        <p:spPr/>
        <p:txBody>
          <a:bodyPr/>
          <a:lstStyle/>
          <a:p>
            <a:fld id="{5AE1514C-5E56-4738-A1FF-4B1CFD2A3E36}" type="slidenum">
              <a:rPr lang="en-US" smtClean="0"/>
              <a:t>22</a:t>
            </a:fld>
            <a:endParaRPr lang="en-US"/>
          </a:p>
        </p:txBody>
      </p:sp>
      <p:graphicFrame>
        <p:nvGraphicFramePr>
          <p:cNvPr id="3" name="Tabla 2">
            <a:extLst>
              <a:ext uri="{FF2B5EF4-FFF2-40B4-BE49-F238E27FC236}">
                <a16:creationId xmlns:a16="http://schemas.microsoft.com/office/drawing/2014/main" id="{25280045-34F6-43AA-A276-E261BD96E2BF}"/>
              </a:ext>
            </a:extLst>
          </p:cNvPr>
          <p:cNvGraphicFramePr>
            <a:graphicFrameLocks noGrp="1"/>
          </p:cNvGraphicFramePr>
          <p:nvPr>
            <p:extLst>
              <p:ext uri="{D42A27DB-BD31-4B8C-83A1-F6EECF244321}">
                <p14:modId xmlns:p14="http://schemas.microsoft.com/office/powerpoint/2010/main" val="2906172903"/>
              </p:ext>
            </p:extLst>
          </p:nvPr>
        </p:nvGraphicFramePr>
        <p:xfrm>
          <a:off x="1482384" y="2155371"/>
          <a:ext cx="9227231" cy="2384096"/>
        </p:xfrm>
        <a:graphic>
          <a:graphicData uri="http://schemas.openxmlformats.org/drawingml/2006/table">
            <a:tbl>
              <a:tblPr firstRow="1" firstCol="1" bandRow="1">
                <a:tableStyleId>{5C22544A-7EE6-4342-B048-85BDC9FD1C3A}</a:tableStyleId>
              </a:tblPr>
              <a:tblGrid>
                <a:gridCol w="1320575">
                  <a:extLst>
                    <a:ext uri="{9D8B030D-6E8A-4147-A177-3AD203B41FA5}">
                      <a16:colId xmlns:a16="http://schemas.microsoft.com/office/drawing/2014/main" val="2040285388"/>
                    </a:ext>
                  </a:extLst>
                </a:gridCol>
                <a:gridCol w="1717588">
                  <a:extLst>
                    <a:ext uri="{9D8B030D-6E8A-4147-A177-3AD203B41FA5}">
                      <a16:colId xmlns:a16="http://schemas.microsoft.com/office/drawing/2014/main" val="2873903038"/>
                    </a:ext>
                  </a:extLst>
                </a:gridCol>
                <a:gridCol w="1547267">
                  <a:extLst>
                    <a:ext uri="{9D8B030D-6E8A-4147-A177-3AD203B41FA5}">
                      <a16:colId xmlns:a16="http://schemas.microsoft.com/office/drawing/2014/main" val="285024675"/>
                    </a:ext>
                  </a:extLst>
                </a:gridCol>
                <a:gridCol w="1547267">
                  <a:extLst>
                    <a:ext uri="{9D8B030D-6E8A-4147-A177-3AD203B41FA5}">
                      <a16:colId xmlns:a16="http://schemas.microsoft.com/office/drawing/2014/main" val="3890206980"/>
                    </a:ext>
                  </a:extLst>
                </a:gridCol>
                <a:gridCol w="1547267">
                  <a:extLst>
                    <a:ext uri="{9D8B030D-6E8A-4147-A177-3AD203B41FA5}">
                      <a16:colId xmlns:a16="http://schemas.microsoft.com/office/drawing/2014/main" val="3358795173"/>
                    </a:ext>
                  </a:extLst>
                </a:gridCol>
                <a:gridCol w="1547267">
                  <a:extLst>
                    <a:ext uri="{9D8B030D-6E8A-4147-A177-3AD203B41FA5}">
                      <a16:colId xmlns:a16="http://schemas.microsoft.com/office/drawing/2014/main" val="271102338"/>
                    </a:ext>
                  </a:extLst>
                </a:gridCol>
              </a:tblGrid>
              <a:tr h="479044">
                <a:tc gridSpan="6">
                  <a:txBody>
                    <a:bodyPr/>
                    <a:lstStyle/>
                    <a:p>
                      <a:pPr indent="180340" algn="ctr">
                        <a:lnSpc>
                          <a:spcPct val="200000"/>
                        </a:lnSpc>
                        <a:spcAft>
                          <a:spcPts val="0"/>
                        </a:spcAft>
                      </a:pPr>
                      <a:r>
                        <a:rPr lang="es-EC" sz="1800" dirty="0">
                          <a:effectLst/>
                        </a:rPr>
                        <a:t>COSTOS AMBIENTE DE PRODUCCIÓN</a:t>
                      </a:r>
                      <a:endParaRPr lang="es-MX"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96316563"/>
                  </a:ext>
                </a:extLst>
              </a:tr>
              <a:tr h="479044">
                <a:tc>
                  <a:txBody>
                    <a:bodyPr/>
                    <a:lstStyle/>
                    <a:p>
                      <a:pPr indent="180340" algn="ctr">
                        <a:lnSpc>
                          <a:spcPct val="200000"/>
                        </a:lnSpc>
                        <a:spcAft>
                          <a:spcPts val="0"/>
                        </a:spcAft>
                      </a:pPr>
                      <a:r>
                        <a:rPr lang="es-EC" sz="1800">
                          <a:effectLst/>
                        </a:rPr>
                        <a:t> </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ctr">
                        <a:lnSpc>
                          <a:spcPct val="200000"/>
                        </a:lnSpc>
                        <a:spcAft>
                          <a:spcPts val="0"/>
                        </a:spcAft>
                      </a:pPr>
                      <a:r>
                        <a:rPr lang="es-EC" sz="1800" b="1" dirty="0">
                          <a:effectLst/>
                        </a:rPr>
                        <a:t>Amazon</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ctr">
                        <a:lnSpc>
                          <a:spcPct val="200000"/>
                        </a:lnSpc>
                        <a:spcAft>
                          <a:spcPts val="0"/>
                        </a:spcAft>
                      </a:pPr>
                      <a:r>
                        <a:rPr lang="es-EC" sz="1800" b="1" dirty="0">
                          <a:effectLst/>
                        </a:rPr>
                        <a:t>Microsoft</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ctr">
                        <a:lnSpc>
                          <a:spcPct val="200000"/>
                        </a:lnSpc>
                        <a:spcAft>
                          <a:spcPts val="0"/>
                        </a:spcAft>
                      </a:pPr>
                      <a:r>
                        <a:rPr lang="es-EC" sz="1800" b="1" dirty="0">
                          <a:effectLst/>
                        </a:rPr>
                        <a:t>Google</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ctr">
                        <a:lnSpc>
                          <a:spcPct val="200000"/>
                        </a:lnSpc>
                        <a:spcAft>
                          <a:spcPts val="0"/>
                        </a:spcAft>
                      </a:pPr>
                      <a:r>
                        <a:rPr lang="es-EC" sz="1800" b="1" dirty="0" err="1">
                          <a:effectLst/>
                        </a:rPr>
                        <a:t>Telconet</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8885" marR="8885" marT="8885" marB="8885"/>
                </a:tc>
                <a:tc>
                  <a:txBody>
                    <a:bodyPr/>
                    <a:lstStyle/>
                    <a:p>
                      <a:pPr indent="180340" algn="ctr">
                        <a:lnSpc>
                          <a:spcPct val="200000"/>
                        </a:lnSpc>
                        <a:spcAft>
                          <a:spcPts val="0"/>
                        </a:spcAft>
                      </a:pPr>
                      <a:r>
                        <a:rPr lang="es-EC" sz="1800" b="1" dirty="0">
                          <a:effectLst/>
                        </a:rPr>
                        <a:t>CNT</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8885" marR="8885" marT="8885" marB="8885"/>
                </a:tc>
                <a:extLst>
                  <a:ext uri="{0D108BD9-81ED-4DB2-BD59-A6C34878D82A}">
                    <a16:rowId xmlns:a16="http://schemas.microsoft.com/office/drawing/2014/main" val="1779641323"/>
                  </a:ext>
                </a:extLst>
              </a:tr>
              <a:tr h="479044">
                <a:tc>
                  <a:txBody>
                    <a:bodyPr/>
                    <a:lstStyle/>
                    <a:p>
                      <a:pPr indent="180340" algn="ctr">
                        <a:lnSpc>
                          <a:spcPct val="200000"/>
                        </a:lnSpc>
                        <a:spcAft>
                          <a:spcPts val="0"/>
                        </a:spcAft>
                      </a:pPr>
                      <a:r>
                        <a:rPr lang="es-EC" sz="1800" dirty="0">
                          <a:effectLst/>
                        </a:rPr>
                        <a:t>3 años</a:t>
                      </a:r>
                      <a:endParaRPr lang="es-MX"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$35,921.00</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$25,824.00</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$44,168.04</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$202,896.00</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8885" marR="8885" marT="8885" marB="8885"/>
                </a:tc>
                <a:tc>
                  <a:txBody>
                    <a:bodyPr/>
                    <a:lstStyle/>
                    <a:p>
                      <a:pPr indent="180340" algn="r">
                        <a:lnSpc>
                          <a:spcPct val="200000"/>
                        </a:lnSpc>
                        <a:spcAft>
                          <a:spcPts val="0"/>
                        </a:spcAft>
                      </a:pPr>
                      <a:r>
                        <a:rPr lang="es-EC" sz="1800" b="1" dirty="0">
                          <a:effectLst/>
                        </a:rPr>
                        <a:t>$223,706.16</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8885" marR="8885" marT="8885" marB="8885"/>
                </a:tc>
                <a:extLst>
                  <a:ext uri="{0D108BD9-81ED-4DB2-BD59-A6C34878D82A}">
                    <a16:rowId xmlns:a16="http://schemas.microsoft.com/office/drawing/2014/main" val="2584046822"/>
                  </a:ext>
                </a:extLst>
              </a:tr>
              <a:tr h="587613">
                <a:tc>
                  <a:txBody>
                    <a:bodyPr/>
                    <a:lstStyle/>
                    <a:p>
                      <a:pPr indent="180340" algn="ctr">
                        <a:lnSpc>
                          <a:spcPct val="200000"/>
                        </a:lnSpc>
                        <a:spcAft>
                          <a:spcPts val="0"/>
                        </a:spcAft>
                      </a:pPr>
                      <a:r>
                        <a:rPr lang="es-EC" sz="1800" dirty="0">
                          <a:effectLst/>
                        </a:rPr>
                        <a:t>Mensual</a:t>
                      </a:r>
                      <a:endParaRPr lang="es-MX"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$997.81</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$717.33</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$1,226.89</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3692" marR="23692" marT="23692" marB="23692" anchor="b"/>
                </a:tc>
                <a:tc>
                  <a:txBody>
                    <a:bodyPr/>
                    <a:lstStyle/>
                    <a:p>
                      <a:pPr indent="180340" algn="r">
                        <a:lnSpc>
                          <a:spcPct val="200000"/>
                        </a:lnSpc>
                        <a:spcAft>
                          <a:spcPts val="0"/>
                        </a:spcAft>
                      </a:pPr>
                      <a:r>
                        <a:rPr lang="es-EC" sz="1800" b="1" dirty="0">
                          <a:effectLst/>
                        </a:rPr>
                        <a:t>$5,636.00</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8885" marR="8885" marT="8885" marB="8885"/>
                </a:tc>
                <a:tc>
                  <a:txBody>
                    <a:bodyPr/>
                    <a:lstStyle/>
                    <a:p>
                      <a:pPr indent="180340" algn="r">
                        <a:lnSpc>
                          <a:spcPct val="200000"/>
                        </a:lnSpc>
                        <a:spcAft>
                          <a:spcPts val="0"/>
                        </a:spcAft>
                      </a:pPr>
                      <a:r>
                        <a:rPr lang="es-EC" sz="1800" b="1" dirty="0">
                          <a:effectLst/>
                        </a:rPr>
                        <a:t>$6,214.06</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8885" marR="8885" marT="8885" marB="8885"/>
                </a:tc>
                <a:extLst>
                  <a:ext uri="{0D108BD9-81ED-4DB2-BD59-A6C34878D82A}">
                    <a16:rowId xmlns:a16="http://schemas.microsoft.com/office/drawing/2014/main" val="612507665"/>
                  </a:ext>
                </a:extLst>
              </a:tr>
            </a:tbl>
          </a:graphicData>
        </a:graphic>
      </p:graphicFrame>
      <p:sp>
        <p:nvSpPr>
          <p:cNvPr id="4" name="Rectangle 2">
            <a:extLst>
              <a:ext uri="{FF2B5EF4-FFF2-40B4-BE49-F238E27FC236}">
                <a16:creationId xmlns:a16="http://schemas.microsoft.com/office/drawing/2014/main" id="{DB62432F-548A-4D9D-9F33-310A782E50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D7CFAB6D-315F-4650-979D-73A09E296C90}"/>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 PLANIFICADOR DE RECURSOS - ERP</a:t>
            </a:r>
          </a:p>
        </p:txBody>
      </p:sp>
    </p:spTree>
    <p:extLst>
      <p:ext uri="{BB962C8B-B14F-4D97-AF65-F5344CB8AC3E}">
        <p14:creationId xmlns:p14="http://schemas.microsoft.com/office/powerpoint/2010/main" val="352704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5698492-D81A-4873-90EE-89037B5D2404}"/>
              </a:ext>
            </a:extLst>
          </p:cNvPr>
          <p:cNvSpPr>
            <a:spLocks noGrp="1"/>
          </p:cNvSpPr>
          <p:nvPr>
            <p:ph type="sldNum" sz="quarter" idx="12"/>
          </p:nvPr>
        </p:nvSpPr>
        <p:spPr/>
        <p:txBody>
          <a:bodyPr/>
          <a:lstStyle/>
          <a:p>
            <a:fld id="{5AE1514C-5E56-4738-A1FF-4B1CFD2A3E36}" type="slidenum">
              <a:rPr lang="en-US" smtClean="0"/>
              <a:t>23</a:t>
            </a:fld>
            <a:endParaRPr lang="en-US"/>
          </a:p>
        </p:txBody>
      </p:sp>
      <p:graphicFrame>
        <p:nvGraphicFramePr>
          <p:cNvPr id="3" name="Tabla 2">
            <a:extLst>
              <a:ext uri="{FF2B5EF4-FFF2-40B4-BE49-F238E27FC236}">
                <a16:creationId xmlns:a16="http://schemas.microsoft.com/office/drawing/2014/main" id="{5154813D-87C9-47C6-A4C2-6742DDD73388}"/>
              </a:ext>
            </a:extLst>
          </p:cNvPr>
          <p:cNvGraphicFramePr>
            <a:graphicFrameLocks noGrp="1"/>
          </p:cNvGraphicFramePr>
          <p:nvPr>
            <p:extLst>
              <p:ext uri="{D42A27DB-BD31-4B8C-83A1-F6EECF244321}">
                <p14:modId xmlns:p14="http://schemas.microsoft.com/office/powerpoint/2010/main" val="1355104710"/>
              </p:ext>
            </p:extLst>
          </p:nvPr>
        </p:nvGraphicFramePr>
        <p:xfrm>
          <a:off x="628261" y="2421209"/>
          <a:ext cx="5912498" cy="2580640"/>
        </p:xfrm>
        <a:graphic>
          <a:graphicData uri="http://schemas.openxmlformats.org/drawingml/2006/table">
            <a:tbl>
              <a:tblPr firstRow="1" firstCol="1" bandRow="1">
                <a:tableStyleId>{5C22544A-7EE6-4342-B048-85BDC9FD1C3A}</a:tableStyleId>
              </a:tblPr>
              <a:tblGrid>
                <a:gridCol w="1381354">
                  <a:extLst>
                    <a:ext uri="{9D8B030D-6E8A-4147-A177-3AD203B41FA5}">
                      <a16:colId xmlns:a16="http://schemas.microsoft.com/office/drawing/2014/main" val="1083005713"/>
                    </a:ext>
                  </a:extLst>
                </a:gridCol>
                <a:gridCol w="1158719">
                  <a:extLst>
                    <a:ext uri="{9D8B030D-6E8A-4147-A177-3AD203B41FA5}">
                      <a16:colId xmlns:a16="http://schemas.microsoft.com/office/drawing/2014/main" val="4218867211"/>
                    </a:ext>
                  </a:extLst>
                </a:gridCol>
                <a:gridCol w="1404123">
                  <a:extLst>
                    <a:ext uri="{9D8B030D-6E8A-4147-A177-3AD203B41FA5}">
                      <a16:colId xmlns:a16="http://schemas.microsoft.com/office/drawing/2014/main" val="1186878160"/>
                    </a:ext>
                  </a:extLst>
                </a:gridCol>
                <a:gridCol w="1968302">
                  <a:extLst>
                    <a:ext uri="{9D8B030D-6E8A-4147-A177-3AD203B41FA5}">
                      <a16:colId xmlns:a16="http://schemas.microsoft.com/office/drawing/2014/main" val="1178120004"/>
                    </a:ext>
                  </a:extLst>
                </a:gridCol>
              </a:tblGrid>
              <a:tr h="0">
                <a:tc gridSpan="4">
                  <a:txBody>
                    <a:bodyPr/>
                    <a:lstStyle/>
                    <a:p>
                      <a:pPr indent="180340" algn="ctr">
                        <a:lnSpc>
                          <a:spcPct val="200000"/>
                        </a:lnSpc>
                        <a:spcAft>
                          <a:spcPts val="0"/>
                        </a:spcAft>
                      </a:pPr>
                      <a:r>
                        <a:rPr lang="es-MX" sz="2400" dirty="0">
                          <a:effectLst/>
                          <a:latin typeface="Calibri" panose="020F0502020204030204" pitchFamily="34" charset="0"/>
                          <a:cs typeface="Times New Roman" panose="02020603050405020304" pitchFamily="18" charset="0"/>
                        </a:rPr>
                        <a:t>Costo Proveedores</a:t>
                      </a:r>
                      <a:endParaRPr lang="es-MX"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74100692"/>
                  </a:ext>
                </a:extLst>
              </a:tr>
              <a:tr h="166924">
                <a:tc>
                  <a:txBody>
                    <a:bodyPr/>
                    <a:lstStyle/>
                    <a:p>
                      <a:pPr algn="ctr">
                        <a:lnSpc>
                          <a:spcPct val="107000"/>
                        </a:lnSpc>
                      </a:pPr>
                      <a:r>
                        <a:rPr lang="es-MX" sz="2000" dirty="0">
                          <a:effectLst/>
                          <a:latin typeface="Calibri" panose="020F0502020204030204" pitchFamily="34" charset="0"/>
                          <a:cs typeface="Times New Roman" panose="02020603050405020304" pitchFamily="18" charset="0"/>
                        </a:rPr>
                        <a:t>Ambiente</a:t>
                      </a:r>
                      <a:endParaRPr lang="es-MX" sz="2800" dirty="0">
                        <a:effectLst/>
                        <a:latin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Globales</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Locales</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Diferencia</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45375335"/>
                  </a:ext>
                </a:extLst>
              </a:tr>
              <a:tr h="577372">
                <a:tc>
                  <a:txBody>
                    <a:bodyPr/>
                    <a:lstStyle/>
                    <a:p>
                      <a:pPr marL="0" lvl="0" indent="0" algn="ctr">
                        <a:lnSpc>
                          <a:spcPct val="200000"/>
                        </a:lnSpc>
                        <a:spcAft>
                          <a:spcPts val="0"/>
                        </a:spcAft>
                        <a:buFont typeface="+mj-lt"/>
                        <a:buNone/>
                      </a:pPr>
                      <a:r>
                        <a:rPr lang="es-EC" sz="1800">
                          <a:effectLst/>
                        </a:rPr>
                        <a:t>Pruebas</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$584.31</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$3,044.32</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80.81%</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348618016"/>
                  </a:ext>
                </a:extLst>
              </a:tr>
              <a:tr h="577372">
                <a:tc>
                  <a:txBody>
                    <a:bodyPr/>
                    <a:lstStyle/>
                    <a:p>
                      <a:pPr marL="0" lvl="0" indent="0" algn="ctr">
                        <a:lnSpc>
                          <a:spcPct val="200000"/>
                        </a:lnSpc>
                        <a:spcAft>
                          <a:spcPts val="0"/>
                        </a:spcAft>
                        <a:buFont typeface="+mj-lt"/>
                        <a:buNone/>
                      </a:pPr>
                      <a:r>
                        <a:rPr lang="es-EC" sz="1800">
                          <a:effectLst/>
                        </a:rPr>
                        <a:t>Producción</a:t>
                      </a:r>
                      <a:endParaRPr lang="es-MX"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$980.68</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a:effectLst/>
                        </a:rPr>
                        <a:t>$5,925.03</a:t>
                      </a:r>
                      <a:endParaRPr lang="es-MX"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400" marR="25400" marT="25400" marB="25400" anchor="b"/>
                </a:tc>
                <a:tc>
                  <a:txBody>
                    <a:bodyPr/>
                    <a:lstStyle/>
                    <a:p>
                      <a:pPr indent="180340" algn="ctr">
                        <a:lnSpc>
                          <a:spcPct val="200000"/>
                        </a:lnSpc>
                        <a:spcAft>
                          <a:spcPts val="0"/>
                        </a:spcAft>
                      </a:pPr>
                      <a:r>
                        <a:rPr lang="es-EC" sz="1800" b="1" dirty="0">
                          <a:effectLst/>
                        </a:rPr>
                        <a:t>83.45%</a:t>
                      </a:r>
                      <a:endParaRPr lang="es-MX"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175770010"/>
                  </a:ext>
                </a:extLst>
              </a:tr>
            </a:tbl>
          </a:graphicData>
        </a:graphic>
      </p:graphicFrame>
      <p:graphicFrame>
        <p:nvGraphicFramePr>
          <p:cNvPr id="4" name="Gráfico 3">
            <a:extLst>
              <a:ext uri="{FF2B5EF4-FFF2-40B4-BE49-F238E27FC236}">
                <a16:creationId xmlns:a16="http://schemas.microsoft.com/office/drawing/2014/main" id="{10A9C3DE-4302-4432-BC11-0B7F8D2BECA5}"/>
              </a:ext>
            </a:extLst>
          </p:cNvPr>
          <p:cNvGraphicFramePr>
            <a:graphicFrameLocks/>
          </p:cNvGraphicFramePr>
          <p:nvPr>
            <p:extLst>
              <p:ext uri="{D42A27DB-BD31-4B8C-83A1-F6EECF244321}">
                <p14:modId xmlns:p14="http://schemas.microsoft.com/office/powerpoint/2010/main" val="369204694"/>
              </p:ext>
            </p:extLst>
          </p:nvPr>
        </p:nvGraphicFramePr>
        <p:xfrm>
          <a:off x="6733593" y="2406299"/>
          <a:ext cx="4830146" cy="283764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a:extLst>
              <a:ext uri="{FF2B5EF4-FFF2-40B4-BE49-F238E27FC236}">
                <a16:creationId xmlns:a16="http://schemas.microsoft.com/office/drawing/2014/main" id="{DC4B15A9-69DD-45C8-928D-68098E06FAF8}"/>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DE2F4DB8-9FF8-46A6-8762-EEA38DF5FDFD}"/>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SISTEMA PLANIFICADOR DE RECURSOS - ERP</a:t>
            </a:r>
          </a:p>
        </p:txBody>
      </p:sp>
    </p:spTree>
    <p:extLst>
      <p:ext uri="{BB962C8B-B14F-4D97-AF65-F5344CB8AC3E}">
        <p14:creationId xmlns:p14="http://schemas.microsoft.com/office/powerpoint/2010/main" val="116344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FE3614F-900F-425E-96BC-8246B2124997}"/>
              </a:ext>
            </a:extLst>
          </p:cNvPr>
          <p:cNvSpPr>
            <a:spLocks noGrp="1"/>
          </p:cNvSpPr>
          <p:nvPr>
            <p:ph type="sldNum" sz="quarter" idx="12"/>
          </p:nvPr>
        </p:nvSpPr>
        <p:spPr/>
        <p:txBody>
          <a:bodyPr/>
          <a:lstStyle/>
          <a:p>
            <a:fld id="{5AE1514C-5E56-4738-A1FF-4B1CFD2A3E36}" type="slidenum">
              <a:rPr lang="en-US" smtClean="0"/>
              <a:t>24</a:t>
            </a:fld>
            <a:endParaRPr lang="en-US"/>
          </a:p>
        </p:txBody>
      </p:sp>
      <p:sp>
        <p:nvSpPr>
          <p:cNvPr id="3" name="Rectangle 2">
            <a:extLst>
              <a:ext uri="{FF2B5EF4-FFF2-40B4-BE49-F238E27FC236}">
                <a16:creationId xmlns:a16="http://schemas.microsoft.com/office/drawing/2014/main" id="{2AD5966D-8298-4B83-8FF7-81648E7E0FEA}"/>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D68F83D9-B927-4F12-81E2-C82A4C3EED25}"/>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ANALISIS SERVICIO DE CORREO ELECTRÓNICO</a:t>
            </a:r>
          </a:p>
        </p:txBody>
      </p:sp>
      <p:graphicFrame>
        <p:nvGraphicFramePr>
          <p:cNvPr id="5" name="Tabla 4">
            <a:extLst>
              <a:ext uri="{FF2B5EF4-FFF2-40B4-BE49-F238E27FC236}">
                <a16:creationId xmlns:a16="http://schemas.microsoft.com/office/drawing/2014/main" id="{398FCEBD-D233-4548-A1C2-5EC221262CEC}"/>
              </a:ext>
            </a:extLst>
          </p:cNvPr>
          <p:cNvGraphicFramePr>
            <a:graphicFrameLocks noGrp="1"/>
          </p:cNvGraphicFramePr>
          <p:nvPr>
            <p:extLst>
              <p:ext uri="{D42A27DB-BD31-4B8C-83A1-F6EECF244321}">
                <p14:modId xmlns:p14="http://schemas.microsoft.com/office/powerpoint/2010/main" val="885214252"/>
              </p:ext>
            </p:extLst>
          </p:nvPr>
        </p:nvGraphicFramePr>
        <p:xfrm>
          <a:off x="1296950" y="1053103"/>
          <a:ext cx="9899781" cy="5836967"/>
        </p:xfrm>
        <a:graphic>
          <a:graphicData uri="http://schemas.openxmlformats.org/drawingml/2006/table">
            <a:tbl>
              <a:tblPr firstRow="1" firstCol="1" bandRow="1">
                <a:tableStyleId>{5C22544A-7EE6-4342-B048-85BDC9FD1C3A}</a:tableStyleId>
              </a:tblPr>
              <a:tblGrid>
                <a:gridCol w="2166194">
                  <a:extLst>
                    <a:ext uri="{9D8B030D-6E8A-4147-A177-3AD203B41FA5}">
                      <a16:colId xmlns:a16="http://schemas.microsoft.com/office/drawing/2014/main" val="3122600445"/>
                    </a:ext>
                  </a:extLst>
                </a:gridCol>
                <a:gridCol w="2568723">
                  <a:extLst>
                    <a:ext uri="{9D8B030D-6E8A-4147-A177-3AD203B41FA5}">
                      <a16:colId xmlns:a16="http://schemas.microsoft.com/office/drawing/2014/main" val="4195639221"/>
                    </a:ext>
                  </a:extLst>
                </a:gridCol>
                <a:gridCol w="1915024">
                  <a:extLst>
                    <a:ext uri="{9D8B030D-6E8A-4147-A177-3AD203B41FA5}">
                      <a16:colId xmlns:a16="http://schemas.microsoft.com/office/drawing/2014/main" val="277652927"/>
                    </a:ext>
                  </a:extLst>
                </a:gridCol>
                <a:gridCol w="1651790">
                  <a:extLst>
                    <a:ext uri="{9D8B030D-6E8A-4147-A177-3AD203B41FA5}">
                      <a16:colId xmlns:a16="http://schemas.microsoft.com/office/drawing/2014/main" val="535732570"/>
                    </a:ext>
                  </a:extLst>
                </a:gridCol>
                <a:gridCol w="1598050">
                  <a:extLst>
                    <a:ext uri="{9D8B030D-6E8A-4147-A177-3AD203B41FA5}">
                      <a16:colId xmlns:a16="http://schemas.microsoft.com/office/drawing/2014/main" val="2829373796"/>
                    </a:ext>
                  </a:extLst>
                </a:gridCol>
              </a:tblGrid>
              <a:tr h="192038">
                <a:tc gridSpan="5">
                  <a:txBody>
                    <a:bodyPr/>
                    <a:lstStyle/>
                    <a:p>
                      <a:pPr algn="ctr">
                        <a:lnSpc>
                          <a:spcPct val="107000"/>
                        </a:lnSpc>
                        <a:spcAft>
                          <a:spcPts val="0"/>
                        </a:spcAft>
                      </a:pPr>
                      <a:r>
                        <a:rPr lang="es-EC" sz="1800">
                          <a:effectLst/>
                        </a:rPr>
                        <a:t>VENTAJAS SAAS</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25722101"/>
                  </a:ext>
                </a:extLst>
              </a:tr>
              <a:tr h="192038">
                <a:tc rowSpan="2">
                  <a:txBody>
                    <a:bodyPr/>
                    <a:lstStyle/>
                    <a:p>
                      <a:pPr algn="ctr">
                        <a:lnSpc>
                          <a:spcPct val="107000"/>
                        </a:lnSpc>
                        <a:spcAft>
                          <a:spcPts val="0"/>
                        </a:spcAft>
                      </a:pPr>
                      <a:r>
                        <a:rPr lang="es-EC" sz="1200">
                          <a:effectLst/>
                        </a:rPr>
                        <a:t> </a:t>
                      </a:r>
                      <a:endParaRPr lang="es-MX" sz="1200">
                        <a:effectLst/>
                      </a:endParaRPr>
                    </a:p>
                    <a:p>
                      <a:pPr algn="ctr">
                        <a:lnSpc>
                          <a:spcPct val="107000"/>
                        </a:lnSpc>
                        <a:spcAft>
                          <a:spcPts val="0"/>
                        </a:spcAft>
                      </a:pPr>
                      <a:r>
                        <a:rPr lang="es-EC" sz="1200">
                          <a:effectLst/>
                        </a:rPr>
                        <a:t>FACTOR DE EVALUACIÓN</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rowSpan="2">
                  <a:txBody>
                    <a:bodyPr/>
                    <a:lstStyle/>
                    <a:p>
                      <a:pPr algn="ctr">
                        <a:lnSpc>
                          <a:spcPct val="107000"/>
                        </a:lnSpc>
                        <a:spcAft>
                          <a:spcPts val="0"/>
                        </a:spcAft>
                      </a:pPr>
                      <a:r>
                        <a:rPr lang="es-EC" sz="1000" b="1">
                          <a:effectLst/>
                        </a:rPr>
                        <a:t> </a:t>
                      </a:r>
                      <a:endParaRPr lang="es-MX" sz="1000" b="1">
                        <a:effectLst/>
                      </a:endParaRPr>
                    </a:p>
                    <a:p>
                      <a:pPr algn="ctr">
                        <a:lnSpc>
                          <a:spcPct val="107000"/>
                        </a:lnSpc>
                        <a:spcAft>
                          <a:spcPts val="0"/>
                        </a:spcAft>
                      </a:pPr>
                      <a:r>
                        <a:rPr lang="es-EC" sz="1000" b="1">
                          <a:effectLst/>
                        </a:rPr>
                        <a:t>INFRAESTRUCTURA LOCAL</a:t>
                      </a:r>
                      <a:endParaRPr lang="es-MX"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49" marR="2749" marT="2749" marB="2749"/>
                </a:tc>
                <a:tc gridSpan="3">
                  <a:txBody>
                    <a:bodyPr/>
                    <a:lstStyle/>
                    <a:p>
                      <a:pPr algn="ctr">
                        <a:lnSpc>
                          <a:spcPct val="107000"/>
                        </a:lnSpc>
                        <a:spcAft>
                          <a:spcPts val="0"/>
                        </a:spcAft>
                      </a:pPr>
                      <a:r>
                        <a:rPr lang="es-EC" sz="1000" b="1">
                          <a:effectLst/>
                        </a:rPr>
                        <a:t>SaaS NUBE</a:t>
                      </a:r>
                      <a:endParaRPr lang="es-MX"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45606810"/>
                  </a:ext>
                </a:extLst>
              </a:tr>
              <a:tr h="219565">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EC" sz="1000" b="1">
                          <a:effectLst/>
                        </a:rPr>
                        <a:t>AMAZON</a:t>
                      </a:r>
                      <a:endParaRPr lang="es-MX"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gn="ctr">
                        <a:lnSpc>
                          <a:spcPct val="107000"/>
                        </a:lnSpc>
                        <a:spcAft>
                          <a:spcPts val="0"/>
                        </a:spcAft>
                      </a:pPr>
                      <a:r>
                        <a:rPr lang="es-EC" sz="1000" b="1">
                          <a:effectLst/>
                        </a:rPr>
                        <a:t>MICROSOFT</a:t>
                      </a:r>
                      <a:endParaRPr lang="es-MX"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gn="ctr">
                        <a:lnSpc>
                          <a:spcPct val="107000"/>
                        </a:lnSpc>
                        <a:spcAft>
                          <a:spcPts val="0"/>
                        </a:spcAft>
                      </a:pPr>
                      <a:r>
                        <a:rPr lang="es-EC" sz="1000" b="1">
                          <a:effectLst/>
                        </a:rPr>
                        <a:t>GOOGLE</a:t>
                      </a:r>
                      <a:endParaRPr lang="es-MX"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1736541329"/>
                  </a:ext>
                </a:extLst>
              </a:tr>
              <a:tr h="254745">
                <a:tc rowSpan="2">
                  <a:txBody>
                    <a:bodyPr/>
                    <a:lstStyle/>
                    <a:p>
                      <a:pPr algn="l">
                        <a:lnSpc>
                          <a:spcPct val="107000"/>
                        </a:lnSpc>
                        <a:spcAft>
                          <a:spcPts val="0"/>
                        </a:spcAft>
                      </a:pPr>
                      <a:r>
                        <a:rPr lang="es-EC" sz="1200">
                          <a:effectLst/>
                        </a:rPr>
                        <a:t>Costo Buzón / mes</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nchor="ctr"/>
                </a:tc>
                <a:tc rowSpan="2">
                  <a:txBody>
                    <a:bodyPr/>
                    <a:lstStyle/>
                    <a:p>
                      <a:pPr algn="ctr">
                        <a:lnSpc>
                          <a:spcPct val="107000"/>
                        </a:lnSpc>
                        <a:spcAft>
                          <a:spcPts val="0"/>
                        </a:spcAft>
                      </a:pPr>
                      <a:r>
                        <a:rPr lang="es-EC" sz="1400">
                          <a:effectLst/>
                        </a:rPr>
                        <a:t>No Disponen</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nchor="ctr"/>
                </a:tc>
                <a:tc>
                  <a:txBody>
                    <a:bodyPr/>
                    <a:lstStyle/>
                    <a:p>
                      <a:pPr>
                        <a:lnSpc>
                          <a:spcPct val="107000"/>
                        </a:lnSpc>
                        <a:spcAft>
                          <a:spcPts val="0"/>
                        </a:spcAft>
                      </a:pPr>
                      <a:r>
                        <a:rPr lang="es-EC" sz="1400">
                          <a:effectLst/>
                        </a:rPr>
                        <a:t>No publicado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$ 12.50</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$ 25</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2314709337"/>
                  </a:ext>
                </a:extLst>
              </a:tr>
              <a:tr h="254745">
                <a:tc vMerge="1">
                  <a:txBody>
                    <a:bodyPr/>
                    <a:lstStyle/>
                    <a:p>
                      <a:endParaRPr lang="es-MX"/>
                    </a:p>
                  </a:txBody>
                  <a:tcPr/>
                </a:tc>
                <a:tc vMerge="1">
                  <a:txBody>
                    <a:bodyPr/>
                    <a:lstStyle/>
                    <a:p>
                      <a:endParaRPr lang="es-MX"/>
                    </a:p>
                  </a:txBody>
                  <a:tcPr/>
                </a:tc>
                <a:tc>
                  <a:txBody>
                    <a:bodyPr/>
                    <a:lstStyle/>
                    <a:p>
                      <a:pPr>
                        <a:lnSpc>
                          <a:spcPct val="107000"/>
                        </a:lnSpc>
                        <a:spcAft>
                          <a:spcPts val="0"/>
                        </a:spcAft>
                      </a:pPr>
                      <a:r>
                        <a:rPr lang="es-EC" sz="1400">
                          <a:effectLst/>
                        </a:rPr>
                        <a:t>Plan bajo demanda</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Planes Establecidos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Planes Establecidos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2339938154"/>
                  </a:ext>
                </a:extLst>
              </a:tr>
              <a:tr h="254745">
                <a:tc>
                  <a:txBody>
                    <a:bodyPr/>
                    <a:lstStyle/>
                    <a:p>
                      <a:pPr>
                        <a:lnSpc>
                          <a:spcPct val="107000"/>
                        </a:lnSpc>
                        <a:spcAft>
                          <a:spcPts val="0"/>
                        </a:spcAft>
                      </a:pPr>
                      <a:r>
                        <a:rPr lang="es-EC" sz="1200">
                          <a:effectLst/>
                        </a:rPr>
                        <a:t>Capacidad Buzón</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gn="ctr">
                        <a:lnSpc>
                          <a:spcPct val="107000"/>
                        </a:lnSpc>
                        <a:spcAft>
                          <a:spcPts val="0"/>
                        </a:spcAft>
                      </a:pPr>
                      <a:r>
                        <a:rPr lang="es-EC" sz="1400">
                          <a:effectLst/>
                        </a:rPr>
                        <a:t>3 GB</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nchor="ctr"/>
                </a:tc>
                <a:tc>
                  <a:txBody>
                    <a:bodyPr/>
                    <a:lstStyle/>
                    <a:p>
                      <a:pPr>
                        <a:lnSpc>
                          <a:spcPct val="107000"/>
                        </a:lnSpc>
                        <a:spcAft>
                          <a:spcPts val="0"/>
                        </a:spcAft>
                      </a:pPr>
                      <a:r>
                        <a:rPr lang="es-EC" sz="1400">
                          <a:effectLst/>
                        </a:rPr>
                        <a:t>Dinámico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50 GB</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60 GB</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613427416"/>
                  </a:ext>
                </a:extLst>
              </a:tr>
              <a:tr h="254745">
                <a:tc>
                  <a:txBody>
                    <a:bodyPr/>
                    <a:lstStyle/>
                    <a:p>
                      <a:pPr>
                        <a:lnSpc>
                          <a:spcPct val="107000"/>
                        </a:lnSpc>
                        <a:spcAft>
                          <a:spcPts val="0"/>
                        </a:spcAft>
                      </a:pPr>
                      <a:r>
                        <a:rPr lang="es-EC" sz="1200">
                          <a:effectLst/>
                        </a:rPr>
                        <a:t>Disponibilidad</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gn="ctr">
                        <a:lnSpc>
                          <a:spcPct val="107000"/>
                        </a:lnSpc>
                        <a:spcAft>
                          <a:spcPts val="0"/>
                        </a:spcAft>
                      </a:pPr>
                      <a:r>
                        <a:rPr lang="es-EC" sz="1400">
                          <a:effectLst/>
                        </a:rPr>
                        <a:t>98.33%</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nchor="ctr"/>
                </a:tc>
                <a:tc gridSpan="3">
                  <a:txBody>
                    <a:bodyPr/>
                    <a:lstStyle/>
                    <a:p>
                      <a:pPr algn="ctr">
                        <a:lnSpc>
                          <a:spcPct val="107000"/>
                        </a:lnSpc>
                        <a:spcAft>
                          <a:spcPts val="0"/>
                        </a:spcAft>
                      </a:pPr>
                      <a:r>
                        <a:rPr lang="es-EC" sz="1400">
                          <a:effectLst/>
                        </a:rPr>
                        <a:t>99.9%</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515176088"/>
                  </a:ext>
                </a:extLst>
              </a:tr>
              <a:tr h="474248">
                <a:tc>
                  <a:txBody>
                    <a:bodyPr/>
                    <a:lstStyle/>
                    <a:p>
                      <a:pPr>
                        <a:lnSpc>
                          <a:spcPct val="107000"/>
                        </a:lnSpc>
                        <a:spcAft>
                          <a:spcPts val="0"/>
                        </a:spcAft>
                      </a:pPr>
                      <a:r>
                        <a:rPr lang="es-EC" sz="1200">
                          <a:effectLst/>
                        </a:rPr>
                        <a:t>Accesibilidad</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gn="just">
                        <a:lnSpc>
                          <a:spcPct val="107000"/>
                        </a:lnSpc>
                        <a:spcAft>
                          <a:spcPts val="0"/>
                        </a:spcAft>
                      </a:pPr>
                      <a:r>
                        <a:rPr lang="es-EC" sz="1400">
                          <a:effectLst/>
                        </a:rPr>
                        <a:t>Dispositivos Móviles y Web,</a:t>
                      </a:r>
                      <a:endParaRPr lang="es-MX" sz="1400">
                        <a:effectLst/>
                      </a:endParaRPr>
                    </a:p>
                    <a:p>
                      <a:pPr algn="just">
                        <a:lnSpc>
                          <a:spcPct val="107000"/>
                        </a:lnSpc>
                        <a:spcAft>
                          <a:spcPts val="0"/>
                        </a:spcAft>
                      </a:pPr>
                      <a:r>
                        <a:rPr lang="es-EC" sz="1400">
                          <a:effectLst/>
                        </a:rPr>
                        <a:t>limitado número de equipos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gridSpan="3">
                  <a:txBody>
                    <a:bodyPr/>
                    <a:lstStyle/>
                    <a:p>
                      <a:pPr algn="ctr">
                        <a:lnSpc>
                          <a:spcPct val="107000"/>
                        </a:lnSpc>
                        <a:spcAft>
                          <a:spcPts val="0"/>
                        </a:spcAft>
                      </a:pPr>
                      <a:r>
                        <a:rPr lang="es-EC" sz="1400">
                          <a:effectLst/>
                        </a:rPr>
                        <a:t>Dispositivos Móviles y Web</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61993591"/>
                  </a:ext>
                </a:extLst>
              </a:tr>
              <a:tr h="693753">
                <a:tc>
                  <a:txBody>
                    <a:bodyPr/>
                    <a:lstStyle/>
                    <a:p>
                      <a:pPr>
                        <a:lnSpc>
                          <a:spcPct val="107000"/>
                        </a:lnSpc>
                        <a:spcAft>
                          <a:spcPts val="0"/>
                        </a:spcAft>
                      </a:pPr>
                      <a:r>
                        <a:rPr lang="es-EC" sz="1200">
                          <a:effectLst/>
                        </a:rPr>
                        <a:t>Actualizaciones</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gn="just">
                        <a:lnSpc>
                          <a:spcPct val="107000"/>
                        </a:lnSpc>
                        <a:spcAft>
                          <a:spcPts val="0"/>
                        </a:spcAft>
                      </a:pPr>
                      <a:r>
                        <a:rPr lang="es-EC" sz="1400">
                          <a:effectLst/>
                        </a:rPr>
                        <a:t>Bajo Soporte Especializado y abriendo ventanas de mantenimiento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gridSpan="3">
                  <a:txBody>
                    <a:bodyPr/>
                    <a:lstStyle/>
                    <a:p>
                      <a:pPr algn="ctr">
                        <a:lnSpc>
                          <a:spcPct val="107000"/>
                        </a:lnSpc>
                        <a:spcAft>
                          <a:spcPts val="0"/>
                        </a:spcAft>
                      </a:pPr>
                      <a:r>
                        <a:rPr lang="es-EC" sz="1400">
                          <a:effectLst/>
                        </a:rPr>
                        <a:t>Transparente para el usuario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02214560"/>
                  </a:ext>
                </a:extLst>
              </a:tr>
              <a:tr h="693753">
                <a:tc>
                  <a:txBody>
                    <a:bodyPr/>
                    <a:lstStyle/>
                    <a:p>
                      <a:pPr>
                        <a:lnSpc>
                          <a:spcPct val="107000"/>
                        </a:lnSpc>
                        <a:spcAft>
                          <a:spcPts val="0"/>
                        </a:spcAft>
                      </a:pPr>
                      <a:r>
                        <a:rPr lang="es-EC" sz="1200">
                          <a:effectLst/>
                        </a:rPr>
                        <a:t>Almacenamiento Extra</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Bajo demanda</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1 TB</a:t>
                      </a:r>
                      <a:endParaRPr lang="es-MX" sz="1400">
                        <a:effectLst/>
                      </a:endParaRPr>
                    </a:p>
                    <a:p>
                      <a:pPr>
                        <a:lnSpc>
                          <a:spcPct val="107000"/>
                        </a:lnSpc>
                        <a:spcAft>
                          <a:spcPts val="0"/>
                        </a:spcAft>
                      </a:pPr>
                      <a:r>
                        <a:rPr lang="es-EC" sz="1400">
                          <a:effectLst/>
                        </a:rPr>
                        <a:t>OneDrive</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Ilimitado (Mayor a 5 usuarios)</a:t>
                      </a:r>
                      <a:endParaRPr lang="es-MX" sz="1400">
                        <a:effectLst/>
                      </a:endParaRPr>
                    </a:p>
                    <a:p>
                      <a:pPr>
                        <a:lnSpc>
                          <a:spcPct val="107000"/>
                        </a:lnSpc>
                        <a:spcAft>
                          <a:spcPts val="0"/>
                        </a:spcAft>
                      </a:pPr>
                      <a:r>
                        <a:rPr lang="es-EC" sz="1400">
                          <a:effectLst/>
                        </a:rPr>
                        <a:t>Google Drive</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2240749984"/>
                  </a:ext>
                </a:extLst>
              </a:tr>
              <a:tr h="254745">
                <a:tc>
                  <a:txBody>
                    <a:bodyPr/>
                    <a:lstStyle/>
                    <a:p>
                      <a:pPr>
                        <a:lnSpc>
                          <a:spcPct val="107000"/>
                        </a:lnSpc>
                        <a:spcAft>
                          <a:spcPts val="0"/>
                        </a:spcAft>
                      </a:pPr>
                      <a:r>
                        <a:rPr lang="es-EC" sz="1200">
                          <a:effectLst/>
                        </a:rPr>
                        <a:t>Herramientas Colaborativas</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Suite Office</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Google Docs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3980683862"/>
                  </a:ext>
                </a:extLst>
              </a:tr>
              <a:tr h="254745">
                <a:tc>
                  <a:txBody>
                    <a:bodyPr/>
                    <a:lstStyle/>
                    <a:p>
                      <a:pPr>
                        <a:lnSpc>
                          <a:spcPct val="107000"/>
                        </a:lnSpc>
                        <a:spcAft>
                          <a:spcPts val="0"/>
                        </a:spcAft>
                      </a:pPr>
                      <a:r>
                        <a:rPr lang="es-EC" sz="1200">
                          <a:effectLst/>
                        </a:rPr>
                        <a:t>Mensajería</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Skype, Teams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Hangouts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2986083952"/>
                  </a:ext>
                </a:extLst>
              </a:tr>
              <a:tr h="254745">
                <a:tc>
                  <a:txBody>
                    <a:bodyPr/>
                    <a:lstStyle/>
                    <a:p>
                      <a:pPr>
                        <a:lnSpc>
                          <a:spcPct val="107000"/>
                        </a:lnSpc>
                        <a:spcAft>
                          <a:spcPts val="0"/>
                        </a:spcAft>
                      </a:pPr>
                      <a:r>
                        <a:rPr lang="es-EC" sz="1200">
                          <a:effectLst/>
                        </a:rPr>
                        <a:t>Adicionales</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Marketing</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Marketing</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4069680218"/>
                  </a:ext>
                </a:extLst>
              </a:tr>
              <a:tr h="474248">
                <a:tc>
                  <a:txBody>
                    <a:bodyPr/>
                    <a:lstStyle/>
                    <a:p>
                      <a:pPr>
                        <a:lnSpc>
                          <a:spcPct val="107000"/>
                        </a:lnSpc>
                      </a:pPr>
                      <a:endParaRPr lang="es-MX" sz="1200" dirty="0">
                        <a:effectLst/>
                        <a:latin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pPr>
                      <a:endParaRPr lang="es-MX" sz="1400" dirty="0">
                        <a:effectLst/>
                        <a:latin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Configuración para Desarrolladores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Planner, Sharepoint, Yammer</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Utilitarios</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extLst>
                  <a:ext uri="{0D108BD9-81ED-4DB2-BD59-A6C34878D82A}">
                    <a16:rowId xmlns:a16="http://schemas.microsoft.com/office/drawing/2014/main" val="903009566"/>
                  </a:ext>
                </a:extLst>
              </a:tr>
              <a:tr h="254745">
                <a:tc>
                  <a:txBody>
                    <a:bodyPr/>
                    <a:lstStyle/>
                    <a:p>
                      <a:pPr>
                        <a:lnSpc>
                          <a:spcPct val="107000"/>
                        </a:lnSpc>
                        <a:spcAft>
                          <a:spcPts val="0"/>
                        </a:spcAft>
                      </a:pPr>
                      <a:r>
                        <a:rPr lang="es-EC" sz="1200">
                          <a:effectLst/>
                        </a:rPr>
                        <a:t>Seguridad</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Medio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gridSpan="3">
                  <a:txBody>
                    <a:bodyPr/>
                    <a:lstStyle/>
                    <a:p>
                      <a:pPr algn="ctr">
                        <a:lnSpc>
                          <a:spcPct val="107000"/>
                        </a:lnSpc>
                        <a:spcAft>
                          <a:spcPts val="0"/>
                        </a:spcAft>
                      </a:pPr>
                      <a:r>
                        <a:rPr lang="es-EC" sz="1400">
                          <a:effectLst/>
                        </a:rPr>
                        <a:t>Alto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49267598"/>
                  </a:ext>
                </a:extLst>
              </a:tr>
              <a:tr h="254745">
                <a:tc>
                  <a:txBody>
                    <a:bodyPr/>
                    <a:lstStyle/>
                    <a:p>
                      <a:pPr>
                        <a:lnSpc>
                          <a:spcPct val="107000"/>
                        </a:lnSpc>
                        <a:spcAft>
                          <a:spcPts val="0"/>
                        </a:spcAft>
                      </a:pPr>
                      <a:r>
                        <a:rPr lang="es-EC" sz="1200">
                          <a:effectLst/>
                        </a:rPr>
                        <a:t>Soporte</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8/5 o bajo demanda</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gridSpan="3">
                  <a:txBody>
                    <a:bodyPr/>
                    <a:lstStyle/>
                    <a:p>
                      <a:pPr algn="ctr">
                        <a:lnSpc>
                          <a:spcPct val="107000"/>
                        </a:lnSpc>
                        <a:spcAft>
                          <a:spcPts val="0"/>
                        </a:spcAft>
                      </a:pPr>
                      <a:r>
                        <a:rPr lang="es-EC" sz="1400">
                          <a:effectLst/>
                        </a:rPr>
                        <a:t>24/7</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277654180"/>
                  </a:ext>
                </a:extLst>
              </a:tr>
              <a:tr h="254745">
                <a:tc>
                  <a:txBody>
                    <a:bodyPr/>
                    <a:lstStyle/>
                    <a:p>
                      <a:pPr>
                        <a:lnSpc>
                          <a:spcPct val="107000"/>
                        </a:lnSpc>
                        <a:spcAft>
                          <a:spcPts val="0"/>
                        </a:spcAft>
                      </a:pPr>
                      <a:r>
                        <a:rPr lang="es-EC" sz="1200">
                          <a:effectLst/>
                        </a:rPr>
                        <a:t>Herramienta de Migración</a:t>
                      </a:r>
                      <a:endParaRPr lang="es-MX"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a:txBody>
                    <a:bodyPr/>
                    <a:lstStyle/>
                    <a:p>
                      <a:pPr>
                        <a:lnSpc>
                          <a:spcPct val="107000"/>
                        </a:lnSpc>
                        <a:spcAft>
                          <a:spcPts val="0"/>
                        </a:spcAft>
                      </a:pPr>
                      <a:r>
                        <a:rPr lang="es-EC" sz="1400">
                          <a:effectLst/>
                        </a:rPr>
                        <a:t>NO</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gridSpan="3">
                  <a:txBody>
                    <a:bodyPr/>
                    <a:lstStyle/>
                    <a:p>
                      <a:pPr algn="ctr">
                        <a:lnSpc>
                          <a:spcPct val="107000"/>
                        </a:lnSpc>
                        <a:spcAft>
                          <a:spcPts val="0"/>
                        </a:spcAft>
                      </a:pPr>
                      <a:r>
                        <a:rPr lang="es-EC" sz="1400">
                          <a:effectLst/>
                        </a:rPr>
                        <a:t>SI</a:t>
                      </a:r>
                      <a:endParaRPr lang="es-MX"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8325" marR="18325" marT="18325" marB="18325"/>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80818535"/>
                  </a:ext>
                </a:extLst>
              </a:tr>
            </a:tbl>
          </a:graphicData>
        </a:graphic>
      </p:graphicFrame>
      <p:sp>
        <p:nvSpPr>
          <p:cNvPr id="6" name="Estrella: 5 puntas 5">
            <a:extLst>
              <a:ext uri="{FF2B5EF4-FFF2-40B4-BE49-F238E27FC236}">
                <a16:creationId xmlns:a16="http://schemas.microsoft.com/office/drawing/2014/main" id="{422C57E1-163C-4787-8C71-AE2E0937A942}"/>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58038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E8E5D24-970B-451B-B94A-C562A58B24A9}"/>
              </a:ext>
            </a:extLst>
          </p:cNvPr>
          <p:cNvSpPr>
            <a:spLocks noGrp="1"/>
          </p:cNvSpPr>
          <p:nvPr>
            <p:ph type="sldNum" sz="quarter" idx="12"/>
          </p:nvPr>
        </p:nvSpPr>
        <p:spPr/>
        <p:txBody>
          <a:bodyPr/>
          <a:lstStyle/>
          <a:p>
            <a:fld id="{5AE1514C-5E56-4738-A1FF-4B1CFD2A3E36}" type="slidenum">
              <a:rPr lang="en-US" smtClean="0"/>
              <a:t>25</a:t>
            </a:fld>
            <a:endParaRPr lang="en-US"/>
          </a:p>
        </p:txBody>
      </p:sp>
      <p:graphicFrame>
        <p:nvGraphicFramePr>
          <p:cNvPr id="3" name="Tabla 2">
            <a:extLst>
              <a:ext uri="{FF2B5EF4-FFF2-40B4-BE49-F238E27FC236}">
                <a16:creationId xmlns:a16="http://schemas.microsoft.com/office/drawing/2014/main" id="{CA0009C2-0CD2-4207-B828-67A3BE1466CD}"/>
              </a:ext>
            </a:extLst>
          </p:cNvPr>
          <p:cNvGraphicFramePr>
            <a:graphicFrameLocks noGrp="1"/>
          </p:cNvGraphicFramePr>
          <p:nvPr>
            <p:extLst>
              <p:ext uri="{D42A27DB-BD31-4B8C-83A1-F6EECF244321}">
                <p14:modId xmlns:p14="http://schemas.microsoft.com/office/powerpoint/2010/main" val="37803593"/>
              </p:ext>
            </p:extLst>
          </p:nvPr>
        </p:nvGraphicFramePr>
        <p:xfrm>
          <a:off x="531845" y="2286334"/>
          <a:ext cx="3818742" cy="2417923"/>
        </p:xfrm>
        <a:graphic>
          <a:graphicData uri="http://schemas.openxmlformats.org/drawingml/2006/table">
            <a:tbl>
              <a:tblPr firstRow="1" firstCol="1" bandRow="1">
                <a:tableStyleId>{5C22544A-7EE6-4342-B048-85BDC9FD1C3A}</a:tableStyleId>
              </a:tblPr>
              <a:tblGrid>
                <a:gridCol w="1272914">
                  <a:extLst>
                    <a:ext uri="{9D8B030D-6E8A-4147-A177-3AD203B41FA5}">
                      <a16:colId xmlns:a16="http://schemas.microsoft.com/office/drawing/2014/main" val="400490985"/>
                    </a:ext>
                  </a:extLst>
                </a:gridCol>
                <a:gridCol w="1432963">
                  <a:extLst>
                    <a:ext uri="{9D8B030D-6E8A-4147-A177-3AD203B41FA5}">
                      <a16:colId xmlns:a16="http://schemas.microsoft.com/office/drawing/2014/main" val="1083850422"/>
                    </a:ext>
                  </a:extLst>
                </a:gridCol>
                <a:gridCol w="1112865">
                  <a:extLst>
                    <a:ext uri="{9D8B030D-6E8A-4147-A177-3AD203B41FA5}">
                      <a16:colId xmlns:a16="http://schemas.microsoft.com/office/drawing/2014/main" val="3995053455"/>
                    </a:ext>
                  </a:extLst>
                </a:gridCol>
              </a:tblGrid>
              <a:tr h="319984">
                <a:tc>
                  <a:txBody>
                    <a:bodyPr/>
                    <a:lstStyle/>
                    <a:p>
                      <a:pPr>
                        <a:lnSpc>
                          <a:spcPct val="107000"/>
                        </a:lnSpc>
                        <a:spcAft>
                          <a:spcPts val="0"/>
                        </a:spcAft>
                      </a:pPr>
                      <a:r>
                        <a:rPr lang="es-EC" sz="1200" b="1">
                          <a:effectLst/>
                        </a:rPr>
                        <a:t>Tipo Servicio</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Año</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Incidentes</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2363435513"/>
                  </a:ext>
                </a:extLst>
              </a:tr>
              <a:tr h="319984">
                <a:tc rowSpan="3">
                  <a:txBody>
                    <a:bodyPr/>
                    <a:lstStyle/>
                    <a:p>
                      <a:pPr>
                        <a:lnSpc>
                          <a:spcPct val="107000"/>
                        </a:lnSpc>
                        <a:spcAft>
                          <a:spcPts val="0"/>
                        </a:spcAft>
                      </a:pPr>
                      <a:r>
                        <a:rPr lang="es-EC" sz="1200" b="1">
                          <a:effectLst/>
                        </a:rPr>
                        <a:t>Exchange</a:t>
                      </a:r>
                      <a:endParaRPr lang="es-MX" sz="1200" b="1">
                        <a:effectLst/>
                      </a:endParaRPr>
                    </a:p>
                    <a:p>
                      <a:pPr>
                        <a:lnSpc>
                          <a:spcPct val="107000"/>
                        </a:lnSpc>
                        <a:spcAft>
                          <a:spcPts val="0"/>
                        </a:spcAft>
                      </a:pPr>
                      <a:r>
                        <a:rPr lang="es-EC" sz="1200" b="1">
                          <a:effectLst/>
                        </a:rPr>
                        <a:t>(Infraestructura Local)</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2014</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525</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3657790667"/>
                  </a:ext>
                </a:extLst>
              </a:tr>
              <a:tr h="319984">
                <a:tc vMerge="1">
                  <a:txBody>
                    <a:bodyPr/>
                    <a:lstStyle/>
                    <a:p>
                      <a:endParaRPr lang="es-MX"/>
                    </a:p>
                  </a:txBody>
                  <a:tcPr/>
                </a:tc>
                <a:tc>
                  <a:txBody>
                    <a:bodyPr/>
                    <a:lstStyle/>
                    <a:p>
                      <a:pPr>
                        <a:lnSpc>
                          <a:spcPct val="107000"/>
                        </a:lnSpc>
                        <a:spcAft>
                          <a:spcPts val="0"/>
                        </a:spcAft>
                      </a:pPr>
                      <a:r>
                        <a:rPr lang="es-EC" sz="1200" b="1">
                          <a:effectLst/>
                        </a:rPr>
                        <a:t>2015</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477</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3521116130"/>
                  </a:ext>
                </a:extLst>
              </a:tr>
              <a:tr h="319984">
                <a:tc vMerge="1">
                  <a:txBody>
                    <a:bodyPr/>
                    <a:lstStyle/>
                    <a:p>
                      <a:endParaRPr lang="es-MX"/>
                    </a:p>
                  </a:txBody>
                  <a:tcPr/>
                </a:tc>
                <a:tc>
                  <a:txBody>
                    <a:bodyPr/>
                    <a:lstStyle/>
                    <a:p>
                      <a:pPr>
                        <a:lnSpc>
                          <a:spcPct val="107000"/>
                        </a:lnSpc>
                        <a:spcAft>
                          <a:spcPts val="0"/>
                        </a:spcAft>
                      </a:pPr>
                      <a:r>
                        <a:rPr lang="es-EC" sz="1200" b="1">
                          <a:effectLst/>
                        </a:rPr>
                        <a:t>2016 (semestre 1)</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341</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2152308903"/>
                  </a:ext>
                </a:extLst>
              </a:tr>
              <a:tr h="319984">
                <a:tc rowSpan="3">
                  <a:txBody>
                    <a:bodyPr/>
                    <a:lstStyle/>
                    <a:p>
                      <a:pPr>
                        <a:lnSpc>
                          <a:spcPct val="107000"/>
                        </a:lnSpc>
                        <a:spcAft>
                          <a:spcPts val="0"/>
                        </a:spcAft>
                      </a:pPr>
                      <a:r>
                        <a:rPr lang="es-EC" sz="1200" b="1">
                          <a:effectLst/>
                        </a:rPr>
                        <a:t> </a:t>
                      </a:r>
                      <a:endParaRPr lang="es-MX" sz="1200" b="1">
                        <a:effectLst/>
                      </a:endParaRPr>
                    </a:p>
                    <a:p>
                      <a:pPr>
                        <a:lnSpc>
                          <a:spcPct val="107000"/>
                        </a:lnSpc>
                        <a:spcAft>
                          <a:spcPts val="0"/>
                        </a:spcAft>
                      </a:pPr>
                      <a:r>
                        <a:rPr lang="es-EC" sz="1200" b="1">
                          <a:effectLst/>
                        </a:rPr>
                        <a:t>Office 365</a:t>
                      </a:r>
                      <a:endParaRPr lang="es-MX" sz="1200" b="1">
                        <a:effectLst/>
                      </a:endParaRPr>
                    </a:p>
                    <a:p>
                      <a:pPr>
                        <a:lnSpc>
                          <a:spcPct val="107000"/>
                        </a:lnSpc>
                        <a:spcAft>
                          <a:spcPts val="0"/>
                        </a:spcAft>
                      </a:pPr>
                      <a:r>
                        <a:rPr lang="es-EC" sz="1200" b="1">
                          <a:effectLst/>
                        </a:rPr>
                        <a:t>(SaaS Nube)</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2016 (semestre 2)</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310</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2375450072"/>
                  </a:ext>
                </a:extLst>
              </a:tr>
              <a:tr h="498019">
                <a:tc vMerge="1">
                  <a:txBody>
                    <a:bodyPr/>
                    <a:lstStyle/>
                    <a:p>
                      <a:endParaRPr lang="es-MX"/>
                    </a:p>
                  </a:txBody>
                  <a:tcPr/>
                </a:tc>
                <a:tc>
                  <a:txBody>
                    <a:bodyPr/>
                    <a:lstStyle/>
                    <a:p>
                      <a:pPr>
                        <a:lnSpc>
                          <a:spcPct val="107000"/>
                        </a:lnSpc>
                        <a:spcAft>
                          <a:spcPts val="0"/>
                        </a:spcAft>
                      </a:pPr>
                      <a:r>
                        <a:rPr lang="es-EC" sz="1200" b="1">
                          <a:effectLst/>
                        </a:rPr>
                        <a:t>2017 (octubre)</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165</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1422006656"/>
                  </a:ext>
                </a:extLst>
              </a:tr>
              <a:tr h="319984">
                <a:tc vMerge="1">
                  <a:txBody>
                    <a:bodyPr/>
                    <a:lstStyle/>
                    <a:p>
                      <a:endParaRPr lang="es-MX"/>
                    </a:p>
                  </a:txBody>
                  <a:tcPr/>
                </a:tc>
                <a:tc>
                  <a:txBody>
                    <a:bodyPr/>
                    <a:lstStyle/>
                    <a:p>
                      <a:pPr>
                        <a:lnSpc>
                          <a:spcPct val="107000"/>
                        </a:lnSpc>
                        <a:spcAft>
                          <a:spcPts val="0"/>
                        </a:spcAft>
                      </a:pPr>
                      <a:r>
                        <a:rPr lang="es-EC" sz="1200" b="1">
                          <a:effectLst/>
                        </a:rPr>
                        <a:t>TOTAL</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tc>
                  <a:txBody>
                    <a:bodyPr/>
                    <a:lstStyle/>
                    <a:p>
                      <a:pPr>
                        <a:lnSpc>
                          <a:spcPct val="107000"/>
                        </a:lnSpc>
                        <a:spcAft>
                          <a:spcPts val="0"/>
                        </a:spcAft>
                      </a:pPr>
                      <a:r>
                        <a:rPr lang="es-EC" sz="1200" b="1">
                          <a:effectLst/>
                        </a:rPr>
                        <a:t>1818</a:t>
                      </a:r>
                      <a:endParaRPr lang="es-MX"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054" marR="60054" marT="60054" marB="60054"/>
                </a:tc>
                <a:extLst>
                  <a:ext uri="{0D108BD9-81ED-4DB2-BD59-A6C34878D82A}">
                    <a16:rowId xmlns:a16="http://schemas.microsoft.com/office/drawing/2014/main" val="2004001023"/>
                  </a:ext>
                </a:extLst>
              </a:tr>
            </a:tbl>
          </a:graphicData>
        </a:graphic>
      </p:graphicFrame>
      <p:sp>
        <p:nvSpPr>
          <p:cNvPr id="4" name="Rectangle 2">
            <a:extLst>
              <a:ext uri="{FF2B5EF4-FFF2-40B4-BE49-F238E27FC236}">
                <a16:creationId xmlns:a16="http://schemas.microsoft.com/office/drawing/2014/main" id="{A75A7EEB-D032-4CC8-8A09-5FE1E11FFF4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1F591126-F621-43EA-BF0B-498AB036BE50}"/>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ANALISIS SERVICIO DE CORREO ELECTRÓNICO</a:t>
            </a:r>
          </a:p>
        </p:txBody>
      </p:sp>
      <p:graphicFrame>
        <p:nvGraphicFramePr>
          <p:cNvPr id="24" name="Chart 9">
            <a:extLst>
              <a:ext uri="{FF2B5EF4-FFF2-40B4-BE49-F238E27FC236}">
                <a16:creationId xmlns:a16="http://schemas.microsoft.com/office/drawing/2014/main" id="{991FD634-B2C6-49F0-B013-EFEF776EEFCF}"/>
              </a:ext>
            </a:extLst>
          </p:cNvPr>
          <p:cNvGraphicFramePr/>
          <p:nvPr>
            <p:extLst>
              <p:ext uri="{D42A27DB-BD31-4B8C-83A1-F6EECF244321}">
                <p14:modId xmlns:p14="http://schemas.microsoft.com/office/powerpoint/2010/main" val="2109123461"/>
              </p:ext>
            </p:extLst>
          </p:nvPr>
        </p:nvGraphicFramePr>
        <p:xfrm>
          <a:off x="4842588" y="1221573"/>
          <a:ext cx="6263360" cy="5094583"/>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Conector recto 25">
            <a:extLst>
              <a:ext uri="{FF2B5EF4-FFF2-40B4-BE49-F238E27FC236}">
                <a16:creationId xmlns:a16="http://schemas.microsoft.com/office/drawing/2014/main" id="{CACAFB57-FBCE-4DEB-B6C7-0275921A1016}"/>
              </a:ext>
            </a:extLst>
          </p:cNvPr>
          <p:cNvCxnSpPr>
            <a:cxnSpLocks/>
          </p:cNvCxnSpPr>
          <p:nvPr/>
        </p:nvCxnSpPr>
        <p:spPr>
          <a:xfrm flipV="1">
            <a:off x="9069355" y="2080727"/>
            <a:ext cx="0" cy="3657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descr="Resultado de imagen para exchange logo">
            <a:extLst>
              <a:ext uri="{FF2B5EF4-FFF2-40B4-BE49-F238E27FC236}">
                <a16:creationId xmlns:a16="http://schemas.microsoft.com/office/drawing/2014/main" id="{86C439BC-EF18-425F-9EB5-B9FB0152F6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190" b="36185"/>
          <a:stretch/>
        </p:blipFill>
        <p:spPr bwMode="auto">
          <a:xfrm>
            <a:off x="7032763" y="4556807"/>
            <a:ext cx="1388324" cy="3696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office 365 logo">
            <a:extLst>
              <a:ext uri="{FF2B5EF4-FFF2-40B4-BE49-F238E27FC236}">
                <a16:creationId xmlns:a16="http://schemas.microsoft.com/office/drawing/2014/main" id="{B701B5C9-A459-45EE-928F-0F4C37A47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809" y="2395474"/>
            <a:ext cx="1374139" cy="63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left)">
                                      <p:cBhvr>
                                        <p:cTn id="7" dur="1500"/>
                                        <p:tgtEl>
                                          <p:spTgt spid="2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50"/>
                                  </p:stCondLst>
                                  <p:childTnLst>
                                    <p:set>
                                      <p:cBhvr>
                                        <p:cTn id="11"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left)">
                                      <p:cBhvr>
                                        <p:cTn id="12" dur="1500"/>
                                        <p:tgtEl>
                                          <p:spTgt spid="2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4D2E5B0-4878-453E-8EF2-6FF77BA52C88}"/>
              </a:ext>
            </a:extLst>
          </p:cNvPr>
          <p:cNvSpPr>
            <a:spLocks noGrp="1"/>
          </p:cNvSpPr>
          <p:nvPr>
            <p:ph type="sldNum" sz="quarter" idx="12"/>
          </p:nvPr>
        </p:nvSpPr>
        <p:spPr/>
        <p:txBody>
          <a:bodyPr/>
          <a:lstStyle/>
          <a:p>
            <a:fld id="{5AE1514C-5E56-4738-A1FF-4B1CFD2A3E36}" type="slidenum">
              <a:rPr lang="en-US" smtClean="0"/>
              <a:t>26</a:t>
            </a:fld>
            <a:endParaRPr lang="en-US"/>
          </a:p>
        </p:txBody>
      </p:sp>
      <p:sp>
        <p:nvSpPr>
          <p:cNvPr id="4" name="TextBox 1">
            <a:extLst>
              <a:ext uri="{FF2B5EF4-FFF2-40B4-BE49-F238E27FC236}">
                <a16:creationId xmlns:a16="http://schemas.microsoft.com/office/drawing/2014/main" id="{CFD41C04-D694-424D-AC43-322FF0DCA2AC}"/>
              </a:ext>
            </a:extLst>
          </p:cNvPr>
          <p:cNvSpPr txBox="1"/>
          <p:nvPr/>
        </p:nvSpPr>
        <p:spPr>
          <a:xfrm>
            <a:off x="2598445" y="1905506"/>
            <a:ext cx="5539531" cy="3046988"/>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s-EC" sz="3200" b="1" spc="-20" dirty="0">
                <a:solidFill>
                  <a:schemeClr val="tx2"/>
                </a:solidFill>
              </a:rPr>
              <a:t>Negocio y Experiencia</a:t>
            </a:r>
          </a:p>
          <a:p>
            <a:pPr marL="342900" lvl="0" indent="-342900" algn="just">
              <a:lnSpc>
                <a:spcPct val="150000"/>
              </a:lnSpc>
              <a:buFont typeface="Arial" panose="020B0604020202020204" pitchFamily="34" charset="0"/>
              <a:buChar char="•"/>
            </a:pPr>
            <a:r>
              <a:rPr lang="es-EC" sz="3200" b="1" spc="-20" dirty="0">
                <a:solidFill>
                  <a:schemeClr val="tx2"/>
                </a:solidFill>
              </a:rPr>
              <a:t>Soporte Administrativo</a:t>
            </a:r>
            <a:endParaRPr lang="es-MX" sz="3200" spc="-20" dirty="0">
              <a:solidFill>
                <a:schemeClr val="tx2"/>
              </a:solidFill>
            </a:endParaRPr>
          </a:p>
          <a:p>
            <a:pPr marL="342900" lvl="0" indent="-342900" algn="just">
              <a:lnSpc>
                <a:spcPct val="150000"/>
              </a:lnSpc>
              <a:buFont typeface="Arial" panose="020B0604020202020204" pitchFamily="34" charset="0"/>
              <a:buChar char="•"/>
            </a:pPr>
            <a:r>
              <a:rPr lang="es-EC" sz="3200" b="1" spc="-20" dirty="0">
                <a:solidFill>
                  <a:schemeClr val="tx2"/>
                </a:solidFill>
              </a:rPr>
              <a:t>Procesos Técnicos</a:t>
            </a:r>
            <a:endParaRPr lang="es-MX" sz="3200" spc="-20" dirty="0">
              <a:solidFill>
                <a:schemeClr val="tx2"/>
              </a:solidFill>
            </a:endParaRPr>
          </a:p>
          <a:p>
            <a:pPr marL="342900" lvl="0" indent="-342900" algn="just">
              <a:lnSpc>
                <a:spcPct val="150000"/>
              </a:lnSpc>
              <a:buFont typeface="Arial" panose="020B0604020202020204" pitchFamily="34" charset="0"/>
              <a:buChar char="•"/>
            </a:pPr>
            <a:r>
              <a:rPr lang="es-EC" sz="3200" b="1" spc="-20" dirty="0">
                <a:solidFill>
                  <a:schemeClr val="tx2"/>
                </a:solidFill>
              </a:rPr>
              <a:t>Seguridad</a:t>
            </a:r>
            <a:endParaRPr lang="es-MX" sz="3200" spc="-20" dirty="0">
              <a:solidFill>
                <a:schemeClr val="tx2"/>
              </a:solidFill>
            </a:endParaRPr>
          </a:p>
        </p:txBody>
      </p:sp>
      <p:sp>
        <p:nvSpPr>
          <p:cNvPr id="6" name="Rectangle 2">
            <a:extLst>
              <a:ext uri="{FF2B5EF4-FFF2-40B4-BE49-F238E27FC236}">
                <a16:creationId xmlns:a16="http://schemas.microsoft.com/office/drawing/2014/main" id="{4FBA352C-76D6-41D2-A69F-43E4522CBC5F}"/>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D870E1E9-700C-4849-8053-99B8924711B2}"/>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EVALUACIÓN DE PROVEEDORES</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sp>
        <p:nvSpPr>
          <p:cNvPr id="8" name="Estrella: 5 puntas 7">
            <a:extLst>
              <a:ext uri="{FF2B5EF4-FFF2-40B4-BE49-F238E27FC236}">
                <a16:creationId xmlns:a16="http://schemas.microsoft.com/office/drawing/2014/main" id="{FA8F1C4A-68C6-4572-A5FE-D7099745AFE9}"/>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42" name="Picture 2" descr="Resultado de imagen para PROVEEDOR DIBUJO">
            <a:extLst>
              <a:ext uri="{FF2B5EF4-FFF2-40B4-BE49-F238E27FC236}">
                <a16:creationId xmlns:a16="http://schemas.microsoft.com/office/drawing/2014/main" id="{D92DAA54-55F6-4D91-834A-18E97B9EB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704" y="3951417"/>
            <a:ext cx="40386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9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89D065-6F8A-4509-A346-014B70659AC8}"/>
              </a:ext>
            </a:extLst>
          </p:cNvPr>
          <p:cNvSpPr>
            <a:spLocks noGrp="1"/>
          </p:cNvSpPr>
          <p:nvPr>
            <p:ph type="sldNum" sz="quarter" idx="12"/>
          </p:nvPr>
        </p:nvSpPr>
        <p:spPr/>
        <p:txBody>
          <a:bodyPr/>
          <a:lstStyle/>
          <a:p>
            <a:fld id="{5AE1514C-5E56-4738-A1FF-4B1CFD2A3E36}" type="slidenum">
              <a:rPr lang="en-US" smtClean="0"/>
              <a:t>27</a:t>
            </a:fld>
            <a:endParaRPr lang="en-US"/>
          </a:p>
        </p:txBody>
      </p:sp>
      <p:sp>
        <p:nvSpPr>
          <p:cNvPr id="3" name="Rectangle 2">
            <a:extLst>
              <a:ext uri="{FF2B5EF4-FFF2-40B4-BE49-F238E27FC236}">
                <a16:creationId xmlns:a16="http://schemas.microsoft.com/office/drawing/2014/main" id="{F22C70FF-4989-4511-92BF-C67BF5EC1C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7372E114-E3A8-4277-AC4E-056BE4CC012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ESTÁNDARES DE SEGURIDAD</a:t>
            </a:r>
          </a:p>
        </p:txBody>
      </p:sp>
      <p:sp>
        <p:nvSpPr>
          <p:cNvPr id="5" name="TextBox 1">
            <a:extLst>
              <a:ext uri="{FF2B5EF4-FFF2-40B4-BE49-F238E27FC236}">
                <a16:creationId xmlns:a16="http://schemas.microsoft.com/office/drawing/2014/main" id="{2FD0FA5B-7D6A-499E-B9DE-C07719C2BDF2}"/>
              </a:ext>
            </a:extLst>
          </p:cNvPr>
          <p:cNvSpPr txBox="1"/>
          <p:nvPr/>
        </p:nvSpPr>
        <p:spPr>
          <a:xfrm>
            <a:off x="1152488" y="1867134"/>
            <a:ext cx="8755852" cy="3416320"/>
          </a:xfrm>
          <a:prstGeom prst="rect">
            <a:avLst/>
          </a:prstGeom>
          <a:noFill/>
        </p:spPr>
        <p:txBody>
          <a:bodyPr wrap="square" rtlCol="0">
            <a:spAutoFit/>
          </a:bodyPr>
          <a:lstStyle/>
          <a:p>
            <a:pPr marL="342900" lvl="0" indent="-342900" algn="just">
              <a:buFont typeface="Arial" panose="020B0604020202020204" pitchFamily="34" charset="0"/>
              <a:buChar char="•"/>
            </a:pPr>
            <a:r>
              <a:rPr lang="es-EC" sz="2400" b="1" spc="-20" dirty="0">
                <a:solidFill>
                  <a:schemeClr val="tx2"/>
                </a:solidFill>
              </a:rPr>
              <a:t>ISO/IEC 27000.- </a:t>
            </a:r>
            <a:r>
              <a:rPr lang="es-EC" sz="2400" spc="-20" dirty="0">
                <a:solidFill>
                  <a:schemeClr val="tx2"/>
                </a:solidFill>
              </a:rPr>
              <a:t>Conjunto de estándares que permiten tener un marco de Gestión de Seguridad de la Información.</a:t>
            </a:r>
          </a:p>
          <a:p>
            <a:pPr lvl="0" algn="just"/>
            <a:endParaRPr lang="es-EC" sz="2400" spc="-20" dirty="0">
              <a:solidFill>
                <a:schemeClr val="tx2"/>
              </a:solidFill>
            </a:endParaRPr>
          </a:p>
          <a:p>
            <a:pPr marL="800100" lvl="1" indent="-342900" algn="just">
              <a:buFont typeface="Arial" panose="020B0604020202020204" pitchFamily="34" charset="0"/>
              <a:buChar char="•"/>
            </a:pPr>
            <a:r>
              <a:rPr lang="es-EC" sz="2400" b="1" spc="-20" dirty="0">
                <a:solidFill>
                  <a:schemeClr val="tx2"/>
                </a:solidFill>
              </a:rPr>
              <a:t>ISO/IEC 27001.- </a:t>
            </a:r>
            <a:r>
              <a:rPr lang="es-EC" sz="2400" spc="-20" dirty="0">
                <a:solidFill>
                  <a:schemeClr val="tx2"/>
                </a:solidFill>
              </a:rPr>
              <a:t>Estándar para certificar los requisitos para implementar, mantener y mejorar la seguridad de la información.</a:t>
            </a:r>
          </a:p>
          <a:p>
            <a:pPr lvl="0" algn="just"/>
            <a:endParaRPr lang="es-EC" sz="2400" spc="-20" dirty="0">
              <a:solidFill>
                <a:schemeClr val="tx2"/>
              </a:solidFill>
            </a:endParaRPr>
          </a:p>
          <a:p>
            <a:pPr marL="800100" lvl="1" indent="-342900" algn="just">
              <a:buFont typeface="Arial" panose="020B0604020202020204" pitchFamily="34" charset="0"/>
              <a:buChar char="•"/>
            </a:pPr>
            <a:r>
              <a:rPr lang="es-EC" sz="2400" b="1" spc="-20" dirty="0">
                <a:solidFill>
                  <a:schemeClr val="tx2"/>
                </a:solidFill>
              </a:rPr>
              <a:t>ISO/IEC 27005.- </a:t>
            </a:r>
            <a:r>
              <a:rPr lang="es-EC" sz="2400" spc="-20" dirty="0">
                <a:solidFill>
                  <a:schemeClr val="tx2"/>
                </a:solidFill>
              </a:rPr>
              <a:t>Estándar internacional que se abarca la gestión de riesgos de seguridad de información.</a:t>
            </a:r>
          </a:p>
        </p:txBody>
      </p:sp>
    </p:spTree>
    <p:extLst>
      <p:ext uri="{BB962C8B-B14F-4D97-AF65-F5344CB8AC3E}">
        <p14:creationId xmlns:p14="http://schemas.microsoft.com/office/powerpoint/2010/main" val="107078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89D065-6F8A-4509-A346-014B70659AC8}"/>
              </a:ext>
            </a:extLst>
          </p:cNvPr>
          <p:cNvSpPr>
            <a:spLocks noGrp="1"/>
          </p:cNvSpPr>
          <p:nvPr>
            <p:ph type="sldNum" sz="quarter" idx="12"/>
          </p:nvPr>
        </p:nvSpPr>
        <p:spPr/>
        <p:txBody>
          <a:bodyPr/>
          <a:lstStyle/>
          <a:p>
            <a:fld id="{5AE1514C-5E56-4738-A1FF-4B1CFD2A3E36}" type="slidenum">
              <a:rPr lang="en-US" smtClean="0"/>
              <a:t>28</a:t>
            </a:fld>
            <a:endParaRPr lang="en-US"/>
          </a:p>
        </p:txBody>
      </p:sp>
      <p:sp>
        <p:nvSpPr>
          <p:cNvPr id="3" name="Rectangle 2">
            <a:extLst>
              <a:ext uri="{FF2B5EF4-FFF2-40B4-BE49-F238E27FC236}">
                <a16:creationId xmlns:a16="http://schemas.microsoft.com/office/drawing/2014/main" id="{F22C70FF-4989-4511-92BF-C67BF5EC1C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7372E114-E3A8-4277-AC4E-056BE4CC012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ESTÁNDARES DE SEGURIDAD</a:t>
            </a:r>
          </a:p>
        </p:txBody>
      </p:sp>
      <p:graphicFrame>
        <p:nvGraphicFramePr>
          <p:cNvPr id="6" name="Tabla 5">
            <a:extLst>
              <a:ext uri="{FF2B5EF4-FFF2-40B4-BE49-F238E27FC236}">
                <a16:creationId xmlns:a16="http://schemas.microsoft.com/office/drawing/2014/main" id="{066AB191-0227-45E0-9BD6-BE3CD6DAF72B}"/>
              </a:ext>
            </a:extLst>
          </p:cNvPr>
          <p:cNvGraphicFramePr>
            <a:graphicFrameLocks noGrp="1"/>
          </p:cNvGraphicFramePr>
          <p:nvPr>
            <p:extLst>
              <p:ext uri="{D42A27DB-BD31-4B8C-83A1-F6EECF244321}">
                <p14:modId xmlns:p14="http://schemas.microsoft.com/office/powerpoint/2010/main" val="1092171854"/>
              </p:ext>
            </p:extLst>
          </p:nvPr>
        </p:nvGraphicFramePr>
        <p:xfrm>
          <a:off x="1486234" y="1873689"/>
          <a:ext cx="8734337" cy="3034125"/>
        </p:xfrm>
        <a:graphic>
          <a:graphicData uri="http://schemas.openxmlformats.org/drawingml/2006/table">
            <a:tbl>
              <a:tblPr firstRow="1" firstCol="1" bandRow="1">
                <a:tableStyleId>{5C22544A-7EE6-4342-B048-85BDC9FD1C3A}</a:tableStyleId>
              </a:tblPr>
              <a:tblGrid>
                <a:gridCol w="1426129">
                  <a:extLst>
                    <a:ext uri="{9D8B030D-6E8A-4147-A177-3AD203B41FA5}">
                      <a16:colId xmlns:a16="http://schemas.microsoft.com/office/drawing/2014/main" val="1220814331"/>
                    </a:ext>
                  </a:extLst>
                </a:gridCol>
                <a:gridCol w="1744910">
                  <a:extLst>
                    <a:ext uri="{9D8B030D-6E8A-4147-A177-3AD203B41FA5}">
                      <a16:colId xmlns:a16="http://schemas.microsoft.com/office/drawing/2014/main" val="3929927934"/>
                    </a:ext>
                  </a:extLst>
                </a:gridCol>
                <a:gridCol w="1416836">
                  <a:extLst>
                    <a:ext uri="{9D8B030D-6E8A-4147-A177-3AD203B41FA5}">
                      <a16:colId xmlns:a16="http://schemas.microsoft.com/office/drawing/2014/main" val="650056295"/>
                    </a:ext>
                  </a:extLst>
                </a:gridCol>
                <a:gridCol w="1254974">
                  <a:extLst>
                    <a:ext uri="{9D8B030D-6E8A-4147-A177-3AD203B41FA5}">
                      <a16:colId xmlns:a16="http://schemas.microsoft.com/office/drawing/2014/main" val="2381349022"/>
                    </a:ext>
                  </a:extLst>
                </a:gridCol>
                <a:gridCol w="1467463">
                  <a:extLst>
                    <a:ext uri="{9D8B030D-6E8A-4147-A177-3AD203B41FA5}">
                      <a16:colId xmlns:a16="http://schemas.microsoft.com/office/drawing/2014/main" val="2281881145"/>
                    </a:ext>
                  </a:extLst>
                </a:gridCol>
                <a:gridCol w="1424025">
                  <a:extLst>
                    <a:ext uri="{9D8B030D-6E8A-4147-A177-3AD203B41FA5}">
                      <a16:colId xmlns:a16="http://schemas.microsoft.com/office/drawing/2014/main" val="2742158093"/>
                    </a:ext>
                  </a:extLst>
                </a:gridCol>
              </a:tblGrid>
              <a:tr h="333423">
                <a:tc gridSpan="6">
                  <a:txBody>
                    <a:bodyPr/>
                    <a:lstStyle/>
                    <a:p>
                      <a:pPr indent="180340" algn="ctr">
                        <a:lnSpc>
                          <a:spcPct val="200000"/>
                        </a:lnSpc>
                        <a:spcAft>
                          <a:spcPts val="0"/>
                        </a:spcAft>
                      </a:pPr>
                      <a:r>
                        <a:rPr lang="es-EC" sz="1600" dirty="0">
                          <a:effectLst/>
                        </a:rPr>
                        <a:t>CUMPLIMIENTO SEGÚN PROVEEDORES</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30256930"/>
                  </a:ext>
                </a:extLst>
              </a:tr>
              <a:tr h="333423">
                <a:tc>
                  <a:txBody>
                    <a:bodyPr/>
                    <a:lstStyle/>
                    <a:p>
                      <a:endParaRPr lang="es-EC" sz="1400">
                        <a:effectLst/>
                        <a:latin typeface="Calibri" panose="020F0502020204030204" pitchFamily="34" charset="0"/>
                      </a:endParaRPr>
                    </a:p>
                  </a:txBody>
                  <a:tcPr marL="60970" marR="60970" marT="0" marB="0"/>
                </a:tc>
                <a:tc gridSpan="3">
                  <a:txBody>
                    <a:bodyPr/>
                    <a:lstStyle/>
                    <a:p>
                      <a:pPr indent="180340" algn="ctr">
                        <a:lnSpc>
                          <a:spcPct val="200000"/>
                        </a:lnSpc>
                        <a:spcAft>
                          <a:spcPts val="0"/>
                        </a:spcAft>
                      </a:pPr>
                      <a:r>
                        <a:rPr lang="es-EC" sz="1100" b="1" dirty="0">
                          <a:effectLst/>
                        </a:rPr>
                        <a:t>GLOBALES</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hMerge="1">
                  <a:txBody>
                    <a:bodyPr/>
                    <a:lstStyle/>
                    <a:p>
                      <a:endParaRPr lang="es-EC"/>
                    </a:p>
                  </a:txBody>
                  <a:tcPr/>
                </a:tc>
                <a:tc hMerge="1">
                  <a:txBody>
                    <a:bodyPr/>
                    <a:lstStyle/>
                    <a:p>
                      <a:endParaRPr lang="es-EC"/>
                    </a:p>
                  </a:txBody>
                  <a:tcPr/>
                </a:tc>
                <a:tc gridSpan="2">
                  <a:txBody>
                    <a:bodyPr/>
                    <a:lstStyle/>
                    <a:p>
                      <a:pPr indent="180340" algn="ctr">
                        <a:lnSpc>
                          <a:spcPct val="200000"/>
                        </a:lnSpc>
                        <a:spcAft>
                          <a:spcPts val="0"/>
                        </a:spcAft>
                      </a:pPr>
                      <a:r>
                        <a:rPr lang="es-EC" sz="1100" b="1">
                          <a:effectLst/>
                        </a:rPr>
                        <a:t>LOCALES</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hMerge="1">
                  <a:txBody>
                    <a:bodyPr/>
                    <a:lstStyle/>
                    <a:p>
                      <a:endParaRPr lang="es-EC"/>
                    </a:p>
                  </a:txBody>
                  <a:tcPr/>
                </a:tc>
                <a:extLst>
                  <a:ext uri="{0D108BD9-81ED-4DB2-BD59-A6C34878D82A}">
                    <a16:rowId xmlns:a16="http://schemas.microsoft.com/office/drawing/2014/main" val="1334356976"/>
                  </a:ext>
                </a:extLst>
              </a:tr>
              <a:tr h="494509">
                <a:tc>
                  <a:txBody>
                    <a:bodyPr/>
                    <a:lstStyle/>
                    <a:p>
                      <a:pPr indent="180340" algn="ctr">
                        <a:lnSpc>
                          <a:spcPct val="200000"/>
                        </a:lnSpc>
                        <a:spcAft>
                          <a:spcPts val="0"/>
                        </a:spcAft>
                      </a:pPr>
                      <a:r>
                        <a:rPr lang="es-EC" sz="1100" dirty="0">
                          <a:effectLst/>
                        </a:rPr>
                        <a:t>Descripción</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dirty="0">
                          <a:effectLst/>
                        </a:rPr>
                        <a:t>Amazon AWS</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dirty="0">
                          <a:effectLst/>
                        </a:rPr>
                        <a:t>Microsoft Azure</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dirty="0">
                          <a:effectLst/>
                        </a:rPr>
                        <a:t>Google Cloud</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dirty="0">
                          <a:effectLst/>
                        </a:rPr>
                        <a:t>TELCONET</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dirty="0">
                          <a:effectLst/>
                        </a:rPr>
                        <a:t>CNT</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extLst>
                  <a:ext uri="{0D108BD9-81ED-4DB2-BD59-A6C34878D82A}">
                    <a16:rowId xmlns:a16="http://schemas.microsoft.com/office/drawing/2014/main" val="2131103453"/>
                  </a:ext>
                </a:extLst>
              </a:tr>
              <a:tr h="622969">
                <a:tc>
                  <a:txBody>
                    <a:bodyPr/>
                    <a:lstStyle/>
                    <a:p>
                      <a:pPr indent="180340" algn="ctr">
                        <a:lnSpc>
                          <a:spcPct val="200000"/>
                        </a:lnSpc>
                        <a:spcAft>
                          <a:spcPts val="0"/>
                        </a:spcAft>
                      </a:pPr>
                      <a:r>
                        <a:rPr lang="es-EC" sz="1100">
                          <a:effectLst/>
                        </a:rPr>
                        <a:t>ISO/IEC 27000 </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extLst>
                  <a:ext uri="{0D108BD9-81ED-4DB2-BD59-A6C34878D82A}">
                    <a16:rowId xmlns:a16="http://schemas.microsoft.com/office/drawing/2014/main" val="182847637"/>
                  </a:ext>
                </a:extLst>
              </a:tr>
              <a:tr h="622969">
                <a:tc>
                  <a:txBody>
                    <a:bodyPr/>
                    <a:lstStyle/>
                    <a:p>
                      <a:pPr indent="180340" algn="ctr">
                        <a:lnSpc>
                          <a:spcPct val="200000"/>
                        </a:lnSpc>
                        <a:spcAft>
                          <a:spcPts val="0"/>
                        </a:spcAft>
                      </a:pPr>
                      <a:r>
                        <a:rPr lang="es-EC" sz="1100">
                          <a:effectLst/>
                        </a:rPr>
                        <a:t>ISO/IEC 27001</a:t>
                      </a:r>
                      <a:endParaRPr lang="es-EC"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extLst>
                  <a:ext uri="{0D108BD9-81ED-4DB2-BD59-A6C34878D82A}">
                    <a16:rowId xmlns:a16="http://schemas.microsoft.com/office/drawing/2014/main" val="526042391"/>
                  </a:ext>
                </a:extLst>
              </a:tr>
              <a:tr h="470718">
                <a:tc>
                  <a:txBody>
                    <a:bodyPr/>
                    <a:lstStyle/>
                    <a:p>
                      <a:pPr indent="180340" algn="ctr">
                        <a:lnSpc>
                          <a:spcPct val="200000"/>
                        </a:lnSpc>
                        <a:spcAft>
                          <a:spcPts val="0"/>
                        </a:spcAft>
                      </a:pPr>
                      <a:r>
                        <a:rPr lang="es-EC" sz="1100" dirty="0">
                          <a:effectLst/>
                        </a:rPr>
                        <a:t>ISO/IEC 27005</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a:effectLst/>
                        </a:rPr>
                        <a:t>SI</a:t>
                      </a:r>
                      <a:endParaRPr lang="es-EC"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tc>
                  <a:txBody>
                    <a:bodyPr/>
                    <a:lstStyle/>
                    <a:p>
                      <a:pPr indent="180340" algn="ctr">
                        <a:lnSpc>
                          <a:spcPct val="200000"/>
                        </a:lnSpc>
                        <a:spcAft>
                          <a:spcPts val="0"/>
                        </a:spcAft>
                      </a:pPr>
                      <a:r>
                        <a:rPr lang="es-EC" sz="1100" b="1" dirty="0">
                          <a:effectLst/>
                        </a:rPr>
                        <a:t>SI</a:t>
                      </a:r>
                      <a:endPar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70" marR="60970" marT="0" marB="0"/>
                </a:tc>
                <a:extLst>
                  <a:ext uri="{0D108BD9-81ED-4DB2-BD59-A6C34878D82A}">
                    <a16:rowId xmlns:a16="http://schemas.microsoft.com/office/drawing/2014/main" val="1006449713"/>
                  </a:ext>
                </a:extLst>
              </a:tr>
            </a:tbl>
          </a:graphicData>
        </a:graphic>
      </p:graphicFrame>
    </p:spTree>
    <p:extLst>
      <p:ext uri="{BB962C8B-B14F-4D97-AF65-F5344CB8AC3E}">
        <p14:creationId xmlns:p14="http://schemas.microsoft.com/office/powerpoint/2010/main" val="3370917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89D065-6F8A-4509-A346-014B70659AC8}"/>
              </a:ext>
            </a:extLst>
          </p:cNvPr>
          <p:cNvSpPr>
            <a:spLocks noGrp="1"/>
          </p:cNvSpPr>
          <p:nvPr>
            <p:ph type="sldNum" sz="quarter" idx="12"/>
          </p:nvPr>
        </p:nvSpPr>
        <p:spPr/>
        <p:txBody>
          <a:bodyPr/>
          <a:lstStyle/>
          <a:p>
            <a:fld id="{5AE1514C-5E56-4738-A1FF-4B1CFD2A3E36}" type="slidenum">
              <a:rPr lang="en-US" smtClean="0"/>
              <a:t>29</a:t>
            </a:fld>
            <a:endParaRPr lang="en-US"/>
          </a:p>
        </p:txBody>
      </p:sp>
      <p:sp>
        <p:nvSpPr>
          <p:cNvPr id="3" name="Rectangle 2">
            <a:extLst>
              <a:ext uri="{FF2B5EF4-FFF2-40B4-BE49-F238E27FC236}">
                <a16:creationId xmlns:a16="http://schemas.microsoft.com/office/drawing/2014/main" id="{F22C70FF-4989-4511-92BF-C67BF5EC1C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7372E114-E3A8-4277-AC4E-056BE4CC012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NORMATIVA LEGAL VIGENTE DE ECUADOR</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sp>
        <p:nvSpPr>
          <p:cNvPr id="5" name="TextBox 1">
            <a:extLst>
              <a:ext uri="{FF2B5EF4-FFF2-40B4-BE49-F238E27FC236}">
                <a16:creationId xmlns:a16="http://schemas.microsoft.com/office/drawing/2014/main" id="{2FD0FA5B-7D6A-499E-B9DE-C07719C2BDF2}"/>
              </a:ext>
            </a:extLst>
          </p:cNvPr>
          <p:cNvSpPr txBox="1"/>
          <p:nvPr/>
        </p:nvSpPr>
        <p:spPr>
          <a:xfrm>
            <a:off x="1475477" y="1396984"/>
            <a:ext cx="8755852" cy="4524315"/>
          </a:xfrm>
          <a:prstGeom prst="rect">
            <a:avLst/>
          </a:prstGeom>
          <a:noFill/>
        </p:spPr>
        <p:txBody>
          <a:bodyPr wrap="square" rtlCol="0">
            <a:spAutoFit/>
          </a:bodyPr>
          <a:lstStyle/>
          <a:p>
            <a:pPr lvl="0" algn="ctr"/>
            <a:r>
              <a:rPr lang="es-EC" sz="2400" b="1" spc="-20" dirty="0">
                <a:solidFill>
                  <a:schemeClr val="tx2"/>
                </a:solidFill>
              </a:rPr>
              <a:t>ESQUEMA GUBERNAMENTAL DE SEGURIDAD DE LA INFORMACIÓN – EGSI.</a:t>
            </a:r>
          </a:p>
          <a:p>
            <a:pPr marL="342900" lvl="0" indent="-342900" algn="just">
              <a:buFont typeface="Arial" panose="020B0604020202020204" pitchFamily="34" charset="0"/>
              <a:buChar char="•"/>
            </a:pPr>
            <a:endParaRPr lang="es-EC" sz="2400" b="1" spc="-20" dirty="0">
              <a:solidFill>
                <a:schemeClr val="tx2"/>
              </a:solidFill>
            </a:endParaRPr>
          </a:p>
          <a:p>
            <a:pPr marL="342900" lvl="0" indent="-342900" algn="just">
              <a:buFont typeface="Arial" panose="020B0604020202020204" pitchFamily="34" charset="0"/>
              <a:buChar char="•"/>
            </a:pPr>
            <a:r>
              <a:rPr lang="es-EC" sz="2400" b="1" spc="-20" dirty="0">
                <a:solidFill>
                  <a:schemeClr val="tx2"/>
                </a:solidFill>
              </a:rPr>
              <a:t>Art. 1. – </a:t>
            </a:r>
            <a:r>
              <a:rPr lang="es-EC" sz="2400" spc="-20" dirty="0">
                <a:solidFill>
                  <a:schemeClr val="tx2"/>
                </a:solidFill>
              </a:rPr>
              <a:t>“Disponer a las entidades de la Administración Pública Central, Institucional y que dependen de la Función Ejecutiva el uso obligatorio de las Normas Técnicas Ecuatorianas NTE INEN-ISO/IEC 27000 para la Gestión de Seguridad de la Información”.</a:t>
            </a:r>
          </a:p>
          <a:p>
            <a:pPr marL="342900" lvl="0" indent="-342900" algn="just">
              <a:buFont typeface="Arial" panose="020B0604020202020204" pitchFamily="34" charset="0"/>
              <a:buChar char="•"/>
            </a:pPr>
            <a:r>
              <a:rPr lang="es-EC" sz="2400" b="1" spc="-20" dirty="0">
                <a:solidFill>
                  <a:schemeClr val="tx2"/>
                </a:solidFill>
              </a:rPr>
              <a:t>Art. 7.- </a:t>
            </a:r>
            <a:r>
              <a:rPr lang="es-EC" sz="2400" spc="-20" dirty="0">
                <a:solidFill>
                  <a:schemeClr val="tx2"/>
                </a:solidFill>
              </a:rPr>
              <a:t>“Las entidades realizarán una evaluación de riesgos y diseñarán e implementarán el plan de manejo de riesgos de su institución, en base a la norma INEN ISO/IEC 27005 "Gestión del Riesgo en la Seguridad de la Información.</a:t>
            </a:r>
          </a:p>
        </p:txBody>
      </p:sp>
      <p:sp>
        <p:nvSpPr>
          <p:cNvPr id="6" name="Estrella: 5 puntas 5">
            <a:extLst>
              <a:ext uri="{FF2B5EF4-FFF2-40B4-BE49-F238E27FC236}">
                <a16:creationId xmlns:a16="http://schemas.microsoft.com/office/drawing/2014/main" id="{EFE3FAC8-C822-46C6-A1F4-84EE4C281350}"/>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8338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D9361-D212-4CD0-9393-4E403F278B45}"/>
              </a:ext>
            </a:extLst>
          </p:cNvPr>
          <p:cNvSpPr/>
          <p:nvPr/>
        </p:nvSpPr>
        <p:spPr>
          <a:xfrm>
            <a:off x="6954424" y="1336378"/>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2" name="Rectangle 2">
            <a:extLst>
              <a:ext uri="{FF2B5EF4-FFF2-40B4-BE49-F238E27FC236}">
                <a16:creationId xmlns:a16="http://schemas.microsoft.com/office/drawing/2014/main" id="{0EAC5A1A-EBF9-4C41-8149-9370E77C575D}"/>
              </a:ext>
            </a:extLst>
          </p:cNvPr>
          <p:cNvSpPr/>
          <p:nvPr/>
        </p:nvSpPr>
        <p:spPr>
          <a:xfrm>
            <a:off x="-1" y="522513"/>
            <a:ext cx="12192000" cy="1858388"/>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
            <a:extLst>
              <a:ext uri="{FF2B5EF4-FFF2-40B4-BE49-F238E27FC236}">
                <a16:creationId xmlns:a16="http://schemas.microsoft.com/office/drawing/2014/main" id="{FAAF9D0F-5544-4E35-B698-0721A421D4E9}"/>
              </a:ext>
            </a:extLst>
          </p:cNvPr>
          <p:cNvSpPr txBox="1"/>
          <p:nvPr/>
        </p:nvSpPr>
        <p:spPr>
          <a:xfrm>
            <a:off x="330200" y="1025983"/>
            <a:ext cx="11531599" cy="615553"/>
          </a:xfrm>
          <a:prstGeom prst="rect">
            <a:avLst/>
          </a:prstGeom>
          <a:noFill/>
        </p:spPr>
        <p:txBody>
          <a:bodyPr wrap="square" rtlCol="0">
            <a:spAutoFit/>
          </a:bodyPr>
          <a:lstStyle>
            <a:defPPr>
              <a:defRPr lang="en-US"/>
            </a:defPPr>
            <a:lvl1pPr marR="0" lvl="0" indent="0" algn="r" fontAlgn="auto">
              <a:lnSpc>
                <a:spcPct val="85000"/>
              </a:lnSpc>
              <a:spcBef>
                <a:spcPts val="0"/>
              </a:spcBef>
              <a:spcAft>
                <a:spcPts val="0"/>
              </a:spcAft>
              <a:buClrTx/>
              <a:buSzTx/>
              <a:buFontTx/>
              <a:buNone/>
              <a:tabLst/>
              <a:defRPr kumimoji="0" sz="4000" b="1" i="0" u="none" strike="noStrike" cap="none" spc="-20" normalizeH="0" baseline="0">
                <a:ln>
                  <a:noFill/>
                </a:ln>
                <a:solidFill>
                  <a:srgbClr val="FFFFFF"/>
                </a:solidFill>
                <a:effectLst/>
                <a:uLnTx/>
                <a:uFillTx/>
                <a:latin typeface="Segoe UI"/>
              </a:defRPr>
            </a:lvl1pPr>
          </a:lstStyle>
          <a:p>
            <a:pPr algn="ctr"/>
            <a:r>
              <a:rPr lang="es-EC" dirty="0"/>
              <a:t>AGENDA</a:t>
            </a:r>
            <a:endParaRPr lang="en-US" dirty="0"/>
          </a:p>
        </p:txBody>
      </p:sp>
      <p:sp>
        <p:nvSpPr>
          <p:cNvPr id="15" name="TextBox 1">
            <a:extLst>
              <a:ext uri="{FF2B5EF4-FFF2-40B4-BE49-F238E27FC236}">
                <a16:creationId xmlns:a16="http://schemas.microsoft.com/office/drawing/2014/main" id="{8E625F5C-1556-499E-B173-8A3FE2D378A6}"/>
              </a:ext>
            </a:extLst>
          </p:cNvPr>
          <p:cNvSpPr txBox="1"/>
          <p:nvPr/>
        </p:nvSpPr>
        <p:spPr>
          <a:xfrm>
            <a:off x="2363763" y="2691296"/>
            <a:ext cx="9181321" cy="3887218"/>
          </a:xfrm>
          <a:prstGeom prst="rect">
            <a:avLst/>
          </a:prstGeom>
          <a:noFill/>
        </p:spPr>
        <p:txBody>
          <a:bodyPr wrap="square" rtlCol="0">
            <a:spAutoFit/>
          </a:bodyPr>
          <a:lstStyle/>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C" sz="3600" b="1" i="0" u="none" strike="noStrike" kern="1200" cap="none" spc="-20" normalizeH="0" baseline="0" dirty="0">
                <a:ln>
                  <a:noFill/>
                </a:ln>
                <a:solidFill>
                  <a:schemeClr val="tx2"/>
                </a:solidFill>
                <a:effectLst/>
                <a:uLnTx/>
                <a:uFillTx/>
                <a:latin typeface="Segoe UI"/>
                <a:ea typeface="+mn-ea"/>
                <a:cs typeface="+mn-cs"/>
              </a:rPr>
              <a:t>Antecedentes</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3600" b="1" spc="-20" dirty="0">
                <a:solidFill>
                  <a:schemeClr val="tx2"/>
                </a:solidFill>
                <a:latin typeface="Segoe UI"/>
              </a:rPr>
              <a:t>Marco Teórico</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3600" b="1" spc="-20" dirty="0">
                <a:solidFill>
                  <a:schemeClr val="tx2"/>
                </a:solidFill>
                <a:latin typeface="Segoe UI"/>
              </a:rPr>
              <a:t>Desarrollo de Propuesta Metodológica</a:t>
            </a:r>
          </a:p>
          <a:p>
            <a:pPr marL="457200" marR="0" lvl="0" indent="-4572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3600" b="1" spc="-20" dirty="0">
                <a:solidFill>
                  <a:schemeClr val="tx2"/>
                </a:solidFill>
                <a:latin typeface="Segoe UI"/>
              </a:rPr>
              <a:t>Conclusiones y Recomendaciones</a:t>
            </a:r>
            <a:endParaRPr kumimoji="0" lang="es-EC" sz="3600" b="1" i="0" u="none" strike="noStrike" kern="1200" cap="none" spc="-20" normalizeH="0" baseline="0" dirty="0">
              <a:ln>
                <a:noFill/>
              </a:ln>
              <a:solidFill>
                <a:schemeClr val="tx2"/>
              </a:solidFill>
              <a:effectLst/>
              <a:uLnTx/>
              <a:uFillTx/>
              <a:latin typeface="Segoe UI"/>
              <a:ea typeface="+mn-ea"/>
              <a:cs typeface="+mn-cs"/>
            </a:endParaRPr>
          </a:p>
          <a:p>
            <a:pPr marR="0" lvl="0" algn="ctr" defTabSz="914400" rtl="0" eaLnBrk="1" fontAlgn="auto" latinLnBrk="0" hangingPunct="1">
              <a:lnSpc>
                <a:spcPct val="85000"/>
              </a:lnSpc>
              <a:spcBef>
                <a:spcPts val="0"/>
              </a:spcBef>
              <a:spcAft>
                <a:spcPts val="0"/>
              </a:spcAft>
              <a:buClrTx/>
              <a:buSzTx/>
              <a:tabLst/>
              <a:defRPr/>
            </a:pPr>
            <a:endParaRPr kumimoji="0" lang="es-EC" sz="3600" b="1" i="0" u="none" strike="noStrike" kern="1200" cap="none" spc="-20" normalizeH="0" baseline="0" noProof="0" dirty="0">
              <a:ln>
                <a:noFill/>
              </a:ln>
              <a:solidFill>
                <a:schemeClr val="tx2"/>
              </a:solidFill>
              <a:effectLst/>
              <a:uLnTx/>
              <a:uFillTx/>
              <a:latin typeface="Segoe UI"/>
            </a:endParaRPr>
          </a:p>
        </p:txBody>
      </p:sp>
    </p:spTree>
    <p:extLst>
      <p:ext uri="{BB962C8B-B14F-4D97-AF65-F5344CB8AC3E}">
        <p14:creationId xmlns:p14="http://schemas.microsoft.com/office/powerpoint/2010/main" val="375835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89D065-6F8A-4509-A346-014B70659AC8}"/>
              </a:ext>
            </a:extLst>
          </p:cNvPr>
          <p:cNvSpPr>
            <a:spLocks noGrp="1"/>
          </p:cNvSpPr>
          <p:nvPr>
            <p:ph type="sldNum" sz="quarter" idx="12"/>
          </p:nvPr>
        </p:nvSpPr>
        <p:spPr/>
        <p:txBody>
          <a:bodyPr/>
          <a:lstStyle/>
          <a:p>
            <a:fld id="{5AE1514C-5E56-4738-A1FF-4B1CFD2A3E36}" type="slidenum">
              <a:rPr lang="en-US" smtClean="0"/>
              <a:t>30</a:t>
            </a:fld>
            <a:endParaRPr lang="en-US"/>
          </a:p>
        </p:txBody>
      </p:sp>
      <p:sp>
        <p:nvSpPr>
          <p:cNvPr id="3" name="Rectangle 2">
            <a:extLst>
              <a:ext uri="{FF2B5EF4-FFF2-40B4-BE49-F238E27FC236}">
                <a16:creationId xmlns:a16="http://schemas.microsoft.com/office/drawing/2014/main" id="{F22C70FF-4989-4511-92BF-C67BF5EC1C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7372E114-E3A8-4277-AC4E-056BE4CC012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NORMATIVA LEGAL VIGENTE DE ECUADOR</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graphicFrame>
        <p:nvGraphicFramePr>
          <p:cNvPr id="6" name="Tabla 5">
            <a:extLst>
              <a:ext uri="{FF2B5EF4-FFF2-40B4-BE49-F238E27FC236}">
                <a16:creationId xmlns:a16="http://schemas.microsoft.com/office/drawing/2014/main" id="{FBD34236-EEED-454E-B9E4-B105F52AAB7A}"/>
              </a:ext>
            </a:extLst>
          </p:cNvPr>
          <p:cNvGraphicFramePr>
            <a:graphicFrameLocks noGrp="1"/>
          </p:cNvGraphicFramePr>
          <p:nvPr>
            <p:extLst>
              <p:ext uri="{D42A27DB-BD31-4B8C-83A1-F6EECF244321}">
                <p14:modId xmlns:p14="http://schemas.microsoft.com/office/powerpoint/2010/main" val="1166486491"/>
              </p:ext>
            </p:extLst>
          </p:nvPr>
        </p:nvGraphicFramePr>
        <p:xfrm>
          <a:off x="1561443" y="1617157"/>
          <a:ext cx="9069113" cy="3227217"/>
        </p:xfrm>
        <a:graphic>
          <a:graphicData uri="http://schemas.openxmlformats.org/drawingml/2006/table">
            <a:tbl>
              <a:tblPr firstRow="1" firstCol="1" bandRow="1">
                <a:tableStyleId>{5C22544A-7EE6-4342-B048-85BDC9FD1C3A}</a:tableStyleId>
              </a:tblPr>
              <a:tblGrid>
                <a:gridCol w="1215494">
                  <a:extLst>
                    <a:ext uri="{9D8B030D-6E8A-4147-A177-3AD203B41FA5}">
                      <a16:colId xmlns:a16="http://schemas.microsoft.com/office/drawing/2014/main" val="3319034426"/>
                    </a:ext>
                  </a:extLst>
                </a:gridCol>
                <a:gridCol w="1652053">
                  <a:extLst>
                    <a:ext uri="{9D8B030D-6E8A-4147-A177-3AD203B41FA5}">
                      <a16:colId xmlns:a16="http://schemas.microsoft.com/office/drawing/2014/main" val="4221510497"/>
                    </a:ext>
                  </a:extLst>
                </a:gridCol>
                <a:gridCol w="1762691">
                  <a:extLst>
                    <a:ext uri="{9D8B030D-6E8A-4147-A177-3AD203B41FA5}">
                      <a16:colId xmlns:a16="http://schemas.microsoft.com/office/drawing/2014/main" val="3496856183"/>
                    </a:ext>
                  </a:extLst>
                </a:gridCol>
                <a:gridCol w="1527965">
                  <a:extLst>
                    <a:ext uri="{9D8B030D-6E8A-4147-A177-3AD203B41FA5}">
                      <a16:colId xmlns:a16="http://schemas.microsoft.com/office/drawing/2014/main" val="793286263"/>
                    </a:ext>
                  </a:extLst>
                </a:gridCol>
                <a:gridCol w="1455455">
                  <a:extLst>
                    <a:ext uri="{9D8B030D-6E8A-4147-A177-3AD203B41FA5}">
                      <a16:colId xmlns:a16="http://schemas.microsoft.com/office/drawing/2014/main" val="1198134619"/>
                    </a:ext>
                  </a:extLst>
                </a:gridCol>
                <a:gridCol w="1455455">
                  <a:extLst>
                    <a:ext uri="{9D8B030D-6E8A-4147-A177-3AD203B41FA5}">
                      <a16:colId xmlns:a16="http://schemas.microsoft.com/office/drawing/2014/main" val="589180103"/>
                    </a:ext>
                  </a:extLst>
                </a:gridCol>
              </a:tblGrid>
              <a:tr h="1029833">
                <a:tc gridSpan="6">
                  <a:txBody>
                    <a:bodyPr/>
                    <a:lstStyle/>
                    <a:p>
                      <a:pPr indent="180340" algn="ctr">
                        <a:lnSpc>
                          <a:spcPct val="200000"/>
                        </a:lnSpc>
                        <a:spcAft>
                          <a:spcPts val="0"/>
                        </a:spcAft>
                      </a:pPr>
                      <a:r>
                        <a:rPr lang="es-EC" sz="1800" dirty="0">
                          <a:effectLst/>
                        </a:rPr>
                        <a:t>Esquema Gubernamental de Seguridad de la Información (EGSI)</a:t>
                      </a:r>
                      <a:endParaRPr lang="es-EC" sz="2000" dirty="0">
                        <a:effectLst/>
                      </a:endParaRPr>
                    </a:p>
                    <a:p>
                      <a:pPr indent="180340" algn="ctr">
                        <a:lnSpc>
                          <a:spcPct val="200000"/>
                        </a:lnSpc>
                        <a:spcAft>
                          <a:spcPts val="0"/>
                        </a:spcAft>
                      </a:pPr>
                      <a:r>
                        <a:rPr lang="es-EC" sz="1800" dirty="0">
                          <a:effectLst/>
                        </a:rPr>
                        <a:t>SECTOR PÚBLICO</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95099493"/>
                  </a:ext>
                </a:extLst>
              </a:tr>
              <a:tr h="633365">
                <a:tc>
                  <a:txBody>
                    <a:bodyPr/>
                    <a:lstStyle/>
                    <a:p>
                      <a:pPr>
                        <a:lnSpc>
                          <a:spcPct val="107000"/>
                        </a:lnSpc>
                      </a:pPr>
                      <a:endParaRPr lang="es-EC" sz="2400">
                        <a:effectLst/>
                        <a:latin typeface="Calibri" panose="020F0502020204030204" pitchFamily="34" charset="0"/>
                      </a:endParaRPr>
                    </a:p>
                  </a:txBody>
                  <a:tcPr marL="36674" marR="36674" marT="45842" marB="45842" anchor="b"/>
                </a:tc>
                <a:tc>
                  <a:txBody>
                    <a:bodyPr/>
                    <a:lstStyle/>
                    <a:p>
                      <a:pPr indent="180340" algn="just">
                        <a:lnSpc>
                          <a:spcPct val="200000"/>
                        </a:lnSpc>
                        <a:spcAft>
                          <a:spcPts val="0"/>
                        </a:spcAft>
                      </a:pPr>
                      <a:r>
                        <a:rPr lang="es-EC" sz="1400" b="1" dirty="0">
                          <a:effectLst/>
                        </a:rPr>
                        <a:t>Amazon AWS</a:t>
                      </a:r>
                      <a:endPar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nchor="b"/>
                </a:tc>
                <a:tc>
                  <a:txBody>
                    <a:bodyPr/>
                    <a:lstStyle/>
                    <a:p>
                      <a:pPr indent="180340" algn="just">
                        <a:lnSpc>
                          <a:spcPct val="200000"/>
                        </a:lnSpc>
                        <a:spcAft>
                          <a:spcPts val="0"/>
                        </a:spcAft>
                      </a:pPr>
                      <a:r>
                        <a:rPr lang="es-EC" sz="1400" b="1" dirty="0">
                          <a:effectLst/>
                        </a:rPr>
                        <a:t>Microsoft Azure</a:t>
                      </a:r>
                      <a:endPar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nchor="b"/>
                </a:tc>
                <a:tc>
                  <a:txBody>
                    <a:bodyPr/>
                    <a:lstStyle/>
                    <a:p>
                      <a:pPr indent="180340" algn="just">
                        <a:lnSpc>
                          <a:spcPct val="200000"/>
                        </a:lnSpc>
                        <a:spcAft>
                          <a:spcPts val="0"/>
                        </a:spcAft>
                      </a:pPr>
                      <a:r>
                        <a:rPr lang="es-EC" sz="1400" b="1" dirty="0">
                          <a:effectLst/>
                        </a:rPr>
                        <a:t>Google Cloud</a:t>
                      </a:r>
                      <a:endPar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nchor="b"/>
                </a:tc>
                <a:tc>
                  <a:txBody>
                    <a:bodyPr/>
                    <a:lstStyle/>
                    <a:p>
                      <a:pPr indent="180340" algn="just">
                        <a:lnSpc>
                          <a:spcPct val="200000"/>
                        </a:lnSpc>
                        <a:spcAft>
                          <a:spcPts val="0"/>
                        </a:spcAft>
                      </a:pPr>
                      <a:r>
                        <a:rPr lang="es-EC" sz="1400" b="1" dirty="0">
                          <a:effectLst/>
                        </a:rPr>
                        <a:t>Telconet</a:t>
                      </a:r>
                      <a:endPar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nchor="b"/>
                </a:tc>
                <a:tc>
                  <a:txBody>
                    <a:bodyPr/>
                    <a:lstStyle/>
                    <a:p>
                      <a:pPr indent="180340" algn="just">
                        <a:lnSpc>
                          <a:spcPct val="200000"/>
                        </a:lnSpc>
                        <a:spcAft>
                          <a:spcPts val="0"/>
                        </a:spcAft>
                      </a:pPr>
                      <a:r>
                        <a:rPr lang="es-EC" sz="1400" b="1" dirty="0">
                          <a:effectLst/>
                        </a:rPr>
                        <a:t>CNT</a:t>
                      </a:r>
                      <a:endPar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nchor="b"/>
                </a:tc>
                <a:extLst>
                  <a:ext uri="{0D108BD9-81ED-4DB2-BD59-A6C34878D82A}">
                    <a16:rowId xmlns:a16="http://schemas.microsoft.com/office/drawing/2014/main" val="2541585168"/>
                  </a:ext>
                </a:extLst>
              </a:tr>
              <a:tr h="702444">
                <a:tc>
                  <a:txBody>
                    <a:bodyPr/>
                    <a:lstStyle/>
                    <a:p>
                      <a:pPr indent="180340" algn="just">
                        <a:lnSpc>
                          <a:spcPct val="200000"/>
                        </a:lnSpc>
                        <a:spcAft>
                          <a:spcPts val="0"/>
                        </a:spcAft>
                      </a:pPr>
                      <a:r>
                        <a:rPr lang="es-EC" sz="1800" dirty="0">
                          <a:effectLst/>
                        </a:rPr>
                        <a:t>Art 1.</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dirty="0">
                          <a:effectLst/>
                        </a:rPr>
                        <a:t>SI</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extLst>
                  <a:ext uri="{0D108BD9-81ED-4DB2-BD59-A6C34878D82A}">
                    <a16:rowId xmlns:a16="http://schemas.microsoft.com/office/drawing/2014/main" val="2283294396"/>
                  </a:ext>
                </a:extLst>
              </a:tr>
              <a:tr h="702444">
                <a:tc>
                  <a:txBody>
                    <a:bodyPr/>
                    <a:lstStyle/>
                    <a:p>
                      <a:pPr indent="180340" algn="l">
                        <a:lnSpc>
                          <a:spcPct val="200000"/>
                        </a:lnSpc>
                        <a:spcAft>
                          <a:spcPts val="0"/>
                        </a:spcAft>
                      </a:pPr>
                      <a:r>
                        <a:rPr lang="es-EC" sz="1800">
                          <a:effectLst/>
                        </a:rPr>
                        <a:t>Art 7. </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tabLst>
                          <a:tab pos="461645" algn="ctr"/>
                        </a:tabLs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dirty="0">
                          <a:effectLst/>
                        </a:rPr>
                        <a:t>SI</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a:effectLst/>
                        </a:rPr>
                        <a:t>SI</a:t>
                      </a:r>
                      <a:endParaRPr lang="es-EC"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tc>
                  <a:txBody>
                    <a:bodyPr/>
                    <a:lstStyle/>
                    <a:p>
                      <a:pPr indent="180340" algn="just">
                        <a:lnSpc>
                          <a:spcPct val="200000"/>
                        </a:lnSpc>
                        <a:spcAft>
                          <a:spcPts val="0"/>
                        </a:spcAft>
                      </a:pPr>
                      <a:r>
                        <a:rPr lang="es-EC" sz="1800" dirty="0">
                          <a:effectLst/>
                        </a:rPr>
                        <a:t>SI</a:t>
                      </a:r>
                      <a:endParaRPr lang="es-EC"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674" marR="36674" marT="45842" marB="45842"/>
                </a:tc>
                <a:extLst>
                  <a:ext uri="{0D108BD9-81ED-4DB2-BD59-A6C34878D82A}">
                    <a16:rowId xmlns:a16="http://schemas.microsoft.com/office/drawing/2014/main" val="495327563"/>
                  </a:ext>
                </a:extLst>
              </a:tr>
            </a:tbl>
          </a:graphicData>
        </a:graphic>
      </p:graphicFrame>
    </p:spTree>
    <p:extLst>
      <p:ext uri="{BB962C8B-B14F-4D97-AF65-F5344CB8AC3E}">
        <p14:creationId xmlns:p14="http://schemas.microsoft.com/office/powerpoint/2010/main" val="35732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89D065-6F8A-4509-A346-014B70659AC8}"/>
              </a:ext>
            </a:extLst>
          </p:cNvPr>
          <p:cNvSpPr>
            <a:spLocks noGrp="1"/>
          </p:cNvSpPr>
          <p:nvPr>
            <p:ph type="sldNum" sz="quarter" idx="12"/>
          </p:nvPr>
        </p:nvSpPr>
        <p:spPr/>
        <p:txBody>
          <a:bodyPr/>
          <a:lstStyle/>
          <a:p>
            <a:fld id="{5AE1514C-5E56-4738-A1FF-4B1CFD2A3E36}" type="slidenum">
              <a:rPr lang="en-US" smtClean="0"/>
              <a:t>31</a:t>
            </a:fld>
            <a:endParaRPr lang="en-US"/>
          </a:p>
        </p:txBody>
      </p:sp>
      <p:sp>
        <p:nvSpPr>
          <p:cNvPr id="3" name="Rectangle 2">
            <a:extLst>
              <a:ext uri="{FF2B5EF4-FFF2-40B4-BE49-F238E27FC236}">
                <a16:creationId xmlns:a16="http://schemas.microsoft.com/office/drawing/2014/main" id="{F22C70FF-4989-4511-92BF-C67BF5EC1C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7372E114-E3A8-4277-AC4E-056BE4CC012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NORMATIVA LEGAL VIGENTE DE ECUADOR</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sp>
        <p:nvSpPr>
          <p:cNvPr id="5" name="TextBox 1">
            <a:extLst>
              <a:ext uri="{FF2B5EF4-FFF2-40B4-BE49-F238E27FC236}">
                <a16:creationId xmlns:a16="http://schemas.microsoft.com/office/drawing/2014/main" id="{2FD0FA5B-7D6A-499E-B9DE-C07719C2BDF2}"/>
              </a:ext>
            </a:extLst>
          </p:cNvPr>
          <p:cNvSpPr txBox="1"/>
          <p:nvPr/>
        </p:nvSpPr>
        <p:spPr>
          <a:xfrm>
            <a:off x="433130" y="1536174"/>
            <a:ext cx="5420273" cy="3477875"/>
          </a:xfrm>
          <a:prstGeom prst="rect">
            <a:avLst/>
          </a:prstGeom>
          <a:noFill/>
        </p:spPr>
        <p:txBody>
          <a:bodyPr wrap="square" rtlCol="0">
            <a:spAutoFit/>
          </a:bodyPr>
          <a:lstStyle/>
          <a:p>
            <a:pPr lvl="0" algn="ctr"/>
            <a:r>
              <a:rPr lang="es-EC" sz="2000" b="1" spc="-20" dirty="0">
                <a:solidFill>
                  <a:schemeClr val="tx2"/>
                </a:solidFill>
              </a:rPr>
              <a:t>CÓDIGO INGENIOS</a:t>
            </a:r>
          </a:p>
          <a:p>
            <a:pPr marL="342900" lvl="0" indent="-342900" algn="just">
              <a:buFont typeface="Arial" panose="020B0604020202020204" pitchFamily="34" charset="0"/>
              <a:buChar char="•"/>
            </a:pPr>
            <a:endParaRPr lang="es-EC" sz="2000" b="1" spc="-20" dirty="0">
              <a:solidFill>
                <a:schemeClr val="tx2"/>
              </a:solidFill>
            </a:endParaRPr>
          </a:p>
          <a:p>
            <a:pPr marL="342900" lvl="0" indent="-342900" algn="just">
              <a:buFont typeface="Arial" panose="020B0604020202020204" pitchFamily="34" charset="0"/>
              <a:buChar char="•"/>
            </a:pPr>
            <a:r>
              <a:rPr lang="es-EC" sz="2000" b="1" spc="-20" dirty="0">
                <a:solidFill>
                  <a:schemeClr val="tx2"/>
                </a:solidFill>
              </a:rPr>
              <a:t>Artículo 146.- “</a:t>
            </a:r>
            <a:r>
              <a:rPr lang="es-EC" sz="2000" spc="-20" dirty="0">
                <a:solidFill>
                  <a:schemeClr val="tx2"/>
                </a:solidFill>
              </a:rPr>
              <a:t>Localización de datos.- Cuando las entidades del sector público contraten servicios de software u otros que impliquen la localización de datos, deberán hacerlo con proveedores que garanticen que los datos se encuentren localizados en centros de cómputo que cumplan con los estándares internacionales en seguridad y protección conforme las siguientes reglas:”</a:t>
            </a:r>
          </a:p>
        </p:txBody>
      </p:sp>
      <p:sp>
        <p:nvSpPr>
          <p:cNvPr id="6" name="TextBox 1">
            <a:extLst>
              <a:ext uri="{FF2B5EF4-FFF2-40B4-BE49-F238E27FC236}">
                <a16:creationId xmlns:a16="http://schemas.microsoft.com/office/drawing/2014/main" id="{9D327342-DABE-448E-9643-86CC6E9D7715}"/>
              </a:ext>
            </a:extLst>
          </p:cNvPr>
          <p:cNvSpPr txBox="1"/>
          <p:nvPr/>
        </p:nvSpPr>
        <p:spPr>
          <a:xfrm>
            <a:off x="5853404" y="1247730"/>
            <a:ext cx="5662870" cy="5324535"/>
          </a:xfrm>
          <a:prstGeom prst="rect">
            <a:avLst/>
          </a:prstGeom>
          <a:noFill/>
        </p:spPr>
        <p:txBody>
          <a:bodyPr wrap="square" rtlCol="0">
            <a:spAutoFit/>
          </a:bodyPr>
          <a:lstStyle/>
          <a:p>
            <a:pPr marL="342900" lvl="0" indent="-342900" algn="just">
              <a:buFont typeface="Arial" panose="020B0604020202020204" pitchFamily="34" charset="0"/>
              <a:buChar char="•"/>
            </a:pPr>
            <a:r>
              <a:rPr lang="es-EC" sz="2000" b="1" spc="-20" dirty="0">
                <a:solidFill>
                  <a:schemeClr val="tx2"/>
                </a:solidFill>
              </a:rPr>
              <a:t>a) “</a:t>
            </a:r>
            <a:r>
              <a:rPr lang="es-EC" sz="2000" spc="-20" dirty="0">
                <a:solidFill>
                  <a:schemeClr val="tx2"/>
                </a:solidFill>
              </a:rPr>
              <a:t>Los datos relacionados con seguridad nacional y sectores estratégicos se deben encontrar en centros de cómputo ubicados en territorio ecuatoriano; “</a:t>
            </a:r>
          </a:p>
          <a:p>
            <a:pPr marL="342900" lvl="0" indent="-342900" algn="just">
              <a:buFont typeface="Arial" panose="020B0604020202020204" pitchFamily="34" charset="0"/>
              <a:buChar char="•"/>
            </a:pPr>
            <a:r>
              <a:rPr lang="es-EC" sz="2000" b="1" spc="-20" dirty="0">
                <a:solidFill>
                  <a:schemeClr val="tx2"/>
                </a:solidFill>
              </a:rPr>
              <a:t>b) “</a:t>
            </a:r>
            <a:r>
              <a:rPr lang="es-EC" sz="2000" spc="-20" dirty="0">
                <a:solidFill>
                  <a:schemeClr val="tx2"/>
                </a:solidFill>
              </a:rPr>
              <a:t>Los datos de relevancia para el Estado que no se encuentren contenidos en el literal a) de este artículo se deben encontrar de forma preferente en centros de cómputo ubicados en territorio ecuatoriano o en países con normas de protección de datos iguales o más exigentes que los establecidos en el Ecuador; y, “</a:t>
            </a:r>
          </a:p>
          <a:p>
            <a:pPr marL="342900" lvl="0" indent="-342900" algn="just">
              <a:buFont typeface="Arial" panose="020B0604020202020204" pitchFamily="34" charset="0"/>
              <a:buChar char="•"/>
            </a:pPr>
            <a:r>
              <a:rPr lang="es-EC" sz="2000" b="1" spc="-20" dirty="0">
                <a:solidFill>
                  <a:schemeClr val="tx2"/>
                </a:solidFill>
              </a:rPr>
              <a:t>c) “</a:t>
            </a:r>
            <a:r>
              <a:rPr lang="es-EC" sz="2000" spc="-20" dirty="0">
                <a:solidFill>
                  <a:schemeClr val="tx2"/>
                </a:solidFill>
              </a:rPr>
              <a:t>Los datos que no se encuentren contenidos en los literales </a:t>
            </a:r>
            <a:r>
              <a:rPr lang="es-EC" sz="2000" u="sng" spc="-20" dirty="0">
                <a:solidFill>
                  <a:schemeClr val="tx2"/>
                </a:solidFill>
              </a:rPr>
              <a:t>a y b </a:t>
            </a:r>
            <a:r>
              <a:rPr lang="es-EC" sz="2000" spc="-20" dirty="0">
                <a:solidFill>
                  <a:schemeClr val="tx2"/>
                </a:solidFill>
              </a:rPr>
              <a:t>del presente artículo se deben encontrar de forma indistinta en centros de cómputo ubicados en territorio ecuatoriano o extranjero.”</a:t>
            </a:r>
          </a:p>
        </p:txBody>
      </p:sp>
    </p:spTree>
    <p:extLst>
      <p:ext uri="{BB962C8B-B14F-4D97-AF65-F5344CB8AC3E}">
        <p14:creationId xmlns:p14="http://schemas.microsoft.com/office/powerpoint/2010/main" val="2427787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89D065-6F8A-4509-A346-014B70659AC8}"/>
              </a:ext>
            </a:extLst>
          </p:cNvPr>
          <p:cNvSpPr>
            <a:spLocks noGrp="1"/>
          </p:cNvSpPr>
          <p:nvPr>
            <p:ph type="sldNum" sz="quarter" idx="12"/>
          </p:nvPr>
        </p:nvSpPr>
        <p:spPr/>
        <p:txBody>
          <a:bodyPr/>
          <a:lstStyle/>
          <a:p>
            <a:fld id="{5AE1514C-5E56-4738-A1FF-4B1CFD2A3E36}" type="slidenum">
              <a:rPr lang="en-US" smtClean="0"/>
              <a:t>32</a:t>
            </a:fld>
            <a:endParaRPr lang="en-US"/>
          </a:p>
        </p:txBody>
      </p:sp>
      <p:sp>
        <p:nvSpPr>
          <p:cNvPr id="3" name="Rectangle 2">
            <a:extLst>
              <a:ext uri="{FF2B5EF4-FFF2-40B4-BE49-F238E27FC236}">
                <a16:creationId xmlns:a16="http://schemas.microsoft.com/office/drawing/2014/main" id="{F22C70FF-4989-4511-92BF-C67BF5EC1C6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7372E114-E3A8-4277-AC4E-056BE4CC0123}"/>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NORMATIVA LEGAL VIGENTE DE ECUADOR</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graphicFrame>
        <p:nvGraphicFramePr>
          <p:cNvPr id="5" name="Tabla 4">
            <a:extLst>
              <a:ext uri="{FF2B5EF4-FFF2-40B4-BE49-F238E27FC236}">
                <a16:creationId xmlns:a16="http://schemas.microsoft.com/office/drawing/2014/main" id="{462C5C9F-2835-43B8-B3A9-ACC38C681BF3}"/>
              </a:ext>
            </a:extLst>
          </p:cNvPr>
          <p:cNvGraphicFramePr>
            <a:graphicFrameLocks noGrp="1"/>
          </p:cNvGraphicFramePr>
          <p:nvPr>
            <p:extLst>
              <p:ext uri="{D42A27DB-BD31-4B8C-83A1-F6EECF244321}">
                <p14:modId xmlns:p14="http://schemas.microsoft.com/office/powerpoint/2010/main" val="2711330134"/>
              </p:ext>
            </p:extLst>
          </p:nvPr>
        </p:nvGraphicFramePr>
        <p:xfrm>
          <a:off x="1410749" y="1375431"/>
          <a:ext cx="9370502" cy="4969212"/>
        </p:xfrm>
        <a:graphic>
          <a:graphicData uri="http://schemas.openxmlformats.org/drawingml/2006/table">
            <a:tbl>
              <a:tblPr firstRow="1" firstCol="1" bandRow="1">
                <a:tableStyleId>{5C22544A-7EE6-4342-B048-85BDC9FD1C3A}</a:tableStyleId>
              </a:tblPr>
              <a:tblGrid>
                <a:gridCol w="5829046">
                  <a:extLst>
                    <a:ext uri="{9D8B030D-6E8A-4147-A177-3AD203B41FA5}">
                      <a16:colId xmlns:a16="http://schemas.microsoft.com/office/drawing/2014/main" val="1552559468"/>
                    </a:ext>
                  </a:extLst>
                </a:gridCol>
                <a:gridCol w="1803533">
                  <a:extLst>
                    <a:ext uri="{9D8B030D-6E8A-4147-A177-3AD203B41FA5}">
                      <a16:colId xmlns:a16="http://schemas.microsoft.com/office/drawing/2014/main" val="4056350240"/>
                    </a:ext>
                  </a:extLst>
                </a:gridCol>
                <a:gridCol w="1737923">
                  <a:extLst>
                    <a:ext uri="{9D8B030D-6E8A-4147-A177-3AD203B41FA5}">
                      <a16:colId xmlns:a16="http://schemas.microsoft.com/office/drawing/2014/main" val="1943805936"/>
                    </a:ext>
                  </a:extLst>
                </a:gridCol>
              </a:tblGrid>
              <a:tr h="193148">
                <a:tc gridSpan="3">
                  <a:txBody>
                    <a:bodyPr/>
                    <a:lstStyle/>
                    <a:p>
                      <a:pPr indent="180340" algn="ctr">
                        <a:lnSpc>
                          <a:spcPct val="200000"/>
                        </a:lnSpc>
                        <a:spcAft>
                          <a:spcPts val="0"/>
                        </a:spcAft>
                      </a:pPr>
                      <a:r>
                        <a:rPr lang="es-EC" sz="1900" b="1" dirty="0">
                          <a:effectLst/>
                        </a:rPr>
                        <a:t>CÓDIGO INGENIOS - SECTOR PÚBLICO Art. 146</a:t>
                      </a:r>
                      <a:endParaRPr lang="es-EC" sz="1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1683028"/>
                  </a:ext>
                </a:extLst>
              </a:tr>
              <a:tr h="0">
                <a:tc rowSpan="2">
                  <a:txBody>
                    <a:bodyPr/>
                    <a:lstStyle/>
                    <a:p>
                      <a:pPr indent="180340" algn="ctr">
                        <a:lnSpc>
                          <a:spcPct val="200000"/>
                        </a:lnSpc>
                        <a:spcAft>
                          <a:spcPts val="0"/>
                        </a:spcAft>
                      </a:pPr>
                      <a:r>
                        <a:rPr lang="es-EC" sz="1600" b="1" dirty="0">
                          <a:effectLst/>
                        </a:rPr>
                        <a:t>INSTITUCIONES QUE CONTIENEN</a:t>
                      </a:r>
                      <a:endPar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gridSpan="2">
                  <a:txBody>
                    <a:bodyPr/>
                    <a:lstStyle/>
                    <a:p>
                      <a:pPr indent="180340" algn="ctr">
                        <a:lnSpc>
                          <a:spcPct val="200000"/>
                        </a:lnSpc>
                        <a:spcAft>
                          <a:spcPts val="0"/>
                        </a:spcAft>
                      </a:pPr>
                      <a:r>
                        <a:rPr lang="es-EC" sz="1200" b="1" dirty="0">
                          <a:effectLst/>
                        </a:rPr>
                        <a:t>PROVEEDORES</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hMerge="1">
                  <a:txBody>
                    <a:bodyPr/>
                    <a:lstStyle/>
                    <a:p>
                      <a:endParaRPr lang="es-EC"/>
                    </a:p>
                  </a:txBody>
                  <a:tcPr/>
                </a:tc>
                <a:extLst>
                  <a:ext uri="{0D108BD9-81ED-4DB2-BD59-A6C34878D82A}">
                    <a16:rowId xmlns:a16="http://schemas.microsoft.com/office/drawing/2014/main" val="332244568"/>
                  </a:ext>
                </a:extLst>
              </a:tr>
              <a:tr h="0">
                <a:tc vMerge="1">
                  <a:txBody>
                    <a:bodyPr/>
                    <a:lstStyle/>
                    <a:p>
                      <a:pPr indent="180340" algn="ctr">
                        <a:lnSpc>
                          <a:spcPct val="200000"/>
                        </a:lnSpc>
                        <a:spcAft>
                          <a:spcPts val="0"/>
                        </a:spcAft>
                      </a:pP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a:txBody>
                    <a:bodyPr/>
                    <a:lstStyle/>
                    <a:p>
                      <a:pPr indent="180340" algn="ctr">
                        <a:lnSpc>
                          <a:spcPct val="200000"/>
                        </a:lnSpc>
                        <a:spcAft>
                          <a:spcPts val="0"/>
                        </a:spcAft>
                      </a:pPr>
                      <a:r>
                        <a:rPr lang="es-EC" sz="1200" b="1" dirty="0">
                          <a:effectLst/>
                        </a:rPr>
                        <a:t>EXTERIOR</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a:txBody>
                    <a:bodyPr/>
                    <a:lstStyle/>
                    <a:p>
                      <a:pPr indent="180340" algn="ctr">
                        <a:lnSpc>
                          <a:spcPct val="200000"/>
                        </a:lnSpc>
                        <a:spcAft>
                          <a:spcPts val="0"/>
                        </a:spcAft>
                      </a:pPr>
                      <a:r>
                        <a:rPr lang="es-EC" sz="1200" b="1" dirty="0">
                          <a:effectLst/>
                        </a:rPr>
                        <a:t>LOCAL</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extLst>
                  <a:ext uri="{0D108BD9-81ED-4DB2-BD59-A6C34878D82A}">
                    <a16:rowId xmlns:a16="http://schemas.microsoft.com/office/drawing/2014/main" val="101884736"/>
                  </a:ext>
                </a:extLst>
              </a:tr>
              <a:tr h="325173">
                <a:tc>
                  <a:txBody>
                    <a:bodyPr/>
                    <a:lstStyle/>
                    <a:p>
                      <a:pPr marL="0" indent="180340" algn="just" defTabSz="914400" rtl="0" eaLnBrk="1" latinLnBrk="0" hangingPunct="1">
                        <a:lnSpc>
                          <a:spcPct val="150000"/>
                        </a:lnSpc>
                        <a:spcAft>
                          <a:spcPts val="0"/>
                        </a:spcAft>
                      </a:pPr>
                      <a:r>
                        <a:rPr lang="es-EC" sz="1800" b="1" kern="1200" dirty="0">
                          <a:solidFill>
                            <a:schemeClr val="lt1"/>
                          </a:solidFill>
                          <a:effectLst/>
                          <a:latin typeface="+mn-lt"/>
                          <a:ea typeface="+mn-ea"/>
                          <a:cs typeface="+mn-cs"/>
                        </a:rPr>
                        <a:t>a) </a:t>
                      </a:r>
                      <a:r>
                        <a:rPr lang="es-EC" sz="1800" b="0" kern="1200" dirty="0">
                          <a:solidFill>
                            <a:schemeClr val="lt1"/>
                          </a:solidFill>
                          <a:effectLst/>
                          <a:latin typeface="+mn-lt"/>
                          <a:ea typeface="+mn-ea"/>
                          <a:cs typeface="+mn-cs"/>
                        </a:rPr>
                        <a:t>Datos relacionados con seguridad nacional y de sectores estratégicos.</a:t>
                      </a:r>
                    </a:p>
                  </a:txBody>
                  <a:tcPr marL="24449" marR="24449" marT="30561" marB="30561"/>
                </a:tc>
                <a:tc>
                  <a:txBody>
                    <a:bodyPr/>
                    <a:lstStyle/>
                    <a:p>
                      <a:pPr indent="180340" algn="ctr">
                        <a:lnSpc>
                          <a:spcPct val="200000"/>
                        </a:lnSpc>
                        <a:spcAft>
                          <a:spcPts val="0"/>
                        </a:spcAft>
                      </a:pPr>
                      <a:r>
                        <a:rPr lang="es-EC" sz="1200" b="1" dirty="0">
                          <a:effectLst/>
                        </a:rPr>
                        <a:t>NO</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a:txBody>
                    <a:bodyPr/>
                    <a:lstStyle/>
                    <a:p>
                      <a:pPr indent="180340" algn="ctr">
                        <a:lnSpc>
                          <a:spcPct val="200000"/>
                        </a:lnSpc>
                        <a:spcAft>
                          <a:spcPts val="0"/>
                        </a:spcAft>
                      </a:pPr>
                      <a:r>
                        <a:rPr lang="es-EC" sz="1200" b="1" dirty="0">
                          <a:effectLst/>
                        </a:rPr>
                        <a:t>SI</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extLst>
                  <a:ext uri="{0D108BD9-81ED-4DB2-BD59-A6C34878D82A}">
                    <a16:rowId xmlns:a16="http://schemas.microsoft.com/office/drawing/2014/main" val="880384936"/>
                  </a:ext>
                </a:extLst>
              </a:tr>
              <a:tr h="457198">
                <a:tc>
                  <a:txBody>
                    <a:bodyPr/>
                    <a:lstStyle/>
                    <a:p>
                      <a:pPr marL="0" indent="180340" algn="just" defTabSz="914400" rtl="0" eaLnBrk="1" latinLnBrk="0" hangingPunct="1">
                        <a:lnSpc>
                          <a:spcPct val="150000"/>
                        </a:lnSpc>
                        <a:spcAft>
                          <a:spcPts val="0"/>
                        </a:spcAft>
                      </a:pPr>
                      <a:r>
                        <a:rPr lang="es-EC" sz="1800" b="1" kern="1200" dirty="0">
                          <a:solidFill>
                            <a:schemeClr val="lt1"/>
                          </a:solidFill>
                          <a:effectLst/>
                          <a:latin typeface="+mn-lt"/>
                          <a:ea typeface="+mn-ea"/>
                          <a:cs typeface="+mn-cs"/>
                        </a:rPr>
                        <a:t>b) </a:t>
                      </a:r>
                      <a:r>
                        <a:rPr lang="es-EC" sz="1800" b="0" kern="1200" dirty="0">
                          <a:solidFill>
                            <a:schemeClr val="lt1"/>
                          </a:solidFill>
                          <a:effectLst/>
                          <a:latin typeface="+mn-lt"/>
                          <a:ea typeface="+mn-ea"/>
                          <a:cs typeface="+mn-cs"/>
                        </a:rPr>
                        <a:t>Datos de relevancia para el estado que no son relacionados con seguridad nacional y de sectores estratégicos.</a:t>
                      </a:r>
                    </a:p>
                  </a:txBody>
                  <a:tcPr marL="24449" marR="24449" marT="30561" marB="30561"/>
                </a:tc>
                <a:tc>
                  <a:txBody>
                    <a:bodyPr/>
                    <a:lstStyle/>
                    <a:p>
                      <a:pPr indent="180340" algn="ctr">
                        <a:lnSpc>
                          <a:spcPct val="200000"/>
                        </a:lnSpc>
                        <a:spcAft>
                          <a:spcPts val="0"/>
                        </a:spcAft>
                      </a:pPr>
                      <a:r>
                        <a:rPr lang="es-EC" sz="1200" b="1" dirty="0">
                          <a:effectLst/>
                        </a:rPr>
                        <a:t>SI</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a:txBody>
                    <a:bodyPr/>
                    <a:lstStyle/>
                    <a:p>
                      <a:pPr indent="180340" algn="ctr">
                        <a:lnSpc>
                          <a:spcPct val="200000"/>
                        </a:lnSpc>
                        <a:spcAft>
                          <a:spcPts val="0"/>
                        </a:spcAft>
                      </a:pPr>
                      <a:r>
                        <a:rPr lang="es-EC" sz="1200" b="1" dirty="0">
                          <a:effectLst/>
                        </a:rPr>
                        <a:t>SI</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extLst>
                  <a:ext uri="{0D108BD9-81ED-4DB2-BD59-A6C34878D82A}">
                    <a16:rowId xmlns:a16="http://schemas.microsoft.com/office/drawing/2014/main" val="1283317405"/>
                  </a:ext>
                </a:extLst>
              </a:tr>
              <a:tr h="457198">
                <a:tc>
                  <a:txBody>
                    <a:bodyPr/>
                    <a:lstStyle/>
                    <a:p>
                      <a:pPr marL="0" indent="180340" algn="just" defTabSz="914400" rtl="0" eaLnBrk="1" latinLnBrk="0" hangingPunct="1">
                        <a:lnSpc>
                          <a:spcPct val="150000"/>
                        </a:lnSpc>
                        <a:spcAft>
                          <a:spcPts val="0"/>
                        </a:spcAft>
                      </a:pPr>
                      <a:r>
                        <a:rPr lang="es-EC" sz="1800" b="1" kern="1200" dirty="0">
                          <a:solidFill>
                            <a:schemeClr val="lt1"/>
                          </a:solidFill>
                          <a:effectLst/>
                          <a:latin typeface="+mn-lt"/>
                          <a:ea typeface="+mn-ea"/>
                          <a:cs typeface="+mn-cs"/>
                        </a:rPr>
                        <a:t>c) </a:t>
                      </a:r>
                      <a:r>
                        <a:rPr lang="es-EC" sz="1800" b="0" kern="1200" dirty="0">
                          <a:solidFill>
                            <a:schemeClr val="lt1"/>
                          </a:solidFill>
                          <a:effectLst/>
                          <a:latin typeface="+mn-lt"/>
                          <a:ea typeface="+mn-ea"/>
                          <a:cs typeface="+mn-cs"/>
                        </a:rPr>
                        <a:t>Datos que no son de relevancia para el estado y además que no son relacionados con seguridad nacional y de sectores estratégicos</a:t>
                      </a:r>
                    </a:p>
                  </a:txBody>
                  <a:tcPr marL="24449" marR="24449" marT="30561" marB="30561"/>
                </a:tc>
                <a:tc>
                  <a:txBody>
                    <a:bodyPr/>
                    <a:lstStyle/>
                    <a:p>
                      <a:pPr indent="180340" algn="ctr">
                        <a:lnSpc>
                          <a:spcPct val="200000"/>
                        </a:lnSpc>
                        <a:spcAft>
                          <a:spcPts val="0"/>
                        </a:spcAft>
                      </a:pPr>
                      <a:r>
                        <a:rPr lang="es-EC" sz="1200" b="1" dirty="0">
                          <a:effectLst/>
                        </a:rPr>
                        <a:t>SI</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tc>
                  <a:txBody>
                    <a:bodyPr/>
                    <a:lstStyle/>
                    <a:p>
                      <a:pPr indent="180340" algn="ctr">
                        <a:lnSpc>
                          <a:spcPct val="200000"/>
                        </a:lnSpc>
                        <a:spcAft>
                          <a:spcPts val="0"/>
                        </a:spcAft>
                      </a:pPr>
                      <a:r>
                        <a:rPr lang="es-EC" sz="1200" b="1" dirty="0">
                          <a:effectLst/>
                        </a:rPr>
                        <a:t>SI</a:t>
                      </a:r>
                      <a:endPar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449" marR="24449" marT="30561" marB="30561"/>
                </a:tc>
                <a:extLst>
                  <a:ext uri="{0D108BD9-81ED-4DB2-BD59-A6C34878D82A}">
                    <a16:rowId xmlns:a16="http://schemas.microsoft.com/office/drawing/2014/main" val="2925168593"/>
                  </a:ext>
                </a:extLst>
              </a:tr>
            </a:tbl>
          </a:graphicData>
        </a:graphic>
      </p:graphicFrame>
    </p:spTree>
    <p:extLst>
      <p:ext uri="{BB962C8B-B14F-4D97-AF65-F5344CB8AC3E}">
        <p14:creationId xmlns:p14="http://schemas.microsoft.com/office/powerpoint/2010/main" val="3428103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CA5139B-4C4A-40E9-9F54-C3C14DE785AD}"/>
              </a:ext>
            </a:extLst>
          </p:cNvPr>
          <p:cNvSpPr>
            <a:spLocks noGrp="1"/>
          </p:cNvSpPr>
          <p:nvPr>
            <p:ph type="sldNum" sz="quarter" idx="12"/>
          </p:nvPr>
        </p:nvSpPr>
        <p:spPr/>
        <p:txBody>
          <a:bodyPr/>
          <a:lstStyle/>
          <a:p>
            <a:fld id="{5AE1514C-5E56-4738-A1FF-4B1CFD2A3E36}" type="slidenum">
              <a:rPr lang="en-US" smtClean="0"/>
              <a:t>33</a:t>
            </a:fld>
            <a:endParaRPr lang="en-US"/>
          </a:p>
        </p:txBody>
      </p:sp>
      <p:grpSp>
        <p:nvGrpSpPr>
          <p:cNvPr id="9" name="Grupo 8">
            <a:extLst>
              <a:ext uri="{FF2B5EF4-FFF2-40B4-BE49-F238E27FC236}">
                <a16:creationId xmlns:a16="http://schemas.microsoft.com/office/drawing/2014/main" id="{2B128B37-832F-42C2-876F-619A1929D714}"/>
              </a:ext>
            </a:extLst>
          </p:cNvPr>
          <p:cNvGrpSpPr/>
          <p:nvPr/>
        </p:nvGrpSpPr>
        <p:grpSpPr>
          <a:xfrm>
            <a:off x="2069774" y="1147665"/>
            <a:ext cx="8052452" cy="5065855"/>
            <a:chOff x="1912642" y="723351"/>
            <a:chExt cx="8883011" cy="5667450"/>
          </a:xfrm>
        </p:grpSpPr>
        <p:graphicFrame>
          <p:nvGraphicFramePr>
            <p:cNvPr id="5" name="Diagrama 4">
              <a:extLst>
                <a:ext uri="{FF2B5EF4-FFF2-40B4-BE49-F238E27FC236}">
                  <a16:creationId xmlns:a16="http://schemas.microsoft.com/office/drawing/2014/main" id="{CFE93AA0-AE19-4DD3-A233-A931CA65FC29}"/>
                </a:ext>
              </a:extLst>
            </p:cNvPr>
            <p:cNvGraphicFramePr/>
            <p:nvPr>
              <p:extLst>
                <p:ext uri="{D42A27DB-BD31-4B8C-83A1-F6EECF244321}">
                  <p14:modId xmlns:p14="http://schemas.microsoft.com/office/powerpoint/2010/main" val="3986281324"/>
                </p:ext>
              </p:extLst>
            </p:nvPr>
          </p:nvGraphicFramePr>
          <p:xfrm>
            <a:off x="1924723" y="1376495"/>
            <a:ext cx="8870929" cy="436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echa: a la izquierda y derecha 6">
              <a:extLst>
                <a:ext uri="{FF2B5EF4-FFF2-40B4-BE49-F238E27FC236}">
                  <a16:creationId xmlns:a16="http://schemas.microsoft.com/office/drawing/2014/main" id="{51575974-81E2-4289-84C7-8B5C2ACEB2BA}"/>
                </a:ext>
              </a:extLst>
            </p:cNvPr>
            <p:cNvSpPr/>
            <p:nvPr/>
          </p:nvSpPr>
          <p:spPr>
            <a:xfrm>
              <a:off x="1912642" y="5737658"/>
              <a:ext cx="8883009" cy="653143"/>
            </a:xfrm>
            <a:prstGeom prst="leftRightArrow">
              <a:avLst>
                <a:gd name="adj1" fmla="val 58571"/>
                <a:gd name="adj2" fmla="val 155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MEJORA CONTINUA DEL SERVICIO</a:t>
              </a:r>
            </a:p>
          </p:txBody>
        </p:sp>
        <p:sp>
          <p:nvSpPr>
            <p:cNvPr id="8" name="Flecha: a la derecha 7">
              <a:extLst>
                <a:ext uri="{FF2B5EF4-FFF2-40B4-BE49-F238E27FC236}">
                  <a16:creationId xmlns:a16="http://schemas.microsoft.com/office/drawing/2014/main" id="{80403ABF-AF98-42F9-9F4C-94AE0240AC2D}"/>
                </a:ext>
              </a:extLst>
            </p:cNvPr>
            <p:cNvSpPr/>
            <p:nvPr/>
          </p:nvSpPr>
          <p:spPr>
            <a:xfrm>
              <a:off x="1912643" y="723351"/>
              <a:ext cx="8883010" cy="653143"/>
            </a:xfrm>
            <a:prstGeom prst="rightArrow">
              <a:avLst>
                <a:gd name="adj1" fmla="val 50000"/>
                <a:gd name="adj2" fmla="val 1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t>CICLO DE VIDA DEL SERVICIO - ITIL</a:t>
              </a:r>
            </a:p>
          </p:txBody>
        </p:sp>
      </p:grpSp>
      <p:sp>
        <p:nvSpPr>
          <p:cNvPr id="10" name="Rectangle 2">
            <a:extLst>
              <a:ext uri="{FF2B5EF4-FFF2-40B4-BE49-F238E27FC236}">
                <a16:creationId xmlns:a16="http://schemas.microsoft.com/office/drawing/2014/main" id="{19936F24-D29E-4D77-AB9D-84B2F1BAA37A}"/>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id="{6C955E3E-0205-4D1F-BC56-9EF173E8953D}"/>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ITIL V3</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sp>
        <p:nvSpPr>
          <p:cNvPr id="12" name="Estrella: 5 puntas 11">
            <a:extLst>
              <a:ext uri="{FF2B5EF4-FFF2-40B4-BE49-F238E27FC236}">
                <a16:creationId xmlns:a16="http://schemas.microsoft.com/office/drawing/2014/main" id="{1D788DB2-6665-41E1-AE5A-77EAACED1E30}"/>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05239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34</a:t>
            </a:fld>
            <a:endParaRPr lang="en-US"/>
          </a:p>
        </p:txBody>
      </p:sp>
      <p:graphicFrame>
        <p:nvGraphicFramePr>
          <p:cNvPr id="5" name="Tabla 4">
            <a:extLst>
              <a:ext uri="{FF2B5EF4-FFF2-40B4-BE49-F238E27FC236}">
                <a16:creationId xmlns:a16="http://schemas.microsoft.com/office/drawing/2014/main" id="{D892F16D-312C-4294-8DB2-EEE7EEA0FDE5}"/>
              </a:ext>
            </a:extLst>
          </p:cNvPr>
          <p:cNvGraphicFramePr>
            <a:graphicFrameLocks noGrp="1"/>
          </p:cNvGraphicFramePr>
          <p:nvPr>
            <p:extLst>
              <p:ext uri="{D42A27DB-BD31-4B8C-83A1-F6EECF244321}">
                <p14:modId xmlns:p14="http://schemas.microsoft.com/office/powerpoint/2010/main" val="2141970652"/>
              </p:ext>
            </p:extLst>
          </p:nvPr>
        </p:nvGraphicFramePr>
        <p:xfrm>
          <a:off x="1126207" y="1315314"/>
          <a:ext cx="9706062" cy="4970417"/>
        </p:xfrm>
        <a:graphic>
          <a:graphicData uri="http://schemas.openxmlformats.org/drawingml/2006/table">
            <a:tbl>
              <a:tblPr>
                <a:tableStyleId>{5C22544A-7EE6-4342-B048-85BDC9FD1C3A}</a:tableStyleId>
              </a:tblPr>
              <a:tblGrid>
                <a:gridCol w="1709272">
                  <a:extLst>
                    <a:ext uri="{9D8B030D-6E8A-4147-A177-3AD203B41FA5}">
                      <a16:colId xmlns:a16="http://schemas.microsoft.com/office/drawing/2014/main" val="4102036791"/>
                    </a:ext>
                  </a:extLst>
                </a:gridCol>
                <a:gridCol w="2063692">
                  <a:extLst>
                    <a:ext uri="{9D8B030D-6E8A-4147-A177-3AD203B41FA5}">
                      <a16:colId xmlns:a16="http://schemas.microsoft.com/office/drawing/2014/main" val="1474350262"/>
                    </a:ext>
                  </a:extLst>
                </a:gridCol>
                <a:gridCol w="2499919">
                  <a:extLst>
                    <a:ext uri="{9D8B030D-6E8A-4147-A177-3AD203B41FA5}">
                      <a16:colId xmlns:a16="http://schemas.microsoft.com/office/drawing/2014/main" val="3772075030"/>
                    </a:ext>
                  </a:extLst>
                </a:gridCol>
                <a:gridCol w="1672080">
                  <a:extLst>
                    <a:ext uri="{9D8B030D-6E8A-4147-A177-3AD203B41FA5}">
                      <a16:colId xmlns:a16="http://schemas.microsoft.com/office/drawing/2014/main" val="502801753"/>
                    </a:ext>
                  </a:extLst>
                </a:gridCol>
                <a:gridCol w="1761099">
                  <a:extLst>
                    <a:ext uri="{9D8B030D-6E8A-4147-A177-3AD203B41FA5}">
                      <a16:colId xmlns:a16="http://schemas.microsoft.com/office/drawing/2014/main" val="1175364563"/>
                    </a:ext>
                  </a:extLst>
                </a:gridCol>
              </a:tblGrid>
              <a:tr h="186308">
                <a:tc>
                  <a:txBody>
                    <a:bodyPr/>
                    <a:lstStyle/>
                    <a:p>
                      <a:pPr algn="ctr" fontAlgn="ctr"/>
                      <a:r>
                        <a:rPr lang="es-EC" sz="1600" b="1" u="none" strike="noStrike" dirty="0">
                          <a:effectLst/>
                        </a:rPr>
                        <a:t>FASE</a:t>
                      </a:r>
                      <a:endParaRPr lang="es-MX" sz="16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600" b="1" u="none" strike="noStrike" dirty="0">
                          <a:effectLst/>
                        </a:rPr>
                        <a:t>ACTIVIDAD</a:t>
                      </a:r>
                      <a:endParaRPr lang="es-MX" sz="16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600" b="1" u="none" strike="noStrike">
                          <a:effectLst/>
                        </a:rPr>
                        <a:t>DESCRIPCIÓN</a:t>
                      </a:r>
                      <a:endParaRPr lang="es-MX" sz="1600" b="1"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600" b="1" u="none" strike="noStrike">
                          <a:effectLst/>
                        </a:rPr>
                        <a:t>RESPONSABLE</a:t>
                      </a:r>
                      <a:endParaRPr lang="es-MX" sz="1600" b="1"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600" b="1" u="none" strike="noStrike" dirty="0">
                          <a:effectLst/>
                        </a:rPr>
                        <a:t>ENTREGABLE</a:t>
                      </a:r>
                      <a:endParaRPr lang="es-MX" sz="16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89698791"/>
                  </a:ext>
                </a:extLst>
              </a:tr>
              <a:tr h="544236">
                <a:tc rowSpan="7">
                  <a:txBody>
                    <a:bodyPr/>
                    <a:lstStyle/>
                    <a:p>
                      <a:pPr algn="ctr" fontAlgn="ctr"/>
                      <a:r>
                        <a:rPr lang="es-EC" sz="1800" b="1" u="none" strike="noStrike" dirty="0">
                          <a:effectLst/>
                        </a:rPr>
                        <a:t>ESTRATEGIA</a:t>
                      </a:r>
                      <a:endParaRPr lang="es-MX" sz="18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200" b="1" u="none" strike="noStrike" dirty="0">
                          <a:effectLst/>
                        </a:rPr>
                        <a:t>Definir objetivos</a:t>
                      </a:r>
                      <a:endParaRPr lang="es-MX" sz="12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200" u="none" strike="noStrike" dirty="0">
                          <a:effectLst/>
                        </a:rPr>
                        <a:t>Es importante delimitar el alcance y conocer las metas propuestas</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 Antecedentes y Objetivos</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54839394"/>
                  </a:ext>
                </a:extLst>
              </a:tr>
              <a:tr h="723200">
                <a:tc vMerge="1">
                  <a:txBody>
                    <a:bodyPr/>
                    <a:lstStyle/>
                    <a:p>
                      <a:endParaRPr lang="es-MX"/>
                    </a:p>
                  </a:txBody>
                  <a:tcPr/>
                </a:tc>
                <a:tc>
                  <a:txBody>
                    <a:bodyPr/>
                    <a:lstStyle/>
                    <a:p>
                      <a:pPr algn="ctr" fontAlgn="ctr"/>
                      <a:r>
                        <a:rPr lang="es-EC" sz="1200" b="1" u="none" strike="noStrike" dirty="0">
                          <a:effectLst/>
                        </a:rPr>
                        <a:t>Definir procesos operacionales y de gestión.</a:t>
                      </a:r>
                      <a:endParaRPr lang="es-MX" sz="12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200" u="none" strike="noStrike" dirty="0">
                          <a:effectLst/>
                        </a:rPr>
                        <a:t>Se debe conocer tanto a los procesos como a la empresa para tener claro lo que se desea migrar.</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Diagrama de Procesos.</a:t>
                      </a:r>
                      <a:endParaRPr lang="es-MX" sz="1100" b="0"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02652093"/>
                  </a:ext>
                </a:extLst>
              </a:tr>
              <a:tr h="544236">
                <a:tc vMerge="1">
                  <a:txBody>
                    <a:bodyPr/>
                    <a:lstStyle/>
                    <a:p>
                      <a:endParaRPr lang="es-MX"/>
                    </a:p>
                  </a:txBody>
                  <a:tcPr/>
                </a:tc>
                <a:tc rowSpan="2">
                  <a:txBody>
                    <a:bodyPr/>
                    <a:lstStyle/>
                    <a:p>
                      <a:pPr algn="ctr" fontAlgn="ctr"/>
                      <a:r>
                        <a:rPr lang="es-EC" sz="1200" b="1" u="none" strike="noStrike" dirty="0">
                          <a:effectLst/>
                        </a:rPr>
                        <a:t>Gestión de portafolio de servicios</a:t>
                      </a:r>
                      <a:endParaRPr lang="es-MX" sz="12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200" u="none" strike="noStrike" dirty="0">
                          <a:effectLst/>
                        </a:rPr>
                        <a:t>Identificar los sistemas o servicios a ser migrados, clasificando su criticidad.</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Listado de sistemas y servicios.</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52276723"/>
                  </a:ext>
                </a:extLst>
              </a:tr>
              <a:tr h="723200">
                <a:tc vMerge="1">
                  <a:txBody>
                    <a:bodyPr/>
                    <a:lstStyle/>
                    <a:p>
                      <a:endParaRPr lang="es-MX"/>
                    </a:p>
                  </a:txBody>
                  <a:tcPr/>
                </a:tc>
                <a:tc vMerge="1">
                  <a:txBody>
                    <a:bodyPr/>
                    <a:lstStyle/>
                    <a:p>
                      <a:endParaRPr lang="es-MX"/>
                    </a:p>
                  </a:txBody>
                  <a:tcPr/>
                </a:tc>
                <a:tc>
                  <a:txBody>
                    <a:bodyPr/>
                    <a:lstStyle/>
                    <a:p>
                      <a:pPr algn="just" fontAlgn="ctr"/>
                      <a:r>
                        <a:rPr lang="es-EC" sz="1200" u="none" strike="noStrike" dirty="0">
                          <a:effectLst/>
                        </a:rPr>
                        <a:t>Obtener los datos de la infraestructura actual en el que reside el sistema o servicio.  </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CLIENTE</a:t>
                      </a:r>
                      <a:endParaRPr lang="es-MX" sz="1100" b="0"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Cuadro con recursos de infraestructura local</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61188089"/>
                  </a:ext>
                </a:extLst>
              </a:tr>
              <a:tr h="723200">
                <a:tc vMerge="1">
                  <a:txBody>
                    <a:bodyPr/>
                    <a:lstStyle/>
                    <a:p>
                      <a:endParaRPr lang="es-MX"/>
                    </a:p>
                  </a:txBody>
                  <a:tcPr/>
                </a:tc>
                <a:tc>
                  <a:txBody>
                    <a:bodyPr/>
                    <a:lstStyle/>
                    <a:p>
                      <a:pPr algn="ctr" fontAlgn="ctr"/>
                      <a:r>
                        <a:rPr lang="es-EC" sz="1200" b="1" u="none" strike="noStrike" dirty="0">
                          <a:effectLst/>
                        </a:rPr>
                        <a:t>Revisión normativa legal vigente</a:t>
                      </a:r>
                      <a:endParaRPr lang="es-MX" sz="12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200" u="none" strike="noStrike" dirty="0">
                          <a:effectLst/>
                        </a:rPr>
                        <a:t>Se requiere analizar las competencias y el ámbito de acción para cruzar con la normativa aplicable. </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CLIENTE</a:t>
                      </a:r>
                      <a:endParaRPr lang="es-MX" sz="1100" b="0"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Informe de cumplimiento de normativa aplicable</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5551140"/>
                  </a:ext>
                </a:extLst>
              </a:tr>
              <a:tr h="723200">
                <a:tc vMerge="1">
                  <a:txBody>
                    <a:bodyPr/>
                    <a:lstStyle/>
                    <a:p>
                      <a:endParaRPr lang="es-MX"/>
                    </a:p>
                  </a:txBody>
                  <a:tcPr/>
                </a:tc>
                <a:tc rowSpan="2">
                  <a:txBody>
                    <a:bodyPr/>
                    <a:lstStyle/>
                    <a:p>
                      <a:pPr algn="ctr" fontAlgn="ctr"/>
                      <a:r>
                        <a:rPr lang="es-EC" sz="1200" b="1" u="none" strike="noStrike" dirty="0">
                          <a:effectLst/>
                        </a:rPr>
                        <a:t>Gestión de la demanda</a:t>
                      </a:r>
                      <a:endParaRPr lang="es-MX" sz="1200" b="1"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200" u="none" strike="noStrike" dirty="0">
                          <a:effectLst/>
                        </a:rPr>
                        <a:t>Validación de la capacidad a requerir y calcular una proyección futura.</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CLIENTE</a:t>
                      </a:r>
                      <a:endParaRPr lang="es-MX" sz="1100" b="0"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Estudio de capacidad actual requerida y estimación futura a requerir.</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32255227"/>
                  </a:ext>
                </a:extLst>
              </a:tr>
              <a:tr h="723200">
                <a:tc vMerge="1">
                  <a:txBody>
                    <a:bodyPr/>
                    <a:lstStyle/>
                    <a:p>
                      <a:endParaRPr lang="es-MX"/>
                    </a:p>
                  </a:txBody>
                  <a:tcPr/>
                </a:tc>
                <a:tc vMerge="1">
                  <a:txBody>
                    <a:bodyPr/>
                    <a:lstStyle/>
                    <a:p>
                      <a:endParaRPr lang="es-MX"/>
                    </a:p>
                  </a:txBody>
                  <a:tcPr/>
                </a:tc>
                <a:tc>
                  <a:txBody>
                    <a:bodyPr/>
                    <a:lstStyle/>
                    <a:p>
                      <a:pPr algn="just" fontAlgn="ctr"/>
                      <a:r>
                        <a:rPr lang="es-EC" sz="1200" u="none" strike="noStrike" dirty="0">
                          <a:effectLst/>
                        </a:rPr>
                        <a:t>Definir el modelo de nube: IaaS, PaaS, SaaS o híbrido.</a:t>
                      </a:r>
                      <a:endParaRPr lang="es-MX" sz="12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CLIENTE</a:t>
                      </a:r>
                      <a:endParaRPr lang="es-MX" sz="1100" b="0" i="0" u="none" strike="noStrike">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 Cuadro con especificaciones de la arquitectura requerida.</a:t>
                      </a:r>
                      <a:endParaRPr lang="es-MX" sz="1100" b="0" i="0" u="none" strike="noStrike" dirty="0">
                        <a:solidFill>
                          <a:srgbClr val="000000"/>
                        </a:solidFill>
                        <a:effectLst/>
                        <a:latin typeface="Arial" panose="020B0604020202020204" pitchFamily="34" charset="0"/>
                      </a:endParaRPr>
                    </a:p>
                  </a:txBody>
                  <a:tcPr marL="3127" marR="3127" marT="3127"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9695541"/>
                  </a:ext>
                </a:extLst>
              </a:tr>
            </a:tbl>
          </a:graphicData>
        </a:graphic>
      </p:graphicFrame>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MODELO DE PROPUESTA METODOLÓGICA</a:t>
            </a:r>
          </a:p>
        </p:txBody>
      </p:sp>
    </p:spTree>
    <p:extLst>
      <p:ext uri="{BB962C8B-B14F-4D97-AF65-F5344CB8AC3E}">
        <p14:creationId xmlns:p14="http://schemas.microsoft.com/office/powerpoint/2010/main" val="776210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35</a:t>
            </a:fld>
            <a:endParaRPr lang="en-US"/>
          </a:p>
        </p:txBody>
      </p:sp>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MODELO DE PROPUESTA METODOLÓGICA</a:t>
            </a:r>
          </a:p>
        </p:txBody>
      </p:sp>
      <p:graphicFrame>
        <p:nvGraphicFramePr>
          <p:cNvPr id="4" name="Tabla 3">
            <a:extLst>
              <a:ext uri="{FF2B5EF4-FFF2-40B4-BE49-F238E27FC236}">
                <a16:creationId xmlns:a16="http://schemas.microsoft.com/office/drawing/2014/main" id="{7C32C5DC-7105-4E7A-BC1B-E3EAB54D62CE}"/>
              </a:ext>
            </a:extLst>
          </p:cNvPr>
          <p:cNvGraphicFramePr>
            <a:graphicFrameLocks noGrp="1"/>
          </p:cNvGraphicFramePr>
          <p:nvPr>
            <p:extLst>
              <p:ext uri="{D42A27DB-BD31-4B8C-83A1-F6EECF244321}">
                <p14:modId xmlns:p14="http://schemas.microsoft.com/office/powerpoint/2010/main" val="913245447"/>
              </p:ext>
            </p:extLst>
          </p:nvPr>
        </p:nvGraphicFramePr>
        <p:xfrm>
          <a:off x="1112939" y="1365028"/>
          <a:ext cx="9966122" cy="5045606"/>
        </p:xfrm>
        <a:graphic>
          <a:graphicData uri="http://schemas.openxmlformats.org/drawingml/2006/table">
            <a:tbl>
              <a:tblPr>
                <a:tableStyleId>{5C22544A-7EE6-4342-B048-85BDC9FD1C3A}</a:tableStyleId>
              </a:tblPr>
              <a:tblGrid>
                <a:gridCol w="2116516">
                  <a:extLst>
                    <a:ext uri="{9D8B030D-6E8A-4147-A177-3AD203B41FA5}">
                      <a16:colId xmlns:a16="http://schemas.microsoft.com/office/drawing/2014/main" val="1877328601"/>
                    </a:ext>
                  </a:extLst>
                </a:gridCol>
                <a:gridCol w="2116516">
                  <a:extLst>
                    <a:ext uri="{9D8B030D-6E8A-4147-A177-3AD203B41FA5}">
                      <a16:colId xmlns:a16="http://schemas.microsoft.com/office/drawing/2014/main" val="2074238631"/>
                    </a:ext>
                  </a:extLst>
                </a:gridCol>
                <a:gridCol w="2116516">
                  <a:extLst>
                    <a:ext uri="{9D8B030D-6E8A-4147-A177-3AD203B41FA5}">
                      <a16:colId xmlns:a16="http://schemas.microsoft.com/office/drawing/2014/main" val="377066203"/>
                    </a:ext>
                  </a:extLst>
                </a:gridCol>
                <a:gridCol w="1808287">
                  <a:extLst>
                    <a:ext uri="{9D8B030D-6E8A-4147-A177-3AD203B41FA5}">
                      <a16:colId xmlns:a16="http://schemas.microsoft.com/office/drawing/2014/main" val="2214249125"/>
                    </a:ext>
                  </a:extLst>
                </a:gridCol>
                <a:gridCol w="1808287">
                  <a:extLst>
                    <a:ext uri="{9D8B030D-6E8A-4147-A177-3AD203B41FA5}">
                      <a16:colId xmlns:a16="http://schemas.microsoft.com/office/drawing/2014/main" val="2576516392"/>
                    </a:ext>
                  </a:extLst>
                </a:gridCol>
              </a:tblGrid>
              <a:tr h="330776">
                <a:tc>
                  <a:txBody>
                    <a:bodyPr/>
                    <a:lstStyle/>
                    <a:p>
                      <a:pPr algn="ctr" fontAlgn="ctr"/>
                      <a:r>
                        <a:rPr lang="es-EC" sz="1800" b="1" u="none" strike="noStrike" dirty="0">
                          <a:effectLst/>
                        </a:rPr>
                        <a:t>FASE</a:t>
                      </a:r>
                      <a:endParaRPr lang="es-MX" sz="18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ACTIVIDAD</a:t>
                      </a:r>
                      <a:endParaRPr lang="es-MX" sz="18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DESCRIPCIÓN</a:t>
                      </a:r>
                      <a:endParaRPr lang="es-MX" sz="18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RESPONSABLE</a:t>
                      </a:r>
                      <a:endParaRPr lang="es-MX" sz="18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ENTREGABLE</a:t>
                      </a:r>
                      <a:endParaRPr lang="es-MX" sz="18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67074665"/>
                  </a:ext>
                </a:extLst>
              </a:tr>
              <a:tr h="385614">
                <a:tc rowSpan="8">
                  <a:txBody>
                    <a:bodyPr/>
                    <a:lstStyle/>
                    <a:p>
                      <a:pPr algn="ctr" fontAlgn="ctr"/>
                      <a:r>
                        <a:rPr lang="es-EC" sz="1800" b="1" u="none" strike="noStrike" dirty="0">
                          <a:effectLst/>
                        </a:rPr>
                        <a:t>DISEÑO</a:t>
                      </a:r>
                      <a:endParaRPr lang="es-MX" sz="14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ctr" fontAlgn="ctr"/>
                      <a:r>
                        <a:rPr lang="es-EC" sz="1100" b="1" u="none" strike="noStrike" dirty="0">
                          <a:effectLst/>
                        </a:rPr>
                        <a:t>Gestión de disponibilidad, continuidad y nivel de servicio de TI.  </a:t>
                      </a:r>
                      <a:endParaRPr lang="es-MX" sz="11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050" u="none" strike="noStrike" dirty="0">
                          <a:effectLst/>
                        </a:rPr>
                        <a:t>Revisión de </a:t>
                      </a:r>
                      <a:r>
                        <a:rPr lang="es-EC" sz="1050" u="none" strike="noStrike" dirty="0" err="1">
                          <a:effectLst/>
                        </a:rPr>
                        <a:t>SLA's</a:t>
                      </a:r>
                      <a:r>
                        <a:rPr lang="es-EC" sz="1050" u="none" strike="noStrike" dirty="0">
                          <a:effectLst/>
                        </a:rPr>
                        <a:t> para los servicios a contratar. </a:t>
                      </a:r>
                      <a:endParaRPr lang="es-MX" sz="105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050" u="none" strike="noStrike" dirty="0">
                          <a:effectLst/>
                        </a:rPr>
                        <a:t>CLIENTE Y PROVEEDOR</a:t>
                      </a:r>
                      <a:endParaRPr lang="es-MX" sz="105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050" u="none" strike="noStrike" dirty="0">
                          <a:effectLst/>
                        </a:rPr>
                        <a:t>Acuerdo de Nivel de Servicio SLA</a:t>
                      </a:r>
                      <a:endParaRPr lang="es-MX" sz="105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61943999"/>
                  </a:ext>
                </a:extLst>
              </a:tr>
              <a:tr h="577544">
                <a:tc vMerge="1">
                  <a:txBody>
                    <a:bodyPr/>
                    <a:lstStyle/>
                    <a:p>
                      <a:endParaRPr lang="es-MX"/>
                    </a:p>
                  </a:txBody>
                  <a:tcPr/>
                </a:tc>
                <a:tc vMerge="1">
                  <a:txBody>
                    <a:bodyPr/>
                    <a:lstStyle/>
                    <a:p>
                      <a:endParaRPr lang="es-MX"/>
                    </a:p>
                  </a:txBody>
                  <a:tcPr/>
                </a:tc>
                <a:tc>
                  <a:txBody>
                    <a:bodyPr/>
                    <a:lstStyle/>
                    <a:p>
                      <a:pPr algn="just" fontAlgn="ctr"/>
                      <a:r>
                        <a:rPr lang="es-EC" sz="1100" u="none" strike="noStrike" dirty="0">
                          <a:effectLst/>
                        </a:rPr>
                        <a:t>Garantía en el cumplimiento del nivel de disponibilidad para los servicios contratados</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PROVEEDOR</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 Tabla de Niveles de Servicio</a:t>
                      </a:r>
                      <a:endParaRPr lang="es-MX" sz="1100" b="0" i="0" u="none" strike="noStrike">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56769327"/>
                  </a:ext>
                </a:extLst>
              </a:tr>
              <a:tr h="577544">
                <a:tc vMerge="1">
                  <a:txBody>
                    <a:bodyPr/>
                    <a:lstStyle/>
                    <a:p>
                      <a:endParaRPr lang="es-MX"/>
                    </a:p>
                  </a:txBody>
                  <a:tcPr/>
                </a:tc>
                <a:tc vMerge="1">
                  <a:txBody>
                    <a:bodyPr/>
                    <a:lstStyle/>
                    <a:p>
                      <a:endParaRPr lang="es-MX"/>
                    </a:p>
                  </a:txBody>
                  <a:tcPr/>
                </a:tc>
                <a:tc>
                  <a:txBody>
                    <a:bodyPr/>
                    <a:lstStyle/>
                    <a:p>
                      <a:pPr algn="just" fontAlgn="ctr"/>
                      <a:r>
                        <a:rPr lang="es-EC" sz="1100" u="none" strike="noStrike" dirty="0">
                          <a:effectLst/>
                        </a:rPr>
                        <a:t>Presentar un detalle de las acciones preventivas y reactivas para asegurar la continuidad del servicio </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PROVEEDOR</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Listado de acciones para garantizar continuidad del servicio.</a:t>
                      </a:r>
                      <a:endParaRPr lang="es-MX" sz="1100" b="0" i="0" u="none" strike="noStrike">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62405595"/>
                  </a:ext>
                </a:extLst>
              </a:tr>
              <a:tr h="769475">
                <a:tc vMerge="1">
                  <a:txBody>
                    <a:bodyPr/>
                    <a:lstStyle/>
                    <a:p>
                      <a:endParaRPr lang="es-MX"/>
                    </a:p>
                  </a:txBody>
                  <a:tcPr/>
                </a:tc>
                <a:tc>
                  <a:txBody>
                    <a:bodyPr/>
                    <a:lstStyle/>
                    <a:p>
                      <a:pPr algn="ctr" fontAlgn="ctr"/>
                      <a:r>
                        <a:rPr lang="es-EC" sz="1100" b="1" u="none" strike="noStrike" dirty="0">
                          <a:effectLst/>
                        </a:rPr>
                        <a:t>Gestión de la capacidad.</a:t>
                      </a:r>
                      <a:endParaRPr lang="es-MX" sz="11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100" u="none" strike="noStrike" dirty="0">
                          <a:effectLst/>
                        </a:rPr>
                        <a:t>Verificación de la capacidad requerida o bajo demanda que puede brindar a futuro el proveedor.</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PROVEEDOR</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 Documentos que avalen hasta que capacidad puede llegar a entregar el Proveedor</a:t>
                      </a:r>
                      <a:endParaRPr lang="es-MX" sz="1100" b="0" i="0" u="none" strike="noStrike">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08687516"/>
                  </a:ext>
                </a:extLst>
              </a:tr>
              <a:tr h="385614">
                <a:tc vMerge="1">
                  <a:txBody>
                    <a:bodyPr/>
                    <a:lstStyle/>
                    <a:p>
                      <a:endParaRPr lang="es-MX"/>
                    </a:p>
                  </a:txBody>
                  <a:tcPr/>
                </a:tc>
                <a:tc>
                  <a:txBody>
                    <a:bodyPr/>
                    <a:lstStyle/>
                    <a:p>
                      <a:pPr algn="ctr" fontAlgn="ctr"/>
                      <a:r>
                        <a:rPr lang="es-EC" sz="1100" b="1" u="none" strike="noStrike" dirty="0">
                          <a:effectLst/>
                        </a:rPr>
                        <a:t>Gestión de seguridad de la información</a:t>
                      </a:r>
                      <a:endParaRPr lang="es-MX" sz="11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100" u="none" strike="noStrike" dirty="0">
                          <a:effectLst/>
                        </a:rPr>
                        <a:t>Revisión de certificaciones que debe poseer el proveedor.</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 Y PROVEEDOR</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 Certificados de Normas Internacionales, Fabricantes. </a:t>
                      </a:r>
                      <a:endParaRPr lang="es-MX" sz="1100" b="0" i="0" u="none" strike="noStrike">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94373778"/>
                  </a:ext>
                </a:extLst>
              </a:tr>
              <a:tr h="577544">
                <a:tc vMerge="1">
                  <a:txBody>
                    <a:bodyPr/>
                    <a:lstStyle/>
                    <a:p>
                      <a:endParaRPr lang="es-MX"/>
                    </a:p>
                  </a:txBody>
                  <a:tcPr/>
                </a:tc>
                <a:tc rowSpan="2">
                  <a:txBody>
                    <a:bodyPr/>
                    <a:lstStyle/>
                    <a:p>
                      <a:pPr algn="ctr" fontAlgn="ctr"/>
                      <a:r>
                        <a:rPr lang="es-EC" sz="1100" b="1" u="none" strike="noStrike" dirty="0">
                          <a:effectLst/>
                        </a:rPr>
                        <a:t>Estimación de Presupuesto</a:t>
                      </a:r>
                      <a:endParaRPr lang="es-MX" sz="11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100" u="none" strike="noStrike" dirty="0">
                          <a:effectLst/>
                        </a:rPr>
                        <a:t>Realizar un estudio técnico con los antecedentes del sistema o servicio. </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a:effectLst/>
                        </a:rPr>
                        <a:t>Estudio técnico según ley Orgánica de Contratación Pública</a:t>
                      </a:r>
                      <a:endParaRPr lang="es-MX" sz="1100" b="0" i="0" u="none" strike="noStrike">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892343228"/>
                  </a:ext>
                </a:extLst>
              </a:tr>
              <a:tr h="769475">
                <a:tc vMerge="1">
                  <a:txBody>
                    <a:bodyPr/>
                    <a:lstStyle/>
                    <a:p>
                      <a:endParaRPr lang="es-MX"/>
                    </a:p>
                  </a:txBody>
                  <a:tcPr/>
                </a:tc>
                <a:tc vMerge="1">
                  <a:txBody>
                    <a:bodyPr/>
                    <a:lstStyle/>
                    <a:p>
                      <a:endParaRPr lang="es-MX"/>
                    </a:p>
                  </a:txBody>
                  <a:tcPr/>
                </a:tc>
                <a:tc>
                  <a:txBody>
                    <a:bodyPr/>
                    <a:lstStyle/>
                    <a:p>
                      <a:pPr algn="just" fontAlgn="ctr"/>
                      <a:r>
                        <a:rPr lang="es-EC" sz="1100" u="none" strike="noStrike" dirty="0">
                          <a:effectLst/>
                        </a:rPr>
                        <a:t>Se realiza un cálculo de costos en base a los requerimientos analizados, se recomienda realizar el Costo Total de Propiedad (TCO)</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Costo Total de Propiedad y análisis de precios.</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83734639"/>
                  </a:ext>
                </a:extLst>
              </a:tr>
              <a:tr h="577544">
                <a:tc vMerge="1">
                  <a:txBody>
                    <a:bodyPr/>
                    <a:lstStyle/>
                    <a:p>
                      <a:endParaRPr lang="es-MX"/>
                    </a:p>
                  </a:txBody>
                  <a:tcPr/>
                </a:tc>
                <a:tc>
                  <a:txBody>
                    <a:bodyPr/>
                    <a:lstStyle/>
                    <a:p>
                      <a:pPr algn="ctr" fontAlgn="ctr"/>
                      <a:r>
                        <a:rPr lang="es-EC" sz="1100" b="1" u="none" strike="noStrike" dirty="0">
                          <a:effectLst/>
                        </a:rPr>
                        <a:t>Selección del Proveedor</a:t>
                      </a:r>
                      <a:endParaRPr lang="es-MX" sz="1100" b="1"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100" u="none" strike="noStrike" dirty="0">
                          <a:effectLst/>
                        </a:rPr>
                        <a:t>Realizar un análisis comparativo de los potenciales proveedores a prestar el servicio requerido.</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CLIENTE</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100" u="none" strike="noStrike" dirty="0">
                          <a:effectLst/>
                        </a:rPr>
                        <a:t>Cuadro comparativo de Proveedores</a:t>
                      </a:r>
                      <a:endParaRPr lang="es-MX" sz="1100" b="0" i="0" u="none" strike="noStrike" dirty="0">
                        <a:solidFill>
                          <a:srgbClr val="000000"/>
                        </a:solidFill>
                        <a:effectLst/>
                        <a:latin typeface="Arial" panose="020B0604020202020204" pitchFamily="34" charset="0"/>
                      </a:endParaRPr>
                    </a:p>
                  </a:txBody>
                  <a:tcPr marL="1460" marR="1460" marT="146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56012174"/>
                  </a:ext>
                </a:extLst>
              </a:tr>
            </a:tbl>
          </a:graphicData>
        </a:graphic>
      </p:graphicFrame>
    </p:spTree>
    <p:extLst>
      <p:ext uri="{BB962C8B-B14F-4D97-AF65-F5344CB8AC3E}">
        <p14:creationId xmlns:p14="http://schemas.microsoft.com/office/powerpoint/2010/main" val="412899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36</a:t>
            </a:fld>
            <a:endParaRPr lang="en-US"/>
          </a:p>
        </p:txBody>
      </p:sp>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MODELO DE PROPUESTA METODOLÓGICA</a:t>
            </a:r>
          </a:p>
        </p:txBody>
      </p:sp>
      <p:graphicFrame>
        <p:nvGraphicFramePr>
          <p:cNvPr id="3" name="Tabla 2">
            <a:extLst>
              <a:ext uri="{FF2B5EF4-FFF2-40B4-BE49-F238E27FC236}">
                <a16:creationId xmlns:a16="http://schemas.microsoft.com/office/drawing/2014/main" id="{FB230E51-17E9-432A-B433-033D1359A25C}"/>
              </a:ext>
            </a:extLst>
          </p:cNvPr>
          <p:cNvGraphicFramePr>
            <a:graphicFrameLocks noGrp="1"/>
          </p:cNvGraphicFramePr>
          <p:nvPr>
            <p:extLst>
              <p:ext uri="{D42A27DB-BD31-4B8C-83A1-F6EECF244321}">
                <p14:modId xmlns:p14="http://schemas.microsoft.com/office/powerpoint/2010/main" val="3033059749"/>
              </p:ext>
            </p:extLst>
          </p:nvPr>
        </p:nvGraphicFramePr>
        <p:xfrm>
          <a:off x="1054217" y="1549309"/>
          <a:ext cx="10083566" cy="4766846"/>
        </p:xfrm>
        <a:graphic>
          <a:graphicData uri="http://schemas.openxmlformats.org/drawingml/2006/table">
            <a:tbl>
              <a:tblPr>
                <a:tableStyleId>{5C22544A-7EE6-4342-B048-85BDC9FD1C3A}</a:tableStyleId>
              </a:tblPr>
              <a:tblGrid>
                <a:gridCol w="1529592">
                  <a:extLst>
                    <a:ext uri="{9D8B030D-6E8A-4147-A177-3AD203B41FA5}">
                      <a16:colId xmlns:a16="http://schemas.microsoft.com/office/drawing/2014/main" val="2580074099"/>
                    </a:ext>
                  </a:extLst>
                </a:gridCol>
                <a:gridCol w="1988191">
                  <a:extLst>
                    <a:ext uri="{9D8B030D-6E8A-4147-A177-3AD203B41FA5}">
                      <a16:colId xmlns:a16="http://schemas.microsoft.com/office/drawing/2014/main" val="3958459825"/>
                    </a:ext>
                  </a:extLst>
                </a:gridCol>
                <a:gridCol w="2906591">
                  <a:extLst>
                    <a:ext uri="{9D8B030D-6E8A-4147-A177-3AD203B41FA5}">
                      <a16:colId xmlns:a16="http://schemas.microsoft.com/office/drawing/2014/main" val="2654968166"/>
                    </a:ext>
                  </a:extLst>
                </a:gridCol>
                <a:gridCol w="1829596">
                  <a:extLst>
                    <a:ext uri="{9D8B030D-6E8A-4147-A177-3AD203B41FA5}">
                      <a16:colId xmlns:a16="http://schemas.microsoft.com/office/drawing/2014/main" val="829233639"/>
                    </a:ext>
                  </a:extLst>
                </a:gridCol>
                <a:gridCol w="1829596">
                  <a:extLst>
                    <a:ext uri="{9D8B030D-6E8A-4147-A177-3AD203B41FA5}">
                      <a16:colId xmlns:a16="http://schemas.microsoft.com/office/drawing/2014/main" val="1097769800"/>
                    </a:ext>
                  </a:extLst>
                </a:gridCol>
              </a:tblGrid>
              <a:tr h="450419">
                <a:tc>
                  <a:txBody>
                    <a:bodyPr/>
                    <a:lstStyle/>
                    <a:p>
                      <a:pPr algn="ctr" fontAlgn="ctr"/>
                      <a:r>
                        <a:rPr lang="es-EC" sz="1800" b="1" u="none" strike="noStrike" dirty="0">
                          <a:effectLst/>
                        </a:rPr>
                        <a:t>FASE</a:t>
                      </a:r>
                      <a:endParaRPr lang="es-MX" sz="18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ACTIVIDAD</a:t>
                      </a:r>
                      <a:endParaRPr lang="es-MX" sz="18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DESCRIPCIÓN</a:t>
                      </a:r>
                      <a:endParaRPr lang="es-MX" sz="18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RESPONSABLE</a:t>
                      </a:r>
                      <a:endParaRPr lang="es-MX" sz="18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800" b="1" u="none" strike="noStrike" dirty="0">
                          <a:effectLst/>
                        </a:rPr>
                        <a:t>ENTREGABLE</a:t>
                      </a:r>
                      <a:endParaRPr lang="es-MX" sz="18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35647276"/>
                  </a:ext>
                </a:extLst>
              </a:tr>
              <a:tr h="1497036">
                <a:tc rowSpan="3">
                  <a:txBody>
                    <a:bodyPr/>
                    <a:lstStyle/>
                    <a:p>
                      <a:pPr algn="ctr" fontAlgn="ctr"/>
                      <a:r>
                        <a:rPr lang="es-EC" sz="1800" b="1" u="none" strike="noStrike" dirty="0">
                          <a:effectLst/>
                        </a:rPr>
                        <a:t>MIGRACIÓN</a:t>
                      </a:r>
                      <a:endParaRPr lang="es-MX" sz="16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b="1" u="none" strike="noStrike" dirty="0">
                          <a:effectLst/>
                        </a:rPr>
                        <a:t>Gestión de cambios</a:t>
                      </a:r>
                      <a:endParaRPr lang="es-MX" sz="14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400" u="none" strike="noStrike" dirty="0">
                          <a:effectLst/>
                        </a:rPr>
                        <a:t>Realizar cronograma y planificación de manera documentada de los cambios a ejecutar, incluyendo archivos de configuración.</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CLIENTE Y PROVEEDOR</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Control de Cambios</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74770289"/>
                  </a:ext>
                </a:extLst>
              </a:tr>
              <a:tr h="1879175">
                <a:tc vMerge="1">
                  <a:txBody>
                    <a:bodyPr/>
                    <a:lstStyle/>
                    <a:p>
                      <a:endParaRPr lang="es-MX"/>
                    </a:p>
                  </a:txBody>
                  <a:tcPr/>
                </a:tc>
                <a:tc>
                  <a:txBody>
                    <a:bodyPr/>
                    <a:lstStyle/>
                    <a:p>
                      <a:pPr algn="ctr" fontAlgn="ctr"/>
                      <a:r>
                        <a:rPr lang="es-EC" sz="1400" b="1" u="none" strike="noStrike" dirty="0">
                          <a:effectLst/>
                        </a:rPr>
                        <a:t>Validación de pruebas del servicio</a:t>
                      </a:r>
                      <a:endParaRPr lang="es-MX" sz="14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400" u="none" strike="noStrike" dirty="0">
                          <a:effectLst/>
                        </a:rPr>
                        <a:t>El nuevo modelo de gestión en la nube implicará nuevos procedimientos y procesos operativos en el personal de TI, se recomienda realizar pruebas de todo el proceso.</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CLIENTE Y PROVEEDOR</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Control de Calidad y Pruebas</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91597568"/>
                  </a:ext>
                </a:extLst>
              </a:tr>
              <a:tr h="940216">
                <a:tc vMerge="1">
                  <a:txBody>
                    <a:bodyPr/>
                    <a:lstStyle/>
                    <a:p>
                      <a:endParaRPr lang="es-MX"/>
                    </a:p>
                  </a:txBody>
                  <a:tcPr/>
                </a:tc>
                <a:tc>
                  <a:txBody>
                    <a:bodyPr/>
                    <a:lstStyle/>
                    <a:p>
                      <a:pPr algn="ctr" fontAlgn="ctr"/>
                      <a:r>
                        <a:rPr lang="es-EC" sz="1400" b="1" u="none" strike="noStrike" dirty="0">
                          <a:effectLst/>
                        </a:rPr>
                        <a:t>Gestión del conocimiento</a:t>
                      </a:r>
                      <a:endParaRPr lang="es-MX" sz="1400" b="1"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400" u="none" strike="noStrike" dirty="0">
                          <a:effectLst/>
                        </a:rPr>
                        <a:t>Es necesario documentar toda la experiencia adquirida en el proceso de migración.</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a:effectLst/>
                        </a:rPr>
                        <a:t>CLIENTE Y PROVEEDOR</a:t>
                      </a:r>
                      <a:endParaRPr lang="es-MX" sz="1400" b="0" i="0" u="none" strike="noStrike">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 Manual de Implementación</a:t>
                      </a:r>
                      <a:endParaRPr lang="es-MX" sz="1400" b="0" i="0" u="none" strike="noStrike" dirty="0">
                        <a:solidFill>
                          <a:srgbClr val="000000"/>
                        </a:solidFill>
                        <a:effectLst/>
                        <a:latin typeface="Arial" panose="020B0604020202020204" pitchFamily="34" charset="0"/>
                      </a:endParaRPr>
                    </a:p>
                  </a:txBody>
                  <a:tcPr marL="1143" marR="1143" marT="1143"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95092448"/>
                  </a:ext>
                </a:extLst>
              </a:tr>
            </a:tbl>
          </a:graphicData>
        </a:graphic>
      </p:graphicFrame>
    </p:spTree>
    <p:extLst>
      <p:ext uri="{BB962C8B-B14F-4D97-AF65-F5344CB8AC3E}">
        <p14:creationId xmlns:p14="http://schemas.microsoft.com/office/powerpoint/2010/main" val="2646092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37</a:t>
            </a:fld>
            <a:endParaRPr lang="en-US"/>
          </a:p>
        </p:txBody>
      </p:sp>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MODELO DE PROPUESTA METODOLÓGICA</a:t>
            </a:r>
          </a:p>
        </p:txBody>
      </p:sp>
      <p:graphicFrame>
        <p:nvGraphicFramePr>
          <p:cNvPr id="4" name="Tabla 3">
            <a:extLst>
              <a:ext uri="{FF2B5EF4-FFF2-40B4-BE49-F238E27FC236}">
                <a16:creationId xmlns:a16="http://schemas.microsoft.com/office/drawing/2014/main" id="{74E4A81E-1774-4A34-883D-73623C7FA9C2}"/>
              </a:ext>
            </a:extLst>
          </p:cNvPr>
          <p:cNvGraphicFramePr>
            <a:graphicFrameLocks noGrp="1"/>
          </p:cNvGraphicFramePr>
          <p:nvPr>
            <p:extLst>
              <p:ext uri="{D42A27DB-BD31-4B8C-83A1-F6EECF244321}">
                <p14:modId xmlns:p14="http://schemas.microsoft.com/office/powerpoint/2010/main" val="304625722"/>
              </p:ext>
            </p:extLst>
          </p:nvPr>
        </p:nvGraphicFramePr>
        <p:xfrm>
          <a:off x="1226191" y="1656944"/>
          <a:ext cx="9739617" cy="4387442"/>
        </p:xfrm>
        <a:graphic>
          <a:graphicData uri="http://schemas.openxmlformats.org/drawingml/2006/table">
            <a:tbl>
              <a:tblPr>
                <a:tableStyleId>{5C22544A-7EE6-4342-B048-85BDC9FD1C3A}</a:tableStyleId>
              </a:tblPr>
              <a:tblGrid>
                <a:gridCol w="1551962">
                  <a:extLst>
                    <a:ext uri="{9D8B030D-6E8A-4147-A177-3AD203B41FA5}">
                      <a16:colId xmlns:a16="http://schemas.microsoft.com/office/drawing/2014/main" val="1269881987"/>
                    </a:ext>
                  </a:extLst>
                </a:gridCol>
                <a:gridCol w="2248250">
                  <a:extLst>
                    <a:ext uri="{9D8B030D-6E8A-4147-A177-3AD203B41FA5}">
                      <a16:colId xmlns:a16="http://schemas.microsoft.com/office/drawing/2014/main" val="51715933"/>
                    </a:ext>
                  </a:extLst>
                </a:gridCol>
                <a:gridCol w="2405027">
                  <a:extLst>
                    <a:ext uri="{9D8B030D-6E8A-4147-A177-3AD203B41FA5}">
                      <a16:colId xmlns:a16="http://schemas.microsoft.com/office/drawing/2014/main" val="134559558"/>
                    </a:ext>
                  </a:extLst>
                </a:gridCol>
                <a:gridCol w="1767189">
                  <a:extLst>
                    <a:ext uri="{9D8B030D-6E8A-4147-A177-3AD203B41FA5}">
                      <a16:colId xmlns:a16="http://schemas.microsoft.com/office/drawing/2014/main" val="1609665585"/>
                    </a:ext>
                  </a:extLst>
                </a:gridCol>
                <a:gridCol w="1767189">
                  <a:extLst>
                    <a:ext uri="{9D8B030D-6E8A-4147-A177-3AD203B41FA5}">
                      <a16:colId xmlns:a16="http://schemas.microsoft.com/office/drawing/2014/main" val="89645531"/>
                    </a:ext>
                  </a:extLst>
                </a:gridCol>
              </a:tblGrid>
              <a:tr h="657661">
                <a:tc>
                  <a:txBody>
                    <a:bodyPr/>
                    <a:lstStyle/>
                    <a:p>
                      <a:pPr algn="ctr" fontAlgn="ctr"/>
                      <a:r>
                        <a:rPr lang="es-EC" sz="1200" b="1" u="none" strike="noStrike" dirty="0">
                          <a:effectLst/>
                        </a:rPr>
                        <a:t>FASE</a:t>
                      </a:r>
                      <a:endParaRPr lang="es-MX" sz="12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200" b="1" u="none" strike="noStrike" dirty="0">
                          <a:effectLst/>
                        </a:rPr>
                        <a:t>ACTIVIDAD</a:t>
                      </a:r>
                      <a:endParaRPr lang="es-MX" sz="12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200" b="1" u="none" strike="noStrike" dirty="0">
                          <a:effectLst/>
                        </a:rPr>
                        <a:t>DESCRIPCIÓN</a:t>
                      </a:r>
                      <a:endParaRPr lang="es-MX" sz="12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200" b="1" u="none" strike="noStrike" dirty="0">
                          <a:effectLst/>
                        </a:rPr>
                        <a:t>RESPONSABLE</a:t>
                      </a:r>
                      <a:endParaRPr lang="es-MX" sz="12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200" b="1" u="none" strike="noStrike" dirty="0">
                          <a:effectLst/>
                        </a:rPr>
                        <a:t>ENTREGABLE</a:t>
                      </a:r>
                      <a:endParaRPr lang="es-MX" sz="12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99834920"/>
                  </a:ext>
                </a:extLst>
              </a:tr>
              <a:tr h="2370405">
                <a:tc rowSpan="2">
                  <a:txBody>
                    <a:bodyPr/>
                    <a:lstStyle/>
                    <a:p>
                      <a:pPr algn="ctr" fontAlgn="ctr"/>
                      <a:r>
                        <a:rPr lang="es-EC" sz="1800" b="1" u="none" strike="noStrike" dirty="0">
                          <a:effectLst/>
                        </a:rPr>
                        <a:t>OPERACIÓN</a:t>
                      </a:r>
                      <a:endParaRPr lang="es-MX" sz="12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b="1" u="none" strike="noStrike" dirty="0">
                          <a:effectLst/>
                        </a:rPr>
                        <a:t>Gestión de incidentes o requerimientos</a:t>
                      </a:r>
                      <a:endParaRPr lang="es-MX" sz="14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400" u="none" strike="noStrike" dirty="0">
                          <a:effectLst/>
                        </a:rPr>
                        <a:t>El proveedor debe instruir sobre el manejo de la mesa de ayuda, también se debe conocer que requerimientos son de auto servicio.</a:t>
                      </a:r>
                      <a:endParaRPr lang="es-MX" sz="1400" b="0"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PROVEEDOR</a:t>
                      </a:r>
                      <a:endParaRPr lang="es-MX" sz="1400" b="0"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Manuales y Capacitación de administración en la plataforma.</a:t>
                      </a:r>
                      <a:endParaRPr lang="es-MX" sz="1400" b="0"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92574387"/>
                  </a:ext>
                </a:extLst>
              </a:tr>
              <a:tr h="1359376">
                <a:tc vMerge="1">
                  <a:txBody>
                    <a:bodyPr/>
                    <a:lstStyle/>
                    <a:p>
                      <a:endParaRPr lang="es-MX"/>
                    </a:p>
                  </a:txBody>
                  <a:tcPr/>
                </a:tc>
                <a:tc>
                  <a:txBody>
                    <a:bodyPr/>
                    <a:lstStyle/>
                    <a:p>
                      <a:pPr algn="ctr" fontAlgn="ctr"/>
                      <a:r>
                        <a:rPr lang="es-EC" sz="1400" b="1" u="none" strike="noStrike" dirty="0">
                          <a:effectLst/>
                        </a:rPr>
                        <a:t>Gestión de accesos</a:t>
                      </a:r>
                      <a:endParaRPr lang="es-MX" sz="1400" b="1"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fontAlgn="ctr"/>
                      <a:r>
                        <a:rPr lang="es-EC" sz="1400" u="none" strike="noStrike" dirty="0">
                          <a:effectLst/>
                        </a:rPr>
                        <a:t>Definir los procesos para la creación de accesos y roles nuevos.</a:t>
                      </a:r>
                      <a:endParaRPr lang="es-MX" sz="1400" b="0"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CLIENTE</a:t>
                      </a:r>
                      <a:endParaRPr lang="es-MX" sz="1400" b="0"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s-EC" sz="1400" u="none" strike="noStrike" dirty="0">
                          <a:effectLst/>
                        </a:rPr>
                        <a:t> Realizar </a:t>
                      </a:r>
                      <a:r>
                        <a:rPr lang="es-EC" sz="1400" u="none" strike="noStrike" dirty="0" err="1">
                          <a:effectLst/>
                        </a:rPr>
                        <a:t>Checklist</a:t>
                      </a:r>
                      <a:r>
                        <a:rPr lang="es-EC" sz="1400" u="none" strike="noStrike" dirty="0">
                          <a:effectLst/>
                        </a:rPr>
                        <a:t> para atención de accesos</a:t>
                      </a:r>
                      <a:endParaRPr lang="es-MX" sz="1400" b="0" i="0" u="none" strike="noStrike" dirty="0">
                        <a:solidFill>
                          <a:srgbClr val="000000"/>
                        </a:solidFill>
                        <a:effectLst/>
                        <a:latin typeface="Arial" panose="020B0604020202020204" pitchFamily="34" charset="0"/>
                      </a:endParaRPr>
                    </a:p>
                  </a:txBody>
                  <a:tcPr marL="1026" marR="1026" marT="1026"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42140338"/>
                  </a:ext>
                </a:extLst>
              </a:tr>
            </a:tbl>
          </a:graphicData>
        </a:graphic>
      </p:graphicFrame>
    </p:spTree>
    <p:extLst>
      <p:ext uri="{BB962C8B-B14F-4D97-AF65-F5344CB8AC3E}">
        <p14:creationId xmlns:p14="http://schemas.microsoft.com/office/powerpoint/2010/main" val="1836547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666D8-6945-4A64-A729-EDAC14DD182F}"/>
              </a:ext>
            </a:extLst>
          </p:cNvPr>
          <p:cNvSpPr/>
          <p:nvPr/>
        </p:nvSpPr>
        <p:spPr>
          <a:xfrm>
            <a:off x="0" y="1"/>
            <a:ext cx="12192000" cy="6857999"/>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1B4AC82F-A406-44D0-8A86-2C8836FAF97D}"/>
              </a:ext>
            </a:extLst>
          </p:cNvPr>
          <p:cNvSpPr>
            <a:spLocks noGrp="1"/>
          </p:cNvSpPr>
          <p:nvPr>
            <p:ph type="sldNum" sz="quarter" idx="12"/>
          </p:nvPr>
        </p:nvSpPr>
        <p:spPr/>
        <p:txBody>
          <a:bodyPr/>
          <a:lstStyle/>
          <a:p>
            <a:fld id="{5AE1514C-5E56-4738-A1FF-4B1CFD2A3E36}" type="slidenum">
              <a:rPr lang="en-US" smtClean="0">
                <a:solidFill>
                  <a:schemeClr val="bg1"/>
                </a:solidFill>
              </a:rPr>
              <a:t>38</a:t>
            </a:fld>
            <a:endParaRPr lang="en-US" dirty="0">
              <a:solidFill>
                <a:schemeClr val="bg1"/>
              </a:solidFill>
            </a:endParaRPr>
          </a:p>
        </p:txBody>
      </p:sp>
      <p:sp>
        <p:nvSpPr>
          <p:cNvPr id="4" name="TextBox 1">
            <a:extLst>
              <a:ext uri="{FF2B5EF4-FFF2-40B4-BE49-F238E27FC236}">
                <a16:creationId xmlns:a16="http://schemas.microsoft.com/office/drawing/2014/main" id="{FA128ACD-DF44-419B-8331-F8E848CF1482}"/>
              </a:ext>
            </a:extLst>
          </p:cNvPr>
          <p:cNvSpPr txBox="1"/>
          <p:nvPr/>
        </p:nvSpPr>
        <p:spPr>
          <a:xfrm>
            <a:off x="330200" y="2087863"/>
            <a:ext cx="11531599" cy="1818959"/>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6600" b="1" i="0" u="none" strike="noStrike" kern="1200" cap="none" spc="-20" normalizeH="0" baseline="0" noProof="0" dirty="0">
                <a:ln>
                  <a:noFill/>
                </a:ln>
                <a:solidFill>
                  <a:srgbClr val="FFFFFF"/>
                </a:solidFill>
                <a:effectLst/>
                <a:uLnTx/>
                <a:uFillTx/>
                <a:latin typeface="Segoe UI"/>
                <a:ea typeface="+mn-ea"/>
                <a:cs typeface="+mn-cs"/>
              </a:rPr>
              <a:t>CONCLUSIONES Y RECOMENDACIONES</a:t>
            </a:r>
          </a:p>
        </p:txBody>
      </p:sp>
    </p:spTree>
    <p:extLst>
      <p:ext uri="{BB962C8B-B14F-4D97-AF65-F5344CB8AC3E}">
        <p14:creationId xmlns:p14="http://schemas.microsoft.com/office/powerpoint/2010/main" val="209994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39</a:t>
            </a:fld>
            <a:endParaRPr lang="en-US"/>
          </a:p>
        </p:txBody>
      </p:sp>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CONCLUSIONES</a:t>
            </a:r>
          </a:p>
        </p:txBody>
      </p:sp>
      <p:sp>
        <p:nvSpPr>
          <p:cNvPr id="8" name="TextBox 1">
            <a:extLst>
              <a:ext uri="{FF2B5EF4-FFF2-40B4-BE49-F238E27FC236}">
                <a16:creationId xmlns:a16="http://schemas.microsoft.com/office/drawing/2014/main" id="{8466A487-41A1-4E80-874F-D4BA4C33DF26}"/>
              </a:ext>
            </a:extLst>
          </p:cNvPr>
          <p:cNvSpPr txBox="1"/>
          <p:nvPr/>
        </p:nvSpPr>
        <p:spPr>
          <a:xfrm>
            <a:off x="668986" y="1235739"/>
            <a:ext cx="10950217" cy="5262979"/>
          </a:xfrm>
          <a:prstGeom prst="rect">
            <a:avLst/>
          </a:prstGeom>
          <a:noFill/>
        </p:spPr>
        <p:txBody>
          <a:bodyPr wrap="square" rtlCol="0">
            <a:spAutoFit/>
          </a:bodyPr>
          <a:lstStyle/>
          <a:p>
            <a:pPr marL="342900" lvl="0" indent="-342900" algn="just">
              <a:buFont typeface="Arial" panose="020B0604020202020204" pitchFamily="34" charset="0"/>
              <a:buChar char="•"/>
            </a:pPr>
            <a:r>
              <a:rPr lang="es-EC" sz="2400" spc="-20" dirty="0">
                <a:solidFill>
                  <a:schemeClr val="tx2"/>
                </a:solidFill>
              </a:rPr>
              <a:t>La revisión de la normativa legal vigente permitió identificar que existen más restricciones para contratación de servicios en la nube para el sector público, debido a que se quiere precautelar los bienes y recursos económicos del estado y en la mayoría de los casos se exige el uso de servicios que se encuentren alojados localmente por resguardo de la información, dando prioridad a la empresa de telecomunicaciones pública, mientras que para el sector privado es opcional.</a:t>
            </a:r>
          </a:p>
          <a:p>
            <a:pPr lvl="0" algn="just"/>
            <a:endParaRPr lang="es-MX" sz="2400" spc="-20" dirty="0">
              <a:solidFill>
                <a:schemeClr val="tx2"/>
              </a:solidFill>
            </a:endParaRPr>
          </a:p>
          <a:p>
            <a:pPr marL="342900" lvl="0" indent="-342900" algn="just">
              <a:buFont typeface="Arial" panose="020B0604020202020204" pitchFamily="34" charset="0"/>
              <a:buChar char="•"/>
            </a:pPr>
            <a:r>
              <a:rPr lang="es-EC" sz="2400" spc="-20" dirty="0">
                <a:solidFill>
                  <a:schemeClr val="tx2"/>
                </a:solidFill>
              </a:rPr>
              <a:t>Entre los principales datos que corresponden a la demanda y administración de Infraestructura Local se puede concluir que, todo lo adquirido nunca se usa a su máxima capacidad, casi siempre se encuentra recursos sobredimensionados obteniendo altos costos iniciales y de operación, es así como utilizar servicios en la Nube optimiza los costos pagando por lo que se consume.</a:t>
            </a:r>
            <a:endParaRPr lang="es-MX" sz="2400" spc="-20" dirty="0">
              <a:solidFill>
                <a:schemeClr val="tx2"/>
              </a:solidFill>
            </a:endParaRPr>
          </a:p>
        </p:txBody>
      </p:sp>
      <p:sp>
        <p:nvSpPr>
          <p:cNvPr id="9" name="Estrella: 5 puntas 8">
            <a:extLst>
              <a:ext uri="{FF2B5EF4-FFF2-40B4-BE49-F238E27FC236}">
                <a16:creationId xmlns:a16="http://schemas.microsoft.com/office/drawing/2014/main" id="{1CCE3F1A-A3E1-4438-803A-CB4EE8D71B3B}"/>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6752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666D8-6945-4A64-A729-EDAC14DD182F}"/>
              </a:ext>
            </a:extLst>
          </p:cNvPr>
          <p:cNvSpPr/>
          <p:nvPr/>
        </p:nvSpPr>
        <p:spPr>
          <a:xfrm>
            <a:off x="0" y="1"/>
            <a:ext cx="12192000" cy="6857999"/>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1B4AC82F-A406-44D0-8A86-2C8836FAF97D}"/>
              </a:ext>
            </a:extLst>
          </p:cNvPr>
          <p:cNvSpPr>
            <a:spLocks noGrp="1"/>
          </p:cNvSpPr>
          <p:nvPr>
            <p:ph type="sldNum" sz="quarter" idx="12"/>
          </p:nvPr>
        </p:nvSpPr>
        <p:spPr/>
        <p:txBody>
          <a:bodyPr/>
          <a:lstStyle/>
          <a:p>
            <a:fld id="{5AE1514C-5E56-4738-A1FF-4B1CFD2A3E36}" type="slidenum">
              <a:rPr lang="en-US" smtClean="0">
                <a:solidFill>
                  <a:schemeClr val="bg1"/>
                </a:solidFill>
              </a:rPr>
              <a:t>4</a:t>
            </a:fld>
            <a:endParaRPr lang="en-US" dirty="0">
              <a:solidFill>
                <a:schemeClr val="bg1"/>
              </a:solidFill>
            </a:endParaRPr>
          </a:p>
        </p:txBody>
      </p:sp>
      <p:sp>
        <p:nvSpPr>
          <p:cNvPr id="4" name="TextBox 1">
            <a:extLst>
              <a:ext uri="{FF2B5EF4-FFF2-40B4-BE49-F238E27FC236}">
                <a16:creationId xmlns:a16="http://schemas.microsoft.com/office/drawing/2014/main" id="{FA128ACD-DF44-419B-8331-F8E848CF1482}"/>
              </a:ext>
            </a:extLst>
          </p:cNvPr>
          <p:cNvSpPr txBox="1"/>
          <p:nvPr/>
        </p:nvSpPr>
        <p:spPr>
          <a:xfrm>
            <a:off x="330200" y="2680256"/>
            <a:ext cx="11531599" cy="955646"/>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6600" b="1" i="0" u="none" strike="noStrike" kern="1200" cap="none" spc="-20" normalizeH="0" baseline="0" noProof="0" dirty="0">
                <a:ln>
                  <a:noFill/>
                </a:ln>
                <a:solidFill>
                  <a:srgbClr val="FFFFFF"/>
                </a:solidFill>
                <a:effectLst/>
                <a:uLnTx/>
                <a:uFillTx/>
                <a:latin typeface="Segoe UI"/>
                <a:ea typeface="+mn-ea"/>
                <a:cs typeface="+mn-cs"/>
              </a:rPr>
              <a:t>ANTECEDENTES</a:t>
            </a:r>
          </a:p>
        </p:txBody>
      </p:sp>
    </p:spTree>
    <p:extLst>
      <p:ext uri="{BB962C8B-B14F-4D97-AF65-F5344CB8AC3E}">
        <p14:creationId xmlns:p14="http://schemas.microsoft.com/office/powerpoint/2010/main" val="3302110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40</a:t>
            </a:fld>
            <a:endParaRPr lang="en-US"/>
          </a:p>
        </p:txBody>
      </p:sp>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CONCLUSIONES</a:t>
            </a:r>
          </a:p>
        </p:txBody>
      </p:sp>
      <p:sp>
        <p:nvSpPr>
          <p:cNvPr id="8" name="TextBox 1">
            <a:extLst>
              <a:ext uri="{FF2B5EF4-FFF2-40B4-BE49-F238E27FC236}">
                <a16:creationId xmlns:a16="http://schemas.microsoft.com/office/drawing/2014/main" id="{8466A487-41A1-4E80-874F-D4BA4C33DF26}"/>
              </a:ext>
            </a:extLst>
          </p:cNvPr>
          <p:cNvSpPr txBox="1"/>
          <p:nvPr/>
        </p:nvSpPr>
        <p:spPr>
          <a:xfrm>
            <a:off x="508923" y="1405545"/>
            <a:ext cx="10688960" cy="4893647"/>
          </a:xfrm>
          <a:prstGeom prst="rect">
            <a:avLst/>
          </a:prstGeom>
          <a:noFill/>
        </p:spPr>
        <p:txBody>
          <a:bodyPr wrap="square" rtlCol="0">
            <a:spAutoFit/>
          </a:bodyPr>
          <a:lstStyle/>
          <a:p>
            <a:pPr marL="342900" lvl="0" indent="-342900" algn="just">
              <a:buFont typeface="Arial" panose="020B0604020202020204" pitchFamily="34" charset="0"/>
              <a:buChar char="•"/>
            </a:pPr>
            <a:r>
              <a:rPr lang="es-EC" sz="2400" spc="-20" dirty="0">
                <a:solidFill>
                  <a:schemeClr val="tx2"/>
                </a:solidFill>
              </a:rPr>
              <a:t>Al trabajar con servicios en la nube, es necesario indicar que los factores que deben ser considerados a revisar y optimizar de parte del cliente son los enlaces de datos, conexión a internet, y la seguridad perimetral que se debe implementar debido a que estará la empresa potencialmente más expuesta a posibles ataques a su información. Cabe recalcar que todo depende de la arquitectura con la que se maneje la empresa para acceder a la navegación en internet.</a:t>
            </a:r>
          </a:p>
          <a:p>
            <a:pPr lvl="0" algn="just"/>
            <a:endParaRPr lang="es-EC" sz="2400" spc="-20" dirty="0">
              <a:solidFill>
                <a:schemeClr val="tx2"/>
              </a:solidFill>
            </a:endParaRPr>
          </a:p>
          <a:p>
            <a:pPr marL="342900" indent="-342900" algn="just">
              <a:buFont typeface="Arial" panose="020B0604020202020204" pitchFamily="34" charset="0"/>
              <a:buChar char="•"/>
            </a:pPr>
            <a:r>
              <a:rPr lang="es-EC" sz="2400" spc="-20" dirty="0">
                <a:solidFill>
                  <a:schemeClr val="tx2"/>
                </a:solidFill>
              </a:rPr>
              <a:t>El nivel de confianza para migrar o contratar servicios en la Nube en Ecuador, aún es bajo, debido a que se considera la información un activo valioso para las empresas, dando la percepción de que, al no estar bajo custodia de la organización, se crea una sensación de inseguridad por cualquier violación de la privacidad que pueda ocurrir.</a:t>
            </a:r>
            <a:endParaRPr lang="es-MX" sz="2400" spc="-20" dirty="0">
              <a:solidFill>
                <a:schemeClr val="tx2"/>
              </a:solidFill>
            </a:endParaRPr>
          </a:p>
        </p:txBody>
      </p:sp>
    </p:spTree>
    <p:extLst>
      <p:ext uri="{BB962C8B-B14F-4D97-AF65-F5344CB8AC3E}">
        <p14:creationId xmlns:p14="http://schemas.microsoft.com/office/powerpoint/2010/main" val="4110672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F7FE307-0AAC-47F1-93E6-B8E76CF003BD}"/>
              </a:ext>
            </a:extLst>
          </p:cNvPr>
          <p:cNvSpPr>
            <a:spLocks noGrp="1"/>
          </p:cNvSpPr>
          <p:nvPr>
            <p:ph type="sldNum" sz="quarter" idx="12"/>
          </p:nvPr>
        </p:nvSpPr>
        <p:spPr/>
        <p:txBody>
          <a:bodyPr/>
          <a:lstStyle/>
          <a:p>
            <a:fld id="{5AE1514C-5E56-4738-A1FF-4B1CFD2A3E36}" type="slidenum">
              <a:rPr lang="en-US" smtClean="0"/>
              <a:t>41</a:t>
            </a:fld>
            <a:endParaRPr lang="en-US"/>
          </a:p>
        </p:txBody>
      </p:sp>
      <p:sp>
        <p:nvSpPr>
          <p:cNvPr id="6" name="Rectangle 2">
            <a:extLst>
              <a:ext uri="{FF2B5EF4-FFF2-40B4-BE49-F238E27FC236}">
                <a16:creationId xmlns:a16="http://schemas.microsoft.com/office/drawing/2014/main" id="{27760DDC-CDF4-47B9-AF34-C8F3740A7219}"/>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39B4DCF0-EE90-47C9-8F7A-1D50B9B98BC9}"/>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RECOMENDACIONES</a:t>
            </a:r>
          </a:p>
        </p:txBody>
      </p:sp>
      <p:sp>
        <p:nvSpPr>
          <p:cNvPr id="8" name="TextBox 1">
            <a:extLst>
              <a:ext uri="{FF2B5EF4-FFF2-40B4-BE49-F238E27FC236}">
                <a16:creationId xmlns:a16="http://schemas.microsoft.com/office/drawing/2014/main" id="{8466A487-41A1-4E80-874F-D4BA4C33DF26}"/>
              </a:ext>
            </a:extLst>
          </p:cNvPr>
          <p:cNvSpPr txBox="1"/>
          <p:nvPr/>
        </p:nvSpPr>
        <p:spPr>
          <a:xfrm>
            <a:off x="508923" y="1405545"/>
            <a:ext cx="10688960" cy="4524315"/>
          </a:xfrm>
          <a:prstGeom prst="rect">
            <a:avLst/>
          </a:prstGeom>
          <a:noFill/>
        </p:spPr>
        <p:txBody>
          <a:bodyPr wrap="square" rtlCol="0">
            <a:spAutoFit/>
          </a:bodyPr>
          <a:lstStyle/>
          <a:p>
            <a:pPr marL="342900" lvl="0" indent="-342900" algn="just">
              <a:buFont typeface="Arial" panose="020B0604020202020204" pitchFamily="34" charset="0"/>
              <a:buChar char="•"/>
            </a:pPr>
            <a:r>
              <a:rPr lang="es-EC" sz="2400" spc="-20" dirty="0">
                <a:solidFill>
                  <a:schemeClr val="tx2"/>
                </a:solidFill>
              </a:rPr>
              <a:t>Para las empresas que planean o están realizando migración de servicios a la nube se recomienda la aplicación de la metodología propuesta, para realizar el proceso de manera ordenada ya que permitirá mitigar posibles problemas que puedan presentarse, en el antes, durante y después de la contratación y migración de los servicios.</a:t>
            </a:r>
          </a:p>
          <a:p>
            <a:pPr lvl="0" algn="just"/>
            <a:endParaRPr lang="es-EC" sz="2400" spc="-20" dirty="0">
              <a:solidFill>
                <a:schemeClr val="tx2"/>
              </a:solidFill>
            </a:endParaRPr>
          </a:p>
          <a:p>
            <a:pPr marL="342900" indent="-342900" algn="just">
              <a:buFont typeface="Arial" panose="020B0604020202020204" pitchFamily="34" charset="0"/>
              <a:buChar char="•"/>
            </a:pPr>
            <a:r>
              <a:rPr lang="es-EC" sz="2400" spc="-20" dirty="0">
                <a:solidFill>
                  <a:schemeClr val="tx2"/>
                </a:solidFill>
              </a:rPr>
              <a:t>No es recomendable que las empresas adquieran experiencia en la nube pasando sus aplicaciones o sistemas más críticos, sino que hay que empezar con aplicativos o servicios de baja criticidad, o poca concurrencia por parte de los usuarios. Esto es una buena experiencia para iniciar posteriormente nuevas y más complejas migraciones a la nube.</a:t>
            </a:r>
            <a:endParaRPr lang="es-MX" sz="2400" spc="-20" dirty="0">
              <a:solidFill>
                <a:schemeClr val="tx2"/>
              </a:solidFill>
            </a:endParaRPr>
          </a:p>
          <a:p>
            <a:pPr marL="342900" lvl="0" indent="-342900" algn="just">
              <a:buFont typeface="Arial" panose="020B0604020202020204" pitchFamily="34" charset="0"/>
              <a:buChar char="•"/>
            </a:pPr>
            <a:endParaRPr lang="es-MX" sz="2400" spc="-20" dirty="0">
              <a:solidFill>
                <a:schemeClr val="tx2"/>
              </a:solidFill>
            </a:endParaRPr>
          </a:p>
        </p:txBody>
      </p:sp>
      <p:sp>
        <p:nvSpPr>
          <p:cNvPr id="9" name="Estrella: 5 puntas 8">
            <a:extLst>
              <a:ext uri="{FF2B5EF4-FFF2-40B4-BE49-F238E27FC236}">
                <a16:creationId xmlns:a16="http://schemas.microsoft.com/office/drawing/2014/main" id="{DF6E7D18-F721-4600-8387-98C5C8999D7C}"/>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11404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666D8-6945-4A64-A729-EDAC14DD182F}"/>
              </a:ext>
            </a:extLst>
          </p:cNvPr>
          <p:cNvSpPr/>
          <p:nvPr/>
        </p:nvSpPr>
        <p:spPr>
          <a:xfrm>
            <a:off x="0" y="1"/>
            <a:ext cx="12192000" cy="6857999"/>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1B4AC82F-A406-44D0-8A86-2C8836FAF97D}"/>
              </a:ext>
            </a:extLst>
          </p:cNvPr>
          <p:cNvSpPr>
            <a:spLocks noGrp="1"/>
          </p:cNvSpPr>
          <p:nvPr>
            <p:ph type="sldNum" sz="quarter" idx="12"/>
          </p:nvPr>
        </p:nvSpPr>
        <p:spPr/>
        <p:txBody>
          <a:bodyPr/>
          <a:lstStyle/>
          <a:p>
            <a:fld id="{5AE1514C-5E56-4738-A1FF-4B1CFD2A3E36}" type="slidenum">
              <a:rPr lang="en-US" smtClean="0">
                <a:solidFill>
                  <a:schemeClr val="bg1"/>
                </a:solidFill>
              </a:rPr>
              <a:t>42</a:t>
            </a:fld>
            <a:endParaRPr lang="en-US" dirty="0">
              <a:solidFill>
                <a:schemeClr val="bg1"/>
              </a:solidFill>
            </a:endParaRPr>
          </a:p>
        </p:txBody>
      </p:sp>
      <p:sp>
        <p:nvSpPr>
          <p:cNvPr id="4" name="TextBox 1">
            <a:extLst>
              <a:ext uri="{FF2B5EF4-FFF2-40B4-BE49-F238E27FC236}">
                <a16:creationId xmlns:a16="http://schemas.microsoft.com/office/drawing/2014/main" id="{FA128ACD-DF44-419B-8331-F8E848CF1482}"/>
              </a:ext>
            </a:extLst>
          </p:cNvPr>
          <p:cNvSpPr txBox="1"/>
          <p:nvPr/>
        </p:nvSpPr>
        <p:spPr>
          <a:xfrm>
            <a:off x="3157376" y="5183791"/>
            <a:ext cx="11531599" cy="955646"/>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6600" b="1" i="0" u="none" strike="noStrike" kern="1200" cap="none" spc="-20" normalizeH="0" baseline="0" noProof="0" dirty="0">
                <a:ln>
                  <a:noFill/>
                </a:ln>
                <a:solidFill>
                  <a:srgbClr val="FFFFFF"/>
                </a:solidFill>
                <a:effectLst/>
                <a:uLnTx/>
                <a:uFillTx/>
                <a:latin typeface="Segoe UI"/>
                <a:ea typeface="+mn-ea"/>
                <a:cs typeface="+mn-cs"/>
              </a:rPr>
              <a:t>GRACIAS…</a:t>
            </a:r>
          </a:p>
        </p:txBody>
      </p:sp>
    </p:spTree>
    <p:extLst>
      <p:ext uri="{BB962C8B-B14F-4D97-AF65-F5344CB8AC3E}">
        <p14:creationId xmlns:p14="http://schemas.microsoft.com/office/powerpoint/2010/main" val="181745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SERVIDORES DIBUJO">
            <a:extLst>
              <a:ext uri="{FF2B5EF4-FFF2-40B4-BE49-F238E27FC236}">
                <a16:creationId xmlns:a16="http://schemas.microsoft.com/office/drawing/2014/main" id="{D0304151-F064-42DE-B5B6-D5D1AB138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155" y="2425589"/>
            <a:ext cx="3018842" cy="289808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Resultado de imagen para ALTOS COSTOS DIBUJO">
            <a:extLst>
              <a:ext uri="{FF2B5EF4-FFF2-40B4-BE49-F238E27FC236}">
                <a16:creationId xmlns:a16="http://schemas.microsoft.com/office/drawing/2014/main" id="{165C4322-EE60-4BEF-BF6E-CA85BA1D9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 y="2565136"/>
            <a:ext cx="256222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5B0355D4-39C8-48B8-BC30-5036E83106CD}"/>
              </a:ext>
            </a:extLst>
          </p:cNvPr>
          <p:cNvPicPr>
            <a:picLocks noChangeAspect="1"/>
          </p:cNvPicPr>
          <p:nvPr/>
        </p:nvPicPr>
        <p:blipFill>
          <a:blip r:embed="rId4"/>
          <a:stretch>
            <a:fillRect/>
          </a:stretch>
        </p:blipFill>
        <p:spPr>
          <a:xfrm>
            <a:off x="5135792" y="3222022"/>
            <a:ext cx="2705577" cy="2450087"/>
          </a:xfrm>
          <a:prstGeom prst="rect">
            <a:avLst/>
          </a:prstGeom>
        </p:spPr>
      </p:pic>
      <p:pic>
        <p:nvPicPr>
          <p:cNvPr id="9222" name="Picture 6" descr="Resultado de imagen para COSTO DIBUJO">
            <a:extLst>
              <a:ext uri="{FF2B5EF4-FFF2-40B4-BE49-F238E27FC236}">
                <a16:creationId xmlns:a16="http://schemas.microsoft.com/office/drawing/2014/main" id="{4AF477E4-FE9D-4952-A47A-01D103472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218" y="1181825"/>
            <a:ext cx="1911523" cy="124376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0E3D067F-06F7-4A73-88A1-3FCFC007DA82}"/>
              </a:ext>
            </a:extLst>
          </p:cNvPr>
          <p:cNvSpPr>
            <a:spLocks noGrp="1"/>
          </p:cNvSpPr>
          <p:nvPr>
            <p:ph type="sldNum" sz="quarter" idx="12"/>
          </p:nvPr>
        </p:nvSpPr>
        <p:spPr/>
        <p:txBody>
          <a:bodyPr/>
          <a:lstStyle/>
          <a:p>
            <a:fld id="{5AE1514C-5E56-4738-A1FF-4B1CFD2A3E36}" type="slidenum">
              <a:rPr lang="en-US" smtClean="0"/>
              <a:t>5</a:t>
            </a:fld>
            <a:endParaRPr lang="en-US"/>
          </a:p>
        </p:txBody>
      </p:sp>
      <p:sp>
        <p:nvSpPr>
          <p:cNvPr id="3" name="Rectangle 2">
            <a:extLst>
              <a:ext uri="{FF2B5EF4-FFF2-40B4-BE49-F238E27FC236}">
                <a16:creationId xmlns:a16="http://schemas.microsoft.com/office/drawing/2014/main" id="{A50D6A69-12A1-4C63-A408-94680AFA6401}"/>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0527AE9B-ABCD-40B2-808B-A8ECF14D5517}"/>
              </a:ext>
            </a:extLst>
          </p:cNvPr>
          <p:cNvSpPr txBox="1"/>
          <p:nvPr/>
        </p:nvSpPr>
        <p:spPr>
          <a:xfrm>
            <a:off x="87604" y="228779"/>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PLANTEAMIENTO DEL PROBLEMA</a:t>
            </a:r>
          </a:p>
        </p:txBody>
      </p:sp>
      <p:pic>
        <p:nvPicPr>
          <p:cNvPr id="5" name="Imagen 4">
            <a:extLst>
              <a:ext uri="{FF2B5EF4-FFF2-40B4-BE49-F238E27FC236}">
                <a16:creationId xmlns:a16="http://schemas.microsoft.com/office/drawing/2014/main" id="{08F8DD13-195B-4722-9A03-916F3A8C74E8}"/>
              </a:ext>
            </a:extLst>
          </p:cNvPr>
          <p:cNvPicPr>
            <a:picLocks noChangeAspect="1"/>
          </p:cNvPicPr>
          <p:nvPr/>
        </p:nvPicPr>
        <p:blipFill>
          <a:blip r:embed="rId6"/>
          <a:stretch>
            <a:fillRect/>
          </a:stretch>
        </p:blipFill>
        <p:spPr>
          <a:xfrm>
            <a:off x="9544050" y="2486806"/>
            <a:ext cx="2647950" cy="1771650"/>
          </a:xfrm>
          <a:prstGeom prst="rect">
            <a:avLst/>
          </a:prstGeom>
        </p:spPr>
      </p:pic>
      <p:pic>
        <p:nvPicPr>
          <p:cNvPr id="9226" name="Picture 10" descr="Resultado de imagen para COSTO DIBUJO">
            <a:extLst>
              <a:ext uri="{FF2B5EF4-FFF2-40B4-BE49-F238E27FC236}">
                <a16:creationId xmlns:a16="http://schemas.microsoft.com/office/drawing/2014/main" id="{05ADC01B-4325-4337-9610-0E63EE39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73" y="4042573"/>
            <a:ext cx="1479941" cy="986627"/>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Resultado de imagen para OBSOLESCENCIA DIBUJO">
            <a:extLst>
              <a:ext uri="{FF2B5EF4-FFF2-40B4-BE49-F238E27FC236}">
                <a16:creationId xmlns:a16="http://schemas.microsoft.com/office/drawing/2014/main" id="{DB492F70-10F3-422C-ADEC-5DEC4DF28C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9372" y="4762428"/>
            <a:ext cx="2190879" cy="172321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9E0A7D9-0835-41F8-B420-671D69F6CA74}"/>
              </a:ext>
            </a:extLst>
          </p:cNvPr>
          <p:cNvPicPr>
            <a:picLocks noChangeAspect="1"/>
          </p:cNvPicPr>
          <p:nvPr/>
        </p:nvPicPr>
        <p:blipFill>
          <a:blip r:embed="rId9"/>
          <a:stretch>
            <a:fillRect/>
          </a:stretch>
        </p:blipFill>
        <p:spPr>
          <a:xfrm>
            <a:off x="8735572" y="2146646"/>
            <a:ext cx="2562225" cy="2124487"/>
          </a:xfrm>
          <a:prstGeom prst="rect">
            <a:avLst/>
          </a:prstGeom>
        </p:spPr>
      </p:pic>
      <p:pic>
        <p:nvPicPr>
          <p:cNvPr id="9234" name="Picture 18" descr="Resultado de imagen para PROCEDIMIENTOS DIBUJO">
            <a:extLst>
              <a:ext uri="{FF2B5EF4-FFF2-40B4-BE49-F238E27FC236}">
                <a16:creationId xmlns:a16="http://schemas.microsoft.com/office/drawing/2014/main" id="{6F5813DD-B92E-4B9B-9CBC-793A94337E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5572" y="4397824"/>
            <a:ext cx="3064555" cy="2231397"/>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Resultado de imagen para APLICACIONES MOVILES DIBUJO">
            <a:extLst>
              <a:ext uri="{FF2B5EF4-FFF2-40B4-BE49-F238E27FC236}">
                <a16:creationId xmlns:a16="http://schemas.microsoft.com/office/drawing/2014/main" id="{AB617F35-1B6A-41E0-AE04-9A01DB6730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9261" y="1397546"/>
            <a:ext cx="1762396" cy="1762396"/>
          </a:xfrm>
          <a:prstGeom prst="rect">
            <a:avLst/>
          </a:prstGeom>
          <a:noFill/>
          <a:extLst>
            <a:ext uri="{909E8E84-426E-40DD-AFC4-6F175D3DCCD1}">
              <a14:hiddenFill xmlns:a14="http://schemas.microsoft.com/office/drawing/2010/main">
                <a:solidFill>
                  <a:srgbClr val="FFFFFF"/>
                </a:solidFill>
              </a14:hiddenFill>
            </a:ext>
          </a:extLst>
        </p:spPr>
      </p:pic>
      <p:sp>
        <p:nvSpPr>
          <p:cNvPr id="10" name="Símbolo &quot;No permitido&quot; 9">
            <a:extLst>
              <a:ext uri="{FF2B5EF4-FFF2-40B4-BE49-F238E27FC236}">
                <a16:creationId xmlns:a16="http://schemas.microsoft.com/office/drawing/2014/main" id="{4DDA4BEC-7BD3-44A0-88D7-DD201AFEFA4F}"/>
              </a:ext>
            </a:extLst>
          </p:cNvPr>
          <p:cNvSpPr/>
          <p:nvPr/>
        </p:nvSpPr>
        <p:spPr>
          <a:xfrm>
            <a:off x="9564397" y="4611294"/>
            <a:ext cx="1895501" cy="1784858"/>
          </a:xfrm>
          <a:prstGeom prst="noSmoking">
            <a:avLst>
              <a:gd name="adj" fmla="val 7327"/>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78187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D9361-D212-4CD0-9393-4E403F278B45}"/>
              </a:ext>
            </a:extLst>
          </p:cNvPr>
          <p:cNvSpPr/>
          <p:nvPr/>
        </p:nvSpPr>
        <p:spPr>
          <a:xfrm>
            <a:off x="6954424" y="1336378"/>
            <a:ext cx="3642055" cy="1301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7" name="Rectangle 2">
            <a:extLst>
              <a:ext uri="{FF2B5EF4-FFF2-40B4-BE49-F238E27FC236}">
                <a16:creationId xmlns:a16="http://schemas.microsoft.com/office/drawing/2014/main" id="{23D32B3C-C977-43C9-907F-17A6F0AD0AE5}"/>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a:extLst>
              <a:ext uri="{FF2B5EF4-FFF2-40B4-BE49-F238E27FC236}">
                <a16:creationId xmlns:a16="http://schemas.microsoft.com/office/drawing/2014/main" id="{0E1856D8-16A0-45AE-9677-337371547D7F}"/>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OBJETIVO GENERAL</a:t>
            </a:r>
          </a:p>
        </p:txBody>
      </p:sp>
      <p:sp>
        <p:nvSpPr>
          <p:cNvPr id="17" name="TextBox 1">
            <a:extLst>
              <a:ext uri="{FF2B5EF4-FFF2-40B4-BE49-F238E27FC236}">
                <a16:creationId xmlns:a16="http://schemas.microsoft.com/office/drawing/2014/main" id="{B074CE57-D033-4C6B-8FB9-B7F9BBB2712B}"/>
              </a:ext>
            </a:extLst>
          </p:cNvPr>
          <p:cNvSpPr txBox="1"/>
          <p:nvPr/>
        </p:nvSpPr>
        <p:spPr>
          <a:xfrm>
            <a:off x="1019758" y="1987037"/>
            <a:ext cx="10152484" cy="3046988"/>
          </a:xfrm>
          <a:prstGeom prst="rect">
            <a:avLst/>
          </a:prstGeom>
          <a:noFill/>
        </p:spPr>
        <p:txBody>
          <a:bodyPr wrap="square" rtlCol="0">
            <a:spAutoFit/>
          </a:bodyPr>
          <a:lstStyle/>
          <a:p>
            <a:pPr marL="457200" indent="-457200" algn="just">
              <a:buFont typeface="Wingdings" panose="05000000000000000000" pitchFamily="2" charset="2"/>
              <a:buChar char="v"/>
            </a:pPr>
            <a:r>
              <a:rPr lang="es-EC" sz="3200" spc="-20" dirty="0">
                <a:solidFill>
                  <a:schemeClr val="tx2"/>
                </a:solidFill>
              </a:rPr>
              <a:t>Proponer una metodología que permita a las empresas de todo ámbito, evaluar una migración de sus servicios, sistemas o respaldos alojados en infraestructura local, consiguiendo una transición ordenada para obtener servicios de computación en la nube.</a:t>
            </a:r>
          </a:p>
        </p:txBody>
      </p:sp>
      <p:sp>
        <p:nvSpPr>
          <p:cNvPr id="6" name="Estrella: 5 puntas 5">
            <a:extLst>
              <a:ext uri="{FF2B5EF4-FFF2-40B4-BE49-F238E27FC236}">
                <a16:creationId xmlns:a16="http://schemas.microsoft.com/office/drawing/2014/main" id="{74ED92ED-99C6-481C-8154-B07D1090BC09}"/>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7955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8029334-D8F8-4214-9C5F-CF2D85C02597}"/>
              </a:ext>
            </a:extLst>
          </p:cNvPr>
          <p:cNvSpPr>
            <a:spLocks noGrp="1"/>
          </p:cNvSpPr>
          <p:nvPr>
            <p:ph type="sldNum" sz="quarter" idx="12"/>
          </p:nvPr>
        </p:nvSpPr>
        <p:spPr/>
        <p:txBody>
          <a:bodyPr/>
          <a:lstStyle/>
          <a:p>
            <a:fld id="{5AE1514C-5E56-4738-A1FF-4B1CFD2A3E36}" type="slidenum">
              <a:rPr lang="en-US" smtClean="0"/>
              <a:t>7</a:t>
            </a:fld>
            <a:endParaRPr lang="en-US"/>
          </a:p>
        </p:txBody>
      </p:sp>
      <p:sp>
        <p:nvSpPr>
          <p:cNvPr id="3" name="Rectangle 2">
            <a:extLst>
              <a:ext uri="{FF2B5EF4-FFF2-40B4-BE49-F238E27FC236}">
                <a16:creationId xmlns:a16="http://schemas.microsoft.com/office/drawing/2014/main" id="{ADB6BB53-8B71-4D88-90CD-06679FFEB04E}"/>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AA25D014-8C15-49FC-B84E-2CC27C889657}"/>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kumimoji="0" lang="en-US" sz="3200" b="1" i="0" u="none" strike="noStrike" kern="1200" cap="none" spc="-20" normalizeH="0" baseline="0" noProof="0" dirty="0">
                <a:ln>
                  <a:noFill/>
                </a:ln>
                <a:solidFill>
                  <a:srgbClr val="FFFFFF"/>
                </a:solidFill>
                <a:effectLst/>
                <a:uLnTx/>
                <a:uFillTx/>
                <a:latin typeface="Segoe UI"/>
                <a:ea typeface="+mn-ea"/>
                <a:cs typeface="+mn-cs"/>
              </a:rPr>
              <a:t>ALCANCE</a:t>
            </a:r>
          </a:p>
        </p:txBody>
      </p:sp>
      <p:sp>
        <p:nvSpPr>
          <p:cNvPr id="5" name="TextBox 1">
            <a:extLst>
              <a:ext uri="{FF2B5EF4-FFF2-40B4-BE49-F238E27FC236}">
                <a16:creationId xmlns:a16="http://schemas.microsoft.com/office/drawing/2014/main" id="{CC961335-DE75-4177-9213-A94E7B995A23}"/>
              </a:ext>
            </a:extLst>
          </p:cNvPr>
          <p:cNvSpPr txBox="1"/>
          <p:nvPr/>
        </p:nvSpPr>
        <p:spPr>
          <a:xfrm>
            <a:off x="404070" y="1406131"/>
            <a:ext cx="11383860" cy="5570756"/>
          </a:xfrm>
          <a:prstGeom prst="rect">
            <a:avLst/>
          </a:prstGeom>
          <a:noFill/>
        </p:spPr>
        <p:txBody>
          <a:bodyPr wrap="square" rtlCol="0">
            <a:spAutoFit/>
          </a:bodyPr>
          <a:lstStyle/>
          <a:p>
            <a:pPr marL="457200" indent="-457200" algn="just">
              <a:buFont typeface="Wingdings" panose="05000000000000000000" pitchFamily="2" charset="2"/>
              <a:buChar char="v"/>
            </a:pPr>
            <a:r>
              <a:rPr lang="es-ES" sz="2800" spc="-20" dirty="0">
                <a:solidFill>
                  <a:schemeClr val="tx2"/>
                </a:solidFill>
              </a:rPr>
              <a:t>El alcance del estudio realizado para la migración de sistemas y servicios a la nube está realizado bajo lineamientos de:</a:t>
            </a:r>
          </a:p>
          <a:p>
            <a:pPr marL="914400" lvl="1" indent="-457200" algn="just">
              <a:buFont typeface="Wingdings" panose="05000000000000000000" pitchFamily="2" charset="2"/>
              <a:buChar char="§"/>
            </a:pPr>
            <a:r>
              <a:rPr lang="es-ES" sz="2800" spc="-20" dirty="0">
                <a:solidFill>
                  <a:schemeClr val="tx2"/>
                </a:solidFill>
              </a:rPr>
              <a:t>Marco de Trabajo ITIL V3, </a:t>
            </a:r>
          </a:p>
          <a:p>
            <a:pPr marL="914400" lvl="1" indent="-457200" algn="just">
              <a:buFont typeface="Wingdings" panose="05000000000000000000" pitchFamily="2" charset="2"/>
              <a:buChar char="§"/>
            </a:pPr>
            <a:r>
              <a:rPr lang="es-ES" sz="2800" spc="-20" dirty="0">
                <a:solidFill>
                  <a:schemeClr val="tx2"/>
                </a:solidFill>
              </a:rPr>
              <a:t>Estándares de seguridad ISO </a:t>
            </a:r>
          </a:p>
          <a:p>
            <a:pPr marL="1257300" lvl="2" indent="-342900" algn="just">
              <a:buFont typeface="Arial" panose="020B0604020202020204" pitchFamily="34" charset="0"/>
              <a:buChar char="•"/>
            </a:pPr>
            <a:r>
              <a:rPr lang="es-EC" sz="2400" spc="-20" dirty="0">
                <a:solidFill>
                  <a:schemeClr val="tx2"/>
                </a:solidFill>
              </a:rPr>
              <a:t>ISO/IEC 27001</a:t>
            </a:r>
          </a:p>
          <a:p>
            <a:pPr marL="1257300" lvl="2" indent="-342900" algn="just">
              <a:buFont typeface="Arial" panose="020B0604020202020204" pitchFamily="34" charset="0"/>
              <a:buChar char="•"/>
            </a:pPr>
            <a:r>
              <a:rPr lang="es-EC" sz="2400" spc="-20" dirty="0">
                <a:solidFill>
                  <a:schemeClr val="tx2"/>
                </a:solidFill>
              </a:rPr>
              <a:t>ISO/IEC 27005</a:t>
            </a:r>
            <a:endParaRPr lang="es-ES" sz="2800" spc="-20" dirty="0">
              <a:solidFill>
                <a:schemeClr val="tx2"/>
              </a:solidFill>
            </a:endParaRPr>
          </a:p>
          <a:p>
            <a:pPr marL="914400" lvl="1" indent="-457200" algn="just">
              <a:buFont typeface="Wingdings" panose="05000000000000000000" pitchFamily="2" charset="2"/>
              <a:buChar char="§"/>
            </a:pPr>
            <a:r>
              <a:rPr lang="es-ES" sz="2800" spc="-20" dirty="0">
                <a:solidFill>
                  <a:schemeClr val="tx2"/>
                </a:solidFill>
              </a:rPr>
              <a:t>Normativa Legal Vigente </a:t>
            </a:r>
          </a:p>
          <a:p>
            <a:pPr marL="1371600" lvl="2" indent="-457200" algn="just">
              <a:buFont typeface="Arial" panose="020B0604020202020204" pitchFamily="34" charset="0"/>
              <a:buChar char="•"/>
            </a:pPr>
            <a:r>
              <a:rPr lang="es-ES" sz="2800" spc="-20" dirty="0">
                <a:solidFill>
                  <a:schemeClr val="tx2"/>
                </a:solidFill>
              </a:rPr>
              <a:t>Esquema Gubernamental de Seguridad de la Información</a:t>
            </a:r>
          </a:p>
          <a:p>
            <a:pPr marL="1371600" lvl="2" indent="-457200" algn="just">
              <a:buFont typeface="Arial" panose="020B0604020202020204" pitchFamily="34" charset="0"/>
              <a:buChar char="•"/>
            </a:pPr>
            <a:r>
              <a:rPr lang="es-ES" sz="2800" spc="-20" dirty="0">
                <a:solidFill>
                  <a:schemeClr val="tx2"/>
                </a:solidFill>
              </a:rPr>
              <a:t>Código Ingenios</a:t>
            </a:r>
          </a:p>
          <a:p>
            <a:pPr lvl="2" algn="just"/>
            <a:endParaRPr lang="es-ES" sz="2800" spc="-20" dirty="0">
              <a:solidFill>
                <a:schemeClr val="tx2"/>
              </a:solidFill>
            </a:endParaRPr>
          </a:p>
          <a:p>
            <a:pPr algn="just"/>
            <a:r>
              <a:rPr lang="es-ES" sz="2800" spc="-20" dirty="0">
                <a:solidFill>
                  <a:schemeClr val="tx2"/>
                </a:solidFill>
              </a:rPr>
              <a:t>Como resultado obtener una Propuesta Metodológica para la migración a la Nube.</a:t>
            </a:r>
            <a:endParaRPr lang="es-MX" sz="2800" spc="-20" dirty="0">
              <a:solidFill>
                <a:schemeClr val="tx2"/>
              </a:solidFill>
            </a:endParaRPr>
          </a:p>
          <a:p>
            <a:pPr marL="457200" indent="-457200" algn="just">
              <a:buFont typeface="Wingdings" panose="05000000000000000000" pitchFamily="2" charset="2"/>
              <a:buChar char="v"/>
            </a:pPr>
            <a:endParaRPr lang="es-EC" sz="2800" spc="-20" dirty="0">
              <a:solidFill>
                <a:schemeClr val="tx2"/>
              </a:solidFill>
            </a:endParaRPr>
          </a:p>
        </p:txBody>
      </p:sp>
    </p:spTree>
    <p:extLst>
      <p:ext uri="{BB962C8B-B14F-4D97-AF65-F5344CB8AC3E}">
        <p14:creationId xmlns:p14="http://schemas.microsoft.com/office/powerpoint/2010/main" val="127521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8666D8-6945-4A64-A729-EDAC14DD182F}"/>
              </a:ext>
            </a:extLst>
          </p:cNvPr>
          <p:cNvSpPr/>
          <p:nvPr/>
        </p:nvSpPr>
        <p:spPr>
          <a:xfrm>
            <a:off x="0" y="1"/>
            <a:ext cx="12192000" cy="6857999"/>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1B4AC82F-A406-44D0-8A86-2C8836FAF97D}"/>
              </a:ext>
            </a:extLst>
          </p:cNvPr>
          <p:cNvSpPr>
            <a:spLocks noGrp="1"/>
          </p:cNvSpPr>
          <p:nvPr>
            <p:ph type="sldNum" sz="quarter" idx="12"/>
          </p:nvPr>
        </p:nvSpPr>
        <p:spPr/>
        <p:txBody>
          <a:bodyPr/>
          <a:lstStyle/>
          <a:p>
            <a:fld id="{5AE1514C-5E56-4738-A1FF-4B1CFD2A3E36}" type="slidenum">
              <a:rPr lang="en-US" smtClean="0">
                <a:solidFill>
                  <a:schemeClr val="bg1"/>
                </a:solidFill>
              </a:rPr>
              <a:t>8</a:t>
            </a:fld>
            <a:endParaRPr lang="en-US" dirty="0">
              <a:solidFill>
                <a:schemeClr val="bg1"/>
              </a:solidFill>
            </a:endParaRPr>
          </a:p>
        </p:txBody>
      </p:sp>
      <p:sp>
        <p:nvSpPr>
          <p:cNvPr id="4" name="TextBox 1">
            <a:extLst>
              <a:ext uri="{FF2B5EF4-FFF2-40B4-BE49-F238E27FC236}">
                <a16:creationId xmlns:a16="http://schemas.microsoft.com/office/drawing/2014/main" id="{FA128ACD-DF44-419B-8331-F8E848CF1482}"/>
              </a:ext>
            </a:extLst>
          </p:cNvPr>
          <p:cNvSpPr txBox="1"/>
          <p:nvPr/>
        </p:nvSpPr>
        <p:spPr>
          <a:xfrm>
            <a:off x="330200" y="2680256"/>
            <a:ext cx="11531599" cy="955646"/>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6600" b="1" i="0" u="none" strike="noStrike" kern="1200" cap="none" spc="-20" normalizeH="0" baseline="0" noProof="0" dirty="0">
                <a:ln>
                  <a:noFill/>
                </a:ln>
                <a:solidFill>
                  <a:srgbClr val="FFFFFF"/>
                </a:solidFill>
                <a:effectLst/>
                <a:uLnTx/>
                <a:uFillTx/>
                <a:latin typeface="Segoe UI"/>
                <a:ea typeface="+mn-ea"/>
                <a:cs typeface="+mn-cs"/>
              </a:rPr>
              <a:t>MARCO TEÓRICO</a:t>
            </a:r>
          </a:p>
        </p:txBody>
      </p:sp>
      <p:sp>
        <p:nvSpPr>
          <p:cNvPr id="5" name="Estrella: 5 puntas 4">
            <a:extLst>
              <a:ext uri="{FF2B5EF4-FFF2-40B4-BE49-F238E27FC236}">
                <a16:creationId xmlns:a16="http://schemas.microsoft.com/office/drawing/2014/main" id="{B6AB5A40-E5C2-4018-8511-2702855C9641}"/>
              </a:ext>
            </a:extLst>
          </p:cNvPr>
          <p:cNvSpPr/>
          <p:nvPr/>
        </p:nvSpPr>
        <p:spPr>
          <a:xfrm>
            <a:off x="475031" y="6382138"/>
            <a:ext cx="167951" cy="158395"/>
          </a:xfrm>
          <a:prstGeom prst="star5">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5470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341D15F-B163-46B8-A47E-A96296B30966}"/>
              </a:ext>
            </a:extLst>
          </p:cNvPr>
          <p:cNvSpPr>
            <a:spLocks noGrp="1"/>
          </p:cNvSpPr>
          <p:nvPr>
            <p:ph type="sldNum" sz="quarter" idx="12"/>
          </p:nvPr>
        </p:nvSpPr>
        <p:spPr/>
        <p:txBody>
          <a:bodyPr/>
          <a:lstStyle/>
          <a:p>
            <a:fld id="{5AE1514C-5E56-4738-A1FF-4B1CFD2A3E36}" type="slidenum">
              <a:rPr lang="en-US" smtClean="0"/>
              <a:t>9</a:t>
            </a:fld>
            <a:endParaRPr lang="en-US"/>
          </a:p>
        </p:txBody>
      </p:sp>
      <p:sp>
        <p:nvSpPr>
          <p:cNvPr id="3" name="Rectangle 2">
            <a:extLst>
              <a:ext uri="{FF2B5EF4-FFF2-40B4-BE49-F238E27FC236}">
                <a16:creationId xmlns:a16="http://schemas.microsoft.com/office/drawing/2014/main" id="{06C82AE4-3967-4396-A0EA-DBF50C488D88}"/>
              </a:ext>
            </a:extLst>
          </p:cNvPr>
          <p:cNvSpPr/>
          <p:nvPr/>
        </p:nvSpPr>
        <p:spPr>
          <a:xfrm>
            <a:off x="0" y="1"/>
            <a:ext cx="12192000" cy="1002126"/>
          </a:xfrm>
          <a:prstGeom prst="rect">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D1FF6FB5-7023-4FD1-9786-50646A9D91B0}"/>
              </a:ext>
            </a:extLst>
          </p:cNvPr>
          <p:cNvSpPr txBox="1"/>
          <p:nvPr/>
        </p:nvSpPr>
        <p:spPr>
          <a:xfrm>
            <a:off x="87604" y="219448"/>
            <a:ext cx="11531599" cy="510909"/>
          </a:xfrm>
          <a:prstGeom prst="rect">
            <a:avLst/>
          </a:prstGeom>
          <a:noFill/>
        </p:spPr>
        <p:txBody>
          <a:bodyPr wrap="square" rtlCol="0">
            <a:spAutoFit/>
          </a:bodyPr>
          <a:lstStyle/>
          <a:p>
            <a:pPr marL="0" marR="0" lvl="0" indent="0" defTabSz="914400" rtl="0" eaLnBrk="1" fontAlgn="auto" latinLnBrk="0" hangingPunct="1">
              <a:lnSpc>
                <a:spcPct val="85000"/>
              </a:lnSpc>
              <a:spcBef>
                <a:spcPts val="0"/>
              </a:spcBef>
              <a:spcAft>
                <a:spcPts val="0"/>
              </a:spcAft>
              <a:buClrTx/>
              <a:buSzTx/>
              <a:buFontTx/>
              <a:buNone/>
              <a:tabLst/>
              <a:defRPr/>
            </a:pPr>
            <a:r>
              <a:rPr lang="en-US" sz="3200" b="1" spc="-20" dirty="0">
                <a:solidFill>
                  <a:srgbClr val="FFFFFF"/>
                </a:solidFill>
                <a:latin typeface="Segoe UI"/>
              </a:rPr>
              <a:t>COMPUTACIÓN EN LA NUBE</a:t>
            </a:r>
            <a:endParaRPr kumimoji="0" lang="en-US" sz="3200" b="1" i="0" u="none" strike="noStrike" kern="1200" cap="none" spc="-20" normalizeH="0" baseline="0" noProof="0" dirty="0">
              <a:ln>
                <a:noFill/>
              </a:ln>
              <a:solidFill>
                <a:srgbClr val="FFFFFF"/>
              </a:solidFill>
              <a:effectLst/>
              <a:uLnTx/>
              <a:uFillTx/>
              <a:latin typeface="Segoe UI"/>
              <a:ea typeface="+mn-ea"/>
              <a:cs typeface="+mn-cs"/>
            </a:endParaRPr>
          </a:p>
        </p:txBody>
      </p:sp>
      <p:pic>
        <p:nvPicPr>
          <p:cNvPr id="1026" name="Picture 2" descr="Resultado de imagen para cloud computing">
            <a:extLst>
              <a:ext uri="{FF2B5EF4-FFF2-40B4-BE49-F238E27FC236}">
                <a16:creationId xmlns:a16="http://schemas.microsoft.com/office/drawing/2014/main" id="{9869BB75-6634-4382-B030-09EBFD3E32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0" t="-1" r="23745" b="-789"/>
          <a:stretch/>
        </p:blipFill>
        <p:spPr bwMode="auto">
          <a:xfrm>
            <a:off x="536895" y="1947982"/>
            <a:ext cx="3724713" cy="34223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EC35A5BF-6F57-4214-A12B-51EE54EC28E3}"/>
              </a:ext>
            </a:extLst>
          </p:cNvPr>
          <p:cNvSpPr txBox="1"/>
          <p:nvPr/>
        </p:nvSpPr>
        <p:spPr>
          <a:xfrm>
            <a:off x="4571999" y="2348130"/>
            <a:ext cx="6719582" cy="2246769"/>
          </a:xfrm>
          <a:prstGeom prst="rect">
            <a:avLst/>
          </a:prstGeom>
          <a:noFill/>
        </p:spPr>
        <p:txBody>
          <a:bodyPr wrap="square" rtlCol="0">
            <a:spAutoFit/>
          </a:bodyPr>
          <a:lstStyle/>
          <a:p>
            <a:pPr algn="ctr"/>
            <a:r>
              <a:rPr lang="es-MX" sz="2800" spc="-20" dirty="0">
                <a:solidFill>
                  <a:schemeClr val="tx2"/>
                </a:solidFill>
              </a:rPr>
              <a:t>	”Cloud Computing”​ </a:t>
            </a:r>
          </a:p>
          <a:p>
            <a:pPr marL="457200" indent="-457200" algn="just">
              <a:buFont typeface="Wingdings" panose="05000000000000000000" pitchFamily="2" charset="2"/>
              <a:buChar char="v"/>
            </a:pPr>
            <a:r>
              <a:rPr lang="es-MX" sz="2800" spc="-20" dirty="0">
                <a:solidFill>
                  <a:schemeClr val="tx2"/>
                </a:solidFill>
              </a:rPr>
              <a:t>Paradigma que permite ofrecer Servicios de computación a través de una red, que usualmente es Internet.</a:t>
            </a:r>
            <a:endParaRPr lang="es-EC" sz="2800" spc="-20" dirty="0">
              <a:solidFill>
                <a:schemeClr val="tx2"/>
              </a:solidFill>
            </a:endParaRPr>
          </a:p>
        </p:txBody>
      </p:sp>
    </p:spTree>
    <p:extLst>
      <p:ext uri="{BB962C8B-B14F-4D97-AF65-F5344CB8AC3E}">
        <p14:creationId xmlns:p14="http://schemas.microsoft.com/office/powerpoint/2010/main" val="230650928"/>
      </p:ext>
    </p:extLst>
  </p:cSld>
  <p:clrMapOvr>
    <a:masterClrMapping/>
  </p:clrMapOvr>
</p:sld>
</file>

<file path=ppt/theme/theme1.xml><?xml version="1.0" encoding="utf-8"?>
<a:theme xmlns:a="http://schemas.openxmlformats.org/drawingml/2006/main" name="1_Smart Graphics Sampler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0ED03E-47FC-4860-B2C9-DA5C377EAA2D}" vid="{600A14AD-66E6-4CC8-A6FA-E99B17BED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tf16401424</Template>
  <TotalTime>1660</TotalTime>
  <Words>2457</Words>
  <Application>Microsoft Office PowerPoint</Application>
  <PresentationFormat>Panorámica</PresentationFormat>
  <Paragraphs>547</Paragraphs>
  <Slides>42</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Segoe UI</vt:lpstr>
      <vt:lpstr>Segoe UI Light</vt:lpstr>
      <vt:lpstr>Segoe UI Semibold</vt:lpstr>
      <vt:lpstr>Times New Roman</vt:lpstr>
      <vt:lpstr>Wingdings</vt:lpstr>
      <vt:lpstr>1_Smart Graphics Sampler Neal Creative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Henry Fabian Lopez Granizo</dc:creator>
  <cp:keywords/>
  <dc:description/>
  <cp:lastModifiedBy>Henry Fabian Lopez Granizo</cp:lastModifiedBy>
  <cp:revision>70</cp:revision>
  <dcterms:created xsi:type="dcterms:W3CDTF">2018-03-12T22:15:01Z</dcterms:created>
  <dcterms:modified xsi:type="dcterms:W3CDTF">2018-03-21T01:09:31Z</dcterms:modified>
  <cp:category/>
</cp:coreProperties>
</file>