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8" r:id="rId3"/>
    <p:sldId id="256" r:id="rId4"/>
    <p:sldId id="259" r:id="rId5"/>
    <p:sldId id="260" r:id="rId6"/>
    <p:sldId id="264" r:id="rId7"/>
    <p:sldId id="265" r:id="rId8"/>
    <p:sldId id="276" r:id="rId9"/>
    <p:sldId id="261" r:id="rId10"/>
    <p:sldId id="262" r:id="rId11"/>
    <p:sldId id="263" r:id="rId12"/>
    <p:sldId id="287" r:id="rId13"/>
    <p:sldId id="288" r:id="rId14"/>
    <p:sldId id="266" r:id="rId15"/>
    <p:sldId id="282" r:id="rId16"/>
    <p:sldId id="267" r:id="rId17"/>
    <p:sldId id="268" r:id="rId18"/>
    <p:sldId id="269" r:id="rId19"/>
    <p:sldId id="270" r:id="rId20"/>
    <p:sldId id="271" r:id="rId21"/>
    <p:sldId id="285" r:id="rId22"/>
    <p:sldId id="272" r:id="rId23"/>
    <p:sldId id="273" r:id="rId24"/>
    <p:sldId id="275" r:id="rId25"/>
    <p:sldId id="277" r:id="rId26"/>
    <p:sldId id="274" r:id="rId27"/>
    <p:sldId id="279" r:id="rId28"/>
    <p:sldId id="280" r:id="rId29"/>
    <p:sldId id="281" r:id="rId30"/>
    <p:sldId id="283" r:id="rId31"/>
    <p:sldId id="284"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sz="2000"/>
              <a:t>GRUPO EXPERIMENTAL</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DIAPOSITIVA!$C$3</c:f>
              <c:strCache>
                <c:ptCount val="1"/>
                <c:pt idx="0">
                  <c:v>PRE TEST</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DIAPOSITIVA!$B$4:$B$6</c:f>
              <c:strCache>
                <c:ptCount val="3"/>
                <c:pt idx="0">
                  <c:v>FORMA</c:v>
                </c:pt>
                <c:pt idx="1">
                  <c:v>SIGNIFICADO</c:v>
                </c:pt>
                <c:pt idx="2">
                  <c:v>USO</c:v>
                </c:pt>
              </c:strCache>
            </c:strRef>
          </c:cat>
          <c:val>
            <c:numRef>
              <c:f>DIAPOSITIVA!$C$4:$C$6</c:f>
              <c:numCache>
                <c:formatCode>0.0%</c:formatCode>
                <c:ptCount val="3"/>
                <c:pt idx="0">
                  <c:v>0.375</c:v>
                </c:pt>
                <c:pt idx="1">
                  <c:v>2.5000000000000001E-2</c:v>
                </c:pt>
                <c:pt idx="2">
                  <c:v>2.5000000000000001E-2</c:v>
                </c:pt>
              </c:numCache>
            </c:numRef>
          </c:val>
        </c:ser>
        <c:ser>
          <c:idx val="1"/>
          <c:order val="1"/>
          <c:tx>
            <c:strRef>
              <c:f>DIAPOSITIVA!$D$3</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DIAPOSITIVA!$B$4:$B$6</c:f>
              <c:strCache>
                <c:ptCount val="3"/>
                <c:pt idx="0">
                  <c:v>FORMA</c:v>
                </c:pt>
                <c:pt idx="1">
                  <c:v>SIGNIFICADO</c:v>
                </c:pt>
                <c:pt idx="2">
                  <c:v>USO</c:v>
                </c:pt>
              </c:strCache>
            </c:strRef>
          </c:cat>
          <c:val>
            <c:numRef>
              <c:f>DIAPOSITIVA!$D$4:$D$6</c:f>
              <c:numCache>
                <c:formatCode>0%</c:formatCode>
                <c:ptCount val="3"/>
                <c:pt idx="0" formatCode="0.0%">
                  <c:v>0.72499999999999998</c:v>
                </c:pt>
                <c:pt idx="1">
                  <c:v>0.6</c:v>
                </c:pt>
                <c:pt idx="2">
                  <c:v>0.8</c:v>
                </c:pt>
              </c:numCache>
            </c:numRef>
          </c:val>
        </c:ser>
        <c:dLbls>
          <c:dLblPos val="inEnd"/>
          <c:showLegendKey val="0"/>
          <c:showVal val="1"/>
          <c:showCatName val="0"/>
          <c:showSerName val="0"/>
          <c:showPercent val="0"/>
          <c:showBubbleSize val="0"/>
        </c:dLbls>
        <c:gapWidth val="65"/>
        <c:axId val="147100472"/>
        <c:axId val="147100864"/>
      </c:barChart>
      <c:catAx>
        <c:axId val="14710047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47100864"/>
        <c:crosses val="autoZero"/>
        <c:auto val="1"/>
        <c:lblAlgn val="ctr"/>
        <c:lblOffset val="100"/>
        <c:noMultiLvlLbl val="0"/>
      </c:catAx>
      <c:valAx>
        <c:axId val="147100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0"/>
        <c:majorTickMark val="none"/>
        <c:minorTickMark val="none"/>
        <c:tickLblPos val="nextTo"/>
        <c:crossAx val="147100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sz="2000"/>
              <a:t>GRUPO DE CONTROL</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DIAPOSITIVA!$C$5</c:f>
              <c:strCache>
                <c:ptCount val="1"/>
                <c:pt idx="0">
                  <c:v>PRE TEST</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DIAPOSITIVA!$B$6:$B$8</c:f>
              <c:strCache>
                <c:ptCount val="3"/>
                <c:pt idx="0">
                  <c:v>FORMA</c:v>
                </c:pt>
                <c:pt idx="1">
                  <c:v>SIGNIFICADO</c:v>
                </c:pt>
                <c:pt idx="2">
                  <c:v>USO</c:v>
                </c:pt>
              </c:strCache>
            </c:strRef>
          </c:cat>
          <c:val>
            <c:numRef>
              <c:f>DIAPOSITIVA!$C$6:$C$8</c:f>
              <c:numCache>
                <c:formatCode>0.0%</c:formatCode>
                <c:ptCount val="3"/>
                <c:pt idx="0">
                  <c:v>0.22500000000000001</c:v>
                </c:pt>
                <c:pt idx="1">
                  <c:v>0.3</c:v>
                </c:pt>
                <c:pt idx="2">
                  <c:v>0.2</c:v>
                </c:pt>
              </c:numCache>
            </c:numRef>
          </c:val>
        </c:ser>
        <c:ser>
          <c:idx val="1"/>
          <c:order val="1"/>
          <c:tx>
            <c:strRef>
              <c:f>DIAPOSITIVA!$D$5</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DIAPOSITIVA!$B$6:$B$8</c:f>
              <c:strCache>
                <c:ptCount val="3"/>
                <c:pt idx="0">
                  <c:v>FORMA</c:v>
                </c:pt>
                <c:pt idx="1">
                  <c:v>SIGNIFICADO</c:v>
                </c:pt>
                <c:pt idx="2">
                  <c:v>USO</c:v>
                </c:pt>
              </c:strCache>
            </c:strRef>
          </c:cat>
          <c:val>
            <c:numRef>
              <c:f>DIAPOSITIVA!$D$6:$D$8</c:f>
              <c:numCache>
                <c:formatCode>0%</c:formatCode>
                <c:ptCount val="3"/>
                <c:pt idx="0">
                  <c:v>0.6</c:v>
                </c:pt>
                <c:pt idx="1">
                  <c:v>0.55000000000000004</c:v>
                </c:pt>
                <c:pt idx="2" formatCode="0.0%">
                  <c:v>0.67500000000000004</c:v>
                </c:pt>
              </c:numCache>
            </c:numRef>
          </c:val>
        </c:ser>
        <c:dLbls>
          <c:dLblPos val="inEnd"/>
          <c:showLegendKey val="0"/>
          <c:showVal val="1"/>
          <c:showCatName val="0"/>
          <c:showSerName val="0"/>
          <c:showPercent val="0"/>
          <c:showBubbleSize val="0"/>
        </c:dLbls>
        <c:gapWidth val="65"/>
        <c:axId val="159517096"/>
        <c:axId val="159519448"/>
      </c:barChart>
      <c:catAx>
        <c:axId val="15951709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59519448"/>
        <c:crosses val="autoZero"/>
        <c:auto val="1"/>
        <c:lblAlgn val="ctr"/>
        <c:lblOffset val="100"/>
        <c:noMultiLvlLbl val="0"/>
      </c:catAx>
      <c:valAx>
        <c:axId val="1595194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0"/>
        <c:majorTickMark val="none"/>
        <c:minorTickMark val="none"/>
        <c:tickLblPos val="nextTo"/>
        <c:crossAx val="159517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GRUPO EXPERIMENTAL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DIAPOSITIVA!$C$20</c:f>
              <c:strCache>
                <c:ptCount val="1"/>
                <c:pt idx="0">
                  <c:v>PRE TEST</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DIAPOSITIVA!$B$21:$B$23</c:f>
              <c:strCache>
                <c:ptCount val="3"/>
                <c:pt idx="0">
                  <c:v>FORMA</c:v>
                </c:pt>
                <c:pt idx="1">
                  <c:v>SIGNIFICADO</c:v>
                </c:pt>
                <c:pt idx="2">
                  <c:v>USO</c:v>
                </c:pt>
              </c:strCache>
            </c:strRef>
          </c:cat>
          <c:val>
            <c:numRef>
              <c:f>DIAPOSITIVA!$C$21:$C$23</c:f>
              <c:numCache>
                <c:formatCode>0%</c:formatCode>
                <c:ptCount val="3"/>
                <c:pt idx="0" formatCode="0.0%">
                  <c:v>0.22500000000000001</c:v>
                </c:pt>
                <c:pt idx="1">
                  <c:v>0</c:v>
                </c:pt>
                <c:pt idx="2">
                  <c:v>0</c:v>
                </c:pt>
              </c:numCache>
            </c:numRef>
          </c:val>
        </c:ser>
        <c:ser>
          <c:idx val="1"/>
          <c:order val="1"/>
          <c:tx>
            <c:strRef>
              <c:f>DIAPOSITIVA!$D$20</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DIAPOSITIVA!$B$21:$B$23</c:f>
              <c:strCache>
                <c:ptCount val="3"/>
                <c:pt idx="0">
                  <c:v>FORMA</c:v>
                </c:pt>
                <c:pt idx="1">
                  <c:v>SIGNIFICADO</c:v>
                </c:pt>
                <c:pt idx="2">
                  <c:v>USO</c:v>
                </c:pt>
              </c:strCache>
            </c:strRef>
          </c:cat>
          <c:val>
            <c:numRef>
              <c:f>DIAPOSITIVA!$D$21:$D$23</c:f>
              <c:numCache>
                <c:formatCode>0.0%</c:formatCode>
                <c:ptCount val="3"/>
                <c:pt idx="0">
                  <c:v>0.57499999999999996</c:v>
                </c:pt>
                <c:pt idx="1">
                  <c:v>0.52500000000000002</c:v>
                </c:pt>
                <c:pt idx="2" formatCode="0%">
                  <c:v>0.55000000000000004</c:v>
                </c:pt>
              </c:numCache>
            </c:numRef>
          </c:val>
        </c:ser>
        <c:dLbls>
          <c:dLblPos val="inEnd"/>
          <c:showLegendKey val="0"/>
          <c:showVal val="1"/>
          <c:showCatName val="0"/>
          <c:showSerName val="0"/>
          <c:showPercent val="0"/>
          <c:showBubbleSize val="0"/>
        </c:dLbls>
        <c:gapWidth val="65"/>
        <c:axId val="159703456"/>
        <c:axId val="159707376"/>
      </c:barChart>
      <c:catAx>
        <c:axId val="15970345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59707376"/>
        <c:crosses val="autoZero"/>
        <c:auto val="1"/>
        <c:lblAlgn val="ctr"/>
        <c:lblOffset val="100"/>
        <c:noMultiLvlLbl val="0"/>
      </c:catAx>
      <c:valAx>
        <c:axId val="159707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0"/>
        <c:majorTickMark val="none"/>
        <c:minorTickMark val="none"/>
        <c:tickLblPos val="nextTo"/>
        <c:crossAx val="1597034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GRUPO DE CONTROL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DIAPOSITIVA!$C$22</c:f>
              <c:strCache>
                <c:ptCount val="1"/>
                <c:pt idx="0">
                  <c:v>PRE TEST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DIAPOSITIVA!$B$23:$B$25</c:f>
              <c:strCache>
                <c:ptCount val="3"/>
                <c:pt idx="0">
                  <c:v>FORMA</c:v>
                </c:pt>
                <c:pt idx="1">
                  <c:v>SIGNIFICADO</c:v>
                </c:pt>
                <c:pt idx="2">
                  <c:v>USO</c:v>
                </c:pt>
              </c:strCache>
            </c:strRef>
          </c:cat>
          <c:val>
            <c:numRef>
              <c:f>DIAPOSITIVA!$C$23:$C$25</c:f>
              <c:numCache>
                <c:formatCode>0%</c:formatCode>
                <c:ptCount val="3"/>
                <c:pt idx="0">
                  <c:v>0</c:v>
                </c:pt>
                <c:pt idx="1">
                  <c:v>0</c:v>
                </c:pt>
                <c:pt idx="2">
                  <c:v>0</c:v>
                </c:pt>
              </c:numCache>
            </c:numRef>
          </c:val>
        </c:ser>
        <c:ser>
          <c:idx val="1"/>
          <c:order val="1"/>
          <c:tx>
            <c:strRef>
              <c:f>DIAPOSITIVA!$D$22</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DIAPOSITIVA!$B$23:$B$25</c:f>
              <c:strCache>
                <c:ptCount val="3"/>
                <c:pt idx="0">
                  <c:v>FORMA</c:v>
                </c:pt>
                <c:pt idx="1">
                  <c:v>SIGNIFICADO</c:v>
                </c:pt>
                <c:pt idx="2">
                  <c:v>USO</c:v>
                </c:pt>
              </c:strCache>
            </c:strRef>
          </c:cat>
          <c:val>
            <c:numRef>
              <c:f>DIAPOSITIVA!$D$23:$D$25</c:f>
              <c:numCache>
                <c:formatCode>0.0%</c:formatCode>
                <c:ptCount val="3"/>
                <c:pt idx="0" formatCode="0%">
                  <c:v>0.5</c:v>
                </c:pt>
                <c:pt idx="1">
                  <c:v>0.22500000000000001</c:v>
                </c:pt>
                <c:pt idx="2" formatCode="0%">
                  <c:v>0.25</c:v>
                </c:pt>
              </c:numCache>
            </c:numRef>
          </c:val>
        </c:ser>
        <c:dLbls>
          <c:dLblPos val="inEnd"/>
          <c:showLegendKey val="0"/>
          <c:showVal val="1"/>
          <c:showCatName val="0"/>
          <c:showSerName val="0"/>
          <c:showPercent val="0"/>
          <c:showBubbleSize val="0"/>
        </c:dLbls>
        <c:gapWidth val="65"/>
        <c:axId val="159708552"/>
        <c:axId val="159709728"/>
      </c:barChart>
      <c:catAx>
        <c:axId val="15970855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59709728"/>
        <c:crosses val="autoZero"/>
        <c:auto val="1"/>
        <c:lblAlgn val="ctr"/>
        <c:lblOffset val="100"/>
        <c:noMultiLvlLbl val="0"/>
      </c:catAx>
      <c:valAx>
        <c:axId val="159709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1"/>
        <c:majorTickMark val="none"/>
        <c:minorTickMark val="none"/>
        <c:tickLblPos val="nextTo"/>
        <c:crossAx val="1597085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GRUPO EXPERIMENTAL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DIAPOSITIVA!$C$28</c:f>
              <c:strCache>
                <c:ptCount val="1"/>
                <c:pt idx="0">
                  <c:v>PRE TEST</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DIAPOSITIVA!$B$29:$B$31</c:f>
              <c:strCache>
                <c:ptCount val="3"/>
                <c:pt idx="0">
                  <c:v>FORMA</c:v>
                </c:pt>
                <c:pt idx="1">
                  <c:v>SIGNIFICADO</c:v>
                </c:pt>
                <c:pt idx="2">
                  <c:v>USO</c:v>
                </c:pt>
              </c:strCache>
            </c:strRef>
          </c:cat>
          <c:val>
            <c:numRef>
              <c:f>DIAPOSITIVA!$C$29:$C$31</c:f>
              <c:numCache>
                <c:formatCode>0%</c:formatCode>
                <c:ptCount val="3"/>
                <c:pt idx="0" formatCode="0.0%">
                  <c:v>0.375</c:v>
                </c:pt>
                <c:pt idx="1">
                  <c:v>0.15</c:v>
                </c:pt>
                <c:pt idx="2">
                  <c:v>0.25</c:v>
                </c:pt>
              </c:numCache>
            </c:numRef>
          </c:val>
        </c:ser>
        <c:ser>
          <c:idx val="1"/>
          <c:order val="1"/>
          <c:tx>
            <c:strRef>
              <c:f>DIAPOSITIVA!$D$28</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DIAPOSITIVA!$B$29:$B$31</c:f>
              <c:strCache>
                <c:ptCount val="3"/>
                <c:pt idx="0">
                  <c:v>FORMA</c:v>
                </c:pt>
                <c:pt idx="1">
                  <c:v>SIGNIFICADO</c:v>
                </c:pt>
                <c:pt idx="2">
                  <c:v>USO</c:v>
                </c:pt>
              </c:strCache>
            </c:strRef>
          </c:cat>
          <c:val>
            <c:numRef>
              <c:f>DIAPOSITIVA!$D$29:$D$31</c:f>
              <c:numCache>
                <c:formatCode>0%</c:formatCode>
                <c:ptCount val="3"/>
                <c:pt idx="0" formatCode="0.0%">
                  <c:v>0.875</c:v>
                </c:pt>
                <c:pt idx="1">
                  <c:v>0.95</c:v>
                </c:pt>
                <c:pt idx="2">
                  <c:v>0.75</c:v>
                </c:pt>
              </c:numCache>
            </c:numRef>
          </c:val>
        </c:ser>
        <c:dLbls>
          <c:dLblPos val="inEnd"/>
          <c:showLegendKey val="0"/>
          <c:showVal val="1"/>
          <c:showCatName val="0"/>
          <c:showSerName val="0"/>
          <c:showPercent val="0"/>
          <c:showBubbleSize val="0"/>
        </c:dLbls>
        <c:gapWidth val="65"/>
        <c:axId val="159704632"/>
        <c:axId val="159705416"/>
      </c:barChart>
      <c:catAx>
        <c:axId val="15970463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59705416"/>
        <c:crosses val="autoZero"/>
        <c:auto val="1"/>
        <c:lblAlgn val="ctr"/>
        <c:lblOffset val="100"/>
        <c:noMultiLvlLbl val="0"/>
      </c:catAx>
      <c:valAx>
        <c:axId val="159705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0"/>
        <c:majorTickMark val="none"/>
        <c:minorTickMark val="none"/>
        <c:tickLblPos val="nextTo"/>
        <c:crossAx val="1597046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GRUPO DE CONTROL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autoTitleDeleted val="0"/>
    <c:plotArea>
      <c:layout/>
      <c:barChart>
        <c:barDir val="col"/>
        <c:grouping val="clustered"/>
        <c:varyColors val="0"/>
        <c:ser>
          <c:idx val="0"/>
          <c:order val="0"/>
          <c:tx>
            <c:strRef>
              <c:f>DIAPOSITIVA!$C$30</c:f>
              <c:strCache>
                <c:ptCount val="1"/>
                <c:pt idx="0">
                  <c:v>PRE TEST</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DIAPOSITIVA!$B$31:$B$33</c:f>
              <c:strCache>
                <c:ptCount val="3"/>
                <c:pt idx="0">
                  <c:v>FORMA</c:v>
                </c:pt>
                <c:pt idx="1">
                  <c:v>SIGNIFICADO</c:v>
                </c:pt>
                <c:pt idx="2">
                  <c:v>USO</c:v>
                </c:pt>
              </c:strCache>
            </c:strRef>
          </c:cat>
          <c:val>
            <c:numRef>
              <c:f>DIAPOSITIVA!$C$31:$C$33</c:f>
              <c:numCache>
                <c:formatCode>0.0%</c:formatCode>
                <c:ptCount val="3"/>
                <c:pt idx="0" formatCode="0%">
                  <c:v>0.15</c:v>
                </c:pt>
                <c:pt idx="1">
                  <c:v>0.17499999999999999</c:v>
                </c:pt>
                <c:pt idx="2" formatCode="0%">
                  <c:v>0.05</c:v>
                </c:pt>
              </c:numCache>
            </c:numRef>
          </c:val>
        </c:ser>
        <c:ser>
          <c:idx val="1"/>
          <c:order val="1"/>
          <c:tx>
            <c:strRef>
              <c:f>DIAPOSITIVA!$D$30</c:f>
              <c:strCache>
                <c:ptCount val="1"/>
                <c:pt idx="0">
                  <c:v>POST TEST</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DIAPOSITIVA!$B$31:$B$33</c:f>
              <c:strCache>
                <c:ptCount val="3"/>
                <c:pt idx="0">
                  <c:v>FORMA</c:v>
                </c:pt>
                <c:pt idx="1">
                  <c:v>SIGNIFICADO</c:v>
                </c:pt>
                <c:pt idx="2">
                  <c:v>USO</c:v>
                </c:pt>
              </c:strCache>
            </c:strRef>
          </c:cat>
          <c:val>
            <c:numRef>
              <c:f>DIAPOSITIVA!$D$31:$D$33</c:f>
              <c:numCache>
                <c:formatCode>0%</c:formatCode>
                <c:ptCount val="3"/>
                <c:pt idx="0" formatCode="0.0%">
                  <c:v>0.625</c:v>
                </c:pt>
                <c:pt idx="1">
                  <c:v>0.7</c:v>
                </c:pt>
                <c:pt idx="2">
                  <c:v>0.85</c:v>
                </c:pt>
              </c:numCache>
            </c:numRef>
          </c:val>
        </c:ser>
        <c:dLbls>
          <c:dLblPos val="inEnd"/>
          <c:showLegendKey val="0"/>
          <c:showVal val="1"/>
          <c:showCatName val="0"/>
          <c:showSerName val="0"/>
          <c:showPercent val="0"/>
          <c:showBubbleSize val="0"/>
        </c:dLbls>
        <c:gapWidth val="65"/>
        <c:axId val="163947888"/>
        <c:axId val="163941616"/>
      </c:barChart>
      <c:catAx>
        <c:axId val="16394788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Dimensiones Evaluadas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es-MX"/>
          </a:p>
        </c:txPr>
        <c:crossAx val="163941616"/>
        <c:crosses val="autoZero"/>
        <c:auto val="1"/>
        <c:lblAlgn val="ctr"/>
        <c:lblOffset val="100"/>
        <c:noMultiLvlLbl val="0"/>
      </c:catAx>
      <c:valAx>
        <c:axId val="163941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MX"/>
                  <a:t>% Estudiantes evaluados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title>
        <c:numFmt formatCode="0%" sourceLinked="1"/>
        <c:majorTickMark val="none"/>
        <c:minorTickMark val="none"/>
        <c:tickLblPos val="nextTo"/>
        <c:crossAx val="1639478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MX"/>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'POST PRUEBA'!$R$4:$R$12</c:f>
              <c:strCache>
                <c:ptCount val="9"/>
                <c:pt idx="0">
                  <c:v>1-2</c:v>
                </c:pt>
                <c:pt idx="1">
                  <c:v>3-4</c:v>
                </c:pt>
                <c:pt idx="2">
                  <c:v>5-6</c:v>
                </c:pt>
                <c:pt idx="3">
                  <c:v>7-8</c:v>
                </c:pt>
                <c:pt idx="4">
                  <c:v>9-10</c:v>
                </c:pt>
                <c:pt idx="5">
                  <c:v>11-12</c:v>
                </c:pt>
                <c:pt idx="6">
                  <c:v>13-14</c:v>
                </c:pt>
                <c:pt idx="7">
                  <c:v>15-16</c:v>
                </c:pt>
                <c:pt idx="8">
                  <c:v>17-18</c:v>
                </c:pt>
              </c:strCache>
            </c:strRef>
          </c:cat>
          <c:val>
            <c:numRef>
              <c:f>'POST PRUEBA'!$U$4:$U$12</c:f>
              <c:numCache>
                <c:formatCode>0%</c:formatCode>
                <c:ptCount val="9"/>
                <c:pt idx="0">
                  <c:v>0</c:v>
                </c:pt>
                <c:pt idx="1">
                  <c:v>0</c:v>
                </c:pt>
                <c:pt idx="2">
                  <c:v>0</c:v>
                </c:pt>
                <c:pt idx="3">
                  <c:v>0</c:v>
                </c:pt>
                <c:pt idx="4" formatCode="0.0%">
                  <c:v>2.5000000000000001E-2</c:v>
                </c:pt>
                <c:pt idx="5">
                  <c:v>0.05</c:v>
                </c:pt>
                <c:pt idx="6">
                  <c:v>0.3</c:v>
                </c:pt>
                <c:pt idx="7">
                  <c:v>0.4</c:v>
                </c:pt>
                <c:pt idx="8" formatCode="0.0%">
                  <c:v>0.22500000000000001</c:v>
                </c:pt>
              </c:numCache>
            </c:numRef>
          </c:val>
        </c:ser>
        <c:dLbls>
          <c:dLblPos val="outEnd"/>
          <c:showLegendKey val="0"/>
          <c:showVal val="1"/>
          <c:showCatName val="0"/>
          <c:showSerName val="0"/>
          <c:showPercent val="0"/>
          <c:showBubbleSize val="0"/>
        </c:dLbls>
        <c:gapWidth val="267"/>
        <c:overlap val="-43"/>
        <c:axId val="163951416"/>
        <c:axId val="163952984"/>
      </c:barChart>
      <c:catAx>
        <c:axId val="16395141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s-MX" dirty="0"/>
                  <a:t>Promedio</a:t>
                </a:r>
              </a:p>
            </c:rich>
          </c:tx>
          <c:layout>
            <c:manualLayout>
              <c:xMode val="edge"/>
              <c:yMode val="edge"/>
              <c:x val="0.48128827646544181"/>
              <c:y val="0.8807174103237095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197"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163952984"/>
        <c:crosses val="autoZero"/>
        <c:auto val="1"/>
        <c:lblAlgn val="ctr"/>
        <c:lblOffset val="100"/>
        <c:noMultiLvlLbl val="0"/>
      </c:catAx>
      <c:valAx>
        <c:axId val="1639529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s-MX" dirty="0"/>
                  <a:t>% Estudiantes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1639514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'POST PRUEBA'!$S$12:$S$20</c:f>
              <c:strCache>
                <c:ptCount val="9"/>
                <c:pt idx="0">
                  <c:v>1-2</c:v>
                </c:pt>
                <c:pt idx="1">
                  <c:v>3-4</c:v>
                </c:pt>
                <c:pt idx="2">
                  <c:v>5-6</c:v>
                </c:pt>
                <c:pt idx="3">
                  <c:v>7-8</c:v>
                </c:pt>
                <c:pt idx="4">
                  <c:v>9-10</c:v>
                </c:pt>
                <c:pt idx="5">
                  <c:v>11-12</c:v>
                </c:pt>
                <c:pt idx="6">
                  <c:v>13-14</c:v>
                </c:pt>
                <c:pt idx="7">
                  <c:v>15-16</c:v>
                </c:pt>
                <c:pt idx="8">
                  <c:v>17-18</c:v>
                </c:pt>
              </c:strCache>
            </c:strRef>
          </c:cat>
          <c:val>
            <c:numRef>
              <c:f>'POST PRUEBA'!$U$12:$U$20</c:f>
              <c:numCache>
                <c:formatCode>0%</c:formatCode>
                <c:ptCount val="9"/>
                <c:pt idx="0">
                  <c:v>0</c:v>
                </c:pt>
                <c:pt idx="1">
                  <c:v>0</c:v>
                </c:pt>
                <c:pt idx="2">
                  <c:v>0</c:v>
                </c:pt>
                <c:pt idx="3" formatCode="0.0%">
                  <c:v>2.5000000000000001E-2</c:v>
                </c:pt>
                <c:pt idx="4">
                  <c:v>0.1</c:v>
                </c:pt>
                <c:pt idx="5" formatCode="0.0%">
                  <c:v>0.32500000000000001</c:v>
                </c:pt>
                <c:pt idx="6" formatCode="0.0%">
                  <c:v>0.27500000000000002</c:v>
                </c:pt>
                <c:pt idx="7">
                  <c:v>0.2</c:v>
                </c:pt>
                <c:pt idx="8" formatCode="0.0%">
                  <c:v>7.4999999999999997E-2</c:v>
                </c:pt>
              </c:numCache>
            </c:numRef>
          </c:val>
        </c:ser>
        <c:dLbls>
          <c:dLblPos val="outEnd"/>
          <c:showLegendKey val="0"/>
          <c:showVal val="1"/>
          <c:showCatName val="0"/>
          <c:showSerName val="0"/>
          <c:showPercent val="0"/>
          <c:showBubbleSize val="0"/>
        </c:dLbls>
        <c:gapWidth val="267"/>
        <c:overlap val="-43"/>
        <c:axId val="163952200"/>
        <c:axId val="163951808"/>
      </c:barChart>
      <c:catAx>
        <c:axId val="1639522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s-MX"/>
                  <a:t>Promedio</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197"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163951808"/>
        <c:crosses val="autoZero"/>
        <c:auto val="1"/>
        <c:lblAlgn val="ctr"/>
        <c:lblOffset val="100"/>
        <c:noMultiLvlLbl val="0"/>
      </c:catAx>
      <c:valAx>
        <c:axId val="16395180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s-MX"/>
                  <a:t>% Estudiantes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MX"/>
          </a:p>
        </c:txPr>
        <c:crossAx val="16395220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2AFDD-6986-4A2B-9A69-D2E8D63BFCCB}" type="doc">
      <dgm:prSet loTypeId="urn:microsoft.com/office/officeart/2005/8/layout/pList2" loCatId="list" qsTypeId="urn:microsoft.com/office/officeart/2005/8/quickstyle/simple1" qsCatId="simple" csTypeId="urn:microsoft.com/office/officeart/2005/8/colors/accent0_2" csCatId="mainScheme" phldr="1"/>
      <dgm:spPr/>
    </dgm:pt>
    <dgm:pt modelId="{77DB64F3-F5FB-4F12-9BA2-76FAF956BD6F}">
      <dgm:prSet phldrT="[Texto]"/>
      <dgm:spPr/>
      <dgm:t>
        <a:bodyPr/>
        <a:lstStyle/>
        <a:p>
          <a:r>
            <a:rPr lang="es-MX" dirty="0" smtClean="0">
              <a:solidFill>
                <a:schemeClr val="tx1"/>
              </a:solidFill>
              <a:latin typeface="Times New Roman" panose="02020603050405020304" pitchFamily="18" charset="0"/>
              <a:cs typeface="Times New Roman" panose="02020603050405020304" pitchFamily="18" charset="0"/>
            </a:rPr>
            <a:t>Inclusión del idioma Inglés en el currículo universitario</a:t>
          </a:r>
          <a:endParaRPr lang="es-MX" dirty="0">
            <a:solidFill>
              <a:schemeClr val="tx1"/>
            </a:solidFill>
            <a:latin typeface="Times New Roman" panose="02020603050405020304" pitchFamily="18" charset="0"/>
            <a:cs typeface="Times New Roman" panose="02020603050405020304" pitchFamily="18" charset="0"/>
          </a:endParaRPr>
        </a:p>
      </dgm:t>
    </dgm:pt>
    <dgm:pt modelId="{7018C562-5F63-4A64-BCC6-A7C41FB505C7}" type="par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D93C591B-3BCC-4E6C-A3EF-0F24074BB40A}" type="sibTrans" cxnId="{44504E32-ED75-4FFF-AE6F-6D1CC28FCE0E}">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A0E34054-9D3D-4ED1-ADE5-1DB932000633}">
      <dgm:prSet phldrT="[Texto]"/>
      <dgm:spPr/>
      <dgm:t>
        <a:bodyPr/>
        <a:lstStyle/>
        <a:p>
          <a:r>
            <a:rPr lang="es-MX" smtClean="0">
              <a:solidFill>
                <a:schemeClr val="tx1"/>
              </a:solidFill>
              <a:latin typeface="Times New Roman" panose="02020603050405020304" pitchFamily="18" charset="0"/>
              <a:cs typeface="Times New Roman" panose="02020603050405020304" pitchFamily="18" charset="0"/>
            </a:rPr>
            <a:t>Contextualización del problema</a:t>
          </a:r>
          <a:endParaRPr lang="es-MX" dirty="0">
            <a:solidFill>
              <a:schemeClr val="tx1"/>
            </a:solidFill>
            <a:latin typeface="Times New Roman" panose="02020603050405020304" pitchFamily="18" charset="0"/>
            <a:cs typeface="Times New Roman" panose="02020603050405020304" pitchFamily="18" charset="0"/>
          </a:endParaRPr>
        </a:p>
      </dgm:t>
    </dgm:pt>
    <dgm:pt modelId="{B48795AF-89AC-449C-BFC3-DC406F3884B4}" type="par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A45710E-F523-49A9-BADD-7D05B043A40D}" type="sibTrans" cxnId="{D553FC7E-7E33-4D2C-8275-9B67525EE265}">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32364A0-B9C6-42A3-8303-15698212FEEE}">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¿Cuál es la eficacia de la aplicación del Mapa Mental como estrategia metodológica en el aprendizaje de la gramática del idioma Inglés en los estudiantes del 6to nivel de Inglés de la PUCE sede Esmeraldas, ciclo 1 - 2017? </a:t>
          </a:r>
          <a:endParaRPr lang="es-MX" dirty="0">
            <a:solidFill>
              <a:schemeClr val="tx1"/>
            </a:solidFill>
            <a:latin typeface="Times New Roman" panose="02020603050405020304" pitchFamily="18" charset="0"/>
            <a:cs typeface="Times New Roman" panose="02020603050405020304" pitchFamily="18" charset="0"/>
          </a:endParaRPr>
        </a:p>
      </dgm:t>
    </dgm:pt>
    <dgm:pt modelId="{F14CE016-66DF-4F6B-9CA4-9AC60E3669DC}" type="par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72F5876F-52AB-4FE6-86EC-B4600E6F2ABC}" type="sibTrans" cxnId="{352E0992-6E17-4CB2-B407-A39AD1ABED0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18026A7F-3236-453E-98B4-9FC6B720DD24}" type="pres">
      <dgm:prSet presAssocID="{8B32AFDD-6986-4A2B-9A69-D2E8D63BFCCB}" presName="Name0" presStyleCnt="0">
        <dgm:presLayoutVars>
          <dgm:dir/>
          <dgm:resizeHandles val="exact"/>
        </dgm:presLayoutVars>
      </dgm:prSet>
      <dgm:spPr/>
    </dgm:pt>
    <dgm:pt modelId="{07AB2A1B-7D04-41D0-9D3D-C7AC606A3858}" type="pres">
      <dgm:prSet presAssocID="{8B32AFDD-6986-4A2B-9A69-D2E8D63BFCCB}" presName="bkgdShp" presStyleLbl="alignAccFollowNode1" presStyleIdx="0" presStyleCnt="1"/>
      <dgm:spPr/>
    </dgm:pt>
    <dgm:pt modelId="{7D08D12E-E16F-4570-A646-3900CC61275C}" type="pres">
      <dgm:prSet presAssocID="{8B32AFDD-6986-4A2B-9A69-D2E8D63BFCCB}" presName="linComp" presStyleCnt="0"/>
      <dgm:spPr/>
    </dgm:pt>
    <dgm:pt modelId="{C0A9C932-FA74-4965-B428-2F0FBB830955}" type="pres">
      <dgm:prSet presAssocID="{77DB64F3-F5FB-4F12-9BA2-76FAF956BD6F}" presName="compNode" presStyleCnt="0"/>
      <dgm:spPr/>
    </dgm:pt>
    <dgm:pt modelId="{8A0C2C99-143D-4C0A-BBC4-61ADC89FD8FB}" type="pres">
      <dgm:prSet presAssocID="{77DB64F3-F5FB-4F12-9BA2-76FAF956BD6F}" presName="node" presStyleLbl="node1" presStyleIdx="0" presStyleCnt="3">
        <dgm:presLayoutVars>
          <dgm:bulletEnabled val="1"/>
        </dgm:presLayoutVars>
      </dgm:prSet>
      <dgm:spPr/>
      <dgm:t>
        <a:bodyPr/>
        <a:lstStyle/>
        <a:p>
          <a:endParaRPr lang="es-MX"/>
        </a:p>
      </dgm:t>
    </dgm:pt>
    <dgm:pt modelId="{A9B22AEB-0B19-427C-937B-624F6A94F549}" type="pres">
      <dgm:prSet presAssocID="{77DB64F3-F5FB-4F12-9BA2-76FAF956BD6F}" presName="invisiNode" presStyleLbl="node1" presStyleIdx="0" presStyleCnt="3"/>
      <dgm:spPr/>
    </dgm:pt>
    <dgm:pt modelId="{61B5A9EF-3FFD-4E83-9989-E4C742AD5101}" type="pres">
      <dgm:prSet presAssocID="{77DB64F3-F5FB-4F12-9BA2-76FAF956BD6F}" presName="imagNode" presStyleLbl="fgImgPlace1" presStyleIdx="0" presStyleCnt="3"/>
      <dgm:spPr>
        <a:solidFill>
          <a:schemeClr val="accent4">
            <a:lumMod val="20000"/>
            <a:lumOff val="80000"/>
          </a:schemeClr>
        </a:solidFill>
      </dgm:spPr>
    </dgm:pt>
    <dgm:pt modelId="{6D55718D-FEBA-4976-8E25-A8C37D2263A3}" type="pres">
      <dgm:prSet presAssocID="{D93C591B-3BCC-4E6C-A3EF-0F24074BB40A}" presName="sibTrans" presStyleLbl="sibTrans2D1" presStyleIdx="0" presStyleCnt="0"/>
      <dgm:spPr/>
      <dgm:t>
        <a:bodyPr/>
        <a:lstStyle/>
        <a:p>
          <a:endParaRPr lang="es-MX"/>
        </a:p>
      </dgm:t>
    </dgm:pt>
    <dgm:pt modelId="{124045AD-D53B-484A-812C-7F9B5C792549}" type="pres">
      <dgm:prSet presAssocID="{A0E34054-9D3D-4ED1-ADE5-1DB932000633}" presName="compNode" presStyleCnt="0"/>
      <dgm:spPr/>
    </dgm:pt>
    <dgm:pt modelId="{76CF0804-2321-4E23-A8D7-2149CE0F37D4}" type="pres">
      <dgm:prSet presAssocID="{A0E34054-9D3D-4ED1-ADE5-1DB932000633}" presName="node" presStyleLbl="node1" presStyleIdx="1" presStyleCnt="3">
        <dgm:presLayoutVars>
          <dgm:bulletEnabled val="1"/>
        </dgm:presLayoutVars>
      </dgm:prSet>
      <dgm:spPr/>
      <dgm:t>
        <a:bodyPr/>
        <a:lstStyle/>
        <a:p>
          <a:endParaRPr lang="es-MX"/>
        </a:p>
      </dgm:t>
    </dgm:pt>
    <dgm:pt modelId="{09DBC9F9-5D89-446A-8703-3FD7A4A5394C}" type="pres">
      <dgm:prSet presAssocID="{A0E34054-9D3D-4ED1-ADE5-1DB932000633}" presName="invisiNode" presStyleLbl="node1" presStyleIdx="1" presStyleCnt="3"/>
      <dgm:spPr/>
    </dgm:pt>
    <dgm:pt modelId="{64639A38-B1EA-4FF6-ABD8-4B1808591312}" type="pres">
      <dgm:prSet presAssocID="{A0E34054-9D3D-4ED1-ADE5-1DB932000633}" presName="imagNode" presStyleLbl="fgImgPlace1" presStyleIdx="1" presStyleCnt="3"/>
      <dgm:spPr>
        <a:solidFill>
          <a:schemeClr val="accent4">
            <a:lumMod val="20000"/>
            <a:lumOff val="80000"/>
          </a:schemeClr>
        </a:solidFill>
      </dgm:spPr>
    </dgm:pt>
    <dgm:pt modelId="{29975636-D1BE-491D-9A1D-78D648F70DA1}" type="pres">
      <dgm:prSet presAssocID="{2A45710E-F523-49A9-BADD-7D05B043A40D}" presName="sibTrans" presStyleLbl="sibTrans2D1" presStyleIdx="0" presStyleCnt="0"/>
      <dgm:spPr/>
      <dgm:t>
        <a:bodyPr/>
        <a:lstStyle/>
        <a:p>
          <a:endParaRPr lang="es-MX"/>
        </a:p>
      </dgm:t>
    </dgm:pt>
    <dgm:pt modelId="{57BB03C2-0EC4-43C1-B957-D2A546BDE534}" type="pres">
      <dgm:prSet presAssocID="{532364A0-B9C6-42A3-8303-15698212FEEE}" presName="compNode" presStyleCnt="0"/>
      <dgm:spPr/>
    </dgm:pt>
    <dgm:pt modelId="{06AEB3FB-96BF-4DB5-9490-5C4E0408FF8A}" type="pres">
      <dgm:prSet presAssocID="{532364A0-B9C6-42A3-8303-15698212FEEE}" presName="node" presStyleLbl="node1" presStyleIdx="2" presStyleCnt="3">
        <dgm:presLayoutVars>
          <dgm:bulletEnabled val="1"/>
        </dgm:presLayoutVars>
      </dgm:prSet>
      <dgm:spPr/>
      <dgm:t>
        <a:bodyPr/>
        <a:lstStyle/>
        <a:p>
          <a:endParaRPr lang="es-MX"/>
        </a:p>
      </dgm:t>
    </dgm:pt>
    <dgm:pt modelId="{CD09E827-196C-423C-ABC0-BDF52DD79989}" type="pres">
      <dgm:prSet presAssocID="{532364A0-B9C6-42A3-8303-15698212FEEE}" presName="invisiNode" presStyleLbl="node1" presStyleIdx="2" presStyleCnt="3"/>
      <dgm:spPr/>
    </dgm:pt>
    <dgm:pt modelId="{D2BD12A9-CBA3-4CC4-B0D5-EE20B2E33D34}" type="pres">
      <dgm:prSet presAssocID="{532364A0-B9C6-42A3-8303-15698212FEEE}" presName="imagNode" presStyleLbl="fgImgPlace1" presStyleIdx="2" presStyleCnt="3"/>
      <dgm:spPr>
        <a:solidFill>
          <a:schemeClr val="accent4">
            <a:lumMod val="20000"/>
            <a:lumOff val="80000"/>
          </a:schemeClr>
        </a:solidFill>
      </dgm:spPr>
    </dgm:pt>
  </dgm:ptLst>
  <dgm:cxnLst>
    <dgm:cxn modelId="{7CEDAFBD-E0AB-408C-8C37-3A352F0D05E8}" type="presOf" srcId="{77DB64F3-F5FB-4F12-9BA2-76FAF956BD6F}" destId="{8A0C2C99-143D-4C0A-BBC4-61ADC89FD8FB}" srcOrd="0" destOrd="0" presId="urn:microsoft.com/office/officeart/2005/8/layout/pList2"/>
    <dgm:cxn modelId="{AB2C7FD3-C1BB-4E41-8AC4-0E4416B7AE8C}" type="presOf" srcId="{D93C591B-3BCC-4E6C-A3EF-0F24074BB40A}" destId="{6D55718D-FEBA-4976-8E25-A8C37D2263A3}" srcOrd="0" destOrd="0" presId="urn:microsoft.com/office/officeart/2005/8/layout/pList2"/>
    <dgm:cxn modelId="{D553FC7E-7E33-4D2C-8275-9B67525EE265}" srcId="{8B32AFDD-6986-4A2B-9A69-D2E8D63BFCCB}" destId="{A0E34054-9D3D-4ED1-ADE5-1DB932000633}" srcOrd="1" destOrd="0" parTransId="{B48795AF-89AC-449C-BFC3-DC406F3884B4}" sibTransId="{2A45710E-F523-49A9-BADD-7D05B043A40D}"/>
    <dgm:cxn modelId="{44504E32-ED75-4FFF-AE6F-6D1CC28FCE0E}" srcId="{8B32AFDD-6986-4A2B-9A69-D2E8D63BFCCB}" destId="{77DB64F3-F5FB-4F12-9BA2-76FAF956BD6F}" srcOrd="0" destOrd="0" parTransId="{7018C562-5F63-4A64-BCC6-A7C41FB505C7}" sibTransId="{D93C591B-3BCC-4E6C-A3EF-0F24074BB40A}"/>
    <dgm:cxn modelId="{352E0992-6E17-4CB2-B407-A39AD1ABED08}" srcId="{8B32AFDD-6986-4A2B-9A69-D2E8D63BFCCB}" destId="{532364A0-B9C6-42A3-8303-15698212FEEE}" srcOrd="2" destOrd="0" parTransId="{F14CE016-66DF-4F6B-9CA4-9AC60E3669DC}" sibTransId="{72F5876F-52AB-4FE6-86EC-B4600E6F2ABC}"/>
    <dgm:cxn modelId="{04544B4E-B1F2-4331-8B78-2441266D78D5}" type="presOf" srcId="{532364A0-B9C6-42A3-8303-15698212FEEE}" destId="{06AEB3FB-96BF-4DB5-9490-5C4E0408FF8A}" srcOrd="0" destOrd="0" presId="urn:microsoft.com/office/officeart/2005/8/layout/pList2"/>
    <dgm:cxn modelId="{EBC2E06D-DCAD-40B5-9CBF-36C3FE5D56E6}" type="presOf" srcId="{A0E34054-9D3D-4ED1-ADE5-1DB932000633}" destId="{76CF0804-2321-4E23-A8D7-2149CE0F37D4}" srcOrd="0" destOrd="0" presId="urn:microsoft.com/office/officeart/2005/8/layout/pList2"/>
    <dgm:cxn modelId="{520FD73F-A49A-4AA0-90B6-DC5EFC85B8BD}" type="presOf" srcId="{2A45710E-F523-49A9-BADD-7D05B043A40D}" destId="{29975636-D1BE-491D-9A1D-78D648F70DA1}" srcOrd="0" destOrd="0" presId="urn:microsoft.com/office/officeart/2005/8/layout/pList2"/>
    <dgm:cxn modelId="{AA854CCB-3A1B-427B-A1C7-D928C0A6DBBC}" type="presOf" srcId="{8B32AFDD-6986-4A2B-9A69-D2E8D63BFCCB}" destId="{18026A7F-3236-453E-98B4-9FC6B720DD24}" srcOrd="0" destOrd="0" presId="urn:microsoft.com/office/officeart/2005/8/layout/pList2"/>
    <dgm:cxn modelId="{E5A3A91D-6B6C-4E8D-BABE-7D9932AF211C}" type="presParOf" srcId="{18026A7F-3236-453E-98B4-9FC6B720DD24}" destId="{07AB2A1B-7D04-41D0-9D3D-C7AC606A3858}" srcOrd="0" destOrd="0" presId="urn:microsoft.com/office/officeart/2005/8/layout/pList2"/>
    <dgm:cxn modelId="{95B89E8D-A562-45ED-94D4-3A1A539B4CD8}" type="presParOf" srcId="{18026A7F-3236-453E-98B4-9FC6B720DD24}" destId="{7D08D12E-E16F-4570-A646-3900CC61275C}" srcOrd="1" destOrd="0" presId="urn:microsoft.com/office/officeart/2005/8/layout/pList2"/>
    <dgm:cxn modelId="{2901A451-E700-4C17-AB8D-6128E0C397B5}" type="presParOf" srcId="{7D08D12E-E16F-4570-A646-3900CC61275C}" destId="{C0A9C932-FA74-4965-B428-2F0FBB830955}" srcOrd="0" destOrd="0" presId="urn:microsoft.com/office/officeart/2005/8/layout/pList2"/>
    <dgm:cxn modelId="{97E2DB0A-C81B-46F4-9AB6-4988DF2C2EE8}" type="presParOf" srcId="{C0A9C932-FA74-4965-B428-2F0FBB830955}" destId="{8A0C2C99-143D-4C0A-BBC4-61ADC89FD8FB}" srcOrd="0" destOrd="0" presId="urn:microsoft.com/office/officeart/2005/8/layout/pList2"/>
    <dgm:cxn modelId="{D43EF601-968F-436B-8E53-580AEC3C7E8C}" type="presParOf" srcId="{C0A9C932-FA74-4965-B428-2F0FBB830955}" destId="{A9B22AEB-0B19-427C-937B-624F6A94F549}" srcOrd="1" destOrd="0" presId="urn:microsoft.com/office/officeart/2005/8/layout/pList2"/>
    <dgm:cxn modelId="{717C0856-4BFF-46FF-9B67-91A8EDDF16E6}" type="presParOf" srcId="{C0A9C932-FA74-4965-B428-2F0FBB830955}" destId="{61B5A9EF-3FFD-4E83-9989-E4C742AD5101}" srcOrd="2" destOrd="0" presId="urn:microsoft.com/office/officeart/2005/8/layout/pList2"/>
    <dgm:cxn modelId="{73D7DB36-CED8-4D5B-9192-F0504EFCEA8E}" type="presParOf" srcId="{7D08D12E-E16F-4570-A646-3900CC61275C}" destId="{6D55718D-FEBA-4976-8E25-A8C37D2263A3}" srcOrd="1" destOrd="0" presId="urn:microsoft.com/office/officeart/2005/8/layout/pList2"/>
    <dgm:cxn modelId="{E9053483-EF1A-425B-B593-7EFCCCBDE46D}" type="presParOf" srcId="{7D08D12E-E16F-4570-A646-3900CC61275C}" destId="{124045AD-D53B-484A-812C-7F9B5C792549}" srcOrd="2" destOrd="0" presId="urn:microsoft.com/office/officeart/2005/8/layout/pList2"/>
    <dgm:cxn modelId="{21E9680B-3B1A-4DDB-9467-067F1C98E2D6}" type="presParOf" srcId="{124045AD-D53B-484A-812C-7F9B5C792549}" destId="{76CF0804-2321-4E23-A8D7-2149CE0F37D4}" srcOrd="0" destOrd="0" presId="urn:microsoft.com/office/officeart/2005/8/layout/pList2"/>
    <dgm:cxn modelId="{AB2F2A4B-8BCD-47FF-8FE7-1F2A29DC5728}" type="presParOf" srcId="{124045AD-D53B-484A-812C-7F9B5C792549}" destId="{09DBC9F9-5D89-446A-8703-3FD7A4A5394C}" srcOrd="1" destOrd="0" presId="urn:microsoft.com/office/officeart/2005/8/layout/pList2"/>
    <dgm:cxn modelId="{1379B702-A076-4EE8-B811-04EEAD006C0B}" type="presParOf" srcId="{124045AD-D53B-484A-812C-7F9B5C792549}" destId="{64639A38-B1EA-4FF6-ABD8-4B1808591312}" srcOrd="2" destOrd="0" presId="urn:microsoft.com/office/officeart/2005/8/layout/pList2"/>
    <dgm:cxn modelId="{53E3B0D7-62A5-4732-922F-BA7ED6C3BEFC}" type="presParOf" srcId="{7D08D12E-E16F-4570-A646-3900CC61275C}" destId="{29975636-D1BE-491D-9A1D-78D648F70DA1}" srcOrd="3" destOrd="0" presId="urn:microsoft.com/office/officeart/2005/8/layout/pList2"/>
    <dgm:cxn modelId="{9127957A-0E74-4315-9183-CB2AF2224880}" type="presParOf" srcId="{7D08D12E-E16F-4570-A646-3900CC61275C}" destId="{57BB03C2-0EC4-43C1-B957-D2A546BDE534}" srcOrd="4" destOrd="0" presId="urn:microsoft.com/office/officeart/2005/8/layout/pList2"/>
    <dgm:cxn modelId="{2E006A49-EE47-4A29-9336-470FE0D9C964}" type="presParOf" srcId="{57BB03C2-0EC4-43C1-B957-D2A546BDE534}" destId="{06AEB3FB-96BF-4DB5-9490-5C4E0408FF8A}" srcOrd="0" destOrd="0" presId="urn:microsoft.com/office/officeart/2005/8/layout/pList2"/>
    <dgm:cxn modelId="{B97A185F-5924-4DB7-8610-4ACE08C981E1}" type="presParOf" srcId="{57BB03C2-0EC4-43C1-B957-D2A546BDE534}" destId="{CD09E827-196C-423C-ABC0-BDF52DD79989}" srcOrd="1" destOrd="0" presId="urn:microsoft.com/office/officeart/2005/8/layout/pList2"/>
    <dgm:cxn modelId="{BECCD233-6A39-43D9-87B0-3359915F4264}" type="presParOf" srcId="{57BB03C2-0EC4-43C1-B957-D2A546BDE534}" destId="{D2BD12A9-CBA3-4CC4-B0D5-EE20B2E33D3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140101-398A-48A4-A80B-711B4FB0A518}"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FFA407D4-E030-40E4-A2D7-7231AE1D8C0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800" dirty="0" smtClean="0">
              <a:latin typeface="Times New Roman" panose="02020603050405020304" pitchFamily="18" charset="0"/>
              <a:cs typeface="Times New Roman" panose="02020603050405020304" pitchFamily="18" charset="0"/>
            </a:rPr>
            <a:t>EL PROGRESO DEL GRUPO EXPERIMENTAL ES SUPERIOR.</a:t>
          </a:r>
          <a:endParaRPr lang="es-MX" sz="1800" dirty="0">
            <a:latin typeface="Times New Roman" panose="02020603050405020304" pitchFamily="18" charset="0"/>
            <a:cs typeface="Times New Roman" panose="02020603050405020304" pitchFamily="18" charset="0"/>
          </a:endParaRPr>
        </a:p>
      </dgm:t>
    </dgm:pt>
    <dgm:pt modelId="{6E42B0F5-3D41-4D81-8F87-F972435CF23E}" type="parTrans" cxnId="{65F1773D-FFBC-475C-8B0A-EF2C563F467E}">
      <dgm:prSet/>
      <dgm:spPr/>
      <dgm:t>
        <a:bodyPr/>
        <a:lstStyle/>
        <a:p>
          <a:endParaRPr lang="es-MX" sz="1800">
            <a:latin typeface="Times New Roman" panose="02020603050405020304" pitchFamily="18" charset="0"/>
            <a:cs typeface="Times New Roman" panose="02020603050405020304" pitchFamily="18" charset="0"/>
          </a:endParaRPr>
        </a:p>
      </dgm:t>
    </dgm:pt>
    <dgm:pt modelId="{0533B764-05D1-4801-B326-2F40C5A825D2}" type="sibTrans" cxnId="{65F1773D-FFBC-475C-8B0A-EF2C563F467E}">
      <dgm:prSet custT="1"/>
      <dgm:spPr/>
      <dgm:t>
        <a:bodyPr/>
        <a:lstStyle/>
        <a:p>
          <a:endParaRPr lang="es-MX" sz="1800">
            <a:latin typeface="Times New Roman" panose="02020603050405020304" pitchFamily="18" charset="0"/>
            <a:cs typeface="Times New Roman" panose="02020603050405020304" pitchFamily="18" charset="0"/>
          </a:endParaRPr>
        </a:p>
      </dgm:t>
    </dgm:pt>
    <dgm:pt modelId="{41F7CDC4-2996-4EDC-80CC-A89A069313B0}">
      <dgm:prSet phldrT="[Texto]" custT="1"/>
      <dgm:spPr/>
      <dgm:t>
        <a:bodyPr/>
        <a:lstStyle/>
        <a:p>
          <a:r>
            <a:rPr lang="es-MX" sz="1800" dirty="0" smtClean="0">
              <a:latin typeface="Times New Roman" panose="02020603050405020304" pitchFamily="18" charset="0"/>
              <a:cs typeface="Times New Roman" panose="02020603050405020304" pitchFamily="18" charset="0"/>
            </a:rPr>
            <a:t>CONEXIÓN HOLÍSTICA DE DIMENSIONES.</a:t>
          </a:r>
        </a:p>
      </dgm:t>
    </dgm:pt>
    <dgm:pt modelId="{199D2356-A45E-442A-B46E-029A1812AE41}" type="parTrans" cxnId="{F7388840-F003-4CAB-A15E-B083E192DCD8}">
      <dgm:prSet/>
      <dgm:spPr/>
      <dgm:t>
        <a:bodyPr/>
        <a:lstStyle/>
        <a:p>
          <a:endParaRPr lang="es-MX" sz="1800">
            <a:latin typeface="Times New Roman" panose="02020603050405020304" pitchFamily="18" charset="0"/>
            <a:cs typeface="Times New Roman" panose="02020603050405020304" pitchFamily="18" charset="0"/>
          </a:endParaRPr>
        </a:p>
      </dgm:t>
    </dgm:pt>
    <dgm:pt modelId="{0843B299-B96B-407E-914B-33BBC323AAB3}" type="sibTrans" cxnId="{F7388840-F003-4CAB-A15E-B083E192DCD8}">
      <dgm:prSet custT="1"/>
      <dgm:spPr/>
      <dgm:t>
        <a:bodyPr/>
        <a:lstStyle/>
        <a:p>
          <a:endParaRPr lang="es-MX" sz="1800">
            <a:latin typeface="Times New Roman" panose="02020603050405020304" pitchFamily="18" charset="0"/>
            <a:cs typeface="Times New Roman" panose="02020603050405020304" pitchFamily="18" charset="0"/>
          </a:endParaRPr>
        </a:p>
      </dgm:t>
    </dgm:pt>
    <dgm:pt modelId="{78C7FD05-8CF1-4C44-ABB3-9CBAD13FE1BA}">
      <dgm:prSet phldrT="[Texto]" custT="1"/>
      <dgm:spPr/>
      <dgm:t>
        <a:bodyPr/>
        <a:lstStyle/>
        <a:p>
          <a:r>
            <a:rPr lang="es-EC" sz="1800" dirty="0" smtClean="0">
              <a:latin typeface="Times New Roman" panose="02020603050405020304" pitchFamily="18" charset="0"/>
              <a:cs typeface="Times New Roman" panose="02020603050405020304" pitchFamily="18" charset="0"/>
            </a:rPr>
            <a:t>Los organizadores gráficos facilitan la organización e interconexión de los contenidos.</a:t>
          </a:r>
        </a:p>
        <a:p>
          <a:r>
            <a:rPr lang="es-EC" sz="1800" dirty="0" smtClean="0">
              <a:latin typeface="Times New Roman" panose="02020603050405020304" pitchFamily="18" charset="0"/>
              <a:cs typeface="Times New Roman" panose="02020603050405020304" pitchFamily="18" charset="0"/>
            </a:rPr>
            <a:t>(Villalustre y Del Moral,  2010)</a:t>
          </a:r>
          <a:endParaRPr lang="es-MX" sz="1800" dirty="0">
            <a:latin typeface="Times New Roman" panose="02020603050405020304" pitchFamily="18" charset="0"/>
            <a:cs typeface="Times New Roman" panose="02020603050405020304" pitchFamily="18" charset="0"/>
          </a:endParaRPr>
        </a:p>
      </dgm:t>
    </dgm:pt>
    <dgm:pt modelId="{74E275A1-F227-41C4-93CA-275960E906AE}" type="sibTrans" cxnId="{9002900B-B73C-4675-AF13-9DE4ADF54BDA}">
      <dgm:prSet custT="1"/>
      <dgm:spPr/>
      <dgm:t>
        <a:bodyPr/>
        <a:lstStyle/>
        <a:p>
          <a:endParaRPr lang="es-MX" sz="1800">
            <a:latin typeface="Times New Roman" panose="02020603050405020304" pitchFamily="18" charset="0"/>
            <a:cs typeface="Times New Roman" panose="02020603050405020304" pitchFamily="18" charset="0"/>
          </a:endParaRPr>
        </a:p>
      </dgm:t>
    </dgm:pt>
    <dgm:pt modelId="{F887E8A3-4859-427F-A719-71CE21DF1250}" type="parTrans" cxnId="{9002900B-B73C-4675-AF13-9DE4ADF54BDA}">
      <dgm:prSet/>
      <dgm:spPr/>
      <dgm:t>
        <a:bodyPr/>
        <a:lstStyle/>
        <a:p>
          <a:endParaRPr lang="es-MX" sz="1800">
            <a:latin typeface="Times New Roman" panose="02020603050405020304" pitchFamily="18" charset="0"/>
            <a:cs typeface="Times New Roman" panose="02020603050405020304" pitchFamily="18" charset="0"/>
          </a:endParaRPr>
        </a:p>
      </dgm:t>
    </dgm:pt>
    <dgm:pt modelId="{23B92923-6778-45C7-B3E1-6E0977A04197}" type="pres">
      <dgm:prSet presAssocID="{3C140101-398A-48A4-A80B-711B4FB0A518}" presName="diagram" presStyleCnt="0">
        <dgm:presLayoutVars>
          <dgm:dir/>
          <dgm:resizeHandles val="exact"/>
        </dgm:presLayoutVars>
      </dgm:prSet>
      <dgm:spPr/>
      <dgm:t>
        <a:bodyPr/>
        <a:lstStyle/>
        <a:p>
          <a:endParaRPr lang="es-MX"/>
        </a:p>
      </dgm:t>
    </dgm:pt>
    <dgm:pt modelId="{5B9F42CE-0401-4CF9-B363-052D2CA7F458}" type="pres">
      <dgm:prSet presAssocID="{FFA407D4-E030-40E4-A2D7-7231AE1D8C03}" presName="node" presStyleLbl="node1" presStyleIdx="0" presStyleCnt="3">
        <dgm:presLayoutVars>
          <dgm:bulletEnabled val="1"/>
        </dgm:presLayoutVars>
      </dgm:prSet>
      <dgm:spPr/>
      <dgm:t>
        <a:bodyPr/>
        <a:lstStyle/>
        <a:p>
          <a:endParaRPr lang="es-MX"/>
        </a:p>
      </dgm:t>
    </dgm:pt>
    <dgm:pt modelId="{9FAA33D8-7A4E-4534-8D04-C64CB4986095}" type="pres">
      <dgm:prSet presAssocID="{0533B764-05D1-4801-B326-2F40C5A825D2}" presName="sibTrans" presStyleLbl="sibTrans2D1" presStyleIdx="0" presStyleCnt="2"/>
      <dgm:spPr/>
      <dgm:t>
        <a:bodyPr/>
        <a:lstStyle/>
        <a:p>
          <a:endParaRPr lang="es-MX"/>
        </a:p>
      </dgm:t>
    </dgm:pt>
    <dgm:pt modelId="{0A76E991-342F-405E-817E-7C9FD8EA9579}" type="pres">
      <dgm:prSet presAssocID="{0533B764-05D1-4801-B326-2F40C5A825D2}" presName="connectorText" presStyleLbl="sibTrans2D1" presStyleIdx="0" presStyleCnt="2"/>
      <dgm:spPr/>
      <dgm:t>
        <a:bodyPr/>
        <a:lstStyle/>
        <a:p>
          <a:endParaRPr lang="es-MX"/>
        </a:p>
      </dgm:t>
    </dgm:pt>
    <dgm:pt modelId="{F7D9869A-37D2-40D8-B755-4C083F1EB5F3}" type="pres">
      <dgm:prSet presAssocID="{41F7CDC4-2996-4EDC-80CC-A89A069313B0}" presName="node" presStyleLbl="node1" presStyleIdx="1" presStyleCnt="3">
        <dgm:presLayoutVars>
          <dgm:bulletEnabled val="1"/>
        </dgm:presLayoutVars>
      </dgm:prSet>
      <dgm:spPr/>
      <dgm:t>
        <a:bodyPr/>
        <a:lstStyle/>
        <a:p>
          <a:endParaRPr lang="es-MX"/>
        </a:p>
      </dgm:t>
    </dgm:pt>
    <dgm:pt modelId="{F7D4657A-BB49-4992-9AF3-6C76090B54D7}" type="pres">
      <dgm:prSet presAssocID="{0843B299-B96B-407E-914B-33BBC323AAB3}" presName="sibTrans" presStyleLbl="sibTrans2D1" presStyleIdx="1" presStyleCnt="2"/>
      <dgm:spPr/>
      <dgm:t>
        <a:bodyPr/>
        <a:lstStyle/>
        <a:p>
          <a:endParaRPr lang="es-MX"/>
        </a:p>
      </dgm:t>
    </dgm:pt>
    <dgm:pt modelId="{92885E32-590B-4374-A42E-E7D96D8965CE}" type="pres">
      <dgm:prSet presAssocID="{0843B299-B96B-407E-914B-33BBC323AAB3}" presName="connectorText" presStyleLbl="sibTrans2D1" presStyleIdx="1" presStyleCnt="2"/>
      <dgm:spPr/>
      <dgm:t>
        <a:bodyPr/>
        <a:lstStyle/>
        <a:p>
          <a:endParaRPr lang="es-MX"/>
        </a:p>
      </dgm:t>
    </dgm:pt>
    <dgm:pt modelId="{93D92809-C275-4D90-BEC2-FB8CFAFA2EBD}" type="pres">
      <dgm:prSet presAssocID="{78C7FD05-8CF1-4C44-ABB3-9CBAD13FE1BA}" presName="node" presStyleLbl="node1" presStyleIdx="2" presStyleCnt="3" custLinFactNeighborX="792" custLinFactNeighborY="1329">
        <dgm:presLayoutVars>
          <dgm:bulletEnabled val="1"/>
        </dgm:presLayoutVars>
      </dgm:prSet>
      <dgm:spPr/>
      <dgm:t>
        <a:bodyPr/>
        <a:lstStyle/>
        <a:p>
          <a:endParaRPr lang="es-MX"/>
        </a:p>
      </dgm:t>
    </dgm:pt>
  </dgm:ptLst>
  <dgm:cxnLst>
    <dgm:cxn modelId="{65F1773D-FFBC-475C-8B0A-EF2C563F467E}" srcId="{3C140101-398A-48A4-A80B-711B4FB0A518}" destId="{FFA407D4-E030-40E4-A2D7-7231AE1D8C03}" srcOrd="0" destOrd="0" parTransId="{6E42B0F5-3D41-4D81-8F87-F972435CF23E}" sibTransId="{0533B764-05D1-4801-B326-2F40C5A825D2}"/>
    <dgm:cxn modelId="{F7388840-F003-4CAB-A15E-B083E192DCD8}" srcId="{3C140101-398A-48A4-A80B-711B4FB0A518}" destId="{41F7CDC4-2996-4EDC-80CC-A89A069313B0}" srcOrd="1" destOrd="0" parTransId="{199D2356-A45E-442A-B46E-029A1812AE41}" sibTransId="{0843B299-B96B-407E-914B-33BBC323AAB3}"/>
    <dgm:cxn modelId="{D53A16D3-9D87-4C76-A5C5-337D51CC81B7}" type="presOf" srcId="{3C140101-398A-48A4-A80B-711B4FB0A518}" destId="{23B92923-6778-45C7-B3E1-6E0977A04197}" srcOrd="0" destOrd="0" presId="urn:microsoft.com/office/officeart/2005/8/layout/process5"/>
    <dgm:cxn modelId="{3BEE8A62-EA60-40A8-8492-7B2B38DA6F3F}" type="presOf" srcId="{0533B764-05D1-4801-B326-2F40C5A825D2}" destId="{0A76E991-342F-405E-817E-7C9FD8EA9579}" srcOrd="1" destOrd="0" presId="urn:microsoft.com/office/officeart/2005/8/layout/process5"/>
    <dgm:cxn modelId="{3373B59C-E5C1-49F7-B46F-C40E7E9909CA}" type="presOf" srcId="{41F7CDC4-2996-4EDC-80CC-A89A069313B0}" destId="{F7D9869A-37D2-40D8-B755-4C083F1EB5F3}" srcOrd="0" destOrd="0" presId="urn:microsoft.com/office/officeart/2005/8/layout/process5"/>
    <dgm:cxn modelId="{C1505B21-1EE9-4CB6-BAE1-73833148C54B}" type="presOf" srcId="{FFA407D4-E030-40E4-A2D7-7231AE1D8C03}" destId="{5B9F42CE-0401-4CF9-B363-052D2CA7F458}" srcOrd="0" destOrd="0" presId="urn:microsoft.com/office/officeart/2005/8/layout/process5"/>
    <dgm:cxn modelId="{C6AF1AA3-AAB4-4791-89DD-48FA52416E69}" type="presOf" srcId="{78C7FD05-8CF1-4C44-ABB3-9CBAD13FE1BA}" destId="{93D92809-C275-4D90-BEC2-FB8CFAFA2EBD}" srcOrd="0" destOrd="0" presId="urn:microsoft.com/office/officeart/2005/8/layout/process5"/>
    <dgm:cxn modelId="{9002900B-B73C-4675-AF13-9DE4ADF54BDA}" srcId="{3C140101-398A-48A4-A80B-711B4FB0A518}" destId="{78C7FD05-8CF1-4C44-ABB3-9CBAD13FE1BA}" srcOrd="2" destOrd="0" parTransId="{F887E8A3-4859-427F-A719-71CE21DF1250}" sibTransId="{74E275A1-F227-41C4-93CA-275960E906AE}"/>
    <dgm:cxn modelId="{C634ED22-F585-4701-9264-05717F80FE09}" type="presOf" srcId="{0533B764-05D1-4801-B326-2F40C5A825D2}" destId="{9FAA33D8-7A4E-4534-8D04-C64CB4986095}" srcOrd="0" destOrd="0" presId="urn:microsoft.com/office/officeart/2005/8/layout/process5"/>
    <dgm:cxn modelId="{DB73AC5D-73F4-4C84-A320-1B5368753120}" type="presOf" srcId="{0843B299-B96B-407E-914B-33BBC323AAB3}" destId="{92885E32-590B-4374-A42E-E7D96D8965CE}" srcOrd="1" destOrd="0" presId="urn:microsoft.com/office/officeart/2005/8/layout/process5"/>
    <dgm:cxn modelId="{8AA0703D-8E79-4647-9A05-26D107993C57}" type="presOf" srcId="{0843B299-B96B-407E-914B-33BBC323AAB3}" destId="{F7D4657A-BB49-4992-9AF3-6C76090B54D7}" srcOrd="0" destOrd="0" presId="urn:microsoft.com/office/officeart/2005/8/layout/process5"/>
    <dgm:cxn modelId="{17334237-149A-4296-A155-B19B2BFD8E51}" type="presParOf" srcId="{23B92923-6778-45C7-B3E1-6E0977A04197}" destId="{5B9F42CE-0401-4CF9-B363-052D2CA7F458}" srcOrd="0" destOrd="0" presId="urn:microsoft.com/office/officeart/2005/8/layout/process5"/>
    <dgm:cxn modelId="{5EEE01CB-B61F-4699-9BBE-A287B6A79C0B}" type="presParOf" srcId="{23B92923-6778-45C7-B3E1-6E0977A04197}" destId="{9FAA33D8-7A4E-4534-8D04-C64CB4986095}" srcOrd="1" destOrd="0" presId="urn:microsoft.com/office/officeart/2005/8/layout/process5"/>
    <dgm:cxn modelId="{2D85C603-16B0-4E8F-B53D-7CA9EB6D15EB}" type="presParOf" srcId="{9FAA33D8-7A4E-4534-8D04-C64CB4986095}" destId="{0A76E991-342F-405E-817E-7C9FD8EA9579}" srcOrd="0" destOrd="0" presId="urn:microsoft.com/office/officeart/2005/8/layout/process5"/>
    <dgm:cxn modelId="{C0BD2291-E8CE-4999-AEE3-B61F96B09F1F}" type="presParOf" srcId="{23B92923-6778-45C7-B3E1-6E0977A04197}" destId="{F7D9869A-37D2-40D8-B755-4C083F1EB5F3}" srcOrd="2" destOrd="0" presId="urn:microsoft.com/office/officeart/2005/8/layout/process5"/>
    <dgm:cxn modelId="{D791ADA6-211F-4C29-AC2C-85986A181DD3}" type="presParOf" srcId="{23B92923-6778-45C7-B3E1-6E0977A04197}" destId="{F7D4657A-BB49-4992-9AF3-6C76090B54D7}" srcOrd="3" destOrd="0" presId="urn:microsoft.com/office/officeart/2005/8/layout/process5"/>
    <dgm:cxn modelId="{ACFE9A0F-0629-41B0-9CE7-9F1AED0D7C76}" type="presParOf" srcId="{F7D4657A-BB49-4992-9AF3-6C76090B54D7}" destId="{92885E32-590B-4374-A42E-E7D96D8965CE}" srcOrd="0" destOrd="0" presId="urn:microsoft.com/office/officeart/2005/8/layout/process5"/>
    <dgm:cxn modelId="{5D0CFE89-FECA-4B9C-AA5B-CC31C22FF62B}" type="presParOf" srcId="{23B92923-6778-45C7-B3E1-6E0977A04197}" destId="{93D92809-C275-4D90-BEC2-FB8CFAFA2EBD}" srcOrd="4" destOrd="0" presId="urn:microsoft.com/office/officeart/2005/8/layout/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140101-398A-48A4-A80B-711B4FB0A518}"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FFA407D4-E030-40E4-A2D7-7231AE1D8C03}">
      <dgm:prSet phldrT="[Texto]" custT="1">
        <dgm:style>
          <a:lnRef idx="1">
            <a:schemeClr val="accent4"/>
          </a:lnRef>
          <a:fillRef idx="2">
            <a:schemeClr val="accent4"/>
          </a:fillRef>
          <a:effectRef idx="1">
            <a:schemeClr val="accent4"/>
          </a:effectRef>
          <a:fontRef idx="minor">
            <a:schemeClr val="dk1"/>
          </a:fontRef>
        </dgm:style>
      </dgm:prSet>
      <dgm:spPr>
        <a:solidFill>
          <a:schemeClr val="accent6">
            <a:lumMod val="40000"/>
            <a:lumOff val="60000"/>
          </a:schemeClr>
        </a:solidFill>
      </dgm:spPr>
      <dgm:t>
        <a:bodyPr/>
        <a:lstStyle/>
        <a:p>
          <a:r>
            <a:rPr lang="es-MX" sz="1800" dirty="0" smtClean="0">
              <a:latin typeface="Times New Roman" panose="02020603050405020304" pitchFamily="18" charset="0"/>
              <a:cs typeface="Times New Roman" panose="02020603050405020304" pitchFamily="18" charset="0"/>
            </a:rPr>
            <a:t>EL GRUPO DE CONTROL DOMINÓ EN MAYOR GRADO LA  FORMA DEL CONTENIDO GRAMATICAL.</a:t>
          </a:r>
          <a:endParaRPr lang="es-MX" sz="1800" dirty="0">
            <a:latin typeface="Times New Roman" panose="02020603050405020304" pitchFamily="18" charset="0"/>
            <a:cs typeface="Times New Roman" panose="02020603050405020304" pitchFamily="18" charset="0"/>
          </a:endParaRPr>
        </a:p>
      </dgm:t>
    </dgm:pt>
    <dgm:pt modelId="{6E42B0F5-3D41-4D81-8F87-F972435CF23E}" type="parTrans" cxnId="{65F1773D-FFBC-475C-8B0A-EF2C563F467E}">
      <dgm:prSet/>
      <dgm:spPr/>
      <dgm:t>
        <a:bodyPr/>
        <a:lstStyle/>
        <a:p>
          <a:endParaRPr lang="es-MX" sz="1800">
            <a:latin typeface="Times New Roman" panose="02020603050405020304" pitchFamily="18" charset="0"/>
            <a:cs typeface="Times New Roman" panose="02020603050405020304" pitchFamily="18" charset="0"/>
          </a:endParaRPr>
        </a:p>
      </dgm:t>
    </dgm:pt>
    <dgm:pt modelId="{0533B764-05D1-4801-B326-2F40C5A825D2}" type="sibTrans" cxnId="{65F1773D-FFBC-475C-8B0A-EF2C563F467E}">
      <dgm:prSet custT="1"/>
      <dgm:spPr/>
      <dgm:t>
        <a:bodyPr/>
        <a:lstStyle/>
        <a:p>
          <a:endParaRPr lang="es-MX" sz="1800">
            <a:latin typeface="Times New Roman" panose="02020603050405020304" pitchFamily="18" charset="0"/>
            <a:cs typeface="Times New Roman" panose="02020603050405020304" pitchFamily="18" charset="0"/>
          </a:endParaRPr>
        </a:p>
      </dgm:t>
    </dgm:pt>
    <dgm:pt modelId="{41F7CDC4-2996-4EDC-80CC-A89A069313B0}">
      <dgm:prSet phldrT="[Texto]" custT="1"/>
      <dgm:spPr/>
      <dgm:t>
        <a:bodyPr/>
        <a:lstStyle/>
        <a:p>
          <a:r>
            <a:rPr lang="es-EC" sz="1800" dirty="0" smtClean="0">
              <a:latin typeface="Times New Roman" panose="02020603050405020304" pitchFamily="18" charset="0"/>
              <a:cs typeface="Times New Roman" panose="02020603050405020304" pitchFamily="18" charset="0"/>
            </a:rPr>
            <a:t>NO EXISTE APRENDIZAJE INTEGRAL DE LAS DIMENSIONES VALORADAS.</a:t>
          </a:r>
          <a:endParaRPr lang="es-MX" sz="1800" dirty="0" smtClean="0">
            <a:latin typeface="Times New Roman" panose="02020603050405020304" pitchFamily="18" charset="0"/>
            <a:cs typeface="Times New Roman" panose="02020603050405020304" pitchFamily="18" charset="0"/>
          </a:endParaRPr>
        </a:p>
      </dgm:t>
    </dgm:pt>
    <dgm:pt modelId="{199D2356-A45E-442A-B46E-029A1812AE41}" type="parTrans" cxnId="{F7388840-F003-4CAB-A15E-B083E192DCD8}">
      <dgm:prSet/>
      <dgm:spPr/>
      <dgm:t>
        <a:bodyPr/>
        <a:lstStyle/>
        <a:p>
          <a:endParaRPr lang="es-MX" sz="1800">
            <a:latin typeface="Times New Roman" panose="02020603050405020304" pitchFamily="18" charset="0"/>
            <a:cs typeface="Times New Roman" panose="02020603050405020304" pitchFamily="18" charset="0"/>
          </a:endParaRPr>
        </a:p>
      </dgm:t>
    </dgm:pt>
    <dgm:pt modelId="{0843B299-B96B-407E-914B-33BBC323AAB3}" type="sibTrans" cxnId="{F7388840-F003-4CAB-A15E-B083E192DCD8}">
      <dgm:prSet custT="1"/>
      <dgm:spPr/>
      <dgm:t>
        <a:bodyPr/>
        <a:lstStyle/>
        <a:p>
          <a:endParaRPr lang="es-MX" sz="1800">
            <a:latin typeface="Times New Roman" panose="02020603050405020304" pitchFamily="18" charset="0"/>
            <a:cs typeface="Times New Roman" panose="02020603050405020304" pitchFamily="18" charset="0"/>
          </a:endParaRPr>
        </a:p>
      </dgm:t>
    </dgm:pt>
    <dgm:pt modelId="{78C7FD05-8CF1-4C44-ABB3-9CBAD13FE1BA}">
      <dgm:prSet phldrT="[Texto]" custT="1"/>
      <dgm:spPr/>
      <dgm:t>
        <a:bodyPr/>
        <a:lstStyle/>
        <a:p>
          <a:r>
            <a:rPr lang="es-EC" sz="1800" dirty="0" smtClean="0">
              <a:latin typeface="Times New Roman" panose="02020603050405020304" pitchFamily="18" charset="0"/>
              <a:cs typeface="Times New Roman" panose="02020603050405020304" pitchFamily="18" charset="0"/>
            </a:rPr>
            <a:t>Las estrategias convencionales utilizadas para la enseñanza de la gramática presentan los contenidos de forma aislada.</a:t>
          </a:r>
          <a:endParaRPr lang="es-MX" sz="1800" dirty="0" smtClean="0">
            <a:latin typeface="Times New Roman" panose="02020603050405020304" pitchFamily="18" charset="0"/>
            <a:cs typeface="Times New Roman" panose="02020603050405020304" pitchFamily="18" charset="0"/>
          </a:endParaRPr>
        </a:p>
        <a:p>
          <a:r>
            <a:rPr lang="es-MX" sz="1800" dirty="0" smtClean="0">
              <a:latin typeface="Times New Roman" panose="02020603050405020304" pitchFamily="18" charset="0"/>
              <a:cs typeface="Times New Roman" panose="02020603050405020304" pitchFamily="18" charset="0"/>
            </a:rPr>
            <a:t>(Ruiz, 2014)</a:t>
          </a:r>
          <a:endParaRPr lang="es-MX" sz="1800" dirty="0">
            <a:latin typeface="Times New Roman" panose="02020603050405020304" pitchFamily="18" charset="0"/>
            <a:cs typeface="Times New Roman" panose="02020603050405020304" pitchFamily="18" charset="0"/>
          </a:endParaRPr>
        </a:p>
      </dgm:t>
    </dgm:pt>
    <dgm:pt modelId="{74E275A1-F227-41C4-93CA-275960E906AE}" type="sibTrans" cxnId="{9002900B-B73C-4675-AF13-9DE4ADF54BDA}">
      <dgm:prSet custT="1"/>
      <dgm:spPr/>
      <dgm:t>
        <a:bodyPr/>
        <a:lstStyle/>
        <a:p>
          <a:endParaRPr lang="es-MX" sz="1800">
            <a:latin typeface="Times New Roman" panose="02020603050405020304" pitchFamily="18" charset="0"/>
            <a:cs typeface="Times New Roman" panose="02020603050405020304" pitchFamily="18" charset="0"/>
          </a:endParaRPr>
        </a:p>
      </dgm:t>
    </dgm:pt>
    <dgm:pt modelId="{F887E8A3-4859-427F-A719-71CE21DF1250}" type="parTrans" cxnId="{9002900B-B73C-4675-AF13-9DE4ADF54BDA}">
      <dgm:prSet/>
      <dgm:spPr/>
      <dgm:t>
        <a:bodyPr/>
        <a:lstStyle/>
        <a:p>
          <a:endParaRPr lang="es-MX" sz="1800">
            <a:latin typeface="Times New Roman" panose="02020603050405020304" pitchFamily="18" charset="0"/>
            <a:cs typeface="Times New Roman" panose="02020603050405020304" pitchFamily="18" charset="0"/>
          </a:endParaRPr>
        </a:p>
      </dgm:t>
    </dgm:pt>
    <dgm:pt modelId="{23B92923-6778-45C7-B3E1-6E0977A04197}" type="pres">
      <dgm:prSet presAssocID="{3C140101-398A-48A4-A80B-711B4FB0A518}" presName="diagram" presStyleCnt="0">
        <dgm:presLayoutVars>
          <dgm:dir/>
          <dgm:resizeHandles val="exact"/>
        </dgm:presLayoutVars>
      </dgm:prSet>
      <dgm:spPr/>
      <dgm:t>
        <a:bodyPr/>
        <a:lstStyle/>
        <a:p>
          <a:endParaRPr lang="es-MX"/>
        </a:p>
      </dgm:t>
    </dgm:pt>
    <dgm:pt modelId="{5B9F42CE-0401-4CF9-B363-052D2CA7F458}" type="pres">
      <dgm:prSet presAssocID="{FFA407D4-E030-40E4-A2D7-7231AE1D8C03}" presName="node" presStyleLbl="node1" presStyleIdx="0" presStyleCnt="3">
        <dgm:presLayoutVars>
          <dgm:bulletEnabled val="1"/>
        </dgm:presLayoutVars>
      </dgm:prSet>
      <dgm:spPr/>
      <dgm:t>
        <a:bodyPr/>
        <a:lstStyle/>
        <a:p>
          <a:endParaRPr lang="es-MX"/>
        </a:p>
      </dgm:t>
    </dgm:pt>
    <dgm:pt modelId="{9FAA33D8-7A4E-4534-8D04-C64CB4986095}" type="pres">
      <dgm:prSet presAssocID="{0533B764-05D1-4801-B326-2F40C5A825D2}" presName="sibTrans" presStyleLbl="sibTrans2D1" presStyleIdx="0" presStyleCnt="2"/>
      <dgm:spPr/>
      <dgm:t>
        <a:bodyPr/>
        <a:lstStyle/>
        <a:p>
          <a:endParaRPr lang="es-MX"/>
        </a:p>
      </dgm:t>
    </dgm:pt>
    <dgm:pt modelId="{0A76E991-342F-405E-817E-7C9FD8EA9579}" type="pres">
      <dgm:prSet presAssocID="{0533B764-05D1-4801-B326-2F40C5A825D2}" presName="connectorText" presStyleLbl="sibTrans2D1" presStyleIdx="0" presStyleCnt="2"/>
      <dgm:spPr/>
      <dgm:t>
        <a:bodyPr/>
        <a:lstStyle/>
        <a:p>
          <a:endParaRPr lang="es-MX"/>
        </a:p>
      </dgm:t>
    </dgm:pt>
    <dgm:pt modelId="{F7D9869A-37D2-40D8-B755-4C083F1EB5F3}" type="pres">
      <dgm:prSet presAssocID="{41F7CDC4-2996-4EDC-80CC-A89A069313B0}" presName="node" presStyleLbl="node1" presStyleIdx="1" presStyleCnt="3">
        <dgm:presLayoutVars>
          <dgm:bulletEnabled val="1"/>
        </dgm:presLayoutVars>
      </dgm:prSet>
      <dgm:spPr/>
      <dgm:t>
        <a:bodyPr/>
        <a:lstStyle/>
        <a:p>
          <a:endParaRPr lang="es-MX"/>
        </a:p>
      </dgm:t>
    </dgm:pt>
    <dgm:pt modelId="{F7D4657A-BB49-4992-9AF3-6C76090B54D7}" type="pres">
      <dgm:prSet presAssocID="{0843B299-B96B-407E-914B-33BBC323AAB3}" presName="sibTrans" presStyleLbl="sibTrans2D1" presStyleIdx="1" presStyleCnt="2"/>
      <dgm:spPr/>
      <dgm:t>
        <a:bodyPr/>
        <a:lstStyle/>
        <a:p>
          <a:endParaRPr lang="es-MX"/>
        </a:p>
      </dgm:t>
    </dgm:pt>
    <dgm:pt modelId="{92885E32-590B-4374-A42E-E7D96D8965CE}" type="pres">
      <dgm:prSet presAssocID="{0843B299-B96B-407E-914B-33BBC323AAB3}" presName="connectorText" presStyleLbl="sibTrans2D1" presStyleIdx="1" presStyleCnt="2"/>
      <dgm:spPr/>
      <dgm:t>
        <a:bodyPr/>
        <a:lstStyle/>
        <a:p>
          <a:endParaRPr lang="es-MX"/>
        </a:p>
      </dgm:t>
    </dgm:pt>
    <dgm:pt modelId="{93D92809-C275-4D90-BEC2-FB8CFAFA2EBD}" type="pres">
      <dgm:prSet presAssocID="{78C7FD05-8CF1-4C44-ABB3-9CBAD13FE1BA}" presName="node" presStyleLbl="node1" presStyleIdx="2" presStyleCnt="3" custScaleX="105895" custLinFactNeighborX="792" custLinFactNeighborY="1329">
        <dgm:presLayoutVars>
          <dgm:bulletEnabled val="1"/>
        </dgm:presLayoutVars>
      </dgm:prSet>
      <dgm:spPr/>
      <dgm:t>
        <a:bodyPr/>
        <a:lstStyle/>
        <a:p>
          <a:endParaRPr lang="es-MX"/>
        </a:p>
      </dgm:t>
    </dgm:pt>
  </dgm:ptLst>
  <dgm:cxnLst>
    <dgm:cxn modelId="{1D91F89B-1DA5-4B4C-AFD7-379737294620}" type="presOf" srcId="{0533B764-05D1-4801-B326-2F40C5A825D2}" destId="{0A76E991-342F-405E-817E-7C9FD8EA9579}" srcOrd="1" destOrd="0" presId="urn:microsoft.com/office/officeart/2005/8/layout/process5"/>
    <dgm:cxn modelId="{73003383-07C8-48F9-9A33-764BF37841A4}" type="presOf" srcId="{0843B299-B96B-407E-914B-33BBC323AAB3}" destId="{92885E32-590B-4374-A42E-E7D96D8965CE}" srcOrd="1" destOrd="0" presId="urn:microsoft.com/office/officeart/2005/8/layout/process5"/>
    <dgm:cxn modelId="{91163F09-44E1-4CB5-9D9E-119E39AB9925}" type="presOf" srcId="{0843B299-B96B-407E-914B-33BBC323AAB3}" destId="{F7D4657A-BB49-4992-9AF3-6C76090B54D7}" srcOrd="0" destOrd="0" presId="urn:microsoft.com/office/officeart/2005/8/layout/process5"/>
    <dgm:cxn modelId="{F7388840-F003-4CAB-A15E-B083E192DCD8}" srcId="{3C140101-398A-48A4-A80B-711B4FB0A518}" destId="{41F7CDC4-2996-4EDC-80CC-A89A069313B0}" srcOrd="1" destOrd="0" parTransId="{199D2356-A45E-442A-B46E-029A1812AE41}" sibTransId="{0843B299-B96B-407E-914B-33BBC323AAB3}"/>
    <dgm:cxn modelId="{65F1773D-FFBC-475C-8B0A-EF2C563F467E}" srcId="{3C140101-398A-48A4-A80B-711B4FB0A518}" destId="{FFA407D4-E030-40E4-A2D7-7231AE1D8C03}" srcOrd="0" destOrd="0" parTransId="{6E42B0F5-3D41-4D81-8F87-F972435CF23E}" sibTransId="{0533B764-05D1-4801-B326-2F40C5A825D2}"/>
    <dgm:cxn modelId="{34EC35F6-7B47-4336-9CE5-CBED052F23B4}" type="presOf" srcId="{3C140101-398A-48A4-A80B-711B4FB0A518}" destId="{23B92923-6778-45C7-B3E1-6E0977A04197}" srcOrd="0" destOrd="0" presId="urn:microsoft.com/office/officeart/2005/8/layout/process5"/>
    <dgm:cxn modelId="{4531422D-101E-4A09-8CBF-D34031C00472}" type="presOf" srcId="{FFA407D4-E030-40E4-A2D7-7231AE1D8C03}" destId="{5B9F42CE-0401-4CF9-B363-052D2CA7F458}" srcOrd="0" destOrd="0" presId="urn:microsoft.com/office/officeart/2005/8/layout/process5"/>
    <dgm:cxn modelId="{5590CFCE-C48A-44BC-97FF-9675D01ECCB3}" type="presOf" srcId="{78C7FD05-8CF1-4C44-ABB3-9CBAD13FE1BA}" destId="{93D92809-C275-4D90-BEC2-FB8CFAFA2EBD}" srcOrd="0" destOrd="0" presId="urn:microsoft.com/office/officeart/2005/8/layout/process5"/>
    <dgm:cxn modelId="{CB0B7127-0351-4708-8EF7-A4C59284DFE8}" type="presOf" srcId="{0533B764-05D1-4801-B326-2F40C5A825D2}" destId="{9FAA33D8-7A4E-4534-8D04-C64CB4986095}" srcOrd="0" destOrd="0" presId="urn:microsoft.com/office/officeart/2005/8/layout/process5"/>
    <dgm:cxn modelId="{9002900B-B73C-4675-AF13-9DE4ADF54BDA}" srcId="{3C140101-398A-48A4-A80B-711B4FB0A518}" destId="{78C7FD05-8CF1-4C44-ABB3-9CBAD13FE1BA}" srcOrd="2" destOrd="0" parTransId="{F887E8A3-4859-427F-A719-71CE21DF1250}" sibTransId="{74E275A1-F227-41C4-93CA-275960E906AE}"/>
    <dgm:cxn modelId="{464B1704-A9E2-4EF7-84B6-EA3E09F47C4E}" type="presOf" srcId="{41F7CDC4-2996-4EDC-80CC-A89A069313B0}" destId="{F7D9869A-37D2-40D8-B755-4C083F1EB5F3}" srcOrd="0" destOrd="0" presId="urn:microsoft.com/office/officeart/2005/8/layout/process5"/>
    <dgm:cxn modelId="{7E57375B-28DD-4CF7-A157-A04E43C3EB1B}" type="presParOf" srcId="{23B92923-6778-45C7-B3E1-6E0977A04197}" destId="{5B9F42CE-0401-4CF9-B363-052D2CA7F458}" srcOrd="0" destOrd="0" presId="urn:microsoft.com/office/officeart/2005/8/layout/process5"/>
    <dgm:cxn modelId="{31ED96E6-C642-4A0C-892D-FFE69F734C1B}" type="presParOf" srcId="{23B92923-6778-45C7-B3E1-6E0977A04197}" destId="{9FAA33D8-7A4E-4534-8D04-C64CB4986095}" srcOrd="1" destOrd="0" presId="urn:microsoft.com/office/officeart/2005/8/layout/process5"/>
    <dgm:cxn modelId="{D4E26930-5700-4A10-85BA-41559A795A6B}" type="presParOf" srcId="{9FAA33D8-7A4E-4534-8D04-C64CB4986095}" destId="{0A76E991-342F-405E-817E-7C9FD8EA9579}" srcOrd="0" destOrd="0" presId="urn:microsoft.com/office/officeart/2005/8/layout/process5"/>
    <dgm:cxn modelId="{DC36CA5F-A12D-4DCE-8C52-4206A6E23B04}" type="presParOf" srcId="{23B92923-6778-45C7-B3E1-6E0977A04197}" destId="{F7D9869A-37D2-40D8-B755-4C083F1EB5F3}" srcOrd="2" destOrd="0" presId="urn:microsoft.com/office/officeart/2005/8/layout/process5"/>
    <dgm:cxn modelId="{C63E961C-FD27-4BB2-8338-5F1FFFE9FC38}" type="presParOf" srcId="{23B92923-6778-45C7-B3E1-6E0977A04197}" destId="{F7D4657A-BB49-4992-9AF3-6C76090B54D7}" srcOrd="3" destOrd="0" presId="urn:microsoft.com/office/officeart/2005/8/layout/process5"/>
    <dgm:cxn modelId="{A13F90E4-0959-42CA-BBD5-1D82699BC6EF}" type="presParOf" srcId="{F7D4657A-BB49-4992-9AF3-6C76090B54D7}" destId="{92885E32-590B-4374-A42E-E7D96D8965CE}" srcOrd="0" destOrd="0" presId="urn:microsoft.com/office/officeart/2005/8/layout/process5"/>
    <dgm:cxn modelId="{58047090-8706-4D34-A892-920A5CE735A9}" type="presParOf" srcId="{23B92923-6778-45C7-B3E1-6E0977A04197}" destId="{93D92809-C275-4D90-BEC2-FB8CFAFA2EBD}" srcOrd="4" destOrd="0" presId="urn:microsoft.com/office/officeart/2005/8/layout/process5"/>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140101-398A-48A4-A80B-711B4FB0A518}"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FFA407D4-E030-40E4-A2D7-7231AE1D8C0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800" dirty="0" smtClean="0">
              <a:latin typeface="Times New Roman" panose="02020603050405020304" pitchFamily="18" charset="0"/>
              <a:cs typeface="Times New Roman" panose="02020603050405020304" pitchFamily="18" charset="0"/>
            </a:rPr>
            <a:t>EL PROGRESO DEL GRUPO EXPERIMENTAL ES SUPERIOR EN COMPARACIÓN A LOS OTROS CONTENDOS GRAMATICALES.</a:t>
          </a:r>
          <a:endParaRPr lang="es-MX" sz="1800" dirty="0">
            <a:latin typeface="Times New Roman" panose="02020603050405020304" pitchFamily="18" charset="0"/>
            <a:cs typeface="Times New Roman" panose="02020603050405020304" pitchFamily="18" charset="0"/>
          </a:endParaRPr>
        </a:p>
      </dgm:t>
    </dgm:pt>
    <dgm:pt modelId="{6E42B0F5-3D41-4D81-8F87-F972435CF23E}" type="parTrans" cxnId="{65F1773D-FFBC-475C-8B0A-EF2C563F467E}">
      <dgm:prSet/>
      <dgm:spPr/>
      <dgm:t>
        <a:bodyPr/>
        <a:lstStyle/>
        <a:p>
          <a:endParaRPr lang="es-MX" sz="1800">
            <a:latin typeface="Times New Roman" panose="02020603050405020304" pitchFamily="18" charset="0"/>
            <a:cs typeface="Times New Roman" panose="02020603050405020304" pitchFamily="18" charset="0"/>
          </a:endParaRPr>
        </a:p>
      </dgm:t>
    </dgm:pt>
    <dgm:pt modelId="{0533B764-05D1-4801-B326-2F40C5A825D2}" type="sibTrans" cxnId="{65F1773D-FFBC-475C-8B0A-EF2C563F467E}">
      <dgm:prSet custT="1"/>
      <dgm:spPr/>
      <dgm:t>
        <a:bodyPr/>
        <a:lstStyle/>
        <a:p>
          <a:endParaRPr lang="es-MX" sz="1800">
            <a:latin typeface="Times New Roman" panose="02020603050405020304" pitchFamily="18" charset="0"/>
            <a:cs typeface="Times New Roman" panose="02020603050405020304" pitchFamily="18" charset="0"/>
          </a:endParaRPr>
        </a:p>
      </dgm:t>
    </dgm:pt>
    <dgm:pt modelId="{41F7CDC4-2996-4EDC-80CC-A89A069313B0}">
      <dgm:prSet phldrT="[Texto]" custT="1"/>
      <dgm:spPr/>
      <dgm:t>
        <a:bodyPr/>
        <a:lstStyle/>
        <a:p>
          <a:r>
            <a:rPr lang="es-MX" sz="1800" dirty="0" smtClean="0">
              <a:latin typeface="Times New Roman" panose="02020603050405020304" pitchFamily="18" charset="0"/>
              <a:cs typeface="Times New Roman" panose="02020603050405020304" pitchFamily="18" charset="0"/>
            </a:rPr>
            <a:t>FAMILIARIDAD CON EL USO DE LA ESTRATEGIA</a:t>
          </a:r>
          <a:r>
            <a:rPr lang="es-MX" sz="1800" baseline="0" dirty="0" smtClean="0">
              <a:latin typeface="Times New Roman" panose="02020603050405020304" pitchFamily="18" charset="0"/>
              <a:cs typeface="Times New Roman" panose="02020603050405020304" pitchFamily="18" charset="0"/>
            </a:rPr>
            <a:t> </a:t>
          </a:r>
          <a:endParaRPr lang="es-MX" sz="1800" dirty="0" smtClean="0">
            <a:latin typeface="Times New Roman" panose="02020603050405020304" pitchFamily="18" charset="0"/>
            <a:cs typeface="Times New Roman" panose="02020603050405020304" pitchFamily="18" charset="0"/>
          </a:endParaRPr>
        </a:p>
      </dgm:t>
    </dgm:pt>
    <dgm:pt modelId="{199D2356-A45E-442A-B46E-029A1812AE41}" type="parTrans" cxnId="{F7388840-F003-4CAB-A15E-B083E192DCD8}">
      <dgm:prSet/>
      <dgm:spPr/>
      <dgm:t>
        <a:bodyPr/>
        <a:lstStyle/>
        <a:p>
          <a:endParaRPr lang="es-MX" sz="1800">
            <a:latin typeface="Times New Roman" panose="02020603050405020304" pitchFamily="18" charset="0"/>
            <a:cs typeface="Times New Roman" panose="02020603050405020304" pitchFamily="18" charset="0"/>
          </a:endParaRPr>
        </a:p>
      </dgm:t>
    </dgm:pt>
    <dgm:pt modelId="{0843B299-B96B-407E-914B-33BBC323AAB3}" type="sibTrans" cxnId="{F7388840-F003-4CAB-A15E-B083E192DCD8}">
      <dgm:prSet custT="1"/>
      <dgm:spPr/>
      <dgm:t>
        <a:bodyPr/>
        <a:lstStyle/>
        <a:p>
          <a:endParaRPr lang="es-MX" sz="1800">
            <a:latin typeface="Times New Roman" panose="02020603050405020304" pitchFamily="18" charset="0"/>
            <a:cs typeface="Times New Roman" panose="02020603050405020304" pitchFamily="18" charset="0"/>
          </a:endParaRPr>
        </a:p>
      </dgm:t>
    </dgm:pt>
    <dgm:pt modelId="{78C7FD05-8CF1-4C44-ABB3-9CBAD13FE1BA}">
      <dgm:prSet phldrT="[Texto]" custT="1"/>
      <dgm:spPr/>
      <dgm:t>
        <a:bodyPr/>
        <a:lstStyle/>
        <a:p>
          <a:r>
            <a:rPr lang="es-EC" sz="1800" dirty="0" smtClean="0">
              <a:latin typeface="Times New Roman" panose="02020603050405020304" pitchFamily="18" charset="0"/>
              <a:cs typeface="Times New Roman" panose="02020603050405020304" pitchFamily="18" charset="0"/>
            </a:rPr>
            <a:t>La innovación de una técnica adquiere efectividad si se logra convertirla en familiar.</a:t>
          </a:r>
        </a:p>
        <a:p>
          <a:r>
            <a:rPr lang="es-EC" sz="1800" dirty="0" smtClean="0">
              <a:latin typeface="Times New Roman" panose="02020603050405020304" pitchFamily="18" charset="0"/>
              <a:cs typeface="Times New Roman" panose="02020603050405020304" pitchFamily="18" charset="0"/>
            </a:rPr>
            <a:t>(Muñoz </a:t>
          </a:r>
          <a:r>
            <a:rPr lang="es-EC" sz="1800" i="1" dirty="0" smtClean="0">
              <a:latin typeface="Times New Roman" panose="02020603050405020304" pitchFamily="18" charset="0"/>
              <a:cs typeface="Times New Roman" panose="02020603050405020304" pitchFamily="18" charset="0"/>
            </a:rPr>
            <a:t>et al., </a:t>
          </a:r>
          <a:r>
            <a:rPr lang="es-EC" sz="1800" dirty="0" smtClean="0">
              <a:latin typeface="Times New Roman" panose="02020603050405020304" pitchFamily="18" charset="0"/>
              <a:cs typeface="Times New Roman" panose="02020603050405020304" pitchFamily="18" charset="0"/>
            </a:rPr>
            <a:t>2011)  </a:t>
          </a:r>
          <a:endParaRPr lang="es-MX" sz="1800" dirty="0">
            <a:latin typeface="Times New Roman" panose="02020603050405020304" pitchFamily="18" charset="0"/>
            <a:cs typeface="Times New Roman" panose="02020603050405020304" pitchFamily="18" charset="0"/>
          </a:endParaRPr>
        </a:p>
      </dgm:t>
    </dgm:pt>
    <dgm:pt modelId="{74E275A1-F227-41C4-93CA-275960E906AE}" type="sibTrans" cxnId="{9002900B-B73C-4675-AF13-9DE4ADF54BDA}">
      <dgm:prSet custT="1"/>
      <dgm:spPr/>
      <dgm:t>
        <a:bodyPr/>
        <a:lstStyle/>
        <a:p>
          <a:endParaRPr lang="es-MX" sz="1800">
            <a:latin typeface="Times New Roman" panose="02020603050405020304" pitchFamily="18" charset="0"/>
            <a:cs typeface="Times New Roman" panose="02020603050405020304" pitchFamily="18" charset="0"/>
          </a:endParaRPr>
        </a:p>
      </dgm:t>
    </dgm:pt>
    <dgm:pt modelId="{F887E8A3-4859-427F-A719-71CE21DF1250}" type="parTrans" cxnId="{9002900B-B73C-4675-AF13-9DE4ADF54BDA}">
      <dgm:prSet/>
      <dgm:spPr/>
      <dgm:t>
        <a:bodyPr/>
        <a:lstStyle/>
        <a:p>
          <a:endParaRPr lang="es-MX" sz="1800">
            <a:latin typeface="Times New Roman" panose="02020603050405020304" pitchFamily="18" charset="0"/>
            <a:cs typeface="Times New Roman" panose="02020603050405020304" pitchFamily="18" charset="0"/>
          </a:endParaRPr>
        </a:p>
      </dgm:t>
    </dgm:pt>
    <dgm:pt modelId="{23B92923-6778-45C7-B3E1-6E0977A04197}" type="pres">
      <dgm:prSet presAssocID="{3C140101-398A-48A4-A80B-711B4FB0A518}" presName="diagram" presStyleCnt="0">
        <dgm:presLayoutVars>
          <dgm:dir/>
          <dgm:resizeHandles val="exact"/>
        </dgm:presLayoutVars>
      </dgm:prSet>
      <dgm:spPr/>
      <dgm:t>
        <a:bodyPr/>
        <a:lstStyle/>
        <a:p>
          <a:endParaRPr lang="es-MX"/>
        </a:p>
      </dgm:t>
    </dgm:pt>
    <dgm:pt modelId="{5B9F42CE-0401-4CF9-B363-052D2CA7F458}" type="pres">
      <dgm:prSet presAssocID="{FFA407D4-E030-40E4-A2D7-7231AE1D8C03}" presName="node" presStyleLbl="node1" presStyleIdx="0" presStyleCnt="3">
        <dgm:presLayoutVars>
          <dgm:bulletEnabled val="1"/>
        </dgm:presLayoutVars>
      </dgm:prSet>
      <dgm:spPr/>
      <dgm:t>
        <a:bodyPr/>
        <a:lstStyle/>
        <a:p>
          <a:endParaRPr lang="es-MX"/>
        </a:p>
      </dgm:t>
    </dgm:pt>
    <dgm:pt modelId="{9FAA33D8-7A4E-4534-8D04-C64CB4986095}" type="pres">
      <dgm:prSet presAssocID="{0533B764-05D1-4801-B326-2F40C5A825D2}" presName="sibTrans" presStyleLbl="sibTrans2D1" presStyleIdx="0" presStyleCnt="2"/>
      <dgm:spPr/>
      <dgm:t>
        <a:bodyPr/>
        <a:lstStyle/>
        <a:p>
          <a:endParaRPr lang="es-MX"/>
        </a:p>
      </dgm:t>
    </dgm:pt>
    <dgm:pt modelId="{0A76E991-342F-405E-817E-7C9FD8EA9579}" type="pres">
      <dgm:prSet presAssocID="{0533B764-05D1-4801-B326-2F40C5A825D2}" presName="connectorText" presStyleLbl="sibTrans2D1" presStyleIdx="0" presStyleCnt="2"/>
      <dgm:spPr/>
      <dgm:t>
        <a:bodyPr/>
        <a:lstStyle/>
        <a:p>
          <a:endParaRPr lang="es-MX"/>
        </a:p>
      </dgm:t>
    </dgm:pt>
    <dgm:pt modelId="{F7D9869A-37D2-40D8-B755-4C083F1EB5F3}" type="pres">
      <dgm:prSet presAssocID="{41F7CDC4-2996-4EDC-80CC-A89A069313B0}" presName="node" presStyleLbl="node1" presStyleIdx="1" presStyleCnt="3">
        <dgm:presLayoutVars>
          <dgm:bulletEnabled val="1"/>
        </dgm:presLayoutVars>
      </dgm:prSet>
      <dgm:spPr/>
      <dgm:t>
        <a:bodyPr/>
        <a:lstStyle/>
        <a:p>
          <a:endParaRPr lang="es-MX"/>
        </a:p>
      </dgm:t>
    </dgm:pt>
    <dgm:pt modelId="{F7D4657A-BB49-4992-9AF3-6C76090B54D7}" type="pres">
      <dgm:prSet presAssocID="{0843B299-B96B-407E-914B-33BBC323AAB3}" presName="sibTrans" presStyleLbl="sibTrans2D1" presStyleIdx="1" presStyleCnt="2"/>
      <dgm:spPr/>
      <dgm:t>
        <a:bodyPr/>
        <a:lstStyle/>
        <a:p>
          <a:endParaRPr lang="es-MX"/>
        </a:p>
      </dgm:t>
    </dgm:pt>
    <dgm:pt modelId="{92885E32-590B-4374-A42E-E7D96D8965CE}" type="pres">
      <dgm:prSet presAssocID="{0843B299-B96B-407E-914B-33BBC323AAB3}" presName="connectorText" presStyleLbl="sibTrans2D1" presStyleIdx="1" presStyleCnt="2"/>
      <dgm:spPr/>
      <dgm:t>
        <a:bodyPr/>
        <a:lstStyle/>
        <a:p>
          <a:endParaRPr lang="es-MX"/>
        </a:p>
      </dgm:t>
    </dgm:pt>
    <dgm:pt modelId="{93D92809-C275-4D90-BEC2-FB8CFAFA2EBD}" type="pres">
      <dgm:prSet presAssocID="{78C7FD05-8CF1-4C44-ABB3-9CBAD13FE1BA}" presName="node" presStyleLbl="node1" presStyleIdx="2" presStyleCnt="3" custLinFactNeighborX="792" custLinFactNeighborY="1329">
        <dgm:presLayoutVars>
          <dgm:bulletEnabled val="1"/>
        </dgm:presLayoutVars>
      </dgm:prSet>
      <dgm:spPr/>
      <dgm:t>
        <a:bodyPr/>
        <a:lstStyle/>
        <a:p>
          <a:endParaRPr lang="es-MX"/>
        </a:p>
      </dgm:t>
    </dgm:pt>
  </dgm:ptLst>
  <dgm:cxnLst>
    <dgm:cxn modelId="{0D4BED42-5C03-4554-A590-9AF7348641CA}" type="presOf" srcId="{FFA407D4-E030-40E4-A2D7-7231AE1D8C03}" destId="{5B9F42CE-0401-4CF9-B363-052D2CA7F458}" srcOrd="0" destOrd="0" presId="urn:microsoft.com/office/officeart/2005/8/layout/process5"/>
    <dgm:cxn modelId="{AB9B0851-8667-4702-8E72-C0C217480F28}" type="presOf" srcId="{0843B299-B96B-407E-914B-33BBC323AAB3}" destId="{F7D4657A-BB49-4992-9AF3-6C76090B54D7}" srcOrd="0" destOrd="0" presId="urn:microsoft.com/office/officeart/2005/8/layout/process5"/>
    <dgm:cxn modelId="{27DA5A94-3618-44E0-B85E-9C5825670C42}" type="presOf" srcId="{0843B299-B96B-407E-914B-33BBC323AAB3}" destId="{92885E32-590B-4374-A42E-E7D96D8965CE}" srcOrd="1" destOrd="0" presId="urn:microsoft.com/office/officeart/2005/8/layout/process5"/>
    <dgm:cxn modelId="{FCC57361-90CB-476E-9F52-613E6D63AE51}" type="presOf" srcId="{0533B764-05D1-4801-B326-2F40C5A825D2}" destId="{0A76E991-342F-405E-817E-7C9FD8EA9579}" srcOrd="1" destOrd="0" presId="urn:microsoft.com/office/officeart/2005/8/layout/process5"/>
    <dgm:cxn modelId="{F7388840-F003-4CAB-A15E-B083E192DCD8}" srcId="{3C140101-398A-48A4-A80B-711B4FB0A518}" destId="{41F7CDC4-2996-4EDC-80CC-A89A069313B0}" srcOrd="1" destOrd="0" parTransId="{199D2356-A45E-442A-B46E-029A1812AE41}" sibTransId="{0843B299-B96B-407E-914B-33BBC323AAB3}"/>
    <dgm:cxn modelId="{65F1773D-FFBC-475C-8B0A-EF2C563F467E}" srcId="{3C140101-398A-48A4-A80B-711B4FB0A518}" destId="{FFA407D4-E030-40E4-A2D7-7231AE1D8C03}" srcOrd="0" destOrd="0" parTransId="{6E42B0F5-3D41-4D81-8F87-F972435CF23E}" sibTransId="{0533B764-05D1-4801-B326-2F40C5A825D2}"/>
    <dgm:cxn modelId="{BF8E54F8-5BBD-41E0-9E51-5ECE718DE0D0}" type="presOf" srcId="{0533B764-05D1-4801-B326-2F40C5A825D2}" destId="{9FAA33D8-7A4E-4534-8D04-C64CB4986095}" srcOrd="0" destOrd="0" presId="urn:microsoft.com/office/officeart/2005/8/layout/process5"/>
    <dgm:cxn modelId="{82479531-23B2-41E0-8AC4-E8A8CF18BDA7}" type="presOf" srcId="{41F7CDC4-2996-4EDC-80CC-A89A069313B0}" destId="{F7D9869A-37D2-40D8-B755-4C083F1EB5F3}" srcOrd="0" destOrd="0" presId="urn:microsoft.com/office/officeart/2005/8/layout/process5"/>
    <dgm:cxn modelId="{5E6FF330-893E-4A8F-85BF-9C7015EACB3B}" type="presOf" srcId="{78C7FD05-8CF1-4C44-ABB3-9CBAD13FE1BA}" destId="{93D92809-C275-4D90-BEC2-FB8CFAFA2EBD}" srcOrd="0" destOrd="0" presId="urn:microsoft.com/office/officeart/2005/8/layout/process5"/>
    <dgm:cxn modelId="{88BEE079-0531-4854-B9FC-49D81BBB7E3E}" type="presOf" srcId="{3C140101-398A-48A4-A80B-711B4FB0A518}" destId="{23B92923-6778-45C7-B3E1-6E0977A04197}" srcOrd="0" destOrd="0" presId="urn:microsoft.com/office/officeart/2005/8/layout/process5"/>
    <dgm:cxn modelId="{9002900B-B73C-4675-AF13-9DE4ADF54BDA}" srcId="{3C140101-398A-48A4-A80B-711B4FB0A518}" destId="{78C7FD05-8CF1-4C44-ABB3-9CBAD13FE1BA}" srcOrd="2" destOrd="0" parTransId="{F887E8A3-4859-427F-A719-71CE21DF1250}" sibTransId="{74E275A1-F227-41C4-93CA-275960E906AE}"/>
    <dgm:cxn modelId="{BD7C517B-AC58-4968-90C0-5C7A0F2D1A68}" type="presParOf" srcId="{23B92923-6778-45C7-B3E1-6E0977A04197}" destId="{5B9F42CE-0401-4CF9-B363-052D2CA7F458}" srcOrd="0" destOrd="0" presId="urn:microsoft.com/office/officeart/2005/8/layout/process5"/>
    <dgm:cxn modelId="{937FF8A9-9F4A-4FBF-BD8D-E776B0E37060}" type="presParOf" srcId="{23B92923-6778-45C7-B3E1-6E0977A04197}" destId="{9FAA33D8-7A4E-4534-8D04-C64CB4986095}" srcOrd="1" destOrd="0" presId="urn:microsoft.com/office/officeart/2005/8/layout/process5"/>
    <dgm:cxn modelId="{4B54C531-0B66-43F9-817E-097C11B9A5B0}" type="presParOf" srcId="{9FAA33D8-7A4E-4534-8D04-C64CB4986095}" destId="{0A76E991-342F-405E-817E-7C9FD8EA9579}" srcOrd="0" destOrd="0" presId="urn:microsoft.com/office/officeart/2005/8/layout/process5"/>
    <dgm:cxn modelId="{6B8993E6-ABB9-4D81-BBFE-7DFDD09125B4}" type="presParOf" srcId="{23B92923-6778-45C7-B3E1-6E0977A04197}" destId="{F7D9869A-37D2-40D8-B755-4C083F1EB5F3}" srcOrd="2" destOrd="0" presId="urn:microsoft.com/office/officeart/2005/8/layout/process5"/>
    <dgm:cxn modelId="{C2C720CB-3172-4AB9-9735-FCC830895462}" type="presParOf" srcId="{23B92923-6778-45C7-B3E1-6E0977A04197}" destId="{F7D4657A-BB49-4992-9AF3-6C76090B54D7}" srcOrd="3" destOrd="0" presId="urn:microsoft.com/office/officeart/2005/8/layout/process5"/>
    <dgm:cxn modelId="{F05CB855-5A03-4055-93F4-96C4FA0F7E31}" type="presParOf" srcId="{F7D4657A-BB49-4992-9AF3-6C76090B54D7}" destId="{92885E32-590B-4374-A42E-E7D96D8965CE}" srcOrd="0" destOrd="0" presId="urn:microsoft.com/office/officeart/2005/8/layout/process5"/>
    <dgm:cxn modelId="{ACB01AD5-BF01-464B-81EF-046B1C98B221}" type="presParOf" srcId="{23B92923-6778-45C7-B3E1-6E0977A04197}" destId="{93D92809-C275-4D90-BEC2-FB8CFAFA2EBD}" srcOrd="4" destOrd="0" presId="urn:microsoft.com/office/officeart/2005/8/layout/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140101-398A-48A4-A80B-711B4FB0A518}"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FFA407D4-E030-40E4-A2D7-7231AE1D8C03}">
      <dgm:prSet phldrT="[Texto]" custT="1">
        <dgm:style>
          <a:lnRef idx="1">
            <a:schemeClr val="accent4"/>
          </a:lnRef>
          <a:fillRef idx="2">
            <a:schemeClr val="accent4"/>
          </a:fillRef>
          <a:effectRef idx="1">
            <a:schemeClr val="accent4"/>
          </a:effectRef>
          <a:fontRef idx="minor">
            <a:schemeClr val="dk1"/>
          </a:fontRef>
        </dgm:style>
      </dgm:prSet>
      <dgm:spPr>
        <a:solidFill>
          <a:schemeClr val="accent6">
            <a:lumMod val="40000"/>
            <a:lumOff val="60000"/>
          </a:schemeClr>
        </a:solidFill>
      </dgm:spPr>
      <dgm:t>
        <a:bodyPr/>
        <a:lstStyle/>
        <a:p>
          <a:r>
            <a:rPr lang="es-MX" sz="1800" dirty="0" smtClean="0">
              <a:latin typeface="Times New Roman" panose="02020603050405020304" pitchFamily="18" charset="0"/>
              <a:cs typeface="Times New Roman" panose="02020603050405020304" pitchFamily="18" charset="0"/>
            </a:rPr>
            <a:t>EL GRUPO DE CONTROL ALCANZÓ UN DOMINIO SUPERIOR EN EL USO DEL CONTENIDO GRAMATICAL</a:t>
          </a:r>
          <a:endParaRPr lang="es-MX" sz="1800" dirty="0">
            <a:latin typeface="Times New Roman" panose="02020603050405020304" pitchFamily="18" charset="0"/>
            <a:cs typeface="Times New Roman" panose="02020603050405020304" pitchFamily="18" charset="0"/>
          </a:endParaRPr>
        </a:p>
      </dgm:t>
    </dgm:pt>
    <dgm:pt modelId="{6E42B0F5-3D41-4D81-8F87-F972435CF23E}" type="parTrans" cxnId="{65F1773D-FFBC-475C-8B0A-EF2C563F467E}">
      <dgm:prSet/>
      <dgm:spPr/>
      <dgm:t>
        <a:bodyPr/>
        <a:lstStyle/>
        <a:p>
          <a:endParaRPr lang="es-MX" sz="1800">
            <a:latin typeface="Times New Roman" panose="02020603050405020304" pitchFamily="18" charset="0"/>
            <a:cs typeface="Times New Roman" panose="02020603050405020304" pitchFamily="18" charset="0"/>
          </a:endParaRPr>
        </a:p>
      </dgm:t>
    </dgm:pt>
    <dgm:pt modelId="{0533B764-05D1-4801-B326-2F40C5A825D2}" type="sibTrans" cxnId="{65F1773D-FFBC-475C-8B0A-EF2C563F467E}">
      <dgm:prSet custT="1"/>
      <dgm:spPr/>
      <dgm:t>
        <a:bodyPr/>
        <a:lstStyle/>
        <a:p>
          <a:endParaRPr lang="es-MX" sz="1800">
            <a:latin typeface="Times New Roman" panose="02020603050405020304" pitchFamily="18" charset="0"/>
            <a:cs typeface="Times New Roman" panose="02020603050405020304" pitchFamily="18" charset="0"/>
          </a:endParaRPr>
        </a:p>
      </dgm:t>
    </dgm:pt>
    <dgm:pt modelId="{41F7CDC4-2996-4EDC-80CC-A89A069313B0}">
      <dgm:prSet phldrT="[Texto]" custT="1"/>
      <dgm:spPr/>
      <dgm:t>
        <a:bodyPr/>
        <a:lstStyle/>
        <a:p>
          <a:r>
            <a:rPr lang="es-MX" sz="1800" dirty="0" smtClean="0">
              <a:latin typeface="Times New Roman" panose="02020603050405020304" pitchFamily="18" charset="0"/>
              <a:cs typeface="Times New Roman" panose="02020603050405020304" pitchFamily="18" charset="0"/>
            </a:rPr>
            <a:t>Las estrategias convencionales permitieron a los estudiantes aprender las tres dimensiones del contenido gramatical.</a:t>
          </a:r>
        </a:p>
      </dgm:t>
    </dgm:pt>
    <dgm:pt modelId="{199D2356-A45E-442A-B46E-029A1812AE41}" type="parTrans" cxnId="{F7388840-F003-4CAB-A15E-B083E192DCD8}">
      <dgm:prSet/>
      <dgm:spPr/>
      <dgm:t>
        <a:bodyPr/>
        <a:lstStyle/>
        <a:p>
          <a:endParaRPr lang="es-MX" sz="1800">
            <a:latin typeface="Times New Roman" panose="02020603050405020304" pitchFamily="18" charset="0"/>
            <a:cs typeface="Times New Roman" panose="02020603050405020304" pitchFamily="18" charset="0"/>
          </a:endParaRPr>
        </a:p>
      </dgm:t>
    </dgm:pt>
    <dgm:pt modelId="{0843B299-B96B-407E-914B-33BBC323AAB3}" type="sibTrans" cxnId="{F7388840-F003-4CAB-A15E-B083E192DCD8}">
      <dgm:prSet custT="1"/>
      <dgm:spPr/>
      <dgm:t>
        <a:bodyPr/>
        <a:lstStyle/>
        <a:p>
          <a:endParaRPr lang="es-MX" sz="1800">
            <a:latin typeface="Times New Roman" panose="02020603050405020304" pitchFamily="18" charset="0"/>
            <a:cs typeface="Times New Roman" panose="02020603050405020304" pitchFamily="18" charset="0"/>
          </a:endParaRPr>
        </a:p>
      </dgm:t>
    </dgm:pt>
    <dgm:pt modelId="{78C7FD05-8CF1-4C44-ABB3-9CBAD13FE1BA}">
      <dgm:prSet phldrT="[Texto]" custT="1"/>
      <dgm:spPr/>
      <dgm:t>
        <a:bodyPr/>
        <a:lstStyle/>
        <a:p>
          <a:r>
            <a:rPr lang="es-MX" sz="1800" dirty="0" smtClean="0">
              <a:latin typeface="Times New Roman" panose="02020603050405020304" pitchFamily="18" charset="0"/>
              <a:cs typeface="Times New Roman" panose="02020603050405020304" pitchFamily="18" charset="0"/>
            </a:rPr>
            <a:t>Es importante  aplicar el </a:t>
          </a:r>
          <a:r>
            <a:rPr lang="es-EC" sz="1800" dirty="0" smtClean="0">
              <a:latin typeface="Times New Roman" panose="02020603050405020304" pitchFamily="18" charset="0"/>
              <a:cs typeface="Times New Roman" panose="02020603050405020304" pitchFamily="18" charset="0"/>
            </a:rPr>
            <a:t>Mapa Mental </a:t>
          </a:r>
          <a:r>
            <a:rPr lang="es-MX" sz="1800" dirty="0" smtClean="0">
              <a:latin typeface="Times New Roman" panose="02020603050405020304" pitchFamily="18" charset="0"/>
              <a:cs typeface="Times New Roman" panose="02020603050405020304" pitchFamily="18" charset="0"/>
            </a:rPr>
            <a:t>en conjunto con otras estrategias para evitar la monotonía en el proceso de enseñanza aprendizaje.</a:t>
          </a:r>
        </a:p>
        <a:p>
          <a:r>
            <a:rPr lang="es-MX" sz="1800" dirty="0" smtClean="0">
              <a:latin typeface="Times New Roman" panose="02020603050405020304" pitchFamily="18" charset="0"/>
              <a:cs typeface="Times New Roman" panose="02020603050405020304" pitchFamily="18" charset="0"/>
            </a:rPr>
            <a:t>(San </a:t>
          </a:r>
          <a:r>
            <a:rPr lang="es-MX" sz="1800" dirty="0" err="1" smtClean="0">
              <a:latin typeface="Times New Roman" panose="02020603050405020304" pitchFamily="18" charset="0"/>
              <a:cs typeface="Times New Roman" panose="02020603050405020304" pitchFamily="18" charset="0"/>
            </a:rPr>
            <a:t>Rizqiya</a:t>
          </a:r>
          <a:r>
            <a:rPr lang="es-MX" sz="1800" dirty="0" smtClean="0">
              <a:latin typeface="Times New Roman" panose="02020603050405020304" pitchFamily="18" charset="0"/>
              <a:cs typeface="Times New Roman" panose="02020603050405020304" pitchFamily="18" charset="0"/>
            </a:rPr>
            <a:t>, 2013)   </a:t>
          </a:r>
          <a:endParaRPr lang="es-MX" sz="1800" dirty="0">
            <a:latin typeface="Times New Roman" panose="02020603050405020304" pitchFamily="18" charset="0"/>
            <a:cs typeface="Times New Roman" panose="02020603050405020304" pitchFamily="18" charset="0"/>
          </a:endParaRPr>
        </a:p>
      </dgm:t>
    </dgm:pt>
    <dgm:pt modelId="{74E275A1-F227-41C4-93CA-275960E906AE}" type="sibTrans" cxnId="{9002900B-B73C-4675-AF13-9DE4ADF54BDA}">
      <dgm:prSet custT="1"/>
      <dgm:spPr/>
      <dgm:t>
        <a:bodyPr/>
        <a:lstStyle/>
        <a:p>
          <a:endParaRPr lang="es-MX" sz="1800">
            <a:latin typeface="Times New Roman" panose="02020603050405020304" pitchFamily="18" charset="0"/>
            <a:cs typeface="Times New Roman" panose="02020603050405020304" pitchFamily="18" charset="0"/>
          </a:endParaRPr>
        </a:p>
      </dgm:t>
    </dgm:pt>
    <dgm:pt modelId="{F887E8A3-4859-427F-A719-71CE21DF1250}" type="parTrans" cxnId="{9002900B-B73C-4675-AF13-9DE4ADF54BDA}">
      <dgm:prSet/>
      <dgm:spPr/>
      <dgm:t>
        <a:bodyPr/>
        <a:lstStyle/>
        <a:p>
          <a:endParaRPr lang="es-MX" sz="1800">
            <a:latin typeface="Times New Roman" panose="02020603050405020304" pitchFamily="18" charset="0"/>
            <a:cs typeface="Times New Roman" panose="02020603050405020304" pitchFamily="18" charset="0"/>
          </a:endParaRPr>
        </a:p>
      </dgm:t>
    </dgm:pt>
    <dgm:pt modelId="{23B92923-6778-45C7-B3E1-6E0977A04197}" type="pres">
      <dgm:prSet presAssocID="{3C140101-398A-48A4-A80B-711B4FB0A518}" presName="diagram" presStyleCnt="0">
        <dgm:presLayoutVars>
          <dgm:dir/>
          <dgm:resizeHandles val="exact"/>
        </dgm:presLayoutVars>
      </dgm:prSet>
      <dgm:spPr/>
      <dgm:t>
        <a:bodyPr/>
        <a:lstStyle/>
        <a:p>
          <a:endParaRPr lang="es-MX"/>
        </a:p>
      </dgm:t>
    </dgm:pt>
    <dgm:pt modelId="{5B9F42CE-0401-4CF9-B363-052D2CA7F458}" type="pres">
      <dgm:prSet presAssocID="{FFA407D4-E030-40E4-A2D7-7231AE1D8C03}" presName="node" presStyleLbl="node1" presStyleIdx="0" presStyleCnt="3">
        <dgm:presLayoutVars>
          <dgm:bulletEnabled val="1"/>
        </dgm:presLayoutVars>
      </dgm:prSet>
      <dgm:spPr/>
      <dgm:t>
        <a:bodyPr/>
        <a:lstStyle/>
        <a:p>
          <a:endParaRPr lang="es-MX"/>
        </a:p>
      </dgm:t>
    </dgm:pt>
    <dgm:pt modelId="{9FAA33D8-7A4E-4534-8D04-C64CB4986095}" type="pres">
      <dgm:prSet presAssocID="{0533B764-05D1-4801-B326-2F40C5A825D2}" presName="sibTrans" presStyleLbl="sibTrans2D1" presStyleIdx="0" presStyleCnt="2"/>
      <dgm:spPr/>
      <dgm:t>
        <a:bodyPr/>
        <a:lstStyle/>
        <a:p>
          <a:endParaRPr lang="es-MX"/>
        </a:p>
      </dgm:t>
    </dgm:pt>
    <dgm:pt modelId="{0A76E991-342F-405E-817E-7C9FD8EA9579}" type="pres">
      <dgm:prSet presAssocID="{0533B764-05D1-4801-B326-2F40C5A825D2}" presName="connectorText" presStyleLbl="sibTrans2D1" presStyleIdx="0" presStyleCnt="2"/>
      <dgm:spPr/>
      <dgm:t>
        <a:bodyPr/>
        <a:lstStyle/>
        <a:p>
          <a:endParaRPr lang="es-MX"/>
        </a:p>
      </dgm:t>
    </dgm:pt>
    <dgm:pt modelId="{F7D9869A-37D2-40D8-B755-4C083F1EB5F3}" type="pres">
      <dgm:prSet presAssocID="{41F7CDC4-2996-4EDC-80CC-A89A069313B0}" presName="node" presStyleLbl="node1" presStyleIdx="1" presStyleCnt="3">
        <dgm:presLayoutVars>
          <dgm:bulletEnabled val="1"/>
        </dgm:presLayoutVars>
      </dgm:prSet>
      <dgm:spPr/>
      <dgm:t>
        <a:bodyPr/>
        <a:lstStyle/>
        <a:p>
          <a:endParaRPr lang="es-MX"/>
        </a:p>
      </dgm:t>
    </dgm:pt>
    <dgm:pt modelId="{F7D4657A-BB49-4992-9AF3-6C76090B54D7}" type="pres">
      <dgm:prSet presAssocID="{0843B299-B96B-407E-914B-33BBC323AAB3}" presName="sibTrans" presStyleLbl="sibTrans2D1" presStyleIdx="1" presStyleCnt="2"/>
      <dgm:spPr/>
      <dgm:t>
        <a:bodyPr/>
        <a:lstStyle/>
        <a:p>
          <a:endParaRPr lang="es-MX"/>
        </a:p>
      </dgm:t>
    </dgm:pt>
    <dgm:pt modelId="{92885E32-590B-4374-A42E-E7D96D8965CE}" type="pres">
      <dgm:prSet presAssocID="{0843B299-B96B-407E-914B-33BBC323AAB3}" presName="connectorText" presStyleLbl="sibTrans2D1" presStyleIdx="1" presStyleCnt="2"/>
      <dgm:spPr/>
      <dgm:t>
        <a:bodyPr/>
        <a:lstStyle/>
        <a:p>
          <a:endParaRPr lang="es-MX"/>
        </a:p>
      </dgm:t>
    </dgm:pt>
    <dgm:pt modelId="{93D92809-C275-4D90-BEC2-FB8CFAFA2EBD}" type="pres">
      <dgm:prSet presAssocID="{78C7FD05-8CF1-4C44-ABB3-9CBAD13FE1BA}" presName="node" presStyleLbl="node1" presStyleIdx="2" presStyleCnt="3" custScaleX="104818" custScaleY="109790" custLinFactNeighborX="792" custLinFactNeighborY="1329">
        <dgm:presLayoutVars>
          <dgm:bulletEnabled val="1"/>
        </dgm:presLayoutVars>
      </dgm:prSet>
      <dgm:spPr/>
      <dgm:t>
        <a:bodyPr/>
        <a:lstStyle/>
        <a:p>
          <a:endParaRPr lang="es-MX"/>
        </a:p>
      </dgm:t>
    </dgm:pt>
  </dgm:ptLst>
  <dgm:cxnLst>
    <dgm:cxn modelId="{65F1773D-FFBC-475C-8B0A-EF2C563F467E}" srcId="{3C140101-398A-48A4-A80B-711B4FB0A518}" destId="{FFA407D4-E030-40E4-A2D7-7231AE1D8C03}" srcOrd="0" destOrd="0" parTransId="{6E42B0F5-3D41-4D81-8F87-F972435CF23E}" sibTransId="{0533B764-05D1-4801-B326-2F40C5A825D2}"/>
    <dgm:cxn modelId="{9002900B-B73C-4675-AF13-9DE4ADF54BDA}" srcId="{3C140101-398A-48A4-A80B-711B4FB0A518}" destId="{78C7FD05-8CF1-4C44-ABB3-9CBAD13FE1BA}" srcOrd="2" destOrd="0" parTransId="{F887E8A3-4859-427F-A719-71CE21DF1250}" sibTransId="{74E275A1-F227-41C4-93CA-275960E906AE}"/>
    <dgm:cxn modelId="{971EFEB7-C7CA-4C63-909D-8971BBFFA670}" type="presOf" srcId="{3C140101-398A-48A4-A80B-711B4FB0A518}" destId="{23B92923-6778-45C7-B3E1-6E0977A04197}" srcOrd="0" destOrd="0" presId="urn:microsoft.com/office/officeart/2005/8/layout/process5"/>
    <dgm:cxn modelId="{F7388840-F003-4CAB-A15E-B083E192DCD8}" srcId="{3C140101-398A-48A4-A80B-711B4FB0A518}" destId="{41F7CDC4-2996-4EDC-80CC-A89A069313B0}" srcOrd="1" destOrd="0" parTransId="{199D2356-A45E-442A-B46E-029A1812AE41}" sibTransId="{0843B299-B96B-407E-914B-33BBC323AAB3}"/>
    <dgm:cxn modelId="{6F7C63B2-2241-46D7-9510-8A760C80CD2C}" type="presOf" srcId="{78C7FD05-8CF1-4C44-ABB3-9CBAD13FE1BA}" destId="{93D92809-C275-4D90-BEC2-FB8CFAFA2EBD}" srcOrd="0" destOrd="0" presId="urn:microsoft.com/office/officeart/2005/8/layout/process5"/>
    <dgm:cxn modelId="{38C92134-F7E2-4E51-A238-9929412E8B11}" type="presOf" srcId="{FFA407D4-E030-40E4-A2D7-7231AE1D8C03}" destId="{5B9F42CE-0401-4CF9-B363-052D2CA7F458}" srcOrd="0" destOrd="0" presId="urn:microsoft.com/office/officeart/2005/8/layout/process5"/>
    <dgm:cxn modelId="{ACA76D4A-324B-4375-A055-4D4B906FCFE3}" type="presOf" srcId="{0533B764-05D1-4801-B326-2F40C5A825D2}" destId="{0A76E991-342F-405E-817E-7C9FD8EA9579}" srcOrd="1" destOrd="0" presId="urn:microsoft.com/office/officeart/2005/8/layout/process5"/>
    <dgm:cxn modelId="{844BA9AD-D73B-4372-AF0C-3E6F4E281A40}" type="presOf" srcId="{0843B299-B96B-407E-914B-33BBC323AAB3}" destId="{F7D4657A-BB49-4992-9AF3-6C76090B54D7}" srcOrd="0" destOrd="0" presId="urn:microsoft.com/office/officeart/2005/8/layout/process5"/>
    <dgm:cxn modelId="{5256791E-3D88-4110-A93F-24158966D887}" type="presOf" srcId="{0533B764-05D1-4801-B326-2F40C5A825D2}" destId="{9FAA33D8-7A4E-4534-8D04-C64CB4986095}" srcOrd="0" destOrd="0" presId="urn:microsoft.com/office/officeart/2005/8/layout/process5"/>
    <dgm:cxn modelId="{E2B8AEBE-688D-4EE3-AF90-8579794DF970}" type="presOf" srcId="{41F7CDC4-2996-4EDC-80CC-A89A069313B0}" destId="{F7D9869A-37D2-40D8-B755-4C083F1EB5F3}" srcOrd="0" destOrd="0" presId="urn:microsoft.com/office/officeart/2005/8/layout/process5"/>
    <dgm:cxn modelId="{C79625DD-1E45-472E-B7FF-1F38377A4451}" type="presOf" srcId="{0843B299-B96B-407E-914B-33BBC323AAB3}" destId="{92885E32-590B-4374-A42E-E7D96D8965CE}" srcOrd="1" destOrd="0" presId="urn:microsoft.com/office/officeart/2005/8/layout/process5"/>
    <dgm:cxn modelId="{4D88A2B2-F65D-4E32-AAB3-403949A66174}" type="presParOf" srcId="{23B92923-6778-45C7-B3E1-6E0977A04197}" destId="{5B9F42CE-0401-4CF9-B363-052D2CA7F458}" srcOrd="0" destOrd="0" presId="urn:microsoft.com/office/officeart/2005/8/layout/process5"/>
    <dgm:cxn modelId="{57255907-74E0-4103-A4F0-82D77606039B}" type="presParOf" srcId="{23B92923-6778-45C7-B3E1-6E0977A04197}" destId="{9FAA33D8-7A4E-4534-8D04-C64CB4986095}" srcOrd="1" destOrd="0" presId="urn:microsoft.com/office/officeart/2005/8/layout/process5"/>
    <dgm:cxn modelId="{33EB8EF1-00DE-4F76-BF85-9C44C9002BCF}" type="presParOf" srcId="{9FAA33D8-7A4E-4534-8D04-C64CB4986095}" destId="{0A76E991-342F-405E-817E-7C9FD8EA9579}" srcOrd="0" destOrd="0" presId="urn:microsoft.com/office/officeart/2005/8/layout/process5"/>
    <dgm:cxn modelId="{1015C24E-7E9A-4B7D-A98D-4D4AC3370C77}" type="presParOf" srcId="{23B92923-6778-45C7-B3E1-6E0977A04197}" destId="{F7D9869A-37D2-40D8-B755-4C083F1EB5F3}" srcOrd="2" destOrd="0" presId="urn:microsoft.com/office/officeart/2005/8/layout/process5"/>
    <dgm:cxn modelId="{CA57C743-A477-48D7-A5C8-65C924AE8C07}" type="presParOf" srcId="{23B92923-6778-45C7-B3E1-6E0977A04197}" destId="{F7D4657A-BB49-4992-9AF3-6C76090B54D7}" srcOrd="3" destOrd="0" presId="urn:microsoft.com/office/officeart/2005/8/layout/process5"/>
    <dgm:cxn modelId="{478C9DCB-B855-47EB-A8D7-1B33A6E5D936}" type="presParOf" srcId="{F7D4657A-BB49-4992-9AF3-6C76090B54D7}" destId="{92885E32-590B-4374-A42E-E7D96D8965CE}" srcOrd="0" destOrd="0" presId="urn:microsoft.com/office/officeart/2005/8/layout/process5"/>
    <dgm:cxn modelId="{CB7C2AC7-F918-43E2-81AE-3AD1606E36B7}" type="presParOf" srcId="{23B92923-6778-45C7-B3E1-6E0977A04197}" destId="{93D92809-C275-4D90-BEC2-FB8CFAFA2EBD}" srcOrd="4" destOrd="0" presId="urn:microsoft.com/office/officeart/2005/8/layout/process5"/>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6951C8-48B2-49C2-8FD2-F35CEBFB6627}" type="doc">
      <dgm:prSet loTypeId="urn:microsoft.com/office/officeart/2005/8/layout/arrow4" loCatId="relationship" qsTypeId="urn:microsoft.com/office/officeart/2005/8/quickstyle/simple1" qsCatId="simple" csTypeId="urn:microsoft.com/office/officeart/2005/8/colors/accent2_5" csCatId="accent2" phldr="1"/>
      <dgm:spPr/>
      <dgm:t>
        <a:bodyPr/>
        <a:lstStyle/>
        <a:p>
          <a:endParaRPr lang="es-MX"/>
        </a:p>
      </dgm:t>
    </dgm:pt>
    <dgm:pt modelId="{5F4F7655-DFFC-4D14-9120-880F66A08AFA}">
      <dgm:prSet phldrT="[Texto]" custT="1"/>
      <dgm:spPr/>
      <dgm:t>
        <a:bodyPr/>
        <a:lstStyle/>
        <a:p>
          <a:pPr algn="just">
            <a:lnSpc>
              <a:spcPct val="150000"/>
            </a:lnSpc>
          </a:pPr>
          <a:r>
            <a:rPr lang="es-MX" sz="1800" dirty="0" smtClean="0">
              <a:latin typeface="Times New Roman" panose="02020603050405020304" pitchFamily="18" charset="0"/>
              <a:cs typeface="Times New Roman" panose="02020603050405020304" pitchFamily="18" charset="0"/>
            </a:rPr>
            <a:t>Los resultados revelan que la aplicación de la estrategia facilitó a la mayoría de los encuestados la comprensión y la asociación de las dimensiones involucradas en cada contenido gramatical. </a:t>
          </a:r>
          <a:endParaRPr lang="es-MX" sz="1800" dirty="0">
            <a:latin typeface="Times New Roman" panose="02020603050405020304" pitchFamily="18" charset="0"/>
            <a:cs typeface="Times New Roman" panose="02020603050405020304" pitchFamily="18" charset="0"/>
          </a:endParaRPr>
        </a:p>
      </dgm:t>
    </dgm:pt>
    <dgm:pt modelId="{909015FB-73F0-4473-9BA5-03217BBEC8C7}" type="parTrans" cxnId="{DD41F488-E854-40DF-B418-87B0D672CFC3}">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2C84E500-443A-48CC-AA8E-DD6128A672EF}" type="sibTrans" cxnId="{DD41F488-E854-40DF-B418-87B0D672CFC3}">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5150123B-B3F5-49E7-8CAE-1AFCD7AADDDF}">
      <dgm:prSet phldrT="[Texto]" custT="1"/>
      <dgm:spPr/>
      <dgm:t>
        <a:bodyPr/>
        <a:lstStyle/>
        <a:p>
          <a:pPr algn="just">
            <a:lnSpc>
              <a:spcPct val="150000"/>
            </a:lnSpc>
          </a:pPr>
          <a:r>
            <a:rPr lang="es-EC" sz="1800" dirty="0" err="1" smtClean="0">
              <a:latin typeface="Times New Roman" panose="02020603050405020304" pitchFamily="18" charset="0"/>
              <a:cs typeface="Times New Roman" panose="02020603050405020304" pitchFamily="18" charset="0"/>
            </a:rPr>
            <a:t>Larsen-Freeman</a:t>
          </a:r>
          <a:r>
            <a:rPr lang="es-EC" sz="1800" dirty="0" smtClean="0">
              <a:latin typeface="Times New Roman" panose="02020603050405020304" pitchFamily="18" charset="0"/>
              <a:cs typeface="Times New Roman" panose="02020603050405020304" pitchFamily="18" charset="0"/>
            </a:rPr>
            <a:t> (s/f), señalan que en el aprendizaje de la gramática es necesario que exista un mapeo de la forma, el significado y uso del contenido gramatical que se estudia con la finalidad de potenciar su correcto uso dentro de un sistema comunicativo.</a:t>
          </a:r>
          <a:endParaRPr lang="es-MX" sz="1800" dirty="0">
            <a:latin typeface="Times New Roman" panose="02020603050405020304" pitchFamily="18" charset="0"/>
            <a:cs typeface="Times New Roman" panose="02020603050405020304" pitchFamily="18" charset="0"/>
          </a:endParaRPr>
        </a:p>
      </dgm:t>
    </dgm:pt>
    <dgm:pt modelId="{58A920D2-D6FD-478C-88DB-C254EC6FD0D5}" type="parTrans" cxnId="{6164EBEF-7F6C-4040-9657-02CFDE571CBD}">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5B3987F9-9F21-4C9C-B855-98BA15E91FA7}" type="sibTrans" cxnId="{6164EBEF-7F6C-4040-9657-02CFDE571CBD}">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A628AADE-46FE-4C20-843A-908853FC5B7A}">
      <dgm:prSet phldrT="[Texto]" phldr="1"/>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B00EA60D-C30A-47F9-AB89-21E3B2E24746}" type="parTrans" cxnId="{E464DADF-82DC-425C-AB03-8FD7A2CC2906}">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61653F62-811B-4EB3-A1BC-F4A26CB62314}" type="sibTrans" cxnId="{E464DADF-82DC-425C-AB03-8FD7A2CC2906}">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0C3A0687-EBF3-46DD-A913-C916804CE41D}">
      <dgm:prSet phldrT="[Texto]" phldr="1"/>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B0F8B54D-5C8E-4DB8-B1CA-AB0C99413AE1}" type="parTrans" cxnId="{AD1C1DAF-304B-42EA-83BC-EB6620088892}">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5B52101A-FC04-48FE-8DF4-0C4D862AB0DD}" type="sibTrans" cxnId="{AD1C1DAF-304B-42EA-83BC-EB6620088892}">
      <dgm:prSet/>
      <dgm:spPr/>
      <dgm:t>
        <a:bodyPr/>
        <a:lstStyle/>
        <a:p>
          <a:pPr algn="just">
            <a:lnSpc>
              <a:spcPct val="150000"/>
            </a:lnSpc>
          </a:pPr>
          <a:endParaRPr lang="es-MX" sz="1800">
            <a:latin typeface="Times New Roman" panose="02020603050405020304" pitchFamily="18" charset="0"/>
            <a:cs typeface="Times New Roman" panose="02020603050405020304" pitchFamily="18" charset="0"/>
          </a:endParaRPr>
        </a:p>
      </dgm:t>
    </dgm:pt>
    <dgm:pt modelId="{BAD197DE-D76D-4CD2-912D-3CBC33763B6E}" type="pres">
      <dgm:prSet presAssocID="{966951C8-48B2-49C2-8FD2-F35CEBFB6627}" presName="compositeShape" presStyleCnt="0">
        <dgm:presLayoutVars>
          <dgm:chMax val="2"/>
          <dgm:dir/>
          <dgm:resizeHandles val="exact"/>
        </dgm:presLayoutVars>
      </dgm:prSet>
      <dgm:spPr/>
      <dgm:t>
        <a:bodyPr/>
        <a:lstStyle/>
        <a:p>
          <a:endParaRPr lang="es-MX"/>
        </a:p>
      </dgm:t>
    </dgm:pt>
    <dgm:pt modelId="{B90AB761-7182-4E13-B8F0-7E98D9BDDD5B}" type="pres">
      <dgm:prSet presAssocID="{5F4F7655-DFFC-4D14-9120-880F66A08AFA}" presName="upArrow" presStyleLbl="node1" presStyleIdx="0" presStyleCnt="2"/>
      <dgm:spPr/>
    </dgm:pt>
    <dgm:pt modelId="{D0FFFFB3-AA67-4A88-906F-1F854F081481}" type="pres">
      <dgm:prSet presAssocID="{5F4F7655-DFFC-4D14-9120-880F66A08AFA}" presName="upArrowText" presStyleLbl="revTx" presStyleIdx="0" presStyleCnt="2">
        <dgm:presLayoutVars>
          <dgm:chMax val="0"/>
          <dgm:bulletEnabled val="1"/>
        </dgm:presLayoutVars>
      </dgm:prSet>
      <dgm:spPr/>
      <dgm:t>
        <a:bodyPr/>
        <a:lstStyle/>
        <a:p>
          <a:endParaRPr lang="es-MX"/>
        </a:p>
      </dgm:t>
    </dgm:pt>
    <dgm:pt modelId="{0F1E697B-DF19-454C-AEF2-31281526CE8D}" type="pres">
      <dgm:prSet presAssocID="{5150123B-B3F5-49E7-8CAE-1AFCD7AADDDF}" presName="downArrow" presStyleLbl="node1" presStyleIdx="1" presStyleCnt="2"/>
      <dgm:spPr/>
    </dgm:pt>
    <dgm:pt modelId="{FF25C39B-254F-46E7-AB88-33EEA6907E48}" type="pres">
      <dgm:prSet presAssocID="{5150123B-B3F5-49E7-8CAE-1AFCD7AADDDF}" presName="downArrowText" presStyleLbl="revTx" presStyleIdx="1" presStyleCnt="2">
        <dgm:presLayoutVars>
          <dgm:chMax val="0"/>
          <dgm:bulletEnabled val="1"/>
        </dgm:presLayoutVars>
      </dgm:prSet>
      <dgm:spPr/>
      <dgm:t>
        <a:bodyPr/>
        <a:lstStyle/>
        <a:p>
          <a:endParaRPr lang="es-MX"/>
        </a:p>
      </dgm:t>
    </dgm:pt>
  </dgm:ptLst>
  <dgm:cxnLst>
    <dgm:cxn modelId="{DD41F488-E854-40DF-B418-87B0D672CFC3}" srcId="{966951C8-48B2-49C2-8FD2-F35CEBFB6627}" destId="{5F4F7655-DFFC-4D14-9120-880F66A08AFA}" srcOrd="0" destOrd="0" parTransId="{909015FB-73F0-4473-9BA5-03217BBEC8C7}" sibTransId="{2C84E500-443A-48CC-AA8E-DD6128A672EF}"/>
    <dgm:cxn modelId="{5FFEE117-076A-4439-B085-8F655EE43FE8}" type="presOf" srcId="{966951C8-48B2-49C2-8FD2-F35CEBFB6627}" destId="{BAD197DE-D76D-4CD2-912D-3CBC33763B6E}" srcOrd="0" destOrd="0" presId="urn:microsoft.com/office/officeart/2005/8/layout/arrow4"/>
    <dgm:cxn modelId="{82B139A5-08CF-47F5-B805-69EFAAD0F6D1}" type="presOf" srcId="{5F4F7655-DFFC-4D14-9120-880F66A08AFA}" destId="{D0FFFFB3-AA67-4A88-906F-1F854F081481}" srcOrd="0" destOrd="0" presId="urn:microsoft.com/office/officeart/2005/8/layout/arrow4"/>
    <dgm:cxn modelId="{AD1C1DAF-304B-42EA-83BC-EB6620088892}" srcId="{A628AADE-46FE-4C20-843A-908853FC5B7A}" destId="{0C3A0687-EBF3-46DD-A913-C916804CE41D}" srcOrd="0" destOrd="0" parTransId="{B0F8B54D-5C8E-4DB8-B1CA-AB0C99413AE1}" sibTransId="{5B52101A-FC04-48FE-8DF4-0C4D862AB0DD}"/>
    <dgm:cxn modelId="{6F35A8C0-6C4E-4A07-B898-E168984F6B77}" type="presOf" srcId="{5150123B-B3F5-49E7-8CAE-1AFCD7AADDDF}" destId="{FF25C39B-254F-46E7-AB88-33EEA6907E48}" srcOrd="0" destOrd="0" presId="urn:microsoft.com/office/officeart/2005/8/layout/arrow4"/>
    <dgm:cxn modelId="{E464DADF-82DC-425C-AB03-8FD7A2CC2906}" srcId="{966951C8-48B2-49C2-8FD2-F35CEBFB6627}" destId="{A628AADE-46FE-4C20-843A-908853FC5B7A}" srcOrd="2" destOrd="0" parTransId="{B00EA60D-C30A-47F9-AB89-21E3B2E24746}" sibTransId="{61653F62-811B-4EB3-A1BC-F4A26CB62314}"/>
    <dgm:cxn modelId="{6164EBEF-7F6C-4040-9657-02CFDE571CBD}" srcId="{966951C8-48B2-49C2-8FD2-F35CEBFB6627}" destId="{5150123B-B3F5-49E7-8CAE-1AFCD7AADDDF}" srcOrd="1" destOrd="0" parTransId="{58A920D2-D6FD-478C-88DB-C254EC6FD0D5}" sibTransId="{5B3987F9-9F21-4C9C-B855-98BA15E91FA7}"/>
    <dgm:cxn modelId="{51724E84-A17C-49C4-9687-A2CDBA615AFF}" type="presParOf" srcId="{BAD197DE-D76D-4CD2-912D-3CBC33763B6E}" destId="{B90AB761-7182-4E13-B8F0-7E98D9BDDD5B}" srcOrd="0" destOrd="0" presId="urn:microsoft.com/office/officeart/2005/8/layout/arrow4"/>
    <dgm:cxn modelId="{D0276781-F966-43CE-BF89-8FE05EE7BBCC}" type="presParOf" srcId="{BAD197DE-D76D-4CD2-912D-3CBC33763B6E}" destId="{D0FFFFB3-AA67-4A88-906F-1F854F081481}" srcOrd="1" destOrd="0" presId="urn:microsoft.com/office/officeart/2005/8/layout/arrow4"/>
    <dgm:cxn modelId="{5355C1E4-2175-4F94-AB33-3E390E6EB525}" type="presParOf" srcId="{BAD197DE-D76D-4CD2-912D-3CBC33763B6E}" destId="{0F1E697B-DF19-454C-AEF2-31281526CE8D}" srcOrd="2" destOrd="0" presId="urn:microsoft.com/office/officeart/2005/8/layout/arrow4"/>
    <dgm:cxn modelId="{E1463BB3-36EA-4694-B3CA-828964012D0A}" type="presParOf" srcId="{BAD197DE-D76D-4CD2-912D-3CBC33763B6E}" destId="{FF25C39B-254F-46E7-AB88-33EEA6907E4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A5A2F-2401-48F0-9E2E-2F92144631B9}" type="doc">
      <dgm:prSet loTypeId="urn:microsoft.com/office/officeart/2008/layout/LinedList" loCatId="hierarchy" qsTypeId="urn:microsoft.com/office/officeart/2005/8/quickstyle/simple1" qsCatId="simple" csTypeId="urn:microsoft.com/office/officeart/2005/8/colors/colorful4" csCatId="colorful" phldr="1"/>
      <dgm:spPr/>
      <dgm:t>
        <a:bodyPr/>
        <a:lstStyle/>
        <a:p>
          <a:endParaRPr lang="es-ES"/>
        </a:p>
      </dgm:t>
    </dgm:pt>
    <dgm:pt modelId="{F9D46102-A86D-476D-AD54-A2F45536255F}">
      <dgm:prSet phldrT="[Texto]" custT="1"/>
      <dgm:spPr/>
      <dgm:t>
        <a:bodyPr vert="wordArtVert"/>
        <a:lstStyle/>
        <a:p>
          <a:r>
            <a:rPr lang="es-ES" sz="2400" b="1" dirty="0" smtClean="0">
              <a:latin typeface="Times New Roman" panose="02020603050405020304" pitchFamily="18" charset="0"/>
              <a:cs typeface="Times New Roman" panose="02020603050405020304" pitchFamily="18" charset="0"/>
            </a:rPr>
            <a:t>JUSTIFICACIÒN</a:t>
          </a:r>
          <a:endParaRPr lang="es-ES" sz="2400" b="1" dirty="0">
            <a:latin typeface="Times New Roman" panose="02020603050405020304" pitchFamily="18" charset="0"/>
            <a:cs typeface="Times New Roman" panose="02020603050405020304" pitchFamily="18" charset="0"/>
          </a:endParaRPr>
        </a:p>
      </dgm:t>
    </dgm:pt>
    <dgm:pt modelId="{EB5D1030-6109-4205-AB3E-909391437BFF}" type="parTrans" cxnId="{EE49202E-01BA-4066-B022-EF0AC0276988}">
      <dgm:prSet/>
      <dgm:spPr/>
      <dgm:t>
        <a:bodyPr/>
        <a:lstStyle/>
        <a:p>
          <a:endParaRPr lang="es-ES" sz="2400">
            <a:latin typeface="Times New Roman" panose="02020603050405020304" pitchFamily="18" charset="0"/>
            <a:cs typeface="Times New Roman" panose="02020603050405020304" pitchFamily="18" charset="0"/>
          </a:endParaRPr>
        </a:p>
      </dgm:t>
    </dgm:pt>
    <dgm:pt modelId="{53F60F65-F4E8-4916-874F-1BEE91C8901A}" type="sibTrans" cxnId="{EE49202E-01BA-4066-B022-EF0AC0276988}">
      <dgm:prSet/>
      <dgm:spPr/>
      <dgm:t>
        <a:bodyPr/>
        <a:lstStyle/>
        <a:p>
          <a:endParaRPr lang="es-ES" sz="2400">
            <a:latin typeface="Times New Roman" panose="02020603050405020304" pitchFamily="18" charset="0"/>
            <a:cs typeface="Times New Roman" panose="02020603050405020304" pitchFamily="18" charset="0"/>
          </a:endParaRPr>
        </a:p>
      </dgm:t>
    </dgm:pt>
    <dgm:pt modelId="{BBAADFD6-B623-4955-8EB0-B7D4BE55A3D4}">
      <dgm:prSet phldrT="[Texto]" custT="1"/>
      <dgm:spPr/>
      <dgm:t>
        <a:bodyPr/>
        <a:lstStyle/>
        <a:p>
          <a:r>
            <a:rPr lang="es-ES" sz="2400" dirty="0" smtClean="0">
              <a:latin typeface="Times New Roman" panose="02020603050405020304" pitchFamily="18" charset="0"/>
              <a:cs typeface="Times New Roman" panose="02020603050405020304" pitchFamily="18" charset="0"/>
            </a:rPr>
            <a:t>Importancia del aprendizaje del idioma Inglés</a:t>
          </a:r>
          <a:endParaRPr lang="es-ES" sz="2400" dirty="0">
            <a:latin typeface="Times New Roman" panose="02020603050405020304" pitchFamily="18" charset="0"/>
            <a:cs typeface="Times New Roman" panose="02020603050405020304" pitchFamily="18" charset="0"/>
          </a:endParaRPr>
        </a:p>
      </dgm:t>
    </dgm:pt>
    <dgm:pt modelId="{7D7D2EDC-1D6A-4791-BEB9-3E1706E0BB46}" type="parTrans" cxnId="{49FFF2E6-6BA1-4317-AC97-6C88DA0A9C2A}">
      <dgm:prSet/>
      <dgm:spPr/>
      <dgm:t>
        <a:bodyPr/>
        <a:lstStyle/>
        <a:p>
          <a:endParaRPr lang="es-ES" sz="2400">
            <a:latin typeface="Times New Roman" panose="02020603050405020304" pitchFamily="18" charset="0"/>
            <a:cs typeface="Times New Roman" panose="02020603050405020304" pitchFamily="18" charset="0"/>
          </a:endParaRPr>
        </a:p>
      </dgm:t>
    </dgm:pt>
    <dgm:pt modelId="{D37D5ED9-3EBF-4ADF-AEA6-76561A2A2735}" type="sibTrans" cxnId="{49FFF2E6-6BA1-4317-AC97-6C88DA0A9C2A}">
      <dgm:prSet/>
      <dgm:spPr/>
      <dgm:t>
        <a:bodyPr/>
        <a:lstStyle/>
        <a:p>
          <a:endParaRPr lang="es-ES" sz="2400">
            <a:latin typeface="Times New Roman" panose="02020603050405020304" pitchFamily="18" charset="0"/>
            <a:cs typeface="Times New Roman" panose="02020603050405020304" pitchFamily="18" charset="0"/>
          </a:endParaRPr>
        </a:p>
      </dgm:t>
    </dgm:pt>
    <dgm:pt modelId="{CBD2A139-7747-447B-8F5E-68DA3B856921}">
      <dgm:prSet phldrT="[Texto]" custT="1"/>
      <dgm:spPr/>
      <dgm:t>
        <a:bodyPr/>
        <a:lstStyle/>
        <a:p>
          <a:r>
            <a:rPr lang="es-ES" sz="2400" smtClean="0">
              <a:latin typeface="Times New Roman" panose="02020603050405020304" pitchFamily="18" charset="0"/>
              <a:cs typeface="Times New Roman" panose="02020603050405020304" pitchFamily="18" charset="0"/>
            </a:rPr>
            <a:t>Contexto del área de estudio </a:t>
          </a:r>
          <a:endParaRPr lang="es-ES" sz="2400" dirty="0">
            <a:latin typeface="Times New Roman" panose="02020603050405020304" pitchFamily="18" charset="0"/>
            <a:cs typeface="Times New Roman" panose="02020603050405020304" pitchFamily="18" charset="0"/>
          </a:endParaRPr>
        </a:p>
      </dgm:t>
    </dgm:pt>
    <dgm:pt modelId="{9EC76AF7-60AC-4655-AF3E-FAD85AD08CCA}" type="parTrans" cxnId="{D244FF8F-B37D-4EFF-9C4F-AFD9485F85EC}">
      <dgm:prSet/>
      <dgm:spPr/>
      <dgm:t>
        <a:bodyPr/>
        <a:lstStyle/>
        <a:p>
          <a:endParaRPr lang="es-ES" sz="2400">
            <a:latin typeface="Times New Roman" panose="02020603050405020304" pitchFamily="18" charset="0"/>
            <a:cs typeface="Times New Roman" panose="02020603050405020304" pitchFamily="18" charset="0"/>
          </a:endParaRPr>
        </a:p>
      </dgm:t>
    </dgm:pt>
    <dgm:pt modelId="{A9DB377E-23C0-4CCC-8192-745485E7CE5B}" type="sibTrans" cxnId="{D244FF8F-B37D-4EFF-9C4F-AFD9485F85EC}">
      <dgm:prSet/>
      <dgm:spPr/>
      <dgm:t>
        <a:bodyPr/>
        <a:lstStyle/>
        <a:p>
          <a:endParaRPr lang="es-ES" sz="2400">
            <a:latin typeface="Times New Roman" panose="02020603050405020304" pitchFamily="18" charset="0"/>
            <a:cs typeface="Times New Roman" panose="02020603050405020304" pitchFamily="18" charset="0"/>
          </a:endParaRPr>
        </a:p>
      </dgm:t>
    </dgm:pt>
    <dgm:pt modelId="{EB4C689B-B280-4B38-B01B-5B633EAD6E57}">
      <dgm:prSet phldrT="[Texto]" custT="1"/>
      <dgm:spPr/>
      <dgm:t>
        <a:bodyPr/>
        <a:lstStyle/>
        <a:p>
          <a:r>
            <a:rPr lang="es-ES" sz="2400" dirty="0" smtClean="0">
              <a:latin typeface="Times New Roman" panose="02020603050405020304" pitchFamily="18" charset="0"/>
              <a:cs typeface="Times New Roman" panose="02020603050405020304" pitchFamily="18" charset="0"/>
            </a:rPr>
            <a:t>Beneficiarios</a:t>
          </a:r>
          <a:endParaRPr lang="es-ES" sz="2400" dirty="0">
            <a:latin typeface="Times New Roman" panose="02020603050405020304" pitchFamily="18" charset="0"/>
            <a:cs typeface="Times New Roman" panose="02020603050405020304" pitchFamily="18" charset="0"/>
          </a:endParaRPr>
        </a:p>
      </dgm:t>
    </dgm:pt>
    <dgm:pt modelId="{EC106750-B63C-497F-B8A9-7925F09D4127}" type="parTrans" cxnId="{147A05D5-DBDF-4893-96FF-E96B4138A2B4}">
      <dgm:prSet/>
      <dgm:spPr/>
      <dgm:t>
        <a:bodyPr/>
        <a:lstStyle/>
        <a:p>
          <a:endParaRPr lang="es-ES" sz="2400">
            <a:latin typeface="Times New Roman" panose="02020603050405020304" pitchFamily="18" charset="0"/>
            <a:cs typeface="Times New Roman" panose="02020603050405020304" pitchFamily="18" charset="0"/>
          </a:endParaRPr>
        </a:p>
      </dgm:t>
    </dgm:pt>
    <dgm:pt modelId="{50ABCE8F-7DF2-4A2E-92AF-AB9AF3EFBBFB}" type="sibTrans" cxnId="{147A05D5-DBDF-4893-96FF-E96B4138A2B4}">
      <dgm:prSet/>
      <dgm:spPr/>
      <dgm:t>
        <a:bodyPr/>
        <a:lstStyle/>
        <a:p>
          <a:endParaRPr lang="es-ES" sz="2400">
            <a:latin typeface="Times New Roman" panose="02020603050405020304" pitchFamily="18" charset="0"/>
            <a:cs typeface="Times New Roman" panose="02020603050405020304" pitchFamily="18" charset="0"/>
          </a:endParaRPr>
        </a:p>
      </dgm:t>
    </dgm:pt>
    <dgm:pt modelId="{C489696B-DC77-40C8-A0C2-4ECA337E1565}" type="pres">
      <dgm:prSet presAssocID="{192A5A2F-2401-48F0-9E2E-2F92144631B9}" presName="vert0" presStyleCnt="0">
        <dgm:presLayoutVars>
          <dgm:dir/>
          <dgm:animOne val="branch"/>
          <dgm:animLvl val="lvl"/>
        </dgm:presLayoutVars>
      </dgm:prSet>
      <dgm:spPr/>
      <dgm:t>
        <a:bodyPr/>
        <a:lstStyle/>
        <a:p>
          <a:endParaRPr lang="es-MX"/>
        </a:p>
      </dgm:t>
    </dgm:pt>
    <dgm:pt modelId="{9109BCBA-F9F2-4ACC-BCBA-A8C09D8A74F1}" type="pres">
      <dgm:prSet presAssocID="{F9D46102-A86D-476D-AD54-A2F45536255F}" presName="thickLine" presStyleLbl="alignNode1" presStyleIdx="0" presStyleCnt="1"/>
      <dgm:spPr/>
    </dgm:pt>
    <dgm:pt modelId="{04FD6663-943F-47E1-AFF8-550EE5B4ED43}" type="pres">
      <dgm:prSet presAssocID="{F9D46102-A86D-476D-AD54-A2F45536255F}" presName="horz1" presStyleCnt="0"/>
      <dgm:spPr/>
    </dgm:pt>
    <dgm:pt modelId="{E1943EDC-95D7-4B75-92EF-98CB228A05DF}" type="pres">
      <dgm:prSet presAssocID="{F9D46102-A86D-476D-AD54-A2F45536255F}" presName="tx1" presStyleLbl="revTx" presStyleIdx="0" presStyleCnt="4"/>
      <dgm:spPr/>
      <dgm:t>
        <a:bodyPr/>
        <a:lstStyle/>
        <a:p>
          <a:endParaRPr lang="es-ES"/>
        </a:p>
      </dgm:t>
    </dgm:pt>
    <dgm:pt modelId="{54A89413-1E0F-4687-A54D-8C93A7B20E47}" type="pres">
      <dgm:prSet presAssocID="{F9D46102-A86D-476D-AD54-A2F45536255F}" presName="vert1" presStyleCnt="0"/>
      <dgm:spPr/>
    </dgm:pt>
    <dgm:pt modelId="{65A71B19-40FE-495F-9D96-7FA1F6E53B22}" type="pres">
      <dgm:prSet presAssocID="{BBAADFD6-B623-4955-8EB0-B7D4BE55A3D4}" presName="vertSpace2a" presStyleCnt="0"/>
      <dgm:spPr/>
    </dgm:pt>
    <dgm:pt modelId="{9AF5E502-96B8-4A8B-8A9A-4434ADEBE867}" type="pres">
      <dgm:prSet presAssocID="{BBAADFD6-B623-4955-8EB0-B7D4BE55A3D4}" presName="horz2" presStyleCnt="0"/>
      <dgm:spPr/>
    </dgm:pt>
    <dgm:pt modelId="{39749004-E66C-4905-A1D8-F539205475B4}" type="pres">
      <dgm:prSet presAssocID="{BBAADFD6-B623-4955-8EB0-B7D4BE55A3D4}" presName="horzSpace2" presStyleCnt="0"/>
      <dgm:spPr/>
    </dgm:pt>
    <dgm:pt modelId="{22CD20A2-164F-4BAB-B293-6E820E89D3BE}" type="pres">
      <dgm:prSet presAssocID="{BBAADFD6-B623-4955-8EB0-B7D4BE55A3D4}" presName="tx2" presStyleLbl="revTx" presStyleIdx="1" presStyleCnt="4"/>
      <dgm:spPr/>
      <dgm:t>
        <a:bodyPr/>
        <a:lstStyle/>
        <a:p>
          <a:endParaRPr lang="es-ES"/>
        </a:p>
      </dgm:t>
    </dgm:pt>
    <dgm:pt modelId="{12251130-BB0B-43A1-B840-483FAEBB0BBB}" type="pres">
      <dgm:prSet presAssocID="{BBAADFD6-B623-4955-8EB0-B7D4BE55A3D4}" presName="vert2" presStyleCnt="0"/>
      <dgm:spPr/>
    </dgm:pt>
    <dgm:pt modelId="{EAC3A3F4-B5EA-4153-81F0-850E994034C5}" type="pres">
      <dgm:prSet presAssocID="{BBAADFD6-B623-4955-8EB0-B7D4BE55A3D4}" presName="thinLine2b" presStyleLbl="callout" presStyleIdx="0" presStyleCnt="3"/>
      <dgm:spPr/>
    </dgm:pt>
    <dgm:pt modelId="{F01A9BEA-4441-4184-A9BB-CD0C3B3FC823}" type="pres">
      <dgm:prSet presAssocID="{BBAADFD6-B623-4955-8EB0-B7D4BE55A3D4}" presName="vertSpace2b" presStyleCnt="0"/>
      <dgm:spPr/>
    </dgm:pt>
    <dgm:pt modelId="{8BFC4A00-83A9-4EDC-BFF2-A08A3456ECB6}" type="pres">
      <dgm:prSet presAssocID="{CBD2A139-7747-447B-8F5E-68DA3B856921}" presName="horz2" presStyleCnt="0"/>
      <dgm:spPr/>
    </dgm:pt>
    <dgm:pt modelId="{DEFC416A-3D2F-463B-8096-6893C77C8A8D}" type="pres">
      <dgm:prSet presAssocID="{CBD2A139-7747-447B-8F5E-68DA3B856921}" presName="horzSpace2" presStyleCnt="0"/>
      <dgm:spPr/>
    </dgm:pt>
    <dgm:pt modelId="{4D511890-D006-4D39-A2BA-C85D5B863792}" type="pres">
      <dgm:prSet presAssocID="{CBD2A139-7747-447B-8F5E-68DA3B856921}" presName="tx2" presStyleLbl="revTx" presStyleIdx="2" presStyleCnt="4"/>
      <dgm:spPr/>
      <dgm:t>
        <a:bodyPr/>
        <a:lstStyle/>
        <a:p>
          <a:endParaRPr lang="es-ES"/>
        </a:p>
      </dgm:t>
    </dgm:pt>
    <dgm:pt modelId="{5FB2FA77-D52B-4B01-B0E9-EEC0C4E2FF6C}" type="pres">
      <dgm:prSet presAssocID="{CBD2A139-7747-447B-8F5E-68DA3B856921}" presName="vert2" presStyleCnt="0"/>
      <dgm:spPr/>
    </dgm:pt>
    <dgm:pt modelId="{F6E98E0D-E447-4C04-B50F-164266401DE2}" type="pres">
      <dgm:prSet presAssocID="{CBD2A139-7747-447B-8F5E-68DA3B856921}" presName="thinLine2b" presStyleLbl="callout" presStyleIdx="1" presStyleCnt="3"/>
      <dgm:spPr/>
    </dgm:pt>
    <dgm:pt modelId="{F29A7894-A027-41DB-8428-5A1E0EC828C8}" type="pres">
      <dgm:prSet presAssocID="{CBD2A139-7747-447B-8F5E-68DA3B856921}" presName="vertSpace2b" presStyleCnt="0"/>
      <dgm:spPr/>
    </dgm:pt>
    <dgm:pt modelId="{55CCF514-38DB-42CC-BD61-389FDE1C2A4C}" type="pres">
      <dgm:prSet presAssocID="{EB4C689B-B280-4B38-B01B-5B633EAD6E57}" presName="horz2" presStyleCnt="0"/>
      <dgm:spPr/>
    </dgm:pt>
    <dgm:pt modelId="{8D29A720-9449-4BE0-B949-A99A314F9494}" type="pres">
      <dgm:prSet presAssocID="{EB4C689B-B280-4B38-B01B-5B633EAD6E57}" presName="horzSpace2" presStyleCnt="0"/>
      <dgm:spPr/>
    </dgm:pt>
    <dgm:pt modelId="{69B17F79-BDC3-4ED5-A8E9-961E4C32E142}" type="pres">
      <dgm:prSet presAssocID="{EB4C689B-B280-4B38-B01B-5B633EAD6E57}" presName="tx2" presStyleLbl="revTx" presStyleIdx="3" presStyleCnt="4"/>
      <dgm:spPr/>
      <dgm:t>
        <a:bodyPr/>
        <a:lstStyle/>
        <a:p>
          <a:endParaRPr lang="es-MX"/>
        </a:p>
      </dgm:t>
    </dgm:pt>
    <dgm:pt modelId="{5D41622C-C119-4121-8995-DA5F7F76445A}" type="pres">
      <dgm:prSet presAssocID="{EB4C689B-B280-4B38-B01B-5B633EAD6E57}" presName="vert2" presStyleCnt="0"/>
      <dgm:spPr/>
    </dgm:pt>
    <dgm:pt modelId="{2BF601C1-7D9C-447C-A5C6-81391CDDCA03}" type="pres">
      <dgm:prSet presAssocID="{EB4C689B-B280-4B38-B01B-5B633EAD6E57}" presName="thinLine2b" presStyleLbl="callout" presStyleIdx="2" presStyleCnt="3"/>
      <dgm:spPr/>
    </dgm:pt>
    <dgm:pt modelId="{E5076588-307A-4C81-AE7C-AA3B33FD9F97}" type="pres">
      <dgm:prSet presAssocID="{EB4C689B-B280-4B38-B01B-5B633EAD6E57}" presName="vertSpace2b" presStyleCnt="0"/>
      <dgm:spPr/>
    </dgm:pt>
  </dgm:ptLst>
  <dgm:cxnLst>
    <dgm:cxn modelId="{E44224D6-2E43-4010-9DA8-37A2CE9169FF}" type="presOf" srcId="{BBAADFD6-B623-4955-8EB0-B7D4BE55A3D4}" destId="{22CD20A2-164F-4BAB-B293-6E820E89D3BE}" srcOrd="0" destOrd="0" presId="urn:microsoft.com/office/officeart/2008/layout/LinedList"/>
    <dgm:cxn modelId="{EE49202E-01BA-4066-B022-EF0AC0276988}" srcId="{192A5A2F-2401-48F0-9E2E-2F92144631B9}" destId="{F9D46102-A86D-476D-AD54-A2F45536255F}" srcOrd="0" destOrd="0" parTransId="{EB5D1030-6109-4205-AB3E-909391437BFF}" sibTransId="{53F60F65-F4E8-4916-874F-1BEE91C8901A}"/>
    <dgm:cxn modelId="{0F42666E-D6F7-4026-A059-26711899D06D}" type="presOf" srcId="{EB4C689B-B280-4B38-B01B-5B633EAD6E57}" destId="{69B17F79-BDC3-4ED5-A8E9-961E4C32E142}" srcOrd="0" destOrd="0" presId="urn:microsoft.com/office/officeart/2008/layout/LinedList"/>
    <dgm:cxn modelId="{49FFF2E6-6BA1-4317-AC97-6C88DA0A9C2A}" srcId="{F9D46102-A86D-476D-AD54-A2F45536255F}" destId="{BBAADFD6-B623-4955-8EB0-B7D4BE55A3D4}" srcOrd="0" destOrd="0" parTransId="{7D7D2EDC-1D6A-4791-BEB9-3E1706E0BB46}" sibTransId="{D37D5ED9-3EBF-4ADF-AEA6-76561A2A2735}"/>
    <dgm:cxn modelId="{57F41243-31B0-4C1A-805C-8F03A2E59E14}" type="presOf" srcId="{CBD2A139-7747-447B-8F5E-68DA3B856921}" destId="{4D511890-D006-4D39-A2BA-C85D5B863792}" srcOrd="0" destOrd="0" presId="urn:microsoft.com/office/officeart/2008/layout/LinedList"/>
    <dgm:cxn modelId="{FD9862A5-0FAB-48E1-9E18-BC850863F2E4}" type="presOf" srcId="{192A5A2F-2401-48F0-9E2E-2F92144631B9}" destId="{C489696B-DC77-40C8-A0C2-4ECA337E1565}" srcOrd="0" destOrd="0" presId="urn:microsoft.com/office/officeart/2008/layout/LinedList"/>
    <dgm:cxn modelId="{147A05D5-DBDF-4893-96FF-E96B4138A2B4}" srcId="{F9D46102-A86D-476D-AD54-A2F45536255F}" destId="{EB4C689B-B280-4B38-B01B-5B633EAD6E57}" srcOrd="2" destOrd="0" parTransId="{EC106750-B63C-497F-B8A9-7925F09D4127}" sibTransId="{50ABCE8F-7DF2-4A2E-92AF-AB9AF3EFBBFB}"/>
    <dgm:cxn modelId="{E84B9670-EA5D-4554-958B-DCF19144B6CD}" type="presOf" srcId="{F9D46102-A86D-476D-AD54-A2F45536255F}" destId="{E1943EDC-95D7-4B75-92EF-98CB228A05DF}" srcOrd="0" destOrd="0" presId="urn:microsoft.com/office/officeart/2008/layout/LinedList"/>
    <dgm:cxn modelId="{D244FF8F-B37D-4EFF-9C4F-AFD9485F85EC}" srcId="{F9D46102-A86D-476D-AD54-A2F45536255F}" destId="{CBD2A139-7747-447B-8F5E-68DA3B856921}" srcOrd="1" destOrd="0" parTransId="{9EC76AF7-60AC-4655-AF3E-FAD85AD08CCA}" sibTransId="{A9DB377E-23C0-4CCC-8192-745485E7CE5B}"/>
    <dgm:cxn modelId="{3BC3F643-4F46-4D7E-8258-8B131284D69A}" type="presParOf" srcId="{C489696B-DC77-40C8-A0C2-4ECA337E1565}" destId="{9109BCBA-F9F2-4ACC-BCBA-A8C09D8A74F1}" srcOrd="0" destOrd="0" presId="urn:microsoft.com/office/officeart/2008/layout/LinedList"/>
    <dgm:cxn modelId="{A0FE63B8-AE67-4C9B-A002-54453320B5AE}" type="presParOf" srcId="{C489696B-DC77-40C8-A0C2-4ECA337E1565}" destId="{04FD6663-943F-47E1-AFF8-550EE5B4ED43}" srcOrd="1" destOrd="0" presId="urn:microsoft.com/office/officeart/2008/layout/LinedList"/>
    <dgm:cxn modelId="{8C99AF91-D7B5-442D-B0A6-E44B9114B531}" type="presParOf" srcId="{04FD6663-943F-47E1-AFF8-550EE5B4ED43}" destId="{E1943EDC-95D7-4B75-92EF-98CB228A05DF}" srcOrd="0" destOrd="0" presId="urn:microsoft.com/office/officeart/2008/layout/LinedList"/>
    <dgm:cxn modelId="{8F370594-C951-4A4C-9032-DA1C8418A3DE}" type="presParOf" srcId="{04FD6663-943F-47E1-AFF8-550EE5B4ED43}" destId="{54A89413-1E0F-4687-A54D-8C93A7B20E47}" srcOrd="1" destOrd="0" presId="urn:microsoft.com/office/officeart/2008/layout/LinedList"/>
    <dgm:cxn modelId="{97A50646-B9B8-430A-BD9E-E2EF86FBA395}" type="presParOf" srcId="{54A89413-1E0F-4687-A54D-8C93A7B20E47}" destId="{65A71B19-40FE-495F-9D96-7FA1F6E53B22}" srcOrd="0" destOrd="0" presId="urn:microsoft.com/office/officeart/2008/layout/LinedList"/>
    <dgm:cxn modelId="{2429419F-1E78-4AD1-82EA-60E61A638FF9}" type="presParOf" srcId="{54A89413-1E0F-4687-A54D-8C93A7B20E47}" destId="{9AF5E502-96B8-4A8B-8A9A-4434ADEBE867}" srcOrd="1" destOrd="0" presId="urn:microsoft.com/office/officeart/2008/layout/LinedList"/>
    <dgm:cxn modelId="{2FF1929E-E675-484E-9D20-9799BBAC3CE5}" type="presParOf" srcId="{9AF5E502-96B8-4A8B-8A9A-4434ADEBE867}" destId="{39749004-E66C-4905-A1D8-F539205475B4}" srcOrd="0" destOrd="0" presId="urn:microsoft.com/office/officeart/2008/layout/LinedList"/>
    <dgm:cxn modelId="{615BDC86-F5C4-4019-A95F-A3DFE46EFFA6}" type="presParOf" srcId="{9AF5E502-96B8-4A8B-8A9A-4434ADEBE867}" destId="{22CD20A2-164F-4BAB-B293-6E820E89D3BE}" srcOrd="1" destOrd="0" presId="urn:microsoft.com/office/officeart/2008/layout/LinedList"/>
    <dgm:cxn modelId="{1D33C3DA-9336-46B9-B4E5-969506E36B8E}" type="presParOf" srcId="{9AF5E502-96B8-4A8B-8A9A-4434ADEBE867}" destId="{12251130-BB0B-43A1-B840-483FAEBB0BBB}" srcOrd="2" destOrd="0" presId="urn:microsoft.com/office/officeart/2008/layout/LinedList"/>
    <dgm:cxn modelId="{4C00567D-9A70-43B5-99FD-D6CD88D354BA}" type="presParOf" srcId="{54A89413-1E0F-4687-A54D-8C93A7B20E47}" destId="{EAC3A3F4-B5EA-4153-81F0-850E994034C5}" srcOrd="2" destOrd="0" presId="urn:microsoft.com/office/officeart/2008/layout/LinedList"/>
    <dgm:cxn modelId="{E0E4C9DA-CBE1-421A-AEDD-561232A5F586}" type="presParOf" srcId="{54A89413-1E0F-4687-A54D-8C93A7B20E47}" destId="{F01A9BEA-4441-4184-A9BB-CD0C3B3FC823}" srcOrd="3" destOrd="0" presId="urn:microsoft.com/office/officeart/2008/layout/LinedList"/>
    <dgm:cxn modelId="{3F8CE524-13CB-4368-A63F-BF7CC06CB5C4}" type="presParOf" srcId="{54A89413-1E0F-4687-A54D-8C93A7B20E47}" destId="{8BFC4A00-83A9-4EDC-BFF2-A08A3456ECB6}" srcOrd="4" destOrd="0" presId="urn:microsoft.com/office/officeart/2008/layout/LinedList"/>
    <dgm:cxn modelId="{BA1366EF-0E8E-4BCE-9CC5-14DFD86F623C}" type="presParOf" srcId="{8BFC4A00-83A9-4EDC-BFF2-A08A3456ECB6}" destId="{DEFC416A-3D2F-463B-8096-6893C77C8A8D}" srcOrd="0" destOrd="0" presId="urn:microsoft.com/office/officeart/2008/layout/LinedList"/>
    <dgm:cxn modelId="{F7683D2C-8572-4132-8C81-8BCBCDCD58A9}" type="presParOf" srcId="{8BFC4A00-83A9-4EDC-BFF2-A08A3456ECB6}" destId="{4D511890-D006-4D39-A2BA-C85D5B863792}" srcOrd="1" destOrd="0" presId="urn:microsoft.com/office/officeart/2008/layout/LinedList"/>
    <dgm:cxn modelId="{B1F128F8-9E5F-4961-A0EA-54B9DA1DFCF6}" type="presParOf" srcId="{8BFC4A00-83A9-4EDC-BFF2-A08A3456ECB6}" destId="{5FB2FA77-D52B-4B01-B0E9-EEC0C4E2FF6C}" srcOrd="2" destOrd="0" presId="urn:microsoft.com/office/officeart/2008/layout/LinedList"/>
    <dgm:cxn modelId="{DFAA1EDE-39EC-4021-92A5-289C2A41810A}" type="presParOf" srcId="{54A89413-1E0F-4687-A54D-8C93A7B20E47}" destId="{F6E98E0D-E447-4C04-B50F-164266401DE2}" srcOrd="5" destOrd="0" presId="urn:microsoft.com/office/officeart/2008/layout/LinedList"/>
    <dgm:cxn modelId="{5F3D272B-8FA0-4D43-801F-9B12DC2680E3}" type="presParOf" srcId="{54A89413-1E0F-4687-A54D-8C93A7B20E47}" destId="{F29A7894-A027-41DB-8428-5A1E0EC828C8}" srcOrd="6" destOrd="0" presId="urn:microsoft.com/office/officeart/2008/layout/LinedList"/>
    <dgm:cxn modelId="{0D639B87-45C1-45AE-84CD-1F0E948F5B38}" type="presParOf" srcId="{54A89413-1E0F-4687-A54D-8C93A7B20E47}" destId="{55CCF514-38DB-42CC-BD61-389FDE1C2A4C}" srcOrd="7" destOrd="0" presId="urn:microsoft.com/office/officeart/2008/layout/LinedList"/>
    <dgm:cxn modelId="{69FEA8D5-37B8-4A74-99DA-B80AF7C6CB12}" type="presParOf" srcId="{55CCF514-38DB-42CC-BD61-389FDE1C2A4C}" destId="{8D29A720-9449-4BE0-B949-A99A314F9494}" srcOrd="0" destOrd="0" presId="urn:microsoft.com/office/officeart/2008/layout/LinedList"/>
    <dgm:cxn modelId="{7DC29AD2-E519-45C0-ABA7-E74EE7ECFE4A}" type="presParOf" srcId="{55CCF514-38DB-42CC-BD61-389FDE1C2A4C}" destId="{69B17F79-BDC3-4ED5-A8E9-961E4C32E142}" srcOrd="1" destOrd="0" presId="urn:microsoft.com/office/officeart/2008/layout/LinedList"/>
    <dgm:cxn modelId="{9960B9AE-2D35-4547-A66A-7A28DB1FEC40}" type="presParOf" srcId="{55CCF514-38DB-42CC-BD61-389FDE1C2A4C}" destId="{5D41622C-C119-4121-8995-DA5F7F76445A}" srcOrd="2" destOrd="0" presId="urn:microsoft.com/office/officeart/2008/layout/LinedList"/>
    <dgm:cxn modelId="{C49EE4F6-9812-4DB9-9492-BC4F7A9DCEA8}" type="presParOf" srcId="{54A89413-1E0F-4687-A54D-8C93A7B20E47}" destId="{2BF601C1-7D9C-447C-A5C6-81391CDDCA03}" srcOrd="8" destOrd="0" presId="urn:microsoft.com/office/officeart/2008/layout/LinedList"/>
    <dgm:cxn modelId="{8D6A541E-32C4-48B8-90C5-D12417014AEE}" type="presParOf" srcId="{54A89413-1E0F-4687-A54D-8C93A7B20E47}" destId="{E5076588-307A-4C81-AE7C-AA3B33FD9F9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2DA08-3DFA-46AD-BA34-16BFF737034C}"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s-MX"/>
        </a:p>
      </dgm:t>
    </dgm:pt>
    <dgm:pt modelId="{F74669CE-E966-4671-8681-DA8D7A745A65}">
      <dgm:prSet phldrT="[Texto]" custT="1"/>
      <dgm:spPr/>
      <dgm:t>
        <a:bodyPr/>
        <a:lstStyle/>
        <a:p>
          <a:pPr algn="just"/>
          <a:r>
            <a:rPr lang="es-EC" sz="1800" smtClean="0">
              <a:solidFill>
                <a:schemeClr val="tx1"/>
              </a:solidFill>
              <a:latin typeface="Times New Roman" panose="02020603050405020304" pitchFamily="18" charset="0"/>
              <a:cs typeface="Times New Roman" panose="02020603050405020304" pitchFamily="18" charset="0"/>
            </a:rPr>
            <a:t>Determinar la eficacia del Mapa Mental como estrategia metodológica en el aprendizaje de la gramática del idioma Inglés como lengua extranjera en los estudiantes de 6to nivel de Inglés de la PUCE Sede Esmeraldas, mediante un análisis de la puesta en práctica de dicha estrategia, con la finalidad de establecer el grado de efectividad de la misma. </a:t>
          </a:r>
          <a:endParaRPr lang="es-MX" sz="1800" dirty="0">
            <a:solidFill>
              <a:schemeClr val="tx1"/>
            </a:solidFill>
            <a:latin typeface="Times New Roman" panose="02020603050405020304" pitchFamily="18" charset="0"/>
            <a:cs typeface="Times New Roman" panose="02020603050405020304" pitchFamily="18" charset="0"/>
          </a:endParaRPr>
        </a:p>
      </dgm:t>
    </dgm:pt>
    <dgm:pt modelId="{78F0CD22-9F20-4808-949D-3B0B46CC6FCD}" type="parTrans" cxnId="{CA3338D6-C867-4550-BAF5-F625F9E8D76C}">
      <dgm:prSet/>
      <dgm:spPr/>
      <dgm:t>
        <a:bodyPr/>
        <a:lstStyle/>
        <a:p>
          <a:pPr algn="just"/>
          <a:endParaRPr lang="es-MX" sz="1800">
            <a:solidFill>
              <a:schemeClr val="tx1"/>
            </a:solidFill>
            <a:latin typeface="Times New Roman" panose="02020603050405020304" pitchFamily="18" charset="0"/>
            <a:cs typeface="Times New Roman" panose="02020603050405020304" pitchFamily="18" charset="0"/>
          </a:endParaRPr>
        </a:p>
      </dgm:t>
    </dgm:pt>
    <dgm:pt modelId="{2F899B0F-B14C-40B5-BC8C-78B4EC8E6DBD}" type="sibTrans" cxnId="{CA3338D6-C867-4550-BAF5-F625F9E8D76C}">
      <dgm:prSet/>
      <dgm:spPr/>
      <dgm:t>
        <a:bodyPr/>
        <a:lstStyle/>
        <a:p>
          <a:pPr algn="just"/>
          <a:endParaRPr lang="es-MX" sz="1800">
            <a:solidFill>
              <a:schemeClr val="tx1"/>
            </a:solidFill>
            <a:latin typeface="Times New Roman" panose="02020603050405020304" pitchFamily="18" charset="0"/>
            <a:cs typeface="Times New Roman" panose="02020603050405020304" pitchFamily="18" charset="0"/>
          </a:endParaRPr>
        </a:p>
      </dgm:t>
    </dgm:pt>
    <dgm:pt modelId="{B7C43418-781B-48E1-9451-BE98CA99546C}" type="pres">
      <dgm:prSet presAssocID="{3D12DA08-3DFA-46AD-BA34-16BFF737034C}" presName="linear" presStyleCnt="0">
        <dgm:presLayoutVars>
          <dgm:dir/>
          <dgm:animLvl val="lvl"/>
          <dgm:resizeHandles val="exact"/>
        </dgm:presLayoutVars>
      </dgm:prSet>
      <dgm:spPr/>
      <dgm:t>
        <a:bodyPr/>
        <a:lstStyle/>
        <a:p>
          <a:endParaRPr lang="es-MX"/>
        </a:p>
      </dgm:t>
    </dgm:pt>
    <dgm:pt modelId="{B6523079-BDCD-4681-B3DC-00609B60976D}" type="pres">
      <dgm:prSet presAssocID="{F74669CE-E966-4671-8681-DA8D7A745A65}" presName="parentLin" presStyleCnt="0"/>
      <dgm:spPr/>
    </dgm:pt>
    <dgm:pt modelId="{49B59C21-C87A-48E1-9FD4-4ADE5E67F191}" type="pres">
      <dgm:prSet presAssocID="{F74669CE-E966-4671-8681-DA8D7A745A65}" presName="parentLeftMargin" presStyleLbl="node1" presStyleIdx="0" presStyleCnt="1"/>
      <dgm:spPr/>
      <dgm:t>
        <a:bodyPr/>
        <a:lstStyle/>
        <a:p>
          <a:endParaRPr lang="es-MX"/>
        </a:p>
      </dgm:t>
    </dgm:pt>
    <dgm:pt modelId="{4D483C79-C0B6-4A15-9780-2EF794CFF2FA}" type="pres">
      <dgm:prSet presAssocID="{F74669CE-E966-4671-8681-DA8D7A745A65}" presName="parentText" presStyleLbl="node1" presStyleIdx="0" presStyleCnt="1">
        <dgm:presLayoutVars>
          <dgm:chMax val="0"/>
          <dgm:bulletEnabled val="1"/>
        </dgm:presLayoutVars>
      </dgm:prSet>
      <dgm:spPr/>
      <dgm:t>
        <a:bodyPr/>
        <a:lstStyle/>
        <a:p>
          <a:endParaRPr lang="es-MX"/>
        </a:p>
      </dgm:t>
    </dgm:pt>
    <dgm:pt modelId="{C70874A4-5BEE-4C27-B4C9-95A3785E23E5}" type="pres">
      <dgm:prSet presAssocID="{F74669CE-E966-4671-8681-DA8D7A745A65}" presName="negativeSpace" presStyleCnt="0"/>
      <dgm:spPr/>
    </dgm:pt>
    <dgm:pt modelId="{5EC05FD6-4C63-4A39-B95B-322D6F95B35C}" type="pres">
      <dgm:prSet presAssocID="{F74669CE-E966-4671-8681-DA8D7A745A65}" presName="childText" presStyleLbl="conFgAcc1" presStyleIdx="0" presStyleCnt="1">
        <dgm:presLayoutVars>
          <dgm:bulletEnabled val="1"/>
        </dgm:presLayoutVars>
      </dgm:prSet>
      <dgm:spPr>
        <a:solidFill>
          <a:schemeClr val="accent4">
            <a:lumMod val="20000"/>
            <a:lumOff val="80000"/>
            <a:alpha val="90000"/>
          </a:schemeClr>
        </a:solidFill>
      </dgm:spPr>
    </dgm:pt>
  </dgm:ptLst>
  <dgm:cxnLst>
    <dgm:cxn modelId="{CA3338D6-C867-4550-BAF5-F625F9E8D76C}" srcId="{3D12DA08-3DFA-46AD-BA34-16BFF737034C}" destId="{F74669CE-E966-4671-8681-DA8D7A745A65}" srcOrd="0" destOrd="0" parTransId="{78F0CD22-9F20-4808-949D-3B0B46CC6FCD}" sibTransId="{2F899B0F-B14C-40B5-BC8C-78B4EC8E6DBD}"/>
    <dgm:cxn modelId="{5D5B8862-CD2E-404A-B5FF-C89D49AC1F1A}" type="presOf" srcId="{F74669CE-E966-4671-8681-DA8D7A745A65}" destId="{4D483C79-C0B6-4A15-9780-2EF794CFF2FA}" srcOrd="1" destOrd="0" presId="urn:microsoft.com/office/officeart/2005/8/layout/list1"/>
    <dgm:cxn modelId="{35D8877B-D8ED-4C97-A879-36E19C939EA9}" type="presOf" srcId="{3D12DA08-3DFA-46AD-BA34-16BFF737034C}" destId="{B7C43418-781B-48E1-9451-BE98CA99546C}" srcOrd="0" destOrd="0" presId="urn:microsoft.com/office/officeart/2005/8/layout/list1"/>
    <dgm:cxn modelId="{4C74F499-F747-4A04-B410-1E5F6D545873}" type="presOf" srcId="{F74669CE-E966-4671-8681-DA8D7A745A65}" destId="{49B59C21-C87A-48E1-9FD4-4ADE5E67F191}" srcOrd="0" destOrd="0" presId="urn:microsoft.com/office/officeart/2005/8/layout/list1"/>
    <dgm:cxn modelId="{7BADF1BD-7F80-466B-8457-904F29C7C25B}" type="presParOf" srcId="{B7C43418-781B-48E1-9451-BE98CA99546C}" destId="{B6523079-BDCD-4681-B3DC-00609B60976D}" srcOrd="0" destOrd="0" presId="urn:microsoft.com/office/officeart/2005/8/layout/list1"/>
    <dgm:cxn modelId="{938E29EF-49B2-45DC-90CC-2C9E01F1F1AD}" type="presParOf" srcId="{B6523079-BDCD-4681-B3DC-00609B60976D}" destId="{49B59C21-C87A-48E1-9FD4-4ADE5E67F191}" srcOrd="0" destOrd="0" presId="urn:microsoft.com/office/officeart/2005/8/layout/list1"/>
    <dgm:cxn modelId="{BD2A1CEF-1981-47FC-A3BA-2007F7BF8559}" type="presParOf" srcId="{B6523079-BDCD-4681-B3DC-00609B60976D}" destId="{4D483C79-C0B6-4A15-9780-2EF794CFF2FA}" srcOrd="1" destOrd="0" presId="urn:microsoft.com/office/officeart/2005/8/layout/list1"/>
    <dgm:cxn modelId="{EB7D1D1F-441A-4912-9271-E8F458B9CE9F}" type="presParOf" srcId="{B7C43418-781B-48E1-9451-BE98CA99546C}" destId="{C70874A4-5BEE-4C27-B4C9-95A3785E23E5}" srcOrd="1" destOrd="0" presId="urn:microsoft.com/office/officeart/2005/8/layout/list1"/>
    <dgm:cxn modelId="{2AC74927-E266-4E9A-8910-13BC76502A9A}" type="presParOf" srcId="{B7C43418-781B-48E1-9451-BE98CA99546C}" destId="{5EC05FD6-4C63-4A39-B95B-322D6F95B35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3BD10-30AA-4EFB-83FB-DB8CDD7F61EE}" type="doc">
      <dgm:prSet loTypeId="urn:microsoft.com/office/officeart/2005/8/layout/list1" loCatId="list" qsTypeId="urn:microsoft.com/office/officeart/2005/8/quickstyle/simple5" qsCatId="simple" csTypeId="urn:microsoft.com/office/officeart/2005/8/colors/accent3_1" csCatId="accent3" phldr="1"/>
      <dgm:spPr/>
      <dgm:t>
        <a:bodyPr/>
        <a:lstStyle/>
        <a:p>
          <a:endParaRPr lang="es-MX"/>
        </a:p>
      </dgm:t>
    </dgm:pt>
    <dgm:pt modelId="{65E086D2-ECAE-43DF-8586-035EAF54FCDD}">
      <dgm:prSet phldrT="[Texto]" custT="1"/>
      <dgm:spPr/>
      <dgm:t>
        <a:bodyPr/>
        <a:lstStyle/>
        <a:p>
          <a:r>
            <a:rPr lang="es-EC" sz="1800" smtClean="0">
              <a:latin typeface="Times New Roman" panose="02020603050405020304" pitchFamily="18" charset="0"/>
              <a:cs typeface="Times New Roman" panose="02020603050405020304" pitchFamily="18" charset="0"/>
            </a:rPr>
            <a:t>Evaluar el nivel de dominio de los contenidos gramaticales considerados como difíciles.</a:t>
          </a:r>
          <a:endParaRPr lang="es-MX" sz="1800" dirty="0">
            <a:latin typeface="Times New Roman" panose="02020603050405020304" pitchFamily="18" charset="0"/>
            <a:cs typeface="Times New Roman" panose="02020603050405020304" pitchFamily="18" charset="0"/>
          </a:endParaRPr>
        </a:p>
      </dgm:t>
    </dgm:pt>
    <dgm:pt modelId="{BA895240-C0E7-439A-9F79-3A5ED33C7465}" type="parTrans" cxnId="{1A0C23D6-7672-4F16-B6B5-3FFABF3F3BB6}">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0F1AC904-1716-43DB-A811-5E12AB040B12}" type="sibTrans" cxnId="{1A0C23D6-7672-4F16-B6B5-3FFABF3F3BB6}">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BFDD88C3-7D9A-41F1-BF2F-04DC92B5F986}">
      <dgm:prSet phldrT="[Texto]" custT="1"/>
      <dgm:spPr/>
      <dgm:t>
        <a:bodyPr/>
        <a:lstStyle/>
        <a:p>
          <a:r>
            <a:rPr lang="es-EC" sz="1800" smtClean="0">
              <a:latin typeface="Times New Roman" panose="02020603050405020304" pitchFamily="18" charset="0"/>
              <a:cs typeface="Times New Roman" panose="02020603050405020304" pitchFamily="18" charset="0"/>
            </a:rPr>
            <a:t>Aplicar un modelo de Mapa Mental como estrategia metodológica orientado a la adquisición de la gramática del idioma Inglés. </a:t>
          </a:r>
          <a:endParaRPr lang="es-MX" sz="1800" dirty="0">
            <a:latin typeface="Times New Roman" panose="02020603050405020304" pitchFamily="18" charset="0"/>
            <a:cs typeface="Times New Roman" panose="02020603050405020304" pitchFamily="18" charset="0"/>
          </a:endParaRPr>
        </a:p>
      </dgm:t>
    </dgm:pt>
    <dgm:pt modelId="{8CAA30DE-AA55-4816-B312-E9B82860356F}" type="parTrans" cxnId="{162A0697-5F87-49C7-B08A-8B15BCBECBB1}">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7A3071CC-0F42-48AA-9D2C-E363F7B2F407}" type="sibTrans" cxnId="{162A0697-5F87-49C7-B08A-8B15BCBECBB1}">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4397E1AC-2DA9-4AF7-993F-B77277102901}">
      <dgm:prSet phldrT="[Texto]" custT="1"/>
      <dgm:spPr/>
      <dgm:t>
        <a:bodyPr/>
        <a:lstStyle/>
        <a:p>
          <a:r>
            <a:rPr lang="es-EC" sz="1800" smtClean="0">
              <a:latin typeface="Times New Roman" panose="02020603050405020304" pitchFamily="18" charset="0"/>
              <a:cs typeface="Times New Roman" panose="02020603050405020304" pitchFamily="18" charset="0"/>
            </a:rPr>
            <a:t>Analizar y valorar el dominio de los contenidos gramaticales enseñados mediante la estrategia propuesta y las estrategias convencionales. </a:t>
          </a:r>
          <a:endParaRPr lang="es-MX" sz="1800" dirty="0">
            <a:latin typeface="Times New Roman" panose="02020603050405020304" pitchFamily="18" charset="0"/>
            <a:cs typeface="Times New Roman" panose="02020603050405020304" pitchFamily="18" charset="0"/>
          </a:endParaRPr>
        </a:p>
      </dgm:t>
    </dgm:pt>
    <dgm:pt modelId="{046C75C5-0FB9-408B-BBEE-2EC7E69EB495}" type="parTrans" cxnId="{AF533397-1882-4042-B518-E37ADDB9258D}">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CA635838-6610-446B-B623-D8670A8A98B2}" type="sibTrans" cxnId="{AF533397-1882-4042-B518-E37ADDB9258D}">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DC525E31-E31A-46C1-ACA5-E46F4BE9F9E8}">
      <dgm:prSet custT="1"/>
      <dgm:spPr/>
      <dgm:t>
        <a:bodyPr/>
        <a:lstStyle/>
        <a:p>
          <a:r>
            <a:rPr lang="es-EC" sz="1800" smtClean="0">
              <a:latin typeface="Times New Roman" panose="02020603050405020304" pitchFamily="18" charset="0"/>
              <a:cs typeface="Times New Roman" panose="02020603050405020304" pitchFamily="18" charset="0"/>
            </a:rPr>
            <a:t>Establecer cuál de los grupos sujeto de estudio alcanza un mayor dominio de los contenidos gramaticales estudiados.</a:t>
          </a:r>
          <a:endParaRPr lang="es-MX" sz="1800" dirty="0">
            <a:latin typeface="Times New Roman" panose="02020603050405020304" pitchFamily="18" charset="0"/>
            <a:cs typeface="Times New Roman" panose="02020603050405020304" pitchFamily="18" charset="0"/>
          </a:endParaRPr>
        </a:p>
      </dgm:t>
    </dgm:pt>
    <dgm:pt modelId="{97D2AD6B-DF5A-41D2-BDBD-2300DEAC1353}" type="parTrans" cxnId="{FAA6D496-5217-4C40-A524-25D37B169C67}">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0339168F-E0DD-4DE5-B25A-0BA071CAF3E7}" type="sibTrans" cxnId="{FAA6D496-5217-4C40-A524-25D37B169C67}">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248FF261-32E3-4397-AE87-5050CE2BE7CA}">
      <dgm:prSet custT="1"/>
      <dgm:spPr/>
      <dgm:t>
        <a:bodyPr/>
        <a:lstStyle/>
        <a:p>
          <a:r>
            <a:rPr lang="es-EC" sz="1800" smtClean="0">
              <a:latin typeface="Times New Roman" panose="02020603050405020304" pitchFamily="18" charset="0"/>
              <a:cs typeface="Times New Roman" panose="02020603050405020304" pitchFamily="18" charset="0"/>
            </a:rPr>
            <a:t>Conocer el grado de aceptación del Mapa Mental como estrategia para aprender gramática por parte de los estudiantes.</a:t>
          </a:r>
          <a:endParaRPr lang="es-MX" sz="1800" dirty="0">
            <a:latin typeface="Times New Roman" panose="02020603050405020304" pitchFamily="18" charset="0"/>
            <a:cs typeface="Times New Roman" panose="02020603050405020304" pitchFamily="18" charset="0"/>
          </a:endParaRPr>
        </a:p>
      </dgm:t>
    </dgm:pt>
    <dgm:pt modelId="{E48F7238-5656-43AD-A663-13C3E9807FD0}" type="parTrans" cxnId="{C0BE9882-2B1C-4996-BD53-99E650E16DF2}">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2CF7438E-668F-4B1E-BE5B-019F9EF8726D}" type="sibTrans" cxnId="{C0BE9882-2B1C-4996-BD53-99E650E16DF2}">
      <dgm:prSet/>
      <dgm:spPr/>
      <dgm:t>
        <a:bodyPr/>
        <a:lstStyle/>
        <a:p>
          <a:endParaRPr lang="es-MX" sz="1800">
            <a:solidFill>
              <a:schemeClr val="tx1"/>
            </a:solidFill>
            <a:latin typeface="Times New Roman" panose="02020603050405020304" pitchFamily="18" charset="0"/>
            <a:cs typeface="Times New Roman" panose="02020603050405020304" pitchFamily="18" charset="0"/>
          </a:endParaRPr>
        </a:p>
      </dgm:t>
    </dgm:pt>
    <dgm:pt modelId="{B260DBFA-4B9C-4CCA-AA0D-C7307C415791}" type="pres">
      <dgm:prSet presAssocID="{1C83BD10-30AA-4EFB-83FB-DB8CDD7F61EE}" presName="linear" presStyleCnt="0">
        <dgm:presLayoutVars>
          <dgm:dir/>
          <dgm:animLvl val="lvl"/>
          <dgm:resizeHandles val="exact"/>
        </dgm:presLayoutVars>
      </dgm:prSet>
      <dgm:spPr/>
      <dgm:t>
        <a:bodyPr/>
        <a:lstStyle/>
        <a:p>
          <a:endParaRPr lang="es-MX"/>
        </a:p>
      </dgm:t>
    </dgm:pt>
    <dgm:pt modelId="{113291E8-2C65-4454-9B12-F45F98187852}" type="pres">
      <dgm:prSet presAssocID="{65E086D2-ECAE-43DF-8586-035EAF54FCDD}" presName="parentLin" presStyleCnt="0"/>
      <dgm:spPr/>
    </dgm:pt>
    <dgm:pt modelId="{0232234A-0933-4706-BB35-D2205D410FDC}" type="pres">
      <dgm:prSet presAssocID="{65E086D2-ECAE-43DF-8586-035EAF54FCDD}" presName="parentLeftMargin" presStyleLbl="node1" presStyleIdx="0" presStyleCnt="5"/>
      <dgm:spPr/>
      <dgm:t>
        <a:bodyPr/>
        <a:lstStyle/>
        <a:p>
          <a:endParaRPr lang="es-MX"/>
        </a:p>
      </dgm:t>
    </dgm:pt>
    <dgm:pt modelId="{C7F84EC8-A95D-4F06-88C9-0DD76779EA51}" type="pres">
      <dgm:prSet presAssocID="{65E086D2-ECAE-43DF-8586-035EAF54FCDD}" presName="parentText" presStyleLbl="node1" presStyleIdx="0" presStyleCnt="5">
        <dgm:presLayoutVars>
          <dgm:chMax val="0"/>
          <dgm:bulletEnabled val="1"/>
        </dgm:presLayoutVars>
      </dgm:prSet>
      <dgm:spPr/>
      <dgm:t>
        <a:bodyPr/>
        <a:lstStyle/>
        <a:p>
          <a:endParaRPr lang="es-MX"/>
        </a:p>
      </dgm:t>
    </dgm:pt>
    <dgm:pt modelId="{A7FFC2ED-BA60-4043-AAA5-A4EDA416EE99}" type="pres">
      <dgm:prSet presAssocID="{65E086D2-ECAE-43DF-8586-035EAF54FCDD}" presName="negativeSpace" presStyleCnt="0"/>
      <dgm:spPr/>
    </dgm:pt>
    <dgm:pt modelId="{F8C0531A-6465-4DC8-87FE-23B64A19B0BC}" type="pres">
      <dgm:prSet presAssocID="{65E086D2-ECAE-43DF-8586-035EAF54FCDD}" presName="childText" presStyleLbl="conFgAcc1" presStyleIdx="0" presStyleCnt="5">
        <dgm:presLayoutVars>
          <dgm:bulletEnabled val="1"/>
        </dgm:presLayoutVars>
      </dgm:prSet>
      <dgm:spPr>
        <a:solidFill>
          <a:schemeClr val="accent4">
            <a:lumMod val="20000"/>
            <a:lumOff val="80000"/>
            <a:alpha val="90000"/>
          </a:schemeClr>
        </a:solidFill>
        <a:ln>
          <a:solidFill>
            <a:schemeClr val="accent4">
              <a:lumMod val="20000"/>
              <a:lumOff val="80000"/>
            </a:schemeClr>
          </a:solidFill>
        </a:ln>
      </dgm:spPr>
    </dgm:pt>
    <dgm:pt modelId="{9384A3AC-9C1A-43EE-8121-C749CEE3C519}" type="pres">
      <dgm:prSet presAssocID="{0F1AC904-1716-43DB-A811-5E12AB040B12}" presName="spaceBetweenRectangles" presStyleCnt="0"/>
      <dgm:spPr/>
    </dgm:pt>
    <dgm:pt modelId="{8BEA8970-EFE4-443D-9982-2AC650D3277B}" type="pres">
      <dgm:prSet presAssocID="{BFDD88C3-7D9A-41F1-BF2F-04DC92B5F986}" presName="parentLin" presStyleCnt="0"/>
      <dgm:spPr/>
    </dgm:pt>
    <dgm:pt modelId="{D988BCB2-9B85-42F9-90EC-2E57EDC80578}" type="pres">
      <dgm:prSet presAssocID="{BFDD88C3-7D9A-41F1-BF2F-04DC92B5F986}" presName="parentLeftMargin" presStyleLbl="node1" presStyleIdx="0" presStyleCnt="5"/>
      <dgm:spPr/>
      <dgm:t>
        <a:bodyPr/>
        <a:lstStyle/>
        <a:p>
          <a:endParaRPr lang="es-MX"/>
        </a:p>
      </dgm:t>
    </dgm:pt>
    <dgm:pt modelId="{B938BB40-51F7-4B7B-B9B6-81676C34EF11}" type="pres">
      <dgm:prSet presAssocID="{BFDD88C3-7D9A-41F1-BF2F-04DC92B5F986}" presName="parentText" presStyleLbl="node1" presStyleIdx="1" presStyleCnt="5">
        <dgm:presLayoutVars>
          <dgm:chMax val="0"/>
          <dgm:bulletEnabled val="1"/>
        </dgm:presLayoutVars>
      </dgm:prSet>
      <dgm:spPr/>
      <dgm:t>
        <a:bodyPr/>
        <a:lstStyle/>
        <a:p>
          <a:endParaRPr lang="es-MX"/>
        </a:p>
      </dgm:t>
    </dgm:pt>
    <dgm:pt modelId="{369EC05B-DCCD-4699-86AB-D14DB3C05481}" type="pres">
      <dgm:prSet presAssocID="{BFDD88C3-7D9A-41F1-BF2F-04DC92B5F986}" presName="negativeSpace" presStyleCnt="0"/>
      <dgm:spPr/>
    </dgm:pt>
    <dgm:pt modelId="{A31A5E7E-6ED4-4A28-B920-66A5EE5A847E}" type="pres">
      <dgm:prSet presAssocID="{BFDD88C3-7D9A-41F1-BF2F-04DC92B5F986}" presName="childText" presStyleLbl="conFgAcc1" presStyleIdx="1" presStyleCnt="5">
        <dgm:presLayoutVars>
          <dgm:bulletEnabled val="1"/>
        </dgm:presLayoutVars>
      </dgm:prSet>
      <dgm:spPr>
        <a:solidFill>
          <a:schemeClr val="accent4">
            <a:lumMod val="20000"/>
            <a:lumOff val="80000"/>
            <a:alpha val="90000"/>
          </a:schemeClr>
        </a:solidFill>
      </dgm:spPr>
    </dgm:pt>
    <dgm:pt modelId="{1CDDD83A-543A-4400-BE16-339ADD5AE6D4}" type="pres">
      <dgm:prSet presAssocID="{7A3071CC-0F42-48AA-9D2C-E363F7B2F407}" presName="spaceBetweenRectangles" presStyleCnt="0"/>
      <dgm:spPr/>
    </dgm:pt>
    <dgm:pt modelId="{FEE3D6F2-FE94-4FE9-816A-75D99AEBDEC6}" type="pres">
      <dgm:prSet presAssocID="{4397E1AC-2DA9-4AF7-993F-B77277102901}" presName="parentLin" presStyleCnt="0"/>
      <dgm:spPr/>
    </dgm:pt>
    <dgm:pt modelId="{DC9EA440-36D8-4A89-BC7C-5D7739F8FB01}" type="pres">
      <dgm:prSet presAssocID="{4397E1AC-2DA9-4AF7-993F-B77277102901}" presName="parentLeftMargin" presStyleLbl="node1" presStyleIdx="1" presStyleCnt="5"/>
      <dgm:spPr/>
      <dgm:t>
        <a:bodyPr/>
        <a:lstStyle/>
        <a:p>
          <a:endParaRPr lang="es-MX"/>
        </a:p>
      </dgm:t>
    </dgm:pt>
    <dgm:pt modelId="{A605F8F2-96DA-45F9-A631-DDED8515E864}" type="pres">
      <dgm:prSet presAssocID="{4397E1AC-2DA9-4AF7-993F-B77277102901}" presName="parentText" presStyleLbl="node1" presStyleIdx="2" presStyleCnt="5">
        <dgm:presLayoutVars>
          <dgm:chMax val="0"/>
          <dgm:bulletEnabled val="1"/>
        </dgm:presLayoutVars>
      </dgm:prSet>
      <dgm:spPr/>
      <dgm:t>
        <a:bodyPr/>
        <a:lstStyle/>
        <a:p>
          <a:endParaRPr lang="es-MX"/>
        </a:p>
      </dgm:t>
    </dgm:pt>
    <dgm:pt modelId="{A87E37E0-3644-497B-BD97-A39688E748C9}" type="pres">
      <dgm:prSet presAssocID="{4397E1AC-2DA9-4AF7-993F-B77277102901}" presName="negativeSpace" presStyleCnt="0"/>
      <dgm:spPr/>
    </dgm:pt>
    <dgm:pt modelId="{70E5F5A7-9A13-4BAA-A516-D1208F95CF7F}" type="pres">
      <dgm:prSet presAssocID="{4397E1AC-2DA9-4AF7-993F-B77277102901}" presName="childText" presStyleLbl="conFgAcc1" presStyleIdx="2" presStyleCnt="5">
        <dgm:presLayoutVars>
          <dgm:bulletEnabled val="1"/>
        </dgm:presLayoutVars>
      </dgm:prSet>
      <dgm:spPr>
        <a:solidFill>
          <a:schemeClr val="accent4">
            <a:lumMod val="20000"/>
            <a:lumOff val="80000"/>
            <a:alpha val="90000"/>
          </a:schemeClr>
        </a:solidFill>
      </dgm:spPr>
    </dgm:pt>
    <dgm:pt modelId="{7AC67255-9BE7-42CD-B126-1C9A988C9A17}" type="pres">
      <dgm:prSet presAssocID="{CA635838-6610-446B-B623-D8670A8A98B2}" presName="spaceBetweenRectangles" presStyleCnt="0"/>
      <dgm:spPr/>
    </dgm:pt>
    <dgm:pt modelId="{149A53C1-AD46-4685-828B-CB234B70CE50}" type="pres">
      <dgm:prSet presAssocID="{DC525E31-E31A-46C1-ACA5-E46F4BE9F9E8}" presName="parentLin" presStyleCnt="0"/>
      <dgm:spPr/>
    </dgm:pt>
    <dgm:pt modelId="{B5C353D8-F7B1-4B78-B8AB-605B5DAD2E8B}" type="pres">
      <dgm:prSet presAssocID="{DC525E31-E31A-46C1-ACA5-E46F4BE9F9E8}" presName="parentLeftMargin" presStyleLbl="node1" presStyleIdx="2" presStyleCnt="5"/>
      <dgm:spPr/>
      <dgm:t>
        <a:bodyPr/>
        <a:lstStyle/>
        <a:p>
          <a:endParaRPr lang="es-MX"/>
        </a:p>
      </dgm:t>
    </dgm:pt>
    <dgm:pt modelId="{49162903-094B-46FA-90A9-EFE068D40531}" type="pres">
      <dgm:prSet presAssocID="{DC525E31-E31A-46C1-ACA5-E46F4BE9F9E8}" presName="parentText" presStyleLbl="node1" presStyleIdx="3" presStyleCnt="5">
        <dgm:presLayoutVars>
          <dgm:chMax val="0"/>
          <dgm:bulletEnabled val="1"/>
        </dgm:presLayoutVars>
      </dgm:prSet>
      <dgm:spPr/>
      <dgm:t>
        <a:bodyPr/>
        <a:lstStyle/>
        <a:p>
          <a:endParaRPr lang="es-MX"/>
        </a:p>
      </dgm:t>
    </dgm:pt>
    <dgm:pt modelId="{A6CA415A-5A1F-4385-8753-BE25131C1FF3}" type="pres">
      <dgm:prSet presAssocID="{DC525E31-E31A-46C1-ACA5-E46F4BE9F9E8}" presName="negativeSpace" presStyleCnt="0"/>
      <dgm:spPr/>
    </dgm:pt>
    <dgm:pt modelId="{B0E942BF-6CB0-4861-94DA-67ED307BD390}" type="pres">
      <dgm:prSet presAssocID="{DC525E31-E31A-46C1-ACA5-E46F4BE9F9E8}" presName="childText" presStyleLbl="conFgAcc1" presStyleIdx="3" presStyleCnt="5">
        <dgm:presLayoutVars>
          <dgm:bulletEnabled val="1"/>
        </dgm:presLayoutVars>
      </dgm:prSet>
      <dgm:spPr>
        <a:solidFill>
          <a:schemeClr val="accent4">
            <a:lumMod val="20000"/>
            <a:lumOff val="80000"/>
            <a:alpha val="90000"/>
          </a:schemeClr>
        </a:solidFill>
      </dgm:spPr>
    </dgm:pt>
    <dgm:pt modelId="{D654C596-8561-47F4-B4E6-994E4240784C}" type="pres">
      <dgm:prSet presAssocID="{0339168F-E0DD-4DE5-B25A-0BA071CAF3E7}" presName="spaceBetweenRectangles" presStyleCnt="0"/>
      <dgm:spPr/>
    </dgm:pt>
    <dgm:pt modelId="{FEA56659-DEA5-4791-83CE-BC4FE8305BB5}" type="pres">
      <dgm:prSet presAssocID="{248FF261-32E3-4397-AE87-5050CE2BE7CA}" presName="parentLin" presStyleCnt="0"/>
      <dgm:spPr/>
    </dgm:pt>
    <dgm:pt modelId="{35746DCA-E11D-4E8F-8AEE-880FEF768E88}" type="pres">
      <dgm:prSet presAssocID="{248FF261-32E3-4397-AE87-5050CE2BE7CA}" presName="parentLeftMargin" presStyleLbl="node1" presStyleIdx="3" presStyleCnt="5"/>
      <dgm:spPr/>
      <dgm:t>
        <a:bodyPr/>
        <a:lstStyle/>
        <a:p>
          <a:endParaRPr lang="es-MX"/>
        </a:p>
      </dgm:t>
    </dgm:pt>
    <dgm:pt modelId="{1CC90D54-2FBE-43AE-AF5B-B1F862A007FC}" type="pres">
      <dgm:prSet presAssocID="{248FF261-32E3-4397-AE87-5050CE2BE7CA}" presName="parentText" presStyleLbl="node1" presStyleIdx="4" presStyleCnt="5">
        <dgm:presLayoutVars>
          <dgm:chMax val="0"/>
          <dgm:bulletEnabled val="1"/>
        </dgm:presLayoutVars>
      </dgm:prSet>
      <dgm:spPr/>
      <dgm:t>
        <a:bodyPr/>
        <a:lstStyle/>
        <a:p>
          <a:endParaRPr lang="es-MX"/>
        </a:p>
      </dgm:t>
    </dgm:pt>
    <dgm:pt modelId="{2A8A9CD0-549B-4BA3-B7C0-5C6CD7F8DD97}" type="pres">
      <dgm:prSet presAssocID="{248FF261-32E3-4397-AE87-5050CE2BE7CA}" presName="negativeSpace" presStyleCnt="0"/>
      <dgm:spPr/>
    </dgm:pt>
    <dgm:pt modelId="{7059EA1C-626A-4432-B0F3-675E15E770EE}" type="pres">
      <dgm:prSet presAssocID="{248FF261-32E3-4397-AE87-5050CE2BE7CA}" presName="childText" presStyleLbl="conFgAcc1" presStyleIdx="4" presStyleCnt="5">
        <dgm:presLayoutVars>
          <dgm:bulletEnabled val="1"/>
        </dgm:presLayoutVars>
      </dgm:prSet>
      <dgm:spPr>
        <a:solidFill>
          <a:schemeClr val="accent4">
            <a:lumMod val="20000"/>
            <a:lumOff val="80000"/>
            <a:alpha val="90000"/>
          </a:schemeClr>
        </a:solidFill>
      </dgm:spPr>
    </dgm:pt>
  </dgm:ptLst>
  <dgm:cxnLst>
    <dgm:cxn modelId="{7A68A980-7C3A-4C02-8B8D-CF6D89786D95}" type="presOf" srcId="{BFDD88C3-7D9A-41F1-BF2F-04DC92B5F986}" destId="{B938BB40-51F7-4B7B-B9B6-81676C34EF11}" srcOrd="1" destOrd="0" presId="urn:microsoft.com/office/officeart/2005/8/layout/list1"/>
    <dgm:cxn modelId="{53911A6D-EB4B-4201-9BE0-E85D7FE91878}" type="presOf" srcId="{1C83BD10-30AA-4EFB-83FB-DB8CDD7F61EE}" destId="{B260DBFA-4B9C-4CCA-AA0D-C7307C415791}" srcOrd="0" destOrd="0" presId="urn:microsoft.com/office/officeart/2005/8/layout/list1"/>
    <dgm:cxn modelId="{A81D5F15-0A57-4EA7-B34F-14C9A6D9D0FA}" type="presOf" srcId="{65E086D2-ECAE-43DF-8586-035EAF54FCDD}" destId="{0232234A-0933-4706-BB35-D2205D410FDC}" srcOrd="0" destOrd="0" presId="urn:microsoft.com/office/officeart/2005/8/layout/list1"/>
    <dgm:cxn modelId="{62F74D56-C3D0-4FF2-9042-A965621C13C3}" type="presOf" srcId="{248FF261-32E3-4397-AE87-5050CE2BE7CA}" destId="{1CC90D54-2FBE-43AE-AF5B-B1F862A007FC}" srcOrd="1" destOrd="0" presId="urn:microsoft.com/office/officeart/2005/8/layout/list1"/>
    <dgm:cxn modelId="{4EE00819-1516-4331-8D96-94702914CDEF}" type="presOf" srcId="{4397E1AC-2DA9-4AF7-993F-B77277102901}" destId="{A605F8F2-96DA-45F9-A631-DDED8515E864}" srcOrd="1" destOrd="0" presId="urn:microsoft.com/office/officeart/2005/8/layout/list1"/>
    <dgm:cxn modelId="{AE370D08-01BC-445D-856C-75C2DE61023A}" type="presOf" srcId="{BFDD88C3-7D9A-41F1-BF2F-04DC92B5F986}" destId="{D988BCB2-9B85-42F9-90EC-2E57EDC80578}" srcOrd="0" destOrd="0" presId="urn:microsoft.com/office/officeart/2005/8/layout/list1"/>
    <dgm:cxn modelId="{8011B1D4-BD69-4528-9D99-0BC4839097E0}" type="presOf" srcId="{65E086D2-ECAE-43DF-8586-035EAF54FCDD}" destId="{C7F84EC8-A95D-4F06-88C9-0DD76779EA51}" srcOrd="1" destOrd="0" presId="urn:microsoft.com/office/officeart/2005/8/layout/list1"/>
    <dgm:cxn modelId="{AF533397-1882-4042-B518-E37ADDB9258D}" srcId="{1C83BD10-30AA-4EFB-83FB-DB8CDD7F61EE}" destId="{4397E1AC-2DA9-4AF7-993F-B77277102901}" srcOrd="2" destOrd="0" parTransId="{046C75C5-0FB9-408B-BBEE-2EC7E69EB495}" sibTransId="{CA635838-6610-446B-B623-D8670A8A98B2}"/>
    <dgm:cxn modelId="{162A0697-5F87-49C7-B08A-8B15BCBECBB1}" srcId="{1C83BD10-30AA-4EFB-83FB-DB8CDD7F61EE}" destId="{BFDD88C3-7D9A-41F1-BF2F-04DC92B5F986}" srcOrd="1" destOrd="0" parTransId="{8CAA30DE-AA55-4816-B312-E9B82860356F}" sibTransId="{7A3071CC-0F42-48AA-9D2C-E363F7B2F407}"/>
    <dgm:cxn modelId="{7D19C856-A9B2-4E70-B0A2-17D0C8D8AE37}" type="presOf" srcId="{248FF261-32E3-4397-AE87-5050CE2BE7CA}" destId="{35746DCA-E11D-4E8F-8AEE-880FEF768E88}" srcOrd="0" destOrd="0" presId="urn:microsoft.com/office/officeart/2005/8/layout/list1"/>
    <dgm:cxn modelId="{CB952C43-BD41-49C0-BFF9-1637B8642A4E}" type="presOf" srcId="{DC525E31-E31A-46C1-ACA5-E46F4BE9F9E8}" destId="{B5C353D8-F7B1-4B78-B8AB-605B5DAD2E8B}" srcOrd="0" destOrd="0" presId="urn:microsoft.com/office/officeart/2005/8/layout/list1"/>
    <dgm:cxn modelId="{FAA6D496-5217-4C40-A524-25D37B169C67}" srcId="{1C83BD10-30AA-4EFB-83FB-DB8CDD7F61EE}" destId="{DC525E31-E31A-46C1-ACA5-E46F4BE9F9E8}" srcOrd="3" destOrd="0" parTransId="{97D2AD6B-DF5A-41D2-BDBD-2300DEAC1353}" sibTransId="{0339168F-E0DD-4DE5-B25A-0BA071CAF3E7}"/>
    <dgm:cxn modelId="{C0BE9882-2B1C-4996-BD53-99E650E16DF2}" srcId="{1C83BD10-30AA-4EFB-83FB-DB8CDD7F61EE}" destId="{248FF261-32E3-4397-AE87-5050CE2BE7CA}" srcOrd="4" destOrd="0" parTransId="{E48F7238-5656-43AD-A663-13C3E9807FD0}" sibTransId="{2CF7438E-668F-4B1E-BE5B-019F9EF8726D}"/>
    <dgm:cxn modelId="{024C59E3-D291-4DF3-BA7E-1676CC6B463B}" type="presOf" srcId="{DC525E31-E31A-46C1-ACA5-E46F4BE9F9E8}" destId="{49162903-094B-46FA-90A9-EFE068D40531}" srcOrd="1" destOrd="0" presId="urn:microsoft.com/office/officeart/2005/8/layout/list1"/>
    <dgm:cxn modelId="{1A0C23D6-7672-4F16-B6B5-3FFABF3F3BB6}" srcId="{1C83BD10-30AA-4EFB-83FB-DB8CDD7F61EE}" destId="{65E086D2-ECAE-43DF-8586-035EAF54FCDD}" srcOrd="0" destOrd="0" parTransId="{BA895240-C0E7-439A-9F79-3A5ED33C7465}" sibTransId="{0F1AC904-1716-43DB-A811-5E12AB040B12}"/>
    <dgm:cxn modelId="{6DA6FDC0-F6AC-4340-8C51-FFE00867CA81}" type="presOf" srcId="{4397E1AC-2DA9-4AF7-993F-B77277102901}" destId="{DC9EA440-36D8-4A89-BC7C-5D7739F8FB01}" srcOrd="0" destOrd="0" presId="urn:microsoft.com/office/officeart/2005/8/layout/list1"/>
    <dgm:cxn modelId="{4BC42676-8909-4AD7-96A8-739B02C80DC0}" type="presParOf" srcId="{B260DBFA-4B9C-4CCA-AA0D-C7307C415791}" destId="{113291E8-2C65-4454-9B12-F45F98187852}" srcOrd="0" destOrd="0" presId="urn:microsoft.com/office/officeart/2005/8/layout/list1"/>
    <dgm:cxn modelId="{8CAA50ED-F89E-4B20-8437-74AF9C6C33ED}" type="presParOf" srcId="{113291E8-2C65-4454-9B12-F45F98187852}" destId="{0232234A-0933-4706-BB35-D2205D410FDC}" srcOrd="0" destOrd="0" presId="urn:microsoft.com/office/officeart/2005/8/layout/list1"/>
    <dgm:cxn modelId="{50D89144-6AB3-4CAD-B307-20B4FC833EE1}" type="presParOf" srcId="{113291E8-2C65-4454-9B12-F45F98187852}" destId="{C7F84EC8-A95D-4F06-88C9-0DD76779EA51}" srcOrd="1" destOrd="0" presId="urn:microsoft.com/office/officeart/2005/8/layout/list1"/>
    <dgm:cxn modelId="{A1334282-63EB-47A0-A40C-BCAD491F6A73}" type="presParOf" srcId="{B260DBFA-4B9C-4CCA-AA0D-C7307C415791}" destId="{A7FFC2ED-BA60-4043-AAA5-A4EDA416EE99}" srcOrd="1" destOrd="0" presId="urn:microsoft.com/office/officeart/2005/8/layout/list1"/>
    <dgm:cxn modelId="{FC9BC3C7-224E-4F0A-8C2F-A1B411181CE1}" type="presParOf" srcId="{B260DBFA-4B9C-4CCA-AA0D-C7307C415791}" destId="{F8C0531A-6465-4DC8-87FE-23B64A19B0BC}" srcOrd="2" destOrd="0" presId="urn:microsoft.com/office/officeart/2005/8/layout/list1"/>
    <dgm:cxn modelId="{9DB1143C-1045-47AC-A1E7-83BFE43520CE}" type="presParOf" srcId="{B260DBFA-4B9C-4CCA-AA0D-C7307C415791}" destId="{9384A3AC-9C1A-43EE-8121-C749CEE3C519}" srcOrd="3" destOrd="0" presId="urn:microsoft.com/office/officeart/2005/8/layout/list1"/>
    <dgm:cxn modelId="{984D674E-3F56-4EA9-A50F-C2579BE2B4F1}" type="presParOf" srcId="{B260DBFA-4B9C-4CCA-AA0D-C7307C415791}" destId="{8BEA8970-EFE4-443D-9982-2AC650D3277B}" srcOrd="4" destOrd="0" presId="urn:microsoft.com/office/officeart/2005/8/layout/list1"/>
    <dgm:cxn modelId="{A2DF4555-C5AF-4EE7-AAAE-EED6DAE82092}" type="presParOf" srcId="{8BEA8970-EFE4-443D-9982-2AC650D3277B}" destId="{D988BCB2-9B85-42F9-90EC-2E57EDC80578}" srcOrd="0" destOrd="0" presId="urn:microsoft.com/office/officeart/2005/8/layout/list1"/>
    <dgm:cxn modelId="{303DBEB0-05D8-48B0-9010-CF021C44759D}" type="presParOf" srcId="{8BEA8970-EFE4-443D-9982-2AC650D3277B}" destId="{B938BB40-51F7-4B7B-B9B6-81676C34EF11}" srcOrd="1" destOrd="0" presId="urn:microsoft.com/office/officeart/2005/8/layout/list1"/>
    <dgm:cxn modelId="{A22E793A-6447-4B0C-814F-A995F7004EBB}" type="presParOf" srcId="{B260DBFA-4B9C-4CCA-AA0D-C7307C415791}" destId="{369EC05B-DCCD-4699-86AB-D14DB3C05481}" srcOrd="5" destOrd="0" presId="urn:microsoft.com/office/officeart/2005/8/layout/list1"/>
    <dgm:cxn modelId="{310D947A-B282-4823-9448-F7CA290626BE}" type="presParOf" srcId="{B260DBFA-4B9C-4CCA-AA0D-C7307C415791}" destId="{A31A5E7E-6ED4-4A28-B920-66A5EE5A847E}" srcOrd="6" destOrd="0" presId="urn:microsoft.com/office/officeart/2005/8/layout/list1"/>
    <dgm:cxn modelId="{ACCF66FB-1413-4A0C-9D99-8E96B93D0EFD}" type="presParOf" srcId="{B260DBFA-4B9C-4CCA-AA0D-C7307C415791}" destId="{1CDDD83A-543A-4400-BE16-339ADD5AE6D4}" srcOrd="7" destOrd="0" presId="urn:microsoft.com/office/officeart/2005/8/layout/list1"/>
    <dgm:cxn modelId="{54B17ACC-6915-425A-8315-52EFC799B051}" type="presParOf" srcId="{B260DBFA-4B9C-4CCA-AA0D-C7307C415791}" destId="{FEE3D6F2-FE94-4FE9-816A-75D99AEBDEC6}" srcOrd="8" destOrd="0" presId="urn:microsoft.com/office/officeart/2005/8/layout/list1"/>
    <dgm:cxn modelId="{65E76BE2-A2CB-429F-AA6C-D5E6246B2C6B}" type="presParOf" srcId="{FEE3D6F2-FE94-4FE9-816A-75D99AEBDEC6}" destId="{DC9EA440-36D8-4A89-BC7C-5D7739F8FB01}" srcOrd="0" destOrd="0" presId="urn:microsoft.com/office/officeart/2005/8/layout/list1"/>
    <dgm:cxn modelId="{6005BA71-8A2F-449D-82BF-F689062F34CE}" type="presParOf" srcId="{FEE3D6F2-FE94-4FE9-816A-75D99AEBDEC6}" destId="{A605F8F2-96DA-45F9-A631-DDED8515E864}" srcOrd="1" destOrd="0" presId="urn:microsoft.com/office/officeart/2005/8/layout/list1"/>
    <dgm:cxn modelId="{257EE5F1-8B23-4E59-ABAE-0807739A0671}" type="presParOf" srcId="{B260DBFA-4B9C-4CCA-AA0D-C7307C415791}" destId="{A87E37E0-3644-497B-BD97-A39688E748C9}" srcOrd="9" destOrd="0" presId="urn:microsoft.com/office/officeart/2005/8/layout/list1"/>
    <dgm:cxn modelId="{1FD1C2C2-AA2A-42E0-804D-D1C6C8AAF714}" type="presParOf" srcId="{B260DBFA-4B9C-4CCA-AA0D-C7307C415791}" destId="{70E5F5A7-9A13-4BAA-A516-D1208F95CF7F}" srcOrd="10" destOrd="0" presId="urn:microsoft.com/office/officeart/2005/8/layout/list1"/>
    <dgm:cxn modelId="{B171B899-CB91-4EEA-BEFA-94645E89E208}" type="presParOf" srcId="{B260DBFA-4B9C-4CCA-AA0D-C7307C415791}" destId="{7AC67255-9BE7-42CD-B126-1C9A988C9A17}" srcOrd="11" destOrd="0" presId="urn:microsoft.com/office/officeart/2005/8/layout/list1"/>
    <dgm:cxn modelId="{6C8DFFBF-4C9B-469D-8426-56424964070C}" type="presParOf" srcId="{B260DBFA-4B9C-4CCA-AA0D-C7307C415791}" destId="{149A53C1-AD46-4685-828B-CB234B70CE50}" srcOrd="12" destOrd="0" presId="urn:microsoft.com/office/officeart/2005/8/layout/list1"/>
    <dgm:cxn modelId="{9768ABE0-4951-45FB-8529-B1CD7035D8CB}" type="presParOf" srcId="{149A53C1-AD46-4685-828B-CB234B70CE50}" destId="{B5C353D8-F7B1-4B78-B8AB-605B5DAD2E8B}" srcOrd="0" destOrd="0" presId="urn:microsoft.com/office/officeart/2005/8/layout/list1"/>
    <dgm:cxn modelId="{A599D261-3DC6-4230-889B-8A86D65ECC25}" type="presParOf" srcId="{149A53C1-AD46-4685-828B-CB234B70CE50}" destId="{49162903-094B-46FA-90A9-EFE068D40531}" srcOrd="1" destOrd="0" presId="urn:microsoft.com/office/officeart/2005/8/layout/list1"/>
    <dgm:cxn modelId="{E3253913-B248-4373-AE3F-44EE1985CA1C}" type="presParOf" srcId="{B260DBFA-4B9C-4CCA-AA0D-C7307C415791}" destId="{A6CA415A-5A1F-4385-8753-BE25131C1FF3}" srcOrd="13" destOrd="0" presId="urn:microsoft.com/office/officeart/2005/8/layout/list1"/>
    <dgm:cxn modelId="{8B01754F-0537-4F58-A678-D87808A88A0A}" type="presParOf" srcId="{B260DBFA-4B9C-4CCA-AA0D-C7307C415791}" destId="{B0E942BF-6CB0-4861-94DA-67ED307BD390}" srcOrd="14" destOrd="0" presId="urn:microsoft.com/office/officeart/2005/8/layout/list1"/>
    <dgm:cxn modelId="{1466E91D-9E46-401F-B852-BD9419770CC6}" type="presParOf" srcId="{B260DBFA-4B9C-4CCA-AA0D-C7307C415791}" destId="{D654C596-8561-47F4-B4E6-994E4240784C}" srcOrd="15" destOrd="0" presId="urn:microsoft.com/office/officeart/2005/8/layout/list1"/>
    <dgm:cxn modelId="{6453A7C0-DCCD-49C8-8ABA-81000D69D611}" type="presParOf" srcId="{B260DBFA-4B9C-4CCA-AA0D-C7307C415791}" destId="{FEA56659-DEA5-4791-83CE-BC4FE8305BB5}" srcOrd="16" destOrd="0" presId="urn:microsoft.com/office/officeart/2005/8/layout/list1"/>
    <dgm:cxn modelId="{A3CAF38F-E47D-4D0A-9888-23AF5357069C}" type="presParOf" srcId="{FEA56659-DEA5-4791-83CE-BC4FE8305BB5}" destId="{35746DCA-E11D-4E8F-8AEE-880FEF768E88}" srcOrd="0" destOrd="0" presId="urn:microsoft.com/office/officeart/2005/8/layout/list1"/>
    <dgm:cxn modelId="{63C30D07-0A5C-4FF6-A38B-8852BA206774}" type="presParOf" srcId="{FEA56659-DEA5-4791-83CE-BC4FE8305BB5}" destId="{1CC90D54-2FBE-43AE-AF5B-B1F862A007FC}" srcOrd="1" destOrd="0" presId="urn:microsoft.com/office/officeart/2005/8/layout/list1"/>
    <dgm:cxn modelId="{238EF7C2-7BB3-4DDF-A9CA-BE9D4EAC5E26}" type="presParOf" srcId="{B260DBFA-4B9C-4CCA-AA0D-C7307C415791}" destId="{2A8A9CD0-549B-4BA3-B7C0-5C6CD7F8DD97}" srcOrd="17" destOrd="0" presId="urn:microsoft.com/office/officeart/2005/8/layout/list1"/>
    <dgm:cxn modelId="{2D0D8277-9D3E-457D-8787-24BB17F230FC}" type="presParOf" srcId="{B260DBFA-4B9C-4CCA-AA0D-C7307C415791}" destId="{7059EA1C-626A-4432-B0F3-675E15E770EE}" srcOrd="18" destOrd="0" presId="urn:microsoft.com/office/officeart/2005/8/layout/list1"/>
  </dgm:cxnLst>
  <dgm:bg/>
  <dgm:whole>
    <a:ln>
      <a:solidFill>
        <a:schemeClr val="accent4">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B8304-77A8-4DBD-BBE3-C38E0DC774FD}" type="doc">
      <dgm:prSet loTypeId="urn:microsoft.com/office/officeart/2005/8/layout/target3" loCatId="relationship" qsTypeId="urn:microsoft.com/office/officeart/2005/8/quickstyle/3d3" qsCatId="3D" csTypeId="urn:microsoft.com/office/officeart/2005/8/colors/accent2_1" csCatId="accent2" phldr="1"/>
      <dgm:spPr/>
      <dgm:t>
        <a:bodyPr/>
        <a:lstStyle/>
        <a:p>
          <a:endParaRPr lang="es-MX"/>
        </a:p>
      </dgm:t>
    </dgm:pt>
    <dgm:pt modelId="{CC7A472F-3EA4-4954-8852-5545F12A800F}">
      <dgm:prSet phldrT="[Texto]" custT="1"/>
      <dgm:spPr>
        <a:solidFill>
          <a:schemeClr val="accent4">
            <a:lumMod val="20000"/>
            <a:lumOff val="80000"/>
          </a:schemeClr>
        </a:solidFill>
      </dgm:spPr>
      <dgm:t>
        <a:bodyPr/>
        <a:lstStyle/>
        <a:p>
          <a:r>
            <a:rPr lang="es-MX" sz="1800" b="1" dirty="0" smtClean="0">
              <a:latin typeface="Times New Roman" panose="02020603050405020304" pitchFamily="18" charset="0"/>
              <a:cs typeface="Times New Roman" panose="02020603050405020304" pitchFamily="18" charset="0"/>
            </a:rPr>
            <a:t>ESTRATEGIAS METODOLÓGICAS</a:t>
          </a:r>
          <a:endParaRPr lang="es-MX" sz="1800" b="1" dirty="0">
            <a:latin typeface="Times New Roman" panose="02020603050405020304" pitchFamily="18" charset="0"/>
            <a:cs typeface="Times New Roman" panose="02020603050405020304" pitchFamily="18" charset="0"/>
          </a:endParaRPr>
        </a:p>
      </dgm:t>
    </dgm:pt>
    <dgm:pt modelId="{1394F899-A521-4273-AEED-C6504B279D70}" type="parTrans" cxnId="{075D4D13-247E-45D2-AA4F-2AC8A5590348}">
      <dgm:prSet/>
      <dgm:spPr/>
      <dgm:t>
        <a:bodyPr/>
        <a:lstStyle/>
        <a:p>
          <a:endParaRPr lang="es-MX" sz="1800">
            <a:latin typeface="Times New Roman" panose="02020603050405020304" pitchFamily="18" charset="0"/>
            <a:cs typeface="Times New Roman" panose="02020603050405020304" pitchFamily="18" charset="0"/>
          </a:endParaRPr>
        </a:p>
      </dgm:t>
    </dgm:pt>
    <dgm:pt modelId="{0054416E-65E6-4E45-8746-D4CB519ACEF2}" type="sibTrans" cxnId="{075D4D13-247E-45D2-AA4F-2AC8A5590348}">
      <dgm:prSet/>
      <dgm:spPr/>
      <dgm:t>
        <a:bodyPr/>
        <a:lstStyle/>
        <a:p>
          <a:endParaRPr lang="es-MX" sz="1800">
            <a:latin typeface="Times New Roman" panose="02020603050405020304" pitchFamily="18" charset="0"/>
            <a:cs typeface="Times New Roman" panose="02020603050405020304" pitchFamily="18" charset="0"/>
          </a:endParaRPr>
        </a:p>
      </dgm:t>
    </dgm:pt>
    <dgm:pt modelId="{6202F600-89AF-4020-9EB9-5B4041C9BC21}">
      <dgm:prSet phldrT="[Texto]" custT="1"/>
      <dgm:spPr/>
      <dgm:t>
        <a:bodyPr/>
        <a:lstStyle/>
        <a:p>
          <a:pPr algn="just"/>
          <a:r>
            <a:rPr lang="es-MX" sz="1800" dirty="0" smtClean="0">
              <a:latin typeface="Times New Roman" panose="02020603050405020304" pitchFamily="18" charset="0"/>
              <a:cs typeface="Times New Roman" panose="02020603050405020304" pitchFamily="18" charset="0"/>
            </a:rPr>
            <a:t>Chacón (2008), define las estrategias metodológicas como el medio del que se vale el docente para  motivar e involucrar a los estudiantes en el proceso de enseñanza-aprendizaje.  </a:t>
          </a:r>
          <a:endParaRPr lang="es-MX" sz="1800" dirty="0">
            <a:latin typeface="Times New Roman" panose="02020603050405020304" pitchFamily="18" charset="0"/>
            <a:cs typeface="Times New Roman" panose="02020603050405020304" pitchFamily="18" charset="0"/>
          </a:endParaRPr>
        </a:p>
      </dgm:t>
    </dgm:pt>
    <dgm:pt modelId="{9819C56E-1BBE-47B2-B956-F17293AB556F}" type="parTrans" cxnId="{3C17FC49-46F4-44F5-A87C-9ACB067E0AE6}">
      <dgm:prSet/>
      <dgm:spPr/>
      <dgm:t>
        <a:bodyPr/>
        <a:lstStyle/>
        <a:p>
          <a:endParaRPr lang="es-MX" sz="1800">
            <a:latin typeface="Times New Roman" panose="02020603050405020304" pitchFamily="18" charset="0"/>
            <a:cs typeface="Times New Roman" panose="02020603050405020304" pitchFamily="18" charset="0"/>
          </a:endParaRPr>
        </a:p>
      </dgm:t>
    </dgm:pt>
    <dgm:pt modelId="{FC9C2784-C81C-4905-BB19-FB62628077EA}" type="sibTrans" cxnId="{3C17FC49-46F4-44F5-A87C-9ACB067E0AE6}">
      <dgm:prSet/>
      <dgm:spPr/>
      <dgm:t>
        <a:bodyPr/>
        <a:lstStyle/>
        <a:p>
          <a:endParaRPr lang="es-MX" sz="1800">
            <a:latin typeface="Times New Roman" panose="02020603050405020304" pitchFamily="18" charset="0"/>
            <a:cs typeface="Times New Roman" panose="02020603050405020304" pitchFamily="18" charset="0"/>
          </a:endParaRPr>
        </a:p>
      </dgm:t>
    </dgm:pt>
    <dgm:pt modelId="{F14124C6-AEAB-48CF-A73C-F8841AE8E392}">
      <dgm:prSet phldrT="[Texto]" custT="1"/>
      <dgm:spPr>
        <a:solidFill>
          <a:schemeClr val="accent4">
            <a:lumMod val="20000"/>
            <a:lumOff val="80000"/>
            <a:alpha val="90000"/>
          </a:schemeClr>
        </a:solidFill>
      </dgm:spPr>
      <dgm:t>
        <a:bodyPr/>
        <a:lstStyle/>
        <a:p>
          <a:r>
            <a:rPr lang="es-MX" sz="1800" b="1" dirty="0" smtClean="0">
              <a:latin typeface="Times New Roman" panose="02020603050405020304" pitchFamily="18" charset="0"/>
              <a:cs typeface="Times New Roman" panose="02020603050405020304" pitchFamily="18" charset="0"/>
            </a:rPr>
            <a:t>MAPA MENTAL</a:t>
          </a:r>
          <a:endParaRPr lang="es-MX" sz="1800" b="1" dirty="0">
            <a:latin typeface="Times New Roman" panose="02020603050405020304" pitchFamily="18" charset="0"/>
            <a:cs typeface="Times New Roman" panose="02020603050405020304" pitchFamily="18" charset="0"/>
          </a:endParaRPr>
        </a:p>
      </dgm:t>
    </dgm:pt>
    <dgm:pt modelId="{7F5731E3-6B34-4BB4-9B64-14B839B1D5D6}" type="parTrans" cxnId="{6CB3443C-9FD7-49F7-9FD9-05F256529180}">
      <dgm:prSet/>
      <dgm:spPr/>
      <dgm:t>
        <a:bodyPr/>
        <a:lstStyle/>
        <a:p>
          <a:endParaRPr lang="es-MX" sz="1800">
            <a:latin typeface="Times New Roman" panose="02020603050405020304" pitchFamily="18" charset="0"/>
            <a:cs typeface="Times New Roman" panose="02020603050405020304" pitchFamily="18" charset="0"/>
          </a:endParaRPr>
        </a:p>
      </dgm:t>
    </dgm:pt>
    <dgm:pt modelId="{BDC3FB8C-B3AF-4021-AF22-82FDAB466A53}" type="sibTrans" cxnId="{6CB3443C-9FD7-49F7-9FD9-05F256529180}">
      <dgm:prSet/>
      <dgm:spPr/>
      <dgm:t>
        <a:bodyPr/>
        <a:lstStyle/>
        <a:p>
          <a:endParaRPr lang="es-MX" sz="1800">
            <a:latin typeface="Times New Roman" panose="02020603050405020304" pitchFamily="18" charset="0"/>
            <a:cs typeface="Times New Roman" panose="02020603050405020304" pitchFamily="18" charset="0"/>
          </a:endParaRPr>
        </a:p>
      </dgm:t>
    </dgm:pt>
    <dgm:pt modelId="{E89ED23F-3AD1-4E6A-97AB-3227AE574123}">
      <dgm:prSet phldrT="[Texto]" custT="1"/>
      <dgm:spPr/>
      <dgm:t>
        <a:bodyPr/>
        <a:lstStyle/>
        <a:p>
          <a:pPr algn="just"/>
          <a:r>
            <a:rPr lang="es-MX" sz="1800" dirty="0" err="1" smtClean="0">
              <a:latin typeface="Times New Roman" panose="02020603050405020304" pitchFamily="18" charset="0"/>
              <a:cs typeface="Times New Roman" panose="02020603050405020304" pitchFamily="18" charset="0"/>
            </a:rPr>
            <a:t>Fiktorius</a:t>
          </a:r>
          <a:r>
            <a:rPr lang="es-MX" sz="1800" dirty="0" smtClean="0">
              <a:latin typeface="Times New Roman" panose="02020603050405020304" pitchFamily="18" charset="0"/>
              <a:cs typeface="Times New Roman" panose="02020603050405020304" pitchFamily="18" charset="0"/>
            </a:rPr>
            <a:t> (2013) lo define </a:t>
          </a:r>
          <a:r>
            <a:rPr lang="es-EC" sz="1800" dirty="0" smtClean="0">
              <a:latin typeface="Times New Roman" panose="02020603050405020304" pitchFamily="18" charset="0"/>
              <a:cs typeface="Times New Roman" panose="02020603050405020304" pitchFamily="18" charset="0"/>
            </a:rPr>
            <a:t>como una herramienta visual que permite generar ideas, tomar notas, desarrollar conceptos, entre otras muchas posibilidades que facilitan la comprensión de información. </a:t>
          </a:r>
          <a:r>
            <a:rPr lang="es-MX" sz="1800" dirty="0" smtClean="0">
              <a:latin typeface="Times New Roman" panose="02020603050405020304" pitchFamily="18" charset="0"/>
              <a:cs typeface="Times New Roman" panose="02020603050405020304" pitchFamily="18" charset="0"/>
            </a:rPr>
            <a:t> </a:t>
          </a:r>
          <a:endParaRPr lang="es-MX" sz="1800" dirty="0">
            <a:latin typeface="Times New Roman" panose="02020603050405020304" pitchFamily="18" charset="0"/>
            <a:cs typeface="Times New Roman" panose="02020603050405020304" pitchFamily="18" charset="0"/>
          </a:endParaRPr>
        </a:p>
      </dgm:t>
    </dgm:pt>
    <dgm:pt modelId="{0A3205C3-58DE-4765-A65E-2D7C4A1FDBEC}" type="parTrans" cxnId="{5F92A98A-8030-42CB-80B3-2D817BE6D9CB}">
      <dgm:prSet/>
      <dgm:spPr/>
      <dgm:t>
        <a:bodyPr/>
        <a:lstStyle/>
        <a:p>
          <a:endParaRPr lang="es-MX" sz="1800">
            <a:latin typeface="Times New Roman" panose="02020603050405020304" pitchFamily="18" charset="0"/>
            <a:cs typeface="Times New Roman" panose="02020603050405020304" pitchFamily="18" charset="0"/>
          </a:endParaRPr>
        </a:p>
      </dgm:t>
    </dgm:pt>
    <dgm:pt modelId="{25BEC3D7-B88B-46A3-A092-97AB78C22745}" type="sibTrans" cxnId="{5F92A98A-8030-42CB-80B3-2D817BE6D9CB}">
      <dgm:prSet/>
      <dgm:spPr/>
      <dgm:t>
        <a:bodyPr/>
        <a:lstStyle/>
        <a:p>
          <a:endParaRPr lang="es-MX" sz="1800">
            <a:latin typeface="Times New Roman" panose="02020603050405020304" pitchFamily="18" charset="0"/>
            <a:cs typeface="Times New Roman" panose="02020603050405020304" pitchFamily="18" charset="0"/>
          </a:endParaRPr>
        </a:p>
      </dgm:t>
    </dgm:pt>
    <dgm:pt modelId="{626391B9-7CE4-4F48-A802-308A8544996F}">
      <dgm:prSet phldrT="[Texto]" custT="1"/>
      <dgm:spPr>
        <a:solidFill>
          <a:schemeClr val="accent4">
            <a:lumMod val="20000"/>
            <a:lumOff val="80000"/>
            <a:alpha val="90000"/>
          </a:schemeClr>
        </a:solidFill>
        <a:ln>
          <a:solidFill>
            <a:schemeClr val="accent6">
              <a:lumMod val="60000"/>
              <a:lumOff val="40000"/>
            </a:schemeClr>
          </a:solidFill>
        </a:ln>
      </dgm:spPr>
      <dgm:t>
        <a:bodyPr/>
        <a:lstStyle/>
        <a:p>
          <a:r>
            <a:rPr lang="es-MX" sz="1800" b="1" dirty="0" smtClean="0">
              <a:latin typeface="Times New Roman" panose="02020603050405020304" pitchFamily="18" charset="0"/>
              <a:cs typeface="Times New Roman" panose="02020603050405020304" pitchFamily="18" charset="0"/>
            </a:rPr>
            <a:t>APRENDIZAJE DE GRAMÁTICA</a:t>
          </a:r>
          <a:endParaRPr lang="es-MX" sz="1800" b="1" dirty="0">
            <a:latin typeface="Times New Roman" panose="02020603050405020304" pitchFamily="18" charset="0"/>
            <a:cs typeface="Times New Roman" panose="02020603050405020304" pitchFamily="18" charset="0"/>
          </a:endParaRPr>
        </a:p>
      </dgm:t>
    </dgm:pt>
    <dgm:pt modelId="{0AC91880-6593-4584-BFBE-8164131136D8}" type="parTrans" cxnId="{392C46C7-4C52-4FB8-8EB6-CACD5B9F6A47}">
      <dgm:prSet/>
      <dgm:spPr/>
      <dgm:t>
        <a:bodyPr/>
        <a:lstStyle/>
        <a:p>
          <a:endParaRPr lang="es-MX" sz="1800">
            <a:latin typeface="Times New Roman" panose="02020603050405020304" pitchFamily="18" charset="0"/>
            <a:cs typeface="Times New Roman" panose="02020603050405020304" pitchFamily="18" charset="0"/>
          </a:endParaRPr>
        </a:p>
      </dgm:t>
    </dgm:pt>
    <dgm:pt modelId="{65ADE48F-797D-462F-BBEE-75EBC2DCF8D3}" type="sibTrans" cxnId="{392C46C7-4C52-4FB8-8EB6-CACD5B9F6A47}">
      <dgm:prSet/>
      <dgm:spPr/>
      <dgm:t>
        <a:bodyPr/>
        <a:lstStyle/>
        <a:p>
          <a:endParaRPr lang="es-MX" sz="1800">
            <a:latin typeface="Times New Roman" panose="02020603050405020304" pitchFamily="18" charset="0"/>
            <a:cs typeface="Times New Roman" panose="02020603050405020304" pitchFamily="18" charset="0"/>
          </a:endParaRPr>
        </a:p>
      </dgm:t>
    </dgm:pt>
    <dgm:pt modelId="{61A99372-AA54-4E3B-81BB-66C72C6867E3}">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Hernández (2004), señala que para </a:t>
          </a:r>
          <a:r>
            <a:rPr lang="es-MX" sz="1800" dirty="0" smtClean="0">
              <a:latin typeface="Times New Roman" panose="02020603050405020304" pitchFamily="18" charset="0"/>
              <a:cs typeface="Times New Roman" panose="02020603050405020304" pitchFamily="18" charset="0"/>
            </a:rPr>
            <a:t>el aprendizaje de la gramática se deben considerar dimensiones como la forma, el significado y la función.  </a:t>
          </a:r>
          <a:endParaRPr lang="es-MX" sz="1800" dirty="0">
            <a:latin typeface="Times New Roman" panose="02020603050405020304" pitchFamily="18" charset="0"/>
            <a:cs typeface="Times New Roman" panose="02020603050405020304" pitchFamily="18" charset="0"/>
          </a:endParaRPr>
        </a:p>
      </dgm:t>
    </dgm:pt>
    <dgm:pt modelId="{C1014EA9-B378-422F-A2C9-C5103444875C}" type="parTrans" cxnId="{63F7AFBD-F434-446D-80B5-201438422F90}">
      <dgm:prSet/>
      <dgm:spPr/>
      <dgm:t>
        <a:bodyPr/>
        <a:lstStyle/>
        <a:p>
          <a:endParaRPr lang="es-MX" sz="1800">
            <a:latin typeface="Times New Roman" panose="02020603050405020304" pitchFamily="18" charset="0"/>
            <a:cs typeface="Times New Roman" panose="02020603050405020304" pitchFamily="18" charset="0"/>
          </a:endParaRPr>
        </a:p>
      </dgm:t>
    </dgm:pt>
    <dgm:pt modelId="{5AAF2801-D8AA-44F7-BC6B-653B2BD63AB6}" type="sibTrans" cxnId="{63F7AFBD-F434-446D-80B5-201438422F90}">
      <dgm:prSet/>
      <dgm:spPr/>
      <dgm:t>
        <a:bodyPr/>
        <a:lstStyle/>
        <a:p>
          <a:endParaRPr lang="es-MX" sz="1800">
            <a:latin typeface="Times New Roman" panose="02020603050405020304" pitchFamily="18" charset="0"/>
            <a:cs typeface="Times New Roman" panose="02020603050405020304" pitchFamily="18" charset="0"/>
          </a:endParaRPr>
        </a:p>
      </dgm:t>
    </dgm:pt>
    <dgm:pt modelId="{DE6A2F39-0A53-430C-A395-DC47CB6F887D}" type="pres">
      <dgm:prSet presAssocID="{E89B8304-77A8-4DBD-BBE3-C38E0DC774FD}" presName="Name0" presStyleCnt="0">
        <dgm:presLayoutVars>
          <dgm:chMax val="7"/>
          <dgm:dir/>
          <dgm:animLvl val="lvl"/>
          <dgm:resizeHandles val="exact"/>
        </dgm:presLayoutVars>
      </dgm:prSet>
      <dgm:spPr/>
      <dgm:t>
        <a:bodyPr/>
        <a:lstStyle/>
        <a:p>
          <a:endParaRPr lang="es-MX"/>
        </a:p>
      </dgm:t>
    </dgm:pt>
    <dgm:pt modelId="{089ECC8D-F961-42BF-8A67-4B69280EC5D3}" type="pres">
      <dgm:prSet presAssocID="{CC7A472F-3EA4-4954-8852-5545F12A800F}" presName="circle1" presStyleLbl="node1" presStyleIdx="0" presStyleCnt="3"/>
      <dgm:spPr>
        <a:ln>
          <a:solidFill>
            <a:schemeClr val="accent6">
              <a:lumMod val="60000"/>
              <a:lumOff val="40000"/>
            </a:schemeClr>
          </a:solidFill>
        </a:ln>
      </dgm:spPr>
    </dgm:pt>
    <dgm:pt modelId="{123A29F1-ADF7-4D50-827B-A29FC749FB46}" type="pres">
      <dgm:prSet presAssocID="{CC7A472F-3EA4-4954-8852-5545F12A800F}" presName="space" presStyleCnt="0"/>
      <dgm:spPr/>
    </dgm:pt>
    <dgm:pt modelId="{13FDFA77-B602-4A4C-A999-327CCE1E56F6}" type="pres">
      <dgm:prSet presAssocID="{CC7A472F-3EA4-4954-8852-5545F12A800F}" presName="rect1" presStyleLbl="alignAcc1" presStyleIdx="0" presStyleCnt="3"/>
      <dgm:spPr/>
      <dgm:t>
        <a:bodyPr/>
        <a:lstStyle/>
        <a:p>
          <a:endParaRPr lang="es-MX"/>
        </a:p>
      </dgm:t>
    </dgm:pt>
    <dgm:pt modelId="{2BF5919E-E818-408E-90B3-C649B6B1DC38}" type="pres">
      <dgm:prSet presAssocID="{F14124C6-AEAB-48CF-A73C-F8841AE8E392}" presName="vertSpace2" presStyleLbl="node1" presStyleIdx="0" presStyleCnt="3"/>
      <dgm:spPr/>
    </dgm:pt>
    <dgm:pt modelId="{A4E6A520-4CD0-44D7-9B35-FBCE5017653B}" type="pres">
      <dgm:prSet presAssocID="{F14124C6-AEAB-48CF-A73C-F8841AE8E392}" presName="circle2" presStyleLbl="node1" presStyleIdx="1" presStyleCnt="3"/>
      <dgm:spPr>
        <a:ln>
          <a:solidFill>
            <a:schemeClr val="accent6">
              <a:lumMod val="60000"/>
              <a:lumOff val="40000"/>
            </a:schemeClr>
          </a:solidFill>
        </a:ln>
      </dgm:spPr>
    </dgm:pt>
    <dgm:pt modelId="{632D314E-3EE8-431C-BE8C-B0C05A2C4B2F}" type="pres">
      <dgm:prSet presAssocID="{F14124C6-AEAB-48CF-A73C-F8841AE8E392}" presName="rect2" presStyleLbl="alignAcc1" presStyleIdx="1" presStyleCnt="3"/>
      <dgm:spPr/>
      <dgm:t>
        <a:bodyPr/>
        <a:lstStyle/>
        <a:p>
          <a:endParaRPr lang="es-MX"/>
        </a:p>
      </dgm:t>
    </dgm:pt>
    <dgm:pt modelId="{C6DBBF06-9D5A-4610-9BFE-465366E16D0B}" type="pres">
      <dgm:prSet presAssocID="{626391B9-7CE4-4F48-A802-308A8544996F}" presName="vertSpace3" presStyleLbl="node1" presStyleIdx="1" presStyleCnt="3"/>
      <dgm:spPr/>
    </dgm:pt>
    <dgm:pt modelId="{C602C62F-F5D3-426F-9B78-E3FC207EF335}" type="pres">
      <dgm:prSet presAssocID="{626391B9-7CE4-4F48-A802-308A8544996F}" presName="circle3" presStyleLbl="node1" presStyleIdx="2" presStyleCnt="3"/>
      <dgm:spPr>
        <a:ln>
          <a:solidFill>
            <a:schemeClr val="accent6">
              <a:lumMod val="60000"/>
              <a:lumOff val="40000"/>
            </a:schemeClr>
          </a:solidFill>
        </a:ln>
      </dgm:spPr>
    </dgm:pt>
    <dgm:pt modelId="{6F582120-54A1-48BA-B7C0-C678C2582E33}" type="pres">
      <dgm:prSet presAssocID="{626391B9-7CE4-4F48-A802-308A8544996F}" presName="rect3" presStyleLbl="alignAcc1" presStyleIdx="2" presStyleCnt="3"/>
      <dgm:spPr/>
      <dgm:t>
        <a:bodyPr/>
        <a:lstStyle/>
        <a:p>
          <a:endParaRPr lang="es-MX"/>
        </a:p>
      </dgm:t>
    </dgm:pt>
    <dgm:pt modelId="{5347AE0B-3705-4D74-AA9F-94EE75531B30}" type="pres">
      <dgm:prSet presAssocID="{CC7A472F-3EA4-4954-8852-5545F12A800F}" presName="rect1ParTx" presStyleLbl="alignAcc1" presStyleIdx="2" presStyleCnt="3">
        <dgm:presLayoutVars>
          <dgm:chMax val="1"/>
          <dgm:bulletEnabled val="1"/>
        </dgm:presLayoutVars>
      </dgm:prSet>
      <dgm:spPr/>
      <dgm:t>
        <a:bodyPr/>
        <a:lstStyle/>
        <a:p>
          <a:endParaRPr lang="es-MX"/>
        </a:p>
      </dgm:t>
    </dgm:pt>
    <dgm:pt modelId="{4C5EDAF0-F836-461C-94F1-C3EA75975080}" type="pres">
      <dgm:prSet presAssocID="{CC7A472F-3EA4-4954-8852-5545F12A800F}" presName="rect1ChTx" presStyleLbl="alignAcc1" presStyleIdx="2" presStyleCnt="3">
        <dgm:presLayoutVars>
          <dgm:bulletEnabled val="1"/>
        </dgm:presLayoutVars>
      </dgm:prSet>
      <dgm:spPr/>
      <dgm:t>
        <a:bodyPr/>
        <a:lstStyle/>
        <a:p>
          <a:endParaRPr lang="es-MX"/>
        </a:p>
      </dgm:t>
    </dgm:pt>
    <dgm:pt modelId="{68F3323F-E445-4854-9018-EF82CA2FC6D6}" type="pres">
      <dgm:prSet presAssocID="{F14124C6-AEAB-48CF-A73C-F8841AE8E392}" presName="rect2ParTx" presStyleLbl="alignAcc1" presStyleIdx="2" presStyleCnt="3">
        <dgm:presLayoutVars>
          <dgm:chMax val="1"/>
          <dgm:bulletEnabled val="1"/>
        </dgm:presLayoutVars>
      </dgm:prSet>
      <dgm:spPr/>
      <dgm:t>
        <a:bodyPr/>
        <a:lstStyle/>
        <a:p>
          <a:endParaRPr lang="es-MX"/>
        </a:p>
      </dgm:t>
    </dgm:pt>
    <dgm:pt modelId="{6B30D198-4E21-44C4-8D5D-FCBCD1AF788B}" type="pres">
      <dgm:prSet presAssocID="{F14124C6-AEAB-48CF-A73C-F8841AE8E392}" presName="rect2ChTx" presStyleLbl="alignAcc1" presStyleIdx="2" presStyleCnt="3">
        <dgm:presLayoutVars>
          <dgm:bulletEnabled val="1"/>
        </dgm:presLayoutVars>
      </dgm:prSet>
      <dgm:spPr/>
      <dgm:t>
        <a:bodyPr/>
        <a:lstStyle/>
        <a:p>
          <a:endParaRPr lang="es-MX"/>
        </a:p>
      </dgm:t>
    </dgm:pt>
    <dgm:pt modelId="{D24AE133-267A-4559-B832-CF2A2851DE52}" type="pres">
      <dgm:prSet presAssocID="{626391B9-7CE4-4F48-A802-308A8544996F}" presName="rect3ParTx" presStyleLbl="alignAcc1" presStyleIdx="2" presStyleCnt="3">
        <dgm:presLayoutVars>
          <dgm:chMax val="1"/>
          <dgm:bulletEnabled val="1"/>
        </dgm:presLayoutVars>
      </dgm:prSet>
      <dgm:spPr/>
      <dgm:t>
        <a:bodyPr/>
        <a:lstStyle/>
        <a:p>
          <a:endParaRPr lang="es-MX"/>
        </a:p>
      </dgm:t>
    </dgm:pt>
    <dgm:pt modelId="{6F5D2397-DAC5-4A6C-B140-B6AA62AC5BB7}" type="pres">
      <dgm:prSet presAssocID="{626391B9-7CE4-4F48-A802-308A8544996F}" presName="rect3ChTx" presStyleLbl="alignAcc1" presStyleIdx="2" presStyleCnt="3">
        <dgm:presLayoutVars>
          <dgm:bulletEnabled val="1"/>
        </dgm:presLayoutVars>
      </dgm:prSet>
      <dgm:spPr/>
      <dgm:t>
        <a:bodyPr/>
        <a:lstStyle/>
        <a:p>
          <a:endParaRPr lang="es-MX"/>
        </a:p>
      </dgm:t>
    </dgm:pt>
  </dgm:ptLst>
  <dgm:cxnLst>
    <dgm:cxn modelId="{883FCAA7-D497-4BB6-8F5B-3D2AB21A416D}" type="presOf" srcId="{CC7A472F-3EA4-4954-8852-5545F12A800F}" destId="{13FDFA77-B602-4A4C-A999-327CCE1E56F6}" srcOrd="0" destOrd="0" presId="urn:microsoft.com/office/officeart/2005/8/layout/target3"/>
    <dgm:cxn modelId="{896D9EA5-F881-4C5B-BA94-47EA8DA6F7C8}" type="presOf" srcId="{F14124C6-AEAB-48CF-A73C-F8841AE8E392}" destId="{632D314E-3EE8-431C-BE8C-B0C05A2C4B2F}" srcOrd="0" destOrd="0" presId="urn:microsoft.com/office/officeart/2005/8/layout/target3"/>
    <dgm:cxn modelId="{0EE8CAF1-1253-4D77-A5FF-E0CA6CC2488D}" type="presOf" srcId="{61A99372-AA54-4E3B-81BB-66C72C6867E3}" destId="{6F5D2397-DAC5-4A6C-B140-B6AA62AC5BB7}" srcOrd="0" destOrd="0" presId="urn:microsoft.com/office/officeart/2005/8/layout/target3"/>
    <dgm:cxn modelId="{075D4D13-247E-45D2-AA4F-2AC8A5590348}" srcId="{E89B8304-77A8-4DBD-BBE3-C38E0DC774FD}" destId="{CC7A472F-3EA4-4954-8852-5545F12A800F}" srcOrd="0" destOrd="0" parTransId="{1394F899-A521-4273-AEED-C6504B279D70}" sibTransId="{0054416E-65E6-4E45-8746-D4CB519ACEF2}"/>
    <dgm:cxn modelId="{5F92A98A-8030-42CB-80B3-2D817BE6D9CB}" srcId="{F14124C6-AEAB-48CF-A73C-F8841AE8E392}" destId="{E89ED23F-3AD1-4E6A-97AB-3227AE574123}" srcOrd="0" destOrd="0" parTransId="{0A3205C3-58DE-4765-A65E-2D7C4A1FDBEC}" sibTransId="{25BEC3D7-B88B-46A3-A092-97AB78C22745}"/>
    <dgm:cxn modelId="{795ADA70-1BE6-44FB-96B9-4BBBB1523881}" type="presOf" srcId="{626391B9-7CE4-4F48-A802-308A8544996F}" destId="{D24AE133-267A-4559-B832-CF2A2851DE52}" srcOrd="1" destOrd="0" presId="urn:microsoft.com/office/officeart/2005/8/layout/target3"/>
    <dgm:cxn modelId="{2FCD72BD-3860-4687-80F1-9F8DD680C20F}" type="presOf" srcId="{E89ED23F-3AD1-4E6A-97AB-3227AE574123}" destId="{6B30D198-4E21-44C4-8D5D-FCBCD1AF788B}" srcOrd="0" destOrd="0" presId="urn:microsoft.com/office/officeart/2005/8/layout/target3"/>
    <dgm:cxn modelId="{B5F5F5FC-EDEC-498D-A507-4951333C8AC2}" type="presOf" srcId="{CC7A472F-3EA4-4954-8852-5545F12A800F}" destId="{5347AE0B-3705-4D74-AA9F-94EE75531B30}" srcOrd="1" destOrd="0" presId="urn:microsoft.com/office/officeart/2005/8/layout/target3"/>
    <dgm:cxn modelId="{EE754791-A21C-4C99-BA68-D219D4ECF138}" type="presOf" srcId="{626391B9-7CE4-4F48-A802-308A8544996F}" destId="{6F582120-54A1-48BA-B7C0-C678C2582E33}" srcOrd="0" destOrd="0" presId="urn:microsoft.com/office/officeart/2005/8/layout/target3"/>
    <dgm:cxn modelId="{BD41A799-4096-44AB-A2B5-5A3751EFDDE1}" type="presOf" srcId="{6202F600-89AF-4020-9EB9-5B4041C9BC21}" destId="{4C5EDAF0-F836-461C-94F1-C3EA75975080}" srcOrd="0" destOrd="0" presId="urn:microsoft.com/office/officeart/2005/8/layout/target3"/>
    <dgm:cxn modelId="{2C5DACB8-DE97-488F-8C16-6AB0B21BAAC1}" type="presOf" srcId="{F14124C6-AEAB-48CF-A73C-F8841AE8E392}" destId="{68F3323F-E445-4854-9018-EF82CA2FC6D6}" srcOrd="1" destOrd="0" presId="urn:microsoft.com/office/officeart/2005/8/layout/target3"/>
    <dgm:cxn modelId="{6CB3443C-9FD7-49F7-9FD9-05F256529180}" srcId="{E89B8304-77A8-4DBD-BBE3-C38E0DC774FD}" destId="{F14124C6-AEAB-48CF-A73C-F8841AE8E392}" srcOrd="1" destOrd="0" parTransId="{7F5731E3-6B34-4BB4-9B64-14B839B1D5D6}" sibTransId="{BDC3FB8C-B3AF-4021-AF22-82FDAB466A53}"/>
    <dgm:cxn modelId="{63F7AFBD-F434-446D-80B5-201438422F90}" srcId="{626391B9-7CE4-4F48-A802-308A8544996F}" destId="{61A99372-AA54-4E3B-81BB-66C72C6867E3}" srcOrd="0" destOrd="0" parTransId="{C1014EA9-B378-422F-A2C9-C5103444875C}" sibTransId="{5AAF2801-D8AA-44F7-BC6B-653B2BD63AB6}"/>
    <dgm:cxn modelId="{3905DEB8-6685-410C-AD97-5144E1CF59F0}" type="presOf" srcId="{E89B8304-77A8-4DBD-BBE3-C38E0DC774FD}" destId="{DE6A2F39-0A53-430C-A395-DC47CB6F887D}" srcOrd="0" destOrd="0" presId="urn:microsoft.com/office/officeart/2005/8/layout/target3"/>
    <dgm:cxn modelId="{392C46C7-4C52-4FB8-8EB6-CACD5B9F6A47}" srcId="{E89B8304-77A8-4DBD-BBE3-C38E0DC774FD}" destId="{626391B9-7CE4-4F48-A802-308A8544996F}" srcOrd="2" destOrd="0" parTransId="{0AC91880-6593-4584-BFBE-8164131136D8}" sibTransId="{65ADE48F-797D-462F-BBEE-75EBC2DCF8D3}"/>
    <dgm:cxn modelId="{3C17FC49-46F4-44F5-A87C-9ACB067E0AE6}" srcId="{CC7A472F-3EA4-4954-8852-5545F12A800F}" destId="{6202F600-89AF-4020-9EB9-5B4041C9BC21}" srcOrd="0" destOrd="0" parTransId="{9819C56E-1BBE-47B2-B956-F17293AB556F}" sibTransId="{FC9C2784-C81C-4905-BB19-FB62628077EA}"/>
    <dgm:cxn modelId="{809D5BCA-B5D4-467A-8A33-329ADF9D4FD5}" type="presParOf" srcId="{DE6A2F39-0A53-430C-A395-DC47CB6F887D}" destId="{089ECC8D-F961-42BF-8A67-4B69280EC5D3}" srcOrd="0" destOrd="0" presId="urn:microsoft.com/office/officeart/2005/8/layout/target3"/>
    <dgm:cxn modelId="{0AFB9D58-6E8E-4C8D-9B97-9297EA038121}" type="presParOf" srcId="{DE6A2F39-0A53-430C-A395-DC47CB6F887D}" destId="{123A29F1-ADF7-4D50-827B-A29FC749FB46}" srcOrd="1" destOrd="0" presId="urn:microsoft.com/office/officeart/2005/8/layout/target3"/>
    <dgm:cxn modelId="{C4E61504-97C5-495B-9B86-B23A99B900D9}" type="presParOf" srcId="{DE6A2F39-0A53-430C-A395-DC47CB6F887D}" destId="{13FDFA77-B602-4A4C-A999-327CCE1E56F6}" srcOrd="2" destOrd="0" presId="urn:microsoft.com/office/officeart/2005/8/layout/target3"/>
    <dgm:cxn modelId="{41EDDF3C-FDC1-47CE-82EE-08D825B4761C}" type="presParOf" srcId="{DE6A2F39-0A53-430C-A395-DC47CB6F887D}" destId="{2BF5919E-E818-408E-90B3-C649B6B1DC38}" srcOrd="3" destOrd="0" presId="urn:microsoft.com/office/officeart/2005/8/layout/target3"/>
    <dgm:cxn modelId="{D2199C3F-202D-4B9D-9F56-CC347133E215}" type="presParOf" srcId="{DE6A2F39-0A53-430C-A395-DC47CB6F887D}" destId="{A4E6A520-4CD0-44D7-9B35-FBCE5017653B}" srcOrd="4" destOrd="0" presId="urn:microsoft.com/office/officeart/2005/8/layout/target3"/>
    <dgm:cxn modelId="{2F6D61A3-B430-4631-864B-FC60F70CB461}" type="presParOf" srcId="{DE6A2F39-0A53-430C-A395-DC47CB6F887D}" destId="{632D314E-3EE8-431C-BE8C-B0C05A2C4B2F}" srcOrd="5" destOrd="0" presId="urn:microsoft.com/office/officeart/2005/8/layout/target3"/>
    <dgm:cxn modelId="{EBBBFF28-16DA-4528-8BD0-230628C4E6DD}" type="presParOf" srcId="{DE6A2F39-0A53-430C-A395-DC47CB6F887D}" destId="{C6DBBF06-9D5A-4610-9BFE-465366E16D0B}" srcOrd="6" destOrd="0" presId="urn:microsoft.com/office/officeart/2005/8/layout/target3"/>
    <dgm:cxn modelId="{3CE8D549-8AE2-4A3B-876F-0A36EEB34012}" type="presParOf" srcId="{DE6A2F39-0A53-430C-A395-DC47CB6F887D}" destId="{C602C62F-F5D3-426F-9B78-E3FC207EF335}" srcOrd="7" destOrd="0" presId="urn:microsoft.com/office/officeart/2005/8/layout/target3"/>
    <dgm:cxn modelId="{19A40E64-1C24-4922-86F4-C77150B830E2}" type="presParOf" srcId="{DE6A2F39-0A53-430C-A395-DC47CB6F887D}" destId="{6F582120-54A1-48BA-B7C0-C678C2582E33}" srcOrd="8" destOrd="0" presId="urn:microsoft.com/office/officeart/2005/8/layout/target3"/>
    <dgm:cxn modelId="{8D86B494-1A0F-48B3-8901-A17FB649295D}" type="presParOf" srcId="{DE6A2F39-0A53-430C-A395-DC47CB6F887D}" destId="{5347AE0B-3705-4D74-AA9F-94EE75531B30}" srcOrd="9" destOrd="0" presId="urn:microsoft.com/office/officeart/2005/8/layout/target3"/>
    <dgm:cxn modelId="{25EB409B-D826-4C97-94B1-9BB09ACF8368}" type="presParOf" srcId="{DE6A2F39-0A53-430C-A395-DC47CB6F887D}" destId="{4C5EDAF0-F836-461C-94F1-C3EA75975080}" srcOrd="10" destOrd="0" presId="urn:microsoft.com/office/officeart/2005/8/layout/target3"/>
    <dgm:cxn modelId="{57BEC712-11E2-4BAE-AA19-638109F1795B}" type="presParOf" srcId="{DE6A2F39-0A53-430C-A395-DC47CB6F887D}" destId="{68F3323F-E445-4854-9018-EF82CA2FC6D6}" srcOrd="11" destOrd="0" presId="urn:microsoft.com/office/officeart/2005/8/layout/target3"/>
    <dgm:cxn modelId="{4874AA2E-BF5A-4E15-AE24-2D8BF041D36E}" type="presParOf" srcId="{DE6A2F39-0A53-430C-A395-DC47CB6F887D}" destId="{6B30D198-4E21-44C4-8D5D-FCBCD1AF788B}" srcOrd="12" destOrd="0" presId="urn:microsoft.com/office/officeart/2005/8/layout/target3"/>
    <dgm:cxn modelId="{B0EFBCAF-C3CA-443E-8FAB-BF6BE76BB38B}" type="presParOf" srcId="{DE6A2F39-0A53-430C-A395-DC47CB6F887D}" destId="{D24AE133-267A-4559-B832-CF2A2851DE52}" srcOrd="13" destOrd="0" presId="urn:microsoft.com/office/officeart/2005/8/layout/target3"/>
    <dgm:cxn modelId="{55C336CC-6F37-45B7-B499-363228381E79}" type="presParOf" srcId="{DE6A2F39-0A53-430C-A395-DC47CB6F887D}" destId="{6F5D2397-DAC5-4A6C-B140-B6AA62AC5BB7}"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BD515-D48C-4ADD-80DB-68F5D962F4E6}"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MX"/>
        </a:p>
      </dgm:t>
    </dgm:pt>
    <dgm:pt modelId="{AECCC753-90A5-4A3D-937A-05840F55E1E9}">
      <dgm:prSet phldrT="[Texto]" custT="1"/>
      <dgm:spPr/>
      <dgm:t>
        <a:bodyPr/>
        <a:lstStyle/>
        <a:p>
          <a:r>
            <a:rPr lang="es-MX" sz="2400" b="1" dirty="0" smtClean="0">
              <a:latin typeface="Times New Roman" panose="02020603050405020304" pitchFamily="18" charset="0"/>
              <a:cs typeface="Times New Roman" panose="02020603050405020304" pitchFamily="18" charset="0"/>
            </a:rPr>
            <a:t>METODOLOGÍA</a:t>
          </a:r>
          <a:endParaRPr lang="es-MX" sz="2400" b="1" dirty="0">
            <a:latin typeface="Times New Roman" panose="02020603050405020304" pitchFamily="18" charset="0"/>
            <a:cs typeface="Times New Roman" panose="02020603050405020304" pitchFamily="18" charset="0"/>
          </a:endParaRPr>
        </a:p>
      </dgm:t>
    </dgm:pt>
    <dgm:pt modelId="{8F453EE5-D834-4032-9296-4F56C4AA4D9F}" type="par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493C308C-B8A6-401C-A144-EEF2609AAC59}" type="sib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61214D5D-5A9A-4430-9E6C-01F0B743F4A8}">
      <dgm:prSet phldrT="[Texto]" custT="1"/>
      <dgm:spPr/>
      <dgm:t>
        <a:bodyPr/>
        <a:lstStyle/>
        <a:p>
          <a:r>
            <a:rPr lang="es-MX" sz="2000" b="1" dirty="0" smtClean="0">
              <a:latin typeface="Times New Roman" panose="02020603050405020304" pitchFamily="18" charset="0"/>
              <a:cs typeface="Times New Roman" panose="02020603050405020304" pitchFamily="18" charset="0"/>
            </a:rPr>
            <a:t>Tipo y diseño de investigación</a:t>
          </a:r>
          <a:endParaRPr lang="es-MX" sz="2000" b="1" dirty="0">
            <a:latin typeface="Times New Roman" panose="02020603050405020304" pitchFamily="18" charset="0"/>
            <a:cs typeface="Times New Roman" panose="02020603050405020304" pitchFamily="18" charset="0"/>
          </a:endParaRPr>
        </a:p>
      </dgm:t>
    </dgm:pt>
    <dgm:pt modelId="{4A5A4F8C-D890-4AD5-9008-0C83F6DFE867}" type="par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9E73F281-CDAE-43C3-AF43-4EE084BCDBB2}" type="sib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EED7DC12-2396-4AF1-80DE-F1703853C6A6}">
      <dgm:prSet phldrT="[Texto]" custT="1"/>
      <dgm:spPr/>
      <dgm:t>
        <a:bodyPr/>
        <a:lstStyle/>
        <a:p>
          <a:r>
            <a:rPr lang="es-MX" sz="2000" b="1" dirty="0" smtClean="0">
              <a:latin typeface="Times New Roman" panose="02020603050405020304" pitchFamily="18" charset="0"/>
              <a:cs typeface="Times New Roman" panose="02020603050405020304" pitchFamily="18" charset="0"/>
            </a:rPr>
            <a:t>Métodos de investigación</a:t>
          </a:r>
          <a:endParaRPr lang="es-MX" sz="2000" b="1" dirty="0">
            <a:latin typeface="Times New Roman" panose="02020603050405020304" pitchFamily="18" charset="0"/>
            <a:cs typeface="Times New Roman" panose="02020603050405020304" pitchFamily="18" charset="0"/>
          </a:endParaRPr>
        </a:p>
      </dgm:t>
    </dgm:pt>
    <dgm:pt modelId="{5619D40C-95CF-4F54-9D80-2530A2CF97CD}" type="par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B495E487-C139-4366-BCFD-AD5961048846}" type="sib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E3CE5C56-307A-4626-99AE-80C3DE249CC7}" type="pres">
      <dgm:prSet presAssocID="{642BD515-D48C-4ADD-80DB-68F5D962F4E6}" presName="Name0" presStyleCnt="0">
        <dgm:presLayoutVars>
          <dgm:orgChart val="1"/>
          <dgm:chPref val="1"/>
          <dgm:dir/>
          <dgm:animOne val="branch"/>
          <dgm:animLvl val="lvl"/>
          <dgm:resizeHandles/>
        </dgm:presLayoutVars>
      </dgm:prSet>
      <dgm:spPr/>
      <dgm:t>
        <a:bodyPr/>
        <a:lstStyle/>
        <a:p>
          <a:endParaRPr lang="es-MX"/>
        </a:p>
      </dgm:t>
    </dgm:pt>
    <dgm:pt modelId="{30E920AB-BE64-4D0F-8776-0BC718155DE4}" type="pres">
      <dgm:prSet presAssocID="{AECCC753-90A5-4A3D-937A-05840F55E1E9}" presName="hierRoot1" presStyleCnt="0">
        <dgm:presLayoutVars>
          <dgm:hierBranch val="init"/>
        </dgm:presLayoutVars>
      </dgm:prSet>
      <dgm:spPr/>
    </dgm:pt>
    <dgm:pt modelId="{F24E4A36-F487-4C83-B93B-C99DBA959133}" type="pres">
      <dgm:prSet presAssocID="{AECCC753-90A5-4A3D-937A-05840F55E1E9}" presName="rootComposite1" presStyleCnt="0"/>
      <dgm:spPr/>
    </dgm:pt>
    <dgm:pt modelId="{8DD55FE9-7EE0-46A6-8793-DF35ADAB9D3E}" type="pres">
      <dgm:prSet presAssocID="{AECCC753-90A5-4A3D-937A-05840F55E1E9}" presName="rootText1" presStyleLbl="alignAcc1" presStyleIdx="0" presStyleCnt="0">
        <dgm:presLayoutVars>
          <dgm:chPref val="3"/>
        </dgm:presLayoutVars>
      </dgm:prSet>
      <dgm:spPr/>
      <dgm:t>
        <a:bodyPr/>
        <a:lstStyle/>
        <a:p>
          <a:endParaRPr lang="es-MX"/>
        </a:p>
      </dgm:t>
    </dgm:pt>
    <dgm:pt modelId="{F8675259-1861-4E19-A6BB-09988722CBAF}" type="pres">
      <dgm:prSet presAssocID="{AECCC753-90A5-4A3D-937A-05840F55E1E9}" presName="topArc1" presStyleLbl="parChTrans1D1" presStyleIdx="0" presStyleCnt="6"/>
      <dgm:spPr/>
    </dgm:pt>
    <dgm:pt modelId="{48AAB2B6-9693-45DD-81E8-E33FAAE36136}" type="pres">
      <dgm:prSet presAssocID="{AECCC753-90A5-4A3D-937A-05840F55E1E9}" presName="bottomArc1" presStyleLbl="parChTrans1D1" presStyleIdx="1" presStyleCnt="6"/>
      <dgm:spPr/>
    </dgm:pt>
    <dgm:pt modelId="{65CC0963-B2A6-4172-9138-6028870D0D4C}" type="pres">
      <dgm:prSet presAssocID="{AECCC753-90A5-4A3D-937A-05840F55E1E9}" presName="topConnNode1" presStyleLbl="node1" presStyleIdx="0" presStyleCnt="0"/>
      <dgm:spPr/>
      <dgm:t>
        <a:bodyPr/>
        <a:lstStyle/>
        <a:p>
          <a:endParaRPr lang="es-MX"/>
        </a:p>
      </dgm:t>
    </dgm:pt>
    <dgm:pt modelId="{1E376535-825F-41CD-93E4-799E06ECDEF9}" type="pres">
      <dgm:prSet presAssocID="{AECCC753-90A5-4A3D-937A-05840F55E1E9}" presName="hierChild2" presStyleCnt="0"/>
      <dgm:spPr/>
    </dgm:pt>
    <dgm:pt modelId="{8D1A888D-D0DB-4D19-834F-59C6F0CF8D07}" type="pres">
      <dgm:prSet presAssocID="{4A5A4F8C-D890-4AD5-9008-0C83F6DFE867}" presName="Name28" presStyleLbl="parChTrans1D2" presStyleIdx="0" presStyleCnt="2"/>
      <dgm:spPr/>
      <dgm:t>
        <a:bodyPr/>
        <a:lstStyle/>
        <a:p>
          <a:endParaRPr lang="es-MX"/>
        </a:p>
      </dgm:t>
    </dgm:pt>
    <dgm:pt modelId="{E62A1BFC-0A6B-4805-919E-6F0CA23C5D4F}" type="pres">
      <dgm:prSet presAssocID="{61214D5D-5A9A-4430-9E6C-01F0B743F4A8}" presName="hierRoot2" presStyleCnt="0">
        <dgm:presLayoutVars>
          <dgm:hierBranch val="init"/>
        </dgm:presLayoutVars>
      </dgm:prSet>
      <dgm:spPr/>
    </dgm:pt>
    <dgm:pt modelId="{9022BDFE-1E3C-4AAA-A382-04AABC00565E}" type="pres">
      <dgm:prSet presAssocID="{61214D5D-5A9A-4430-9E6C-01F0B743F4A8}" presName="rootComposite2" presStyleCnt="0"/>
      <dgm:spPr/>
    </dgm:pt>
    <dgm:pt modelId="{0BE5A648-EF75-4902-B134-B7365AAA97D8}" type="pres">
      <dgm:prSet presAssocID="{61214D5D-5A9A-4430-9E6C-01F0B743F4A8}" presName="rootText2" presStyleLbl="alignAcc1" presStyleIdx="0" presStyleCnt="0" custLinFactNeighborX="-62204">
        <dgm:presLayoutVars>
          <dgm:chPref val="3"/>
        </dgm:presLayoutVars>
      </dgm:prSet>
      <dgm:spPr/>
      <dgm:t>
        <a:bodyPr/>
        <a:lstStyle/>
        <a:p>
          <a:endParaRPr lang="es-MX"/>
        </a:p>
      </dgm:t>
    </dgm:pt>
    <dgm:pt modelId="{0332AB60-215F-4B44-B947-5077AA7ADACD}" type="pres">
      <dgm:prSet presAssocID="{61214D5D-5A9A-4430-9E6C-01F0B743F4A8}" presName="topArc2" presStyleLbl="parChTrans1D1" presStyleIdx="2" presStyleCnt="6"/>
      <dgm:spPr/>
    </dgm:pt>
    <dgm:pt modelId="{98F92D59-9525-45DF-BFDB-E453E5FD63C5}" type="pres">
      <dgm:prSet presAssocID="{61214D5D-5A9A-4430-9E6C-01F0B743F4A8}" presName="bottomArc2" presStyleLbl="parChTrans1D1" presStyleIdx="3" presStyleCnt="6"/>
      <dgm:spPr/>
    </dgm:pt>
    <dgm:pt modelId="{385742B8-7929-48E0-BC90-A342A10072F8}" type="pres">
      <dgm:prSet presAssocID="{61214D5D-5A9A-4430-9E6C-01F0B743F4A8}" presName="topConnNode2" presStyleLbl="node2" presStyleIdx="0" presStyleCnt="0"/>
      <dgm:spPr/>
      <dgm:t>
        <a:bodyPr/>
        <a:lstStyle/>
        <a:p>
          <a:endParaRPr lang="es-MX"/>
        </a:p>
      </dgm:t>
    </dgm:pt>
    <dgm:pt modelId="{406899EC-59E4-488D-BDF8-D2C9528F156A}" type="pres">
      <dgm:prSet presAssocID="{61214D5D-5A9A-4430-9E6C-01F0B743F4A8}" presName="hierChild4" presStyleCnt="0"/>
      <dgm:spPr/>
    </dgm:pt>
    <dgm:pt modelId="{D39E59D0-1E10-4023-BAEA-D78CD50099AB}" type="pres">
      <dgm:prSet presAssocID="{61214D5D-5A9A-4430-9E6C-01F0B743F4A8}" presName="hierChild5" presStyleCnt="0"/>
      <dgm:spPr/>
    </dgm:pt>
    <dgm:pt modelId="{0FF0E280-FFC9-48F0-B5B1-694676F7D6B3}" type="pres">
      <dgm:prSet presAssocID="{5619D40C-95CF-4F54-9D80-2530A2CF97CD}" presName="Name28" presStyleLbl="parChTrans1D2" presStyleIdx="1" presStyleCnt="2"/>
      <dgm:spPr/>
      <dgm:t>
        <a:bodyPr/>
        <a:lstStyle/>
        <a:p>
          <a:endParaRPr lang="es-MX"/>
        </a:p>
      </dgm:t>
    </dgm:pt>
    <dgm:pt modelId="{49254345-31F2-4C4F-9F5A-BE36888A0467}" type="pres">
      <dgm:prSet presAssocID="{EED7DC12-2396-4AF1-80DE-F1703853C6A6}" presName="hierRoot2" presStyleCnt="0">
        <dgm:presLayoutVars>
          <dgm:hierBranch val="init"/>
        </dgm:presLayoutVars>
      </dgm:prSet>
      <dgm:spPr/>
    </dgm:pt>
    <dgm:pt modelId="{22C0CF37-5394-4AFA-AD4F-B8F0AAA273B8}" type="pres">
      <dgm:prSet presAssocID="{EED7DC12-2396-4AF1-80DE-F1703853C6A6}" presName="rootComposite2" presStyleCnt="0"/>
      <dgm:spPr/>
    </dgm:pt>
    <dgm:pt modelId="{27719DD3-CE00-43F7-B612-E9A5CD3F0935}" type="pres">
      <dgm:prSet presAssocID="{EED7DC12-2396-4AF1-80DE-F1703853C6A6}" presName="rootText2" presStyleLbl="alignAcc1" presStyleIdx="0" presStyleCnt="0" custLinFactNeighborX="41609">
        <dgm:presLayoutVars>
          <dgm:chPref val="3"/>
        </dgm:presLayoutVars>
      </dgm:prSet>
      <dgm:spPr/>
      <dgm:t>
        <a:bodyPr/>
        <a:lstStyle/>
        <a:p>
          <a:endParaRPr lang="es-MX"/>
        </a:p>
      </dgm:t>
    </dgm:pt>
    <dgm:pt modelId="{97309871-BA18-4720-94E1-E6E94132B6AB}" type="pres">
      <dgm:prSet presAssocID="{EED7DC12-2396-4AF1-80DE-F1703853C6A6}" presName="topArc2" presStyleLbl="parChTrans1D1" presStyleIdx="4" presStyleCnt="6"/>
      <dgm:spPr/>
      <dgm:t>
        <a:bodyPr/>
        <a:lstStyle/>
        <a:p>
          <a:endParaRPr lang="es-MX"/>
        </a:p>
      </dgm:t>
    </dgm:pt>
    <dgm:pt modelId="{F02289A4-C233-4F59-B567-B10EB9704EF9}" type="pres">
      <dgm:prSet presAssocID="{EED7DC12-2396-4AF1-80DE-F1703853C6A6}" presName="bottomArc2" presStyleLbl="parChTrans1D1" presStyleIdx="5" presStyleCnt="6"/>
      <dgm:spPr/>
      <dgm:t>
        <a:bodyPr/>
        <a:lstStyle/>
        <a:p>
          <a:endParaRPr lang="es-MX"/>
        </a:p>
      </dgm:t>
    </dgm:pt>
    <dgm:pt modelId="{EBA14868-73BE-4704-A3B3-7E1962668B1E}" type="pres">
      <dgm:prSet presAssocID="{EED7DC12-2396-4AF1-80DE-F1703853C6A6}" presName="topConnNode2" presStyleLbl="node2" presStyleIdx="0" presStyleCnt="0"/>
      <dgm:spPr/>
      <dgm:t>
        <a:bodyPr/>
        <a:lstStyle/>
        <a:p>
          <a:endParaRPr lang="es-MX"/>
        </a:p>
      </dgm:t>
    </dgm:pt>
    <dgm:pt modelId="{12C242E7-13D7-4899-A622-6C39E64B8EA6}" type="pres">
      <dgm:prSet presAssocID="{EED7DC12-2396-4AF1-80DE-F1703853C6A6}" presName="hierChild4" presStyleCnt="0"/>
      <dgm:spPr/>
    </dgm:pt>
    <dgm:pt modelId="{7481C0E6-42E8-433C-B0E6-FF9BAC4E4D19}" type="pres">
      <dgm:prSet presAssocID="{EED7DC12-2396-4AF1-80DE-F1703853C6A6}" presName="hierChild5" presStyleCnt="0"/>
      <dgm:spPr/>
    </dgm:pt>
    <dgm:pt modelId="{C68FC2D9-57FD-4466-907A-49B422F2030A}" type="pres">
      <dgm:prSet presAssocID="{AECCC753-90A5-4A3D-937A-05840F55E1E9}" presName="hierChild3" presStyleCnt="0"/>
      <dgm:spPr/>
    </dgm:pt>
  </dgm:ptLst>
  <dgm:cxnLst>
    <dgm:cxn modelId="{FD6D55FF-4D36-47A1-8E7D-8B3FE0A1D3A8}" type="presOf" srcId="{61214D5D-5A9A-4430-9E6C-01F0B743F4A8}" destId="{385742B8-7929-48E0-BC90-A342A10072F8}" srcOrd="1" destOrd="0" presId="urn:microsoft.com/office/officeart/2008/layout/HalfCircleOrganizationChart"/>
    <dgm:cxn modelId="{735F5418-B84B-4C00-97A1-D4D33CBC93EA}" type="presOf" srcId="{642BD515-D48C-4ADD-80DB-68F5D962F4E6}" destId="{E3CE5C56-307A-4626-99AE-80C3DE249CC7}" srcOrd="0" destOrd="0" presId="urn:microsoft.com/office/officeart/2008/layout/HalfCircleOrganizationChart"/>
    <dgm:cxn modelId="{949E7898-7939-4154-8951-9F3E6169C6AC}" type="presOf" srcId="{EED7DC12-2396-4AF1-80DE-F1703853C6A6}" destId="{EBA14868-73BE-4704-A3B3-7E1962668B1E}" srcOrd="1" destOrd="0" presId="urn:microsoft.com/office/officeart/2008/layout/HalfCircleOrganizationChart"/>
    <dgm:cxn modelId="{16E61A59-04F3-4B81-AD4B-64A4E16B32A0}" srcId="{AECCC753-90A5-4A3D-937A-05840F55E1E9}" destId="{61214D5D-5A9A-4430-9E6C-01F0B743F4A8}" srcOrd="0" destOrd="0" parTransId="{4A5A4F8C-D890-4AD5-9008-0C83F6DFE867}" sibTransId="{9E73F281-CDAE-43C3-AF43-4EE084BCDBB2}"/>
    <dgm:cxn modelId="{2306A06F-06EC-433A-A49F-CFC7B63C7D4F}" srcId="{AECCC753-90A5-4A3D-937A-05840F55E1E9}" destId="{EED7DC12-2396-4AF1-80DE-F1703853C6A6}" srcOrd="1" destOrd="0" parTransId="{5619D40C-95CF-4F54-9D80-2530A2CF97CD}" sibTransId="{B495E487-C139-4366-BCFD-AD5961048846}"/>
    <dgm:cxn modelId="{AEEC57C9-F6BB-45FE-80C2-6978CB7AEFB0}" type="presOf" srcId="{61214D5D-5A9A-4430-9E6C-01F0B743F4A8}" destId="{0BE5A648-EF75-4902-B134-B7365AAA97D8}" srcOrd="0" destOrd="0" presId="urn:microsoft.com/office/officeart/2008/layout/HalfCircleOrganizationChart"/>
    <dgm:cxn modelId="{7162774C-927A-4D0E-A230-0CD1B04F40E6}" srcId="{642BD515-D48C-4ADD-80DB-68F5D962F4E6}" destId="{AECCC753-90A5-4A3D-937A-05840F55E1E9}" srcOrd="0" destOrd="0" parTransId="{8F453EE5-D834-4032-9296-4F56C4AA4D9F}" sibTransId="{493C308C-B8A6-401C-A144-EEF2609AAC59}"/>
    <dgm:cxn modelId="{78C5D912-8C7E-4EF9-839E-1783339BA353}" type="presOf" srcId="{4A5A4F8C-D890-4AD5-9008-0C83F6DFE867}" destId="{8D1A888D-D0DB-4D19-834F-59C6F0CF8D07}" srcOrd="0" destOrd="0" presId="urn:microsoft.com/office/officeart/2008/layout/HalfCircleOrganizationChart"/>
    <dgm:cxn modelId="{AB09A93B-4428-4E24-A67D-557AAF82233C}" type="presOf" srcId="{AECCC753-90A5-4A3D-937A-05840F55E1E9}" destId="{65CC0963-B2A6-4172-9138-6028870D0D4C}" srcOrd="1" destOrd="0" presId="urn:microsoft.com/office/officeart/2008/layout/HalfCircleOrganizationChart"/>
    <dgm:cxn modelId="{19CA9AC5-9216-4850-A33E-EEEA12BCF8F0}" type="presOf" srcId="{AECCC753-90A5-4A3D-937A-05840F55E1E9}" destId="{8DD55FE9-7EE0-46A6-8793-DF35ADAB9D3E}" srcOrd="0" destOrd="0" presId="urn:microsoft.com/office/officeart/2008/layout/HalfCircleOrganizationChart"/>
    <dgm:cxn modelId="{D36883B9-99D6-4ACA-BD1D-27D9F7B319A7}" type="presOf" srcId="{EED7DC12-2396-4AF1-80DE-F1703853C6A6}" destId="{27719DD3-CE00-43F7-B612-E9A5CD3F0935}" srcOrd="0" destOrd="0" presId="urn:microsoft.com/office/officeart/2008/layout/HalfCircleOrganizationChart"/>
    <dgm:cxn modelId="{0D955BCB-D911-4F15-8592-953865F9D1B8}" type="presOf" srcId="{5619D40C-95CF-4F54-9D80-2530A2CF97CD}" destId="{0FF0E280-FFC9-48F0-B5B1-694676F7D6B3}" srcOrd="0" destOrd="0" presId="urn:microsoft.com/office/officeart/2008/layout/HalfCircleOrganizationChart"/>
    <dgm:cxn modelId="{E94D13BB-9DE7-4672-AB88-2D6F8E42D23B}" type="presParOf" srcId="{E3CE5C56-307A-4626-99AE-80C3DE249CC7}" destId="{30E920AB-BE64-4D0F-8776-0BC718155DE4}" srcOrd="0" destOrd="0" presId="urn:microsoft.com/office/officeart/2008/layout/HalfCircleOrganizationChart"/>
    <dgm:cxn modelId="{15FC4949-4295-40C6-9BA7-F40E44DB7FDF}" type="presParOf" srcId="{30E920AB-BE64-4D0F-8776-0BC718155DE4}" destId="{F24E4A36-F487-4C83-B93B-C99DBA959133}" srcOrd="0" destOrd="0" presId="urn:microsoft.com/office/officeart/2008/layout/HalfCircleOrganizationChart"/>
    <dgm:cxn modelId="{69375CC1-776C-4B35-B066-E77BF80E2BA6}" type="presParOf" srcId="{F24E4A36-F487-4C83-B93B-C99DBA959133}" destId="{8DD55FE9-7EE0-46A6-8793-DF35ADAB9D3E}" srcOrd="0" destOrd="0" presId="urn:microsoft.com/office/officeart/2008/layout/HalfCircleOrganizationChart"/>
    <dgm:cxn modelId="{BBB3BF43-821B-40AC-8678-91FCB819832E}" type="presParOf" srcId="{F24E4A36-F487-4C83-B93B-C99DBA959133}" destId="{F8675259-1861-4E19-A6BB-09988722CBAF}" srcOrd="1" destOrd="0" presId="urn:microsoft.com/office/officeart/2008/layout/HalfCircleOrganizationChart"/>
    <dgm:cxn modelId="{4E0428B6-1D80-444F-B247-44AA73A86B70}" type="presParOf" srcId="{F24E4A36-F487-4C83-B93B-C99DBA959133}" destId="{48AAB2B6-9693-45DD-81E8-E33FAAE36136}" srcOrd="2" destOrd="0" presId="urn:microsoft.com/office/officeart/2008/layout/HalfCircleOrganizationChart"/>
    <dgm:cxn modelId="{D31A1708-EC17-4D13-B4EE-24F2837E5721}" type="presParOf" srcId="{F24E4A36-F487-4C83-B93B-C99DBA959133}" destId="{65CC0963-B2A6-4172-9138-6028870D0D4C}" srcOrd="3" destOrd="0" presId="urn:microsoft.com/office/officeart/2008/layout/HalfCircleOrganizationChart"/>
    <dgm:cxn modelId="{10AA1BBD-294A-45DE-96C7-577A4F2C12E1}" type="presParOf" srcId="{30E920AB-BE64-4D0F-8776-0BC718155DE4}" destId="{1E376535-825F-41CD-93E4-799E06ECDEF9}" srcOrd="1" destOrd="0" presId="urn:microsoft.com/office/officeart/2008/layout/HalfCircleOrganizationChart"/>
    <dgm:cxn modelId="{52A66B44-A4F7-4B4F-BEA6-B914FD8437F0}" type="presParOf" srcId="{1E376535-825F-41CD-93E4-799E06ECDEF9}" destId="{8D1A888D-D0DB-4D19-834F-59C6F0CF8D07}" srcOrd="0" destOrd="0" presId="urn:microsoft.com/office/officeart/2008/layout/HalfCircleOrganizationChart"/>
    <dgm:cxn modelId="{56BACCB0-AFBD-4A38-BCFD-ED8D90E37A69}" type="presParOf" srcId="{1E376535-825F-41CD-93E4-799E06ECDEF9}" destId="{E62A1BFC-0A6B-4805-919E-6F0CA23C5D4F}" srcOrd="1" destOrd="0" presId="urn:microsoft.com/office/officeart/2008/layout/HalfCircleOrganizationChart"/>
    <dgm:cxn modelId="{294AACDF-095E-41C2-A0B8-6A1608180120}" type="presParOf" srcId="{E62A1BFC-0A6B-4805-919E-6F0CA23C5D4F}" destId="{9022BDFE-1E3C-4AAA-A382-04AABC00565E}" srcOrd="0" destOrd="0" presId="urn:microsoft.com/office/officeart/2008/layout/HalfCircleOrganizationChart"/>
    <dgm:cxn modelId="{03946626-5E97-4A33-BFE6-D4B175060E26}" type="presParOf" srcId="{9022BDFE-1E3C-4AAA-A382-04AABC00565E}" destId="{0BE5A648-EF75-4902-B134-B7365AAA97D8}" srcOrd="0" destOrd="0" presId="urn:microsoft.com/office/officeart/2008/layout/HalfCircleOrganizationChart"/>
    <dgm:cxn modelId="{94C8442C-92D3-487C-AC52-2E86FA2E5CFB}" type="presParOf" srcId="{9022BDFE-1E3C-4AAA-A382-04AABC00565E}" destId="{0332AB60-215F-4B44-B947-5077AA7ADACD}" srcOrd="1" destOrd="0" presId="urn:microsoft.com/office/officeart/2008/layout/HalfCircleOrganizationChart"/>
    <dgm:cxn modelId="{F07A368F-FEE6-4B26-B9E1-6ABD113977FD}" type="presParOf" srcId="{9022BDFE-1E3C-4AAA-A382-04AABC00565E}" destId="{98F92D59-9525-45DF-BFDB-E453E5FD63C5}" srcOrd="2" destOrd="0" presId="urn:microsoft.com/office/officeart/2008/layout/HalfCircleOrganizationChart"/>
    <dgm:cxn modelId="{EC8A4D1F-4D7E-4070-B801-F5E00D5D8154}" type="presParOf" srcId="{9022BDFE-1E3C-4AAA-A382-04AABC00565E}" destId="{385742B8-7929-48E0-BC90-A342A10072F8}" srcOrd="3" destOrd="0" presId="urn:microsoft.com/office/officeart/2008/layout/HalfCircleOrganizationChart"/>
    <dgm:cxn modelId="{26F98551-FACF-4A5F-B95D-2C1BA452FA28}" type="presParOf" srcId="{E62A1BFC-0A6B-4805-919E-6F0CA23C5D4F}" destId="{406899EC-59E4-488D-BDF8-D2C9528F156A}" srcOrd="1" destOrd="0" presId="urn:microsoft.com/office/officeart/2008/layout/HalfCircleOrganizationChart"/>
    <dgm:cxn modelId="{F6142AC6-6793-4059-8E06-DCFED26B7824}" type="presParOf" srcId="{E62A1BFC-0A6B-4805-919E-6F0CA23C5D4F}" destId="{D39E59D0-1E10-4023-BAEA-D78CD50099AB}" srcOrd="2" destOrd="0" presId="urn:microsoft.com/office/officeart/2008/layout/HalfCircleOrganizationChart"/>
    <dgm:cxn modelId="{6832C840-8E82-44D6-A6D6-C243AE4DE7E0}" type="presParOf" srcId="{1E376535-825F-41CD-93E4-799E06ECDEF9}" destId="{0FF0E280-FFC9-48F0-B5B1-694676F7D6B3}" srcOrd="2" destOrd="0" presId="urn:microsoft.com/office/officeart/2008/layout/HalfCircleOrganizationChart"/>
    <dgm:cxn modelId="{F0B82457-07F8-40AD-8E00-A6B431833C3F}" type="presParOf" srcId="{1E376535-825F-41CD-93E4-799E06ECDEF9}" destId="{49254345-31F2-4C4F-9F5A-BE36888A0467}" srcOrd="3" destOrd="0" presId="urn:microsoft.com/office/officeart/2008/layout/HalfCircleOrganizationChart"/>
    <dgm:cxn modelId="{0237CC6A-6612-42CA-9AA3-BEA8F26496FC}" type="presParOf" srcId="{49254345-31F2-4C4F-9F5A-BE36888A0467}" destId="{22C0CF37-5394-4AFA-AD4F-B8F0AAA273B8}" srcOrd="0" destOrd="0" presId="urn:microsoft.com/office/officeart/2008/layout/HalfCircleOrganizationChart"/>
    <dgm:cxn modelId="{3511D1AA-7217-4D5D-AE55-AFC4FD6BE55F}" type="presParOf" srcId="{22C0CF37-5394-4AFA-AD4F-B8F0AAA273B8}" destId="{27719DD3-CE00-43F7-B612-E9A5CD3F0935}" srcOrd="0" destOrd="0" presId="urn:microsoft.com/office/officeart/2008/layout/HalfCircleOrganizationChart"/>
    <dgm:cxn modelId="{5E0D1554-69CF-4697-B900-AF49DA6A5DE8}" type="presParOf" srcId="{22C0CF37-5394-4AFA-AD4F-B8F0AAA273B8}" destId="{97309871-BA18-4720-94E1-E6E94132B6AB}" srcOrd="1" destOrd="0" presId="urn:microsoft.com/office/officeart/2008/layout/HalfCircleOrganizationChart"/>
    <dgm:cxn modelId="{BD693E8B-1B08-45E1-BD27-AD957A8275CA}" type="presParOf" srcId="{22C0CF37-5394-4AFA-AD4F-B8F0AAA273B8}" destId="{F02289A4-C233-4F59-B567-B10EB9704EF9}" srcOrd="2" destOrd="0" presId="urn:microsoft.com/office/officeart/2008/layout/HalfCircleOrganizationChart"/>
    <dgm:cxn modelId="{43F888DA-96B8-4C20-9F70-5C3FF23C9A1B}" type="presParOf" srcId="{22C0CF37-5394-4AFA-AD4F-B8F0AAA273B8}" destId="{EBA14868-73BE-4704-A3B3-7E1962668B1E}" srcOrd="3" destOrd="0" presId="urn:microsoft.com/office/officeart/2008/layout/HalfCircleOrganizationChart"/>
    <dgm:cxn modelId="{6CC6EA2F-5F57-471F-BFF1-FA2067A8CE09}" type="presParOf" srcId="{49254345-31F2-4C4F-9F5A-BE36888A0467}" destId="{12C242E7-13D7-4899-A622-6C39E64B8EA6}" srcOrd="1" destOrd="0" presId="urn:microsoft.com/office/officeart/2008/layout/HalfCircleOrganizationChart"/>
    <dgm:cxn modelId="{E634767F-3DA7-4150-B4E9-F59639DE4399}" type="presParOf" srcId="{49254345-31F2-4C4F-9F5A-BE36888A0467}" destId="{7481C0E6-42E8-433C-B0E6-FF9BAC4E4D19}" srcOrd="2" destOrd="0" presId="urn:microsoft.com/office/officeart/2008/layout/HalfCircleOrganizationChart"/>
    <dgm:cxn modelId="{2936C867-EF02-4BEB-9763-AF727AEA3094}" type="presParOf" srcId="{30E920AB-BE64-4D0F-8776-0BC718155DE4}" destId="{C68FC2D9-57FD-4466-907A-49B422F2030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BD515-D48C-4ADD-80DB-68F5D962F4E6}"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MX"/>
        </a:p>
      </dgm:t>
    </dgm:pt>
    <dgm:pt modelId="{AECCC753-90A5-4A3D-937A-05840F55E1E9}">
      <dgm:prSet phldrT="[Texto]" custT="1"/>
      <dgm:spPr/>
      <dgm:t>
        <a:bodyPr/>
        <a:lstStyle/>
        <a:p>
          <a:r>
            <a:rPr lang="es-MX" sz="2400" b="1" dirty="0" smtClean="0">
              <a:latin typeface="Times New Roman" panose="02020603050405020304" pitchFamily="18" charset="0"/>
              <a:cs typeface="Times New Roman" panose="02020603050405020304" pitchFamily="18" charset="0"/>
            </a:rPr>
            <a:t>METODOLOGÍA</a:t>
          </a:r>
          <a:endParaRPr lang="es-MX" sz="2400" b="1" dirty="0">
            <a:latin typeface="Times New Roman" panose="02020603050405020304" pitchFamily="18" charset="0"/>
            <a:cs typeface="Times New Roman" panose="02020603050405020304" pitchFamily="18" charset="0"/>
          </a:endParaRPr>
        </a:p>
      </dgm:t>
    </dgm:pt>
    <dgm:pt modelId="{8F453EE5-D834-4032-9296-4F56C4AA4D9F}" type="par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493C308C-B8A6-401C-A144-EEF2609AAC59}" type="sib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61214D5D-5A9A-4430-9E6C-01F0B743F4A8}">
      <dgm:prSet phldrT="[Texto]" custT="1"/>
      <dgm:spPr/>
      <dgm:t>
        <a:bodyPr/>
        <a:lstStyle/>
        <a:p>
          <a:r>
            <a:rPr lang="es-MX" sz="2000" b="1" dirty="0" smtClean="0">
              <a:latin typeface="Times New Roman" panose="02020603050405020304" pitchFamily="18" charset="0"/>
              <a:cs typeface="Times New Roman" panose="02020603050405020304" pitchFamily="18" charset="0"/>
            </a:rPr>
            <a:t>Técnicas de investigación</a:t>
          </a:r>
          <a:endParaRPr lang="es-MX" sz="2000" b="1" dirty="0">
            <a:latin typeface="Times New Roman" panose="02020603050405020304" pitchFamily="18" charset="0"/>
            <a:cs typeface="Times New Roman" panose="02020603050405020304" pitchFamily="18" charset="0"/>
          </a:endParaRPr>
        </a:p>
      </dgm:t>
    </dgm:pt>
    <dgm:pt modelId="{4A5A4F8C-D890-4AD5-9008-0C83F6DFE867}" type="par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9E73F281-CDAE-43C3-AF43-4EE084BCDBB2}" type="sib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EED7DC12-2396-4AF1-80DE-F1703853C6A6}">
      <dgm:prSet phldrT="[Texto]" custT="1"/>
      <dgm:spPr/>
      <dgm:t>
        <a:bodyPr/>
        <a:lstStyle/>
        <a:p>
          <a:r>
            <a:rPr lang="es-MX" sz="2000" b="1" dirty="0" smtClean="0">
              <a:latin typeface="Times New Roman" panose="02020603050405020304" pitchFamily="18" charset="0"/>
              <a:cs typeface="Times New Roman" panose="02020603050405020304" pitchFamily="18" charset="0"/>
            </a:rPr>
            <a:t>Instrumentos de recolección de datos</a:t>
          </a:r>
          <a:endParaRPr lang="es-MX" sz="2000" b="1" dirty="0">
            <a:latin typeface="Times New Roman" panose="02020603050405020304" pitchFamily="18" charset="0"/>
            <a:cs typeface="Times New Roman" panose="02020603050405020304" pitchFamily="18" charset="0"/>
          </a:endParaRPr>
        </a:p>
      </dgm:t>
    </dgm:pt>
    <dgm:pt modelId="{5619D40C-95CF-4F54-9D80-2530A2CF97CD}" type="par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B495E487-C139-4366-BCFD-AD5961048846}" type="sib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30151712-DF46-4198-ADFA-7935F83652D9}">
      <dgm:prSet custT="1"/>
      <dgm:spPr/>
      <dgm:t>
        <a:bodyPr/>
        <a:lstStyle/>
        <a:p>
          <a:r>
            <a:rPr lang="es-MX" sz="2000" b="1" dirty="0" smtClean="0">
              <a:latin typeface="Times New Roman" panose="02020603050405020304" pitchFamily="18" charset="0"/>
              <a:cs typeface="Times New Roman" panose="02020603050405020304" pitchFamily="18" charset="0"/>
            </a:rPr>
            <a:t>Población y muestra</a:t>
          </a:r>
          <a:endParaRPr lang="es-MX" sz="2000" b="1" dirty="0">
            <a:latin typeface="Times New Roman" panose="02020603050405020304" pitchFamily="18" charset="0"/>
            <a:cs typeface="Times New Roman" panose="02020603050405020304" pitchFamily="18" charset="0"/>
          </a:endParaRPr>
        </a:p>
      </dgm:t>
    </dgm:pt>
    <dgm:pt modelId="{D95D3E3E-9900-4F6E-8E32-C3197656B45C}" type="parTrans" cxnId="{C5DB21AE-6682-4E75-BCF4-989C1FC830CA}">
      <dgm:prSet/>
      <dgm:spPr/>
      <dgm:t>
        <a:bodyPr/>
        <a:lstStyle/>
        <a:p>
          <a:endParaRPr lang="es-MX"/>
        </a:p>
      </dgm:t>
    </dgm:pt>
    <dgm:pt modelId="{E382844F-7019-44D9-86A9-048A6C5FEC00}" type="sibTrans" cxnId="{C5DB21AE-6682-4E75-BCF4-989C1FC830CA}">
      <dgm:prSet/>
      <dgm:spPr/>
      <dgm:t>
        <a:bodyPr/>
        <a:lstStyle/>
        <a:p>
          <a:endParaRPr lang="es-MX"/>
        </a:p>
      </dgm:t>
    </dgm:pt>
    <dgm:pt modelId="{E3CE5C56-307A-4626-99AE-80C3DE249CC7}" type="pres">
      <dgm:prSet presAssocID="{642BD515-D48C-4ADD-80DB-68F5D962F4E6}" presName="Name0" presStyleCnt="0">
        <dgm:presLayoutVars>
          <dgm:orgChart val="1"/>
          <dgm:chPref val="1"/>
          <dgm:dir/>
          <dgm:animOne val="branch"/>
          <dgm:animLvl val="lvl"/>
          <dgm:resizeHandles/>
        </dgm:presLayoutVars>
      </dgm:prSet>
      <dgm:spPr/>
      <dgm:t>
        <a:bodyPr/>
        <a:lstStyle/>
        <a:p>
          <a:endParaRPr lang="es-MX"/>
        </a:p>
      </dgm:t>
    </dgm:pt>
    <dgm:pt modelId="{30E920AB-BE64-4D0F-8776-0BC718155DE4}" type="pres">
      <dgm:prSet presAssocID="{AECCC753-90A5-4A3D-937A-05840F55E1E9}" presName="hierRoot1" presStyleCnt="0">
        <dgm:presLayoutVars>
          <dgm:hierBranch val="init"/>
        </dgm:presLayoutVars>
      </dgm:prSet>
      <dgm:spPr/>
    </dgm:pt>
    <dgm:pt modelId="{F24E4A36-F487-4C83-B93B-C99DBA959133}" type="pres">
      <dgm:prSet presAssocID="{AECCC753-90A5-4A3D-937A-05840F55E1E9}" presName="rootComposite1" presStyleCnt="0"/>
      <dgm:spPr/>
    </dgm:pt>
    <dgm:pt modelId="{8DD55FE9-7EE0-46A6-8793-DF35ADAB9D3E}" type="pres">
      <dgm:prSet presAssocID="{AECCC753-90A5-4A3D-937A-05840F55E1E9}" presName="rootText1" presStyleLbl="alignAcc1" presStyleIdx="0" presStyleCnt="0">
        <dgm:presLayoutVars>
          <dgm:chPref val="3"/>
        </dgm:presLayoutVars>
      </dgm:prSet>
      <dgm:spPr/>
      <dgm:t>
        <a:bodyPr/>
        <a:lstStyle/>
        <a:p>
          <a:endParaRPr lang="es-MX"/>
        </a:p>
      </dgm:t>
    </dgm:pt>
    <dgm:pt modelId="{F8675259-1861-4E19-A6BB-09988722CBAF}" type="pres">
      <dgm:prSet presAssocID="{AECCC753-90A5-4A3D-937A-05840F55E1E9}" presName="topArc1" presStyleLbl="parChTrans1D1" presStyleIdx="0" presStyleCnt="8"/>
      <dgm:spPr/>
    </dgm:pt>
    <dgm:pt modelId="{48AAB2B6-9693-45DD-81E8-E33FAAE36136}" type="pres">
      <dgm:prSet presAssocID="{AECCC753-90A5-4A3D-937A-05840F55E1E9}" presName="bottomArc1" presStyleLbl="parChTrans1D1" presStyleIdx="1" presStyleCnt="8"/>
      <dgm:spPr/>
    </dgm:pt>
    <dgm:pt modelId="{65CC0963-B2A6-4172-9138-6028870D0D4C}" type="pres">
      <dgm:prSet presAssocID="{AECCC753-90A5-4A3D-937A-05840F55E1E9}" presName="topConnNode1" presStyleLbl="node1" presStyleIdx="0" presStyleCnt="0"/>
      <dgm:spPr/>
      <dgm:t>
        <a:bodyPr/>
        <a:lstStyle/>
        <a:p>
          <a:endParaRPr lang="es-MX"/>
        </a:p>
      </dgm:t>
    </dgm:pt>
    <dgm:pt modelId="{1E376535-825F-41CD-93E4-799E06ECDEF9}" type="pres">
      <dgm:prSet presAssocID="{AECCC753-90A5-4A3D-937A-05840F55E1E9}" presName="hierChild2" presStyleCnt="0"/>
      <dgm:spPr/>
    </dgm:pt>
    <dgm:pt modelId="{8D1A888D-D0DB-4D19-834F-59C6F0CF8D07}" type="pres">
      <dgm:prSet presAssocID="{4A5A4F8C-D890-4AD5-9008-0C83F6DFE867}" presName="Name28" presStyleLbl="parChTrans1D2" presStyleIdx="0" presStyleCnt="3"/>
      <dgm:spPr/>
      <dgm:t>
        <a:bodyPr/>
        <a:lstStyle/>
        <a:p>
          <a:endParaRPr lang="es-MX"/>
        </a:p>
      </dgm:t>
    </dgm:pt>
    <dgm:pt modelId="{E62A1BFC-0A6B-4805-919E-6F0CA23C5D4F}" type="pres">
      <dgm:prSet presAssocID="{61214D5D-5A9A-4430-9E6C-01F0B743F4A8}" presName="hierRoot2" presStyleCnt="0">
        <dgm:presLayoutVars>
          <dgm:hierBranch val="init"/>
        </dgm:presLayoutVars>
      </dgm:prSet>
      <dgm:spPr/>
    </dgm:pt>
    <dgm:pt modelId="{9022BDFE-1E3C-4AAA-A382-04AABC00565E}" type="pres">
      <dgm:prSet presAssocID="{61214D5D-5A9A-4430-9E6C-01F0B743F4A8}" presName="rootComposite2" presStyleCnt="0"/>
      <dgm:spPr/>
    </dgm:pt>
    <dgm:pt modelId="{0BE5A648-EF75-4902-B134-B7365AAA97D8}" type="pres">
      <dgm:prSet presAssocID="{61214D5D-5A9A-4430-9E6C-01F0B743F4A8}" presName="rootText2" presStyleLbl="alignAcc1" presStyleIdx="0" presStyleCnt="0" custLinFactNeighborX="-2292">
        <dgm:presLayoutVars>
          <dgm:chPref val="3"/>
        </dgm:presLayoutVars>
      </dgm:prSet>
      <dgm:spPr/>
      <dgm:t>
        <a:bodyPr/>
        <a:lstStyle/>
        <a:p>
          <a:endParaRPr lang="es-MX"/>
        </a:p>
      </dgm:t>
    </dgm:pt>
    <dgm:pt modelId="{0332AB60-215F-4B44-B947-5077AA7ADACD}" type="pres">
      <dgm:prSet presAssocID="{61214D5D-5A9A-4430-9E6C-01F0B743F4A8}" presName="topArc2" presStyleLbl="parChTrans1D1" presStyleIdx="2" presStyleCnt="8"/>
      <dgm:spPr/>
    </dgm:pt>
    <dgm:pt modelId="{98F92D59-9525-45DF-BFDB-E453E5FD63C5}" type="pres">
      <dgm:prSet presAssocID="{61214D5D-5A9A-4430-9E6C-01F0B743F4A8}" presName="bottomArc2" presStyleLbl="parChTrans1D1" presStyleIdx="3" presStyleCnt="8"/>
      <dgm:spPr/>
    </dgm:pt>
    <dgm:pt modelId="{385742B8-7929-48E0-BC90-A342A10072F8}" type="pres">
      <dgm:prSet presAssocID="{61214D5D-5A9A-4430-9E6C-01F0B743F4A8}" presName="topConnNode2" presStyleLbl="node2" presStyleIdx="0" presStyleCnt="0"/>
      <dgm:spPr/>
      <dgm:t>
        <a:bodyPr/>
        <a:lstStyle/>
        <a:p>
          <a:endParaRPr lang="es-MX"/>
        </a:p>
      </dgm:t>
    </dgm:pt>
    <dgm:pt modelId="{406899EC-59E4-488D-BDF8-D2C9528F156A}" type="pres">
      <dgm:prSet presAssocID="{61214D5D-5A9A-4430-9E6C-01F0B743F4A8}" presName="hierChild4" presStyleCnt="0"/>
      <dgm:spPr/>
    </dgm:pt>
    <dgm:pt modelId="{D39E59D0-1E10-4023-BAEA-D78CD50099AB}" type="pres">
      <dgm:prSet presAssocID="{61214D5D-5A9A-4430-9E6C-01F0B743F4A8}" presName="hierChild5" presStyleCnt="0"/>
      <dgm:spPr/>
    </dgm:pt>
    <dgm:pt modelId="{0FF0E280-FFC9-48F0-B5B1-694676F7D6B3}" type="pres">
      <dgm:prSet presAssocID="{5619D40C-95CF-4F54-9D80-2530A2CF97CD}" presName="Name28" presStyleLbl="parChTrans1D2" presStyleIdx="1" presStyleCnt="3"/>
      <dgm:spPr/>
      <dgm:t>
        <a:bodyPr/>
        <a:lstStyle/>
        <a:p>
          <a:endParaRPr lang="es-MX"/>
        </a:p>
      </dgm:t>
    </dgm:pt>
    <dgm:pt modelId="{49254345-31F2-4C4F-9F5A-BE36888A0467}" type="pres">
      <dgm:prSet presAssocID="{EED7DC12-2396-4AF1-80DE-F1703853C6A6}" presName="hierRoot2" presStyleCnt="0">
        <dgm:presLayoutVars>
          <dgm:hierBranch val="init"/>
        </dgm:presLayoutVars>
      </dgm:prSet>
      <dgm:spPr/>
    </dgm:pt>
    <dgm:pt modelId="{22C0CF37-5394-4AFA-AD4F-B8F0AAA273B8}" type="pres">
      <dgm:prSet presAssocID="{EED7DC12-2396-4AF1-80DE-F1703853C6A6}" presName="rootComposite2" presStyleCnt="0"/>
      <dgm:spPr/>
    </dgm:pt>
    <dgm:pt modelId="{27719DD3-CE00-43F7-B612-E9A5CD3F0935}" type="pres">
      <dgm:prSet presAssocID="{EED7DC12-2396-4AF1-80DE-F1703853C6A6}" presName="rootText2" presStyleLbl="alignAcc1" presStyleIdx="0" presStyleCnt="0" custLinFactNeighborX="-463">
        <dgm:presLayoutVars>
          <dgm:chPref val="3"/>
        </dgm:presLayoutVars>
      </dgm:prSet>
      <dgm:spPr/>
      <dgm:t>
        <a:bodyPr/>
        <a:lstStyle/>
        <a:p>
          <a:endParaRPr lang="es-MX"/>
        </a:p>
      </dgm:t>
    </dgm:pt>
    <dgm:pt modelId="{97309871-BA18-4720-94E1-E6E94132B6AB}" type="pres">
      <dgm:prSet presAssocID="{EED7DC12-2396-4AF1-80DE-F1703853C6A6}" presName="topArc2" presStyleLbl="parChTrans1D1" presStyleIdx="4" presStyleCnt="8"/>
      <dgm:spPr/>
      <dgm:t>
        <a:bodyPr/>
        <a:lstStyle/>
        <a:p>
          <a:endParaRPr lang="es-MX"/>
        </a:p>
      </dgm:t>
    </dgm:pt>
    <dgm:pt modelId="{F02289A4-C233-4F59-B567-B10EB9704EF9}" type="pres">
      <dgm:prSet presAssocID="{EED7DC12-2396-4AF1-80DE-F1703853C6A6}" presName="bottomArc2" presStyleLbl="parChTrans1D1" presStyleIdx="5" presStyleCnt="8"/>
      <dgm:spPr/>
      <dgm:t>
        <a:bodyPr/>
        <a:lstStyle/>
        <a:p>
          <a:endParaRPr lang="es-MX"/>
        </a:p>
      </dgm:t>
    </dgm:pt>
    <dgm:pt modelId="{EBA14868-73BE-4704-A3B3-7E1962668B1E}" type="pres">
      <dgm:prSet presAssocID="{EED7DC12-2396-4AF1-80DE-F1703853C6A6}" presName="topConnNode2" presStyleLbl="node2" presStyleIdx="0" presStyleCnt="0"/>
      <dgm:spPr/>
      <dgm:t>
        <a:bodyPr/>
        <a:lstStyle/>
        <a:p>
          <a:endParaRPr lang="es-MX"/>
        </a:p>
      </dgm:t>
    </dgm:pt>
    <dgm:pt modelId="{12C242E7-13D7-4899-A622-6C39E64B8EA6}" type="pres">
      <dgm:prSet presAssocID="{EED7DC12-2396-4AF1-80DE-F1703853C6A6}" presName="hierChild4" presStyleCnt="0"/>
      <dgm:spPr/>
    </dgm:pt>
    <dgm:pt modelId="{7481C0E6-42E8-433C-B0E6-FF9BAC4E4D19}" type="pres">
      <dgm:prSet presAssocID="{EED7DC12-2396-4AF1-80DE-F1703853C6A6}" presName="hierChild5" presStyleCnt="0"/>
      <dgm:spPr/>
    </dgm:pt>
    <dgm:pt modelId="{BB4A78AB-CAC8-447D-B6CA-156A586CE998}" type="pres">
      <dgm:prSet presAssocID="{D95D3E3E-9900-4F6E-8E32-C3197656B45C}" presName="Name28" presStyleLbl="parChTrans1D2" presStyleIdx="2" presStyleCnt="3"/>
      <dgm:spPr/>
      <dgm:t>
        <a:bodyPr/>
        <a:lstStyle/>
        <a:p>
          <a:endParaRPr lang="es-MX"/>
        </a:p>
      </dgm:t>
    </dgm:pt>
    <dgm:pt modelId="{0F0150E9-6B2B-4429-9A45-EDEBA059AF83}" type="pres">
      <dgm:prSet presAssocID="{30151712-DF46-4198-ADFA-7935F83652D9}" presName="hierRoot2" presStyleCnt="0">
        <dgm:presLayoutVars>
          <dgm:hierBranch val="init"/>
        </dgm:presLayoutVars>
      </dgm:prSet>
      <dgm:spPr/>
    </dgm:pt>
    <dgm:pt modelId="{AC93BABA-D41D-47D7-9915-4F4C98A84E9D}" type="pres">
      <dgm:prSet presAssocID="{30151712-DF46-4198-ADFA-7935F83652D9}" presName="rootComposite2" presStyleCnt="0"/>
      <dgm:spPr/>
    </dgm:pt>
    <dgm:pt modelId="{22CB22F2-6E12-4CA4-AC07-1DAC61B4D2D2}" type="pres">
      <dgm:prSet presAssocID="{30151712-DF46-4198-ADFA-7935F83652D9}" presName="rootText2" presStyleLbl="alignAcc1" presStyleIdx="0" presStyleCnt="0" custLinFactNeighborX="7312">
        <dgm:presLayoutVars>
          <dgm:chPref val="3"/>
        </dgm:presLayoutVars>
      </dgm:prSet>
      <dgm:spPr/>
      <dgm:t>
        <a:bodyPr/>
        <a:lstStyle/>
        <a:p>
          <a:endParaRPr lang="es-MX"/>
        </a:p>
      </dgm:t>
    </dgm:pt>
    <dgm:pt modelId="{A5FFC58D-F08B-4E0A-8E0E-C7F7AC70362B}" type="pres">
      <dgm:prSet presAssocID="{30151712-DF46-4198-ADFA-7935F83652D9}" presName="topArc2" presStyleLbl="parChTrans1D1" presStyleIdx="6" presStyleCnt="8"/>
      <dgm:spPr/>
    </dgm:pt>
    <dgm:pt modelId="{961FAE31-FA05-4612-ABDA-AEBB5534C400}" type="pres">
      <dgm:prSet presAssocID="{30151712-DF46-4198-ADFA-7935F83652D9}" presName="bottomArc2" presStyleLbl="parChTrans1D1" presStyleIdx="7" presStyleCnt="8"/>
      <dgm:spPr/>
    </dgm:pt>
    <dgm:pt modelId="{8C486B6F-C116-424E-9A2B-BC5B727E053E}" type="pres">
      <dgm:prSet presAssocID="{30151712-DF46-4198-ADFA-7935F83652D9}" presName="topConnNode2" presStyleLbl="node2" presStyleIdx="0" presStyleCnt="0"/>
      <dgm:spPr/>
      <dgm:t>
        <a:bodyPr/>
        <a:lstStyle/>
        <a:p>
          <a:endParaRPr lang="es-MX"/>
        </a:p>
      </dgm:t>
    </dgm:pt>
    <dgm:pt modelId="{F2403D55-C3B9-41D5-87BB-96A3BAE85081}" type="pres">
      <dgm:prSet presAssocID="{30151712-DF46-4198-ADFA-7935F83652D9}" presName="hierChild4" presStyleCnt="0"/>
      <dgm:spPr/>
    </dgm:pt>
    <dgm:pt modelId="{FB95B9FA-538E-4402-8237-01EF91E657A7}" type="pres">
      <dgm:prSet presAssocID="{30151712-DF46-4198-ADFA-7935F83652D9}" presName="hierChild5" presStyleCnt="0"/>
      <dgm:spPr/>
    </dgm:pt>
    <dgm:pt modelId="{C68FC2D9-57FD-4466-907A-49B422F2030A}" type="pres">
      <dgm:prSet presAssocID="{AECCC753-90A5-4A3D-937A-05840F55E1E9}" presName="hierChild3" presStyleCnt="0"/>
      <dgm:spPr/>
    </dgm:pt>
  </dgm:ptLst>
  <dgm:cxnLst>
    <dgm:cxn modelId="{C3A6D037-8935-4945-8BBA-4EB8BDA50907}" type="presOf" srcId="{30151712-DF46-4198-ADFA-7935F83652D9}" destId="{8C486B6F-C116-424E-9A2B-BC5B727E053E}" srcOrd="1" destOrd="0" presId="urn:microsoft.com/office/officeart/2008/layout/HalfCircleOrganizationChart"/>
    <dgm:cxn modelId="{7AE5DD86-44C0-4CCB-A62D-8A60EAE064F2}" type="presOf" srcId="{4A5A4F8C-D890-4AD5-9008-0C83F6DFE867}" destId="{8D1A888D-D0DB-4D19-834F-59C6F0CF8D07}" srcOrd="0" destOrd="0" presId="urn:microsoft.com/office/officeart/2008/layout/HalfCircleOrganizationChart"/>
    <dgm:cxn modelId="{1BF0B5E9-D6FB-4EFE-A602-A232A094E82A}" type="presOf" srcId="{EED7DC12-2396-4AF1-80DE-F1703853C6A6}" destId="{27719DD3-CE00-43F7-B612-E9A5CD3F0935}" srcOrd="0" destOrd="0" presId="urn:microsoft.com/office/officeart/2008/layout/HalfCircleOrganizationChart"/>
    <dgm:cxn modelId="{F6013FD2-3AD6-4652-A6E5-7F5F26FEE7A5}" type="presOf" srcId="{30151712-DF46-4198-ADFA-7935F83652D9}" destId="{22CB22F2-6E12-4CA4-AC07-1DAC61B4D2D2}" srcOrd="0" destOrd="0" presId="urn:microsoft.com/office/officeart/2008/layout/HalfCircleOrganizationChart"/>
    <dgm:cxn modelId="{BF8CB6D6-0C56-4A20-8B67-50A4FCA5BDA0}" type="presOf" srcId="{AECCC753-90A5-4A3D-937A-05840F55E1E9}" destId="{65CC0963-B2A6-4172-9138-6028870D0D4C}" srcOrd="1" destOrd="0" presId="urn:microsoft.com/office/officeart/2008/layout/HalfCircleOrganizationChart"/>
    <dgm:cxn modelId="{A09C084C-F4D2-46CE-B0F6-8D8F0E301EF4}" type="presOf" srcId="{D95D3E3E-9900-4F6E-8E32-C3197656B45C}" destId="{BB4A78AB-CAC8-447D-B6CA-156A586CE998}" srcOrd="0" destOrd="0" presId="urn:microsoft.com/office/officeart/2008/layout/HalfCircleOrganizationChart"/>
    <dgm:cxn modelId="{9711CC2E-CA79-423F-ADCE-9EAC33B3B113}" type="presOf" srcId="{AECCC753-90A5-4A3D-937A-05840F55E1E9}" destId="{8DD55FE9-7EE0-46A6-8793-DF35ADAB9D3E}" srcOrd="0" destOrd="0" presId="urn:microsoft.com/office/officeart/2008/layout/HalfCircleOrganizationChart"/>
    <dgm:cxn modelId="{2306A06F-06EC-433A-A49F-CFC7B63C7D4F}" srcId="{AECCC753-90A5-4A3D-937A-05840F55E1E9}" destId="{EED7DC12-2396-4AF1-80DE-F1703853C6A6}" srcOrd="1" destOrd="0" parTransId="{5619D40C-95CF-4F54-9D80-2530A2CF97CD}" sibTransId="{B495E487-C139-4366-BCFD-AD5961048846}"/>
    <dgm:cxn modelId="{DB65E023-E837-435A-AC0F-049420DA7FB7}" type="presOf" srcId="{61214D5D-5A9A-4430-9E6C-01F0B743F4A8}" destId="{0BE5A648-EF75-4902-B134-B7365AAA97D8}" srcOrd="0" destOrd="0" presId="urn:microsoft.com/office/officeart/2008/layout/HalfCircleOrganizationChart"/>
    <dgm:cxn modelId="{7453AA55-EC9C-46FB-8F95-6EBF425BBB9B}" type="presOf" srcId="{642BD515-D48C-4ADD-80DB-68F5D962F4E6}" destId="{E3CE5C56-307A-4626-99AE-80C3DE249CC7}" srcOrd="0" destOrd="0" presId="urn:microsoft.com/office/officeart/2008/layout/HalfCircleOrganizationChart"/>
    <dgm:cxn modelId="{A8288472-2634-4F28-8D4F-7EECBB08E93F}" type="presOf" srcId="{EED7DC12-2396-4AF1-80DE-F1703853C6A6}" destId="{EBA14868-73BE-4704-A3B3-7E1962668B1E}" srcOrd="1" destOrd="0" presId="urn:microsoft.com/office/officeart/2008/layout/HalfCircleOrganizationChart"/>
    <dgm:cxn modelId="{7162774C-927A-4D0E-A230-0CD1B04F40E6}" srcId="{642BD515-D48C-4ADD-80DB-68F5D962F4E6}" destId="{AECCC753-90A5-4A3D-937A-05840F55E1E9}" srcOrd="0" destOrd="0" parTransId="{8F453EE5-D834-4032-9296-4F56C4AA4D9F}" sibTransId="{493C308C-B8A6-401C-A144-EEF2609AAC59}"/>
    <dgm:cxn modelId="{C5DB21AE-6682-4E75-BCF4-989C1FC830CA}" srcId="{AECCC753-90A5-4A3D-937A-05840F55E1E9}" destId="{30151712-DF46-4198-ADFA-7935F83652D9}" srcOrd="2" destOrd="0" parTransId="{D95D3E3E-9900-4F6E-8E32-C3197656B45C}" sibTransId="{E382844F-7019-44D9-86A9-048A6C5FEC00}"/>
    <dgm:cxn modelId="{C9719404-17AC-47E7-9760-18DC46D5C7F6}" type="presOf" srcId="{5619D40C-95CF-4F54-9D80-2530A2CF97CD}" destId="{0FF0E280-FFC9-48F0-B5B1-694676F7D6B3}" srcOrd="0" destOrd="0" presId="urn:microsoft.com/office/officeart/2008/layout/HalfCircleOrganizationChart"/>
    <dgm:cxn modelId="{16E61A59-04F3-4B81-AD4B-64A4E16B32A0}" srcId="{AECCC753-90A5-4A3D-937A-05840F55E1E9}" destId="{61214D5D-5A9A-4430-9E6C-01F0B743F4A8}" srcOrd="0" destOrd="0" parTransId="{4A5A4F8C-D890-4AD5-9008-0C83F6DFE867}" sibTransId="{9E73F281-CDAE-43C3-AF43-4EE084BCDBB2}"/>
    <dgm:cxn modelId="{34DE83C1-B2C1-4517-8522-AA0EFB3A9DED}" type="presOf" srcId="{61214D5D-5A9A-4430-9E6C-01F0B743F4A8}" destId="{385742B8-7929-48E0-BC90-A342A10072F8}" srcOrd="1" destOrd="0" presId="urn:microsoft.com/office/officeart/2008/layout/HalfCircleOrganizationChart"/>
    <dgm:cxn modelId="{6ADDE02D-BFED-4883-9EFF-02D20345E421}" type="presParOf" srcId="{E3CE5C56-307A-4626-99AE-80C3DE249CC7}" destId="{30E920AB-BE64-4D0F-8776-0BC718155DE4}" srcOrd="0" destOrd="0" presId="urn:microsoft.com/office/officeart/2008/layout/HalfCircleOrganizationChart"/>
    <dgm:cxn modelId="{DE39DD5D-E89C-440B-92C3-B2D0925D54C4}" type="presParOf" srcId="{30E920AB-BE64-4D0F-8776-0BC718155DE4}" destId="{F24E4A36-F487-4C83-B93B-C99DBA959133}" srcOrd="0" destOrd="0" presId="urn:microsoft.com/office/officeart/2008/layout/HalfCircleOrganizationChart"/>
    <dgm:cxn modelId="{4011A267-EFB3-449D-B747-5F05352AE349}" type="presParOf" srcId="{F24E4A36-F487-4C83-B93B-C99DBA959133}" destId="{8DD55FE9-7EE0-46A6-8793-DF35ADAB9D3E}" srcOrd="0" destOrd="0" presId="urn:microsoft.com/office/officeart/2008/layout/HalfCircleOrganizationChart"/>
    <dgm:cxn modelId="{1CF2468E-6244-4183-B712-1A5B55A6579F}" type="presParOf" srcId="{F24E4A36-F487-4C83-B93B-C99DBA959133}" destId="{F8675259-1861-4E19-A6BB-09988722CBAF}" srcOrd="1" destOrd="0" presId="urn:microsoft.com/office/officeart/2008/layout/HalfCircleOrganizationChart"/>
    <dgm:cxn modelId="{77567C1C-D77D-4544-9F2A-C68D86D74C88}" type="presParOf" srcId="{F24E4A36-F487-4C83-B93B-C99DBA959133}" destId="{48AAB2B6-9693-45DD-81E8-E33FAAE36136}" srcOrd="2" destOrd="0" presId="urn:microsoft.com/office/officeart/2008/layout/HalfCircleOrganizationChart"/>
    <dgm:cxn modelId="{E1717935-F2B2-4370-BC57-A13EBBD485AE}" type="presParOf" srcId="{F24E4A36-F487-4C83-B93B-C99DBA959133}" destId="{65CC0963-B2A6-4172-9138-6028870D0D4C}" srcOrd="3" destOrd="0" presId="urn:microsoft.com/office/officeart/2008/layout/HalfCircleOrganizationChart"/>
    <dgm:cxn modelId="{0CCA9B48-4088-42BF-8022-A1E713AC2A1B}" type="presParOf" srcId="{30E920AB-BE64-4D0F-8776-0BC718155DE4}" destId="{1E376535-825F-41CD-93E4-799E06ECDEF9}" srcOrd="1" destOrd="0" presId="urn:microsoft.com/office/officeart/2008/layout/HalfCircleOrganizationChart"/>
    <dgm:cxn modelId="{58016C19-5F21-4358-86E7-1356DE07DE31}" type="presParOf" srcId="{1E376535-825F-41CD-93E4-799E06ECDEF9}" destId="{8D1A888D-D0DB-4D19-834F-59C6F0CF8D07}" srcOrd="0" destOrd="0" presId="urn:microsoft.com/office/officeart/2008/layout/HalfCircleOrganizationChart"/>
    <dgm:cxn modelId="{3D86D4C8-4553-4FD7-86AF-1D8D5168A8F3}" type="presParOf" srcId="{1E376535-825F-41CD-93E4-799E06ECDEF9}" destId="{E62A1BFC-0A6B-4805-919E-6F0CA23C5D4F}" srcOrd="1" destOrd="0" presId="urn:microsoft.com/office/officeart/2008/layout/HalfCircleOrganizationChart"/>
    <dgm:cxn modelId="{B92A95C8-6F2D-4F28-A6C9-50B05D721269}" type="presParOf" srcId="{E62A1BFC-0A6B-4805-919E-6F0CA23C5D4F}" destId="{9022BDFE-1E3C-4AAA-A382-04AABC00565E}" srcOrd="0" destOrd="0" presId="urn:microsoft.com/office/officeart/2008/layout/HalfCircleOrganizationChart"/>
    <dgm:cxn modelId="{AFDE840F-2EBB-4278-8146-3B6B939F5FD5}" type="presParOf" srcId="{9022BDFE-1E3C-4AAA-A382-04AABC00565E}" destId="{0BE5A648-EF75-4902-B134-B7365AAA97D8}" srcOrd="0" destOrd="0" presId="urn:microsoft.com/office/officeart/2008/layout/HalfCircleOrganizationChart"/>
    <dgm:cxn modelId="{F1E84C6E-6968-40A5-8581-39C64D85AF30}" type="presParOf" srcId="{9022BDFE-1E3C-4AAA-A382-04AABC00565E}" destId="{0332AB60-215F-4B44-B947-5077AA7ADACD}" srcOrd="1" destOrd="0" presId="urn:microsoft.com/office/officeart/2008/layout/HalfCircleOrganizationChart"/>
    <dgm:cxn modelId="{B0DDCB54-7FDD-4B61-A2FE-85553AE7F4E7}" type="presParOf" srcId="{9022BDFE-1E3C-4AAA-A382-04AABC00565E}" destId="{98F92D59-9525-45DF-BFDB-E453E5FD63C5}" srcOrd="2" destOrd="0" presId="urn:microsoft.com/office/officeart/2008/layout/HalfCircleOrganizationChart"/>
    <dgm:cxn modelId="{9EC289C9-4985-431F-AE8B-16E0B92A570D}" type="presParOf" srcId="{9022BDFE-1E3C-4AAA-A382-04AABC00565E}" destId="{385742B8-7929-48E0-BC90-A342A10072F8}" srcOrd="3" destOrd="0" presId="urn:microsoft.com/office/officeart/2008/layout/HalfCircleOrganizationChart"/>
    <dgm:cxn modelId="{8025E33B-D6AA-4070-B5AD-20C47A966885}" type="presParOf" srcId="{E62A1BFC-0A6B-4805-919E-6F0CA23C5D4F}" destId="{406899EC-59E4-488D-BDF8-D2C9528F156A}" srcOrd="1" destOrd="0" presId="urn:microsoft.com/office/officeart/2008/layout/HalfCircleOrganizationChart"/>
    <dgm:cxn modelId="{301EC6EB-81FC-4D97-BCE4-1481D0D4FCCA}" type="presParOf" srcId="{E62A1BFC-0A6B-4805-919E-6F0CA23C5D4F}" destId="{D39E59D0-1E10-4023-BAEA-D78CD50099AB}" srcOrd="2" destOrd="0" presId="urn:microsoft.com/office/officeart/2008/layout/HalfCircleOrganizationChart"/>
    <dgm:cxn modelId="{2DEDC0D0-9114-4DE7-8D0B-F4CF4127285F}" type="presParOf" srcId="{1E376535-825F-41CD-93E4-799E06ECDEF9}" destId="{0FF0E280-FFC9-48F0-B5B1-694676F7D6B3}" srcOrd="2" destOrd="0" presId="urn:microsoft.com/office/officeart/2008/layout/HalfCircleOrganizationChart"/>
    <dgm:cxn modelId="{9D4B13AD-07B4-44DE-86CA-3D076572AB4A}" type="presParOf" srcId="{1E376535-825F-41CD-93E4-799E06ECDEF9}" destId="{49254345-31F2-4C4F-9F5A-BE36888A0467}" srcOrd="3" destOrd="0" presId="urn:microsoft.com/office/officeart/2008/layout/HalfCircleOrganizationChart"/>
    <dgm:cxn modelId="{ADDF37C7-F629-4E62-8DB1-5CF2BDC49A3F}" type="presParOf" srcId="{49254345-31F2-4C4F-9F5A-BE36888A0467}" destId="{22C0CF37-5394-4AFA-AD4F-B8F0AAA273B8}" srcOrd="0" destOrd="0" presId="urn:microsoft.com/office/officeart/2008/layout/HalfCircleOrganizationChart"/>
    <dgm:cxn modelId="{59268542-51FA-4326-BF02-893B9135C576}" type="presParOf" srcId="{22C0CF37-5394-4AFA-AD4F-B8F0AAA273B8}" destId="{27719DD3-CE00-43F7-B612-E9A5CD3F0935}" srcOrd="0" destOrd="0" presId="urn:microsoft.com/office/officeart/2008/layout/HalfCircleOrganizationChart"/>
    <dgm:cxn modelId="{36E858BD-64F8-4F1C-B1EB-902C9D81024D}" type="presParOf" srcId="{22C0CF37-5394-4AFA-AD4F-B8F0AAA273B8}" destId="{97309871-BA18-4720-94E1-E6E94132B6AB}" srcOrd="1" destOrd="0" presId="urn:microsoft.com/office/officeart/2008/layout/HalfCircleOrganizationChart"/>
    <dgm:cxn modelId="{03FDA51A-5932-4F54-A0B1-BC566DFCF82D}" type="presParOf" srcId="{22C0CF37-5394-4AFA-AD4F-B8F0AAA273B8}" destId="{F02289A4-C233-4F59-B567-B10EB9704EF9}" srcOrd="2" destOrd="0" presId="urn:microsoft.com/office/officeart/2008/layout/HalfCircleOrganizationChart"/>
    <dgm:cxn modelId="{44A77DCE-CA9A-49A6-BADD-8862C93A070C}" type="presParOf" srcId="{22C0CF37-5394-4AFA-AD4F-B8F0AAA273B8}" destId="{EBA14868-73BE-4704-A3B3-7E1962668B1E}" srcOrd="3" destOrd="0" presId="urn:microsoft.com/office/officeart/2008/layout/HalfCircleOrganizationChart"/>
    <dgm:cxn modelId="{EF013886-15C1-4924-8C7A-554E72505037}" type="presParOf" srcId="{49254345-31F2-4C4F-9F5A-BE36888A0467}" destId="{12C242E7-13D7-4899-A622-6C39E64B8EA6}" srcOrd="1" destOrd="0" presId="urn:microsoft.com/office/officeart/2008/layout/HalfCircleOrganizationChart"/>
    <dgm:cxn modelId="{7FCC1839-3CAC-4040-BB1B-D1A6477D1C94}" type="presParOf" srcId="{49254345-31F2-4C4F-9F5A-BE36888A0467}" destId="{7481C0E6-42E8-433C-B0E6-FF9BAC4E4D19}" srcOrd="2" destOrd="0" presId="urn:microsoft.com/office/officeart/2008/layout/HalfCircleOrganizationChart"/>
    <dgm:cxn modelId="{6914980A-7D83-4701-AB61-B4F4370BFD8A}" type="presParOf" srcId="{1E376535-825F-41CD-93E4-799E06ECDEF9}" destId="{BB4A78AB-CAC8-447D-B6CA-156A586CE998}" srcOrd="4" destOrd="0" presId="urn:microsoft.com/office/officeart/2008/layout/HalfCircleOrganizationChart"/>
    <dgm:cxn modelId="{8673A38F-DFC3-4C42-8C33-C93D66D3AD54}" type="presParOf" srcId="{1E376535-825F-41CD-93E4-799E06ECDEF9}" destId="{0F0150E9-6B2B-4429-9A45-EDEBA059AF83}" srcOrd="5" destOrd="0" presId="urn:microsoft.com/office/officeart/2008/layout/HalfCircleOrganizationChart"/>
    <dgm:cxn modelId="{7EB2F061-D75A-46EF-967F-A95987530674}" type="presParOf" srcId="{0F0150E9-6B2B-4429-9A45-EDEBA059AF83}" destId="{AC93BABA-D41D-47D7-9915-4F4C98A84E9D}" srcOrd="0" destOrd="0" presId="urn:microsoft.com/office/officeart/2008/layout/HalfCircleOrganizationChart"/>
    <dgm:cxn modelId="{9DD373F6-CB42-4F7F-8425-6B6C5E51F56C}" type="presParOf" srcId="{AC93BABA-D41D-47D7-9915-4F4C98A84E9D}" destId="{22CB22F2-6E12-4CA4-AC07-1DAC61B4D2D2}" srcOrd="0" destOrd="0" presId="urn:microsoft.com/office/officeart/2008/layout/HalfCircleOrganizationChart"/>
    <dgm:cxn modelId="{6C7CE60F-64FB-44BC-A01C-11CA34F49F3B}" type="presParOf" srcId="{AC93BABA-D41D-47D7-9915-4F4C98A84E9D}" destId="{A5FFC58D-F08B-4E0A-8E0E-C7F7AC70362B}" srcOrd="1" destOrd="0" presId="urn:microsoft.com/office/officeart/2008/layout/HalfCircleOrganizationChart"/>
    <dgm:cxn modelId="{1548E84B-957D-47FD-91B0-FCD97FA05A31}" type="presParOf" srcId="{AC93BABA-D41D-47D7-9915-4F4C98A84E9D}" destId="{961FAE31-FA05-4612-ABDA-AEBB5534C400}" srcOrd="2" destOrd="0" presId="urn:microsoft.com/office/officeart/2008/layout/HalfCircleOrganizationChart"/>
    <dgm:cxn modelId="{885F82A9-7600-4CFF-8210-09E9C13C684F}" type="presParOf" srcId="{AC93BABA-D41D-47D7-9915-4F4C98A84E9D}" destId="{8C486B6F-C116-424E-9A2B-BC5B727E053E}" srcOrd="3" destOrd="0" presId="urn:microsoft.com/office/officeart/2008/layout/HalfCircleOrganizationChart"/>
    <dgm:cxn modelId="{B387EACE-004D-44E8-9E27-4FCF0C74F965}" type="presParOf" srcId="{0F0150E9-6B2B-4429-9A45-EDEBA059AF83}" destId="{F2403D55-C3B9-41D5-87BB-96A3BAE85081}" srcOrd="1" destOrd="0" presId="urn:microsoft.com/office/officeart/2008/layout/HalfCircleOrganizationChart"/>
    <dgm:cxn modelId="{F67BB226-646E-4967-8B60-9FE5EE3CC7B2}" type="presParOf" srcId="{0F0150E9-6B2B-4429-9A45-EDEBA059AF83}" destId="{FB95B9FA-538E-4402-8237-01EF91E657A7}" srcOrd="2" destOrd="0" presId="urn:microsoft.com/office/officeart/2008/layout/HalfCircleOrganizationChart"/>
    <dgm:cxn modelId="{3328DB30-4169-485A-8ED1-617E25D96DF6}" type="presParOf" srcId="{30E920AB-BE64-4D0F-8776-0BC718155DE4}" destId="{C68FC2D9-57FD-4466-907A-49B422F2030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2BD515-D48C-4ADD-80DB-68F5D962F4E6}"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s-MX"/>
        </a:p>
      </dgm:t>
    </dgm:pt>
    <dgm:pt modelId="{AECCC753-90A5-4A3D-937A-05840F55E1E9}">
      <dgm:prSet phldrT="[Texto]" custT="1"/>
      <dgm:spPr/>
      <dgm:t>
        <a:bodyPr/>
        <a:lstStyle/>
        <a:p>
          <a:r>
            <a:rPr lang="es-MX" sz="2400" b="1" dirty="0" smtClean="0">
              <a:latin typeface="Times New Roman" panose="02020603050405020304" pitchFamily="18" charset="0"/>
              <a:cs typeface="Times New Roman" panose="02020603050405020304" pitchFamily="18" charset="0"/>
            </a:rPr>
            <a:t>METODOLOGÍA</a:t>
          </a:r>
          <a:endParaRPr lang="es-MX" sz="2400" b="1" dirty="0">
            <a:latin typeface="Times New Roman" panose="02020603050405020304" pitchFamily="18" charset="0"/>
            <a:cs typeface="Times New Roman" panose="02020603050405020304" pitchFamily="18" charset="0"/>
          </a:endParaRPr>
        </a:p>
      </dgm:t>
    </dgm:pt>
    <dgm:pt modelId="{8F453EE5-D834-4032-9296-4F56C4AA4D9F}" type="par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493C308C-B8A6-401C-A144-EEF2609AAC59}" type="sibTrans" cxnId="{7162774C-927A-4D0E-A230-0CD1B04F40E6}">
      <dgm:prSet/>
      <dgm:spPr/>
      <dgm:t>
        <a:bodyPr/>
        <a:lstStyle/>
        <a:p>
          <a:endParaRPr lang="es-MX" sz="1800">
            <a:latin typeface="Times New Roman" panose="02020603050405020304" pitchFamily="18" charset="0"/>
            <a:cs typeface="Times New Roman" panose="02020603050405020304" pitchFamily="18" charset="0"/>
          </a:endParaRPr>
        </a:p>
      </dgm:t>
    </dgm:pt>
    <dgm:pt modelId="{61214D5D-5A9A-4430-9E6C-01F0B743F4A8}">
      <dgm:prSet phldrT="[Texto]" custT="1"/>
      <dgm:spPr/>
      <dgm:t>
        <a:bodyPr/>
        <a:lstStyle/>
        <a:p>
          <a:r>
            <a:rPr lang="es-MX" sz="2000" b="1" dirty="0" smtClean="0">
              <a:latin typeface="Times New Roman" panose="02020603050405020304" pitchFamily="18" charset="0"/>
              <a:cs typeface="Times New Roman" panose="02020603050405020304" pitchFamily="18" charset="0"/>
            </a:rPr>
            <a:t>Recolección</a:t>
          </a:r>
          <a:r>
            <a:rPr lang="es-MX" sz="2000" b="1" baseline="0" dirty="0" smtClean="0">
              <a:latin typeface="Times New Roman" panose="02020603050405020304" pitchFamily="18" charset="0"/>
              <a:cs typeface="Times New Roman" panose="02020603050405020304" pitchFamily="18" charset="0"/>
            </a:rPr>
            <a:t> de datos</a:t>
          </a:r>
          <a:endParaRPr lang="es-MX" sz="2000" b="1" dirty="0">
            <a:latin typeface="Times New Roman" panose="02020603050405020304" pitchFamily="18" charset="0"/>
            <a:cs typeface="Times New Roman" panose="02020603050405020304" pitchFamily="18" charset="0"/>
          </a:endParaRPr>
        </a:p>
      </dgm:t>
    </dgm:pt>
    <dgm:pt modelId="{4A5A4F8C-D890-4AD5-9008-0C83F6DFE867}" type="par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9E73F281-CDAE-43C3-AF43-4EE084BCDBB2}" type="sibTrans" cxnId="{16E61A59-04F3-4B81-AD4B-64A4E16B32A0}">
      <dgm:prSet/>
      <dgm:spPr/>
      <dgm:t>
        <a:bodyPr/>
        <a:lstStyle/>
        <a:p>
          <a:endParaRPr lang="es-MX" sz="1800">
            <a:latin typeface="Times New Roman" panose="02020603050405020304" pitchFamily="18" charset="0"/>
            <a:cs typeface="Times New Roman" panose="02020603050405020304" pitchFamily="18" charset="0"/>
          </a:endParaRPr>
        </a:p>
      </dgm:t>
    </dgm:pt>
    <dgm:pt modelId="{EED7DC12-2396-4AF1-80DE-F1703853C6A6}">
      <dgm:prSet phldrT="[Texto]" custT="1"/>
      <dgm:spPr/>
      <dgm:t>
        <a:bodyPr/>
        <a:lstStyle/>
        <a:p>
          <a:endParaRPr lang="es-MX" sz="2000" b="1" dirty="0">
            <a:latin typeface="Times New Roman" panose="02020603050405020304" pitchFamily="18" charset="0"/>
            <a:cs typeface="Times New Roman" panose="02020603050405020304" pitchFamily="18" charset="0"/>
          </a:endParaRPr>
        </a:p>
      </dgm:t>
    </dgm:pt>
    <dgm:pt modelId="{5619D40C-95CF-4F54-9D80-2530A2CF97CD}" type="parTrans" cxnId="{2306A06F-06EC-433A-A49F-CFC7B63C7D4F}">
      <dgm:prSet>
        <dgm:style>
          <a:lnRef idx="3">
            <a:schemeClr val="accent3"/>
          </a:lnRef>
          <a:fillRef idx="0">
            <a:schemeClr val="accent3"/>
          </a:fillRef>
          <a:effectRef idx="2">
            <a:schemeClr val="accent3"/>
          </a:effectRef>
          <a:fontRef idx="minor">
            <a:schemeClr val="tx1"/>
          </a:fontRef>
        </dgm:style>
      </dgm:prSet>
      <dgm:spPr>
        <a:ln>
          <a:noFill/>
        </a:ln>
      </dgm:spPr>
      <dgm:t>
        <a:bodyPr/>
        <a:lstStyle/>
        <a:p>
          <a:endParaRPr lang="es-MX" sz="1800">
            <a:latin typeface="Times New Roman" panose="02020603050405020304" pitchFamily="18" charset="0"/>
            <a:cs typeface="Times New Roman" panose="02020603050405020304" pitchFamily="18" charset="0"/>
          </a:endParaRPr>
        </a:p>
      </dgm:t>
    </dgm:pt>
    <dgm:pt modelId="{B495E487-C139-4366-BCFD-AD5961048846}" type="sibTrans" cxnId="{2306A06F-06EC-433A-A49F-CFC7B63C7D4F}">
      <dgm:prSet/>
      <dgm:spPr/>
      <dgm:t>
        <a:bodyPr/>
        <a:lstStyle/>
        <a:p>
          <a:endParaRPr lang="es-MX" sz="1800">
            <a:latin typeface="Times New Roman" panose="02020603050405020304" pitchFamily="18" charset="0"/>
            <a:cs typeface="Times New Roman" panose="02020603050405020304" pitchFamily="18" charset="0"/>
          </a:endParaRPr>
        </a:p>
      </dgm:t>
    </dgm:pt>
    <dgm:pt modelId="{E3CE5C56-307A-4626-99AE-80C3DE249CC7}" type="pres">
      <dgm:prSet presAssocID="{642BD515-D48C-4ADD-80DB-68F5D962F4E6}" presName="Name0" presStyleCnt="0">
        <dgm:presLayoutVars>
          <dgm:orgChart val="1"/>
          <dgm:chPref val="1"/>
          <dgm:dir/>
          <dgm:animOne val="branch"/>
          <dgm:animLvl val="lvl"/>
          <dgm:resizeHandles/>
        </dgm:presLayoutVars>
      </dgm:prSet>
      <dgm:spPr/>
      <dgm:t>
        <a:bodyPr/>
        <a:lstStyle/>
        <a:p>
          <a:endParaRPr lang="es-MX"/>
        </a:p>
      </dgm:t>
    </dgm:pt>
    <dgm:pt modelId="{30E920AB-BE64-4D0F-8776-0BC718155DE4}" type="pres">
      <dgm:prSet presAssocID="{AECCC753-90A5-4A3D-937A-05840F55E1E9}" presName="hierRoot1" presStyleCnt="0">
        <dgm:presLayoutVars>
          <dgm:hierBranch val="init"/>
        </dgm:presLayoutVars>
      </dgm:prSet>
      <dgm:spPr/>
    </dgm:pt>
    <dgm:pt modelId="{F24E4A36-F487-4C83-B93B-C99DBA959133}" type="pres">
      <dgm:prSet presAssocID="{AECCC753-90A5-4A3D-937A-05840F55E1E9}" presName="rootComposite1" presStyleCnt="0"/>
      <dgm:spPr/>
    </dgm:pt>
    <dgm:pt modelId="{8DD55FE9-7EE0-46A6-8793-DF35ADAB9D3E}" type="pres">
      <dgm:prSet presAssocID="{AECCC753-90A5-4A3D-937A-05840F55E1E9}" presName="rootText1" presStyleLbl="alignAcc1" presStyleIdx="0" presStyleCnt="0">
        <dgm:presLayoutVars>
          <dgm:chPref val="3"/>
        </dgm:presLayoutVars>
      </dgm:prSet>
      <dgm:spPr/>
      <dgm:t>
        <a:bodyPr/>
        <a:lstStyle/>
        <a:p>
          <a:endParaRPr lang="es-MX"/>
        </a:p>
      </dgm:t>
    </dgm:pt>
    <dgm:pt modelId="{F8675259-1861-4E19-A6BB-09988722CBAF}" type="pres">
      <dgm:prSet presAssocID="{AECCC753-90A5-4A3D-937A-05840F55E1E9}" presName="topArc1" presStyleLbl="parChTrans1D1" presStyleIdx="0" presStyleCnt="6"/>
      <dgm:spPr/>
    </dgm:pt>
    <dgm:pt modelId="{48AAB2B6-9693-45DD-81E8-E33FAAE36136}" type="pres">
      <dgm:prSet presAssocID="{AECCC753-90A5-4A3D-937A-05840F55E1E9}" presName="bottomArc1" presStyleLbl="parChTrans1D1" presStyleIdx="1" presStyleCnt="6"/>
      <dgm:spPr/>
    </dgm:pt>
    <dgm:pt modelId="{65CC0963-B2A6-4172-9138-6028870D0D4C}" type="pres">
      <dgm:prSet presAssocID="{AECCC753-90A5-4A3D-937A-05840F55E1E9}" presName="topConnNode1" presStyleLbl="node1" presStyleIdx="0" presStyleCnt="0"/>
      <dgm:spPr/>
      <dgm:t>
        <a:bodyPr/>
        <a:lstStyle/>
        <a:p>
          <a:endParaRPr lang="es-MX"/>
        </a:p>
      </dgm:t>
    </dgm:pt>
    <dgm:pt modelId="{1E376535-825F-41CD-93E4-799E06ECDEF9}" type="pres">
      <dgm:prSet presAssocID="{AECCC753-90A5-4A3D-937A-05840F55E1E9}" presName="hierChild2" presStyleCnt="0"/>
      <dgm:spPr/>
    </dgm:pt>
    <dgm:pt modelId="{8D1A888D-D0DB-4D19-834F-59C6F0CF8D07}" type="pres">
      <dgm:prSet presAssocID="{4A5A4F8C-D890-4AD5-9008-0C83F6DFE867}" presName="Name28" presStyleLbl="parChTrans1D2" presStyleIdx="0" presStyleCnt="2"/>
      <dgm:spPr/>
      <dgm:t>
        <a:bodyPr/>
        <a:lstStyle/>
        <a:p>
          <a:endParaRPr lang="es-MX"/>
        </a:p>
      </dgm:t>
    </dgm:pt>
    <dgm:pt modelId="{E62A1BFC-0A6B-4805-919E-6F0CA23C5D4F}" type="pres">
      <dgm:prSet presAssocID="{61214D5D-5A9A-4430-9E6C-01F0B743F4A8}" presName="hierRoot2" presStyleCnt="0">
        <dgm:presLayoutVars>
          <dgm:hierBranch val="init"/>
        </dgm:presLayoutVars>
      </dgm:prSet>
      <dgm:spPr/>
    </dgm:pt>
    <dgm:pt modelId="{9022BDFE-1E3C-4AAA-A382-04AABC00565E}" type="pres">
      <dgm:prSet presAssocID="{61214D5D-5A9A-4430-9E6C-01F0B743F4A8}" presName="rootComposite2" presStyleCnt="0"/>
      <dgm:spPr/>
    </dgm:pt>
    <dgm:pt modelId="{0BE5A648-EF75-4902-B134-B7365AAA97D8}" type="pres">
      <dgm:prSet presAssocID="{61214D5D-5A9A-4430-9E6C-01F0B743F4A8}" presName="rootText2" presStyleLbl="alignAcc1" presStyleIdx="0" presStyleCnt="0" custLinFactNeighborX="60819">
        <dgm:presLayoutVars>
          <dgm:chPref val="3"/>
        </dgm:presLayoutVars>
      </dgm:prSet>
      <dgm:spPr/>
      <dgm:t>
        <a:bodyPr/>
        <a:lstStyle/>
        <a:p>
          <a:endParaRPr lang="es-MX"/>
        </a:p>
      </dgm:t>
    </dgm:pt>
    <dgm:pt modelId="{0332AB60-215F-4B44-B947-5077AA7ADACD}" type="pres">
      <dgm:prSet presAssocID="{61214D5D-5A9A-4430-9E6C-01F0B743F4A8}" presName="topArc2" presStyleLbl="parChTrans1D1" presStyleIdx="2" presStyleCnt="6"/>
      <dgm:spPr/>
    </dgm:pt>
    <dgm:pt modelId="{98F92D59-9525-45DF-BFDB-E453E5FD63C5}" type="pres">
      <dgm:prSet presAssocID="{61214D5D-5A9A-4430-9E6C-01F0B743F4A8}" presName="bottomArc2" presStyleLbl="parChTrans1D1" presStyleIdx="3" presStyleCnt="6"/>
      <dgm:spPr/>
    </dgm:pt>
    <dgm:pt modelId="{385742B8-7929-48E0-BC90-A342A10072F8}" type="pres">
      <dgm:prSet presAssocID="{61214D5D-5A9A-4430-9E6C-01F0B743F4A8}" presName="topConnNode2" presStyleLbl="node2" presStyleIdx="0" presStyleCnt="0"/>
      <dgm:spPr/>
      <dgm:t>
        <a:bodyPr/>
        <a:lstStyle/>
        <a:p>
          <a:endParaRPr lang="es-MX"/>
        </a:p>
      </dgm:t>
    </dgm:pt>
    <dgm:pt modelId="{406899EC-59E4-488D-BDF8-D2C9528F156A}" type="pres">
      <dgm:prSet presAssocID="{61214D5D-5A9A-4430-9E6C-01F0B743F4A8}" presName="hierChild4" presStyleCnt="0"/>
      <dgm:spPr/>
    </dgm:pt>
    <dgm:pt modelId="{D39E59D0-1E10-4023-BAEA-D78CD50099AB}" type="pres">
      <dgm:prSet presAssocID="{61214D5D-5A9A-4430-9E6C-01F0B743F4A8}" presName="hierChild5" presStyleCnt="0"/>
      <dgm:spPr/>
    </dgm:pt>
    <dgm:pt modelId="{0FF0E280-FFC9-48F0-B5B1-694676F7D6B3}" type="pres">
      <dgm:prSet presAssocID="{5619D40C-95CF-4F54-9D80-2530A2CF97CD}" presName="Name28" presStyleLbl="parChTrans1D2" presStyleIdx="1" presStyleCnt="2"/>
      <dgm:spPr/>
      <dgm:t>
        <a:bodyPr/>
        <a:lstStyle/>
        <a:p>
          <a:endParaRPr lang="es-MX"/>
        </a:p>
      </dgm:t>
    </dgm:pt>
    <dgm:pt modelId="{49254345-31F2-4C4F-9F5A-BE36888A0467}" type="pres">
      <dgm:prSet presAssocID="{EED7DC12-2396-4AF1-80DE-F1703853C6A6}" presName="hierRoot2" presStyleCnt="0">
        <dgm:presLayoutVars>
          <dgm:hierBranch val="init"/>
        </dgm:presLayoutVars>
      </dgm:prSet>
      <dgm:spPr/>
    </dgm:pt>
    <dgm:pt modelId="{22C0CF37-5394-4AFA-AD4F-B8F0AAA273B8}" type="pres">
      <dgm:prSet presAssocID="{EED7DC12-2396-4AF1-80DE-F1703853C6A6}" presName="rootComposite2" presStyleCnt="0"/>
      <dgm:spPr/>
    </dgm:pt>
    <dgm:pt modelId="{27719DD3-CE00-43F7-B612-E9A5CD3F0935}" type="pres">
      <dgm:prSet presAssocID="{EED7DC12-2396-4AF1-80DE-F1703853C6A6}" presName="rootText2" presStyleLbl="alignAcc1" presStyleIdx="0" presStyleCnt="0" custLinFactNeighborX="41609">
        <dgm:presLayoutVars>
          <dgm:chPref val="3"/>
        </dgm:presLayoutVars>
      </dgm:prSet>
      <dgm:spPr/>
      <dgm:t>
        <a:bodyPr/>
        <a:lstStyle/>
        <a:p>
          <a:endParaRPr lang="es-MX"/>
        </a:p>
      </dgm:t>
    </dgm:pt>
    <dgm:pt modelId="{97309871-BA18-4720-94E1-E6E94132B6AB}" type="pres">
      <dgm:prSet presAssocID="{EED7DC12-2396-4AF1-80DE-F1703853C6A6}" presName="topArc2" presStyleLbl="parChTrans1D1" presStyleIdx="4" presStyleCnt="6"/>
      <dgm:spPr>
        <a:ln>
          <a:noFill/>
        </a:ln>
      </dgm:spPr>
      <dgm:t>
        <a:bodyPr/>
        <a:lstStyle/>
        <a:p>
          <a:endParaRPr lang="es-MX"/>
        </a:p>
      </dgm:t>
    </dgm:pt>
    <dgm:pt modelId="{F02289A4-C233-4F59-B567-B10EB9704EF9}" type="pres">
      <dgm:prSet presAssocID="{EED7DC12-2396-4AF1-80DE-F1703853C6A6}" presName="bottomArc2" presStyleLbl="parChTrans1D1" presStyleIdx="5" presStyleCnt="6"/>
      <dgm:spPr>
        <a:ln>
          <a:noFill/>
        </a:ln>
      </dgm:spPr>
      <dgm:t>
        <a:bodyPr/>
        <a:lstStyle/>
        <a:p>
          <a:endParaRPr lang="es-MX"/>
        </a:p>
      </dgm:t>
    </dgm:pt>
    <dgm:pt modelId="{EBA14868-73BE-4704-A3B3-7E1962668B1E}" type="pres">
      <dgm:prSet presAssocID="{EED7DC12-2396-4AF1-80DE-F1703853C6A6}" presName="topConnNode2" presStyleLbl="node2" presStyleIdx="0" presStyleCnt="0"/>
      <dgm:spPr/>
      <dgm:t>
        <a:bodyPr/>
        <a:lstStyle/>
        <a:p>
          <a:endParaRPr lang="es-MX"/>
        </a:p>
      </dgm:t>
    </dgm:pt>
    <dgm:pt modelId="{12C242E7-13D7-4899-A622-6C39E64B8EA6}" type="pres">
      <dgm:prSet presAssocID="{EED7DC12-2396-4AF1-80DE-F1703853C6A6}" presName="hierChild4" presStyleCnt="0"/>
      <dgm:spPr/>
    </dgm:pt>
    <dgm:pt modelId="{7481C0E6-42E8-433C-B0E6-FF9BAC4E4D19}" type="pres">
      <dgm:prSet presAssocID="{EED7DC12-2396-4AF1-80DE-F1703853C6A6}" presName="hierChild5" presStyleCnt="0"/>
      <dgm:spPr/>
    </dgm:pt>
    <dgm:pt modelId="{C68FC2D9-57FD-4466-907A-49B422F2030A}" type="pres">
      <dgm:prSet presAssocID="{AECCC753-90A5-4A3D-937A-05840F55E1E9}" presName="hierChild3" presStyleCnt="0"/>
      <dgm:spPr/>
    </dgm:pt>
  </dgm:ptLst>
  <dgm:cxnLst>
    <dgm:cxn modelId="{888AE6B7-0E21-4BAB-A6BB-C1A55531E327}" type="presOf" srcId="{61214D5D-5A9A-4430-9E6C-01F0B743F4A8}" destId="{385742B8-7929-48E0-BC90-A342A10072F8}" srcOrd="1" destOrd="0" presId="urn:microsoft.com/office/officeart/2008/layout/HalfCircleOrganizationChart"/>
    <dgm:cxn modelId="{16E61A59-04F3-4B81-AD4B-64A4E16B32A0}" srcId="{AECCC753-90A5-4A3D-937A-05840F55E1E9}" destId="{61214D5D-5A9A-4430-9E6C-01F0B743F4A8}" srcOrd="0" destOrd="0" parTransId="{4A5A4F8C-D890-4AD5-9008-0C83F6DFE867}" sibTransId="{9E73F281-CDAE-43C3-AF43-4EE084BCDBB2}"/>
    <dgm:cxn modelId="{2306A06F-06EC-433A-A49F-CFC7B63C7D4F}" srcId="{AECCC753-90A5-4A3D-937A-05840F55E1E9}" destId="{EED7DC12-2396-4AF1-80DE-F1703853C6A6}" srcOrd="1" destOrd="0" parTransId="{5619D40C-95CF-4F54-9D80-2530A2CF97CD}" sibTransId="{B495E487-C139-4366-BCFD-AD5961048846}"/>
    <dgm:cxn modelId="{36AA0B81-A167-4924-83C2-AACECF749CB2}" type="presOf" srcId="{EED7DC12-2396-4AF1-80DE-F1703853C6A6}" destId="{27719DD3-CE00-43F7-B612-E9A5CD3F0935}" srcOrd="0" destOrd="0" presId="urn:microsoft.com/office/officeart/2008/layout/HalfCircleOrganizationChart"/>
    <dgm:cxn modelId="{7162774C-927A-4D0E-A230-0CD1B04F40E6}" srcId="{642BD515-D48C-4ADD-80DB-68F5D962F4E6}" destId="{AECCC753-90A5-4A3D-937A-05840F55E1E9}" srcOrd="0" destOrd="0" parTransId="{8F453EE5-D834-4032-9296-4F56C4AA4D9F}" sibTransId="{493C308C-B8A6-401C-A144-EEF2609AAC59}"/>
    <dgm:cxn modelId="{200C588E-C29B-4C18-866F-9ECBC37AB001}" type="presOf" srcId="{5619D40C-95CF-4F54-9D80-2530A2CF97CD}" destId="{0FF0E280-FFC9-48F0-B5B1-694676F7D6B3}" srcOrd="0" destOrd="0" presId="urn:microsoft.com/office/officeart/2008/layout/HalfCircleOrganizationChart"/>
    <dgm:cxn modelId="{E1D6DFF5-EB94-430D-A6F8-585A5C7775C4}" type="presOf" srcId="{AECCC753-90A5-4A3D-937A-05840F55E1E9}" destId="{8DD55FE9-7EE0-46A6-8793-DF35ADAB9D3E}" srcOrd="0" destOrd="0" presId="urn:microsoft.com/office/officeart/2008/layout/HalfCircleOrganizationChart"/>
    <dgm:cxn modelId="{4EE79B21-A942-4C23-B004-211A155AEF4F}" type="presOf" srcId="{4A5A4F8C-D890-4AD5-9008-0C83F6DFE867}" destId="{8D1A888D-D0DB-4D19-834F-59C6F0CF8D07}" srcOrd="0" destOrd="0" presId="urn:microsoft.com/office/officeart/2008/layout/HalfCircleOrganizationChart"/>
    <dgm:cxn modelId="{37A893AC-5DE3-4F39-9D87-CA7C42EBBC4A}" type="presOf" srcId="{AECCC753-90A5-4A3D-937A-05840F55E1E9}" destId="{65CC0963-B2A6-4172-9138-6028870D0D4C}" srcOrd="1" destOrd="0" presId="urn:microsoft.com/office/officeart/2008/layout/HalfCircleOrganizationChart"/>
    <dgm:cxn modelId="{1851BFE8-7097-4650-B878-0C7A0066C711}" type="presOf" srcId="{61214D5D-5A9A-4430-9E6C-01F0B743F4A8}" destId="{0BE5A648-EF75-4902-B134-B7365AAA97D8}" srcOrd="0" destOrd="0" presId="urn:microsoft.com/office/officeart/2008/layout/HalfCircleOrganizationChart"/>
    <dgm:cxn modelId="{818B220B-ECE0-42B3-BCF1-7FC06840F8C1}" type="presOf" srcId="{642BD515-D48C-4ADD-80DB-68F5D962F4E6}" destId="{E3CE5C56-307A-4626-99AE-80C3DE249CC7}" srcOrd="0" destOrd="0" presId="urn:microsoft.com/office/officeart/2008/layout/HalfCircleOrganizationChart"/>
    <dgm:cxn modelId="{405EB5BA-5FB6-4DFD-A381-CC05BD19BC0D}" type="presOf" srcId="{EED7DC12-2396-4AF1-80DE-F1703853C6A6}" destId="{EBA14868-73BE-4704-A3B3-7E1962668B1E}" srcOrd="1" destOrd="0" presId="urn:microsoft.com/office/officeart/2008/layout/HalfCircleOrganizationChart"/>
    <dgm:cxn modelId="{B61BA3F4-FC14-4527-8938-B432BEF1E6CB}" type="presParOf" srcId="{E3CE5C56-307A-4626-99AE-80C3DE249CC7}" destId="{30E920AB-BE64-4D0F-8776-0BC718155DE4}" srcOrd="0" destOrd="0" presId="urn:microsoft.com/office/officeart/2008/layout/HalfCircleOrganizationChart"/>
    <dgm:cxn modelId="{2FF72BA1-D4FD-4F07-AC8B-0ED2D21C2E5F}" type="presParOf" srcId="{30E920AB-BE64-4D0F-8776-0BC718155DE4}" destId="{F24E4A36-F487-4C83-B93B-C99DBA959133}" srcOrd="0" destOrd="0" presId="urn:microsoft.com/office/officeart/2008/layout/HalfCircleOrganizationChart"/>
    <dgm:cxn modelId="{151DA788-8E69-4FA0-8240-E62F965A1BF4}" type="presParOf" srcId="{F24E4A36-F487-4C83-B93B-C99DBA959133}" destId="{8DD55FE9-7EE0-46A6-8793-DF35ADAB9D3E}" srcOrd="0" destOrd="0" presId="urn:microsoft.com/office/officeart/2008/layout/HalfCircleOrganizationChart"/>
    <dgm:cxn modelId="{5E5AF9FD-A78D-4266-81A7-53BFBEE56577}" type="presParOf" srcId="{F24E4A36-F487-4C83-B93B-C99DBA959133}" destId="{F8675259-1861-4E19-A6BB-09988722CBAF}" srcOrd="1" destOrd="0" presId="urn:microsoft.com/office/officeart/2008/layout/HalfCircleOrganizationChart"/>
    <dgm:cxn modelId="{B4B23741-AF9E-4533-8F41-3B6B071E49FC}" type="presParOf" srcId="{F24E4A36-F487-4C83-B93B-C99DBA959133}" destId="{48AAB2B6-9693-45DD-81E8-E33FAAE36136}" srcOrd="2" destOrd="0" presId="urn:microsoft.com/office/officeart/2008/layout/HalfCircleOrganizationChart"/>
    <dgm:cxn modelId="{C41AD0A4-7A51-4A69-AF90-12FE0638B33B}" type="presParOf" srcId="{F24E4A36-F487-4C83-B93B-C99DBA959133}" destId="{65CC0963-B2A6-4172-9138-6028870D0D4C}" srcOrd="3" destOrd="0" presId="urn:microsoft.com/office/officeart/2008/layout/HalfCircleOrganizationChart"/>
    <dgm:cxn modelId="{A976EDAB-17C5-4C42-A33F-98FC1BF013BD}" type="presParOf" srcId="{30E920AB-BE64-4D0F-8776-0BC718155DE4}" destId="{1E376535-825F-41CD-93E4-799E06ECDEF9}" srcOrd="1" destOrd="0" presId="urn:microsoft.com/office/officeart/2008/layout/HalfCircleOrganizationChart"/>
    <dgm:cxn modelId="{BD25704C-524A-42C0-AA5F-46AAF0C27FE3}" type="presParOf" srcId="{1E376535-825F-41CD-93E4-799E06ECDEF9}" destId="{8D1A888D-D0DB-4D19-834F-59C6F0CF8D07}" srcOrd="0" destOrd="0" presId="urn:microsoft.com/office/officeart/2008/layout/HalfCircleOrganizationChart"/>
    <dgm:cxn modelId="{82FCAD6B-9505-443B-8A3B-944893DD9CCF}" type="presParOf" srcId="{1E376535-825F-41CD-93E4-799E06ECDEF9}" destId="{E62A1BFC-0A6B-4805-919E-6F0CA23C5D4F}" srcOrd="1" destOrd="0" presId="urn:microsoft.com/office/officeart/2008/layout/HalfCircleOrganizationChart"/>
    <dgm:cxn modelId="{32066B8A-06F2-4205-988E-EE0C0A36199F}" type="presParOf" srcId="{E62A1BFC-0A6B-4805-919E-6F0CA23C5D4F}" destId="{9022BDFE-1E3C-4AAA-A382-04AABC00565E}" srcOrd="0" destOrd="0" presId="urn:microsoft.com/office/officeart/2008/layout/HalfCircleOrganizationChart"/>
    <dgm:cxn modelId="{B227B8A9-B5D3-4817-B966-ED7A6E2BC9CB}" type="presParOf" srcId="{9022BDFE-1E3C-4AAA-A382-04AABC00565E}" destId="{0BE5A648-EF75-4902-B134-B7365AAA97D8}" srcOrd="0" destOrd="0" presId="urn:microsoft.com/office/officeart/2008/layout/HalfCircleOrganizationChart"/>
    <dgm:cxn modelId="{B55CF02F-3BB0-4FD2-927A-B4E03E314E0A}" type="presParOf" srcId="{9022BDFE-1E3C-4AAA-A382-04AABC00565E}" destId="{0332AB60-215F-4B44-B947-5077AA7ADACD}" srcOrd="1" destOrd="0" presId="urn:microsoft.com/office/officeart/2008/layout/HalfCircleOrganizationChart"/>
    <dgm:cxn modelId="{EFDB0CEE-2686-4FDB-BF7E-E360A18FE502}" type="presParOf" srcId="{9022BDFE-1E3C-4AAA-A382-04AABC00565E}" destId="{98F92D59-9525-45DF-BFDB-E453E5FD63C5}" srcOrd="2" destOrd="0" presId="urn:microsoft.com/office/officeart/2008/layout/HalfCircleOrganizationChart"/>
    <dgm:cxn modelId="{892EDCF1-4EAB-40D4-9E34-168365E3370B}" type="presParOf" srcId="{9022BDFE-1E3C-4AAA-A382-04AABC00565E}" destId="{385742B8-7929-48E0-BC90-A342A10072F8}" srcOrd="3" destOrd="0" presId="urn:microsoft.com/office/officeart/2008/layout/HalfCircleOrganizationChart"/>
    <dgm:cxn modelId="{09FAF6C4-BF4D-47D0-AE12-DA3C27200F1B}" type="presParOf" srcId="{E62A1BFC-0A6B-4805-919E-6F0CA23C5D4F}" destId="{406899EC-59E4-488D-BDF8-D2C9528F156A}" srcOrd="1" destOrd="0" presId="urn:microsoft.com/office/officeart/2008/layout/HalfCircleOrganizationChart"/>
    <dgm:cxn modelId="{242A88F3-6AA3-46EA-8BA3-96DB42D0BFD4}" type="presParOf" srcId="{E62A1BFC-0A6B-4805-919E-6F0CA23C5D4F}" destId="{D39E59D0-1E10-4023-BAEA-D78CD50099AB}" srcOrd="2" destOrd="0" presId="urn:microsoft.com/office/officeart/2008/layout/HalfCircleOrganizationChart"/>
    <dgm:cxn modelId="{433C9CA9-09DE-4770-9490-FDC951A703A6}" type="presParOf" srcId="{1E376535-825F-41CD-93E4-799E06ECDEF9}" destId="{0FF0E280-FFC9-48F0-B5B1-694676F7D6B3}" srcOrd="2" destOrd="0" presId="urn:microsoft.com/office/officeart/2008/layout/HalfCircleOrganizationChart"/>
    <dgm:cxn modelId="{263D675F-122D-4338-8ECF-C1FB855CC32F}" type="presParOf" srcId="{1E376535-825F-41CD-93E4-799E06ECDEF9}" destId="{49254345-31F2-4C4F-9F5A-BE36888A0467}" srcOrd="3" destOrd="0" presId="urn:microsoft.com/office/officeart/2008/layout/HalfCircleOrganizationChart"/>
    <dgm:cxn modelId="{AFCCD69C-876B-486B-A4C4-532CD07BB730}" type="presParOf" srcId="{49254345-31F2-4C4F-9F5A-BE36888A0467}" destId="{22C0CF37-5394-4AFA-AD4F-B8F0AAA273B8}" srcOrd="0" destOrd="0" presId="urn:microsoft.com/office/officeart/2008/layout/HalfCircleOrganizationChart"/>
    <dgm:cxn modelId="{10A6C048-53E2-4187-8D97-30772699771D}" type="presParOf" srcId="{22C0CF37-5394-4AFA-AD4F-B8F0AAA273B8}" destId="{27719DD3-CE00-43F7-B612-E9A5CD3F0935}" srcOrd="0" destOrd="0" presId="urn:microsoft.com/office/officeart/2008/layout/HalfCircleOrganizationChart"/>
    <dgm:cxn modelId="{446838D1-7558-45D7-9BA6-2740BDB5D7D3}" type="presParOf" srcId="{22C0CF37-5394-4AFA-AD4F-B8F0AAA273B8}" destId="{97309871-BA18-4720-94E1-E6E94132B6AB}" srcOrd="1" destOrd="0" presId="urn:microsoft.com/office/officeart/2008/layout/HalfCircleOrganizationChart"/>
    <dgm:cxn modelId="{9FB0CE62-500F-46EE-A836-8336B84F94D2}" type="presParOf" srcId="{22C0CF37-5394-4AFA-AD4F-B8F0AAA273B8}" destId="{F02289A4-C233-4F59-B567-B10EB9704EF9}" srcOrd="2" destOrd="0" presId="urn:microsoft.com/office/officeart/2008/layout/HalfCircleOrganizationChart"/>
    <dgm:cxn modelId="{2E62FDF3-628C-42ED-B988-BB6917536367}" type="presParOf" srcId="{22C0CF37-5394-4AFA-AD4F-B8F0AAA273B8}" destId="{EBA14868-73BE-4704-A3B3-7E1962668B1E}" srcOrd="3" destOrd="0" presId="urn:microsoft.com/office/officeart/2008/layout/HalfCircleOrganizationChart"/>
    <dgm:cxn modelId="{DEAA3E12-256C-4EC7-B42B-6A70D8CDC0DE}" type="presParOf" srcId="{49254345-31F2-4C4F-9F5A-BE36888A0467}" destId="{12C242E7-13D7-4899-A622-6C39E64B8EA6}" srcOrd="1" destOrd="0" presId="urn:microsoft.com/office/officeart/2008/layout/HalfCircleOrganizationChart"/>
    <dgm:cxn modelId="{7DE9BD70-4D02-4108-BB76-B3AA94D7B9D6}" type="presParOf" srcId="{49254345-31F2-4C4F-9F5A-BE36888A0467}" destId="{7481C0E6-42E8-433C-B0E6-FF9BAC4E4D19}" srcOrd="2" destOrd="0" presId="urn:microsoft.com/office/officeart/2008/layout/HalfCircleOrganizationChart"/>
    <dgm:cxn modelId="{942A6864-A1BF-456E-BB72-D3A13B8AC03E}" type="presParOf" srcId="{30E920AB-BE64-4D0F-8776-0BC718155DE4}" destId="{C68FC2D9-57FD-4466-907A-49B422F2030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140101-398A-48A4-A80B-711B4FB0A518}"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FFA407D4-E030-40E4-A2D7-7231AE1D8C03}">
      <dgm:prSet phldrT="[Texto]" custT="1"/>
      <dgm:spPr/>
      <dgm:t>
        <a:bodyPr/>
        <a:lstStyle/>
        <a:p>
          <a:r>
            <a:rPr lang="es-MX" sz="1800" dirty="0" smtClean="0">
              <a:latin typeface="Times New Roman" panose="02020603050405020304" pitchFamily="18" charset="0"/>
              <a:cs typeface="Times New Roman" panose="02020603050405020304" pitchFamily="18" charset="0"/>
            </a:rPr>
            <a:t>EL PROGRESO DEL GRUPO EXPERIMENTAL ES SUPERIOR.</a:t>
          </a:r>
          <a:endParaRPr lang="es-MX" sz="1800" dirty="0">
            <a:latin typeface="Times New Roman" panose="02020603050405020304" pitchFamily="18" charset="0"/>
            <a:cs typeface="Times New Roman" panose="02020603050405020304" pitchFamily="18" charset="0"/>
          </a:endParaRPr>
        </a:p>
      </dgm:t>
    </dgm:pt>
    <dgm:pt modelId="{6E42B0F5-3D41-4D81-8F87-F972435CF23E}" type="parTrans" cxnId="{65F1773D-FFBC-475C-8B0A-EF2C563F467E}">
      <dgm:prSet/>
      <dgm:spPr/>
      <dgm:t>
        <a:bodyPr/>
        <a:lstStyle/>
        <a:p>
          <a:endParaRPr lang="es-MX" sz="1800">
            <a:latin typeface="Times New Roman" panose="02020603050405020304" pitchFamily="18" charset="0"/>
            <a:cs typeface="Times New Roman" panose="02020603050405020304" pitchFamily="18" charset="0"/>
          </a:endParaRPr>
        </a:p>
      </dgm:t>
    </dgm:pt>
    <dgm:pt modelId="{0533B764-05D1-4801-B326-2F40C5A825D2}" type="sibTrans" cxnId="{65F1773D-FFBC-475C-8B0A-EF2C563F467E}">
      <dgm:prSet custT="1"/>
      <dgm:spPr/>
      <dgm:t>
        <a:bodyPr/>
        <a:lstStyle/>
        <a:p>
          <a:endParaRPr lang="es-MX" sz="1800">
            <a:latin typeface="Times New Roman" panose="02020603050405020304" pitchFamily="18" charset="0"/>
            <a:cs typeface="Times New Roman" panose="02020603050405020304" pitchFamily="18" charset="0"/>
          </a:endParaRPr>
        </a:p>
      </dgm:t>
    </dgm:pt>
    <dgm:pt modelId="{41F7CDC4-2996-4EDC-80CC-A89A069313B0}">
      <dgm:prSet phldrT="[Texto]" custT="1"/>
      <dgm:spPr/>
      <dgm:t>
        <a:bodyPr/>
        <a:lstStyle/>
        <a:p>
          <a:r>
            <a:rPr lang="es-MX" sz="1800" dirty="0" smtClean="0">
              <a:latin typeface="Times New Roman" panose="02020603050405020304" pitchFamily="18" charset="0"/>
              <a:cs typeface="Times New Roman" panose="02020603050405020304" pitchFamily="18" charset="0"/>
            </a:rPr>
            <a:t>ESTRATEGIA</a:t>
          </a:r>
          <a:r>
            <a:rPr lang="es-MX" sz="1800" baseline="0" dirty="0" smtClean="0">
              <a:latin typeface="Times New Roman" panose="02020603050405020304" pitchFamily="18" charset="0"/>
              <a:cs typeface="Times New Roman" panose="02020603050405020304" pitchFamily="18" charset="0"/>
            </a:rPr>
            <a:t> NOVEDOSA.</a:t>
          </a:r>
          <a:endParaRPr lang="es-MX" sz="1800" dirty="0" smtClean="0">
            <a:latin typeface="Times New Roman" panose="02020603050405020304" pitchFamily="18" charset="0"/>
            <a:cs typeface="Times New Roman" panose="02020603050405020304" pitchFamily="18" charset="0"/>
          </a:endParaRPr>
        </a:p>
      </dgm:t>
    </dgm:pt>
    <dgm:pt modelId="{199D2356-A45E-442A-B46E-029A1812AE41}" type="parTrans" cxnId="{F7388840-F003-4CAB-A15E-B083E192DCD8}">
      <dgm:prSet/>
      <dgm:spPr/>
      <dgm:t>
        <a:bodyPr/>
        <a:lstStyle/>
        <a:p>
          <a:endParaRPr lang="es-MX" sz="1800">
            <a:latin typeface="Times New Roman" panose="02020603050405020304" pitchFamily="18" charset="0"/>
            <a:cs typeface="Times New Roman" panose="02020603050405020304" pitchFamily="18" charset="0"/>
          </a:endParaRPr>
        </a:p>
      </dgm:t>
    </dgm:pt>
    <dgm:pt modelId="{0843B299-B96B-407E-914B-33BBC323AAB3}" type="sibTrans" cxnId="{F7388840-F003-4CAB-A15E-B083E192DCD8}">
      <dgm:prSet custT="1"/>
      <dgm:spPr/>
      <dgm:t>
        <a:bodyPr/>
        <a:lstStyle/>
        <a:p>
          <a:endParaRPr lang="es-MX" sz="1800">
            <a:latin typeface="Times New Roman" panose="02020603050405020304" pitchFamily="18" charset="0"/>
            <a:cs typeface="Times New Roman" panose="02020603050405020304" pitchFamily="18" charset="0"/>
          </a:endParaRPr>
        </a:p>
      </dgm:t>
    </dgm:pt>
    <dgm:pt modelId="{78C7FD05-8CF1-4C44-ABB3-9CBAD13FE1BA}">
      <dgm:prSet phldrT="[Texto]" custT="1"/>
      <dgm:spPr/>
      <dgm:t>
        <a:bodyPr/>
        <a:lstStyle/>
        <a:p>
          <a:r>
            <a:rPr lang="es-MX" sz="1800" dirty="0" smtClean="0">
              <a:latin typeface="Times New Roman" panose="02020603050405020304" pitchFamily="18" charset="0"/>
              <a:cs typeface="Times New Roman" panose="02020603050405020304" pitchFamily="18" charset="0"/>
            </a:rPr>
            <a:t>Efectivo</a:t>
          </a:r>
          <a:r>
            <a:rPr lang="es-MX" sz="1800" baseline="0" dirty="0" smtClean="0">
              <a:latin typeface="Times New Roman" panose="02020603050405020304" pitchFamily="18" charset="0"/>
              <a:cs typeface="Times New Roman" panose="02020603050405020304" pitchFamily="18" charset="0"/>
            </a:rPr>
            <a:t> factor innovador que genera entusiasmo.</a:t>
          </a:r>
        </a:p>
        <a:p>
          <a:r>
            <a:rPr lang="es-EC" sz="1800" dirty="0" smtClean="0">
              <a:latin typeface="Times New Roman" panose="02020603050405020304" pitchFamily="18" charset="0"/>
              <a:cs typeface="Times New Roman" panose="02020603050405020304" pitchFamily="18" charset="0"/>
            </a:rPr>
            <a:t>(Muñoz </a:t>
          </a:r>
          <a:r>
            <a:rPr lang="es-EC" sz="1800" i="1" dirty="0" smtClean="0">
              <a:latin typeface="Times New Roman" panose="02020603050405020304" pitchFamily="18" charset="0"/>
              <a:cs typeface="Times New Roman" panose="02020603050405020304" pitchFamily="18" charset="0"/>
            </a:rPr>
            <a:t>et al.,</a:t>
          </a:r>
          <a:r>
            <a:rPr lang="es-EC" sz="1800" dirty="0" smtClean="0">
              <a:latin typeface="Times New Roman" panose="02020603050405020304" pitchFamily="18" charset="0"/>
              <a:cs typeface="Times New Roman" panose="02020603050405020304" pitchFamily="18" charset="0"/>
            </a:rPr>
            <a:t>2011)</a:t>
          </a:r>
          <a:endParaRPr lang="es-MX" sz="1800" dirty="0">
            <a:latin typeface="Times New Roman" panose="02020603050405020304" pitchFamily="18" charset="0"/>
            <a:cs typeface="Times New Roman" panose="02020603050405020304" pitchFamily="18" charset="0"/>
          </a:endParaRPr>
        </a:p>
      </dgm:t>
    </dgm:pt>
    <dgm:pt modelId="{F887E8A3-4859-427F-A719-71CE21DF1250}" type="parTrans" cxnId="{9002900B-B73C-4675-AF13-9DE4ADF54BDA}">
      <dgm:prSet/>
      <dgm:spPr/>
      <dgm:t>
        <a:bodyPr/>
        <a:lstStyle/>
        <a:p>
          <a:endParaRPr lang="es-MX" sz="1800">
            <a:latin typeface="Times New Roman" panose="02020603050405020304" pitchFamily="18" charset="0"/>
            <a:cs typeface="Times New Roman" panose="02020603050405020304" pitchFamily="18" charset="0"/>
          </a:endParaRPr>
        </a:p>
      </dgm:t>
    </dgm:pt>
    <dgm:pt modelId="{74E275A1-F227-41C4-93CA-275960E906AE}" type="sibTrans" cxnId="{9002900B-B73C-4675-AF13-9DE4ADF54BDA}">
      <dgm:prSet custT="1"/>
      <dgm:spPr/>
      <dgm:t>
        <a:bodyPr/>
        <a:lstStyle/>
        <a:p>
          <a:endParaRPr lang="es-MX" sz="1800">
            <a:latin typeface="Times New Roman" panose="02020603050405020304" pitchFamily="18" charset="0"/>
            <a:cs typeface="Times New Roman" panose="02020603050405020304" pitchFamily="18" charset="0"/>
          </a:endParaRPr>
        </a:p>
      </dgm:t>
    </dgm:pt>
    <dgm:pt modelId="{961E767E-A112-440F-9E39-5924B4427437}">
      <dgm:prSet phldrT="[Texto]" custT="1"/>
      <dgm:spPr/>
      <dgm:t>
        <a:bodyPr/>
        <a:lstStyle/>
        <a:p>
          <a:r>
            <a:rPr lang="es-MX" sz="1800" dirty="0" smtClean="0">
              <a:latin typeface="Times New Roman" panose="02020603050405020304" pitchFamily="18" charset="0"/>
              <a:cs typeface="Times New Roman" panose="02020603050405020304" pitchFamily="18" charset="0"/>
            </a:rPr>
            <a:t>FACILITA LA VISUALIZACIÓN DE CONTENIDOS.</a:t>
          </a:r>
          <a:endParaRPr lang="es-MX" sz="1800" dirty="0">
            <a:latin typeface="Times New Roman" panose="02020603050405020304" pitchFamily="18" charset="0"/>
            <a:cs typeface="Times New Roman" panose="02020603050405020304" pitchFamily="18" charset="0"/>
          </a:endParaRPr>
        </a:p>
      </dgm:t>
    </dgm:pt>
    <dgm:pt modelId="{150976CF-BF3A-45FA-9673-0585110C1D84}" type="parTrans" cxnId="{7065AB69-E499-45B0-863D-3F29AA23A8A3}">
      <dgm:prSet/>
      <dgm:spPr/>
      <dgm:t>
        <a:bodyPr/>
        <a:lstStyle/>
        <a:p>
          <a:endParaRPr lang="es-MX" sz="1800">
            <a:latin typeface="Times New Roman" panose="02020603050405020304" pitchFamily="18" charset="0"/>
            <a:cs typeface="Times New Roman" panose="02020603050405020304" pitchFamily="18" charset="0"/>
          </a:endParaRPr>
        </a:p>
      </dgm:t>
    </dgm:pt>
    <dgm:pt modelId="{C3B6C109-09CB-4BD0-BCF7-FCBDA5E12B83}" type="sibTrans" cxnId="{7065AB69-E499-45B0-863D-3F29AA23A8A3}">
      <dgm:prSet custT="1"/>
      <dgm:spPr/>
      <dgm:t>
        <a:bodyPr/>
        <a:lstStyle/>
        <a:p>
          <a:endParaRPr lang="es-MX" sz="1800">
            <a:latin typeface="Times New Roman" panose="02020603050405020304" pitchFamily="18" charset="0"/>
            <a:cs typeface="Times New Roman" panose="02020603050405020304" pitchFamily="18" charset="0"/>
          </a:endParaRPr>
        </a:p>
      </dgm:t>
    </dgm:pt>
    <dgm:pt modelId="{CA8FEB7B-69A5-4D8A-A0A9-90C427D05AB7}">
      <dgm:prSet phldrT="[Texto]" custT="1"/>
      <dgm:spPr/>
      <dgm:t>
        <a:bodyPr/>
        <a:lstStyle/>
        <a:p>
          <a:r>
            <a:rPr lang="es-MX" sz="1800" dirty="0" smtClean="0">
              <a:latin typeface="Times New Roman" panose="02020603050405020304" pitchFamily="18" charset="0"/>
              <a:cs typeface="Times New Roman" panose="02020603050405020304" pitchFamily="18" charset="0"/>
            </a:rPr>
            <a:t>Estimula el pensamiento crítico.</a:t>
          </a:r>
        </a:p>
        <a:p>
          <a:r>
            <a:rPr lang="es-MX" sz="1800" dirty="0" smtClean="0">
              <a:latin typeface="Times New Roman" panose="02020603050405020304" pitchFamily="18" charset="0"/>
              <a:cs typeface="Times New Roman" panose="02020603050405020304" pitchFamily="18" charset="0"/>
            </a:rPr>
            <a:t>(Villalustre y Del Moral,  2010) </a:t>
          </a:r>
          <a:endParaRPr lang="es-MX" sz="1800" dirty="0">
            <a:latin typeface="Times New Roman" panose="02020603050405020304" pitchFamily="18" charset="0"/>
            <a:cs typeface="Times New Roman" panose="02020603050405020304" pitchFamily="18" charset="0"/>
          </a:endParaRPr>
        </a:p>
      </dgm:t>
    </dgm:pt>
    <dgm:pt modelId="{34A72932-0162-481B-8168-A5A1A56A53E2}" type="parTrans" cxnId="{29AF060B-9F30-4C4B-BCC1-25200F4AF5B0}">
      <dgm:prSet/>
      <dgm:spPr/>
      <dgm:t>
        <a:bodyPr/>
        <a:lstStyle/>
        <a:p>
          <a:endParaRPr lang="es-MX" sz="1800">
            <a:latin typeface="Times New Roman" panose="02020603050405020304" pitchFamily="18" charset="0"/>
            <a:cs typeface="Times New Roman" panose="02020603050405020304" pitchFamily="18" charset="0"/>
          </a:endParaRPr>
        </a:p>
      </dgm:t>
    </dgm:pt>
    <dgm:pt modelId="{5B5B8F77-5F1B-44C3-B1B3-FA2FA83DEFA8}" type="sibTrans" cxnId="{29AF060B-9F30-4C4B-BCC1-25200F4AF5B0}">
      <dgm:prSet/>
      <dgm:spPr/>
      <dgm:t>
        <a:bodyPr/>
        <a:lstStyle/>
        <a:p>
          <a:endParaRPr lang="es-MX" sz="1800">
            <a:latin typeface="Times New Roman" panose="02020603050405020304" pitchFamily="18" charset="0"/>
            <a:cs typeface="Times New Roman" panose="02020603050405020304" pitchFamily="18" charset="0"/>
          </a:endParaRPr>
        </a:p>
      </dgm:t>
    </dgm:pt>
    <dgm:pt modelId="{23B92923-6778-45C7-B3E1-6E0977A04197}" type="pres">
      <dgm:prSet presAssocID="{3C140101-398A-48A4-A80B-711B4FB0A518}" presName="diagram" presStyleCnt="0">
        <dgm:presLayoutVars>
          <dgm:dir/>
          <dgm:resizeHandles val="exact"/>
        </dgm:presLayoutVars>
      </dgm:prSet>
      <dgm:spPr/>
      <dgm:t>
        <a:bodyPr/>
        <a:lstStyle/>
        <a:p>
          <a:endParaRPr lang="es-MX"/>
        </a:p>
      </dgm:t>
    </dgm:pt>
    <dgm:pt modelId="{5B9F42CE-0401-4CF9-B363-052D2CA7F458}" type="pres">
      <dgm:prSet presAssocID="{FFA407D4-E030-40E4-A2D7-7231AE1D8C03}" presName="node" presStyleLbl="node1" presStyleIdx="0" presStyleCnt="5">
        <dgm:presLayoutVars>
          <dgm:bulletEnabled val="1"/>
        </dgm:presLayoutVars>
      </dgm:prSet>
      <dgm:spPr/>
      <dgm:t>
        <a:bodyPr/>
        <a:lstStyle/>
        <a:p>
          <a:endParaRPr lang="es-MX"/>
        </a:p>
      </dgm:t>
    </dgm:pt>
    <dgm:pt modelId="{9FAA33D8-7A4E-4534-8D04-C64CB4986095}" type="pres">
      <dgm:prSet presAssocID="{0533B764-05D1-4801-B326-2F40C5A825D2}" presName="sibTrans" presStyleLbl="sibTrans2D1" presStyleIdx="0" presStyleCnt="4"/>
      <dgm:spPr/>
      <dgm:t>
        <a:bodyPr/>
        <a:lstStyle/>
        <a:p>
          <a:endParaRPr lang="es-MX"/>
        </a:p>
      </dgm:t>
    </dgm:pt>
    <dgm:pt modelId="{0A76E991-342F-405E-817E-7C9FD8EA9579}" type="pres">
      <dgm:prSet presAssocID="{0533B764-05D1-4801-B326-2F40C5A825D2}" presName="connectorText" presStyleLbl="sibTrans2D1" presStyleIdx="0" presStyleCnt="4"/>
      <dgm:spPr/>
      <dgm:t>
        <a:bodyPr/>
        <a:lstStyle/>
        <a:p>
          <a:endParaRPr lang="es-MX"/>
        </a:p>
      </dgm:t>
    </dgm:pt>
    <dgm:pt modelId="{F7D9869A-37D2-40D8-B755-4C083F1EB5F3}" type="pres">
      <dgm:prSet presAssocID="{41F7CDC4-2996-4EDC-80CC-A89A069313B0}" presName="node" presStyleLbl="node1" presStyleIdx="1" presStyleCnt="5">
        <dgm:presLayoutVars>
          <dgm:bulletEnabled val="1"/>
        </dgm:presLayoutVars>
      </dgm:prSet>
      <dgm:spPr/>
      <dgm:t>
        <a:bodyPr/>
        <a:lstStyle/>
        <a:p>
          <a:endParaRPr lang="es-MX"/>
        </a:p>
      </dgm:t>
    </dgm:pt>
    <dgm:pt modelId="{F7D4657A-BB49-4992-9AF3-6C76090B54D7}" type="pres">
      <dgm:prSet presAssocID="{0843B299-B96B-407E-914B-33BBC323AAB3}" presName="sibTrans" presStyleLbl="sibTrans2D1" presStyleIdx="1" presStyleCnt="4"/>
      <dgm:spPr/>
      <dgm:t>
        <a:bodyPr/>
        <a:lstStyle/>
        <a:p>
          <a:endParaRPr lang="es-MX"/>
        </a:p>
      </dgm:t>
    </dgm:pt>
    <dgm:pt modelId="{92885E32-590B-4374-A42E-E7D96D8965CE}" type="pres">
      <dgm:prSet presAssocID="{0843B299-B96B-407E-914B-33BBC323AAB3}" presName="connectorText" presStyleLbl="sibTrans2D1" presStyleIdx="1" presStyleCnt="4"/>
      <dgm:spPr/>
      <dgm:t>
        <a:bodyPr/>
        <a:lstStyle/>
        <a:p>
          <a:endParaRPr lang="es-MX"/>
        </a:p>
      </dgm:t>
    </dgm:pt>
    <dgm:pt modelId="{93D92809-C275-4D90-BEC2-FB8CFAFA2EBD}" type="pres">
      <dgm:prSet presAssocID="{78C7FD05-8CF1-4C44-ABB3-9CBAD13FE1BA}" presName="node" presStyleLbl="node1" presStyleIdx="2" presStyleCnt="5">
        <dgm:presLayoutVars>
          <dgm:bulletEnabled val="1"/>
        </dgm:presLayoutVars>
      </dgm:prSet>
      <dgm:spPr/>
      <dgm:t>
        <a:bodyPr/>
        <a:lstStyle/>
        <a:p>
          <a:endParaRPr lang="es-MX"/>
        </a:p>
      </dgm:t>
    </dgm:pt>
    <dgm:pt modelId="{4717E65D-9CFC-4AC5-99FC-F7D6C9B874D0}" type="pres">
      <dgm:prSet presAssocID="{74E275A1-F227-41C4-93CA-275960E906AE}" presName="sibTrans" presStyleLbl="sibTrans2D1" presStyleIdx="2" presStyleCnt="4"/>
      <dgm:spPr/>
      <dgm:t>
        <a:bodyPr/>
        <a:lstStyle/>
        <a:p>
          <a:endParaRPr lang="es-MX"/>
        </a:p>
      </dgm:t>
    </dgm:pt>
    <dgm:pt modelId="{710F71F1-E693-408C-944C-8C1361FF8375}" type="pres">
      <dgm:prSet presAssocID="{74E275A1-F227-41C4-93CA-275960E906AE}" presName="connectorText" presStyleLbl="sibTrans2D1" presStyleIdx="2" presStyleCnt="4"/>
      <dgm:spPr/>
      <dgm:t>
        <a:bodyPr/>
        <a:lstStyle/>
        <a:p>
          <a:endParaRPr lang="es-MX"/>
        </a:p>
      </dgm:t>
    </dgm:pt>
    <dgm:pt modelId="{52D8A1D0-87D7-4784-BCAD-230B641BE928}" type="pres">
      <dgm:prSet presAssocID="{961E767E-A112-440F-9E39-5924B4427437}" presName="node" presStyleLbl="node1" presStyleIdx="3" presStyleCnt="5">
        <dgm:presLayoutVars>
          <dgm:bulletEnabled val="1"/>
        </dgm:presLayoutVars>
      </dgm:prSet>
      <dgm:spPr/>
      <dgm:t>
        <a:bodyPr/>
        <a:lstStyle/>
        <a:p>
          <a:endParaRPr lang="es-MX"/>
        </a:p>
      </dgm:t>
    </dgm:pt>
    <dgm:pt modelId="{F46C92EE-8C60-4BAF-B76F-4C1DAEEE240F}" type="pres">
      <dgm:prSet presAssocID="{C3B6C109-09CB-4BD0-BCF7-FCBDA5E12B83}" presName="sibTrans" presStyleLbl="sibTrans2D1" presStyleIdx="3" presStyleCnt="4"/>
      <dgm:spPr/>
      <dgm:t>
        <a:bodyPr/>
        <a:lstStyle/>
        <a:p>
          <a:endParaRPr lang="es-MX"/>
        </a:p>
      </dgm:t>
    </dgm:pt>
    <dgm:pt modelId="{1DA13D97-041E-43E6-BB81-7B2205BB20EA}" type="pres">
      <dgm:prSet presAssocID="{C3B6C109-09CB-4BD0-BCF7-FCBDA5E12B83}" presName="connectorText" presStyleLbl="sibTrans2D1" presStyleIdx="3" presStyleCnt="4"/>
      <dgm:spPr/>
      <dgm:t>
        <a:bodyPr/>
        <a:lstStyle/>
        <a:p>
          <a:endParaRPr lang="es-MX"/>
        </a:p>
      </dgm:t>
    </dgm:pt>
    <dgm:pt modelId="{7132D1CD-BC50-4F73-BFAB-47683D4C1A6A}" type="pres">
      <dgm:prSet presAssocID="{CA8FEB7B-69A5-4D8A-A0A9-90C427D05AB7}" presName="node" presStyleLbl="node1" presStyleIdx="4" presStyleCnt="5">
        <dgm:presLayoutVars>
          <dgm:bulletEnabled val="1"/>
        </dgm:presLayoutVars>
      </dgm:prSet>
      <dgm:spPr/>
      <dgm:t>
        <a:bodyPr/>
        <a:lstStyle/>
        <a:p>
          <a:endParaRPr lang="es-MX"/>
        </a:p>
      </dgm:t>
    </dgm:pt>
  </dgm:ptLst>
  <dgm:cxnLst>
    <dgm:cxn modelId="{247AD639-8569-4DEA-A6FF-BEA51231DDD2}" type="presOf" srcId="{FFA407D4-E030-40E4-A2D7-7231AE1D8C03}" destId="{5B9F42CE-0401-4CF9-B363-052D2CA7F458}" srcOrd="0" destOrd="0" presId="urn:microsoft.com/office/officeart/2005/8/layout/process5"/>
    <dgm:cxn modelId="{766677AD-C390-4522-BA04-89C793219157}" type="presOf" srcId="{0533B764-05D1-4801-B326-2F40C5A825D2}" destId="{9FAA33D8-7A4E-4534-8D04-C64CB4986095}" srcOrd="0" destOrd="0" presId="urn:microsoft.com/office/officeart/2005/8/layout/process5"/>
    <dgm:cxn modelId="{7065AB69-E499-45B0-863D-3F29AA23A8A3}" srcId="{3C140101-398A-48A4-A80B-711B4FB0A518}" destId="{961E767E-A112-440F-9E39-5924B4427437}" srcOrd="3" destOrd="0" parTransId="{150976CF-BF3A-45FA-9673-0585110C1D84}" sibTransId="{C3B6C109-09CB-4BD0-BCF7-FCBDA5E12B83}"/>
    <dgm:cxn modelId="{96B1EF1A-F97B-4690-9B65-B7150EC48B9F}" type="presOf" srcId="{0843B299-B96B-407E-914B-33BBC323AAB3}" destId="{F7D4657A-BB49-4992-9AF3-6C76090B54D7}" srcOrd="0" destOrd="0" presId="urn:microsoft.com/office/officeart/2005/8/layout/process5"/>
    <dgm:cxn modelId="{825B9CAE-6C9D-466D-BCDD-977AD907FE51}" type="presOf" srcId="{74E275A1-F227-41C4-93CA-275960E906AE}" destId="{710F71F1-E693-408C-944C-8C1361FF8375}" srcOrd="1" destOrd="0" presId="urn:microsoft.com/office/officeart/2005/8/layout/process5"/>
    <dgm:cxn modelId="{E87EAC41-11A4-4E0B-8344-DA81A6B73542}" type="presOf" srcId="{0533B764-05D1-4801-B326-2F40C5A825D2}" destId="{0A76E991-342F-405E-817E-7C9FD8EA9579}" srcOrd="1" destOrd="0" presId="urn:microsoft.com/office/officeart/2005/8/layout/process5"/>
    <dgm:cxn modelId="{684590FF-0BE0-47EB-B3F2-143F12426423}" type="presOf" srcId="{0843B299-B96B-407E-914B-33BBC323AAB3}" destId="{92885E32-590B-4374-A42E-E7D96D8965CE}" srcOrd="1" destOrd="0" presId="urn:microsoft.com/office/officeart/2005/8/layout/process5"/>
    <dgm:cxn modelId="{BD58F778-70E1-4CB0-850D-4E74CC1A2D8D}" type="presOf" srcId="{78C7FD05-8CF1-4C44-ABB3-9CBAD13FE1BA}" destId="{93D92809-C275-4D90-BEC2-FB8CFAFA2EBD}" srcOrd="0" destOrd="0" presId="urn:microsoft.com/office/officeart/2005/8/layout/process5"/>
    <dgm:cxn modelId="{781F07DE-903B-4CB2-A46D-66AB69D3DB99}" type="presOf" srcId="{C3B6C109-09CB-4BD0-BCF7-FCBDA5E12B83}" destId="{F46C92EE-8C60-4BAF-B76F-4C1DAEEE240F}" srcOrd="0" destOrd="0" presId="urn:microsoft.com/office/officeart/2005/8/layout/process5"/>
    <dgm:cxn modelId="{34DB19A7-1B37-4B3B-BCD5-F249D71A746E}" type="presOf" srcId="{3C140101-398A-48A4-A80B-711B4FB0A518}" destId="{23B92923-6778-45C7-B3E1-6E0977A04197}" srcOrd="0" destOrd="0" presId="urn:microsoft.com/office/officeart/2005/8/layout/process5"/>
    <dgm:cxn modelId="{F7388840-F003-4CAB-A15E-B083E192DCD8}" srcId="{3C140101-398A-48A4-A80B-711B4FB0A518}" destId="{41F7CDC4-2996-4EDC-80CC-A89A069313B0}" srcOrd="1" destOrd="0" parTransId="{199D2356-A45E-442A-B46E-029A1812AE41}" sibTransId="{0843B299-B96B-407E-914B-33BBC323AAB3}"/>
    <dgm:cxn modelId="{A675413F-6A71-4399-BBF8-B6B2BC2032F3}" type="presOf" srcId="{74E275A1-F227-41C4-93CA-275960E906AE}" destId="{4717E65D-9CFC-4AC5-99FC-F7D6C9B874D0}" srcOrd="0" destOrd="0" presId="urn:microsoft.com/office/officeart/2005/8/layout/process5"/>
    <dgm:cxn modelId="{65F1773D-FFBC-475C-8B0A-EF2C563F467E}" srcId="{3C140101-398A-48A4-A80B-711B4FB0A518}" destId="{FFA407D4-E030-40E4-A2D7-7231AE1D8C03}" srcOrd="0" destOrd="0" parTransId="{6E42B0F5-3D41-4D81-8F87-F972435CF23E}" sibTransId="{0533B764-05D1-4801-B326-2F40C5A825D2}"/>
    <dgm:cxn modelId="{E272F7EE-9713-48E6-9E4F-294D876C9626}" type="presOf" srcId="{CA8FEB7B-69A5-4D8A-A0A9-90C427D05AB7}" destId="{7132D1CD-BC50-4F73-BFAB-47683D4C1A6A}" srcOrd="0" destOrd="0" presId="urn:microsoft.com/office/officeart/2005/8/layout/process5"/>
    <dgm:cxn modelId="{29AF060B-9F30-4C4B-BCC1-25200F4AF5B0}" srcId="{3C140101-398A-48A4-A80B-711B4FB0A518}" destId="{CA8FEB7B-69A5-4D8A-A0A9-90C427D05AB7}" srcOrd="4" destOrd="0" parTransId="{34A72932-0162-481B-8168-A5A1A56A53E2}" sibTransId="{5B5B8F77-5F1B-44C3-B1B3-FA2FA83DEFA8}"/>
    <dgm:cxn modelId="{07124E29-12D5-447C-9E8C-46CD05CB7D4B}" type="presOf" srcId="{C3B6C109-09CB-4BD0-BCF7-FCBDA5E12B83}" destId="{1DA13D97-041E-43E6-BB81-7B2205BB20EA}" srcOrd="1" destOrd="0" presId="urn:microsoft.com/office/officeart/2005/8/layout/process5"/>
    <dgm:cxn modelId="{98BDBCE1-A889-4223-AE39-482516373879}" type="presOf" srcId="{41F7CDC4-2996-4EDC-80CC-A89A069313B0}" destId="{F7D9869A-37D2-40D8-B755-4C083F1EB5F3}" srcOrd="0" destOrd="0" presId="urn:microsoft.com/office/officeart/2005/8/layout/process5"/>
    <dgm:cxn modelId="{9D6AA752-0CB3-458F-BF2B-50C8630A1ED9}" type="presOf" srcId="{961E767E-A112-440F-9E39-5924B4427437}" destId="{52D8A1D0-87D7-4784-BCAD-230B641BE928}" srcOrd="0" destOrd="0" presId="urn:microsoft.com/office/officeart/2005/8/layout/process5"/>
    <dgm:cxn modelId="{9002900B-B73C-4675-AF13-9DE4ADF54BDA}" srcId="{3C140101-398A-48A4-A80B-711B4FB0A518}" destId="{78C7FD05-8CF1-4C44-ABB3-9CBAD13FE1BA}" srcOrd="2" destOrd="0" parTransId="{F887E8A3-4859-427F-A719-71CE21DF1250}" sibTransId="{74E275A1-F227-41C4-93CA-275960E906AE}"/>
    <dgm:cxn modelId="{D665447F-016F-431E-9EF2-38AC3708EA1C}" type="presParOf" srcId="{23B92923-6778-45C7-B3E1-6E0977A04197}" destId="{5B9F42CE-0401-4CF9-B363-052D2CA7F458}" srcOrd="0" destOrd="0" presId="urn:microsoft.com/office/officeart/2005/8/layout/process5"/>
    <dgm:cxn modelId="{00E7A0AB-46A2-4813-87DF-C7141CAF7040}" type="presParOf" srcId="{23B92923-6778-45C7-B3E1-6E0977A04197}" destId="{9FAA33D8-7A4E-4534-8D04-C64CB4986095}" srcOrd="1" destOrd="0" presId="urn:microsoft.com/office/officeart/2005/8/layout/process5"/>
    <dgm:cxn modelId="{28CF3730-65F2-4981-A083-89DD5BD962EB}" type="presParOf" srcId="{9FAA33D8-7A4E-4534-8D04-C64CB4986095}" destId="{0A76E991-342F-405E-817E-7C9FD8EA9579}" srcOrd="0" destOrd="0" presId="urn:microsoft.com/office/officeart/2005/8/layout/process5"/>
    <dgm:cxn modelId="{44F7920E-E244-4B72-8A18-90142A040FF2}" type="presParOf" srcId="{23B92923-6778-45C7-B3E1-6E0977A04197}" destId="{F7D9869A-37D2-40D8-B755-4C083F1EB5F3}" srcOrd="2" destOrd="0" presId="urn:microsoft.com/office/officeart/2005/8/layout/process5"/>
    <dgm:cxn modelId="{B0075E5E-8FC4-4E97-BE21-6E4D93135F6C}" type="presParOf" srcId="{23B92923-6778-45C7-B3E1-6E0977A04197}" destId="{F7D4657A-BB49-4992-9AF3-6C76090B54D7}" srcOrd="3" destOrd="0" presId="urn:microsoft.com/office/officeart/2005/8/layout/process5"/>
    <dgm:cxn modelId="{86013671-D28A-444E-99F3-A89F1EE95972}" type="presParOf" srcId="{F7D4657A-BB49-4992-9AF3-6C76090B54D7}" destId="{92885E32-590B-4374-A42E-E7D96D8965CE}" srcOrd="0" destOrd="0" presId="urn:microsoft.com/office/officeart/2005/8/layout/process5"/>
    <dgm:cxn modelId="{94CBFDAD-42D0-4B62-861B-09FF782280C5}" type="presParOf" srcId="{23B92923-6778-45C7-B3E1-6E0977A04197}" destId="{93D92809-C275-4D90-BEC2-FB8CFAFA2EBD}" srcOrd="4" destOrd="0" presId="urn:microsoft.com/office/officeart/2005/8/layout/process5"/>
    <dgm:cxn modelId="{E3A646D3-3D95-439C-8E7B-8BA37FDCB8E9}" type="presParOf" srcId="{23B92923-6778-45C7-B3E1-6E0977A04197}" destId="{4717E65D-9CFC-4AC5-99FC-F7D6C9B874D0}" srcOrd="5" destOrd="0" presId="urn:microsoft.com/office/officeart/2005/8/layout/process5"/>
    <dgm:cxn modelId="{ADE0E1B9-C925-4DC5-8AC8-8D4602E5CAE4}" type="presParOf" srcId="{4717E65D-9CFC-4AC5-99FC-F7D6C9B874D0}" destId="{710F71F1-E693-408C-944C-8C1361FF8375}" srcOrd="0" destOrd="0" presId="urn:microsoft.com/office/officeart/2005/8/layout/process5"/>
    <dgm:cxn modelId="{8E96B63F-2817-4545-AD59-AB38102AD0EB}" type="presParOf" srcId="{23B92923-6778-45C7-B3E1-6E0977A04197}" destId="{52D8A1D0-87D7-4784-BCAD-230B641BE928}" srcOrd="6" destOrd="0" presId="urn:microsoft.com/office/officeart/2005/8/layout/process5"/>
    <dgm:cxn modelId="{7E5649A4-41A7-461B-B0E2-907E80BE0273}" type="presParOf" srcId="{23B92923-6778-45C7-B3E1-6E0977A04197}" destId="{F46C92EE-8C60-4BAF-B76F-4C1DAEEE240F}" srcOrd="7" destOrd="0" presId="urn:microsoft.com/office/officeart/2005/8/layout/process5"/>
    <dgm:cxn modelId="{20AE0337-ADA7-44CC-805F-1AB1E76CD275}" type="presParOf" srcId="{F46C92EE-8C60-4BAF-B76F-4C1DAEEE240F}" destId="{1DA13D97-041E-43E6-BB81-7B2205BB20EA}" srcOrd="0" destOrd="0" presId="urn:microsoft.com/office/officeart/2005/8/layout/process5"/>
    <dgm:cxn modelId="{39A4C75E-7A22-4E8F-949F-EED98788AEFC}" type="presParOf" srcId="{23B92923-6778-45C7-B3E1-6E0977A04197}" destId="{7132D1CD-BC50-4F73-BFAB-47683D4C1A6A}" srcOrd="8" destOrd="0" presId="urn:microsoft.com/office/officeart/2005/8/layout/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2A1B-7D04-41D0-9D3D-C7AC606A3858}">
      <dsp:nvSpPr>
        <dsp:cNvPr id="0" name=""/>
        <dsp:cNvSpPr/>
      </dsp:nvSpPr>
      <dsp:spPr>
        <a:xfrm>
          <a:off x="0" y="0"/>
          <a:ext cx="10116892" cy="2297679"/>
        </a:xfrm>
        <a:prstGeom prst="roundRect">
          <a:avLst>
            <a:gd name="adj" fmla="val 10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5A9EF-3FFD-4E83-9989-E4C742AD5101}">
      <dsp:nvSpPr>
        <dsp:cNvPr id="0" name=""/>
        <dsp:cNvSpPr/>
      </dsp:nvSpPr>
      <dsp:spPr>
        <a:xfrm>
          <a:off x="303506" y="306357"/>
          <a:ext cx="2971837" cy="1684964"/>
        </a:xfrm>
        <a:prstGeom prst="roundRect">
          <a:avLst>
            <a:gd name="adj" fmla="val 10000"/>
          </a:avLst>
        </a:prstGeom>
        <a:solidFill>
          <a:schemeClr val="accent4">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C2C99-143D-4C0A-BBC4-61ADC89FD8FB}">
      <dsp:nvSpPr>
        <dsp:cNvPr id="0" name=""/>
        <dsp:cNvSpPr/>
      </dsp:nvSpPr>
      <dsp:spPr>
        <a:xfrm rot="10800000">
          <a:off x="303506" y="2297679"/>
          <a:ext cx="2971837" cy="2808274"/>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kern="1200" dirty="0" smtClean="0">
              <a:solidFill>
                <a:schemeClr val="tx1"/>
              </a:solidFill>
              <a:latin typeface="Times New Roman" panose="02020603050405020304" pitchFamily="18" charset="0"/>
              <a:cs typeface="Times New Roman" panose="02020603050405020304" pitchFamily="18" charset="0"/>
            </a:rPr>
            <a:t>Inclusión del idioma Inglés en el currículo universitario</a:t>
          </a:r>
          <a:endParaRPr lang="es-MX" sz="1800" kern="1200" dirty="0">
            <a:solidFill>
              <a:schemeClr val="tx1"/>
            </a:solidFill>
            <a:latin typeface="Times New Roman" panose="02020603050405020304" pitchFamily="18" charset="0"/>
            <a:cs typeface="Times New Roman" panose="02020603050405020304" pitchFamily="18" charset="0"/>
          </a:endParaRPr>
        </a:p>
      </dsp:txBody>
      <dsp:txXfrm rot="10800000">
        <a:off x="389870" y="2297679"/>
        <a:ext cx="2799109" cy="2721910"/>
      </dsp:txXfrm>
    </dsp:sp>
    <dsp:sp modelId="{64639A38-B1EA-4FF6-ABD8-4B1808591312}">
      <dsp:nvSpPr>
        <dsp:cNvPr id="0" name=""/>
        <dsp:cNvSpPr/>
      </dsp:nvSpPr>
      <dsp:spPr>
        <a:xfrm>
          <a:off x="3572527" y="306357"/>
          <a:ext cx="2971837" cy="1684964"/>
        </a:xfrm>
        <a:prstGeom prst="roundRect">
          <a:avLst>
            <a:gd name="adj" fmla="val 10000"/>
          </a:avLst>
        </a:prstGeom>
        <a:solidFill>
          <a:schemeClr val="accent4">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CF0804-2321-4E23-A8D7-2149CE0F37D4}">
      <dsp:nvSpPr>
        <dsp:cNvPr id="0" name=""/>
        <dsp:cNvSpPr/>
      </dsp:nvSpPr>
      <dsp:spPr>
        <a:xfrm rot="10800000">
          <a:off x="3572527" y="2297679"/>
          <a:ext cx="2971837" cy="2808274"/>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kern="1200" smtClean="0">
              <a:solidFill>
                <a:schemeClr val="tx1"/>
              </a:solidFill>
              <a:latin typeface="Times New Roman" panose="02020603050405020304" pitchFamily="18" charset="0"/>
              <a:cs typeface="Times New Roman" panose="02020603050405020304" pitchFamily="18" charset="0"/>
            </a:rPr>
            <a:t>Contextualización del problema</a:t>
          </a:r>
          <a:endParaRPr lang="es-MX" sz="1800" kern="1200" dirty="0">
            <a:solidFill>
              <a:schemeClr val="tx1"/>
            </a:solidFill>
            <a:latin typeface="Times New Roman" panose="02020603050405020304" pitchFamily="18" charset="0"/>
            <a:cs typeface="Times New Roman" panose="02020603050405020304" pitchFamily="18" charset="0"/>
          </a:endParaRPr>
        </a:p>
      </dsp:txBody>
      <dsp:txXfrm rot="10800000">
        <a:off x="3658891" y="2297679"/>
        <a:ext cx="2799109" cy="2721910"/>
      </dsp:txXfrm>
    </dsp:sp>
    <dsp:sp modelId="{D2BD12A9-CBA3-4CC4-B0D5-EE20B2E33D34}">
      <dsp:nvSpPr>
        <dsp:cNvPr id="0" name=""/>
        <dsp:cNvSpPr/>
      </dsp:nvSpPr>
      <dsp:spPr>
        <a:xfrm>
          <a:off x="6841548" y="306357"/>
          <a:ext cx="2971837" cy="1684964"/>
        </a:xfrm>
        <a:prstGeom prst="roundRect">
          <a:avLst>
            <a:gd name="adj" fmla="val 10000"/>
          </a:avLst>
        </a:prstGeom>
        <a:solidFill>
          <a:schemeClr val="accent4">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EB3FB-96BF-4DB5-9490-5C4E0408FF8A}">
      <dsp:nvSpPr>
        <dsp:cNvPr id="0" name=""/>
        <dsp:cNvSpPr/>
      </dsp:nvSpPr>
      <dsp:spPr>
        <a:xfrm rot="10800000">
          <a:off x="6841548" y="2297679"/>
          <a:ext cx="2971837" cy="2808274"/>
        </a:xfrm>
        <a:prstGeom prst="round2SameRect">
          <a:avLst>
            <a:gd name="adj1" fmla="val 10500"/>
            <a:gd name="adj2" fmla="val 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¿Cuál es la eficacia de la aplicación del Mapa Mental como estrategia metodológica en el aprendizaje de la gramática del idioma Inglés en los estudiantes del 6to nivel de Inglés de la PUCE sede Esmeraldas, ciclo 1 - 2017? </a:t>
          </a:r>
          <a:endParaRPr lang="es-MX" sz="1800" kern="1200" dirty="0">
            <a:solidFill>
              <a:schemeClr val="tx1"/>
            </a:solidFill>
            <a:latin typeface="Times New Roman" panose="02020603050405020304" pitchFamily="18" charset="0"/>
            <a:cs typeface="Times New Roman" panose="02020603050405020304" pitchFamily="18" charset="0"/>
          </a:endParaRPr>
        </a:p>
      </dsp:txBody>
      <dsp:txXfrm rot="10800000">
        <a:off x="6927912" y="2297679"/>
        <a:ext cx="2799109" cy="2721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9BCBA-F9F2-4ACC-BCBA-A8C09D8A74F1}">
      <dsp:nvSpPr>
        <dsp:cNvPr id="0" name=""/>
        <dsp:cNvSpPr/>
      </dsp:nvSpPr>
      <dsp:spPr>
        <a:xfrm>
          <a:off x="0" y="0"/>
          <a:ext cx="81280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43EDC-95D7-4B75-92EF-98CB228A05DF}">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wordArtVert" wrap="square" lIns="91440" tIns="91440" rIns="91440" bIns="91440" numCol="1" spcCol="1270" anchor="t" anchorCtr="0">
          <a:noAutofit/>
        </a:bodyPr>
        <a:lstStyle/>
        <a:p>
          <a:pPr lvl="0" algn="l" defTabSz="1066800">
            <a:lnSpc>
              <a:spcPct val="90000"/>
            </a:lnSpc>
            <a:spcBef>
              <a:spcPct val="0"/>
            </a:spcBef>
            <a:spcAft>
              <a:spcPct val="35000"/>
            </a:spcAft>
          </a:pPr>
          <a:r>
            <a:rPr lang="es-ES" sz="2400" b="1" kern="1200" dirty="0" smtClean="0">
              <a:latin typeface="Times New Roman" panose="02020603050405020304" pitchFamily="18" charset="0"/>
              <a:cs typeface="Times New Roman" panose="02020603050405020304" pitchFamily="18" charset="0"/>
            </a:rPr>
            <a:t>JUSTIFICACIÒN</a:t>
          </a:r>
          <a:endParaRPr lang="es-ES" sz="2400" b="1" kern="1200" dirty="0">
            <a:latin typeface="Times New Roman" panose="02020603050405020304" pitchFamily="18" charset="0"/>
            <a:cs typeface="Times New Roman" panose="02020603050405020304" pitchFamily="18" charset="0"/>
          </a:endParaRPr>
        </a:p>
      </dsp:txBody>
      <dsp:txXfrm>
        <a:off x="0" y="0"/>
        <a:ext cx="1625600" cy="5418667"/>
      </dsp:txXfrm>
    </dsp:sp>
    <dsp:sp modelId="{22CD20A2-164F-4BAB-B293-6E820E89D3BE}">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Importancia del aprendizaje del idioma Inglés</a:t>
          </a:r>
          <a:endParaRPr lang="es-ES" sz="2400" kern="1200" dirty="0">
            <a:latin typeface="Times New Roman" panose="02020603050405020304" pitchFamily="18" charset="0"/>
            <a:cs typeface="Times New Roman" panose="02020603050405020304" pitchFamily="18" charset="0"/>
          </a:endParaRPr>
        </a:p>
      </dsp:txBody>
      <dsp:txXfrm>
        <a:off x="1747520" y="84666"/>
        <a:ext cx="6380480" cy="1693333"/>
      </dsp:txXfrm>
    </dsp:sp>
    <dsp:sp modelId="{EAC3A3F4-B5EA-4153-81F0-850E994034C5}">
      <dsp:nvSpPr>
        <dsp:cNvPr id="0" name=""/>
        <dsp:cNvSpPr/>
      </dsp:nvSpPr>
      <dsp:spPr>
        <a:xfrm>
          <a:off x="1625599" y="1778000"/>
          <a:ext cx="650240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511890-D006-4D39-A2BA-C85D5B863792}">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smtClean="0">
              <a:latin typeface="Times New Roman" panose="02020603050405020304" pitchFamily="18" charset="0"/>
              <a:cs typeface="Times New Roman" panose="02020603050405020304" pitchFamily="18" charset="0"/>
            </a:rPr>
            <a:t>Contexto del área de estudio </a:t>
          </a:r>
          <a:endParaRPr lang="es-ES" sz="2400" kern="1200" dirty="0">
            <a:latin typeface="Times New Roman" panose="02020603050405020304" pitchFamily="18" charset="0"/>
            <a:cs typeface="Times New Roman" panose="02020603050405020304" pitchFamily="18" charset="0"/>
          </a:endParaRPr>
        </a:p>
      </dsp:txBody>
      <dsp:txXfrm>
        <a:off x="1747520" y="1862666"/>
        <a:ext cx="6380480" cy="1693333"/>
      </dsp:txXfrm>
    </dsp:sp>
    <dsp:sp modelId="{F6E98E0D-E447-4C04-B50F-164266401DE2}">
      <dsp:nvSpPr>
        <dsp:cNvPr id="0" name=""/>
        <dsp:cNvSpPr/>
      </dsp:nvSpPr>
      <dsp:spPr>
        <a:xfrm>
          <a:off x="1625599" y="3556000"/>
          <a:ext cx="650240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17F79-BDC3-4ED5-A8E9-961E4C32E142}">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Beneficiarios</a:t>
          </a:r>
          <a:endParaRPr lang="es-ES" sz="2400" kern="1200" dirty="0">
            <a:latin typeface="Times New Roman" panose="02020603050405020304" pitchFamily="18" charset="0"/>
            <a:cs typeface="Times New Roman" panose="02020603050405020304" pitchFamily="18" charset="0"/>
          </a:endParaRPr>
        </a:p>
      </dsp:txBody>
      <dsp:txXfrm>
        <a:off x="1747520" y="3640666"/>
        <a:ext cx="6380480" cy="1693333"/>
      </dsp:txXfrm>
    </dsp:sp>
    <dsp:sp modelId="{2BF601C1-7D9C-447C-A5C6-81391CDDCA03}">
      <dsp:nvSpPr>
        <dsp:cNvPr id="0" name=""/>
        <dsp:cNvSpPr/>
      </dsp:nvSpPr>
      <dsp:spPr>
        <a:xfrm>
          <a:off x="1625599" y="5334000"/>
          <a:ext cx="6502400"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5FD6-4C63-4A39-B95B-322D6F95B35C}">
      <dsp:nvSpPr>
        <dsp:cNvPr id="0" name=""/>
        <dsp:cNvSpPr/>
      </dsp:nvSpPr>
      <dsp:spPr>
        <a:xfrm>
          <a:off x="0" y="930586"/>
          <a:ext cx="8945094" cy="1587600"/>
        </a:xfrm>
        <a:prstGeom prst="rect">
          <a:avLst/>
        </a:prstGeom>
        <a:solidFill>
          <a:schemeClr val="accent4">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D483C79-C0B6-4A15-9780-2EF794CFF2FA}">
      <dsp:nvSpPr>
        <dsp:cNvPr id="0" name=""/>
        <dsp:cNvSpPr/>
      </dsp:nvSpPr>
      <dsp:spPr>
        <a:xfrm>
          <a:off x="447254" y="705"/>
          <a:ext cx="6261565" cy="1859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6672" tIns="0" rIns="236672" bIns="0" numCol="1" spcCol="1270" anchor="ctr" anchorCtr="0">
          <a:noAutofit/>
        </a:bodyPr>
        <a:lstStyle/>
        <a:p>
          <a:pPr lvl="0" algn="just" defTabSz="800100">
            <a:lnSpc>
              <a:spcPct val="90000"/>
            </a:lnSpc>
            <a:spcBef>
              <a:spcPct val="0"/>
            </a:spcBef>
            <a:spcAft>
              <a:spcPct val="35000"/>
            </a:spcAft>
          </a:pPr>
          <a:r>
            <a:rPr lang="es-EC" sz="1800" kern="1200" smtClean="0">
              <a:solidFill>
                <a:schemeClr val="tx1"/>
              </a:solidFill>
              <a:latin typeface="Times New Roman" panose="02020603050405020304" pitchFamily="18" charset="0"/>
              <a:cs typeface="Times New Roman" panose="02020603050405020304" pitchFamily="18" charset="0"/>
            </a:rPr>
            <a:t>Determinar la eficacia del Mapa Mental como estrategia metodológica en el aprendizaje de la gramática del idioma Inglés como lengua extranjera en los estudiantes de 6to nivel de Inglés de la PUCE Sede Esmeraldas, mediante un análisis de la puesta en práctica de dicha estrategia, con la finalidad de establecer el grado de efectividad de la misma. </a:t>
          </a:r>
          <a:endParaRPr lang="es-MX" sz="1800" kern="1200" dirty="0">
            <a:solidFill>
              <a:schemeClr val="tx1"/>
            </a:solidFill>
            <a:latin typeface="Times New Roman" panose="02020603050405020304" pitchFamily="18" charset="0"/>
            <a:cs typeface="Times New Roman" panose="02020603050405020304" pitchFamily="18" charset="0"/>
          </a:endParaRPr>
        </a:p>
      </dsp:txBody>
      <dsp:txXfrm>
        <a:off x="538040" y="91491"/>
        <a:ext cx="6079993" cy="1678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0531A-6465-4DC8-87FE-23B64A19B0BC}">
      <dsp:nvSpPr>
        <dsp:cNvPr id="0" name=""/>
        <dsp:cNvSpPr/>
      </dsp:nvSpPr>
      <dsp:spPr>
        <a:xfrm>
          <a:off x="0" y="406773"/>
          <a:ext cx="10515599" cy="604800"/>
        </a:xfrm>
        <a:prstGeom prst="rect">
          <a:avLst/>
        </a:prstGeom>
        <a:solidFill>
          <a:schemeClr val="accent4">
            <a:lumMod val="20000"/>
            <a:lumOff val="80000"/>
            <a:alpha val="90000"/>
          </a:schemeClr>
        </a:solidFill>
        <a:ln w="6350" cap="flat" cmpd="sng" algn="ctr">
          <a:solidFill>
            <a:schemeClr val="accent4">
              <a:lumMod val="20000"/>
              <a:lumOff val="80000"/>
            </a:schemeClr>
          </a:solidFill>
          <a:prstDash val="solid"/>
          <a:miter lim="800000"/>
        </a:ln>
        <a:effectLst/>
      </dsp:spPr>
      <dsp:style>
        <a:lnRef idx="1">
          <a:scrgbClr r="0" g="0" b="0"/>
        </a:lnRef>
        <a:fillRef idx="1">
          <a:scrgbClr r="0" g="0" b="0"/>
        </a:fillRef>
        <a:effectRef idx="2">
          <a:scrgbClr r="0" g="0" b="0"/>
        </a:effectRef>
        <a:fontRef idx="minor"/>
      </dsp:style>
    </dsp:sp>
    <dsp:sp modelId="{C7F84EC8-A95D-4F06-88C9-0DD76779EA51}">
      <dsp:nvSpPr>
        <dsp:cNvPr id="0" name=""/>
        <dsp:cNvSpPr/>
      </dsp:nvSpPr>
      <dsp:spPr>
        <a:xfrm>
          <a:off x="525779" y="52533"/>
          <a:ext cx="7360919" cy="708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Evaluar el nivel de dominio de los contenidos gramaticales considerados como difíciles.</a:t>
          </a:r>
          <a:endParaRPr lang="es-MX" sz="1800" kern="1200" dirty="0">
            <a:latin typeface="Times New Roman" panose="02020603050405020304" pitchFamily="18" charset="0"/>
            <a:cs typeface="Times New Roman" panose="02020603050405020304" pitchFamily="18" charset="0"/>
          </a:endParaRPr>
        </a:p>
      </dsp:txBody>
      <dsp:txXfrm>
        <a:off x="560364" y="87118"/>
        <a:ext cx="7291749" cy="639310"/>
      </dsp:txXfrm>
    </dsp:sp>
    <dsp:sp modelId="{A31A5E7E-6ED4-4A28-B920-66A5EE5A847E}">
      <dsp:nvSpPr>
        <dsp:cNvPr id="0" name=""/>
        <dsp:cNvSpPr/>
      </dsp:nvSpPr>
      <dsp:spPr>
        <a:xfrm>
          <a:off x="0" y="1495413"/>
          <a:ext cx="10515599" cy="604800"/>
        </a:xfrm>
        <a:prstGeom prst="rect">
          <a:avLst/>
        </a:prstGeom>
        <a:solidFill>
          <a:schemeClr val="accent4">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938BB40-51F7-4B7B-B9B6-81676C34EF11}">
      <dsp:nvSpPr>
        <dsp:cNvPr id="0" name=""/>
        <dsp:cNvSpPr/>
      </dsp:nvSpPr>
      <dsp:spPr>
        <a:xfrm>
          <a:off x="525779" y="1141173"/>
          <a:ext cx="7360919" cy="708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Aplicar un modelo de Mapa Mental como estrategia metodológica orientado a la adquisición de la gramática del idioma Inglés. </a:t>
          </a:r>
          <a:endParaRPr lang="es-MX" sz="1800" kern="1200" dirty="0">
            <a:latin typeface="Times New Roman" panose="02020603050405020304" pitchFamily="18" charset="0"/>
            <a:cs typeface="Times New Roman" panose="02020603050405020304" pitchFamily="18" charset="0"/>
          </a:endParaRPr>
        </a:p>
      </dsp:txBody>
      <dsp:txXfrm>
        <a:off x="560364" y="1175758"/>
        <a:ext cx="7291749" cy="639310"/>
      </dsp:txXfrm>
    </dsp:sp>
    <dsp:sp modelId="{70E5F5A7-9A13-4BAA-A516-D1208F95CF7F}">
      <dsp:nvSpPr>
        <dsp:cNvPr id="0" name=""/>
        <dsp:cNvSpPr/>
      </dsp:nvSpPr>
      <dsp:spPr>
        <a:xfrm>
          <a:off x="0" y="2584053"/>
          <a:ext cx="10515599" cy="604800"/>
        </a:xfrm>
        <a:prstGeom prst="rect">
          <a:avLst/>
        </a:prstGeom>
        <a:solidFill>
          <a:schemeClr val="accent4">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05F8F2-96DA-45F9-A631-DDED8515E864}">
      <dsp:nvSpPr>
        <dsp:cNvPr id="0" name=""/>
        <dsp:cNvSpPr/>
      </dsp:nvSpPr>
      <dsp:spPr>
        <a:xfrm>
          <a:off x="525779" y="2229813"/>
          <a:ext cx="7360919" cy="708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Analizar y valorar el dominio de los contenidos gramaticales enseñados mediante la estrategia propuesta y las estrategias convencionales. </a:t>
          </a:r>
          <a:endParaRPr lang="es-MX" sz="1800" kern="1200" dirty="0">
            <a:latin typeface="Times New Roman" panose="02020603050405020304" pitchFamily="18" charset="0"/>
            <a:cs typeface="Times New Roman" panose="02020603050405020304" pitchFamily="18" charset="0"/>
          </a:endParaRPr>
        </a:p>
      </dsp:txBody>
      <dsp:txXfrm>
        <a:off x="560364" y="2264398"/>
        <a:ext cx="7291749" cy="639310"/>
      </dsp:txXfrm>
    </dsp:sp>
    <dsp:sp modelId="{B0E942BF-6CB0-4861-94DA-67ED307BD390}">
      <dsp:nvSpPr>
        <dsp:cNvPr id="0" name=""/>
        <dsp:cNvSpPr/>
      </dsp:nvSpPr>
      <dsp:spPr>
        <a:xfrm>
          <a:off x="0" y="3672693"/>
          <a:ext cx="10515599" cy="604800"/>
        </a:xfrm>
        <a:prstGeom prst="rect">
          <a:avLst/>
        </a:prstGeom>
        <a:solidFill>
          <a:schemeClr val="accent4">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162903-094B-46FA-90A9-EFE068D40531}">
      <dsp:nvSpPr>
        <dsp:cNvPr id="0" name=""/>
        <dsp:cNvSpPr/>
      </dsp:nvSpPr>
      <dsp:spPr>
        <a:xfrm>
          <a:off x="525779" y="3318453"/>
          <a:ext cx="7360919" cy="708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Establecer cuál de los grupos sujeto de estudio alcanza un mayor dominio de los contenidos gramaticales estudiados.</a:t>
          </a:r>
          <a:endParaRPr lang="es-MX" sz="1800" kern="1200" dirty="0">
            <a:latin typeface="Times New Roman" panose="02020603050405020304" pitchFamily="18" charset="0"/>
            <a:cs typeface="Times New Roman" panose="02020603050405020304" pitchFamily="18" charset="0"/>
          </a:endParaRPr>
        </a:p>
      </dsp:txBody>
      <dsp:txXfrm>
        <a:off x="560364" y="3353038"/>
        <a:ext cx="7291749" cy="639310"/>
      </dsp:txXfrm>
    </dsp:sp>
    <dsp:sp modelId="{7059EA1C-626A-4432-B0F3-675E15E770EE}">
      <dsp:nvSpPr>
        <dsp:cNvPr id="0" name=""/>
        <dsp:cNvSpPr/>
      </dsp:nvSpPr>
      <dsp:spPr>
        <a:xfrm>
          <a:off x="0" y="4761333"/>
          <a:ext cx="10515599" cy="604800"/>
        </a:xfrm>
        <a:prstGeom prst="rect">
          <a:avLst/>
        </a:prstGeom>
        <a:solidFill>
          <a:schemeClr val="accent4">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CC90D54-2FBE-43AE-AF5B-B1F862A007FC}">
      <dsp:nvSpPr>
        <dsp:cNvPr id="0" name=""/>
        <dsp:cNvSpPr/>
      </dsp:nvSpPr>
      <dsp:spPr>
        <a:xfrm>
          <a:off x="525779" y="4407093"/>
          <a:ext cx="7360919" cy="708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EC" sz="1800" kern="1200" smtClean="0">
              <a:latin typeface="Times New Roman" panose="02020603050405020304" pitchFamily="18" charset="0"/>
              <a:cs typeface="Times New Roman" panose="02020603050405020304" pitchFamily="18" charset="0"/>
            </a:rPr>
            <a:t>Conocer el grado de aceptación del Mapa Mental como estrategia para aprender gramática por parte de los estudiantes.</a:t>
          </a:r>
          <a:endParaRPr lang="es-MX" sz="1800" kern="1200" dirty="0">
            <a:latin typeface="Times New Roman" panose="02020603050405020304" pitchFamily="18" charset="0"/>
            <a:cs typeface="Times New Roman" panose="02020603050405020304" pitchFamily="18" charset="0"/>
          </a:endParaRPr>
        </a:p>
      </dsp:txBody>
      <dsp:txXfrm>
        <a:off x="560364" y="4441678"/>
        <a:ext cx="729174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ECC8D-F961-42BF-8A67-4B69280EC5D3}">
      <dsp:nvSpPr>
        <dsp:cNvPr id="0" name=""/>
        <dsp:cNvSpPr/>
      </dsp:nvSpPr>
      <dsp:spPr>
        <a:xfrm>
          <a:off x="0" y="0"/>
          <a:ext cx="5867876" cy="5867876"/>
        </a:xfrm>
        <a:prstGeom prst="pie">
          <a:avLst>
            <a:gd name="adj1" fmla="val 5400000"/>
            <a:gd name="adj2" fmla="val 16200000"/>
          </a:avLst>
        </a:prstGeom>
        <a:solidFill>
          <a:schemeClr val="lt1">
            <a:hueOff val="0"/>
            <a:satOff val="0"/>
            <a:lumOff val="0"/>
            <a:alphaOff val="0"/>
          </a:schemeClr>
        </a:solidFill>
        <a:ln>
          <a:solidFill>
            <a:schemeClr val="accent6">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FDFA77-B602-4A4C-A999-327CCE1E56F6}">
      <dsp:nvSpPr>
        <dsp:cNvPr id="0" name=""/>
        <dsp:cNvSpPr/>
      </dsp:nvSpPr>
      <dsp:spPr>
        <a:xfrm>
          <a:off x="2933938" y="0"/>
          <a:ext cx="8489622" cy="5867876"/>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ESTRATEGIAS METODOLÓGICAS</a:t>
          </a:r>
          <a:endParaRPr lang="es-MX" sz="1800" b="1" kern="1200" dirty="0">
            <a:latin typeface="Times New Roman" panose="02020603050405020304" pitchFamily="18" charset="0"/>
            <a:cs typeface="Times New Roman" panose="02020603050405020304" pitchFamily="18" charset="0"/>
          </a:endParaRPr>
        </a:p>
      </dsp:txBody>
      <dsp:txXfrm>
        <a:off x="2933938" y="0"/>
        <a:ext cx="4244811" cy="1760366"/>
      </dsp:txXfrm>
    </dsp:sp>
    <dsp:sp modelId="{A4E6A520-4CD0-44D7-9B35-FBCE5017653B}">
      <dsp:nvSpPr>
        <dsp:cNvPr id="0" name=""/>
        <dsp:cNvSpPr/>
      </dsp:nvSpPr>
      <dsp:spPr>
        <a:xfrm>
          <a:off x="1026880" y="1760366"/>
          <a:ext cx="3814116" cy="3814116"/>
        </a:xfrm>
        <a:prstGeom prst="pie">
          <a:avLst>
            <a:gd name="adj1" fmla="val 5400000"/>
            <a:gd name="adj2" fmla="val 16200000"/>
          </a:avLst>
        </a:prstGeom>
        <a:solidFill>
          <a:schemeClr val="lt1">
            <a:hueOff val="0"/>
            <a:satOff val="0"/>
            <a:lumOff val="0"/>
            <a:alphaOff val="0"/>
          </a:schemeClr>
        </a:solidFill>
        <a:ln>
          <a:solidFill>
            <a:schemeClr val="accent6">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2D314E-3EE8-431C-BE8C-B0C05A2C4B2F}">
      <dsp:nvSpPr>
        <dsp:cNvPr id="0" name=""/>
        <dsp:cNvSpPr/>
      </dsp:nvSpPr>
      <dsp:spPr>
        <a:xfrm>
          <a:off x="2933938" y="1760366"/>
          <a:ext cx="8489622" cy="3814116"/>
        </a:xfrm>
        <a:prstGeom prst="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MAPA MENTAL</a:t>
          </a:r>
          <a:endParaRPr lang="es-MX" sz="1800" b="1" kern="1200" dirty="0">
            <a:latin typeface="Times New Roman" panose="02020603050405020304" pitchFamily="18" charset="0"/>
            <a:cs typeface="Times New Roman" panose="02020603050405020304" pitchFamily="18" charset="0"/>
          </a:endParaRPr>
        </a:p>
      </dsp:txBody>
      <dsp:txXfrm>
        <a:off x="2933938" y="1760366"/>
        <a:ext cx="4244811" cy="1760361"/>
      </dsp:txXfrm>
    </dsp:sp>
    <dsp:sp modelId="{C602C62F-F5D3-426F-9B78-E3FC207EF335}">
      <dsp:nvSpPr>
        <dsp:cNvPr id="0" name=""/>
        <dsp:cNvSpPr/>
      </dsp:nvSpPr>
      <dsp:spPr>
        <a:xfrm>
          <a:off x="2053757" y="3520727"/>
          <a:ext cx="1760361" cy="1760361"/>
        </a:xfrm>
        <a:prstGeom prst="pie">
          <a:avLst>
            <a:gd name="adj1" fmla="val 5400000"/>
            <a:gd name="adj2" fmla="val 16200000"/>
          </a:avLst>
        </a:prstGeom>
        <a:solidFill>
          <a:schemeClr val="lt1">
            <a:hueOff val="0"/>
            <a:satOff val="0"/>
            <a:lumOff val="0"/>
            <a:alphaOff val="0"/>
          </a:schemeClr>
        </a:solidFill>
        <a:ln>
          <a:solidFill>
            <a:schemeClr val="accent6">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582120-54A1-48BA-B7C0-C678C2582E33}">
      <dsp:nvSpPr>
        <dsp:cNvPr id="0" name=""/>
        <dsp:cNvSpPr/>
      </dsp:nvSpPr>
      <dsp:spPr>
        <a:xfrm>
          <a:off x="2933938" y="3520727"/>
          <a:ext cx="8489622" cy="1760361"/>
        </a:xfrm>
        <a:prstGeom prst="rect">
          <a:avLst/>
        </a:prstGeom>
        <a:solidFill>
          <a:schemeClr val="accent4">
            <a:lumMod val="20000"/>
            <a:lumOff val="80000"/>
            <a:alpha val="90000"/>
          </a:schemeClr>
        </a:solidFill>
        <a:ln>
          <a:solidFill>
            <a:schemeClr val="accent6">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latin typeface="Times New Roman" panose="02020603050405020304" pitchFamily="18" charset="0"/>
              <a:cs typeface="Times New Roman" panose="02020603050405020304" pitchFamily="18" charset="0"/>
            </a:rPr>
            <a:t>APRENDIZAJE DE GRAMÁTICA</a:t>
          </a:r>
          <a:endParaRPr lang="es-MX" sz="1800" b="1" kern="1200" dirty="0">
            <a:latin typeface="Times New Roman" panose="02020603050405020304" pitchFamily="18" charset="0"/>
            <a:cs typeface="Times New Roman" panose="02020603050405020304" pitchFamily="18" charset="0"/>
          </a:endParaRPr>
        </a:p>
      </dsp:txBody>
      <dsp:txXfrm>
        <a:off x="2933938" y="3520727"/>
        <a:ext cx="4244811" cy="1760361"/>
      </dsp:txXfrm>
    </dsp:sp>
    <dsp:sp modelId="{4C5EDAF0-F836-461C-94F1-C3EA75975080}">
      <dsp:nvSpPr>
        <dsp:cNvPr id="0" name=""/>
        <dsp:cNvSpPr/>
      </dsp:nvSpPr>
      <dsp:spPr>
        <a:xfrm>
          <a:off x="7178749" y="0"/>
          <a:ext cx="4244811" cy="176036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smtClean="0">
              <a:latin typeface="Times New Roman" panose="02020603050405020304" pitchFamily="18" charset="0"/>
              <a:cs typeface="Times New Roman" panose="02020603050405020304" pitchFamily="18" charset="0"/>
            </a:rPr>
            <a:t>Chacón (2008), define las estrategias metodológicas como el medio del que se vale el docente para  motivar e involucrar a los estudiantes en el proceso de enseñanza-aprendizaje.  </a:t>
          </a:r>
          <a:endParaRPr lang="es-MX" sz="1800" kern="1200" dirty="0">
            <a:latin typeface="Times New Roman" panose="02020603050405020304" pitchFamily="18" charset="0"/>
            <a:cs typeface="Times New Roman" panose="02020603050405020304" pitchFamily="18" charset="0"/>
          </a:endParaRPr>
        </a:p>
      </dsp:txBody>
      <dsp:txXfrm>
        <a:off x="7178749" y="0"/>
        <a:ext cx="4244811" cy="1760366"/>
      </dsp:txXfrm>
    </dsp:sp>
    <dsp:sp modelId="{6B30D198-4E21-44C4-8D5D-FCBCD1AF788B}">
      <dsp:nvSpPr>
        <dsp:cNvPr id="0" name=""/>
        <dsp:cNvSpPr/>
      </dsp:nvSpPr>
      <dsp:spPr>
        <a:xfrm>
          <a:off x="7178749" y="1760366"/>
          <a:ext cx="4244811" cy="176036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err="1" smtClean="0">
              <a:latin typeface="Times New Roman" panose="02020603050405020304" pitchFamily="18" charset="0"/>
              <a:cs typeface="Times New Roman" panose="02020603050405020304" pitchFamily="18" charset="0"/>
            </a:rPr>
            <a:t>Fiktorius</a:t>
          </a:r>
          <a:r>
            <a:rPr lang="es-MX" sz="1800" kern="1200" dirty="0" smtClean="0">
              <a:latin typeface="Times New Roman" panose="02020603050405020304" pitchFamily="18" charset="0"/>
              <a:cs typeface="Times New Roman" panose="02020603050405020304" pitchFamily="18" charset="0"/>
            </a:rPr>
            <a:t> (2013) lo define </a:t>
          </a:r>
          <a:r>
            <a:rPr lang="es-EC" sz="1800" kern="1200" dirty="0" smtClean="0">
              <a:latin typeface="Times New Roman" panose="02020603050405020304" pitchFamily="18" charset="0"/>
              <a:cs typeface="Times New Roman" panose="02020603050405020304" pitchFamily="18" charset="0"/>
            </a:rPr>
            <a:t>como una herramienta visual que permite generar ideas, tomar notas, desarrollar conceptos, entre otras muchas posibilidades que facilitan la comprensión de información. </a:t>
          </a:r>
          <a:r>
            <a:rPr lang="es-MX" sz="1800" kern="1200" dirty="0" smtClean="0">
              <a:latin typeface="Times New Roman" panose="02020603050405020304" pitchFamily="18" charset="0"/>
              <a:cs typeface="Times New Roman" panose="02020603050405020304" pitchFamily="18" charset="0"/>
            </a:rPr>
            <a:t> </a:t>
          </a:r>
          <a:endParaRPr lang="es-MX" sz="1800" kern="1200" dirty="0">
            <a:latin typeface="Times New Roman" panose="02020603050405020304" pitchFamily="18" charset="0"/>
            <a:cs typeface="Times New Roman" panose="02020603050405020304" pitchFamily="18" charset="0"/>
          </a:endParaRPr>
        </a:p>
      </dsp:txBody>
      <dsp:txXfrm>
        <a:off x="7178749" y="1760366"/>
        <a:ext cx="4244811" cy="1760361"/>
      </dsp:txXfrm>
    </dsp:sp>
    <dsp:sp modelId="{6F5D2397-DAC5-4A6C-B140-B6AA62AC5BB7}">
      <dsp:nvSpPr>
        <dsp:cNvPr id="0" name=""/>
        <dsp:cNvSpPr/>
      </dsp:nvSpPr>
      <dsp:spPr>
        <a:xfrm>
          <a:off x="7178749" y="3520727"/>
          <a:ext cx="4244811" cy="1760361"/>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Hernández (2004), señala que para </a:t>
          </a:r>
          <a:r>
            <a:rPr lang="es-MX" sz="1800" kern="1200" dirty="0" smtClean="0">
              <a:latin typeface="Times New Roman" panose="02020603050405020304" pitchFamily="18" charset="0"/>
              <a:cs typeface="Times New Roman" panose="02020603050405020304" pitchFamily="18" charset="0"/>
            </a:rPr>
            <a:t>el aprendizaje de la gramática se deben considerar dimensiones como la forma, el significado y la función.  </a:t>
          </a:r>
          <a:endParaRPr lang="es-MX" sz="1800" kern="1200" dirty="0">
            <a:latin typeface="Times New Roman" panose="02020603050405020304" pitchFamily="18" charset="0"/>
            <a:cs typeface="Times New Roman" panose="02020603050405020304" pitchFamily="18" charset="0"/>
          </a:endParaRPr>
        </a:p>
      </dsp:txBody>
      <dsp:txXfrm>
        <a:off x="7178749" y="3520727"/>
        <a:ext cx="4244811" cy="1760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5495852-AB31-4F12-AC59-3B3DDB6352EF}" type="datetimeFigureOut">
              <a:rPr lang="es-ES" smtClean="0"/>
              <a:t>22/04/2018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74086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495852-AB31-4F12-AC59-3B3DDB6352EF}" type="datetimeFigureOut">
              <a:rPr lang="es-ES" smtClean="0"/>
              <a:t>22/04/2018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56606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495852-AB31-4F12-AC59-3B3DDB6352EF}" type="datetimeFigureOut">
              <a:rPr lang="es-ES" smtClean="0"/>
              <a:t>22/04/2018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2182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495852-AB31-4F12-AC59-3B3DDB6352EF}" type="datetimeFigureOut">
              <a:rPr lang="es-ES" smtClean="0"/>
              <a:t>22/04/2018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61287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5495852-AB31-4F12-AC59-3B3DDB6352EF}" type="datetimeFigureOut">
              <a:rPr lang="es-ES" smtClean="0"/>
              <a:t>22/04/2018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631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5495852-AB31-4F12-AC59-3B3DDB6352EF}" type="datetimeFigureOut">
              <a:rPr lang="es-ES" smtClean="0"/>
              <a:t>22/04/2018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393695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5495852-AB31-4F12-AC59-3B3DDB6352EF}" type="datetimeFigureOut">
              <a:rPr lang="es-ES" smtClean="0"/>
              <a:t>22/04/2018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42077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5495852-AB31-4F12-AC59-3B3DDB6352EF}" type="datetimeFigureOut">
              <a:rPr lang="es-ES" smtClean="0"/>
              <a:t>22/04/2018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01209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495852-AB31-4F12-AC59-3B3DDB6352EF}" type="datetimeFigureOut">
              <a:rPr lang="es-ES" smtClean="0"/>
              <a:t>22/04/2018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361234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495852-AB31-4F12-AC59-3B3DDB6352EF}" type="datetimeFigureOut">
              <a:rPr lang="es-ES" smtClean="0"/>
              <a:t>22/04/2018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208639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495852-AB31-4F12-AC59-3B3DDB6352EF}" type="datetimeFigureOut">
              <a:rPr lang="es-ES" smtClean="0"/>
              <a:t>22/04/2018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74C9BF6-88D8-466E-816D-948DB1733E02}" type="slidenum">
              <a:rPr lang="es-ES" smtClean="0"/>
              <a:t>‹Nº›</a:t>
            </a:fld>
            <a:endParaRPr lang="es-ES"/>
          </a:p>
        </p:txBody>
      </p:sp>
    </p:spTree>
    <p:extLst>
      <p:ext uri="{BB962C8B-B14F-4D97-AF65-F5344CB8AC3E}">
        <p14:creationId xmlns:p14="http://schemas.microsoft.com/office/powerpoint/2010/main" val="54150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95852-AB31-4F12-AC59-3B3DDB6352EF}" type="datetimeFigureOut">
              <a:rPr lang="es-ES" smtClean="0"/>
              <a:t>22/04/2018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C9BF6-88D8-466E-816D-948DB1733E02}" type="slidenum">
              <a:rPr lang="es-ES" smtClean="0"/>
              <a:t>‹Nº›</a:t>
            </a:fld>
            <a:endParaRPr lang="es-ES"/>
          </a:p>
        </p:txBody>
      </p:sp>
    </p:spTree>
    <p:extLst>
      <p:ext uri="{BB962C8B-B14F-4D97-AF65-F5344CB8AC3E}">
        <p14:creationId xmlns:p14="http://schemas.microsoft.com/office/powerpoint/2010/main" val="190676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412" y="37162"/>
            <a:ext cx="6697014" cy="1237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068946" y="1332966"/>
            <a:ext cx="10380372" cy="2031325"/>
          </a:xfrm>
          <a:prstGeom prst="rect">
            <a:avLst/>
          </a:prstGeom>
        </p:spPr>
        <p:txBody>
          <a:bodyPr wrap="square">
            <a:spAutoFit/>
          </a:bodyPr>
          <a:lstStyle/>
          <a:p>
            <a:pPr algn="ctr"/>
            <a:r>
              <a:rPr lang="es-ES" b="1" i="0" dirty="0" smtClean="0">
                <a:solidFill>
                  <a:srgbClr val="000000"/>
                </a:solidFill>
                <a:effectLst/>
                <a:latin typeface="Times New Roman" panose="02020603050405020304" pitchFamily="18" charset="0"/>
              </a:rPr>
              <a:t>VICERRECTORADO DE INVESTIGACIÓN INNOVACIÓN Y TRANSFERENCIA DE TECNOLOGÍA</a:t>
            </a:r>
          </a:p>
          <a:p>
            <a:pPr algn="ctr"/>
            <a:endParaRPr lang="es-ES" b="1" i="0" dirty="0" smtClean="0">
              <a:solidFill>
                <a:srgbClr val="000000"/>
              </a:solidFill>
              <a:effectLst/>
              <a:latin typeface="Times New Roman" panose="02020603050405020304" pitchFamily="18" charset="0"/>
            </a:endParaRPr>
          </a:p>
          <a:p>
            <a:pPr algn="ctr"/>
            <a:r>
              <a:rPr lang="es-ES" b="1" i="0" dirty="0" smtClean="0">
                <a:solidFill>
                  <a:srgbClr val="000000"/>
                </a:solidFill>
                <a:effectLst/>
                <a:latin typeface="Times New Roman" panose="02020603050405020304" pitchFamily="18" charset="0"/>
              </a:rPr>
              <a:t>DEPARTAMENTO DE CIENCIAS HUMANAS Y SOCIALES</a:t>
            </a:r>
          </a:p>
          <a:p>
            <a:pPr algn="ctr"/>
            <a:r>
              <a:rPr lang="es-ES" b="1" i="0" dirty="0" smtClean="0">
                <a:solidFill>
                  <a:srgbClr val="000000"/>
                </a:solidFill>
                <a:effectLst/>
                <a:latin typeface="Times New Roman" panose="02020603050405020304" pitchFamily="18" charset="0"/>
              </a:rPr>
              <a:t>CENTRO DE POSTGRADO</a:t>
            </a:r>
          </a:p>
          <a:p>
            <a:pPr algn="ctr"/>
            <a:endParaRPr lang="es-ES" b="1" i="0" dirty="0" smtClean="0">
              <a:solidFill>
                <a:srgbClr val="000000"/>
              </a:solidFill>
              <a:effectLst/>
              <a:latin typeface="Times New Roman" panose="02020603050405020304" pitchFamily="18" charset="0"/>
            </a:endParaRPr>
          </a:p>
          <a:p>
            <a:pPr algn="ctr"/>
            <a:r>
              <a:rPr lang="es-ES" b="1" i="0" dirty="0" smtClean="0">
                <a:solidFill>
                  <a:srgbClr val="000000"/>
                </a:solidFill>
                <a:effectLst/>
                <a:latin typeface="Times New Roman" panose="02020603050405020304" pitchFamily="18" charset="0"/>
              </a:rPr>
              <a:t>MAESTRÍA EN DOCENCIA UNIVERSITARIA XVII</a:t>
            </a:r>
            <a:endParaRPr lang="es-ES" b="1" i="0" dirty="0">
              <a:solidFill>
                <a:srgbClr val="000000"/>
              </a:solidFill>
              <a:effectLst/>
              <a:latin typeface="Times New Roman" panose="02020603050405020304" pitchFamily="18" charset="0"/>
            </a:endParaRPr>
          </a:p>
        </p:txBody>
      </p:sp>
      <p:sp>
        <p:nvSpPr>
          <p:cNvPr id="12" name="Rectángulo 11"/>
          <p:cNvSpPr/>
          <p:nvPr/>
        </p:nvSpPr>
        <p:spPr>
          <a:xfrm>
            <a:off x="2264539" y="3580102"/>
            <a:ext cx="8203842" cy="1200329"/>
          </a:xfrm>
          <a:prstGeom prst="rect">
            <a:avLst/>
          </a:prstGeom>
        </p:spPr>
        <p:txBody>
          <a:bodyPr wrap="square">
            <a:spAutoFit/>
          </a:bodyPr>
          <a:lstStyle/>
          <a:p>
            <a:pPr algn="just"/>
            <a:r>
              <a:rPr lang="es-ES" b="1" i="0" dirty="0" smtClean="0">
                <a:solidFill>
                  <a:srgbClr val="000000"/>
                </a:solidFill>
                <a:effectLst/>
                <a:latin typeface="Times New Roman" panose="02020603050405020304" pitchFamily="18" charset="0"/>
              </a:rPr>
              <a:t>TEMA: </a:t>
            </a:r>
            <a:r>
              <a:rPr lang="es-ES" b="0" i="0" dirty="0" smtClean="0">
                <a:solidFill>
                  <a:srgbClr val="000000"/>
                </a:solidFill>
                <a:effectLst/>
                <a:latin typeface="Times New Roman" panose="02020603050405020304" pitchFamily="18" charset="0"/>
              </a:rPr>
              <a:t>“EFICACIA DEL MAPA MENTAL COMO ESTRATEGIA METODOLÓGICA EN EL APRENDIZAJE DE LA GRAMÁTICA DEL IDIOMA INGLÉS COMO LENGUA EXTRANJERA EN LOS ESTUDIANTES DEL “6to“ NIVEL DE INGLÉS DE LA PUCE SEDE ESMERALDAS, CICLO 1 - 2017”</a:t>
            </a:r>
            <a:endParaRPr lang="es-ES" dirty="0"/>
          </a:p>
        </p:txBody>
      </p:sp>
      <p:sp>
        <p:nvSpPr>
          <p:cNvPr id="13" name="Rectángulo 12"/>
          <p:cNvSpPr/>
          <p:nvPr/>
        </p:nvSpPr>
        <p:spPr>
          <a:xfrm>
            <a:off x="2264538" y="4996242"/>
            <a:ext cx="7999923" cy="923330"/>
          </a:xfrm>
          <a:prstGeom prst="rect">
            <a:avLst/>
          </a:prstGeom>
        </p:spPr>
        <p:txBody>
          <a:bodyPr wrap="square">
            <a:spAutoFit/>
          </a:bodyPr>
          <a:lstStyle/>
          <a:p>
            <a:pPr algn="ctr"/>
            <a:r>
              <a:rPr lang="es-ES" b="1" i="0" dirty="0" smtClean="0">
                <a:solidFill>
                  <a:srgbClr val="000000"/>
                </a:solidFill>
                <a:effectLst/>
                <a:latin typeface="Times New Roman" panose="02020603050405020304" pitchFamily="18" charset="0"/>
              </a:rPr>
              <a:t>AUTORA:  </a:t>
            </a:r>
            <a:r>
              <a:rPr lang="es-ES" b="0" i="0" dirty="0" smtClean="0">
                <a:solidFill>
                  <a:srgbClr val="000000"/>
                </a:solidFill>
                <a:effectLst/>
                <a:latin typeface="Times New Roman" panose="02020603050405020304" pitchFamily="18" charset="0"/>
              </a:rPr>
              <a:t>VÁSQUEZ SANTAMARÍA DIANA CAROLINA</a:t>
            </a:r>
          </a:p>
          <a:p>
            <a:pPr algn="ctr"/>
            <a:endParaRPr lang="es-ES" b="1" i="0" dirty="0" smtClean="0">
              <a:solidFill>
                <a:srgbClr val="000000"/>
              </a:solidFill>
              <a:effectLst/>
              <a:latin typeface="Times New Roman" panose="02020603050405020304" pitchFamily="18" charset="0"/>
            </a:endParaRPr>
          </a:p>
          <a:p>
            <a:pPr algn="ctr"/>
            <a:r>
              <a:rPr lang="es-ES" b="1" i="0" dirty="0" smtClean="0">
                <a:solidFill>
                  <a:srgbClr val="000000"/>
                </a:solidFill>
                <a:effectLst/>
                <a:latin typeface="Times New Roman" panose="02020603050405020304" pitchFamily="18" charset="0"/>
              </a:rPr>
              <a:t>DIRECTORA:  </a:t>
            </a:r>
            <a:r>
              <a:rPr lang="es-ES" b="0" i="0" dirty="0" smtClean="0">
                <a:solidFill>
                  <a:srgbClr val="000000"/>
                </a:solidFill>
                <a:effectLst/>
                <a:latin typeface="Times New Roman" panose="02020603050405020304" pitchFamily="18" charset="0"/>
              </a:rPr>
              <a:t>MSC. TAMAYO MAGGI, MÓNICA</a:t>
            </a:r>
            <a:endParaRPr lang="es-ES" b="0" i="0" dirty="0">
              <a:solidFill>
                <a:srgbClr val="000000"/>
              </a:solidFill>
              <a:effectLst/>
              <a:latin typeface="Times New Roman" panose="02020603050405020304" pitchFamily="18" charset="0"/>
            </a:endParaRPr>
          </a:p>
        </p:txBody>
      </p:sp>
      <p:sp>
        <p:nvSpPr>
          <p:cNvPr id="14" name="Rectángulo 13"/>
          <p:cNvSpPr/>
          <p:nvPr/>
        </p:nvSpPr>
        <p:spPr>
          <a:xfrm>
            <a:off x="5327560" y="6211669"/>
            <a:ext cx="1627031" cy="646331"/>
          </a:xfrm>
          <a:prstGeom prst="rect">
            <a:avLst/>
          </a:prstGeom>
        </p:spPr>
        <p:txBody>
          <a:bodyPr wrap="square">
            <a:spAutoFit/>
          </a:bodyPr>
          <a:lstStyle/>
          <a:p>
            <a:pPr algn="ctr"/>
            <a:r>
              <a:rPr lang="es-ES" b="0" i="0" dirty="0" smtClean="0">
                <a:solidFill>
                  <a:srgbClr val="000000"/>
                </a:solidFill>
                <a:effectLst/>
                <a:latin typeface="Times New Roman" panose="02020603050405020304" pitchFamily="18" charset="0"/>
              </a:rPr>
              <a:t>SANGOLQUÍ</a:t>
            </a:r>
          </a:p>
          <a:p>
            <a:pPr algn="ctr"/>
            <a:r>
              <a:rPr lang="es-ES" b="0" i="0" dirty="0" smtClean="0">
                <a:solidFill>
                  <a:srgbClr val="000000"/>
                </a:solidFill>
                <a:effectLst/>
                <a:latin typeface="Times New Roman" panose="02020603050405020304" pitchFamily="18" charset="0"/>
              </a:rPr>
              <a:t>2018</a:t>
            </a:r>
            <a:endParaRPr lang="es-E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9096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rectángulo 9"/>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2" name="Conector recto 11"/>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p:cNvGraphicFramePr/>
          <p:nvPr>
            <p:extLst>
              <p:ext uri="{D42A27DB-BD31-4B8C-83A1-F6EECF244321}">
                <p14:modId xmlns:p14="http://schemas.microsoft.com/office/powerpoint/2010/main" val="2468188439"/>
              </p:ext>
            </p:extLst>
          </p:nvPr>
        </p:nvGraphicFramePr>
        <p:xfrm>
          <a:off x="-619259" y="564523"/>
          <a:ext cx="13317828" cy="341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Proceso alternativo 16"/>
          <p:cNvSpPr/>
          <p:nvPr/>
        </p:nvSpPr>
        <p:spPr>
          <a:xfrm>
            <a:off x="1298621" y="4180267"/>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Encuesta </a:t>
            </a:r>
            <a:endParaRPr lang="es-MX" dirty="0">
              <a:latin typeface="Times New Roman" panose="02020603050405020304" pitchFamily="18" charset="0"/>
              <a:cs typeface="Times New Roman" panose="02020603050405020304" pitchFamily="18" charset="0"/>
            </a:endParaRPr>
          </a:p>
        </p:txBody>
      </p:sp>
      <p:sp>
        <p:nvSpPr>
          <p:cNvPr id="18" name="Proceso alternativo 17"/>
          <p:cNvSpPr/>
          <p:nvPr/>
        </p:nvSpPr>
        <p:spPr>
          <a:xfrm>
            <a:off x="1298621" y="5013104"/>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Test</a:t>
            </a:r>
            <a:endParaRPr lang="es-MX" dirty="0">
              <a:latin typeface="Times New Roman" panose="02020603050405020304" pitchFamily="18" charset="0"/>
              <a:cs typeface="Times New Roman" panose="02020603050405020304" pitchFamily="18" charset="0"/>
            </a:endParaRPr>
          </a:p>
        </p:txBody>
      </p:sp>
      <p:sp>
        <p:nvSpPr>
          <p:cNvPr id="19" name="Proceso alternativo 18"/>
          <p:cNvSpPr/>
          <p:nvPr/>
        </p:nvSpPr>
        <p:spPr>
          <a:xfrm>
            <a:off x="4735134" y="4180266"/>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Cuestionario</a:t>
            </a:r>
            <a:endParaRPr lang="es-MX" dirty="0">
              <a:latin typeface="Times New Roman" panose="02020603050405020304" pitchFamily="18" charset="0"/>
              <a:cs typeface="Times New Roman" panose="02020603050405020304" pitchFamily="18" charset="0"/>
            </a:endParaRPr>
          </a:p>
        </p:txBody>
      </p:sp>
      <p:sp>
        <p:nvSpPr>
          <p:cNvPr id="20" name="Proceso alternativo 19"/>
          <p:cNvSpPr/>
          <p:nvPr/>
        </p:nvSpPr>
        <p:spPr>
          <a:xfrm>
            <a:off x="8480740" y="4180265"/>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80 estudiantes</a:t>
            </a:r>
            <a:endParaRPr lang="es-MX" dirty="0">
              <a:latin typeface="Times New Roman" panose="02020603050405020304" pitchFamily="18" charset="0"/>
              <a:cs typeface="Times New Roman" panose="02020603050405020304" pitchFamily="18" charset="0"/>
            </a:endParaRPr>
          </a:p>
        </p:txBody>
      </p:sp>
      <p:sp>
        <p:nvSpPr>
          <p:cNvPr id="21" name="Proceso alternativo 20"/>
          <p:cNvSpPr/>
          <p:nvPr/>
        </p:nvSpPr>
        <p:spPr>
          <a:xfrm>
            <a:off x="8480740" y="5038865"/>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Grupo experimental: </a:t>
            </a:r>
          </a:p>
          <a:p>
            <a:pPr algn="ctr"/>
            <a:r>
              <a:rPr lang="es-MX" dirty="0" smtClean="0">
                <a:latin typeface="Times New Roman" panose="02020603050405020304" pitchFamily="18" charset="0"/>
                <a:cs typeface="Times New Roman" panose="02020603050405020304" pitchFamily="18" charset="0"/>
              </a:rPr>
              <a:t>40 estudiantes</a:t>
            </a:r>
            <a:endParaRPr lang="es-MX" dirty="0">
              <a:latin typeface="Times New Roman" panose="02020603050405020304" pitchFamily="18" charset="0"/>
              <a:cs typeface="Times New Roman" panose="02020603050405020304" pitchFamily="18" charset="0"/>
            </a:endParaRPr>
          </a:p>
        </p:txBody>
      </p:sp>
      <p:sp>
        <p:nvSpPr>
          <p:cNvPr id="22" name="Proceso alternativo 21"/>
          <p:cNvSpPr/>
          <p:nvPr/>
        </p:nvSpPr>
        <p:spPr>
          <a:xfrm>
            <a:off x="8480740" y="5897465"/>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Grupo de control: </a:t>
            </a:r>
          </a:p>
          <a:p>
            <a:pPr algn="ctr"/>
            <a:r>
              <a:rPr lang="es-MX" dirty="0" smtClean="0">
                <a:latin typeface="Times New Roman" panose="02020603050405020304" pitchFamily="18" charset="0"/>
                <a:cs typeface="Times New Roman" panose="02020603050405020304" pitchFamily="18" charset="0"/>
              </a:rPr>
              <a:t>40 estudiantes</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0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1429163152"/>
              </p:ext>
            </p:extLst>
          </p:nvPr>
        </p:nvGraphicFramePr>
        <p:xfrm>
          <a:off x="-748049" y="281188"/>
          <a:ext cx="13317828" cy="3054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lamada de flecha hacia abajo 2"/>
          <p:cNvSpPr/>
          <p:nvPr/>
        </p:nvSpPr>
        <p:spPr>
          <a:xfrm>
            <a:off x="2685245" y="3607141"/>
            <a:ext cx="1980125" cy="824248"/>
          </a:xfrm>
          <a:prstGeom prst="down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Pre test</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7" name="Llamada de flecha hacia abajo 16"/>
          <p:cNvSpPr/>
          <p:nvPr/>
        </p:nvSpPr>
        <p:spPr>
          <a:xfrm>
            <a:off x="281189" y="3591033"/>
            <a:ext cx="2171162" cy="824248"/>
          </a:xfrm>
          <a:prstGeom prst="down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Encuesta </a:t>
            </a:r>
            <a:r>
              <a:rPr lang="es-MX" dirty="0" smtClean="0">
                <a:solidFill>
                  <a:schemeClr val="tx1"/>
                </a:solidFill>
                <a:latin typeface="Times New Roman" panose="02020603050405020304" pitchFamily="18" charset="0"/>
                <a:cs typeface="Times New Roman" panose="02020603050405020304" pitchFamily="18" charset="0"/>
              </a:rPr>
              <a:t>a docentes</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8" name="Llamada de flecha hacia abajo 17"/>
          <p:cNvSpPr/>
          <p:nvPr/>
        </p:nvSpPr>
        <p:spPr>
          <a:xfrm>
            <a:off x="4943343" y="3591033"/>
            <a:ext cx="2171162" cy="824248"/>
          </a:xfrm>
          <a:prstGeom prst="down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Desarrollo del curso</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9" name="Llamada de flecha hacia abajo 18"/>
          <p:cNvSpPr/>
          <p:nvPr/>
        </p:nvSpPr>
        <p:spPr>
          <a:xfrm>
            <a:off x="7379059" y="3607141"/>
            <a:ext cx="1980125" cy="824248"/>
          </a:xfrm>
          <a:prstGeom prst="down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Post test</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0" name="Llamada de flecha hacia abajo 19"/>
          <p:cNvSpPr/>
          <p:nvPr/>
        </p:nvSpPr>
        <p:spPr>
          <a:xfrm>
            <a:off x="9605497" y="3617850"/>
            <a:ext cx="1980125" cy="824248"/>
          </a:xfrm>
          <a:prstGeom prst="downArrow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Encuesta de aceptación</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1" name="Rectángulo redondeado 20"/>
          <p:cNvSpPr/>
          <p:nvPr/>
        </p:nvSpPr>
        <p:spPr>
          <a:xfrm>
            <a:off x="2628364" y="4493613"/>
            <a:ext cx="2188334" cy="19458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Evaluar el nivel de dominio de contenidos: </a:t>
            </a:r>
          </a:p>
          <a:p>
            <a:pPr algn="ctr"/>
            <a:r>
              <a:rPr lang="es-MX" dirty="0" smtClean="0">
                <a:solidFill>
                  <a:schemeClr val="tx1"/>
                </a:solidFill>
                <a:latin typeface="Times New Roman" panose="02020603050405020304" pitchFamily="18" charset="0"/>
                <a:cs typeface="Times New Roman" panose="02020603050405020304" pitchFamily="18" charset="0"/>
              </a:rPr>
              <a:t>Voz Pasiva</a:t>
            </a:r>
          </a:p>
          <a:p>
            <a:pPr algn="ctr"/>
            <a:r>
              <a:rPr lang="es-MX" dirty="0" smtClean="0">
                <a:solidFill>
                  <a:schemeClr val="tx1"/>
                </a:solidFill>
                <a:latin typeface="Times New Roman" panose="02020603050405020304" pitchFamily="18" charset="0"/>
                <a:cs typeface="Times New Roman" panose="02020603050405020304" pitchFamily="18" charset="0"/>
              </a:rPr>
              <a:t>Preguntas coletillas</a:t>
            </a:r>
          </a:p>
          <a:p>
            <a:pPr algn="ctr"/>
            <a:r>
              <a:rPr lang="es-MX" dirty="0" smtClean="0">
                <a:solidFill>
                  <a:schemeClr val="tx1"/>
                </a:solidFill>
                <a:latin typeface="Times New Roman" panose="02020603050405020304" pitchFamily="18" charset="0"/>
                <a:cs typeface="Times New Roman" panose="02020603050405020304" pitchFamily="18" charset="0"/>
              </a:rPr>
              <a:t>Presente perfecto</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2" name="Rectángulo redondeado 21"/>
          <p:cNvSpPr/>
          <p:nvPr/>
        </p:nvSpPr>
        <p:spPr>
          <a:xfrm>
            <a:off x="281189" y="4493614"/>
            <a:ext cx="2171162" cy="158409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Determinar contenidos que necesitan refuerzo</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4943343" y="4493615"/>
            <a:ext cx="2171162" cy="99278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Grupo experimental:</a:t>
            </a:r>
          </a:p>
          <a:p>
            <a:pPr algn="ctr"/>
            <a:r>
              <a:rPr lang="es-MX" dirty="0" smtClean="0">
                <a:solidFill>
                  <a:schemeClr val="tx1"/>
                </a:solidFill>
                <a:latin typeface="Times New Roman" panose="02020603050405020304" pitchFamily="18" charset="0"/>
                <a:cs typeface="Times New Roman" panose="02020603050405020304" pitchFamily="18" charset="0"/>
              </a:rPr>
              <a:t>Mapa Mental</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4" name="Rectángulo redondeado 23"/>
          <p:cNvSpPr/>
          <p:nvPr/>
        </p:nvSpPr>
        <p:spPr>
          <a:xfrm>
            <a:off x="4943343" y="5593167"/>
            <a:ext cx="2171162" cy="99278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Grupo de control:</a:t>
            </a:r>
          </a:p>
          <a:p>
            <a:pPr algn="ctr"/>
            <a:r>
              <a:rPr lang="es-MX" dirty="0" smtClean="0">
                <a:solidFill>
                  <a:schemeClr val="tx1"/>
                </a:solidFill>
                <a:latin typeface="Times New Roman" panose="02020603050405020304" pitchFamily="18" charset="0"/>
                <a:cs typeface="Times New Roman" panose="02020603050405020304" pitchFamily="18" charset="0"/>
              </a:rPr>
              <a:t>Estrategias convencionales</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5" name="Rectángulo redondeado 24"/>
          <p:cNvSpPr/>
          <p:nvPr/>
        </p:nvSpPr>
        <p:spPr>
          <a:xfrm>
            <a:off x="7274954" y="4506493"/>
            <a:ext cx="2188334" cy="19458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Evaluar el nivel de dominio de contenidos: </a:t>
            </a:r>
          </a:p>
          <a:p>
            <a:pPr algn="ctr"/>
            <a:r>
              <a:rPr lang="es-MX" dirty="0" smtClean="0">
                <a:solidFill>
                  <a:schemeClr val="tx1"/>
                </a:solidFill>
                <a:latin typeface="Times New Roman" panose="02020603050405020304" pitchFamily="18" charset="0"/>
                <a:cs typeface="Times New Roman" panose="02020603050405020304" pitchFamily="18" charset="0"/>
              </a:rPr>
              <a:t>Voz Pasiva</a:t>
            </a:r>
          </a:p>
          <a:p>
            <a:pPr algn="ctr"/>
            <a:r>
              <a:rPr lang="es-MX" dirty="0" smtClean="0">
                <a:solidFill>
                  <a:schemeClr val="tx1"/>
                </a:solidFill>
                <a:latin typeface="Times New Roman" panose="02020603050405020304" pitchFamily="18" charset="0"/>
                <a:cs typeface="Times New Roman" panose="02020603050405020304" pitchFamily="18" charset="0"/>
              </a:rPr>
              <a:t>Preguntas coletillas</a:t>
            </a:r>
          </a:p>
          <a:p>
            <a:pPr algn="ctr"/>
            <a:r>
              <a:rPr lang="es-MX" dirty="0" smtClean="0">
                <a:solidFill>
                  <a:schemeClr val="tx1"/>
                </a:solidFill>
                <a:latin typeface="Times New Roman" panose="02020603050405020304" pitchFamily="18" charset="0"/>
                <a:cs typeface="Times New Roman" panose="02020603050405020304" pitchFamily="18" charset="0"/>
              </a:rPr>
              <a:t>Presente perfecto</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6" name="Rectángulo redondeado 25"/>
          <p:cNvSpPr/>
          <p:nvPr/>
        </p:nvSpPr>
        <p:spPr>
          <a:xfrm>
            <a:off x="9607645" y="4493613"/>
            <a:ext cx="1977977" cy="158409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Conocer el grado de aceptación de la estrategia propuesta.</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2" name="Botón de acción: Hacia delante o Siguiente 1">
            <a:hlinkClick r:id="" action="ppaction://hlinkshowjump?jump=nextslide" highlightClick="1"/>
          </p:cNvPr>
          <p:cNvSpPr/>
          <p:nvPr/>
        </p:nvSpPr>
        <p:spPr>
          <a:xfrm>
            <a:off x="6684135" y="5190186"/>
            <a:ext cx="321972" cy="193183"/>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2" name="Botón de acción: Hacia delante o Siguiente 11">
            <a:hlinkClick r:id="rId8" action="ppaction://hlinksldjump" highlightClick="1"/>
          </p:cNvPr>
          <p:cNvSpPr/>
          <p:nvPr/>
        </p:nvSpPr>
        <p:spPr>
          <a:xfrm>
            <a:off x="6800045" y="6189888"/>
            <a:ext cx="206062" cy="249546"/>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13" name="Botón de acción: Hacia delante o Siguiente 12">
            <a:hlinkClick r:id="rId9" action="ppaction://hlinksldjump" highlightClick="1"/>
          </p:cNvPr>
          <p:cNvSpPr/>
          <p:nvPr/>
        </p:nvSpPr>
        <p:spPr>
          <a:xfrm>
            <a:off x="11153104" y="6452314"/>
            <a:ext cx="432518" cy="405686"/>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8583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rotWithShape="1">
          <a:blip r:embed="rId2"/>
          <a:srcRect l="4236" t="24957" r="6778" b="18530"/>
          <a:stretch/>
        </p:blipFill>
        <p:spPr>
          <a:xfrm>
            <a:off x="-13951" y="0"/>
            <a:ext cx="12205951" cy="6858000"/>
          </a:xfrm>
          <a:prstGeom prst="rect">
            <a:avLst/>
          </a:prstGeom>
        </p:spPr>
      </p:pic>
      <p:sp>
        <p:nvSpPr>
          <p:cNvPr id="13" name="Botón de acción: Hacia atrás o Anterior 12">
            <a:hlinkClick r:id="" action="ppaction://hlinkshowjump?jump=previousslide" highlightClick="1"/>
          </p:cNvPr>
          <p:cNvSpPr/>
          <p:nvPr/>
        </p:nvSpPr>
        <p:spPr>
          <a:xfrm>
            <a:off x="11359166" y="6323527"/>
            <a:ext cx="446471" cy="257577"/>
          </a:xfrm>
          <a:prstGeom prst="actionButtonBackPrevio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1734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tón de acción: Hacia atrás o Anterior 3">
            <a:hlinkClick r:id="rId2" action="ppaction://hlinksldjump" highlightClick="1"/>
          </p:cNvPr>
          <p:cNvSpPr/>
          <p:nvPr/>
        </p:nvSpPr>
        <p:spPr>
          <a:xfrm>
            <a:off x="11436439" y="6246254"/>
            <a:ext cx="425003" cy="347729"/>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pic>
        <p:nvPicPr>
          <p:cNvPr id="5" name="Imagen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684" r="18868" b="4804"/>
          <a:stretch/>
        </p:blipFill>
        <p:spPr>
          <a:xfrm rot="16200000">
            <a:off x="4246282" y="-634814"/>
            <a:ext cx="3666169" cy="844746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8176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265443" y="1776505"/>
            <a:ext cx="9513310" cy="3785652"/>
          </a:xfrm>
          <a:prstGeom prst="rect">
            <a:avLst/>
          </a:prstGeom>
          <a:noFill/>
        </p:spPr>
        <p:txBody>
          <a:bodyPr wrap="none" lIns="91440" tIns="45720" rIns="91440" bIns="45720">
            <a:spAutoFit/>
          </a:bodyPr>
          <a:lstStyle/>
          <a:p>
            <a:pPr algn="ctr"/>
            <a:r>
              <a:rPr lang="es-ES" sz="8000" b="1" cap="none" spc="0"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RESULTADOS:</a:t>
            </a:r>
          </a:p>
          <a:p>
            <a:pPr algn="ctr"/>
            <a:r>
              <a:rPr lang="es-ES" sz="8000" b="1"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ANÁLISIS E </a:t>
            </a:r>
          </a:p>
          <a:p>
            <a:pPr algn="ctr"/>
            <a:r>
              <a:rPr lang="es-ES" sz="8000" b="1"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INTERPRETACIÓN</a:t>
            </a:r>
            <a:endParaRPr lang="es-ES" sz="8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19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rectángulo 9"/>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2" name="Conector recto 11"/>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ángulo redondeado 12"/>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a 17"/>
          <p:cNvGraphicFramePr>
            <a:graphicFrameLocks noGrp="1"/>
          </p:cNvGraphicFramePr>
          <p:nvPr>
            <p:extLst>
              <p:ext uri="{D42A27DB-BD31-4B8C-83A1-F6EECF244321}">
                <p14:modId xmlns:p14="http://schemas.microsoft.com/office/powerpoint/2010/main" val="608864263"/>
              </p:ext>
            </p:extLst>
          </p:nvPr>
        </p:nvGraphicFramePr>
        <p:xfrm>
          <a:off x="1841680" y="2464158"/>
          <a:ext cx="8937939" cy="3768693"/>
        </p:xfrm>
        <a:graphic>
          <a:graphicData uri="http://schemas.openxmlformats.org/drawingml/2006/table">
            <a:tbl>
              <a:tblPr firstRow="1" bandRow="1">
                <a:tableStyleId>{D27102A9-8310-4765-A935-A1911B00CA55}</a:tableStyleId>
              </a:tblPr>
              <a:tblGrid>
                <a:gridCol w="2387832"/>
                <a:gridCol w="1540677"/>
                <a:gridCol w="1778290"/>
                <a:gridCol w="1615570"/>
                <a:gridCol w="1615570"/>
              </a:tblGrid>
              <a:tr h="54395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8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Times New Roman" panose="02020603050405020304" pitchFamily="18" charset="0"/>
                          <a:cs typeface="Times New Roman" panose="02020603050405020304" pitchFamily="18" charset="0"/>
                        </a:rPr>
                        <a:t>CONTENIDO</a:t>
                      </a:r>
                      <a:r>
                        <a:rPr lang="es-MX" sz="1800" baseline="0" dirty="0" smtClean="0">
                          <a:latin typeface="Times New Roman" panose="02020603050405020304" pitchFamily="18" charset="0"/>
                          <a:cs typeface="Times New Roman" panose="02020603050405020304" pitchFamily="18" charset="0"/>
                        </a:rPr>
                        <a:t> GRAMATICAL</a:t>
                      </a:r>
                      <a:endParaRPr lang="es-MX" sz="1800" b="1" dirty="0" smtClean="0">
                        <a:latin typeface="Times New Roman" panose="02020603050405020304" pitchFamily="18" charset="0"/>
                        <a:cs typeface="Times New Roman" panose="02020603050405020304" pitchFamily="18" charset="0"/>
                      </a:endParaRPr>
                    </a:p>
                  </a:txBody>
                  <a:tcPr/>
                </a:tc>
                <a:tc gridSpan="4">
                  <a:txBody>
                    <a:bodyPr/>
                    <a:lstStyle/>
                    <a:p>
                      <a:pPr algn="ctr"/>
                      <a:r>
                        <a:rPr lang="es-MX" sz="1800" dirty="0" smtClean="0">
                          <a:latin typeface="Times New Roman" panose="02020603050405020304" pitchFamily="18" charset="0"/>
                          <a:cs typeface="Times New Roman" panose="02020603050405020304" pitchFamily="18" charset="0"/>
                        </a:rPr>
                        <a:t>DIMENSIONES VALORADAS</a:t>
                      </a:r>
                      <a:endParaRPr lang="es-MX" sz="1800" b="1" dirty="0">
                        <a:latin typeface="Times New Roman" panose="02020603050405020304" pitchFamily="18" charset="0"/>
                        <a:cs typeface="Times New Roman" panose="02020603050405020304" pitchFamily="18" charset="0"/>
                      </a:endParaRPr>
                    </a:p>
                  </a:txBody>
                  <a:tcPr/>
                </a:tc>
                <a:tc hMerge="1">
                  <a:txBody>
                    <a:bodyPr/>
                    <a:lstStyle/>
                    <a:p>
                      <a:endParaRPr lang="es-MX" dirty="0"/>
                    </a:p>
                  </a:txBody>
                  <a:tcPr/>
                </a:tc>
                <a:tc hMerge="1">
                  <a:txBody>
                    <a:bodyPr/>
                    <a:lstStyle/>
                    <a:p>
                      <a:endParaRPr lang="es-MX" dirty="0"/>
                    </a:p>
                  </a:txBody>
                  <a:tcPr/>
                </a:tc>
                <a:tc hMerge="1">
                  <a:txBody>
                    <a:bodyPr/>
                    <a:lstStyle/>
                    <a:p>
                      <a:pPr algn="ctr"/>
                      <a:endParaRPr lang="es-MX" sz="1800" b="1" dirty="0">
                        <a:latin typeface="Times New Roman" panose="02020603050405020304" pitchFamily="18" charset="0"/>
                        <a:cs typeface="Times New Roman" panose="02020603050405020304" pitchFamily="18" charset="0"/>
                      </a:endParaRPr>
                    </a:p>
                  </a:txBody>
                  <a:tcPr/>
                </a:tc>
              </a:tr>
              <a:tr h="701008">
                <a:tc vMerge="1">
                  <a:txBody>
                    <a:bodyPr/>
                    <a:lstStyle/>
                    <a:p>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sz="1800" b="1" dirty="0" smtClean="0">
                          <a:latin typeface="Times New Roman" panose="02020603050405020304" pitchFamily="18" charset="0"/>
                          <a:cs typeface="Times New Roman" panose="02020603050405020304" pitchFamily="18" charset="0"/>
                        </a:rPr>
                        <a:t>FORMA</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sz="1800" b="1" dirty="0" smtClean="0">
                          <a:latin typeface="Times New Roman" panose="02020603050405020304" pitchFamily="18" charset="0"/>
                          <a:cs typeface="Times New Roman" panose="02020603050405020304" pitchFamily="18" charset="0"/>
                        </a:rPr>
                        <a:t>SIGNIFICADO</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sz="1800" b="1" dirty="0" smtClean="0">
                          <a:latin typeface="Times New Roman" panose="02020603050405020304" pitchFamily="18" charset="0"/>
                          <a:cs typeface="Times New Roman" panose="02020603050405020304" pitchFamily="18" charset="0"/>
                        </a:rPr>
                        <a:t>USO</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sz="1800" b="1" dirty="0" smtClean="0">
                          <a:latin typeface="Times New Roman" panose="02020603050405020304" pitchFamily="18" charset="0"/>
                          <a:cs typeface="Times New Roman" panose="02020603050405020304" pitchFamily="18" charset="0"/>
                        </a:rPr>
                        <a:t>TOTAL</a:t>
                      </a:r>
                      <a:endParaRPr lang="es-MX" sz="1800" b="1" dirty="0">
                        <a:latin typeface="Times New Roman" panose="02020603050405020304" pitchFamily="18" charset="0"/>
                        <a:cs typeface="Times New Roman" panose="02020603050405020304" pitchFamily="18" charset="0"/>
                      </a:endParaRPr>
                    </a:p>
                  </a:txBody>
                  <a:tcPr/>
                </a:tc>
              </a:tr>
              <a:tr h="669176">
                <a:tc>
                  <a:txBody>
                    <a:bodyPr/>
                    <a:lstStyle/>
                    <a:p>
                      <a:r>
                        <a:rPr lang="es-MX" sz="1800" b="1" dirty="0" smtClean="0">
                          <a:latin typeface="Times New Roman" panose="02020603050405020304" pitchFamily="18" charset="0"/>
                          <a:cs typeface="Times New Roman" panose="02020603050405020304" pitchFamily="18" charset="0"/>
                        </a:rPr>
                        <a:t>Voz Pasiva</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6</a:t>
                      </a:r>
                      <a:endParaRPr lang="es-MX" dirty="0">
                        <a:latin typeface="Times New Roman" panose="02020603050405020304" pitchFamily="18" charset="0"/>
                        <a:cs typeface="Times New Roman" panose="02020603050405020304" pitchFamily="18" charset="0"/>
                      </a:endParaRPr>
                    </a:p>
                  </a:txBody>
                  <a:tcPr/>
                </a:tc>
              </a:tr>
              <a:tr h="643943">
                <a:tc>
                  <a:txBody>
                    <a:bodyPr/>
                    <a:lstStyle/>
                    <a:p>
                      <a:r>
                        <a:rPr lang="es-MX" sz="1800" b="1" dirty="0" smtClean="0">
                          <a:latin typeface="Times New Roman" panose="02020603050405020304" pitchFamily="18" charset="0"/>
                          <a:cs typeface="Times New Roman" panose="02020603050405020304" pitchFamily="18" charset="0"/>
                        </a:rPr>
                        <a:t>Preguntas</a:t>
                      </a:r>
                      <a:r>
                        <a:rPr lang="es-MX" sz="1800" b="1" baseline="0" dirty="0" smtClean="0">
                          <a:latin typeface="Times New Roman" panose="02020603050405020304" pitchFamily="18" charset="0"/>
                          <a:cs typeface="Times New Roman" panose="02020603050405020304" pitchFamily="18" charset="0"/>
                        </a:rPr>
                        <a:t> </a:t>
                      </a:r>
                      <a:r>
                        <a:rPr lang="es-MX" sz="1800" b="1" dirty="0" smtClean="0">
                          <a:latin typeface="Times New Roman" panose="02020603050405020304" pitchFamily="18" charset="0"/>
                          <a:cs typeface="Times New Roman" panose="02020603050405020304" pitchFamily="18" charset="0"/>
                        </a:rPr>
                        <a:t>coletillas</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6</a:t>
                      </a:r>
                      <a:endParaRPr lang="es-MX" dirty="0">
                        <a:latin typeface="Times New Roman" panose="02020603050405020304" pitchFamily="18" charset="0"/>
                        <a:cs typeface="Times New Roman" panose="02020603050405020304" pitchFamily="18" charset="0"/>
                      </a:endParaRPr>
                    </a:p>
                  </a:txBody>
                  <a:tcPr/>
                </a:tc>
              </a:tr>
              <a:tr h="605308">
                <a:tc>
                  <a:txBody>
                    <a:bodyPr/>
                    <a:lstStyle/>
                    <a:p>
                      <a:r>
                        <a:rPr lang="es-MX" sz="1800" b="1" dirty="0" smtClean="0">
                          <a:latin typeface="Times New Roman" panose="02020603050405020304" pitchFamily="18" charset="0"/>
                          <a:cs typeface="Times New Roman" panose="02020603050405020304" pitchFamily="18" charset="0"/>
                        </a:rPr>
                        <a:t>Presente perfecto</a:t>
                      </a:r>
                      <a:endParaRPr lang="es-MX" sz="1800" b="1"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2</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6</a:t>
                      </a:r>
                      <a:endParaRPr lang="es-MX" dirty="0">
                        <a:latin typeface="Times New Roman" panose="02020603050405020304" pitchFamily="18" charset="0"/>
                        <a:cs typeface="Times New Roman" panose="02020603050405020304" pitchFamily="18" charset="0"/>
                      </a:endParaRPr>
                    </a:p>
                  </a:txBody>
                  <a:tcPr/>
                </a:tc>
              </a:tr>
              <a:tr h="605308">
                <a:tc gridSpan="4">
                  <a:txBody>
                    <a:bodyPr/>
                    <a:lstStyle/>
                    <a:p>
                      <a:pPr algn="ctr"/>
                      <a:r>
                        <a:rPr lang="es-MX" sz="1800" b="1" dirty="0" smtClean="0">
                          <a:latin typeface="Times New Roman" panose="02020603050405020304" pitchFamily="18" charset="0"/>
                          <a:cs typeface="Times New Roman" panose="02020603050405020304" pitchFamily="18" charset="0"/>
                        </a:rPr>
                        <a:t>TOTAL</a:t>
                      </a:r>
                      <a:endParaRPr lang="es-MX" sz="1800" b="1" dirty="0">
                        <a:latin typeface="Times New Roman" panose="02020603050405020304" pitchFamily="18" charset="0"/>
                        <a:cs typeface="Times New Roman" panose="02020603050405020304" pitchFamily="18" charset="0"/>
                      </a:endParaRPr>
                    </a:p>
                  </a:txBody>
                  <a:tcPr/>
                </a:tc>
                <a:tc hMerge="1">
                  <a:txBody>
                    <a:bodyPr/>
                    <a:lstStyle/>
                    <a:p>
                      <a:pPr algn="ctr"/>
                      <a:endParaRPr lang="es-MX" dirty="0">
                        <a:latin typeface="Times New Roman" panose="02020603050405020304" pitchFamily="18" charset="0"/>
                        <a:cs typeface="Times New Roman" panose="02020603050405020304" pitchFamily="18" charset="0"/>
                      </a:endParaRPr>
                    </a:p>
                  </a:txBody>
                  <a:tcPr>
                    <a:noFill/>
                  </a:tcPr>
                </a:tc>
                <a:tc hMerge="1">
                  <a:txBody>
                    <a:bodyPr/>
                    <a:lstStyle/>
                    <a:p>
                      <a:pPr algn="ctr"/>
                      <a:endParaRPr lang="es-MX" dirty="0">
                        <a:latin typeface="Times New Roman" panose="02020603050405020304" pitchFamily="18" charset="0"/>
                        <a:cs typeface="Times New Roman" panose="02020603050405020304" pitchFamily="18" charset="0"/>
                      </a:endParaRPr>
                    </a:p>
                  </a:txBody>
                  <a:tcPr>
                    <a:noFill/>
                  </a:tcPr>
                </a:tc>
                <a:tc hMerge="1">
                  <a:txBody>
                    <a:bodyPr/>
                    <a:lstStyle/>
                    <a:p>
                      <a:pPr algn="ctr"/>
                      <a:endParaRPr lang="es-MX" dirty="0">
                        <a:latin typeface="Times New Roman" panose="02020603050405020304" pitchFamily="18" charset="0"/>
                        <a:cs typeface="Times New Roman" panose="02020603050405020304" pitchFamily="18" charset="0"/>
                      </a:endParaRPr>
                    </a:p>
                  </a:txBody>
                  <a:tcPr>
                    <a:noFill/>
                  </a:tcPr>
                </a:tc>
                <a:tc>
                  <a:txBody>
                    <a:bodyPr/>
                    <a:lstStyle/>
                    <a:p>
                      <a:pPr algn="ctr"/>
                      <a:r>
                        <a:rPr lang="es-MX" b="1" dirty="0" smtClean="0">
                          <a:latin typeface="Times New Roman" panose="02020603050405020304" pitchFamily="18" charset="0"/>
                          <a:cs typeface="Times New Roman" panose="02020603050405020304" pitchFamily="18" charset="0"/>
                        </a:rPr>
                        <a:t>18</a:t>
                      </a:r>
                      <a:endParaRPr lang="es-MX" b="1" dirty="0">
                        <a:latin typeface="Times New Roman" panose="02020603050405020304" pitchFamily="18" charset="0"/>
                        <a:cs typeface="Times New Roman" panose="02020603050405020304" pitchFamily="18" charset="0"/>
                      </a:endParaRPr>
                    </a:p>
                  </a:txBody>
                  <a:tcPr/>
                </a:tc>
              </a:tr>
            </a:tbl>
          </a:graphicData>
        </a:graphic>
      </p:graphicFrame>
      <p:sp>
        <p:nvSpPr>
          <p:cNvPr id="19" name="CuadroTexto 18"/>
          <p:cNvSpPr txBox="1"/>
          <p:nvPr/>
        </p:nvSpPr>
        <p:spPr>
          <a:xfrm>
            <a:off x="2614411" y="1217685"/>
            <a:ext cx="7495504" cy="707886"/>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MODELO DE PUNTUACIÓN </a:t>
            </a:r>
          </a:p>
          <a:p>
            <a:pPr algn="ctr"/>
            <a:r>
              <a:rPr lang="es-MX" sz="2000" b="1" dirty="0" smtClean="0">
                <a:latin typeface="Times New Roman" panose="02020603050405020304" pitchFamily="18" charset="0"/>
                <a:cs typeface="Times New Roman" panose="02020603050405020304" pitchFamily="18" charset="0"/>
              </a:rPr>
              <a:t>PRE TEST Y POST TEST</a:t>
            </a:r>
            <a:endParaRPr lang="es-MX"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972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996227" y="222006"/>
            <a:ext cx="6800044" cy="830997"/>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VOZ PASIVA</a:t>
            </a:r>
          </a:p>
          <a:p>
            <a:pPr algn="ctr"/>
            <a:r>
              <a:rPr lang="es-MX" sz="2400" b="1" dirty="0" smtClean="0">
                <a:latin typeface="Times New Roman" panose="02020603050405020304" pitchFamily="18" charset="0"/>
                <a:cs typeface="Times New Roman" panose="02020603050405020304" pitchFamily="18" charset="0"/>
              </a:rPr>
              <a:t>RESULTADOS DEL PRE TEST Y POST TEST </a:t>
            </a:r>
            <a:endParaRPr lang="es-MX" sz="2400" b="1" dirty="0">
              <a:latin typeface="Times New Roman" panose="02020603050405020304" pitchFamily="18" charset="0"/>
              <a:cs typeface="Times New Roman" panose="02020603050405020304" pitchFamily="18" charset="0"/>
            </a:endParaRPr>
          </a:p>
        </p:txBody>
      </p:sp>
      <p:graphicFrame>
        <p:nvGraphicFramePr>
          <p:cNvPr id="14" name="Gráfico 13"/>
          <p:cNvGraphicFramePr>
            <a:graphicFrameLocks/>
          </p:cNvGraphicFramePr>
          <p:nvPr>
            <p:extLst>
              <p:ext uri="{D42A27DB-BD31-4B8C-83A1-F6EECF244321}">
                <p14:modId xmlns:p14="http://schemas.microsoft.com/office/powerpoint/2010/main" val="3892748943"/>
              </p:ext>
            </p:extLst>
          </p:nvPr>
        </p:nvGraphicFramePr>
        <p:xfrm>
          <a:off x="450761" y="1275011"/>
          <a:ext cx="54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3510923578"/>
              </p:ext>
            </p:extLst>
          </p:nvPr>
        </p:nvGraphicFramePr>
        <p:xfrm>
          <a:off x="6076684" y="3618000"/>
          <a:ext cx="540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7446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2859109"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graphicFrame>
        <p:nvGraphicFramePr>
          <p:cNvPr id="15" name="Diagrama 14"/>
          <p:cNvGraphicFramePr/>
          <p:nvPr>
            <p:extLst>
              <p:ext uri="{D42A27DB-BD31-4B8C-83A1-F6EECF244321}">
                <p14:modId xmlns:p14="http://schemas.microsoft.com/office/powerpoint/2010/main" val="1645617431"/>
              </p:ext>
            </p:extLst>
          </p:nvPr>
        </p:nvGraphicFramePr>
        <p:xfrm>
          <a:off x="444319" y="1165541"/>
          <a:ext cx="10773179" cy="5578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13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1455318" y="230522"/>
            <a:ext cx="7392474" cy="1200329"/>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PREGUNTAS COLETILLAS</a:t>
            </a:r>
          </a:p>
          <a:p>
            <a:pPr algn="ctr"/>
            <a:r>
              <a:rPr lang="es-MX" sz="2400" b="1" dirty="0">
                <a:latin typeface="Times New Roman" panose="02020603050405020304" pitchFamily="18" charset="0"/>
                <a:cs typeface="Times New Roman" panose="02020603050405020304" pitchFamily="18" charset="0"/>
              </a:rPr>
              <a:t>RESULTADOS DEL PRE TEST Y POST TEST </a:t>
            </a:r>
          </a:p>
          <a:p>
            <a:pPr algn="ctr"/>
            <a:endParaRPr lang="es-MX" sz="2400" b="1" dirty="0">
              <a:latin typeface="Times New Roman" panose="02020603050405020304" pitchFamily="18" charset="0"/>
              <a:cs typeface="Times New Roman" panose="02020603050405020304" pitchFamily="18" charset="0"/>
            </a:endParaRPr>
          </a:p>
        </p:txBody>
      </p:sp>
      <p:graphicFrame>
        <p:nvGraphicFramePr>
          <p:cNvPr id="17" name="Gráfico 16"/>
          <p:cNvGraphicFramePr>
            <a:graphicFrameLocks/>
          </p:cNvGraphicFramePr>
          <p:nvPr>
            <p:extLst>
              <p:ext uri="{D42A27DB-BD31-4B8C-83A1-F6EECF244321}">
                <p14:modId xmlns:p14="http://schemas.microsoft.com/office/powerpoint/2010/main" val="3250620096"/>
              </p:ext>
            </p:extLst>
          </p:nvPr>
        </p:nvGraphicFramePr>
        <p:xfrm>
          <a:off x="403814" y="1430851"/>
          <a:ext cx="54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a:graphicFrameLocks/>
          </p:cNvGraphicFramePr>
          <p:nvPr>
            <p:extLst>
              <p:ext uri="{D42A27DB-BD31-4B8C-83A1-F6EECF244321}">
                <p14:modId xmlns:p14="http://schemas.microsoft.com/office/powerpoint/2010/main" val="560501435"/>
              </p:ext>
            </p:extLst>
          </p:nvPr>
        </p:nvGraphicFramePr>
        <p:xfrm>
          <a:off x="6089561" y="3519155"/>
          <a:ext cx="540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642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p:cNvGraphicFramePr/>
          <p:nvPr>
            <p:extLst>
              <p:ext uri="{D42A27DB-BD31-4B8C-83A1-F6EECF244321}">
                <p14:modId xmlns:p14="http://schemas.microsoft.com/office/powerpoint/2010/main" val="2337686711"/>
              </p:ext>
            </p:extLst>
          </p:nvPr>
        </p:nvGraphicFramePr>
        <p:xfrm>
          <a:off x="508712" y="898034"/>
          <a:ext cx="10721666" cy="317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p:cNvSpPr txBox="1"/>
          <p:nvPr/>
        </p:nvSpPr>
        <p:spPr>
          <a:xfrm>
            <a:off x="2936382"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graphicFrame>
        <p:nvGraphicFramePr>
          <p:cNvPr id="16" name="Diagrama 15"/>
          <p:cNvGraphicFramePr/>
          <p:nvPr>
            <p:extLst>
              <p:ext uri="{D42A27DB-BD31-4B8C-83A1-F6EECF244321}">
                <p14:modId xmlns:p14="http://schemas.microsoft.com/office/powerpoint/2010/main" val="279898499"/>
              </p:ext>
            </p:extLst>
          </p:nvPr>
        </p:nvGraphicFramePr>
        <p:xfrm>
          <a:off x="506566" y="3561814"/>
          <a:ext cx="10749570" cy="3171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507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1816531205"/>
              </p:ext>
            </p:extLst>
          </p:nvPr>
        </p:nvGraphicFramePr>
        <p:xfrm>
          <a:off x="817271" y="1487511"/>
          <a:ext cx="10116892" cy="5105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2485623" y="813346"/>
            <a:ext cx="6439436"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PLANTEAMIENTO DEL PROBLEMA</a:t>
            </a:r>
            <a:endParaRPr lang="es-MX" sz="2400" b="1" dirty="0">
              <a:latin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rotWithShape="1">
          <a:blip r:embed="rId8"/>
          <a:srcRect l="5733" r="5733" b="3685"/>
          <a:stretch/>
        </p:blipFill>
        <p:spPr>
          <a:xfrm>
            <a:off x="1184860" y="1841679"/>
            <a:ext cx="2807592" cy="1579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n 14"/>
          <p:cNvPicPr>
            <a:picLocks noChangeAspect="1"/>
          </p:cNvPicPr>
          <p:nvPr/>
        </p:nvPicPr>
        <p:blipFill>
          <a:blip r:embed="rId9"/>
          <a:stretch>
            <a:fillRect/>
          </a:stretch>
        </p:blipFill>
        <p:spPr>
          <a:xfrm>
            <a:off x="4481848" y="1841679"/>
            <a:ext cx="2820473" cy="1626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rotWithShape="1">
          <a:blip r:embed="rId10"/>
          <a:srcRect l="12463" r="15451" b="7826"/>
          <a:stretch/>
        </p:blipFill>
        <p:spPr>
          <a:xfrm>
            <a:off x="7740201" y="1841680"/>
            <a:ext cx="2820475" cy="1579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410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493952" y="213307"/>
            <a:ext cx="7688688" cy="1200329"/>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PRESENTE PERFECTO</a:t>
            </a:r>
          </a:p>
          <a:p>
            <a:pPr algn="ctr"/>
            <a:r>
              <a:rPr lang="es-MX" sz="2400" b="1" dirty="0">
                <a:latin typeface="Times New Roman" panose="02020603050405020304" pitchFamily="18" charset="0"/>
                <a:cs typeface="Times New Roman" panose="02020603050405020304" pitchFamily="18" charset="0"/>
              </a:rPr>
              <a:t>RESULTADOS DEL PRE TEST Y POST TEST </a:t>
            </a:r>
          </a:p>
          <a:p>
            <a:pPr algn="ctr"/>
            <a:endParaRPr lang="es-MX" sz="2400" b="1" dirty="0">
              <a:latin typeface="Times New Roman" panose="02020603050405020304" pitchFamily="18" charset="0"/>
              <a:cs typeface="Times New Roman" panose="02020603050405020304" pitchFamily="18" charset="0"/>
            </a:endParaRPr>
          </a:p>
        </p:txBody>
      </p:sp>
      <p:graphicFrame>
        <p:nvGraphicFramePr>
          <p:cNvPr id="15" name="Gráfico 14"/>
          <p:cNvGraphicFramePr>
            <a:graphicFrameLocks/>
          </p:cNvGraphicFramePr>
          <p:nvPr>
            <p:extLst>
              <p:ext uri="{D42A27DB-BD31-4B8C-83A1-F6EECF244321}">
                <p14:modId xmlns:p14="http://schemas.microsoft.com/office/powerpoint/2010/main" val="3973199057"/>
              </p:ext>
            </p:extLst>
          </p:nvPr>
        </p:nvGraphicFramePr>
        <p:xfrm>
          <a:off x="240946" y="1578471"/>
          <a:ext cx="54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1631405735"/>
              </p:ext>
            </p:extLst>
          </p:nvPr>
        </p:nvGraphicFramePr>
        <p:xfrm>
          <a:off x="6063803" y="3499834"/>
          <a:ext cx="540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800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36382"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sp>
        <p:nvSpPr>
          <p:cNvPr id="5" name="Triángulo rectángulo 4"/>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7" name="Conector recto 6"/>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ángulo redondeado 7"/>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2511855836"/>
              </p:ext>
            </p:extLst>
          </p:nvPr>
        </p:nvGraphicFramePr>
        <p:xfrm>
          <a:off x="508712" y="898034"/>
          <a:ext cx="10721666" cy="317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2936382"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4111917006"/>
              </p:ext>
            </p:extLst>
          </p:nvPr>
        </p:nvGraphicFramePr>
        <p:xfrm>
          <a:off x="506566" y="3561814"/>
          <a:ext cx="10749570" cy="31716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4683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928353" y="1172629"/>
            <a:ext cx="10388960" cy="707886"/>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REPRESENTACIÓN DE LA CALIFICACIÓN GLOBAL OBTENIDA POR AMBOS GRUPOS </a:t>
            </a:r>
          </a:p>
        </p:txBody>
      </p:sp>
      <p:sp>
        <p:nvSpPr>
          <p:cNvPr id="12" name="CuadroTexto 11"/>
          <p:cNvSpPr txBox="1"/>
          <p:nvPr/>
        </p:nvSpPr>
        <p:spPr>
          <a:xfrm>
            <a:off x="4943344" y="439357"/>
            <a:ext cx="1906072"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POST TEST</a:t>
            </a:r>
            <a:endParaRPr lang="es-MX" sz="2000" b="1"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1255691" y="2099655"/>
            <a:ext cx="3395728"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GRUPO EXPERIMENTAL</a:t>
            </a:r>
            <a:endParaRPr lang="es-MX" sz="2000" b="1" dirty="0">
              <a:latin typeface="Times New Roman" panose="02020603050405020304" pitchFamily="18" charset="0"/>
              <a:cs typeface="Times New Roman" panose="02020603050405020304" pitchFamily="18" charset="0"/>
            </a:endParaRPr>
          </a:p>
        </p:txBody>
      </p:sp>
      <p:sp>
        <p:nvSpPr>
          <p:cNvPr id="14" name="CuadroTexto 13"/>
          <p:cNvSpPr txBox="1"/>
          <p:nvPr/>
        </p:nvSpPr>
        <p:spPr>
          <a:xfrm>
            <a:off x="7270130" y="2099655"/>
            <a:ext cx="3327039"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GRUPO DE CONTROL</a:t>
            </a:r>
            <a:endParaRPr lang="es-MX" sz="2000" b="1" dirty="0">
              <a:latin typeface="Times New Roman" panose="02020603050405020304" pitchFamily="18" charset="0"/>
              <a:cs typeface="Times New Roman" panose="02020603050405020304" pitchFamily="18" charset="0"/>
            </a:endParaRPr>
          </a:p>
        </p:txBody>
      </p:sp>
      <p:graphicFrame>
        <p:nvGraphicFramePr>
          <p:cNvPr id="16" name="Gráfico 15"/>
          <p:cNvGraphicFramePr>
            <a:graphicFrameLocks/>
          </p:cNvGraphicFramePr>
          <p:nvPr>
            <p:extLst>
              <p:ext uri="{D42A27DB-BD31-4B8C-83A1-F6EECF244321}">
                <p14:modId xmlns:p14="http://schemas.microsoft.com/office/powerpoint/2010/main" val="2068817613"/>
              </p:ext>
            </p:extLst>
          </p:nvPr>
        </p:nvGraphicFramePr>
        <p:xfrm>
          <a:off x="268843" y="2899406"/>
          <a:ext cx="5418000" cy="328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a:graphicFrameLocks/>
          </p:cNvGraphicFramePr>
          <p:nvPr>
            <p:extLst>
              <p:ext uri="{D42A27DB-BD31-4B8C-83A1-F6EECF244321}">
                <p14:modId xmlns:p14="http://schemas.microsoft.com/office/powerpoint/2010/main" val="4206288040"/>
              </p:ext>
            </p:extLst>
          </p:nvPr>
        </p:nvGraphicFramePr>
        <p:xfrm>
          <a:off x="6001555" y="2896512"/>
          <a:ext cx="5418000" cy="328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7125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4032170" y="261503"/>
            <a:ext cx="3799268"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ENCUESTA DE ACEPTACIÓN</a:t>
            </a:r>
            <a:endParaRPr lang="es-MX" sz="2000" b="1"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4233940" y="1249690"/>
            <a:ext cx="3395728"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GRUPO EXPERIMENTAL</a:t>
            </a:r>
            <a:endParaRPr lang="es-MX" sz="2000" b="1"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899015401"/>
              </p:ext>
            </p:extLst>
          </p:nvPr>
        </p:nvGraphicFramePr>
        <p:xfrm>
          <a:off x="4224274" y="3039414"/>
          <a:ext cx="3418596" cy="3289224"/>
        </p:xfrm>
        <a:graphic>
          <a:graphicData uri="http://schemas.openxmlformats.org/drawingml/2006/table">
            <a:tbl>
              <a:tblPr firstRow="1" firstCol="1" bandRow="1">
                <a:tableStyleId>{D27102A9-8310-4765-A935-A1911B00CA55}</a:tableStyleId>
              </a:tblPr>
              <a:tblGrid>
                <a:gridCol w="309658"/>
                <a:gridCol w="3108938"/>
              </a:tblGrid>
              <a:tr h="242959">
                <a:tc>
                  <a:txBody>
                    <a:bodyPr/>
                    <a:lstStyle/>
                    <a:p>
                      <a:pPr algn="just">
                        <a:lnSpc>
                          <a:spcPct val="107000"/>
                        </a:lnSpc>
                        <a:spcAft>
                          <a:spcPts val="800"/>
                        </a:spcAft>
                      </a:pPr>
                      <a:r>
                        <a:rPr lang="en-US" sz="1800" dirty="0">
                          <a:effectLst/>
                          <a:latin typeface="Times New Roman" panose="02020603050405020304" pitchFamily="18" charset="0"/>
                          <a:cs typeface="Times New Roman" panose="02020603050405020304" pitchFamily="18" charset="0"/>
                        </a:rPr>
                        <a:t>1</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800" b="0" dirty="0" smtClean="0">
                          <a:effectLst/>
                          <a:latin typeface="Times New Roman" panose="02020603050405020304" pitchFamily="18" charset="0"/>
                          <a:cs typeface="Times New Roman" panose="02020603050405020304" pitchFamily="18" charset="0"/>
                        </a:rPr>
                        <a:t>Totalmente   </a:t>
                      </a:r>
                      <a:r>
                        <a:rPr lang="es-MX" sz="1800" b="0" dirty="0">
                          <a:effectLst/>
                          <a:latin typeface="Times New Roman" panose="02020603050405020304" pitchFamily="18" charset="0"/>
                          <a:cs typeface="Times New Roman" panose="02020603050405020304" pitchFamily="18" charset="0"/>
                        </a:rPr>
                        <a:t>en </a:t>
                      </a:r>
                      <a:r>
                        <a:rPr lang="es-MX" sz="1800" b="0" dirty="0" smtClean="0">
                          <a:effectLst/>
                          <a:latin typeface="Times New Roman" panose="02020603050405020304" pitchFamily="18" charset="0"/>
                          <a:cs typeface="Times New Roman" panose="02020603050405020304" pitchFamily="18" charset="0"/>
                        </a:rPr>
                        <a:t>desacuerdo</a:t>
                      </a:r>
                    </a:p>
                    <a:p>
                      <a:pPr algn="just">
                        <a:lnSpc>
                          <a:spcPct val="107000"/>
                        </a:lnSpc>
                        <a:spcAft>
                          <a:spcPts val="800"/>
                        </a:spcAft>
                      </a:pPr>
                      <a:endParaRPr lang="es-MX"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29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800" dirty="0" smtClean="0">
                          <a:effectLst/>
                          <a:latin typeface="Times New Roman" panose="02020603050405020304" pitchFamily="18" charset="0"/>
                          <a:cs typeface="Times New Roman" panose="02020603050405020304" pitchFamily="18" charset="0"/>
                        </a:rPr>
                        <a:t>En desacuerdo</a:t>
                      </a:r>
                    </a:p>
                    <a:p>
                      <a:pPr algn="just">
                        <a:lnSpc>
                          <a:spcPct val="107000"/>
                        </a:lnSpc>
                        <a:spcAft>
                          <a:spcPts val="800"/>
                        </a:spcAf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7596">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3</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800" dirty="0" smtClean="0">
                          <a:effectLst/>
                          <a:latin typeface="Times New Roman" panose="02020603050405020304" pitchFamily="18" charset="0"/>
                          <a:cs typeface="Times New Roman" panose="02020603050405020304" pitchFamily="18" charset="0"/>
                        </a:rPr>
                        <a:t>Neutral</a:t>
                      </a:r>
                    </a:p>
                    <a:p>
                      <a:pPr algn="just">
                        <a:lnSpc>
                          <a:spcPct val="107000"/>
                        </a:lnSpc>
                        <a:spcAft>
                          <a:spcPts val="800"/>
                        </a:spcAf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3158">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800" dirty="0" smtClean="0">
                          <a:effectLst/>
                          <a:latin typeface="Times New Roman" panose="02020603050405020304" pitchFamily="18" charset="0"/>
                          <a:cs typeface="Times New Roman" panose="02020603050405020304" pitchFamily="18" charset="0"/>
                        </a:rPr>
                        <a:t>De acuerdo</a:t>
                      </a:r>
                    </a:p>
                    <a:p>
                      <a:pPr algn="just">
                        <a:lnSpc>
                          <a:spcPct val="107000"/>
                        </a:lnSpc>
                        <a:spcAft>
                          <a:spcPts val="800"/>
                        </a:spcAft>
                      </a:pP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34848">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800" dirty="0" smtClean="0">
                          <a:effectLst/>
                          <a:latin typeface="Times New Roman" panose="02020603050405020304" pitchFamily="18" charset="0"/>
                          <a:cs typeface="Times New Roman" panose="02020603050405020304" pitchFamily="18" charset="0"/>
                        </a:rPr>
                        <a:t>Totalmente </a:t>
                      </a:r>
                      <a:r>
                        <a:rPr lang="es-MX" sz="1800" dirty="0">
                          <a:effectLst/>
                          <a:latin typeface="Times New Roman" panose="02020603050405020304" pitchFamily="18" charset="0"/>
                          <a:cs typeface="Times New Roman" panose="02020603050405020304" pitchFamily="18" charset="0"/>
                        </a:rPr>
                        <a:t>de </a:t>
                      </a:r>
                      <a:r>
                        <a:rPr lang="es-MX" sz="1800" dirty="0" smtClean="0">
                          <a:effectLst/>
                          <a:latin typeface="Times New Roman" panose="02020603050405020304" pitchFamily="18" charset="0"/>
                          <a:cs typeface="Times New Roman" panose="02020603050405020304" pitchFamily="18" charset="0"/>
                        </a:rPr>
                        <a:t>acuerdo</a:t>
                      </a:r>
                      <a:endParaRPr lang="es-MX" sz="1800" dirty="0">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3" name="CuadroTexto 12"/>
          <p:cNvSpPr txBox="1"/>
          <p:nvPr/>
        </p:nvSpPr>
        <p:spPr>
          <a:xfrm>
            <a:off x="4045049" y="2133464"/>
            <a:ext cx="3395728" cy="369332"/>
          </a:xfrm>
          <a:prstGeom prst="rect">
            <a:avLst/>
          </a:prstGeom>
          <a:noFill/>
        </p:spPr>
        <p:txBody>
          <a:bodyPr wrap="square" rtlCol="0">
            <a:spAutoFit/>
          </a:bodyPr>
          <a:lstStyle/>
          <a:p>
            <a:pPr algn="ctr"/>
            <a:r>
              <a:rPr lang="es-MX" b="1" dirty="0" smtClean="0">
                <a:latin typeface="Times New Roman" panose="02020603050405020304" pitchFamily="18" charset="0"/>
                <a:cs typeface="Times New Roman" panose="02020603050405020304" pitchFamily="18" charset="0"/>
              </a:rPr>
              <a:t>Escala de Likert</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912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redondeado 14"/>
          <p:cNvSpPr/>
          <p:nvPr/>
        </p:nvSpPr>
        <p:spPr>
          <a:xfrm>
            <a:off x="349773" y="3810011"/>
            <a:ext cx="1262128"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Motivar </a:t>
            </a:r>
            <a:r>
              <a:rPr lang="es-MX" sz="1300" b="1" dirty="0">
                <a:latin typeface="Times New Roman" panose="02020603050405020304" pitchFamily="18" charset="0"/>
                <a:cs typeface="Times New Roman" panose="02020603050405020304" pitchFamily="18" charset="0"/>
              </a:rPr>
              <a:t>la participación</a:t>
            </a:r>
            <a:endParaRPr lang="es-MX" sz="1300" b="1" dirty="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1" name="Rectángulo redondeado 10"/>
          <p:cNvSpPr/>
          <p:nvPr/>
        </p:nvSpPr>
        <p:spPr>
          <a:xfrm>
            <a:off x="1925361" y="3825035"/>
            <a:ext cx="1292204"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Recuperar conocimientos</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3542224" y="3825035"/>
            <a:ext cx="1131155"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Asociar contenidos</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4" name="Rectángulo redondeado 13"/>
          <p:cNvSpPr/>
          <p:nvPr/>
        </p:nvSpPr>
        <p:spPr>
          <a:xfrm>
            <a:off x="4984078" y="3825035"/>
            <a:ext cx="1240660"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Organizar la información</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6508015" y="3825035"/>
            <a:ext cx="1275067"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Construir ideas propias</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7" name="Rectángulo redondeado 16"/>
          <p:cNvSpPr/>
          <p:nvPr/>
        </p:nvSpPr>
        <p:spPr>
          <a:xfrm>
            <a:off x="8093295" y="3850793"/>
            <a:ext cx="1408100"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Mejor presentación de contenidos</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9870541" y="3850792"/>
            <a:ext cx="1229927"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Uso recomendado</a:t>
            </a:r>
            <a:endParaRPr lang="es-MX" sz="1300" b="1" dirty="0" smtClean="0">
              <a:solidFill>
                <a:srgbClr val="000000"/>
              </a:solidFill>
              <a:latin typeface="Times New Roman" panose="02020603050405020304" pitchFamily="18" charset="0"/>
              <a:cs typeface="Times New Roman" panose="02020603050405020304" pitchFamily="18" charset="0"/>
            </a:endParaRPr>
          </a:p>
          <a:p>
            <a:pPr algn="ctr"/>
            <a:endParaRPr lang="es-MX" sz="1300" b="1" dirty="0">
              <a:latin typeface="Times New Roman" panose="02020603050405020304" pitchFamily="18" charset="0"/>
              <a:cs typeface="Times New Roman" panose="02020603050405020304" pitchFamily="18" charset="0"/>
            </a:endParaRPr>
          </a:p>
        </p:txBody>
      </p:sp>
      <p:sp>
        <p:nvSpPr>
          <p:cNvPr id="22" name="CuadroTexto 21"/>
          <p:cNvSpPr txBox="1"/>
          <p:nvPr/>
        </p:nvSpPr>
        <p:spPr>
          <a:xfrm>
            <a:off x="2280635" y="830684"/>
            <a:ext cx="6516710"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RESULTADOS DE LA ENCUESTA DE ACEPTACIÓN</a:t>
            </a:r>
            <a:endParaRPr lang="es-MX" sz="2000" b="1" dirty="0">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2431920" y="2167949"/>
            <a:ext cx="6458735" cy="68258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Indicadores consultados</a:t>
            </a:r>
          </a:p>
        </p:txBody>
      </p:sp>
      <p:sp>
        <p:nvSpPr>
          <p:cNvPr id="2" name="Flecha abajo 1"/>
          <p:cNvSpPr/>
          <p:nvPr/>
        </p:nvSpPr>
        <p:spPr>
          <a:xfrm>
            <a:off x="5314633" y="1471198"/>
            <a:ext cx="502276" cy="680433"/>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cxnSp>
        <p:nvCxnSpPr>
          <p:cNvPr id="25" name="Conector recto 24"/>
          <p:cNvCxnSpPr/>
          <p:nvPr/>
        </p:nvCxnSpPr>
        <p:spPr>
          <a:xfrm flipH="1">
            <a:off x="980842" y="2560755"/>
            <a:ext cx="334645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Conector recto 25"/>
          <p:cNvCxnSpPr/>
          <p:nvPr/>
        </p:nvCxnSpPr>
        <p:spPr>
          <a:xfrm flipH="1">
            <a:off x="6928834" y="2573635"/>
            <a:ext cx="3567452" cy="429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Conector recto 30"/>
          <p:cNvCxnSpPr>
            <a:endCxn id="15" idx="0"/>
          </p:cNvCxnSpPr>
          <p:nvPr/>
        </p:nvCxnSpPr>
        <p:spPr>
          <a:xfrm flipH="1">
            <a:off x="980837" y="2532853"/>
            <a:ext cx="2" cy="1277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Conector recto 31"/>
          <p:cNvCxnSpPr/>
          <p:nvPr/>
        </p:nvCxnSpPr>
        <p:spPr>
          <a:xfrm flipH="1">
            <a:off x="2575672" y="2558607"/>
            <a:ext cx="2" cy="1277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Conector recto 32"/>
          <p:cNvCxnSpPr/>
          <p:nvPr/>
        </p:nvCxnSpPr>
        <p:spPr>
          <a:xfrm flipH="1">
            <a:off x="4131866" y="2569338"/>
            <a:ext cx="2" cy="1277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Conector recto 36"/>
          <p:cNvCxnSpPr/>
          <p:nvPr/>
        </p:nvCxnSpPr>
        <p:spPr>
          <a:xfrm flipH="1">
            <a:off x="10491380" y="2582217"/>
            <a:ext cx="2" cy="1277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Conector recto 37"/>
          <p:cNvCxnSpPr/>
          <p:nvPr/>
        </p:nvCxnSpPr>
        <p:spPr>
          <a:xfrm flipH="1">
            <a:off x="8723238" y="2582217"/>
            <a:ext cx="2" cy="1277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Conector recto 38"/>
          <p:cNvCxnSpPr/>
          <p:nvPr/>
        </p:nvCxnSpPr>
        <p:spPr>
          <a:xfrm>
            <a:off x="7091408" y="2577925"/>
            <a:ext cx="0" cy="124711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Conector recto 39"/>
          <p:cNvCxnSpPr/>
          <p:nvPr/>
        </p:nvCxnSpPr>
        <p:spPr>
          <a:xfrm flipH="1">
            <a:off x="5586031" y="2731401"/>
            <a:ext cx="1649" cy="1104364"/>
          </a:xfrm>
          <a:prstGeom prst="line">
            <a:avLst/>
          </a:prstGeom>
        </p:spPr>
        <p:style>
          <a:lnRef idx="3">
            <a:schemeClr val="accent2"/>
          </a:lnRef>
          <a:fillRef idx="0">
            <a:schemeClr val="accent2"/>
          </a:fillRef>
          <a:effectRef idx="2">
            <a:schemeClr val="accent2"/>
          </a:effectRef>
          <a:fontRef idx="minor">
            <a:schemeClr val="tx1"/>
          </a:fontRef>
        </p:style>
      </p:cxnSp>
      <p:sp>
        <p:nvSpPr>
          <p:cNvPr id="49" name="Rectángulo redondeado 48"/>
          <p:cNvSpPr/>
          <p:nvPr/>
        </p:nvSpPr>
        <p:spPr>
          <a:xfrm>
            <a:off x="298260" y="5251367"/>
            <a:ext cx="1367810"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52.5% </a:t>
            </a:r>
          </a:p>
          <a:p>
            <a:pPr algn="ctr"/>
            <a:r>
              <a:rPr lang="es-MX" sz="1300" b="1" dirty="0" smtClean="0">
                <a:latin typeface="Times New Roman" panose="02020603050405020304" pitchFamily="18" charset="0"/>
                <a:cs typeface="Times New Roman" panose="02020603050405020304" pitchFamily="18" charset="0"/>
              </a:rPr>
              <a:t>(4) De acuerdo</a:t>
            </a:r>
            <a:endParaRPr lang="es-MX" sz="1300" b="1" dirty="0">
              <a:latin typeface="Times New Roman" panose="02020603050405020304" pitchFamily="18" charset="0"/>
              <a:cs typeface="Times New Roman" panose="02020603050405020304" pitchFamily="18" charset="0"/>
            </a:endParaRPr>
          </a:p>
        </p:txBody>
      </p:sp>
      <p:sp>
        <p:nvSpPr>
          <p:cNvPr id="50" name="Rectángulo redondeado 49"/>
          <p:cNvSpPr/>
          <p:nvPr/>
        </p:nvSpPr>
        <p:spPr>
          <a:xfrm>
            <a:off x="1880207" y="5251367"/>
            <a:ext cx="1350715"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45% </a:t>
            </a:r>
          </a:p>
          <a:p>
            <a:pPr algn="ctr"/>
            <a:r>
              <a:rPr lang="es-MX" sz="1300" b="1" dirty="0">
                <a:latin typeface="Times New Roman" panose="02020603050405020304" pitchFamily="18" charset="0"/>
                <a:cs typeface="Times New Roman" panose="02020603050405020304" pitchFamily="18" charset="0"/>
              </a:rPr>
              <a:t>(4) </a:t>
            </a:r>
            <a:r>
              <a:rPr lang="es-MX" sz="1300" b="1" dirty="0" smtClean="0">
                <a:latin typeface="Times New Roman" panose="02020603050405020304" pitchFamily="18" charset="0"/>
                <a:cs typeface="Times New Roman" panose="02020603050405020304" pitchFamily="18" charset="0"/>
              </a:rPr>
              <a:t>De acuerdo</a:t>
            </a:r>
            <a:endParaRPr lang="es-MX" sz="1300" b="1" dirty="0">
              <a:latin typeface="Times New Roman" panose="02020603050405020304" pitchFamily="18" charset="0"/>
              <a:cs typeface="Times New Roman" panose="02020603050405020304" pitchFamily="18" charset="0"/>
            </a:endParaRPr>
          </a:p>
        </p:txBody>
      </p:sp>
      <p:sp>
        <p:nvSpPr>
          <p:cNvPr id="52" name="Rectángulo redondeado 51"/>
          <p:cNvSpPr/>
          <p:nvPr/>
        </p:nvSpPr>
        <p:spPr>
          <a:xfrm>
            <a:off x="3457939" y="5251367"/>
            <a:ext cx="1286243"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1300" b="1" dirty="0" smtClean="0">
              <a:latin typeface="Times New Roman" panose="02020603050405020304" pitchFamily="18" charset="0"/>
              <a:cs typeface="Times New Roman" panose="02020603050405020304" pitchFamily="18" charset="0"/>
            </a:endParaRPr>
          </a:p>
          <a:p>
            <a:pPr algn="ctr"/>
            <a:r>
              <a:rPr lang="es-MX" sz="1300" b="1" dirty="0" smtClean="0">
                <a:latin typeface="Times New Roman" panose="02020603050405020304" pitchFamily="18" charset="0"/>
                <a:cs typeface="Times New Roman" panose="02020603050405020304" pitchFamily="18" charset="0"/>
              </a:rPr>
              <a:t>52.5% </a:t>
            </a:r>
          </a:p>
          <a:p>
            <a:pPr algn="ctr"/>
            <a:r>
              <a:rPr lang="es-MX" sz="1300" b="1" dirty="0">
                <a:latin typeface="Times New Roman" panose="02020603050405020304" pitchFamily="18" charset="0"/>
                <a:cs typeface="Times New Roman" panose="02020603050405020304" pitchFamily="18" charset="0"/>
              </a:rPr>
              <a:t>(4) </a:t>
            </a:r>
            <a:r>
              <a:rPr lang="es-MX" sz="1300" b="1" dirty="0" smtClean="0">
                <a:latin typeface="Times New Roman" panose="02020603050405020304" pitchFamily="18" charset="0"/>
                <a:cs typeface="Times New Roman" panose="02020603050405020304" pitchFamily="18" charset="0"/>
              </a:rPr>
              <a:t>De acuerdo</a:t>
            </a:r>
            <a:endParaRPr lang="es-MX" sz="1300" b="1" dirty="0">
              <a:latin typeface="Times New Roman" panose="02020603050405020304" pitchFamily="18" charset="0"/>
              <a:cs typeface="Times New Roman" panose="02020603050405020304" pitchFamily="18" charset="0"/>
            </a:endParaRPr>
          </a:p>
        </p:txBody>
      </p:sp>
      <p:sp>
        <p:nvSpPr>
          <p:cNvPr id="53" name="Rectángulo redondeado 52"/>
          <p:cNvSpPr/>
          <p:nvPr/>
        </p:nvSpPr>
        <p:spPr>
          <a:xfrm>
            <a:off x="4945441" y="5251367"/>
            <a:ext cx="1352328"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45% </a:t>
            </a:r>
          </a:p>
          <a:p>
            <a:pPr algn="ctr"/>
            <a:r>
              <a:rPr lang="es-MX" sz="1300" b="1" dirty="0" smtClean="0">
                <a:latin typeface="Times New Roman" panose="02020603050405020304" pitchFamily="18" charset="0"/>
                <a:cs typeface="Times New Roman" panose="02020603050405020304" pitchFamily="18" charset="0"/>
              </a:rPr>
              <a:t>(5) Totalmente de acuerdo</a:t>
            </a:r>
            <a:endParaRPr lang="es-MX" sz="1300" b="1" dirty="0">
              <a:latin typeface="Times New Roman" panose="02020603050405020304" pitchFamily="18" charset="0"/>
              <a:cs typeface="Times New Roman" panose="02020603050405020304" pitchFamily="18" charset="0"/>
            </a:endParaRPr>
          </a:p>
        </p:txBody>
      </p:sp>
      <p:sp>
        <p:nvSpPr>
          <p:cNvPr id="54" name="Rectángulo redondeado 53"/>
          <p:cNvSpPr/>
          <p:nvPr/>
        </p:nvSpPr>
        <p:spPr>
          <a:xfrm>
            <a:off x="6524739" y="5251367"/>
            <a:ext cx="1322738"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52.5% </a:t>
            </a:r>
          </a:p>
          <a:p>
            <a:pPr algn="ctr"/>
            <a:r>
              <a:rPr lang="es-MX" sz="1300" b="1" dirty="0">
                <a:latin typeface="Times New Roman" panose="02020603050405020304" pitchFamily="18" charset="0"/>
                <a:cs typeface="Times New Roman" panose="02020603050405020304" pitchFamily="18" charset="0"/>
              </a:rPr>
              <a:t>(5) </a:t>
            </a:r>
            <a:r>
              <a:rPr lang="es-MX" sz="1300" b="1" dirty="0" smtClean="0">
                <a:latin typeface="Times New Roman" panose="02020603050405020304" pitchFamily="18" charset="0"/>
                <a:cs typeface="Times New Roman" panose="02020603050405020304" pitchFamily="18" charset="0"/>
              </a:rPr>
              <a:t> Totalmente de acuerdo</a:t>
            </a:r>
            <a:endParaRPr lang="es-MX" sz="1300" b="1" dirty="0">
              <a:latin typeface="Times New Roman" panose="02020603050405020304" pitchFamily="18" charset="0"/>
              <a:cs typeface="Times New Roman" panose="02020603050405020304" pitchFamily="18" charset="0"/>
            </a:endParaRPr>
          </a:p>
        </p:txBody>
      </p:sp>
      <p:sp>
        <p:nvSpPr>
          <p:cNvPr id="55" name="Rectángulo redondeado 54"/>
          <p:cNvSpPr/>
          <p:nvPr/>
        </p:nvSpPr>
        <p:spPr>
          <a:xfrm>
            <a:off x="8114765" y="5234202"/>
            <a:ext cx="1335114"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67.5% </a:t>
            </a:r>
          </a:p>
          <a:p>
            <a:pPr algn="ctr"/>
            <a:r>
              <a:rPr lang="es-MX" sz="1300" b="1" dirty="0">
                <a:latin typeface="Times New Roman" panose="02020603050405020304" pitchFamily="18" charset="0"/>
                <a:cs typeface="Times New Roman" panose="02020603050405020304" pitchFamily="18" charset="0"/>
              </a:rPr>
              <a:t>(5) </a:t>
            </a:r>
            <a:r>
              <a:rPr lang="es-MX" sz="1300" b="1" dirty="0" smtClean="0">
                <a:latin typeface="Times New Roman" panose="02020603050405020304" pitchFamily="18" charset="0"/>
                <a:cs typeface="Times New Roman" panose="02020603050405020304" pitchFamily="18" charset="0"/>
              </a:rPr>
              <a:t> Totalmente de acuerdo</a:t>
            </a:r>
            <a:endParaRPr lang="es-MX" sz="1300" b="1" dirty="0">
              <a:latin typeface="Times New Roman" panose="02020603050405020304" pitchFamily="18" charset="0"/>
              <a:cs typeface="Times New Roman" panose="02020603050405020304" pitchFamily="18" charset="0"/>
            </a:endParaRPr>
          </a:p>
        </p:txBody>
      </p:sp>
      <p:sp>
        <p:nvSpPr>
          <p:cNvPr id="56" name="Rectángulo redondeado 55"/>
          <p:cNvSpPr/>
          <p:nvPr/>
        </p:nvSpPr>
        <p:spPr>
          <a:xfrm>
            <a:off x="9865222" y="5205225"/>
            <a:ext cx="1363016"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sz="1300" b="1" dirty="0" smtClean="0">
                <a:latin typeface="Times New Roman" panose="02020603050405020304" pitchFamily="18" charset="0"/>
                <a:cs typeface="Times New Roman" panose="02020603050405020304" pitchFamily="18" charset="0"/>
              </a:rPr>
              <a:t>60% </a:t>
            </a:r>
          </a:p>
          <a:p>
            <a:pPr algn="ctr"/>
            <a:r>
              <a:rPr lang="es-MX" sz="1300" b="1" dirty="0">
                <a:latin typeface="Times New Roman" panose="02020603050405020304" pitchFamily="18" charset="0"/>
                <a:cs typeface="Times New Roman" panose="02020603050405020304" pitchFamily="18" charset="0"/>
              </a:rPr>
              <a:t>(5) </a:t>
            </a:r>
            <a:r>
              <a:rPr lang="es-MX" sz="1300" b="1" dirty="0" smtClean="0">
                <a:latin typeface="Times New Roman" panose="02020603050405020304" pitchFamily="18" charset="0"/>
                <a:cs typeface="Times New Roman" panose="02020603050405020304" pitchFamily="18" charset="0"/>
              </a:rPr>
              <a:t> Totalmente de acuerdo</a:t>
            </a:r>
            <a:endParaRPr lang="es-MX" sz="1300" b="1" dirty="0">
              <a:latin typeface="Times New Roman" panose="02020603050405020304" pitchFamily="18" charset="0"/>
              <a:cs typeface="Times New Roman" panose="02020603050405020304" pitchFamily="18" charset="0"/>
            </a:endParaRPr>
          </a:p>
        </p:txBody>
      </p:sp>
      <p:sp>
        <p:nvSpPr>
          <p:cNvPr id="57" name="Flecha abajo 56"/>
          <p:cNvSpPr/>
          <p:nvPr/>
        </p:nvSpPr>
        <p:spPr>
          <a:xfrm>
            <a:off x="781218" y="4626635"/>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58" name="Flecha abajo 57"/>
          <p:cNvSpPr/>
          <p:nvPr/>
        </p:nvSpPr>
        <p:spPr>
          <a:xfrm>
            <a:off x="2340067" y="4634147"/>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59" name="Flecha abajo 58"/>
          <p:cNvSpPr/>
          <p:nvPr/>
        </p:nvSpPr>
        <p:spPr>
          <a:xfrm>
            <a:off x="3928019" y="4622561"/>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60" name="Flecha abajo 59"/>
          <p:cNvSpPr/>
          <p:nvPr/>
        </p:nvSpPr>
        <p:spPr>
          <a:xfrm>
            <a:off x="5391907" y="4647359"/>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61" name="Flecha abajo 60"/>
          <p:cNvSpPr/>
          <p:nvPr/>
        </p:nvSpPr>
        <p:spPr>
          <a:xfrm>
            <a:off x="6928273" y="4622561"/>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62" name="Flecha abajo 61"/>
          <p:cNvSpPr/>
          <p:nvPr/>
        </p:nvSpPr>
        <p:spPr>
          <a:xfrm>
            <a:off x="8569151" y="4647359"/>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63" name="Flecha abajo 62"/>
          <p:cNvSpPr/>
          <p:nvPr/>
        </p:nvSpPr>
        <p:spPr>
          <a:xfrm>
            <a:off x="10283785" y="4660571"/>
            <a:ext cx="425002" cy="49068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441793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266977401"/>
              </p:ext>
            </p:extLst>
          </p:nvPr>
        </p:nvGraphicFramePr>
        <p:xfrm>
          <a:off x="1375177" y="1513268"/>
          <a:ext cx="8128000" cy="4972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3129565" y="436369"/>
            <a:ext cx="5151548" cy="461665"/>
          </a:xfrm>
          <a:prstGeom prst="rect">
            <a:avLst/>
          </a:prstGeom>
          <a:noFill/>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DISCUSIÓN DE RESULTADOS </a:t>
            </a:r>
            <a:endParaRPr lang="es-MX"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452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3680141" y="856447"/>
            <a:ext cx="4481846"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COMPROBACIÓN DE HIPÓTESIS</a:t>
            </a:r>
            <a:endParaRPr lang="es-MX" sz="2000" b="1" dirty="0">
              <a:latin typeface="Times New Roman" panose="02020603050405020304" pitchFamily="18" charset="0"/>
              <a:cs typeface="Times New Roman" panose="02020603050405020304" pitchFamily="18" charset="0"/>
            </a:endParaRPr>
          </a:p>
        </p:txBody>
      </p:sp>
      <p:sp>
        <p:nvSpPr>
          <p:cNvPr id="17" name="Rectángulo 16"/>
          <p:cNvSpPr/>
          <p:nvPr/>
        </p:nvSpPr>
        <p:spPr>
          <a:xfrm>
            <a:off x="201699" y="3718784"/>
            <a:ext cx="2302875" cy="923330"/>
          </a:xfrm>
          <a:prstGeom prst="rect">
            <a:avLst/>
          </a:prstGeom>
        </p:spPr>
        <p:txBody>
          <a:bodyPr wrap="none">
            <a:spAutoFit/>
          </a:bodyPr>
          <a:lstStyle/>
          <a:p>
            <a:pPr algn="ctr"/>
            <a:r>
              <a:rPr lang="es-MX" b="1" dirty="0" smtClean="0">
                <a:latin typeface="Times New Roman" panose="02020603050405020304" pitchFamily="18" charset="0"/>
                <a:ea typeface="Calibri" panose="020F0502020204030204" pitchFamily="34" charset="0"/>
                <a:cs typeface="Times New Roman" panose="02020603050405020304" pitchFamily="18" charset="0"/>
              </a:rPr>
              <a:t>PLANTEAMIENTO </a:t>
            </a:r>
          </a:p>
          <a:p>
            <a:pPr algn="ctr"/>
            <a:r>
              <a:rPr lang="es-MX" b="1" dirty="0" smtClean="0">
                <a:latin typeface="Times New Roman" panose="02020603050405020304" pitchFamily="18" charset="0"/>
                <a:ea typeface="Calibri" panose="020F0502020204030204" pitchFamily="34" charset="0"/>
                <a:cs typeface="Times New Roman" panose="02020603050405020304" pitchFamily="18" charset="0"/>
              </a:rPr>
              <a:t>DE </a:t>
            </a:r>
          </a:p>
          <a:p>
            <a:pPr algn="ctr"/>
            <a:r>
              <a:rPr lang="es-MX" b="1" dirty="0" smtClean="0">
                <a:latin typeface="Times New Roman" panose="02020603050405020304" pitchFamily="18" charset="0"/>
                <a:ea typeface="Calibri" panose="020F0502020204030204" pitchFamily="34" charset="0"/>
                <a:cs typeface="Times New Roman" panose="02020603050405020304" pitchFamily="18" charset="0"/>
              </a:rPr>
              <a:t>HIPÓTESIS</a:t>
            </a:r>
            <a:endParaRPr lang="es-MX" b="1" dirty="0">
              <a:latin typeface="Times New Roman" panose="02020603050405020304" pitchFamily="18" charset="0"/>
              <a:cs typeface="Times New Roman" panose="02020603050405020304" pitchFamily="18" charset="0"/>
            </a:endParaRPr>
          </a:p>
        </p:txBody>
      </p:sp>
      <p:sp>
        <p:nvSpPr>
          <p:cNvPr id="19" name="Rectángulo 18"/>
          <p:cNvSpPr/>
          <p:nvPr/>
        </p:nvSpPr>
        <p:spPr>
          <a:xfrm>
            <a:off x="3626517" y="2331087"/>
            <a:ext cx="2759089" cy="461665"/>
          </a:xfrm>
          <a:prstGeom prst="rect">
            <a:avLst/>
          </a:prstGeom>
        </p:spPr>
        <p:txBody>
          <a:bodyPr wrap="none">
            <a:spAutoFit/>
          </a:bodyPr>
          <a:lstStyle/>
          <a:p>
            <a:pPr marL="285750" lvl="0" indent="-285750" algn="just">
              <a:lnSpc>
                <a:spcPct val="150000"/>
              </a:lnSpc>
              <a:spcAft>
                <a:spcPts val="0"/>
              </a:spcAft>
              <a:buFont typeface="Wingdings" panose="05000000000000000000" pitchFamily="2" charset="2"/>
              <a:buChar char="Ø"/>
            </a:pPr>
            <a:r>
              <a:rPr lang="es-MX"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Hipótesis de Investigación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3685507" y="2882668"/>
            <a:ext cx="7763809" cy="1200329"/>
          </a:xfrm>
          <a:prstGeom prst="rect">
            <a:avLst/>
          </a:prstGeom>
        </p:spPr>
        <p:txBody>
          <a:bodyPr wrap="square">
            <a:spAutoFit/>
          </a:bodyPr>
          <a:lstStyle/>
          <a:p>
            <a:pPr algn="just">
              <a:lnSpc>
                <a:spcPct val="150000"/>
              </a:lnSpc>
              <a:spcAft>
                <a:spcPts val="0"/>
              </a:spcAft>
            </a:pPr>
            <a:r>
              <a:rPr lang="es-EC" sz="1600" dirty="0">
                <a:latin typeface="Times New Roman" panose="02020603050405020304" pitchFamily="18" charset="0"/>
                <a:cs typeface="Times New Roman" panose="02020603050405020304" pitchFamily="18" charset="0"/>
              </a:rPr>
              <a:t>La aplicación del Mapa Mental como estrategia metodológica </a:t>
            </a:r>
            <a:r>
              <a:rPr lang="es-EC" sz="1600" b="1" dirty="0" smtClean="0">
                <a:latin typeface="Times New Roman" panose="02020603050405020304" pitchFamily="18" charset="0"/>
                <a:cs typeface="Times New Roman" panose="02020603050405020304" pitchFamily="18" charset="0"/>
              </a:rPr>
              <a:t>ES</a:t>
            </a:r>
            <a:r>
              <a:rPr lang="es-EC" sz="1600" dirty="0" smtClean="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eficaz en el aprendizaje de la gramática del idioma Inglés de los estudiantes del 6to nivel de Inglés de la </a:t>
            </a:r>
            <a:r>
              <a:rPr lang="es-MX" sz="1600" dirty="0">
                <a:latin typeface="Times New Roman" panose="02020603050405020304" pitchFamily="18" charset="0"/>
                <a:cs typeface="Times New Roman" panose="02020603050405020304" pitchFamily="18" charset="0"/>
              </a:rPr>
              <a:t>PUCE Sede Esmeraldas</a:t>
            </a:r>
            <a:r>
              <a:rPr lang="es-EC" sz="1600" dirty="0">
                <a:latin typeface="Times New Roman" panose="02020603050405020304" pitchFamily="18" charset="0"/>
                <a:cs typeface="Times New Roman" panose="02020603050405020304" pitchFamily="18" charset="0"/>
              </a:rPr>
              <a:t>.</a:t>
            </a:r>
            <a:endParaRPr lang="es-MX" sz="1600" dirty="0">
              <a:latin typeface="Times New Roman" panose="02020603050405020304" pitchFamily="18" charset="0"/>
              <a:cs typeface="Times New Roman" panose="02020603050405020304" pitchFamily="18" charset="0"/>
            </a:endParaRPr>
          </a:p>
        </p:txBody>
      </p:sp>
      <p:sp>
        <p:nvSpPr>
          <p:cNvPr id="23" name="Rectángulo 22"/>
          <p:cNvSpPr/>
          <p:nvPr/>
        </p:nvSpPr>
        <p:spPr>
          <a:xfrm>
            <a:off x="3626516" y="4673552"/>
            <a:ext cx="1810111" cy="355803"/>
          </a:xfrm>
          <a:prstGeom prst="rect">
            <a:avLst/>
          </a:prstGeom>
        </p:spPr>
        <p:txBody>
          <a:bodyPr wrap="none">
            <a:spAutoFit/>
          </a:bodyPr>
          <a:lstStyle/>
          <a:p>
            <a:pPr marL="285750" lvl="0" indent="-285750">
              <a:lnSpc>
                <a:spcPct val="107000"/>
              </a:lnSpc>
              <a:spcAft>
                <a:spcPts val="0"/>
              </a:spcAft>
              <a:buFont typeface="Wingdings" panose="05000000000000000000" pitchFamily="2" charset="2"/>
              <a:buChar char="Ø"/>
            </a:pPr>
            <a:r>
              <a:rPr lang="es-EC" sz="1600" b="1" dirty="0">
                <a:latin typeface="Times New Roman" panose="02020603050405020304" pitchFamily="18" charset="0"/>
                <a:ea typeface="Calibri" panose="020F0502020204030204" pitchFamily="34" charset="0"/>
                <a:cs typeface="Times New Roman" panose="02020603050405020304" pitchFamily="18" charset="0"/>
              </a:rPr>
              <a:t>Hipótesis Nula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ángulo 23"/>
          <p:cNvSpPr/>
          <p:nvPr/>
        </p:nvSpPr>
        <p:spPr>
          <a:xfrm>
            <a:off x="3626516" y="5088056"/>
            <a:ext cx="7822801" cy="1200329"/>
          </a:xfrm>
          <a:prstGeom prst="rect">
            <a:avLst/>
          </a:prstGeom>
        </p:spPr>
        <p:txBody>
          <a:bodyPr wrap="square">
            <a:spAutoFit/>
          </a:bodyPr>
          <a:lstStyle/>
          <a:p>
            <a:pPr algn="just">
              <a:lnSpc>
                <a:spcPct val="150000"/>
              </a:lnSpc>
              <a:spcAft>
                <a:spcPts val="0"/>
              </a:spcAft>
            </a:pPr>
            <a:r>
              <a:rPr lang="es-EC" sz="1600" b="1" dirty="0">
                <a:latin typeface="Times New Roman" panose="02020603050405020304" pitchFamily="18" charset="0"/>
                <a:cs typeface="Times New Roman" panose="02020603050405020304" pitchFamily="18" charset="0"/>
              </a:rPr>
              <a:t>H0: </a:t>
            </a:r>
            <a:r>
              <a:rPr lang="es-EC" sz="1600" dirty="0">
                <a:latin typeface="Times New Roman" panose="02020603050405020304" pitchFamily="18" charset="0"/>
                <a:cs typeface="Times New Roman" panose="02020603050405020304" pitchFamily="18" charset="0"/>
              </a:rPr>
              <a:t>La aplicación del Mapa Mental como estrategia metodológica </a:t>
            </a:r>
            <a:r>
              <a:rPr lang="es-EC" sz="1600" b="1" dirty="0" smtClean="0">
                <a:latin typeface="Times New Roman" panose="02020603050405020304" pitchFamily="18" charset="0"/>
                <a:cs typeface="Times New Roman" panose="02020603050405020304" pitchFamily="18" charset="0"/>
              </a:rPr>
              <a:t>NO</a:t>
            </a:r>
            <a:r>
              <a:rPr lang="es-EC" sz="1600" dirty="0" smtClean="0">
                <a:latin typeface="Times New Roman" panose="02020603050405020304" pitchFamily="18" charset="0"/>
                <a:cs typeface="Times New Roman" panose="02020603050405020304" pitchFamily="18" charset="0"/>
              </a:rPr>
              <a:t> es </a:t>
            </a:r>
            <a:r>
              <a:rPr lang="es-EC" sz="1600" dirty="0">
                <a:latin typeface="Times New Roman" panose="02020603050405020304" pitchFamily="18" charset="0"/>
                <a:cs typeface="Times New Roman" panose="02020603050405020304" pitchFamily="18" charset="0"/>
              </a:rPr>
              <a:t>eficaz en el aprendizaje de la gramática del idioma Inglés de los estudiantes del 6to nivel de Inglés de la </a:t>
            </a:r>
            <a:r>
              <a:rPr lang="es-MX" sz="1600" dirty="0">
                <a:latin typeface="Times New Roman" panose="02020603050405020304" pitchFamily="18" charset="0"/>
                <a:cs typeface="Times New Roman" panose="02020603050405020304" pitchFamily="18" charset="0"/>
              </a:rPr>
              <a:t>PUCE Sede Esmeraldas</a:t>
            </a:r>
            <a:r>
              <a:rPr lang="es-EC" sz="1600" dirty="0">
                <a:latin typeface="Times New Roman" panose="02020603050405020304" pitchFamily="18" charset="0"/>
                <a:cs typeface="Times New Roman" panose="02020603050405020304" pitchFamily="18" charset="0"/>
              </a:rPr>
              <a:t>.</a:t>
            </a:r>
            <a:endParaRPr lang="es-MX" sz="1600" dirty="0">
              <a:latin typeface="Times New Roman" panose="02020603050405020304" pitchFamily="18" charset="0"/>
              <a:cs typeface="Times New Roman" panose="02020603050405020304" pitchFamily="18" charset="0"/>
            </a:endParaRPr>
          </a:p>
        </p:txBody>
      </p:sp>
      <p:sp>
        <p:nvSpPr>
          <p:cNvPr id="27" name="Abrir llave 26"/>
          <p:cNvSpPr/>
          <p:nvPr/>
        </p:nvSpPr>
        <p:spPr>
          <a:xfrm>
            <a:off x="2570448" y="2007628"/>
            <a:ext cx="1056068" cy="4507601"/>
          </a:xfrm>
          <a:prstGeom prst="leftBrace">
            <a:avLst/>
          </a:prstGeom>
          <a:ln w="57150">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827071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673845" y="687206"/>
            <a:ext cx="4801379" cy="369332"/>
          </a:xfrm>
          <a:prstGeom prst="rect">
            <a:avLst/>
          </a:prstGeom>
        </p:spPr>
        <p:txBody>
          <a:bodyPr wrap="none">
            <a:spAutoFit/>
          </a:bodyPr>
          <a:lstStyle/>
          <a:p>
            <a:r>
              <a:rPr lang="es-MX" b="1" dirty="0" smtClean="0">
                <a:latin typeface="Times New Roman" panose="02020603050405020304" pitchFamily="18" charset="0"/>
                <a:ea typeface="Calibri" panose="020F0502020204030204" pitchFamily="34" charset="0"/>
                <a:cs typeface="Times New Roman" panose="02020603050405020304" pitchFamily="18" charset="0"/>
              </a:rPr>
              <a:t>FORMULACIÓN DE REGLA DE DECISIÓN</a:t>
            </a:r>
            <a:endParaRPr lang="es-MX" b="1" dirty="0">
              <a:latin typeface="Times New Roman" panose="02020603050405020304" pitchFamily="18" charset="0"/>
              <a:cs typeface="Times New Roman" panose="02020603050405020304" pitchFamily="18" charset="0"/>
            </a:endParaRPr>
          </a:p>
        </p:txBody>
      </p:sp>
      <p:sp>
        <p:nvSpPr>
          <p:cNvPr id="12" name="Rectángulo 11"/>
          <p:cNvSpPr/>
          <p:nvPr/>
        </p:nvSpPr>
        <p:spPr>
          <a:xfrm>
            <a:off x="3020098" y="1283732"/>
            <a:ext cx="6096000" cy="1200329"/>
          </a:xfrm>
          <a:prstGeom prst="rect">
            <a:avLst/>
          </a:prstGeom>
        </p:spPr>
        <p:txBody>
          <a:bodyPr>
            <a:spAutoFit/>
          </a:bodyPr>
          <a:lstStyle/>
          <a:p>
            <a:pPr lvl="0" algn="ctr">
              <a:lnSpc>
                <a:spcPct val="150000"/>
              </a:lnSpc>
              <a:spcAft>
                <a:spcPts val="0"/>
              </a:spcAft>
            </a:pPr>
            <a:r>
              <a:rPr lang="es-MX" sz="1600" b="1" dirty="0">
                <a:latin typeface="Times New Roman" panose="02020603050405020304" pitchFamily="18" charset="0"/>
                <a:ea typeface="Calibri" panose="020F0502020204030204" pitchFamily="34" charset="0"/>
                <a:cs typeface="Times New Roman" panose="02020603050405020304" pitchFamily="18" charset="0"/>
              </a:rPr>
              <a:t>Grado de libertad</a:t>
            </a:r>
            <a:r>
              <a:rPr lang="es-MX" sz="1600" dirty="0">
                <a:latin typeface="Times New Roman" panose="02020603050405020304" pitchFamily="18" charset="0"/>
                <a:ea typeface="Calibri" panose="020F0502020204030204" pitchFamily="34" charset="0"/>
                <a:cs typeface="Times New Roman" panose="02020603050405020304" pitchFamily="18" charset="0"/>
              </a:rPr>
              <a:t>= n1 + n2 – número de muestras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600" b="1" i="1" dirty="0" err="1">
                <a:latin typeface="Times New Roman" panose="02020603050405020304" pitchFamily="18" charset="0"/>
                <a:ea typeface="Calibri" panose="020F0502020204030204" pitchFamily="34" charset="0"/>
                <a:cs typeface="Times New Roman" panose="02020603050405020304" pitchFamily="18" charset="0"/>
              </a:rPr>
              <a:t>gl</a:t>
            </a:r>
            <a:r>
              <a:rPr lang="es-MX" sz="1600" b="1" dirty="0">
                <a:latin typeface="Times New Roman" panose="02020603050405020304" pitchFamily="18" charset="0"/>
                <a:ea typeface="Calibri" panose="020F0502020204030204" pitchFamily="34" charset="0"/>
                <a:cs typeface="Times New Roman" panose="02020603050405020304" pitchFamily="18" charset="0"/>
              </a:rPr>
              <a:t>= </a:t>
            </a:r>
            <a:r>
              <a:rPr lang="es-MX" sz="1600" dirty="0">
                <a:latin typeface="Times New Roman" panose="02020603050405020304" pitchFamily="18" charset="0"/>
                <a:ea typeface="Calibri" panose="020F0502020204030204" pitchFamily="34" charset="0"/>
                <a:cs typeface="Times New Roman" panose="02020603050405020304" pitchFamily="18" charset="0"/>
              </a:rPr>
              <a:t>40 + 40 – 2</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50000"/>
              </a:lnSpc>
              <a:spcAft>
                <a:spcPts val="0"/>
              </a:spcAft>
            </a:pPr>
            <a:r>
              <a:rPr lang="es-MX" sz="1600" b="1" i="1" dirty="0" err="1">
                <a:latin typeface="Times New Roman" panose="02020603050405020304" pitchFamily="18" charset="0"/>
                <a:ea typeface="Calibri" panose="020F0502020204030204" pitchFamily="34" charset="0"/>
                <a:cs typeface="Times New Roman" panose="02020603050405020304" pitchFamily="18" charset="0"/>
              </a:rPr>
              <a:t>gl</a:t>
            </a:r>
            <a:r>
              <a:rPr lang="es-MX" sz="1600" b="1" dirty="0">
                <a:latin typeface="Times New Roman" panose="02020603050405020304" pitchFamily="18" charset="0"/>
                <a:ea typeface="Calibri" panose="020F0502020204030204" pitchFamily="34" charset="0"/>
                <a:cs typeface="Times New Roman" panose="02020603050405020304" pitchFamily="18" charset="0"/>
              </a:rPr>
              <a:t>= </a:t>
            </a:r>
            <a:r>
              <a:rPr lang="es-MX" sz="1600" dirty="0">
                <a:latin typeface="Times New Roman" panose="02020603050405020304" pitchFamily="18" charset="0"/>
                <a:ea typeface="Calibri" panose="020F0502020204030204" pitchFamily="34" charset="0"/>
                <a:cs typeface="Times New Roman" panose="02020603050405020304" pitchFamily="18" charset="0"/>
              </a:rPr>
              <a:t>78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15"/>
          <p:cNvSpPr>
            <a:spLocks noChangeArrowheads="1"/>
          </p:cNvSpPr>
          <p:nvPr/>
        </p:nvSpPr>
        <p:spPr bwMode="auto">
          <a:xfrm>
            <a:off x="3048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28" name="Rectangle 18"/>
          <p:cNvSpPr>
            <a:spLocks noChangeArrowheads="1"/>
          </p:cNvSpPr>
          <p:nvPr/>
        </p:nvSpPr>
        <p:spPr bwMode="auto">
          <a:xfrm>
            <a:off x="30480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29" name="Rectangle 20"/>
          <p:cNvSpPr>
            <a:spLocks noChangeArrowheads="1"/>
          </p:cNvSpPr>
          <p:nvPr/>
        </p:nvSpPr>
        <p:spPr bwMode="auto">
          <a:xfrm>
            <a:off x="30480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0" name="Rectangle 21"/>
          <p:cNvSpPr>
            <a:spLocks noChangeArrowheads="1"/>
          </p:cNvSpPr>
          <p:nvPr/>
        </p:nvSpPr>
        <p:spPr bwMode="auto">
          <a:xfrm>
            <a:off x="30480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31" name="Rectangle 25"/>
          <p:cNvSpPr>
            <a:spLocks noChangeArrowheads="1"/>
          </p:cNvSpPr>
          <p:nvPr/>
        </p:nvSpPr>
        <p:spPr bwMode="auto">
          <a:xfrm>
            <a:off x="30480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pic>
        <p:nvPicPr>
          <p:cNvPr id="32" name="Imagen 31"/>
          <p:cNvPicPr>
            <a:picLocks noChangeAspect="1"/>
          </p:cNvPicPr>
          <p:nvPr/>
        </p:nvPicPr>
        <p:blipFill rotWithShape="1">
          <a:blip r:embed="rId3"/>
          <a:srcRect l="35120" t="40801" r="25188" b="24340"/>
          <a:stretch/>
        </p:blipFill>
        <p:spPr>
          <a:xfrm>
            <a:off x="3206844" y="3459779"/>
            <a:ext cx="5834129" cy="2880692"/>
          </a:xfrm>
          <a:prstGeom prst="rect">
            <a:avLst/>
          </a:prstGeom>
        </p:spPr>
      </p:pic>
      <p:sp>
        <p:nvSpPr>
          <p:cNvPr id="33" name="Rectángulo 32"/>
          <p:cNvSpPr/>
          <p:nvPr/>
        </p:nvSpPr>
        <p:spPr>
          <a:xfrm>
            <a:off x="1493952" y="2642057"/>
            <a:ext cx="9723549" cy="461665"/>
          </a:xfrm>
          <a:prstGeom prst="rect">
            <a:avLst/>
          </a:prstGeom>
        </p:spPr>
        <p:txBody>
          <a:bodyPr wrap="square">
            <a:spAutoFit/>
          </a:bodyPr>
          <a:lstStyle/>
          <a:p>
            <a:pPr algn="just">
              <a:lnSpc>
                <a:spcPct val="150000"/>
              </a:lnSpc>
              <a:spcAft>
                <a:spcPts val="0"/>
              </a:spcAft>
            </a:pPr>
            <a:r>
              <a:rPr lang="es-MX" sz="1600" dirty="0">
                <a:latin typeface="Times New Roman" panose="02020603050405020304" pitchFamily="18" charset="0"/>
                <a:ea typeface="Calibri" panose="020F0502020204030204" pitchFamily="34" charset="0"/>
                <a:cs typeface="Times New Roman" panose="02020603050405020304" pitchFamily="18" charset="0"/>
              </a:rPr>
              <a:t>Los valores críticos de </a:t>
            </a:r>
            <a:r>
              <a:rPr lang="es-MX" sz="1600" i="1" dirty="0">
                <a:latin typeface="Times New Roman" panose="02020603050405020304" pitchFamily="18" charset="0"/>
                <a:ea typeface="Calibri" panose="020F0502020204030204" pitchFamily="34" charset="0"/>
                <a:cs typeface="Times New Roman" panose="02020603050405020304" pitchFamily="18" charset="0"/>
              </a:rPr>
              <a:t>t</a:t>
            </a:r>
            <a:r>
              <a:rPr lang="es-MX" sz="1600" dirty="0">
                <a:latin typeface="Times New Roman" panose="02020603050405020304" pitchFamily="18" charset="0"/>
                <a:ea typeface="Calibri" panose="020F0502020204030204" pitchFamily="34" charset="0"/>
                <a:cs typeface="Times New Roman" panose="02020603050405020304" pitchFamily="18" charset="0"/>
              </a:rPr>
              <a:t>, </a:t>
            </a:r>
            <a:r>
              <a:rPr lang="es-MX" sz="16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MX" sz="1600" i="1" dirty="0" err="1">
                <a:latin typeface="Times New Roman" panose="02020603050405020304" pitchFamily="18" charset="0"/>
                <a:ea typeface="Calibri" panose="020F0502020204030204" pitchFamily="34" charset="0"/>
                <a:cs typeface="Times New Roman" panose="02020603050405020304" pitchFamily="18" charset="0"/>
              </a:rPr>
              <a:t>gl</a:t>
            </a:r>
            <a:r>
              <a:rPr lang="es-MX" sz="1600" dirty="0">
                <a:latin typeface="Times New Roman" panose="02020603050405020304" pitchFamily="18" charset="0"/>
                <a:ea typeface="Calibri" panose="020F0502020204030204" pitchFamily="34" charset="0"/>
                <a:cs typeface="Times New Roman" panose="02020603050405020304" pitchFamily="18" charset="0"/>
              </a:rPr>
              <a:t>= 78, prueba de dos colas y nivel de significancia 0.10, son  -1.2925 y  +1.2925</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373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64331" y="925451"/>
            <a:ext cx="3878178" cy="369332"/>
          </a:xfrm>
          <a:prstGeom prst="rect">
            <a:avLst/>
          </a:prstGeom>
        </p:spPr>
        <p:txBody>
          <a:bodyPr wrap="none">
            <a:spAutoFit/>
          </a:bodyPr>
          <a:lstStyle/>
          <a:p>
            <a:r>
              <a:rPr lang="es-MX" b="1" dirty="0" smtClean="0">
                <a:latin typeface="Times New Roman" panose="02020603050405020304" pitchFamily="18" charset="0"/>
                <a:ea typeface="Calibri" panose="020F0502020204030204" pitchFamily="34" charset="0"/>
                <a:cs typeface="Times New Roman" panose="02020603050405020304" pitchFamily="18" charset="0"/>
              </a:rPr>
              <a:t>CÁLCULO Y TOMA DE DECISIÓN</a:t>
            </a:r>
            <a:endParaRPr lang="es-MX" b="1" dirty="0"/>
          </a:p>
        </p:txBody>
      </p:sp>
      <p:sp>
        <p:nvSpPr>
          <p:cNvPr id="12" name="Rectángulo 11"/>
          <p:cNvSpPr/>
          <p:nvPr/>
        </p:nvSpPr>
        <p:spPr>
          <a:xfrm>
            <a:off x="242092" y="3951618"/>
            <a:ext cx="1194515" cy="1569660"/>
          </a:xfrm>
          <a:prstGeom prst="rect">
            <a:avLst/>
          </a:prstGeom>
        </p:spPr>
        <p:txBody>
          <a:bodyPr wrap="square">
            <a:spAutoFit/>
          </a:bodyPr>
          <a:lstStyle/>
          <a:p>
            <a:pPr marL="457200" algn="just">
              <a:lnSpc>
                <a:spcPct val="150000"/>
              </a:lnSpc>
              <a:spcAft>
                <a:spcPts val="0"/>
              </a:spcAft>
            </a:pPr>
            <a:r>
              <a:rPr lang="es-MX"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s-MX"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es-MX" sz="3200" dirty="0">
                <a:latin typeface="Times New Roman" panose="02020603050405020304" pitchFamily="18" charset="0"/>
                <a:ea typeface="Calibri" panose="020F0502020204030204" pitchFamily="34" charset="0"/>
                <a:cs typeface="Times New Roman" panose="02020603050405020304" pitchFamily="18" charset="0"/>
              </a:rPr>
              <a:t> </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p:nvPr/>
        </p:nvPicPr>
        <p:blipFill rotWithShape="1">
          <a:blip r:embed="rId3">
            <a:extLst>
              <a:ext uri="{28A0092B-C50C-407E-A947-70E740481C1C}">
                <a14:useLocalDpi xmlns:a14="http://schemas.microsoft.com/office/drawing/2010/main" val="0"/>
              </a:ext>
            </a:extLst>
          </a:blip>
          <a:srcRect l="16437" t="32007" r="61888" b="41537"/>
          <a:stretch/>
        </p:blipFill>
        <p:spPr bwMode="auto">
          <a:xfrm>
            <a:off x="1132091" y="3441628"/>
            <a:ext cx="3039947" cy="2045658"/>
          </a:xfrm>
          <a:prstGeom prst="rect">
            <a:avLst/>
          </a:prstGeom>
          <a:ln>
            <a:noFill/>
          </a:ln>
          <a:extLst>
            <a:ext uri="{53640926-AAD7-44D8-BBD7-CCE9431645EC}">
              <a14:shadowObscured xmlns:a14="http://schemas.microsoft.com/office/drawing/2010/main"/>
            </a:ext>
          </a:extLst>
        </p:spPr>
      </p:pic>
      <p:pic>
        <p:nvPicPr>
          <p:cNvPr id="14" name="Imagen 13"/>
          <p:cNvPicPr>
            <a:picLocks noChangeAspect="1"/>
          </p:cNvPicPr>
          <p:nvPr/>
        </p:nvPicPr>
        <p:blipFill rotWithShape="1">
          <a:blip r:embed="rId4"/>
          <a:srcRect l="23538" t="48195" r="59634" b="15713"/>
          <a:stretch/>
        </p:blipFill>
        <p:spPr>
          <a:xfrm>
            <a:off x="4877196" y="2624206"/>
            <a:ext cx="3289153" cy="3966333"/>
          </a:xfrm>
          <a:prstGeom prst="rect">
            <a:avLst/>
          </a:prstGeom>
        </p:spPr>
      </p:pic>
      <p:sp>
        <p:nvSpPr>
          <p:cNvPr id="15" name="Rectángulo 14"/>
          <p:cNvSpPr/>
          <p:nvPr/>
        </p:nvSpPr>
        <p:spPr>
          <a:xfrm>
            <a:off x="242092" y="3234958"/>
            <a:ext cx="4245906" cy="461665"/>
          </a:xfrm>
          <a:prstGeom prst="rect">
            <a:avLst/>
          </a:prstGeom>
        </p:spPr>
        <p:txBody>
          <a:bodyPr wrap="none">
            <a:spAutoFit/>
          </a:bodyPr>
          <a:lstStyle/>
          <a:p>
            <a:r>
              <a:rPr lang="es-MX" dirty="0" smtClean="0">
                <a:latin typeface="Times New Roman" panose="02020603050405020304" pitchFamily="18" charset="0"/>
                <a:ea typeface="Calibri" panose="020F0502020204030204" pitchFamily="34" charset="0"/>
                <a:cs typeface="Times New Roman" panose="02020603050405020304" pitchFamily="18" charset="0"/>
              </a:rPr>
              <a:t>ESTADÍSTICO DE PRUEBA </a:t>
            </a:r>
            <a:r>
              <a:rPr lang="es-MX" sz="2400" b="1" i="1" dirty="0" smtClean="0">
                <a:latin typeface="Times New Roman" panose="02020603050405020304" pitchFamily="18" charset="0"/>
                <a:ea typeface="Calibri" panose="020F0502020204030204" pitchFamily="34" charset="0"/>
                <a:cs typeface="Times New Roman" panose="02020603050405020304" pitchFamily="18" charset="0"/>
              </a:rPr>
              <a:t>t</a:t>
            </a:r>
            <a:r>
              <a:rPr lang="es-MX"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s-MX" dirty="0" smtClean="0">
                <a:latin typeface="Times New Roman" panose="02020603050405020304" pitchFamily="18" charset="0"/>
                <a:ea typeface="Calibri" panose="020F0502020204030204" pitchFamily="34" charset="0"/>
                <a:cs typeface="Times New Roman" panose="02020603050405020304" pitchFamily="18" charset="0"/>
              </a:rPr>
              <a:t>STUDENT</a:t>
            </a:r>
            <a:endParaRPr lang="es-MX" dirty="0">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200387" y="2624206"/>
            <a:ext cx="4329315" cy="311212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redondeado 16"/>
          <p:cNvSpPr/>
          <p:nvPr/>
        </p:nvSpPr>
        <p:spPr>
          <a:xfrm>
            <a:off x="4952885" y="2624205"/>
            <a:ext cx="2845036" cy="396633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redondeado 17"/>
          <p:cNvSpPr/>
          <p:nvPr/>
        </p:nvSpPr>
        <p:spPr>
          <a:xfrm>
            <a:off x="8246563" y="2624206"/>
            <a:ext cx="3282565" cy="346535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latin typeface="Times New Roman" panose="02020603050405020304" pitchFamily="18" charset="0"/>
                <a:cs typeface="Times New Roman" panose="02020603050405020304" pitchFamily="18" charset="0"/>
              </a:rPr>
              <a:t>Se </a:t>
            </a:r>
            <a:r>
              <a:rPr lang="es-MX" dirty="0">
                <a:solidFill>
                  <a:schemeClr val="tx1"/>
                </a:solidFill>
                <a:latin typeface="Times New Roman" panose="02020603050405020304" pitchFamily="18" charset="0"/>
                <a:cs typeface="Times New Roman" panose="02020603050405020304" pitchFamily="18" charset="0"/>
              </a:rPr>
              <a:t>acepta la hipótesis </a:t>
            </a:r>
            <a:r>
              <a:rPr lang="es-MX" dirty="0" smtClean="0">
                <a:solidFill>
                  <a:schemeClr val="tx1"/>
                </a:solidFill>
                <a:latin typeface="Times New Roman" panose="02020603050405020304" pitchFamily="18" charset="0"/>
                <a:cs typeface="Times New Roman" panose="02020603050405020304" pitchFamily="18" charset="0"/>
              </a:rPr>
              <a:t>de investigación establecida ya que el </a:t>
            </a:r>
            <a:r>
              <a:rPr lang="es-MX" dirty="0">
                <a:solidFill>
                  <a:schemeClr val="tx1"/>
                </a:solidFill>
                <a:latin typeface="Times New Roman" panose="02020603050405020304" pitchFamily="18" charset="0"/>
                <a:cs typeface="Times New Roman" panose="02020603050405020304" pitchFamily="18" charset="0"/>
              </a:rPr>
              <a:t>resultado obtenido </a:t>
            </a:r>
            <a:r>
              <a:rPr lang="es-MX" b="1" dirty="0" smtClean="0">
                <a:solidFill>
                  <a:schemeClr val="tx1"/>
                </a:solidFill>
                <a:latin typeface="Times New Roman" panose="02020603050405020304" pitchFamily="18" charset="0"/>
                <a:cs typeface="Times New Roman" panose="02020603050405020304" pitchFamily="18" charset="0"/>
              </a:rPr>
              <a:t>4.227343991 </a:t>
            </a:r>
            <a:r>
              <a:rPr lang="es-MX" dirty="0" smtClean="0">
                <a:solidFill>
                  <a:schemeClr val="tx1"/>
                </a:solidFill>
                <a:latin typeface="Times New Roman" panose="02020603050405020304" pitchFamily="18" charset="0"/>
                <a:cs typeface="Times New Roman" panose="02020603050405020304" pitchFamily="18" charset="0"/>
              </a:rPr>
              <a:t>tiene </a:t>
            </a:r>
            <a:r>
              <a:rPr lang="es-MX" dirty="0">
                <a:solidFill>
                  <a:schemeClr val="tx1"/>
                </a:solidFill>
                <a:latin typeface="Times New Roman" panose="02020603050405020304" pitchFamily="18" charset="0"/>
                <a:cs typeface="Times New Roman" panose="02020603050405020304" pitchFamily="18" charset="0"/>
              </a:rPr>
              <a:t>una inclinación hacia la zona de rechazo de la hipótesis nula, al ser el valor obtenido menor a -1.2925 y mayor  a 1.2925, valor crítico previamente establecido. </a:t>
            </a:r>
          </a:p>
        </p:txBody>
      </p:sp>
      <p:sp>
        <p:nvSpPr>
          <p:cNvPr id="19" name="Flecha curvada hacia abajo 18"/>
          <p:cNvSpPr/>
          <p:nvPr/>
        </p:nvSpPr>
        <p:spPr>
          <a:xfrm>
            <a:off x="3267931" y="1790127"/>
            <a:ext cx="2523542" cy="604303"/>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solidFill>
                <a:schemeClr val="tx1"/>
              </a:solidFill>
            </a:endParaRPr>
          </a:p>
        </p:txBody>
      </p:sp>
      <p:sp>
        <p:nvSpPr>
          <p:cNvPr id="20" name="Flecha curvada hacia abajo 19"/>
          <p:cNvSpPr/>
          <p:nvPr/>
        </p:nvSpPr>
        <p:spPr>
          <a:xfrm>
            <a:off x="7155204" y="1790127"/>
            <a:ext cx="2523542" cy="604303"/>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77521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387144" y="922166"/>
            <a:ext cx="4481846" cy="523220"/>
          </a:xfrm>
          <a:prstGeom prst="rect">
            <a:avLst/>
          </a:prstGeom>
          <a:noFill/>
        </p:spPr>
        <p:txBody>
          <a:bodyPr wrap="square" rtlCol="0">
            <a:spAutoFit/>
          </a:bodyPr>
          <a:lstStyle/>
          <a:p>
            <a:pPr algn="ctr"/>
            <a:r>
              <a:rPr lang="es-MX" sz="2800" b="1"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CONCLUSIONES</a:t>
            </a:r>
          </a:p>
        </p:txBody>
      </p:sp>
      <p:sp>
        <p:nvSpPr>
          <p:cNvPr id="12" name="Rectángulo 11"/>
          <p:cNvSpPr/>
          <p:nvPr/>
        </p:nvSpPr>
        <p:spPr>
          <a:xfrm>
            <a:off x="566674" y="2174789"/>
            <a:ext cx="10573553" cy="3599703"/>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Mediante la ejecución del proceso de investigación se logró comprobar la eficacia del Mapa Mental para el aprendizaje de contenidos gramaticales, debido a que los estudiantes del 6to nivel de Inglés de la PUCE Sede Esmeraldas que recibieron el estímulo obtuvieron un promedio general de 15/18 en el post test, media superior al 13/18 alcanzada por aquellos que no recibieron el estímulo de ésta estrategia. </a:t>
            </a:r>
            <a:endParaRPr lang="es-MX" sz="1400" dirty="0">
              <a:latin typeface="Times New Roman" panose="02020603050405020304" pitchFamily="18" charset="0"/>
              <a:cs typeface="Times New Roman" panose="02020603050405020304" pitchFamily="18" charset="0"/>
            </a:endParaRPr>
          </a:p>
          <a:p>
            <a:pPr marL="457200" algn="just">
              <a:lnSpc>
                <a:spcPct val="150000"/>
              </a:lnSpc>
              <a:spcAft>
                <a:spcPts val="0"/>
              </a:spcAft>
            </a:pPr>
            <a:r>
              <a:rPr lang="es-EC" sz="1400" dirty="0">
                <a:latin typeface="Times New Roman" panose="02020603050405020304" pitchFamily="18" charset="0"/>
                <a:cs typeface="Times New Roman" panose="02020603050405020304" pitchFamily="18" charset="0"/>
              </a:rPr>
              <a:t> </a:t>
            </a:r>
            <a:endParaRPr lang="es-MX" sz="1400" dirty="0">
              <a:latin typeface="Times New Roman" panose="02020603050405020304" pitchFamily="18" charset="0"/>
              <a:cs typeface="Times New Roman" panose="02020603050405020304" pitchFamily="18" charset="0"/>
            </a:endParaRPr>
          </a:p>
          <a:p>
            <a:pPr marL="457200">
              <a:lnSpc>
                <a:spcPct val="107000"/>
              </a:lnSpc>
              <a:spcAft>
                <a:spcPts val="0"/>
              </a:spcAft>
            </a:pPr>
            <a:endParaRPr lang="es-MX" sz="1400" dirty="0">
              <a:latin typeface="Times New Roman" panose="02020603050405020304" pitchFamily="18"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C" sz="1400" dirty="0">
                <a:latin typeface="Times New Roman" panose="02020603050405020304" pitchFamily="18" charset="0"/>
                <a:cs typeface="Times New Roman" panose="02020603050405020304" pitchFamily="18" charset="0"/>
              </a:rPr>
              <a:t>La aplicación de la estrategia Mapa Mental para el aprendizaje de tres contenidos gramaticales en el grupo experimental permitió a más del  70% de los estudiantes aprender los contenidos de forma integral en sus tres dimensiones: forma, significado y uso.</a:t>
            </a:r>
            <a:endParaRPr lang="es-MX" sz="1400" dirty="0">
              <a:latin typeface="Times New Roman" panose="02020603050405020304" pitchFamily="18" charset="0"/>
              <a:cs typeface="Times New Roman" panose="02020603050405020304" pitchFamily="18" charset="0"/>
            </a:endParaRPr>
          </a:p>
          <a:p>
            <a:pPr marL="457200">
              <a:lnSpc>
                <a:spcPct val="107000"/>
              </a:lnSpc>
              <a:spcAft>
                <a:spcPts val="0"/>
              </a:spcAft>
            </a:pPr>
            <a:r>
              <a:rPr lang="es-EC" sz="1400" dirty="0">
                <a:latin typeface="Times New Roman" panose="02020603050405020304" pitchFamily="18" charset="0"/>
                <a:cs typeface="Times New Roman" panose="02020603050405020304" pitchFamily="18" charset="0"/>
              </a:rPr>
              <a:t>  </a:t>
            </a:r>
            <a:endParaRPr lang="es-EC" sz="1400" dirty="0" smtClean="0">
              <a:latin typeface="Times New Roman" panose="02020603050405020304" pitchFamily="18" charset="0"/>
              <a:cs typeface="Times New Roman" panose="02020603050405020304" pitchFamily="18" charset="0"/>
            </a:endParaRPr>
          </a:p>
          <a:p>
            <a:pPr marL="457200">
              <a:lnSpc>
                <a:spcPct val="107000"/>
              </a:lnSpc>
              <a:spcAft>
                <a:spcPts val="0"/>
              </a:spcAft>
            </a:pPr>
            <a:endParaRPr lang="es-MX" sz="1400" dirty="0" smtClean="0">
              <a:latin typeface="Times New Roman" panose="02020603050405020304" pitchFamily="18"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Ø"/>
            </a:pPr>
            <a:r>
              <a:rPr lang="es-EC" sz="1400" dirty="0" smtClean="0">
                <a:latin typeface="Times New Roman" panose="02020603050405020304" pitchFamily="18" charset="0"/>
                <a:cs typeface="Times New Roman" panose="02020603050405020304" pitchFamily="18" charset="0"/>
              </a:rPr>
              <a:t>La encuesta de aceptación reflejó que los estudiantes que utilizaron la estrategia Mapa Mental reconocen y aceptan los beneficios de su uso para el aprendizaje de la gramática del idioma Inglés.</a:t>
            </a:r>
            <a:endParaRPr lang="es-MX" sz="1400" dirty="0" smtClean="0">
              <a:latin typeface="Times New Roman" panose="02020603050405020304" pitchFamily="18" charset="0"/>
              <a:cs typeface="Times New Roman" panose="02020603050405020304" pitchFamily="18" charset="0"/>
            </a:endParaRPr>
          </a:p>
          <a:p>
            <a:pPr marL="457200">
              <a:lnSpc>
                <a:spcPct val="107000"/>
              </a:lnSpc>
              <a:spcAft>
                <a:spcPts val="0"/>
              </a:spcAft>
            </a:pPr>
            <a:r>
              <a:rPr lang="es-MX"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1274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rectángulo 4"/>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9" name="Conector recto 8"/>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a 18"/>
          <p:cNvGraphicFramePr/>
          <p:nvPr>
            <p:extLst>
              <p:ext uri="{D42A27DB-BD31-4B8C-83A1-F6EECF244321}">
                <p14:modId xmlns:p14="http://schemas.microsoft.com/office/powerpoint/2010/main" val="3732396007"/>
              </p:ext>
            </p:extLst>
          </p:nvPr>
        </p:nvGraphicFramePr>
        <p:xfrm>
          <a:off x="1841680" y="10203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463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670479" y="830687"/>
            <a:ext cx="4481846" cy="523220"/>
          </a:xfrm>
          <a:prstGeom prst="rect">
            <a:avLst/>
          </a:prstGeom>
          <a:noFill/>
        </p:spPr>
        <p:txBody>
          <a:bodyPr wrap="square" rtlCol="0">
            <a:spAutoFit/>
          </a:bodyPr>
          <a:lstStyle/>
          <a:p>
            <a:pPr algn="ctr"/>
            <a:r>
              <a:rPr lang="es-MX" sz="2800" b="1"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RECOMENDACIONES</a:t>
            </a:r>
          </a:p>
        </p:txBody>
      </p:sp>
      <p:sp>
        <p:nvSpPr>
          <p:cNvPr id="12" name="Rectángulo 11"/>
          <p:cNvSpPr/>
          <p:nvPr/>
        </p:nvSpPr>
        <p:spPr>
          <a:xfrm>
            <a:off x="1236371" y="2363704"/>
            <a:ext cx="9672034" cy="2585003"/>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Ø"/>
            </a:pPr>
            <a:r>
              <a:rPr lang="es-MX" sz="1400" dirty="0">
                <a:latin typeface="Times New Roman" panose="02020603050405020304" pitchFamily="18" charset="0"/>
                <a:cs typeface="Times New Roman" panose="02020603050405020304" pitchFamily="18" charset="0"/>
              </a:rPr>
              <a:t>Utilizar la estrategia metodológica Mapa Mental para el aprendizaje de otras áreas del idioma Inglés como vocabulario o las destrezas de escritura y lectura en sesiones controladas para determinar su eficacia.</a:t>
            </a:r>
          </a:p>
          <a:p>
            <a:pPr marL="450215" algn="just">
              <a:lnSpc>
                <a:spcPct val="150000"/>
              </a:lnSpc>
              <a:spcAft>
                <a:spcPts val="0"/>
              </a:spcAft>
            </a:pPr>
            <a:r>
              <a:rPr lang="es-MX" sz="1400" dirty="0">
                <a:latin typeface="Times New Roman" panose="02020603050405020304" pitchFamily="18" charset="0"/>
                <a:cs typeface="Times New Roman" panose="02020603050405020304" pitchFamily="18" charset="0"/>
              </a:rPr>
              <a:t> </a:t>
            </a:r>
          </a:p>
          <a:p>
            <a:pPr marL="285750" lvl="0" indent="-285750" algn="just">
              <a:lnSpc>
                <a:spcPct val="150000"/>
              </a:lnSpc>
              <a:spcAft>
                <a:spcPts val="0"/>
              </a:spcAft>
              <a:buFont typeface="Wingdings" panose="05000000000000000000" pitchFamily="2" charset="2"/>
              <a:buChar char="Ø"/>
            </a:pPr>
            <a:r>
              <a:rPr lang="es-MX" sz="1400" dirty="0">
                <a:latin typeface="Times New Roman" panose="02020603050405020304" pitchFamily="18" charset="0"/>
                <a:cs typeface="Times New Roman" panose="02020603050405020304" pitchFamily="18" charset="0"/>
              </a:rPr>
              <a:t>Combinar el uso del Mapa Mental con otras estrategias metodológicas que permitan a los estudiantes aprender significativamente los contenidos gramaticales y promover la participación activa de los mismos.</a:t>
            </a:r>
          </a:p>
          <a:p>
            <a:pPr marL="450215">
              <a:lnSpc>
                <a:spcPct val="107000"/>
              </a:lnSpc>
              <a:spcAft>
                <a:spcPts val="0"/>
              </a:spcAft>
            </a:pPr>
            <a:r>
              <a:rPr lang="es-MX" sz="1400" dirty="0">
                <a:latin typeface="Times New Roman" panose="02020603050405020304" pitchFamily="18" charset="0"/>
                <a:cs typeface="Times New Roman" panose="02020603050405020304" pitchFamily="18" charset="0"/>
              </a:rPr>
              <a:t> </a:t>
            </a:r>
          </a:p>
          <a:p>
            <a:pPr marL="285750" lvl="0" indent="-285750" algn="just">
              <a:lnSpc>
                <a:spcPct val="150000"/>
              </a:lnSpc>
              <a:spcAft>
                <a:spcPts val="800"/>
              </a:spcAft>
              <a:buFont typeface="Wingdings" panose="05000000000000000000" pitchFamily="2" charset="2"/>
              <a:buChar char="Ø"/>
            </a:pPr>
            <a:r>
              <a:rPr lang="es-MX" sz="1400" dirty="0">
                <a:latin typeface="Times New Roman" panose="02020603050405020304" pitchFamily="18" charset="0"/>
                <a:cs typeface="Times New Roman" panose="02020603050405020304" pitchFamily="18" charset="0"/>
              </a:rPr>
              <a:t>Aplicar el Mapa Mental a diferentes niveles de estudiantes para evaluar su eficacia en  el proceso de enseñanza – aprendizaje de la gramática del idioma Inglés.</a:t>
            </a:r>
          </a:p>
        </p:txBody>
      </p:sp>
    </p:spTree>
    <p:extLst>
      <p:ext uri="{BB962C8B-B14F-4D97-AF65-F5344CB8AC3E}">
        <p14:creationId xmlns:p14="http://schemas.microsoft.com/office/powerpoint/2010/main" val="403323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841680" y="1886755"/>
            <a:ext cx="8345507" cy="2696444"/>
          </a:xfrm>
          <a:prstGeom prst="rect">
            <a:avLst/>
          </a:prstGeom>
          <a:noFill/>
        </p:spPr>
        <p:txBody>
          <a:bodyPr wrap="square" rtlCol="0">
            <a:spAutoFit/>
          </a:bodyPr>
          <a:lstStyle/>
          <a:p>
            <a:pPr algn="ctr">
              <a:lnSpc>
                <a:spcPct val="150000"/>
              </a:lnSpc>
            </a:pPr>
            <a:r>
              <a:rPr lang="es-MX" sz="6000" b="1"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GRACIAS POR SU ATENCIÓN</a:t>
            </a:r>
            <a:endParaRPr lang="es-MX" sz="6000" b="1"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03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145666" y="642321"/>
            <a:ext cx="5357611" cy="523220"/>
          </a:xfrm>
          <a:prstGeom prst="rect">
            <a:avLst/>
          </a:prstGeom>
          <a:noFill/>
        </p:spPr>
        <p:txBody>
          <a:bodyPr wrap="square" rtlCol="0">
            <a:spAutoFit/>
          </a:bodyPr>
          <a:lstStyle/>
          <a:p>
            <a:pPr algn="ctr"/>
            <a:r>
              <a:rPr lang="es-MX" sz="2800" b="1" dirty="0" smtClean="0">
                <a:latin typeface="Times New Roman" panose="02020603050405020304" pitchFamily="18" charset="0"/>
                <a:cs typeface="Times New Roman" panose="02020603050405020304" pitchFamily="18" charset="0"/>
              </a:rPr>
              <a:t>OBJETIVOS</a:t>
            </a:r>
            <a:endParaRPr lang="es-MX" sz="2800" b="1"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571515168"/>
              </p:ext>
            </p:extLst>
          </p:nvPr>
        </p:nvGraphicFramePr>
        <p:xfrm>
          <a:off x="1744371" y="2920821"/>
          <a:ext cx="8945094" cy="251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633211" y="1697960"/>
            <a:ext cx="5357611"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GENERAL</a:t>
            </a:r>
            <a:endParaRPr lang="es-MX"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71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940157" y="833908"/>
            <a:ext cx="5357611" cy="400110"/>
          </a:xfrm>
          <a:prstGeom prst="rect">
            <a:avLst/>
          </a:prstGeom>
          <a:noFill/>
        </p:spPr>
        <p:txBody>
          <a:bodyPr wrap="square" rtlCol="0">
            <a:spAutoFit/>
          </a:bodyPr>
          <a:lstStyle/>
          <a:p>
            <a:pPr algn="ctr"/>
            <a:r>
              <a:rPr lang="es-MX" sz="2000" b="1" dirty="0" smtClean="0">
                <a:latin typeface="Times New Roman" panose="02020603050405020304" pitchFamily="18" charset="0"/>
                <a:cs typeface="Times New Roman" panose="02020603050405020304" pitchFamily="18" charset="0"/>
              </a:rPr>
              <a:t>ESPECÍFICOS</a:t>
            </a:r>
            <a:endParaRPr lang="es-MX" sz="2000" b="1"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158826084"/>
              </p:ext>
            </p:extLst>
          </p:nvPr>
        </p:nvGraphicFramePr>
        <p:xfrm>
          <a:off x="920840" y="1474199"/>
          <a:ext cx="105155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60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274440" y="2902940"/>
            <a:ext cx="9256766" cy="1323439"/>
          </a:xfrm>
          <a:prstGeom prst="rect">
            <a:avLst/>
          </a:prstGeom>
          <a:noFill/>
        </p:spPr>
        <p:txBody>
          <a:bodyPr wrap="none" lIns="91440" tIns="45720" rIns="91440" bIns="45720">
            <a:spAutoFit/>
          </a:bodyPr>
          <a:lstStyle/>
          <a:p>
            <a:pPr algn="ctr"/>
            <a:r>
              <a:rPr lang="es-ES" sz="8000" b="1" cap="none" spc="0"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MARCO TEÓRICO</a:t>
            </a:r>
            <a:endParaRPr lang="es-ES" sz="8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90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390131089"/>
              </p:ext>
            </p:extLst>
          </p:nvPr>
        </p:nvGraphicFramePr>
        <p:xfrm>
          <a:off x="-1" y="990123"/>
          <a:ext cx="11423561" cy="5867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998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772169" y="2902940"/>
            <a:ext cx="8261301" cy="1323439"/>
          </a:xfrm>
          <a:prstGeom prst="rect">
            <a:avLst/>
          </a:prstGeom>
          <a:noFill/>
        </p:spPr>
        <p:txBody>
          <a:bodyPr wrap="none" lIns="91440" tIns="45720" rIns="91440" bIns="45720">
            <a:spAutoFit/>
          </a:bodyPr>
          <a:lstStyle/>
          <a:p>
            <a:pPr algn="ctr"/>
            <a:r>
              <a:rPr lang="es-ES" sz="8000" b="1" cap="none" spc="0" dirty="0" smtClean="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METODOLOGÍA</a:t>
            </a:r>
            <a:endParaRPr lang="es-ES" sz="8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06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rectángulo 3"/>
          <p:cNvSpPr/>
          <p:nvPr/>
        </p:nvSpPr>
        <p:spPr>
          <a:xfrm rot="5400000">
            <a:off x="109470" y="-109471"/>
            <a:ext cx="1275010" cy="1493953"/>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H="1">
            <a:off x="-13951" y="0"/>
            <a:ext cx="1662447" cy="1487510"/>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6" name="Conector recto 5"/>
          <p:cNvCxnSpPr/>
          <p:nvPr/>
        </p:nvCxnSpPr>
        <p:spPr>
          <a:xfrm flipH="1">
            <a:off x="0" y="0"/>
            <a:ext cx="1841680" cy="166137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redondeado 6"/>
          <p:cNvSpPr/>
          <p:nvPr/>
        </p:nvSpPr>
        <p:spPr>
          <a:xfrm>
            <a:off x="12037456" y="1165541"/>
            <a:ext cx="15454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831396" y="2270974"/>
            <a:ext cx="180302"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1629623" y="3039414"/>
            <a:ext cx="176014" cy="381858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Resultado de imagen para logo esp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521262" y="-90153"/>
            <a:ext cx="5177307" cy="988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2872251977"/>
              </p:ext>
            </p:extLst>
          </p:nvPr>
        </p:nvGraphicFramePr>
        <p:xfrm>
          <a:off x="-619259" y="281188"/>
          <a:ext cx="13317828" cy="341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roceso alternativo 15"/>
          <p:cNvSpPr/>
          <p:nvPr/>
        </p:nvSpPr>
        <p:spPr>
          <a:xfrm>
            <a:off x="7817475" y="4090114"/>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Inductivo</a:t>
            </a:r>
            <a:endParaRPr lang="es-MX" dirty="0">
              <a:latin typeface="Times New Roman" panose="02020603050405020304" pitchFamily="18" charset="0"/>
              <a:cs typeface="Times New Roman" panose="02020603050405020304" pitchFamily="18" charset="0"/>
            </a:endParaRPr>
          </a:p>
        </p:txBody>
      </p:sp>
      <p:sp>
        <p:nvSpPr>
          <p:cNvPr id="17" name="Proceso alternativo 16"/>
          <p:cNvSpPr/>
          <p:nvPr/>
        </p:nvSpPr>
        <p:spPr>
          <a:xfrm>
            <a:off x="7817475" y="4893974"/>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Deductivo</a:t>
            </a:r>
            <a:endParaRPr lang="es-MX" dirty="0">
              <a:latin typeface="Times New Roman" panose="02020603050405020304" pitchFamily="18" charset="0"/>
              <a:cs typeface="Times New Roman" panose="02020603050405020304" pitchFamily="18" charset="0"/>
            </a:endParaRPr>
          </a:p>
        </p:txBody>
      </p:sp>
      <p:sp>
        <p:nvSpPr>
          <p:cNvPr id="18" name="Proceso alternativo 17"/>
          <p:cNvSpPr/>
          <p:nvPr/>
        </p:nvSpPr>
        <p:spPr>
          <a:xfrm>
            <a:off x="1453168" y="4090113"/>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Descriptiva</a:t>
            </a:r>
            <a:endParaRPr lang="es-MX" dirty="0">
              <a:latin typeface="Times New Roman" panose="02020603050405020304" pitchFamily="18" charset="0"/>
              <a:cs typeface="Times New Roman" panose="02020603050405020304" pitchFamily="18" charset="0"/>
            </a:endParaRPr>
          </a:p>
        </p:txBody>
      </p:sp>
      <p:sp>
        <p:nvSpPr>
          <p:cNvPr id="19" name="Proceso alternativo 18"/>
          <p:cNvSpPr/>
          <p:nvPr/>
        </p:nvSpPr>
        <p:spPr>
          <a:xfrm>
            <a:off x="1478926" y="4922951"/>
            <a:ext cx="2627290" cy="579547"/>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latin typeface="Times New Roman" panose="02020603050405020304" pitchFamily="18" charset="0"/>
                <a:cs typeface="Times New Roman" panose="02020603050405020304" pitchFamily="18" charset="0"/>
              </a:rPr>
              <a:t>Cuasi experimental</a:t>
            </a:r>
            <a:endParaRPr lang="es-MX" dirty="0">
              <a:latin typeface="Times New Roman" panose="02020603050405020304" pitchFamily="18" charset="0"/>
              <a:cs typeface="Times New Roman" panose="02020603050405020304" pitchFamily="18"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3118000682"/>
              </p:ext>
            </p:extLst>
          </p:nvPr>
        </p:nvGraphicFramePr>
        <p:xfrm>
          <a:off x="223232" y="5683446"/>
          <a:ext cx="5778324" cy="1097280"/>
        </p:xfrm>
        <a:graphic>
          <a:graphicData uri="http://schemas.openxmlformats.org/drawingml/2006/table">
            <a:tbl>
              <a:tblPr firstRow="1" bandRow="1">
                <a:tableStyleId>{D27102A9-8310-4765-A935-A1911B00CA55}</a:tableStyleId>
              </a:tblPr>
              <a:tblGrid>
                <a:gridCol w="1444581"/>
                <a:gridCol w="1444581"/>
                <a:gridCol w="1444581"/>
                <a:gridCol w="1444581"/>
              </a:tblGrid>
              <a:tr h="337353">
                <a:tc>
                  <a:txBody>
                    <a:bodyPr/>
                    <a:lstStyle/>
                    <a:p>
                      <a:pPr algn="ctr"/>
                      <a:r>
                        <a:rPr lang="es-MX" dirty="0" smtClean="0">
                          <a:latin typeface="Times New Roman" panose="02020603050405020304" pitchFamily="18" charset="0"/>
                          <a:cs typeface="Times New Roman" panose="02020603050405020304" pitchFamily="18" charset="0"/>
                        </a:rPr>
                        <a:t>Grupos</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Pre</a:t>
                      </a:r>
                      <a:r>
                        <a:rPr lang="es-MX" baseline="0" dirty="0" smtClean="0">
                          <a:latin typeface="Times New Roman" panose="02020603050405020304" pitchFamily="18" charset="0"/>
                          <a:cs typeface="Times New Roman" panose="02020603050405020304" pitchFamily="18" charset="0"/>
                        </a:rPr>
                        <a:t> test</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Estímulo</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Post test</a:t>
                      </a:r>
                      <a:endParaRPr lang="es-MX" dirty="0">
                        <a:latin typeface="Times New Roman" panose="02020603050405020304" pitchFamily="18" charset="0"/>
                        <a:cs typeface="Times New Roman" panose="02020603050405020304" pitchFamily="18" charset="0"/>
                      </a:endParaRPr>
                    </a:p>
                  </a:txBody>
                  <a:tcPr/>
                </a:tc>
              </a:tr>
              <a:tr h="337353">
                <a:tc>
                  <a:txBody>
                    <a:bodyPr/>
                    <a:lstStyle/>
                    <a:p>
                      <a:pPr algn="ctr"/>
                      <a:r>
                        <a:rPr lang="es-MX" dirty="0" smtClean="0">
                          <a:latin typeface="Times New Roman" panose="02020603050405020304" pitchFamily="18" charset="0"/>
                          <a:cs typeface="Times New Roman" panose="02020603050405020304" pitchFamily="18" charset="0"/>
                        </a:rPr>
                        <a:t>Experimental</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SI</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SI</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SI</a:t>
                      </a:r>
                      <a:endParaRPr lang="es-MX" dirty="0">
                        <a:latin typeface="Times New Roman" panose="02020603050405020304" pitchFamily="18" charset="0"/>
                        <a:cs typeface="Times New Roman" panose="02020603050405020304" pitchFamily="18" charset="0"/>
                      </a:endParaRPr>
                    </a:p>
                  </a:txBody>
                  <a:tcPr/>
                </a:tc>
              </a:tr>
              <a:tr h="337353">
                <a:tc>
                  <a:txBody>
                    <a:bodyPr/>
                    <a:lstStyle/>
                    <a:p>
                      <a:pPr algn="ctr"/>
                      <a:r>
                        <a:rPr lang="es-MX" dirty="0" smtClean="0">
                          <a:latin typeface="Times New Roman" panose="02020603050405020304" pitchFamily="18" charset="0"/>
                          <a:cs typeface="Times New Roman" panose="02020603050405020304" pitchFamily="18" charset="0"/>
                        </a:rPr>
                        <a:t>Control</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SI</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NO</a:t>
                      </a:r>
                      <a:endParaRPr lang="es-MX" dirty="0">
                        <a:latin typeface="Times New Roman" panose="02020603050405020304" pitchFamily="18" charset="0"/>
                        <a:cs typeface="Times New Roman" panose="02020603050405020304" pitchFamily="18" charset="0"/>
                      </a:endParaRPr>
                    </a:p>
                  </a:txBody>
                  <a:tcPr/>
                </a:tc>
                <a:tc>
                  <a:txBody>
                    <a:bodyPr/>
                    <a:lstStyle/>
                    <a:p>
                      <a:pPr algn="ctr"/>
                      <a:r>
                        <a:rPr lang="es-MX" dirty="0" smtClean="0">
                          <a:latin typeface="Times New Roman" panose="02020603050405020304" pitchFamily="18" charset="0"/>
                          <a:cs typeface="Times New Roman" panose="02020603050405020304" pitchFamily="18" charset="0"/>
                        </a:rPr>
                        <a:t>SI</a:t>
                      </a:r>
                      <a:endParaRPr lang="es-MX"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296668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1375</Words>
  <Application>Microsoft Office PowerPoint</Application>
  <PresentationFormat>Panorámica</PresentationFormat>
  <Paragraphs>263</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 PUCESE</dc:creator>
  <cp:lastModifiedBy>User</cp:lastModifiedBy>
  <cp:revision>96</cp:revision>
  <dcterms:created xsi:type="dcterms:W3CDTF">2018-03-23T14:57:46Z</dcterms:created>
  <dcterms:modified xsi:type="dcterms:W3CDTF">2018-04-22T13:30:33Z</dcterms:modified>
</cp:coreProperties>
</file>