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8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278" r:id="rId14"/>
    <p:sldId id="279" r:id="rId15"/>
    <p:sldId id="280" r:id="rId16"/>
    <p:sldId id="326" r:id="rId17"/>
    <p:sldId id="282" r:id="rId18"/>
    <p:sldId id="283" r:id="rId19"/>
    <p:sldId id="288" r:id="rId20"/>
    <p:sldId id="289" r:id="rId21"/>
    <p:sldId id="295" r:id="rId22"/>
    <p:sldId id="296" r:id="rId23"/>
    <p:sldId id="297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09" r:id="rId32"/>
    <p:sldId id="311" r:id="rId33"/>
    <p:sldId id="312" r:id="rId34"/>
    <p:sldId id="313" r:id="rId35"/>
    <p:sldId id="314" r:id="rId36"/>
    <p:sldId id="315" r:id="rId37"/>
    <p:sldId id="328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9" autoAdjust="0"/>
  </p:normalViewPr>
  <p:slideViewPr>
    <p:cSldViewPr snapToGrid="0">
      <p:cViewPr>
        <p:scale>
          <a:sx n="65" d="100"/>
          <a:sy n="65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41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44D31-A818-4B19-9917-C0F749A306C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DEFA5E0-C2A7-4640-99F4-C878524294F6}">
      <dgm:prSet phldrT="[Texto]"/>
      <dgm:spPr/>
      <dgm:t>
        <a:bodyPr/>
        <a:lstStyle/>
        <a:p>
          <a:r>
            <a:rPr lang="es-EC" smtClean="0"/>
            <a:t>Ley de la oferta y la demanda</a:t>
          </a:r>
          <a:endParaRPr lang="es-EC" dirty="0"/>
        </a:p>
      </dgm:t>
    </dgm:pt>
    <dgm:pt modelId="{ADB8B1BC-4CA6-4605-BB41-AE3BCE4D5447}" type="parTrans" cxnId="{7FD3EACC-C21C-4012-84E4-04EE47B28B3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889D161-0FD2-47D8-84A5-F4D3267B1C41}" type="sibTrans" cxnId="{7FD3EACC-C21C-4012-84E4-04EE47B28B3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6E985BD-39D0-45C0-956E-62BEC71FC15A}">
      <dgm:prSet phldrT="[Texto]"/>
      <dgm:spPr/>
      <dgm:t>
        <a:bodyPr/>
        <a:lstStyle/>
        <a:p>
          <a:r>
            <a:rPr lang="es-EC" smtClean="0"/>
            <a:t>Estructuralismo</a:t>
          </a:r>
          <a:endParaRPr lang="es-EC" dirty="0"/>
        </a:p>
      </dgm:t>
    </dgm:pt>
    <dgm:pt modelId="{BD196CE5-CD33-49B7-90C5-844657B9305F}" type="parTrans" cxnId="{AE399D62-EE79-4901-A845-A11D9647833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C1A0DCC-F06A-4746-B1B3-239CE0CE6E15}" type="sibTrans" cxnId="{AE399D62-EE79-4901-A845-A11D9647833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8636234-1883-49B4-9B61-020D76B9193E}">
      <dgm:prSet phldrT="[Texto]"/>
      <dgm:spPr/>
      <dgm:t>
        <a:bodyPr/>
        <a:lstStyle/>
        <a:p>
          <a:r>
            <a:rPr lang="es-EC" smtClean="0"/>
            <a:t>Teoría clásica del comercio internacional </a:t>
          </a:r>
          <a:endParaRPr lang="es-EC" dirty="0"/>
        </a:p>
      </dgm:t>
    </dgm:pt>
    <dgm:pt modelId="{6E9B8891-C644-46AB-8D33-2254E0D94D9D}" type="parTrans" cxnId="{0B64E5A2-B230-46D0-940B-5E7743CB96A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3216D52-F467-450E-B692-895ECAF10E59}" type="sibTrans" cxnId="{0B64E5A2-B230-46D0-940B-5E7743CB96A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E267FC4-D0C3-41BA-9C95-543B1A124000}">
      <dgm:prSet phldrT="[Texto]"/>
      <dgm:spPr/>
      <dgm:t>
        <a:bodyPr/>
        <a:lstStyle/>
        <a:p>
          <a:r>
            <a:rPr lang="es-EC" smtClean="0"/>
            <a:t>Modelos y teorías del desarrollo económico</a:t>
          </a:r>
          <a:endParaRPr lang="es-EC" dirty="0"/>
        </a:p>
      </dgm:t>
    </dgm:pt>
    <dgm:pt modelId="{5D4C4A2D-1085-42AA-AD23-E4C3C91FA42F}" type="parTrans" cxnId="{9E04D53F-44C6-4FDE-A600-6A1DE6CFEEB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2BEEA9E-6FBC-4C0A-9635-5DCA4A8DED39}" type="sibTrans" cxnId="{9E04D53F-44C6-4FDE-A600-6A1DE6CFEEB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9C221A9-2555-4955-9E92-B6C6CCEFD2DF}" type="pres">
      <dgm:prSet presAssocID="{EAB44D31-A818-4B19-9917-C0F749A306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D70E74-30FD-4973-90A4-91C99C409D63}" type="pres">
      <dgm:prSet presAssocID="{EDEFA5E0-C2A7-4640-99F4-C878524294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1EF5F-A9C1-43E8-BCDE-3D2C3F7814AA}" type="pres">
      <dgm:prSet presAssocID="{B889D161-0FD2-47D8-84A5-F4D3267B1C41}" presName="sibTrans" presStyleCnt="0"/>
      <dgm:spPr/>
      <dgm:t>
        <a:bodyPr/>
        <a:lstStyle/>
        <a:p>
          <a:endParaRPr lang="es-ES"/>
        </a:p>
      </dgm:t>
    </dgm:pt>
    <dgm:pt modelId="{3FADC166-9F33-4115-BF8B-4D171528D25F}" type="pres">
      <dgm:prSet presAssocID="{36E985BD-39D0-45C0-956E-62BEC71FC1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C7AC2-778F-4DDD-869C-B20A2015AE20}" type="pres">
      <dgm:prSet presAssocID="{9C1A0DCC-F06A-4746-B1B3-239CE0CE6E15}" presName="sibTrans" presStyleCnt="0"/>
      <dgm:spPr/>
      <dgm:t>
        <a:bodyPr/>
        <a:lstStyle/>
        <a:p>
          <a:endParaRPr lang="es-ES"/>
        </a:p>
      </dgm:t>
    </dgm:pt>
    <dgm:pt modelId="{4EB66E92-5517-4E6D-BB06-75FC9E55EEE1}" type="pres">
      <dgm:prSet presAssocID="{28636234-1883-49B4-9B61-020D76B919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CB2E2-A0F3-4DF8-BB07-0857C2B398AF}" type="pres">
      <dgm:prSet presAssocID="{E3216D52-F467-450E-B692-895ECAF10E59}" presName="sibTrans" presStyleCnt="0"/>
      <dgm:spPr/>
      <dgm:t>
        <a:bodyPr/>
        <a:lstStyle/>
        <a:p>
          <a:endParaRPr lang="es-ES"/>
        </a:p>
      </dgm:t>
    </dgm:pt>
    <dgm:pt modelId="{3FCB38B7-90D3-471A-8D92-55BA628662C6}" type="pres">
      <dgm:prSet presAssocID="{8E267FC4-D0C3-41BA-9C95-543B1A1240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736726-4381-405A-AC82-FDFF85D1A131}" type="presOf" srcId="{EDEFA5E0-C2A7-4640-99F4-C878524294F6}" destId="{34D70E74-30FD-4973-90A4-91C99C409D63}" srcOrd="0" destOrd="0" presId="urn:microsoft.com/office/officeart/2005/8/layout/default"/>
    <dgm:cxn modelId="{9A72614C-3ED3-4A50-B38C-9C6787708FF9}" type="presOf" srcId="{8E267FC4-D0C3-41BA-9C95-543B1A124000}" destId="{3FCB38B7-90D3-471A-8D92-55BA628662C6}" srcOrd="0" destOrd="0" presId="urn:microsoft.com/office/officeart/2005/8/layout/default"/>
    <dgm:cxn modelId="{1DCC0B8B-8425-4D13-B5F5-130D549DC130}" type="presOf" srcId="{EAB44D31-A818-4B19-9917-C0F749A306CB}" destId="{99C221A9-2555-4955-9E92-B6C6CCEFD2DF}" srcOrd="0" destOrd="0" presId="urn:microsoft.com/office/officeart/2005/8/layout/default"/>
    <dgm:cxn modelId="{01EF8FA9-EADB-4A6E-AD99-4A2242ED7C86}" type="presOf" srcId="{28636234-1883-49B4-9B61-020D76B9193E}" destId="{4EB66E92-5517-4E6D-BB06-75FC9E55EEE1}" srcOrd="0" destOrd="0" presId="urn:microsoft.com/office/officeart/2005/8/layout/default"/>
    <dgm:cxn modelId="{0B64E5A2-B230-46D0-940B-5E7743CB96AB}" srcId="{EAB44D31-A818-4B19-9917-C0F749A306CB}" destId="{28636234-1883-49B4-9B61-020D76B9193E}" srcOrd="2" destOrd="0" parTransId="{6E9B8891-C644-46AB-8D33-2254E0D94D9D}" sibTransId="{E3216D52-F467-450E-B692-895ECAF10E59}"/>
    <dgm:cxn modelId="{9E04D53F-44C6-4FDE-A600-6A1DE6CFEEB0}" srcId="{EAB44D31-A818-4B19-9917-C0F749A306CB}" destId="{8E267FC4-D0C3-41BA-9C95-543B1A124000}" srcOrd="3" destOrd="0" parTransId="{5D4C4A2D-1085-42AA-AD23-E4C3C91FA42F}" sibTransId="{92BEEA9E-6FBC-4C0A-9635-5DCA4A8DED39}"/>
    <dgm:cxn modelId="{7FD3EACC-C21C-4012-84E4-04EE47B28B31}" srcId="{EAB44D31-A818-4B19-9917-C0F749A306CB}" destId="{EDEFA5E0-C2A7-4640-99F4-C878524294F6}" srcOrd="0" destOrd="0" parTransId="{ADB8B1BC-4CA6-4605-BB41-AE3BCE4D5447}" sibTransId="{B889D161-0FD2-47D8-84A5-F4D3267B1C41}"/>
    <dgm:cxn modelId="{112A746C-1CD5-40C9-89B9-2C567F09F8BB}" type="presOf" srcId="{36E985BD-39D0-45C0-956E-62BEC71FC15A}" destId="{3FADC166-9F33-4115-BF8B-4D171528D25F}" srcOrd="0" destOrd="0" presId="urn:microsoft.com/office/officeart/2005/8/layout/default"/>
    <dgm:cxn modelId="{AE399D62-EE79-4901-A845-A11D96478330}" srcId="{EAB44D31-A818-4B19-9917-C0F749A306CB}" destId="{36E985BD-39D0-45C0-956E-62BEC71FC15A}" srcOrd="1" destOrd="0" parTransId="{BD196CE5-CD33-49B7-90C5-844657B9305F}" sibTransId="{9C1A0DCC-F06A-4746-B1B3-239CE0CE6E15}"/>
    <dgm:cxn modelId="{08E8412A-64A2-440A-A9FD-E290A3AEDDB5}" type="presParOf" srcId="{99C221A9-2555-4955-9E92-B6C6CCEFD2DF}" destId="{34D70E74-30FD-4973-90A4-91C99C409D63}" srcOrd="0" destOrd="0" presId="urn:microsoft.com/office/officeart/2005/8/layout/default"/>
    <dgm:cxn modelId="{67B452BC-315B-4946-91E2-5FCD7CF9412B}" type="presParOf" srcId="{99C221A9-2555-4955-9E92-B6C6CCEFD2DF}" destId="{FCA1EF5F-A9C1-43E8-BCDE-3D2C3F7814AA}" srcOrd="1" destOrd="0" presId="urn:microsoft.com/office/officeart/2005/8/layout/default"/>
    <dgm:cxn modelId="{22B373FA-492F-43B6-A7C4-BB6F75D63F12}" type="presParOf" srcId="{99C221A9-2555-4955-9E92-B6C6CCEFD2DF}" destId="{3FADC166-9F33-4115-BF8B-4D171528D25F}" srcOrd="2" destOrd="0" presId="urn:microsoft.com/office/officeart/2005/8/layout/default"/>
    <dgm:cxn modelId="{1FC3C540-1ED5-4AEB-ACB9-B29E9E96ECED}" type="presParOf" srcId="{99C221A9-2555-4955-9E92-B6C6CCEFD2DF}" destId="{DCCC7AC2-778F-4DDD-869C-B20A2015AE20}" srcOrd="3" destOrd="0" presId="urn:microsoft.com/office/officeart/2005/8/layout/default"/>
    <dgm:cxn modelId="{0F61C6FE-A08F-43A1-A7BF-1EC2D1400524}" type="presParOf" srcId="{99C221A9-2555-4955-9E92-B6C6CCEFD2DF}" destId="{4EB66E92-5517-4E6D-BB06-75FC9E55EEE1}" srcOrd="4" destOrd="0" presId="urn:microsoft.com/office/officeart/2005/8/layout/default"/>
    <dgm:cxn modelId="{211BB228-10E3-486C-9C09-604483893373}" type="presParOf" srcId="{99C221A9-2555-4955-9E92-B6C6CCEFD2DF}" destId="{63ECB2E2-A0F3-4DF8-BB07-0857C2B398AF}" srcOrd="5" destOrd="0" presId="urn:microsoft.com/office/officeart/2005/8/layout/default"/>
    <dgm:cxn modelId="{00564320-F6F9-4B8A-BBEE-FFF5D7793738}" type="presParOf" srcId="{99C221A9-2555-4955-9E92-B6C6CCEFD2DF}" destId="{3FCB38B7-90D3-471A-8D92-55BA628662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B8247F-9968-4FC1-860B-41BC1C485BE5}" type="doc">
      <dgm:prSet loTypeId="urn:microsoft.com/office/officeart/2005/8/layout/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4A835E-76C1-4F9A-8A65-BBB5147BA71F}">
      <dgm:prSet phldrT="[Texto]" custT="1"/>
      <dgm:spPr/>
      <dgm:t>
        <a:bodyPr/>
        <a:lstStyle/>
        <a:p>
          <a:r>
            <a:rPr lang="es-ES" sz="1400" dirty="0" smtClean="0"/>
            <a:t>Deschantar y destallar</a:t>
          </a:r>
          <a:endParaRPr lang="es-ES" sz="1400" dirty="0"/>
        </a:p>
      </dgm:t>
    </dgm:pt>
    <dgm:pt modelId="{55133956-731A-4738-B676-2F79135CAFBA}" type="parTrans" cxnId="{8512E67C-6220-4DCB-B0B8-D92609EE981D}">
      <dgm:prSet/>
      <dgm:spPr/>
      <dgm:t>
        <a:bodyPr/>
        <a:lstStyle/>
        <a:p>
          <a:endParaRPr lang="es-ES"/>
        </a:p>
      </dgm:t>
    </dgm:pt>
    <dgm:pt modelId="{EFF91F37-E0DA-4AC3-BF6F-DE35E183A1F7}" type="sibTrans" cxnId="{8512E67C-6220-4DCB-B0B8-D92609EE981D}">
      <dgm:prSet/>
      <dgm:spPr/>
      <dgm:t>
        <a:bodyPr/>
        <a:lstStyle/>
        <a:p>
          <a:endParaRPr lang="es-ES"/>
        </a:p>
      </dgm:t>
    </dgm:pt>
    <dgm:pt modelId="{232AF5A9-6A1B-427D-AE9B-8D1A57EBFC1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82B13002-E4B3-4BF1-B8DD-D86C3FA29101}" type="parTrans" cxnId="{824A7706-FE80-441F-93D2-8E8E6954FA57}">
      <dgm:prSet/>
      <dgm:spPr/>
      <dgm:t>
        <a:bodyPr/>
        <a:lstStyle/>
        <a:p>
          <a:endParaRPr lang="es-ES"/>
        </a:p>
      </dgm:t>
    </dgm:pt>
    <dgm:pt modelId="{4B0132C3-B7B9-4878-BEE2-82A7148269B0}" type="sibTrans" cxnId="{824A7706-FE80-441F-93D2-8E8E6954FA57}">
      <dgm:prSet/>
      <dgm:spPr/>
      <dgm:t>
        <a:bodyPr/>
        <a:lstStyle/>
        <a:p>
          <a:endParaRPr lang="es-ES"/>
        </a:p>
      </dgm:t>
    </dgm:pt>
    <dgm:pt modelId="{43AE7744-3C4D-4CDA-B7B9-0310143826CB}">
      <dgm:prSet phldrT="[Texto]" custT="1"/>
      <dgm:spPr/>
      <dgm:t>
        <a:bodyPr/>
        <a:lstStyle/>
        <a:p>
          <a:r>
            <a:rPr lang="es-ES" sz="1400" dirty="0" smtClean="0"/>
            <a:t>Sistema de Riego</a:t>
          </a:r>
          <a:endParaRPr lang="es-ES" sz="1400" dirty="0"/>
        </a:p>
      </dgm:t>
    </dgm:pt>
    <dgm:pt modelId="{3F957F1C-1250-4F53-989B-144B22F5F41F}" type="parTrans" cxnId="{51968F29-66EB-496D-A42C-6D72250FEECA}">
      <dgm:prSet/>
      <dgm:spPr/>
      <dgm:t>
        <a:bodyPr/>
        <a:lstStyle/>
        <a:p>
          <a:endParaRPr lang="es-ES"/>
        </a:p>
      </dgm:t>
    </dgm:pt>
    <dgm:pt modelId="{CEEFBA49-BF5D-47C7-A536-638A0201999E}" type="sibTrans" cxnId="{51968F29-66EB-496D-A42C-6D72250FEECA}">
      <dgm:prSet/>
      <dgm:spPr/>
      <dgm:t>
        <a:bodyPr/>
        <a:lstStyle/>
        <a:p>
          <a:endParaRPr lang="es-ES"/>
        </a:p>
      </dgm:t>
    </dgm:pt>
    <dgm:pt modelId="{3D12E5BA-08AE-40A8-8110-CAA322E5342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ACC0B42-786E-4FF1-BD7D-9CFCBE515D2E}" type="sibTrans" cxnId="{636E95E7-4EB4-482B-8A5A-8E3B7F08BD3C}">
      <dgm:prSet/>
      <dgm:spPr/>
      <dgm:t>
        <a:bodyPr/>
        <a:lstStyle/>
        <a:p>
          <a:endParaRPr lang="es-ES"/>
        </a:p>
      </dgm:t>
    </dgm:pt>
    <dgm:pt modelId="{2D06DDE0-8A11-4D3C-9A12-91CA0C20562A}" type="parTrans" cxnId="{636E95E7-4EB4-482B-8A5A-8E3B7F08BD3C}">
      <dgm:prSet/>
      <dgm:spPr/>
      <dgm:t>
        <a:bodyPr/>
        <a:lstStyle/>
        <a:p>
          <a:endParaRPr lang="es-ES"/>
        </a:p>
      </dgm:t>
    </dgm:pt>
    <dgm:pt modelId="{24FDD203-4370-45D1-84AC-58E081EE50EA}" type="pres">
      <dgm:prSet presAssocID="{28B8247F-9968-4FC1-860B-41BC1C485B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FD4691-7631-4F98-9F42-0AC1C9821EE1}" type="pres">
      <dgm:prSet presAssocID="{F04A835E-76C1-4F9A-8A65-BBB5147BA71F}" presName="composite" presStyleCnt="0"/>
      <dgm:spPr/>
    </dgm:pt>
    <dgm:pt modelId="{1E7CF4CC-93A5-40F0-86CE-1BDA436E96EC}" type="pres">
      <dgm:prSet presAssocID="{F04A835E-76C1-4F9A-8A65-BBB5147BA71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AA404-4E37-492E-9706-9F1E677943A0}" type="pres">
      <dgm:prSet presAssocID="{F04A835E-76C1-4F9A-8A65-BBB5147BA71F}" presName="parSh" presStyleLbl="node1" presStyleIdx="0" presStyleCnt="2" custScaleY="120026" custLinFactNeighborY="-18088"/>
      <dgm:spPr/>
      <dgm:t>
        <a:bodyPr/>
        <a:lstStyle/>
        <a:p>
          <a:endParaRPr lang="es-ES"/>
        </a:p>
      </dgm:t>
    </dgm:pt>
    <dgm:pt modelId="{673F779C-5B75-48DC-A7C7-245936FEEB1D}" type="pres">
      <dgm:prSet presAssocID="{F04A835E-76C1-4F9A-8A65-BBB5147BA71F}" presName="desTx" presStyleLbl="fgAcc1" presStyleIdx="0" presStyleCnt="2" custScaleY="127325" custLinFactNeighborY="2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22EC-A1D0-4F0F-9AD6-9955C06F3E5A}" type="pres">
      <dgm:prSet presAssocID="{EFF91F37-E0DA-4AC3-BF6F-DE35E183A1F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FE1F2137-4733-4DB4-BCDB-6BDD79D53E49}" type="pres">
      <dgm:prSet presAssocID="{EFF91F37-E0DA-4AC3-BF6F-DE35E183A1F7}" presName="connTx" presStyleLbl="sibTrans2D1" presStyleIdx="0" presStyleCnt="1"/>
      <dgm:spPr/>
      <dgm:t>
        <a:bodyPr/>
        <a:lstStyle/>
        <a:p>
          <a:endParaRPr lang="es-ES"/>
        </a:p>
      </dgm:t>
    </dgm:pt>
    <dgm:pt modelId="{97DC9D0F-CB26-4DEE-8C31-59BF02C2864F}" type="pres">
      <dgm:prSet presAssocID="{43AE7744-3C4D-4CDA-B7B9-0310143826CB}" presName="composite" presStyleCnt="0"/>
      <dgm:spPr/>
    </dgm:pt>
    <dgm:pt modelId="{696565E6-778A-4DE2-A5E0-92392A8D1180}" type="pres">
      <dgm:prSet presAssocID="{43AE7744-3C4D-4CDA-B7B9-0310143826C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68700-6822-4DBA-AA87-03E5EF51C487}" type="pres">
      <dgm:prSet presAssocID="{43AE7744-3C4D-4CDA-B7B9-0310143826CB}" presName="parSh" presStyleLbl="node1" presStyleIdx="1" presStyleCnt="2" custScaleY="120026" custLinFactNeighborY="-18088"/>
      <dgm:spPr/>
      <dgm:t>
        <a:bodyPr/>
        <a:lstStyle/>
        <a:p>
          <a:endParaRPr lang="es-ES"/>
        </a:p>
      </dgm:t>
    </dgm:pt>
    <dgm:pt modelId="{731D2114-BFDD-4576-BF70-BE9C114BC382}" type="pres">
      <dgm:prSet presAssocID="{43AE7744-3C4D-4CDA-B7B9-0310143826CB}" presName="desTx" presStyleLbl="fgAcc1" presStyleIdx="1" presStyleCnt="2" custScaleY="127325" custLinFactNeighborY="2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12E67C-6220-4DCB-B0B8-D92609EE981D}" srcId="{28B8247F-9968-4FC1-860B-41BC1C485BE5}" destId="{F04A835E-76C1-4F9A-8A65-BBB5147BA71F}" srcOrd="0" destOrd="0" parTransId="{55133956-731A-4738-B676-2F79135CAFBA}" sibTransId="{EFF91F37-E0DA-4AC3-BF6F-DE35E183A1F7}"/>
    <dgm:cxn modelId="{9381E45B-DF4F-4D60-9704-DECC55DA37AD}" type="presOf" srcId="{F04A835E-76C1-4F9A-8A65-BBB5147BA71F}" destId="{225AA404-4E37-492E-9706-9F1E677943A0}" srcOrd="1" destOrd="0" presId="urn:microsoft.com/office/officeart/2005/8/layout/process3"/>
    <dgm:cxn modelId="{488134AC-82E6-480F-BBAA-DC49FA1EF8DD}" type="presOf" srcId="{EFF91F37-E0DA-4AC3-BF6F-DE35E183A1F7}" destId="{BEC522EC-A1D0-4F0F-9AD6-9955C06F3E5A}" srcOrd="0" destOrd="0" presId="urn:microsoft.com/office/officeart/2005/8/layout/process3"/>
    <dgm:cxn modelId="{51968F29-66EB-496D-A42C-6D72250FEECA}" srcId="{28B8247F-9968-4FC1-860B-41BC1C485BE5}" destId="{43AE7744-3C4D-4CDA-B7B9-0310143826CB}" srcOrd="1" destOrd="0" parTransId="{3F957F1C-1250-4F53-989B-144B22F5F41F}" sibTransId="{CEEFBA49-BF5D-47C7-A536-638A0201999E}"/>
    <dgm:cxn modelId="{F8E4601A-089E-4315-9183-99350B9FC363}" type="presOf" srcId="{3D12E5BA-08AE-40A8-8110-CAA322E53426}" destId="{731D2114-BFDD-4576-BF70-BE9C114BC382}" srcOrd="0" destOrd="0" presId="urn:microsoft.com/office/officeart/2005/8/layout/process3"/>
    <dgm:cxn modelId="{636E95E7-4EB4-482B-8A5A-8E3B7F08BD3C}" srcId="{43AE7744-3C4D-4CDA-B7B9-0310143826CB}" destId="{3D12E5BA-08AE-40A8-8110-CAA322E53426}" srcOrd="0" destOrd="0" parTransId="{2D06DDE0-8A11-4D3C-9A12-91CA0C20562A}" sibTransId="{EACC0B42-786E-4FF1-BD7D-9CFCBE515D2E}"/>
    <dgm:cxn modelId="{DDCD922F-C9E5-4AF4-AF6B-D0BD4286C8F9}" type="presOf" srcId="{F04A835E-76C1-4F9A-8A65-BBB5147BA71F}" destId="{1E7CF4CC-93A5-40F0-86CE-1BDA436E96EC}" srcOrd="0" destOrd="0" presId="urn:microsoft.com/office/officeart/2005/8/layout/process3"/>
    <dgm:cxn modelId="{824A7706-FE80-441F-93D2-8E8E6954FA57}" srcId="{F04A835E-76C1-4F9A-8A65-BBB5147BA71F}" destId="{232AF5A9-6A1B-427D-AE9B-8D1A57EBFC1B}" srcOrd="0" destOrd="0" parTransId="{82B13002-E4B3-4BF1-B8DD-D86C3FA29101}" sibTransId="{4B0132C3-B7B9-4878-BEE2-82A7148269B0}"/>
    <dgm:cxn modelId="{7F0720CD-EB45-48A1-A684-E2BA882222D0}" type="presOf" srcId="{28B8247F-9968-4FC1-860B-41BC1C485BE5}" destId="{24FDD203-4370-45D1-84AC-58E081EE50EA}" srcOrd="0" destOrd="0" presId="urn:microsoft.com/office/officeart/2005/8/layout/process3"/>
    <dgm:cxn modelId="{6A2710B6-8095-47C0-9291-BFE6BE4F54D1}" type="presOf" srcId="{43AE7744-3C4D-4CDA-B7B9-0310143826CB}" destId="{696565E6-778A-4DE2-A5E0-92392A8D1180}" srcOrd="0" destOrd="0" presId="urn:microsoft.com/office/officeart/2005/8/layout/process3"/>
    <dgm:cxn modelId="{76643AA2-CD41-4084-AD8F-75C5BD4A1DAA}" type="presOf" srcId="{EFF91F37-E0DA-4AC3-BF6F-DE35E183A1F7}" destId="{FE1F2137-4733-4DB4-BCDB-6BDD79D53E49}" srcOrd="1" destOrd="0" presId="urn:microsoft.com/office/officeart/2005/8/layout/process3"/>
    <dgm:cxn modelId="{46AC57FF-CC12-46E5-8DD6-268503F6A665}" type="presOf" srcId="{43AE7744-3C4D-4CDA-B7B9-0310143826CB}" destId="{50768700-6822-4DBA-AA87-03E5EF51C487}" srcOrd="1" destOrd="0" presId="urn:microsoft.com/office/officeart/2005/8/layout/process3"/>
    <dgm:cxn modelId="{737D2A1C-FC2C-46B9-8F59-56A2399E4F14}" type="presOf" srcId="{232AF5A9-6A1B-427D-AE9B-8D1A57EBFC1B}" destId="{673F779C-5B75-48DC-A7C7-245936FEEB1D}" srcOrd="0" destOrd="0" presId="urn:microsoft.com/office/officeart/2005/8/layout/process3"/>
    <dgm:cxn modelId="{B6282BA5-E7E9-470D-B1ED-B05BBDACD585}" type="presParOf" srcId="{24FDD203-4370-45D1-84AC-58E081EE50EA}" destId="{0FFD4691-7631-4F98-9F42-0AC1C9821EE1}" srcOrd="0" destOrd="0" presId="urn:microsoft.com/office/officeart/2005/8/layout/process3"/>
    <dgm:cxn modelId="{53283B78-70F3-4DAF-917B-3708E8F98E34}" type="presParOf" srcId="{0FFD4691-7631-4F98-9F42-0AC1C9821EE1}" destId="{1E7CF4CC-93A5-40F0-86CE-1BDA436E96EC}" srcOrd="0" destOrd="0" presId="urn:microsoft.com/office/officeart/2005/8/layout/process3"/>
    <dgm:cxn modelId="{EFB880F4-DCAB-4951-B2D2-C0EC59C27CF7}" type="presParOf" srcId="{0FFD4691-7631-4F98-9F42-0AC1C9821EE1}" destId="{225AA404-4E37-492E-9706-9F1E677943A0}" srcOrd="1" destOrd="0" presId="urn:microsoft.com/office/officeart/2005/8/layout/process3"/>
    <dgm:cxn modelId="{413AB09B-792F-45B3-BC88-AFF0F32C5B11}" type="presParOf" srcId="{0FFD4691-7631-4F98-9F42-0AC1C9821EE1}" destId="{673F779C-5B75-48DC-A7C7-245936FEEB1D}" srcOrd="2" destOrd="0" presId="urn:microsoft.com/office/officeart/2005/8/layout/process3"/>
    <dgm:cxn modelId="{41FB9C1C-9FF9-48F0-A232-B7BCE0F77BEB}" type="presParOf" srcId="{24FDD203-4370-45D1-84AC-58E081EE50EA}" destId="{BEC522EC-A1D0-4F0F-9AD6-9955C06F3E5A}" srcOrd="1" destOrd="0" presId="urn:microsoft.com/office/officeart/2005/8/layout/process3"/>
    <dgm:cxn modelId="{D7626FD2-78EE-4258-94B6-3121E36A16D0}" type="presParOf" srcId="{BEC522EC-A1D0-4F0F-9AD6-9955C06F3E5A}" destId="{FE1F2137-4733-4DB4-BCDB-6BDD79D53E49}" srcOrd="0" destOrd="0" presId="urn:microsoft.com/office/officeart/2005/8/layout/process3"/>
    <dgm:cxn modelId="{5CE5BFFD-D92B-451A-AF73-14739E818EDA}" type="presParOf" srcId="{24FDD203-4370-45D1-84AC-58E081EE50EA}" destId="{97DC9D0F-CB26-4DEE-8C31-59BF02C2864F}" srcOrd="2" destOrd="0" presId="urn:microsoft.com/office/officeart/2005/8/layout/process3"/>
    <dgm:cxn modelId="{C373332B-E512-496F-B55F-43DD3B5D6D13}" type="presParOf" srcId="{97DC9D0F-CB26-4DEE-8C31-59BF02C2864F}" destId="{696565E6-778A-4DE2-A5E0-92392A8D1180}" srcOrd="0" destOrd="0" presId="urn:microsoft.com/office/officeart/2005/8/layout/process3"/>
    <dgm:cxn modelId="{BD3A8D79-DA42-482B-BBED-C301DBAD2D6A}" type="presParOf" srcId="{97DC9D0F-CB26-4DEE-8C31-59BF02C2864F}" destId="{50768700-6822-4DBA-AA87-03E5EF51C487}" srcOrd="1" destOrd="0" presId="urn:microsoft.com/office/officeart/2005/8/layout/process3"/>
    <dgm:cxn modelId="{ABFEB986-5222-4446-8E5E-ED437B880665}" type="presParOf" srcId="{97DC9D0F-CB26-4DEE-8C31-59BF02C2864F}" destId="{731D2114-BFDD-4576-BF70-BE9C114BC38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B8247F-9968-4FC1-860B-41BC1C485BE5}" type="doc">
      <dgm:prSet loTypeId="urn:microsoft.com/office/officeart/2005/8/layout/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4A835E-76C1-4F9A-8A65-BBB5147BA71F}">
      <dgm:prSet phldrT="[Texto]" custT="1"/>
      <dgm:spPr/>
      <dgm:t>
        <a:bodyPr/>
        <a:lstStyle/>
        <a:p>
          <a:r>
            <a:rPr lang="es-ES" sz="1400" dirty="0" smtClean="0"/>
            <a:t>Cosecha</a:t>
          </a:r>
          <a:endParaRPr lang="es-ES" sz="1400" dirty="0"/>
        </a:p>
      </dgm:t>
    </dgm:pt>
    <dgm:pt modelId="{55133956-731A-4738-B676-2F79135CAFBA}" type="parTrans" cxnId="{8512E67C-6220-4DCB-B0B8-D92609EE981D}">
      <dgm:prSet/>
      <dgm:spPr/>
      <dgm:t>
        <a:bodyPr/>
        <a:lstStyle/>
        <a:p>
          <a:endParaRPr lang="es-ES"/>
        </a:p>
      </dgm:t>
    </dgm:pt>
    <dgm:pt modelId="{EFF91F37-E0DA-4AC3-BF6F-DE35E183A1F7}" type="sibTrans" cxnId="{8512E67C-6220-4DCB-B0B8-D92609EE981D}">
      <dgm:prSet/>
      <dgm:spPr/>
      <dgm:t>
        <a:bodyPr/>
        <a:lstStyle/>
        <a:p>
          <a:endParaRPr lang="es-ES"/>
        </a:p>
      </dgm:t>
    </dgm:pt>
    <dgm:pt modelId="{232AF5A9-6A1B-427D-AE9B-8D1A57EBFC1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82B13002-E4B3-4BF1-B8DD-D86C3FA29101}" type="parTrans" cxnId="{824A7706-FE80-441F-93D2-8E8E6954FA57}">
      <dgm:prSet/>
      <dgm:spPr/>
      <dgm:t>
        <a:bodyPr/>
        <a:lstStyle/>
        <a:p>
          <a:endParaRPr lang="es-ES"/>
        </a:p>
      </dgm:t>
    </dgm:pt>
    <dgm:pt modelId="{4B0132C3-B7B9-4878-BEE2-82A7148269B0}" type="sibTrans" cxnId="{824A7706-FE80-441F-93D2-8E8E6954FA57}">
      <dgm:prSet/>
      <dgm:spPr/>
      <dgm:t>
        <a:bodyPr/>
        <a:lstStyle/>
        <a:p>
          <a:endParaRPr lang="es-ES"/>
        </a:p>
      </dgm:t>
    </dgm:pt>
    <dgm:pt modelId="{43AE7744-3C4D-4CDA-B7B9-0310143826CB}">
      <dgm:prSet phldrT="[Texto]" custT="1"/>
      <dgm:spPr/>
      <dgm:t>
        <a:bodyPr/>
        <a:lstStyle/>
        <a:p>
          <a:r>
            <a:rPr lang="es-ES" sz="1400" dirty="0" smtClean="0"/>
            <a:t>Control de Calidad</a:t>
          </a:r>
          <a:endParaRPr lang="es-ES" sz="1400" dirty="0"/>
        </a:p>
      </dgm:t>
    </dgm:pt>
    <dgm:pt modelId="{3F957F1C-1250-4F53-989B-144B22F5F41F}" type="parTrans" cxnId="{51968F29-66EB-496D-A42C-6D72250FEECA}">
      <dgm:prSet/>
      <dgm:spPr/>
      <dgm:t>
        <a:bodyPr/>
        <a:lstStyle/>
        <a:p>
          <a:endParaRPr lang="es-ES"/>
        </a:p>
      </dgm:t>
    </dgm:pt>
    <dgm:pt modelId="{CEEFBA49-BF5D-47C7-A536-638A0201999E}" type="sibTrans" cxnId="{51968F29-66EB-496D-A42C-6D72250FEECA}">
      <dgm:prSet/>
      <dgm:spPr/>
      <dgm:t>
        <a:bodyPr/>
        <a:lstStyle/>
        <a:p>
          <a:endParaRPr lang="es-ES"/>
        </a:p>
      </dgm:t>
    </dgm:pt>
    <dgm:pt modelId="{3D12E5BA-08AE-40A8-8110-CAA322E5342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D06DDE0-8A11-4D3C-9A12-91CA0C20562A}" type="parTrans" cxnId="{636E95E7-4EB4-482B-8A5A-8E3B7F08BD3C}">
      <dgm:prSet/>
      <dgm:spPr/>
      <dgm:t>
        <a:bodyPr/>
        <a:lstStyle/>
        <a:p>
          <a:endParaRPr lang="es-ES"/>
        </a:p>
      </dgm:t>
    </dgm:pt>
    <dgm:pt modelId="{EACC0B42-786E-4FF1-BD7D-9CFCBE515D2E}" type="sibTrans" cxnId="{636E95E7-4EB4-482B-8A5A-8E3B7F08BD3C}">
      <dgm:prSet/>
      <dgm:spPr/>
      <dgm:t>
        <a:bodyPr/>
        <a:lstStyle/>
        <a:p>
          <a:endParaRPr lang="es-ES"/>
        </a:p>
      </dgm:t>
    </dgm:pt>
    <dgm:pt modelId="{A291401F-F080-47AD-9D40-C97F2E316BD5}">
      <dgm:prSet phldrT="[Texto]" custT="1"/>
      <dgm:spPr/>
      <dgm:t>
        <a:bodyPr/>
        <a:lstStyle/>
        <a:p>
          <a:r>
            <a:rPr lang="es-ES" sz="1400" dirty="0" err="1" smtClean="0"/>
            <a:t>Fertlización</a:t>
          </a:r>
          <a:endParaRPr lang="es-ES" sz="1400" dirty="0"/>
        </a:p>
      </dgm:t>
    </dgm:pt>
    <dgm:pt modelId="{A98C28E4-0E0F-4DDD-AC37-996D57310163}" type="parTrans" cxnId="{F1BEBF3D-FED2-4B58-BD81-4D87FA44C0C3}">
      <dgm:prSet/>
      <dgm:spPr/>
      <dgm:t>
        <a:bodyPr/>
        <a:lstStyle/>
        <a:p>
          <a:endParaRPr lang="es-ES"/>
        </a:p>
      </dgm:t>
    </dgm:pt>
    <dgm:pt modelId="{6053B8C5-A611-4E2E-8753-B49E6ECD7AAD}" type="sibTrans" cxnId="{F1BEBF3D-FED2-4B58-BD81-4D87FA44C0C3}">
      <dgm:prSet/>
      <dgm:spPr/>
      <dgm:t>
        <a:bodyPr/>
        <a:lstStyle/>
        <a:p>
          <a:endParaRPr lang="es-ES"/>
        </a:p>
      </dgm:t>
    </dgm:pt>
    <dgm:pt modelId="{B377EFF5-9952-455F-9236-58A5B006406E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sz="1400" dirty="0"/>
        </a:p>
      </dgm:t>
    </dgm:pt>
    <dgm:pt modelId="{1E7B13C2-C5F8-4187-8936-AA7024274AB0}" type="parTrans" cxnId="{AD5F09F9-9ECD-4011-9384-CA62B2EF2BC0}">
      <dgm:prSet/>
      <dgm:spPr/>
      <dgm:t>
        <a:bodyPr/>
        <a:lstStyle/>
        <a:p>
          <a:endParaRPr lang="es-ES"/>
        </a:p>
      </dgm:t>
    </dgm:pt>
    <dgm:pt modelId="{CDF1D484-81B4-47D7-94DB-093B37C90167}" type="sibTrans" cxnId="{AD5F09F9-9ECD-4011-9384-CA62B2EF2BC0}">
      <dgm:prSet/>
      <dgm:spPr/>
      <dgm:t>
        <a:bodyPr/>
        <a:lstStyle/>
        <a:p>
          <a:endParaRPr lang="es-ES"/>
        </a:p>
      </dgm:t>
    </dgm:pt>
    <dgm:pt modelId="{24FDD203-4370-45D1-84AC-58E081EE50EA}" type="pres">
      <dgm:prSet presAssocID="{28B8247F-9968-4FC1-860B-41BC1C485B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382B97-23DF-4A30-8173-61CD60322F9F}" type="pres">
      <dgm:prSet presAssocID="{A291401F-F080-47AD-9D40-C97F2E316BD5}" presName="composite" presStyleCnt="0"/>
      <dgm:spPr/>
    </dgm:pt>
    <dgm:pt modelId="{2BCBFEE2-47BD-4804-983B-4CE9B52C7908}" type="pres">
      <dgm:prSet presAssocID="{A291401F-F080-47AD-9D40-C97F2E316BD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B98F6-2A70-4B9F-8860-88A4D81415FB}" type="pres">
      <dgm:prSet presAssocID="{A291401F-F080-47AD-9D40-C97F2E316BD5}" presName="parSh" presStyleLbl="node1" presStyleIdx="0" presStyleCnt="3"/>
      <dgm:spPr/>
      <dgm:t>
        <a:bodyPr/>
        <a:lstStyle/>
        <a:p>
          <a:endParaRPr lang="es-ES"/>
        </a:p>
      </dgm:t>
    </dgm:pt>
    <dgm:pt modelId="{4F15E654-9398-44B8-B7B4-EFD1CA36F99C}" type="pres">
      <dgm:prSet presAssocID="{A291401F-F080-47AD-9D40-C97F2E316BD5}" presName="desTx" presStyleLbl="fgAcc1" presStyleIdx="0" presStyleCnt="3" custScaleY="106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44CE6-961B-4742-9637-89171AD93970}" type="pres">
      <dgm:prSet presAssocID="{6053B8C5-A611-4E2E-8753-B49E6ECD7AA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039E942-469A-4683-A959-1638FD9AC083}" type="pres">
      <dgm:prSet presAssocID="{6053B8C5-A611-4E2E-8753-B49E6ECD7AAD}" presName="connTx" presStyleLbl="sibTrans2D1" presStyleIdx="0" presStyleCnt="2"/>
      <dgm:spPr/>
      <dgm:t>
        <a:bodyPr/>
        <a:lstStyle/>
        <a:p>
          <a:endParaRPr lang="es-ES"/>
        </a:p>
      </dgm:t>
    </dgm:pt>
    <dgm:pt modelId="{0FFD4691-7631-4F98-9F42-0AC1C9821EE1}" type="pres">
      <dgm:prSet presAssocID="{F04A835E-76C1-4F9A-8A65-BBB5147BA71F}" presName="composite" presStyleCnt="0"/>
      <dgm:spPr/>
    </dgm:pt>
    <dgm:pt modelId="{1E7CF4CC-93A5-40F0-86CE-1BDA436E96EC}" type="pres">
      <dgm:prSet presAssocID="{F04A835E-76C1-4F9A-8A65-BBB5147BA71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AA404-4E37-492E-9706-9F1E677943A0}" type="pres">
      <dgm:prSet presAssocID="{F04A835E-76C1-4F9A-8A65-BBB5147BA71F}" presName="parSh" presStyleLbl="node1" presStyleIdx="1" presStyleCnt="3" custLinFactNeighborY="-34884"/>
      <dgm:spPr/>
      <dgm:t>
        <a:bodyPr/>
        <a:lstStyle/>
        <a:p>
          <a:endParaRPr lang="es-ES"/>
        </a:p>
      </dgm:t>
    </dgm:pt>
    <dgm:pt modelId="{673F779C-5B75-48DC-A7C7-245936FEEB1D}" type="pres">
      <dgm:prSet presAssocID="{F04A835E-76C1-4F9A-8A65-BBB5147BA71F}" presName="desTx" presStyleLbl="fgAcc1" presStyleIdx="1" presStyleCnt="3" custScaleY="101689" custLinFactNeighborX="4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22EC-A1D0-4F0F-9AD6-9955C06F3E5A}" type="pres">
      <dgm:prSet presAssocID="{EFF91F37-E0DA-4AC3-BF6F-DE35E183A1F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E1F2137-4733-4DB4-BCDB-6BDD79D53E49}" type="pres">
      <dgm:prSet presAssocID="{EFF91F37-E0DA-4AC3-BF6F-DE35E183A1F7}" presName="connTx" presStyleLbl="sibTrans2D1" presStyleIdx="1" presStyleCnt="2"/>
      <dgm:spPr/>
      <dgm:t>
        <a:bodyPr/>
        <a:lstStyle/>
        <a:p>
          <a:endParaRPr lang="es-ES"/>
        </a:p>
      </dgm:t>
    </dgm:pt>
    <dgm:pt modelId="{97DC9D0F-CB26-4DEE-8C31-59BF02C2864F}" type="pres">
      <dgm:prSet presAssocID="{43AE7744-3C4D-4CDA-B7B9-0310143826CB}" presName="composite" presStyleCnt="0"/>
      <dgm:spPr/>
    </dgm:pt>
    <dgm:pt modelId="{696565E6-778A-4DE2-A5E0-92392A8D1180}" type="pres">
      <dgm:prSet presAssocID="{43AE7744-3C4D-4CDA-B7B9-0310143826C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68700-6822-4DBA-AA87-03E5EF51C487}" type="pres">
      <dgm:prSet presAssocID="{43AE7744-3C4D-4CDA-B7B9-0310143826CB}" presName="parSh" presStyleLbl="node1" presStyleIdx="2" presStyleCnt="3" custLinFactNeighborY="-34884"/>
      <dgm:spPr/>
      <dgm:t>
        <a:bodyPr/>
        <a:lstStyle/>
        <a:p>
          <a:endParaRPr lang="es-ES"/>
        </a:p>
      </dgm:t>
    </dgm:pt>
    <dgm:pt modelId="{731D2114-BFDD-4576-BF70-BE9C114BC382}" type="pres">
      <dgm:prSet presAssocID="{43AE7744-3C4D-4CDA-B7B9-0310143826CB}" presName="desTx" presStyleLbl="fgAcc1" presStyleIdx="2" presStyleCnt="3" custScaleY="101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5F09F9-9ECD-4011-9384-CA62B2EF2BC0}" srcId="{A291401F-F080-47AD-9D40-C97F2E316BD5}" destId="{B377EFF5-9952-455F-9236-58A5B006406E}" srcOrd="0" destOrd="0" parTransId="{1E7B13C2-C5F8-4187-8936-AA7024274AB0}" sibTransId="{CDF1D484-81B4-47D7-94DB-093B37C90167}"/>
    <dgm:cxn modelId="{B7035A2B-5684-4E0A-9701-7480A879E90F}" type="presOf" srcId="{6053B8C5-A611-4E2E-8753-B49E6ECD7AAD}" destId="{ACB44CE6-961B-4742-9637-89171AD93970}" srcOrd="0" destOrd="0" presId="urn:microsoft.com/office/officeart/2005/8/layout/process3"/>
    <dgm:cxn modelId="{8512E67C-6220-4DCB-B0B8-D92609EE981D}" srcId="{28B8247F-9968-4FC1-860B-41BC1C485BE5}" destId="{F04A835E-76C1-4F9A-8A65-BBB5147BA71F}" srcOrd="1" destOrd="0" parTransId="{55133956-731A-4738-B676-2F79135CAFBA}" sibTransId="{EFF91F37-E0DA-4AC3-BF6F-DE35E183A1F7}"/>
    <dgm:cxn modelId="{9381E45B-DF4F-4D60-9704-DECC55DA37AD}" type="presOf" srcId="{F04A835E-76C1-4F9A-8A65-BBB5147BA71F}" destId="{225AA404-4E37-492E-9706-9F1E677943A0}" srcOrd="1" destOrd="0" presId="urn:microsoft.com/office/officeart/2005/8/layout/process3"/>
    <dgm:cxn modelId="{488134AC-82E6-480F-BBAA-DC49FA1EF8DD}" type="presOf" srcId="{EFF91F37-E0DA-4AC3-BF6F-DE35E183A1F7}" destId="{BEC522EC-A1D0-4F0F-9AD6-9955C06F3E5A}" srcOrd="0" destOrd="0" presId="urn:microsoft.com/office/officeart/2005/8/layout/process3"/>
    <dgm:cxn modelId="{51968F29-66EB-496D-A42C-6D72250FEECA}" srcId="{28B8247F-9968-4FC1-860B-41BC1C485BE5}" destId="{43AE7744-3C4D-4CDA-B7B9-0310143826CB}" srcOrd="2" destOrd="0" parTransId="{3F957F1C-1250-4F53-989B-144B22F5F41F}" sibTransId="{CEEFBA49-BF5D-47C7-A536-638A0201999E}"/>
    <dgm:cxn modelId="{F8E4601A-089E-4315-9183-99350B9FC363}" type="presOf" srcId="{3D12E5BA-08AE-40A8-8110-CAA322E53426}" destId="{731D2114-BFDD-4576-BF70-BE9C114BC382}" srcOrd="0" destOrd="0" presId="urn:microsoft.com/office/officeart/2005/8/layout/process3"/>
    <dgm:cxn modelId="{636E95E7-4EB4-482B-8A5A-8E3B7F08BD3C}" srcId="{43AE7744-3C4D-4CDA-B7B9-0310143826CB}" destId="{3D12E5BA-08AE-40A8-8110-CAA322E53426}" srcOrd="0" destOrd="0" parTransId="{2D06DDE0-8A11-4D3C-9A12-91CA0C20562A}" sibTransId="{EACC0B42-786E-4FF1-BD7D-9CFCBE515D2E}"/>
    <dgm:cxn modelId="{DDCD922F-C9E5-4AF4-AF6B-D0BD4286C8F9}" type="presOf" srcId="{F04A835E-76C1-4F9A-8A65-BBB5147BA71F}" destId="{1E7CF4CC-93A5-40F0-86CE-1BDA436E96EC}" srcOrd="0" destOrd="0" presId="urn:microsoft.com/office/officeart/2005/8/layout/process3"/>
    <dgm:cxn modelId="{E2577777-D90C-43BE-977C-F0A82116013B}" type="presOf" srcId="{B377EFF5-9952-455F-9236-58A5B006406E}" destId="{4F15E654-9398-44B8-B7B4-EFD1CA36F99C}" srcOrd="0" destOrd="0" presId="urn:microsoft.com/office/officeart/2005/8/layout/process3"/>
    <dgm:cxn modelId="{7F0720CD-EB45-48A1-A684-E2BA882222D0}" type="presOf" srcId="{28B8247F-9968-4FC1-860B-41BC1C485BE5}" destId="{24FDD203-4370-45D1-84AC-58E081EE50EA}" srcOrd="0" destOrd="0" presId="urn:microsoft.com/office/officeart/2005/8/layout/process3"/>
    <dgm:cxn modelId="{824A7706-FE80-441F-93D2-8E8E6954FA57}" srcId="{F04A835E-76C1-4F9A-8A65-BBB5147BA71F}" destId="{232AF5A9-6A1B-427D-AE9B-8D1A57EBFC1B}" srcOrd="0" destOrd="0" parTransId="{82B13002-E4B3-4BF1-B8DD-D86C3FA29101}" sibTransId="{4B0132C3-B7B9-4878-BEE2-82A7148269B0}"/>
    <dgm:cxn modelId="{81DA80AC-33FB-43CA-9BF6-8B4319974D58}" type="presOf" srcId="{A291401F-F080-47AD-9D40-C97F2E316BD5}" destId="{B62B98F6-2A70-4B9F-8860-88A4D81415FB}" srcOrd="1" destOrd="0" presId="urn:microsoft.com/office/officeart/2005/8/layout/process3"/>
    <dgm:cxn modelId="{F1BEBF3D-FED2-4B58-BD81-4D87FA44C0C3}" srcId="{28B8247F-9968-4FC1-860B-41BC1C485BE5}" destId="{A291401F-F080-47AD-9D40-C97F2E316BD5}" srcOrd="0" destOrd="0" parTransId="{A98C28E4-0E0F-4DDD-AC37-996D57310163}" sibTransId="{6053B8C5-A611-4E2E-8753-B49E6ECD7AAD}"/>
    <dgm:cxn modelId="{6A2710B6-8095-47C0-9291-BFE6BE4F54D1}" type="presOf" srcId="{43AE7744-3C4D-4CDA-B7B9-0310143826CB}" destId="{696565E6-778A-4DE2-A5E0-92392A8D1180}" srcOrd="0" destOrd="0" presId="urn:microsoft.com/office/officeart/2005/8/layout/process3"/>
    <dgm:cxn modelId="{508F2F5E-4FE2-4BFA-A077-01D764318791}" type="presOf" srcId="{6053B8C5-A611-4E2E-8753-B49E6ECD7AAD}" destId="{C039E942-469A-4683-A959-1638FD9AC083}" srcOrd="1" destOrd="0" presId="urn:microsoft.com/office/officeart/2005/8/layout/process3"/>
    <dgm:cxn modelId="{76643AA2-CD41-4084-AD8F-75C5BD4A1DAA}" type="presOf" srcId="{EFF91F37-E0DA-4AC3-BF6F-DE35E183A1F7}" destId="{FE1F2137-4733-4DB4-BCDB-6BDD79D53E49}" srcOrd="1" destOrd="0" presId="urn:microsoft.com/office/officeart/2005/8/layout/process3"/>
    <dgm:cxn modelId="{0FE65525-FDB6-41CB-B29E-391A99632EBF}" type="presOf" srcId="{A291401F-F080-47AD-9D40-C97F2E316BD5}" destId="{2BCBFEE2-47BD-4804-983B-4CE9B52C7908}" srcOrd="0" destOrd="0" presId="urn:microsoft.com/office/officeart/2005/8/layout/process3"/>
    <dgm:cxn modelId="{46AC57FF-CC12-46E5-8DD6-268503F6A665}" type="presOf" srcId="{43AE7744-3C4D-4CDA-B7B9-0310143826CB}" destId="{50768700-6822-4DBA-AA87-03E5EF51C487}" srcOrd="1" destOrd="0" presId="urn:microsoft.com/office/officeart/2005/8/layout/process3"/>
    <dgm:cxn modelId="{737D2A1C-FC2C-46B9-8F59-56A2399E4F14}" type="presOf" srcId="{232AF5A9-6A1B-427D-AE9B-8D1A57EBFC1B}" destId="{673F779C-5B75-48DC-A7C7-245936FEEB1D}" srcOrd="0" destOrd="0" presId="urn:microsoft.com/office/officeart/2005/8/layout/process3"/>
    <dgm:cxn modelId="{17FC4C22-DC51-4805-84C2-0B200C954E2A}" type="presParOf" srcId="{24FDD203-4370-45D1-84AC-58E081EE50EA}" destId="{16382B97-23DF-4A30-8173-61CD60322F9F}" srcOrd="0" destOrd="0" presId="urn:microsoft.com/office/officeart/2005/8/layout/process3"/>
    <dgm:cxn modelId="{B2B7A6D4-CCDC-4D45-8DE6-E607BC84FE14}" type="presParOf" srcId="{16382B97-23DF-4A30-8173-61CD60322F9F}" destId="{2BCBFEE2-47BD-4804-983B-4CE9B52C7908}" srcOrd="0" destOrd="0" presId="urn:microsoft.com/office/officeart/2005/8/layout/process3"/>
    <dgm:cxn modelId="{2F029504-A466-4F38-AB6D-4A176CB35487}" type="presParOf" srcId="{16382B97-23DF-4A30-8173-61CD60322F9F}" destId="{B62B98F6-2A70-4B9F-8860-88A4D81415FB}" srcOrd="1" destOrd="0" presId="urn:microsoft.com/office/officeart/2005/8/layout/process3"/>
    <dgm:cxn modelId="{CB6E5E81-0518-4C57-9280-D1CFFCB32011}" type="presParOf" srcId="{16382B97-23DF-4A30-8173-61CD60322F9F}" destId="{4F15E654-9398-44B8-B7B4-EFD1CA36F99C}" srcOrd="2" destOrd="0" presId="urn:microsoft.com/office/officeart/2005/8/layout/process3"/>
    <dgm:cxn modelId="{2A9DF854-58D3-4B0B-9C2B-49ED33B3A389}" type="presParOf" srcId="{24FDD203-4370-45D1-84AC-58E081EE50EA}" destId="{ACB44CE6-961B-4742-9637-89171AD93970}" srcOrd="1" destOrd="0" presId="urn:microsoft.com/office/officeart/2005/8/layout/process3"/>
    <dgm:cxn modelId="{99059E92-224B-41FD-B98C-DF6DC68753C9}" type="presParOf" srcId="{ACB44CE6-961B-4742-9637-89171AD93970}" destId="{C039E942-469A-4683-A959-1638FD9AC083}" srcOrd="0" destOrd="0" presId="urn:microsoft.com/office/officeart/2005/8/layout/process3"/>
    <dgm:cxn modelId="{B6282BA5-E7E9-470D-B1ED-B05BBDACD585}" type="presParOf" srcId="{24FDD203-4370-45D1-84AC-58E081EE50EA}" destId="{0FFD4691-7631-4F98-9F42-0AC1C9821EE1}" srcOrd="2" destOrd="0" presId="urn:microsoft.com/office/officeart/2005/8/layout/process3"/>
    <dgm:cxn modelId="{53283B78-70F3-4DAF-917B-3708E8F98E34}" type="presParOf" srcId="{0FFD4691-7631-4F98-9F42-0AC1C9821EE1}" destId="{1E7CF4CC-93A5-40F0-86CE-1BDA436E96EC}" srcOrd="0" destOrd="0" presId="urn:microsoft.com/office/officeart/2005/8/layout/process3"/>
    <dgm:cxn modelId="{EFB880F4-DCAB-4951-B2D2-C0EC59C27CF7}" type="presParOf" srcId="{0FFD4691-7631-4F98-9F42-0AC1C9821EE1}" destId="{225AA404-4E37-492E-9706-9F1E677943A0}" srcOrd="1" destOrd="0" presId="urn:microsoft.com/office/officeart/2005/8/layout/process3"/>
    <dgm:cxn modelId="{413AB09B-792F-45B3-BC88-AFF0F32C5B11}" type="presParOf" srcId="{0FFD4691-7631-4F98-9F42-0AC1C9821EE1}" destId="{673F779C-5B75-48DC-A7C7-245936FEEB1D}" srcOrd="2" destOrd="0" presId="urn:microsoft.com/office/officeart/2005/8/layout/process3"/>
    <dgm:cxn modelId="{41FB9C1C-9FF9-48F0-A232-B7BCE0F77BEB}" type="presParOf" srcId="{24FDD203-4370-45D1-84AC-58E081EE50EA}" destId="{BEC522EC-A1D0-4F0F-9AD6-9955C06F3E5A}" srcOrd="3" destOrd="0" presId="urn:microsoft.com/office/officeart/2005/8/layout/process3"/>
    <dgm:cxn modelId="{D7626FD2-78EE-4258-94B6-3121E36A16D0}" type="presParOf" srcId="{BEC522EC-A1D0-4F0F-9AD6-9955C06F3E5A}" destId="{FE1F2137-4733-4DB4-BCDB-6BDD79D53E49}" srcOrd="0" destOrd="0" presId="urn:microsoft.com/office/officeart/2005/8/layout/process3"/>
    <dgm:cxn modelId="{5CE5BFFD-D92B-451A-AF73-14739E818EDA}" type="presParOf" srcId="{24FDD203-4370-45D1-84AC-58E081EE50EA}" destId="{97DC9D0F-CB26-4DEE-8C31-59BF02C2864F}" srcOrd="4" destOrd="0" presId="urn:microsoft.com/office/officeart/2005/8/layout/process3"/>
    <dgm:cxn modelId="{C373332B-E512-496F-B55F-43DD3B5D6D13}" type="presParOf" srcId="{97DC9D0F-CB26-4DEE-8C31-59BF02C2864F}" destId="{696565E6-778A-4DE2-A5E0-92392A8D1180}" srcOrd="0" destOrd="0" presId="urn:microsoft.com/office/officeart/2005/8/layout/process3"/>
    <dgm:cxn modelId="{BD3A8D79-DA42-482B-BBED-C301DBAD2D6A}" type="presParOf" srcId="{97DC9D0F-CB26-4DEE-8C31-59BF02C2864F}" destId="{50768700-6822-4DBA-AA87-03E5EF51C487}" srcOrd="1" destOrd="0" presId="urn:microsoft.com/office/officeart/2005/8/layout/process3"/>
    <dgm:cxn modelId="{ABFEB986-5222-4446-8E5E-ED437B880665}" type="presParOf" srcId="{97DC9D0F-CB26-4DEE-8C31-59BF02C2864F}" destId="{731D2114-BFDD-4576-BF70-BE9C114BC38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57CB63-51A3-47DF-9747-AE6994CA176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A8A020-C958-427E-BB2C-8F67CDB7880B}">
      <dgm:prSet phldrT="[Texto]"/>
      <dgm:spPr/>
      <dgm:t>
        <a:bodyPr/>
        <a:lstStyle/>
        <a:p>
          <a:r>
            <a:rPr lang="es-ES" dirty="0" smtClean="0"/>
            <a:t>DOLARIZACIÓN</a:t>
          </a:r>
          <a:endParaRPr lang="es-ES" dirty="0"/>
        </a:p>
      </dgm:t>
    </dgm:pt>
    <dgm:pt modelId="{F82B681C-347D-4EFF-B445-71BE7D33F5EA}" type="parTrans" cxnId="{147EABB5-3CBF-4CF1-9932-596BDB699114}">
      <dgm:prSet/>
      <dgm:spPr/>
      <dgm:t>
        <a:bodyPr/>
        <a:lstStyle/>
        <a:p>
          <a:endParaRPr lang="es-ES"/>
        </a:p>
      </dgm:t>
    </dgm:pt>
    <dgm:pt modelId="{EBFBF545-67A5-4804-B3B7-8723ACA3172D}" type="sibTrans" cxnId="{147EABB5-3CBF-4CF1-9932-596BDB699114}">
      <dgm:prSet/>
      <dgm:spPr/>
      <dgm:t>
        <a:bodyPr/>
        <a:lstStyle/>
        <a:p>
          <a:endParaRPr lang="es-ES"/>
        </a:p>
      </dgm:t>
    </dgm:pt>
    <dgm:pt modelId="{A55F309F-293B-4E95-B4DC-EE2F88FC7520}">
      <dgm:prSet phldrT="[Texto]"/>
      <dgm:spPr/>
      <dgm:t>
        <a:bodyPr/>
        <a:lstStyle/>
        <a:p>
          <a:r>
            <a:rPr lang="es-ES" dirty="0" smtClean="0"/>
            <a:t>INFLACIÓN</a:t>
          </a:r>
          <a:endParaRPr lang="es-ES" dirty="0"/>
        </a:p>
      </dgm:t>
    </dgm:pt>
    <dgm:pt modelId="{A80598EA-12DF-44F0-AF71-6C0A2C263227}" type="parTrans" cxnId="{3F5508FC-1838-4E60-84F4-498A462D0B1D}">
      <dgm:prSet/>
      <dgm:spPr/>
      <dgm:t>
        <a:bodyPr/>
        <a:lstStyle/>
        <a:p>
          <a:endParaRPr lang="es-ES"/>
        </a:p>
      </dgm:t>
    </dgm:pt>
    <dgm:pt modelId="{BC7A8DAA-6258-4198-AD6F-2DF1B2C3BEF3}" type="sibTrans" cxnId="{3F5508FC-1838-4E60-84F4-498A462D0B1D}">
      <dgm:prSet/>
      <dgm:spPr/>
      <dgm:t>
        <a:bodyPr/>
        <a:lstStyle/>
        <a:p>
          <a:endParaRPr lang="es-ES"/>
        </a:p>
      </dgm:t>
    </dgm:pt>
    <dgm:pt modelId="{4B75FD43-F7AB-4D05-A12A-ECDAC888FC26}">
      <dgm:prSet phldrT="[Texto]"/>
      <dgm:spPr/>
      <dgm:t>
        <a:bodyPr/>
        <a:lstStyle/>
        <a:p>
          <a:r>
            <a:rPr lang="es-ES" dirty="0" smtClean="0"/>
            <a:t>ENFERMEDADES</a:t>
          </a:r>
          <a:endParaRPr lang="es-ES" dirty="0"/>
        </a:p>
      </dgm:t>
    </dgm:pt>
    <dgm:pt modelId="{AD3CE64D-29EE-48D0-93B4-32B9547C95C4}" type="parTrans" cxnId="{2123FF7C-149B-43D9-9E6D-B3831B1A6C91}">
      <dgm:prSet/>
      <dgm:spPr/>
      <dgm:t>
        <a:bodyPr/>
        <a:lstStyle/>
        <a:p>
          <a:endParaRPr lang="es-ES"/>
        </a:p>
      </dgm:t>
    </dgm:pt>
    <dgm:pt modelId="{8C34EAB2-7F75-4445-8A45-D67BC829104D}" type="sibTrans" cxnId="{2123FF7C-149B-43D9-9E6D-B3831B1A6C91}">
      <dgm:prSet/>
      <dgm:spPr/>
      <dgm:t>
        <a:bodyPr/>
        <a:lstStyle/>
        <a:p>
          <a:endParaRPr lang="es-ES"/>
        </a:p>
      </dgm:t>
    </dgm:pt>
    <dgm:pt modelId="{53D65F86-76D5-471E-8360-9313A56C2854}">
      <dgm:prSet phldrT="[Texto]"/>
      <dgm:spPr/>
      <dgm:t>
        <a:bodyPr/>
        <a:lstStyle/>
        <a:p>
          <a:r>
            <a:rPr lang="es-ES" dirty="0" smtClean="0"/>
            <a:t>INSUMOS AGRÍCOLAS</a:t>
          </a:r>
          <a:endParaRPr lang="es-ES" dirty="0"/>
        </a:p>
      </dgm:t>
    </dgm:pt>
    <dgm:pt modelId="{7FA9335F-061E-4DEB-BB57-6C4D8889C07E}" type="parTrans" cxnId="{CDC48F28-7F4B-4FDD-9823-6A4969AFBC05}">
      <dgm:prSet/>
      <dgm:spPr/>
      <dgm:t>
        <a:bodyPr/>
        <a:lstStyle/>
        <a:p>
          <a:endParaRPr lang="es-ES"/>
        </a:p>
      </dgm:t>
    </dgm:pt>
    <dgm:pt modelId="{98CCC388-A51E-4FFC-B787-AEAD4137A36A}" type="sibTrans" cxnId="{CDC48F28-7F4B-4FDD-9823-6A4969AFBC05}">
      <dgm:prSet/>
      <dgm:spPr/>
      <dgm:t>
        <a:bodyPr/>
        <a:lstStyle/>
        <a:p>
          <a:endParaRPr lang="es-ES"/>
        </a:p>
      </dgm:t>
    </dgm:pt>
    <dgm:pt modelId="{886DD361-5E86-4E90-BDFC-23772790C533}">
      <dgm:prSet phldrT="[Texto]"/>
      <dgm:spPr/>
      <dgm:t>
        <a:bodyPr/>
        <a:lstStyle/>
        <a:p>
          <a:r>
            <a:rPr lang="es-ES" dirty="0" smtClean="0"/>
            <a:t>MANO DE OBRRA</a:t>
          </a:r>
          <a:endParaRPr lang="es-ES" dirty="0"/>
        </a:p>
      </dgm:t>
    </dgm:pt>
    <dgm:pt modelId="{0FF995FC-7A83-4B4D-BEA3-DC3398D673AE}" type="parTrans" cxnId="{0B52F4FC-6484-4C1D-ABDD-6D00EBD54B8C}">
      <dgm:prSet/>
      <dgm:spPr/>
      <dgm:t>
        <a:bodyPr/>
        <a:lstStyle/>
        <a:p>
          <a:endParaRPr lang="es-ES"/>
        </a:p>
      </dgm:t>
    </dgm:pt>
    <dgm:pt modelId="{22F4E9F5-663C-4740-B053-3AD769F106A8}" type="sibTrans" cxnId="{0B52F4FC-6484-4C1D-ABDD-6D00EBD54B8C}">
      <dgm:prSet/>
      <dgm:spPr/>
      <dgm:t>
        <a:bodyPr/>
        <a:lstStyle/>
        <a:p>
          <a:endParaRPr lang="es-ES"/>
        </a:p>
      </dgm:t>
    </dgm:pt>
    <dgm:pt modelId="{CDC7AB6F-BD38-42A4-9ACA-119432ADC6C1}">
      <dgm:prSet phldrT="[Texto]"/>
      <dgm:spPr/>
      <dgm:t>
        <a:bodyPr/>
        <a:lstStyle/>
        <a:p>
          <a:r>
            <a:rPr lang="es-ES" dirty="0" smtClean="0"/>
            <a:t>OBLIGACIONES TRIBUTARIAS</a:t>
          </a:r>
          <a:endParaRPr lang="es-ES" dirty="0"/>
        </a:p>
      </dgm:t>
    </dgm:pt>
    <dgm:pt modelId="{1A0D5BB1-9DD1-4F78-8D5D-B1E5C666DD09}" type="parTrans" cxnId="{B2ABB968-1041-40DF-BEF0-D4D9D30AC774}">
      <dgm:prSet/>
      <dgm:spPr/>
      <dgm:t>
        <a:bodyPr/>
        <a:lstStyle/>
        <a:p>
          <a:endParaRPr lang="es-ES"/>
        </a:p>
      </dgm:t>
    </dgm:pt>
    <dgm:pt modelId="{6E690762-907F-4075-9F98-468F1AE7A358}" type="sibTrans" cxnId="{B2ABB968-1041-40DF-BEF0-D4D9D30AC774}">
      <dgm:prSet/>
      <dgm:spPr/>
      <dgm:t>
        <a:bodyPr/>
        <a:lstStyle/>
        <a:p>
          <a:endParaRPr lang="es-ES"/>
        </a:p>
      </dgm:t>
    </dgm:pt>
    <dgm:pt modelId="{EA21DB5D-38B8-49E1-A7AD-2ECE37D72D5D}">
      <dgm:prSet phldrT="[Texto]"/>
      <dgm:spPr/>
      <dgm:t>
        <a:bodyPr/>
        <a:lstStyle/>
        <a:p>
          <a:r>
            <a:rPr lang="es-ES" dirty="0" smtClean="0"/>
            <a:t>CERTIFICACIONES</a:t>
          </a:r>
          <a:endParaRPr lang="es-ES" dirty="0"/>
        </a:p>
      </dgm:t>
    </dgm:pt>
    <dgm:pt modelId="{27DD7A54-E95B-4D5F-8679-61CE7D16551A}" type="parTrans" cxnId="{93BC28AD-092B-4858-BF4B-EFB0EA005C50}">
      <dgm:prSet/>
      <dgm:spPr/>
      <dgm:t>
        <a:bodyPr/>
        <a:lstStyle/>
        <a:p>
          <a:endParaRPr lang="es-ES"/>
        </a:p>
      </dgm:t>
    </dgm:pt>
    <dgm:pt modelId="{A6E0ED35-D283-496F-B246-B910F53A5850}" type="sibTrans" cxnId="{93BC28AD-092B-4858-BF4B-EFB0EA005C50}">
      <dgm:prSet/>
      <dgm:spPr/>
      <dgm:t>
        <a:bodyPr/>
        <a:lstStyle/>
        <a:p>
          <a:endParaRPr lang="es-ES"/>
        </a:p>
      </dgm:t>
    </dgm:pt>
    <dgm:pt modelId="{ED0DC492-DE88-43B2-A153-4169599AA2C5}">
      <dgm:prSet phldrT="[Texto]"/>
      <dgm:spPr/>
      <dgm:t>
        <a:bodyPr/>
        <a:lstStyle/>
        <a:p>
          <a:r>
            <a:rPr lang="es-ES" dirty="0" smtClean="0"/>
            <a:t>COSTOS FINANCIEROS</a:t>
          </a:r>
          <a:endParaRPr lang="es-ES" dirty="0"/>
        </a:p>
      </dgm:t>
    </dgm:pt>
    <dgm:pt modelId="{F764317B-357C-4C05-B610-2EB84D8F304D}" type="parTrans" cxnId="{C3EA6FF1-F275-4F69-951F-C14D6D35EBBF}">
      <dgm:prSet/>
      <dgm:spPr/>
      <dgm:t>
        <a:bodyPr/>
        <a:lstStyle/>
        <a:p>
          <a:endParaRPr lang="es-ES"/>
        </a:p>
      </dgm:t>
    </dgm:pt>
    <dgm:pt modelId="{541FAE1A-7568-40F9-BFDE-969F404A93EC}" type="sibTrans" cxnId="{C3EA6FF1-F275-4F69-951F-C14D6D35EBBF}">
      <dgm:prSet/>
      <dgm:spPr/>
      <dgm:t>
        <a:bodyPr/>
        <a:lstStyle/>
        <a:p>
          <a:endParaRPr lang="es-ES"/>
        </a:p>
      </dgm:t>
    </dgm:pt>
    <dgm:pt modelId="{FFF58193-166E-4179-B70E-1CC7AF7CBEBA}">
      <dgm:prSet phldrT="[Texto]"/>
      <dgm:spPr/>
      <dgm:t>
        <a:bodyPr/>
        <a:lstStyle/>
        <a:p>
          <a:r>
            <a:rPr lang="es-ES" dirty="0" smtClean="0"/>
            <a:t>TECNIFICACIÓN FINANCIERA</a:t>
          </a:r>
          <a:endParaRPr lang="es-ES" dirty="0"/>
        </a:p>
      </dgm:t>
    </dgm:pt>
    <dgm:pt modelId="{0DD87983-1932-4022-BC86-56586106D09C}" type="parTrans" cxnId="{1002BEC1-2A5E-41ED-8673-9219B9918214}">
      <dgm:prSet/>
      <dgm:spPr/>
      <dgm:t>
        <a:bodyPr/>
        <a:lstStyle/>
        <a:p>
          <a:endParaRPr lang="es-ES"/>
        </a:p>
      </dgm:t>
    </dgm:pt>
    <dgm:pt modelId="{09E5B0C0-4944-4750-8C5F-8B0FFE5E9FBA}" type="sibTrans" cxnId="{1002BEC1-2A5E-41ED-8673-9219B9918214}">
      <dgm:prSet/>
      <dgm:spPr/>
      <dgm:t>
        <a:bodyPr/>
        <a:lstStyle/>
        <a:p>
          <a:endParaRPr lang="es-ES"/>
        </a:p>
      </dgm:t>
    </dgm:pt>
    <dgm:pt modelId="{47565BDE-F581-4428-94AE-E8132466410A}" type="pres">
      <dgm:prSet presAssocID="{1E57CB63-51A3-47DF-9747-AE6994CA17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72CFDD-3DB9-4D24-9FDD-1FC6769A21D7}" type="pres">
      <dgm:prSet presAssocID="{8EA8A020-C958-427E-BB2C-8F67CDB7880B}" presName="composite" presStyleCnt="0"/>
      <dgm:spPr/>
    </dgm:pt>
    <dgm:pt modelId="{CB582B1C-1871-4137-BADE-A6EBCCC07BD4}" type="pres">
      <dgm:prSet presAssocID="{8EA8A020-C958-427E-BB2C-8F67CDB7880B}" presName="rect1" presStyleLbl="bgImgPlace1" presStyleIdx="0" presStyleCnt="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872DD1-A715-4081-995D-F4EF393C6604}" type="pres">
      <dgm:prSet presAssocID="{8EA8A020-C958-427E-BB2C-8F67CDB7880B}" presName="wedgeRectCallout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3F7E3-AA57-4D46-BE40-84948E2DDA76}" type="pres">
      <dgm:prSet presAssocID="{EBFBF545-67A5-4804-B3B7-8723ACA3172D}" presName="sibTrans" presStyleCnt="0"/>
      <dgm:spPr/>
    </dgm:pt>
    <dgm:pt modelId="{D5D34D93-DF83-4512-A8F2-420825836077}" type="pres">
      <dgm:prSet presAssocID="{A55F309F-293B-4E95-B4DC-EE2F88FC7520}" presName="composite" presStyleCnt="0"/>
      <dgm:spPr/>
    </dgm:pt>
    <dgm:pt modelId="{69942F88-E2CD-4983-B4E6-FC4C6A0B85CD}" type="pres">
      <dgm:prSet presAssocID="{A55F309F-293B-4E95-B4DC-EE2F88FC7520}" presName="rect1" presStyleLbl="bgImgPlace1" presStyleIdx="1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D78F0B-E03F-4275-B8DF-F21B3B07D9C9}" type="pres">
      <dgm:prSet presAssocID="{A55F309F-293B-4E95-B4DC-EE2F88FC7520}" presName="wedgeRectCallout1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652CB-C0E8-45F8-99AE-170D44381908}" type="pres">
      <dgm:prSet presAssocID="{BC7A8DAA-6258-4198-AD6F-2DF1B2C3BEF3}" presName="sibTrans" presStyleCnt="0"/>
      <dgm:spPr/>
    </dgm:pt>
    <dgm:pt modelId="{100CAE3A-09D4-4217-983A-5B8E62EF211D}" type="pres">
      <dgm:prSet presAssocID="{4B75FD43-F7AB-4D05-A12A-ECDAC888FC26}" presName="composite" presStyleCnt="0"/>
      <dgm:spPr/>
    </dgm:pt>
    <dgm:pt modelId="{C257AE3A-192D-47EC-A9C6-D49B17A2D4A9}" type="pres">
      <dgm:prSet presAssocID="{4B75FD43-F7AB-4D05-A12A-ECDAC888FC26}" presName="rect1" presStyleLbl="bgImgPlace1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652252C-5DDA-4238-9851-C7822DBEBE3C}" type="pres">
      <dgm:prSet presAssocID="{4B75FD43-F7AB-4D05-A12A-ECDAC888FC26}" presName="wedgeRectCallout1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5EA67-A61E-45ED-B84F-9C5D41F5721A}" type="pres">
      <dgm:prSet presAssocID="{8C34EAB2-7F75-4445-8A45-D67BC829104D}" presName="sibTrans" presStyleCnt="0"/>
      <dgm:spPr/>
    </dgm:pt>
    <dgm:pt modelId="{21556410-C66B-49C5-8CB1-6859B745E760}" type="pres">
      <dgm:prSet presAssocID="{53D65F86-76D5-471E-8360-9313A56C2854}" presName="composite" presStyleCnt="0"/>
      <dgm:spPr/>
    </dgm:pt>
    <dgm:pt modelId="{B4B2AE90-1EAA-42DD-9951-74C4F456C215}" type="pres">
      <dgm:prSet presAssocID="{53D65F86-76D5-471E-8360-9313A56C2854}" presName="rect1" presStyleLbl="bgImgPlace1" presStyleIdx="3" presStyleCnt="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9428B6A-0255-4F92-ABEB-5C5D686C3A46}" type="pres">
      <dgm:prSet presAssocID="{53D65F86-76D5-471E-8360-9313A56C2854}" presName="wedgeRectCallout1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0CF88-2F9F-40EE-83F3-83E1BEDADC9E}" type="pres">
      <dgm:prSet presAssocID="{98CCC388-A51E-4FFC-B787-AEAD4137A36A}" presName="sibTrans" presStyleCnt="0"/>
      <dgm:spPr/>
    </dgm:pt>
    <dgm:pt modelId="{1BB1F237-1AE0-434F-9340-89E078BE984E}" type="pres">
      <dgm:prSet presAssocID="{886DD361-5E86-4E90-BDFC-23772790C533}" presName="composite" presStyleCnt="0"/>
      <dgm:spPr/>
    </dgm:pt>
    <dgm:pt modelId="{67D52E5D-BB77-4D53-8287-9ED0FF3948D2}" type="pres">
      <dgm:prSet presAssocID="{886DD361-5E86-4E90-BDFC-23772790C533}" presName="rect1" presStyleLbl="bgImgPlace1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9CD7F6A-CB46-448D-B7DB-12DCA46A7E83}" type="pres">
      <dgm:prSet presAssocID="{886DD361-5E86-4E90-BDFC-23772790C533}" presName="wedgeRectCallout1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4F700-CACB-4A09-B61D-639FBE2BACC9}" type="pres">
      <dgm:prSet presAssocID="{22F4E9F5-663C-4740-B053-3AD769F106A8}" presName="sibTrans" presStyleCnt="0"/>
      <dgm:spPr/>
    </dgm:pt>
    <dgm:pt modelId="{1B40F5CD-466D-4B4D-9BE0-FF0CBD2D4408}" type="pres">
      <dgm:prSet presAssocID="{CDC7AB6F-BD38-42A4-9ACA-119432ADC6C1}" presName="composite" presStyleCnt="0"/>
      <dgm:spPr/>
    </dgm:pt>
    <dgm:pt modelId="{7E0BB365-2165-4F52-9426-1482591A0CB5}" type="pres">
      <dgm:prSet presAssocID="{CDC7AB6F-BD38-42A4-9ACA-119432ADC6C1}" presName="rect1" presStyleLbl="bgImgPlace1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25724C61-D2B0-4A14-AFFD-2FB8E2A85F08}" type="pres">
      <dgm:prSet presAssocID="{CDC7AB6F-BD38-42A4-9ACA-119432ADC6C1}" presName="wedgeRectCallout1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BD3DA-73B9-4DC2-87FA-8EAA0CA978B0}" type="pres">
      <dgm:prSet presAssocID="{6E690762-907F-4075-9F98-468F1AE7A358}" presName="sibTrans" presStyleCnt="0"/>
      <dgm:spPr/>
    </dgm:pt>
    <dgm:pt modelId="{C03E7BC2-944E-424E-BCA8-BF80F8370B29}" type="pres">
      <dgm:prSet presAssocID="{EA21DB5D-38B8-49E1-A7AD-2ECE37D72D5D}" presName="composite" presStyleCnt="0"/>
      <dgm:spPr/>
    </dgm:pt>
    <dgm:pt modelId="{DB3BC832-6AC3-4482-A61F-82EA49F5B38B}" type="pres">
      <dgm:prSet presAssocID="{EA21DB5D-38B8-49E1-A7AD-2ECE37D72D5D}" presName="rect1" presStyleLbl="bgImgPlace1" presStyleIdx="6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4D102B24-A36D-4548-913C-B717E28B998B}" type="pres">
      <dgm:prSet presAssocID="{EA21DB5D-38B8-49E1-A7AD-2ECE37D72D5D}" presName="wedgeRectCallout1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7A06B-2360-4B76-869B-9AE969E1C89F}" type="pres">
      <dgm:prSet presAssocID="{A6E0ED35-D283-496F-B246-B910F53A5850}" presName="sibTrans" presStyleCnt="0"/>
      <dgm:spPr/>
    </dgm:pt>
    <dgm:pt modelId="{AC1C9E9F-D3A3-4968-9A72-0DB95FB7E62D}" type="pres">
      <dgm:prSet presAssocID="{ED0DC492-DE88-43B2-A153-4169599AA2C5}" presName="composite" presStyleCnt="0"/>
      <dgm:spPr/>
    </dgm:pt>
    <dgm:pt modelId="{8A26FC88-7CD9-4DF5-8310-D243D6D559B5}" type="pres">
      <dgm:prSet presAssocID="{ED0DC492-DE88-43B2-A153-4169599AA2C5}" presName="rect1" presStyleLbl="bgImgPlace1" presStyleIdx="7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E3A3B4FF-240C-436F-B10D-C8ECCBE310F6}" type="pres">
      <dgm:prSet presAssocID="{ED0DC492-DE88-43B2-A153-4169599AA2C5}" presName="wedgeRectCallout1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0E47A-7E1C-4F86-B3C3-6BA250792120}" type="pres">
      <dgm:prSet presAssocID="{541FAE1A-7568-40F9-BFDE-969F404A93EC}" presName="sibTrans" presStyleCnt="0"/>
      <dgm:spPr/>
    </dgm:pt>
    <dgm:pt modelId="{F5629DEB-2F60-4215-B582-E7C5E8E21683}" type="pres">
      <dgm:prSet presAssocID="{FFF58193-166E-4179-B70E-1CC7AF7CBEBA}" presName="composite" presStyleCnt="0"/>
      <dgm:spPr/>
    </dgm:pt>
    <dgm:pt modelId="{102C9A7C-8603-480F-916A-5691BB846EF9}" type="pres">
      <dgm:prSet presAssocID="{FFF58193-166E-4179-B70E-1CC7AF7CBEBA}" presName="rect1" presStyleLbl="bgImgPlace1" presStyleIdx="8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DA16285A-5E0E-4F57-8228-9E160278811A}" type="pres">
      <dgm:prSet presAssocID="{FFF58193-166E-4179-B70E-1CC7AF7CBEBA}" presName="wedgeRectCallout1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54157F-1C6C-4ADB-A795-DAE35D50E7F1}" type="presOf" srcId="{CDC7AB6F-BD38-42A4-9ACA-119432ADC6C1}" destId="{25724C61-D2B0-4A14-AFFD-2FB8E2A85F08}" srcOrd="0" destOrd="0" presId="urn:microsoft.com/office/officeart/2008/layout/BendingPictureCaptionList"/>
    <dgm:cxn modelId="{2EFF9E92-2D79-4540-ABF7-B598D2011069}" type="presOf" srcId="{4B75FD43-F7AB-4D05-A12A-ECDAC888FC26}" destId="{F652252C-5DDA-4238-9851-C7822DBEBE3C}" srcOrd="0" destOrd="0" presId="urn:microsoft.com/office/officeart/2008/layout/BendingPictureCaptionList"/>
    <dgm:cxn modelId="{F1D0F1F8-1563-41B8-95C0-0BC8ADEB6B5C}" type="presOf" srcId="{FFF58193-166E-4179-B70E-1CC7AF7CBEBA}" destId="{DA16285A-5E0E-4F57-8228-9E160278811A}" srcOrd="0" destOrd="0" presId="urn:microsoft.com/office/officeart/2008/layout/BendingPictureCaptionList"/>
    <dgm:cxn modelId="{99FD9FDF-9BDC-4C5E-A442-D2205A563B38}" type="presOf" srcId="{886DD361-5E86-4E90-BDFC-23772790C533}" destId="{B9CD7F6A-CB46-448D-B7DB-12DCA46A7E83}" srcOrd="0" destOrd="0" presId="urn:microsoft.com/office/officeart/2008/layout/BendingPictureCaptionList"/>
    <dgm:cxn modelId="{B2ABB968-1041-40DF-BEF0-D4D9D30AC774}" srcId="{1E57CB63-51A3-47DF-9747-AE6994CA176A}" destId="{CDC7AB6F-BD38-42A4-9ACA-119432ADC6C1}" srcOrd="5" destOrd="0" parTransId="{1A0D5BB1-9DD1-4F78-8D5D-B1E5C666DD09}" sibTransId="{6E690762-907F-4075-9F98-468F1AE7A358}"/>
    <dgm:cxn modelId="{827BD5C3-3888-4265-9AA4-1B9AF4749ACD}" type="presOf" srcId="{1E57CB63-51A3-47DF-9747-AE6994CA176A}" destId="{47565BDE-F581-4428-94AE-E8132466410A}" srcOrd="0" destOrd="0" presId="urn:microsoft.com/office/officeart/2008/layout/BendingPictureCaptionList"/>
    <dgm:cxn modelId="{626492F8-7AF8-4BD6-9DE6-225C610AB45B}" type="presOf" srcId="{EA21DB5D-38B8-49E1-A7AD-2ECE37D72D5D}" destId="{4D102B24-A36D-4548-913C-B717E28B998B}" srcOrd="0" destOrd="0" presId="urn:microsoft.com/office/officeart/2008/layout/BendingPictureCaptionList"/>
    <dgm:cxn modelId="{3F5508FC-1838-4E60-84F4-498A462D0B1D}" srcId="{1E57CB63-51A3-47DF-9747-AE6994CA176A}" destId="{A55F309F-293B-4E95-B4DC-EE2F88FC7520}" srcOrd="1" destOrd="0" parTransId="{A80598EA-12DF-44F0-AF71-6C0A2C263227}" sibTransId="{BC7A8DAA-6258-4198-AD6F-2DF1B2C3BEF3}"/>
    <dgm:cxn modelId="{FA605342-259C-478F-B0D8-AF038E5D51F6}" type="presOf" srcId="{53D65F86-76D5-471E-8360-9313A56C2854}" destId="{D9428B6A-0255-4F92-ABEB-5C5D686C3A46}" srcOrd="0" destOrd="0" presId="urn:microsoft.com/office/officeart/2008/layout/BendingPictureCaptionList"/>
    <dgm:cxn modelId="{2123FF7C-149B-43D9-9E6D-B3831B1A6C91}" srcId="{1E57CB63-51A3-47DF-9747-AE6994CA176A}" destId="{4B75FD43-F7AB-4D05-A12A-ECDAC888FC26}" srcOrd="2" destOrd="0" parTransId="{AD3CE64D-29EE-48D0-93B4-32B9547C95C4}" sibTransId="{8C34EAB2-7F75-4445-8A45-D67BC829104D}"/>
    <dgm:cxn modelId="{93BC28AD-092B-4858-BF4B-EFB0EA005C50}" srcId="{1E57CB63-51A3-47DF-9747-AE6994CA176A}" destId="{EA21DB5D-38B8-49E1-A7AD-2ECE37D72D5D}" srcOrd="6" destOrd="0" parTransId="{27DD7A54-E95B-4D5F-8679-61CE7D16551A}" sibTransId="{A6E0ED35-D283-496F-B246-B910F53A5850}"/>
    <dgm:cxn modelId="{0B52F4FC-6484-4C1D-ABDD-6D00EBD54B8C}" srcId="{1E57CB63-51A3-47DF-9747-AE6994CA176A}" destId="{886DD361-5E86-4E90-BDFC-23772790C533}" srcOrd="4" destOrd="0" parTransId="{0FF995FC-7A83-4B4D-BEA3-DC3398D673AE}" sibTransId="{22F4E9F5-663C-4740-B053-3AD769F106A8}"/>
    <dgm:cxn modelId="{D85416F5-CEA3-48F1-845F-C14475B919BE}" type="presOf" srcId="{ED0DC492-DE88-43B2-A153-4169599AA2C5}" destId="{E3A3B4FF-240C-436F-B10D-C8ECCBE310F6}" srcOrd="0" destOrd="0" presId="urn:microsoft.com/office/officeart/2008/layout/BendingPictureCaptionList"/>
    <dgm:cxn modelId="{147EABB5-3CBF-4CF1-9932-596BDB699114}" srcId="{1E57CB63-51A3-47DF-9747-AE6994CA176A}" destId="{8EA8A020-C958-427E-BB2C-8F67CDB7880B}" srcOrd="0" destOrd="0" parTransId="{F82B681C-347D-4EFF-B445-71BE7D33F5EA}" sibTransId="{EBFBF545-67A5-4804-B3B7-8723ACA3172D}"/>
    <dgm:cxn modelId="{C3EA6FF1-F275-4F69-951F-C14D6D35EBBF}" srcId="{1E57CB63-51A3-47DF-9747-AE6994CA176A}" destId="{ED0DC492-DE88-43B2-A153-4169599AA2C5}" srcOrd="7" destOrd="0" parTransId="{F764317B-357C-4C05-B610-2EB84D8F304D}" sibTransId="{541FAE1A-7568-40F9-BFDE-969F404A93EC}"/>
    <dgm:cxn modelId="{25BD2178-2CDF-4645-BA06-1F51743D167C}" type="presOf" srcId="{A55F309F-293B-4E95-B4DC-EE2F88FC7520}" destId="{DCD78F0B-E03F-4275-B8DF-F21B3B07D9C9}" srcOrd="0" destOrd="0" presId="urn:microsoft.com/office/officeart/2008/layout/BendingPictureCaptionList"/>
    <dgm:cxn modelId="{CDC48F28-7F4B-4FDD-9823-6A4969AFBC05}" srcId="{1E57CB63-51A3-47DF-9747-AE6994CA176A}" destId="{53D65F86-76D5-471E-8360-9313A56C2854}" srcOrd="3" destOrd="0" parTransId="{7FA9335F-061E-4DEB-BB57-6C4D8889C07E}" sibTransId="{98CCC388-A51E-4FFC-B787-AEAD4137A36A}"/>
    <dgm:cxn modelId="{1002BEC1-2A5E-41ED-8673-9219B9918214}" srcId="{1E57CB63-51A3-47DF-9747-AE6994CA176A}" destId="{FFF58193-166E-4179-B70E-1CC7AF7CBEBA}" srcOrd="8" destOrd="0" parTransId="{0DD87983-1932-4022-BC86-56586106D09C}" sibTransId="{09E5B0C0-4944-4750-8C5F-8B0FFE5E9FBA}"/>
    <dgm:cxn modelId="{70C41714-36AB-48A8-96CF-1EB5657C1B3A}" type="presOf" srcId="{8EA8A020-C958-427E-BB2C-8F67CDB7880B}" destId="{98872DD1-A715-4081-995D-F4EF393C6604}" srcOrd="0" destOrd="0" presId="urn:microsoft.com/office/officeart/2008/layout/BendingPictureCaptionList"/>
    <dgm:cxn modelId="{27AFD488-9D4E-4A89-AC45-9B5379D01E16}" type="presParOf" srcId="{47565BDE-F581-4428-94AE-E8132466410A}" destId="{E072CFDD-3DB9-4D24-9FDD-1FC6769A21D7}" srcOrd="0" destOrd="0" presId="urn:microsoft.com/office/officeart/2008/layout/BendingPictureCaptionList"/>
    <dgm:cxn modelId="{0209037F-A55B-4866-97A8-B7C12D571190}" type="presParOf" srcId="{E072CFDD-3DB9-4D24-9FDD-1FC6769A21D7}" destId="{CB582B1C-1871-4137-BADE-A6EBCCC07BD4}" srcOrd="0" destOrd="0" presId="urn:microsoft.com/office/officeart/2008/layout/BendingPictureCaptionList"/>
    <dgm:cxn modelId="{6C9EB8A8-A844-4FE8-913B-85C407BB012E}" type="presParOf" srcId="{E072CFDD-3DB9-4D24-9FDD-1FC6769A21D7}" destId="{98872DD1-A715-4081-995D-F4EF393C6604}" srcOrd="1" destOrd="0" presId="urn:microsoft.com/office/officeart/2008/layout/BendingPictureCaptionList"/>
    <dgm:cxn modelId="{F35A0EA6-C7EE-4803-8DB2-4EA3C6386C97}" type="presParOf" srcId="{47565BDE-F581-4428-94AE-E8132466410A}" destId="{8673F7E3-AA57-4D46-BE40-84948E2DDA76}" srcOrd="1" destOrd="0" presId="urn:microsoft.com/office/officeart/2008/layout/BendingPictureCaptionList"/>
    <dgm:cxn modelId="{07F51C0F-A908-4CC3-A89C-56DD2ACE016E}" type="presParOf" srcId="{47565BDE-F581-4428-94AE-E8132466410A}" destId="{D5D34D93-DF83-4512-A8F2-420825836077}" srcOrd="2" destOrd="0" presId="urn:microsoft.com/office/officeart/2008/layout/BendingPictureCaptionList"/>
    <dgm:cxn modelId="{42001284-8AFA-4EC1-82AC-718A2E537BA4}" type="presParOf" srcId="{D5D34D93-DF83-4512-A8F2-420825836077}" destId="{69942F88-E2CD-4983-B4E6-FC4C6A0B85CD}" srcOrd="0" destOrd="0" presId="urn:microsoft.com/office/officeart/2008/layout/BendingPictureCaptionList"/>
    <dgm:cxn modelId="{122F7F85-C573-46CA-8BAB-805B80544477}" type="presParOf" srcId="{D5D34D93-DF83-4512-A8F2-420825836077}" destId="{DCD78F0B-E03F-4275-B8DF-F21B3B07D9C9}" srcOrd="1" destOrd="0" presId="urn:microsoft.com/office/officeart/2008/layout/BendingPictureCaptionList"/>
    <dgm:cxn modelId="{9F99E3B8-F8D3-4D4F-833B-FEDCBB655BF0}" type="presParOf" srcId="{47565BDE-F581-4428-94AE-E8132466410A}" destId="{04C652CB-C0E8-45F8-99AE-170D44381908}" srcOrd="3" destOrd="0" presId="urn:microsoft.com/office/officeart/2008/layout/BendingPictureCaptionList"/>
    <dgm:cxn modelId="{27ABEC2D-04FB-496B-8461-4F49E6ADB329}" type="presParOf" srcId="{47565BDE-F581-4428-94AE-E8132466410A}" destId="{100CAE3A-09D4-4217-983A-5B8E62EF211D}" srcOrd="4" destOrd="0" presId="urn:microsoft.com/office/officeart/2008/layout/BendingPictureCaptionList"/>
    <dgm:cxn modelId="{B7D61795-896E-43BC-81ED-BD05B99002CB}" type="presParOf" srcId="{100CAE3A-09D4-4217-983A-5B8E62EF211D}" destId="{C257AE3A-192D-47EC-A9C6-D49B17A2D4A9}" srcOrd="0" destOrd="0" presId="urn:microsoft.com/office/officeart/2008/layout/BendingPictureCaptionList"/>
    <dgm:cxn modelId="{D6F919A8-44AA-4AC2-9266-19745D21F010}" type="presParOf" srcId="{100CAE3A-09D4-4217-983A-5B8E62EF211D}" destId="{F652252C-5DDA-4238-9851-C7822DBEBE3C}" srcOrd="1" destOrd="0" presId="urn:microsoft.com/office/officeart/2008/layout/BendingPictureCaptionList"/>
    <dgm:cxn modelId="{AD07187C-8905-4E57-B810-BD43E6CC0F00}" type="presParOf" srcId="{47565BDE-F581-4428-94AE-E8132466410A}" destId="{1A45EA67-A61E-45ED-B84F-9C5D41F5721A}" srcOrd="5" destOrd="0" presId="urn:microsoft.com/office/officeart/2008/layout/BendingPictureCaptionList"/>
    <dgm:cxn modelId="{049FA0CB-10E2-4EF7-BB10-F568553B3A97}" type="presParOf" srcId="{47565BDE-F581-4428-94AE-E8132466410A}" destId="{21556410-C66B-49C5-8CB1-6859B745E760}" srcOrd="6" destOrd="0" presId="urn:microsoft.com/office/officeart/2008/layout/BendingPictureCaptionList"/>
    <dgm:cxn modelId="{731C639A-853B-4668-9559-AD30CA608AED}" type="presParOf" srcId="{21556410-C66B-49C5-8CB1-6859B745E760}" destId="{B4B2AE90-1EAA-42DD-9951-74C4F456C215}" srcOrd="0" destOrd="0" presId="urn:microsoft.com/office/officeart/2008/layout/BendingPictureCaptionList"/>
    <dgm:cxn modelId="{F0386366-EC68-4C83-B13A-570C5A3AA6B9}" type="presParOf" srcId="{21556410-C66B-49C5-8CB1-6859B745E760}" destId="{D9428B6A-0255-4F92-ABEB-5C5D686C3A46}" srcOrd="1" destOrd="0" presId="urn:microsoft.com/office/officeart/2008/layout/BendingPictureCaptionList"/>
    <dgm:cxn modelId="{6DF38C8D-269E-419E-8484-6B20638B3F70}" type="presParOf" srcId="{47565BDE-F581-4428-94AE-E8132466410A}" destId="{7060CF88-2F9F-40EE-83F3-83E1BEDADC9E}" srcOrd="7" destOrd="0" presId="urn:microsoft.com/office/officeart/2008/layout/BendingPictureCaptionList"/>
    <dgm:cxn modelId="{8AB3887D-E068-4FAF-8DE0-1B52551DF6B1}" type="presParOf" srcId="{47565BDE-F581-4428-94AE-E8132466410A}" destId="{1BB1F237-1AE0-434F-9340-89E078BE984E}" srcOrd="8" destOrd="0" presId="urn:microsoft.com/office/officeart/2008/layout/BendingPictureCaptionList"/>
    <dgm:cxn modelId="{BAAEE39A-AD86-43E0-9C72-9E84FA43E8D4}" type="presParOf" srcId="{1BB1F237-1AE0-434F-9340-89E078BE984E}" destId="{67D52E5D-BB77-4D53-8287-9ED0FF3948D2}" srcOrd="0" destOrd="0" presId="urn:microsoft.com/office/officeart/2008/layout/BendingPictureCaptionList"/>
    <dgm:cxn modelId="{E1E74281-67D5-439B-9CB3-179C579B7E3B}" type="presParOf" srcId="{1BB1F237-1AE0-434F-9340-89E078BE984E}" destId="{B9CD7F6A-CB46-448D-B7DB-12DCA46A7E83}" srcOrd="1" destOrd="0" presId="urn:microsoft.com/office/officeart/2008/layout/BendingPictureCaptionList"/>
    <dgm:cxn modelId="{90AF3BD0-0E34-4514-8F05-2031437221E2}" type="presParOf" srcId="{47565BDE-F581-4428-94AE-E8132466410A}" destId="{8604F700-CACB-4A09-B61D-639FBE2BACC9}" srcOrd="9" destOrd="0" presId="urn:microsoft.com/office/officeart/2008/layout/BendingPictureCaptionList"/>
    <dgm:cxn modelId="{1256D2C0-C4DD-4EAA-AEC0-43A4821910DE}" type="presParOf" srcId="{47565BDE-F581-4428-94AE-E8132466410A}" destId="{1B40F5CD-466D-4B4D-9BE0-FF0CBD2D4408}" srcOrd="10" destOrd="0" presId="urn:microsoft.com/office/officeart/2008/layout/BendingPictureCaptionList"/>
    <dgm:cxn modelId="{4325BAD4-0FBE-435C-B184-45917561B883}" type="presParOf" srcId="{1B40F5CD-466D-4B4D-9BE0-FF0CBD2D4408}" destId="{7E0BB365-2165-4F52-9426-1482591A0CB5}" srcOrd="0" destOrd="0" presId="urn:microsoft.com/office/officeart/2008/layout/BendingPictureCaptionList"/>
    <dgm:cxn modelId="{12267155-0B4A-4F09-BF66-15AB87AF6257}" type="presParOf" srcId="{1B40F5CD-466D-4B4D-9BE0-FF0CBD2D4408}" destId="{25724C61-D2B0-4A14-AFFD-2FB8E2A85F08}" srcOrd="1" destOrd="0" presId="urn:microsoft.com/office/officeart/2008/layout/BendingPictureCaptionList"/>
    <dgm:cxn modelId="{861E40A9-DF78-4ABE-B2D9-2CC4B28AFDF6}" type="presParOf" srcId="{47565BDE-F581-4428-94AE-E8132466410A}" destId="{244BD3DA-73B9-4DC2-87FA-8EAA0CA978B0}" srcOrd="11" destOrd="0" presId="urn:microsoft.com/office/officeart/2008/layout/BendingPictureCaptionList"/>
    <dgm:cxn modelId="{1DF05F21-02E9-4F3E-8C24-9D6DC053F575}" type="presParOf" srcId="{47565BDE-F581-4428-94AE-E8132466410A}" destId="{C03E7BC2-944E-424E-BCA8-BF80F8370B29}" srcOrd="12" destOrd="0" presId="urn:microsoft.com/office/officeart/2008/layout/BendingPictureCaptionList"/>
    <dgm:cxn modelId="{3DE4CFC4-8426-47CD-A49D-282FEF581D60}" type="presParOf" srcId="{C03E7BC2-944E-424E-BCA8-BF80F8370B29}" destId="{DB3BC832-6AC3-4482-A61F-82EA49F5B38B}" srcOrd="0" destOrd="0" presId="urn:microsoft.com/office/officeart/2008/layout/BendingPictureCaptionList"/>
    <dgm:cxn modelId="{CB33B93B-BE18-4990-B3C9-23C428BA5394}" type="presParOf" srcId="{C03E7BC2-944E-424E-BCA8-BF80F8370B29}" destId="{4D102B24-A36D-4548-913C-B717E28B998B}" srcOrd="1" destOrd="0" presId="urn:microsoft.com/office/officeart/2008/layout/BendingPictureCaptionList"/>
    <dgm:cxn modelId="{712A0BE3-FDF3-45A9-9786-D6C98D559EC6}" type="presParOf" srcId="{47565BDE-F581-4428-94AE-E8132466410A}" destId="{3517A06B-2360-4B76-869B-9AE969E1C89F}" srcOrd="13" destOrd="0" presId="urn:microsoft.com/office/officeart/2008/layout/BendingPictureCaptionList"/>
    <dgm:cxn modelId="{64F65145-B748-48B1-906B-EABEF01726E8}" type="presParOf" srcId="{47565BDE-F581-4428-94AE-E8132466410A}" destId="{AC1C9E9F-D3A3-4968-9A72-0DB95FB7E62D}" srcOrd="14" destOrd="0" presId="urn:microsoft.com/office/officeart/2008/layout/BendingPictureCaptionList"/>
    <dgm:cxn modelId="{B5C69D2A-B685-487E-AF5F-1E18B54A1FF0}" type="presParOf" srcId="{AC1C9E9F-D3A3-4968-9A72-0DB95FB7E62D}" destId="{8A26FC88-7CD9-4DF5-8310-D243D6D559B5}" srcOrd="0" destOrd="0" presId="urn:microsoft.com/office/officeart/2008/layout/BendingPictureCaptionList"/>
    <dgm:cxn modelId="{0B8BB2C5-1364-4B87-951A-B257C639579E}" type="presParOf" srcId="{AC1C9E9F-D3A3-4968-9A72-0DB95FB7E62D}" destId="{E3A3B4FF-240C-436F-B10D-C8ECCBE310F6}" srcOrd="1" destOrd="0" presId="urn:microsoft.com/office/officeart/2008/layout/BendingPictureCaptionList"/>
    <dgm:cxn modelId="{81B41FC9-8372-426D-867C-AB36DEAB867D}" type="presParOf" srcId="{47565BDE-F581-4428-94AE-E8132466410A}" destId="{1850E47A-7E1C-4F86-B3C3-6BA250792120}" srcOrd="15" destOrd="0" presId="urn:microsoft.com/office/officeart/2008/layout/BendingPictureCaptionList"/>
    <dgm:cxn modelId="{D377391E-0253-4236-95AE-C9F30C07B107}" type="presParOf" srcId="{47565BDE-F581-4428-94AE-E8132466410A}" destId="{F5629DEB-2F60-4215-B582-E7C5E8E21683}" srcOrd="16" destOrd="0" presId="urn:microsoft.com/office/officeart/2008/layout/BendingPictureCaptionList"/>
    <dgm:cxn modelId="{4BC9A057-E906-44C3-9893-BBBDA6FD2AF3}" type="presParOf" srcId="{F5629DEB-2F60-4215-B582-E7C5E8E21683}" destId="{102C9A7C-8603-480F-916A-5691BB846EF9}" srcOrd="0" destOrd="0" presId="urn:microsoft.com/office/officeart/2008/layout/BendingPictureCaptionList"/>
    <dgm:cxn modelId="{354A48C6-CD6C-4498-9CF6-F870C5777A4A}" type="presParOf" srcId="{F5629DEB-2F60-4215-B582-E7C5E8E21683}" destId="{DA16285A-5E0E-4F57-8228-9E160278811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Principales </a:t>
          </a:r>
          <a:r>
            <a:rPr lang="es-ES" dirty="0" smtClean="0"/>
            <a:t>competidores a Costa Rica, Colombia y República </a:t>
          </a:r>
          <a:r>
            <a:rPr lang="es-ES" dirty="0" smtClean="0"/>
            <a:t>Dominicana</a:t>
          </a:r>
        </a:p>
        <a:p>
          <a:r>
            <a:rPr lang="es-ES" dirty="0" smtClean="0"/>
            <a:t>mercado </a:t>
          </a:r>
          <a:r>
            <a:rPr lang="es-ES" dirty="0" smtClean="0"/>
            <a:t>objetivo </a:t>
          </a:r>
          <a:r>
            <a:rPr lang="es-ES" dirty="0" smtClean="0"/>
            <a:t>común clima y calidad </a:t>
          </a:r>
          <a:r>
            <a:rPr lang="es-ES" dirty="0" smtClean="0"/>
            <a:t>de la fruta reconocida a nivel internacional.</a:t>
          </a:r>
          <a:endParaRPr lang="es-ES" dirty="0"/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/>
            <a:t>Principales competidores que B</a:t>
          </a:r>
          <a:r>
            <a:rPr lang="es-ES" i="1" dirty="0" smtClean="0"/>
            <a:t>enchmarking</a:t>
          </a:r>
          <a:endParaRPr lang="es-ES" dirty="0"/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A5A22BEC-7B6E-412F-93F1-4D5892FA97D0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D77F3E-72D9-413B-AB9A-450E63039B74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25950-BA89-45D2-B6A7-D8B677E0E0F5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4079DC05-941A-4CCD-918F-461A111E57B7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97372B8F-8D7F-4389-81A3-82C8757CF32B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6C3AD8-2FC0-41A7-9EF3-5BEA773BD2E0}" type="presOf" srcId="{438B8905-746A-469F-949F-08A3F8AB03A3}" destId="{A5A22BEC-7B6E-412F-93F1-4D5892FA97D0}" srcOrd="0" destOrd="0" presId="urn:microsoft.com/office/officeart/2005/8/layout/process5"/>
    <dgm:cxn modelId="{DBC7F585-C08C-4C6A-ACCD-E2F0E3DA7689}" type="presOf" srcId="{F67D9CE0-5745-4147-84DB-366EC179ED7E}" destId="{1B225950-BA89-45D2-B6A7-D8B677E0E0F5}" srcOrd="0" destOrd="0" presId="urn:microsoft.com/office/officeart/2005/8/layout/process5"/>
    <dgm:cxn modelId="{E4085D09-3035-46F4-A74B-0E155729739E}" type="presOf" srcId="{BF2146AB-8236-4F39-8149-2F8B62BBB8E0}" destId="{78D77F3E-72D9-413B-AB9A-450E63039B74}" srcOrd="0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58FF8C41-B846-42AC-86F7-781C287E4B8E}" type="presOf" srcId="{F67D9CE0-5745-4147-84DB-366EC179ED7E}" destId="{4079DC05-941A-4CCD-918F-461A111E57B7}" srcOrd="1" destOrd="0" presId="urn:microsoft.com/office/officeart/2005/8/layout/process5"/>
    <dgm:cxn modelId="{E05C939E-B556-49B1-B96F-797548663408}" type="presOf" srcId="{8687673E-B167-4EAF-9D46-5AB049451105}" destId="{97372B8F-8D7F-4389-81A3-82C8757CF32B}" srcOrd="0" destOrd="0" presId="urn:microsoft.com/office/officeart/2005/8/layout/process5"/>
    <dgm:cxn modelId="{795BB1C9-3FED-4A5C-9B43-6DF495AD8218}" type="presParOf" srcId="{A5A22BEC-7B6E-412F-93F1-4D5892FA97D0}" destId="{78D77F3E-72D9-413B-AB9A-450E63039B74}" srcOrd="0" destOrd="0" presId="urn:microsoft.com/office/officeart/2005/8/layout/process5"/>
    <dgm:cxn modelId="{BEEF3452-8CCA-4CA0-93CC-75024098BF6D}" type="presParOf" srcId="{A5A22BEC-7B6E-412F-93F1-4D5892FA97D0}" destId="{1B225950-BA89-45D2-B6A7-D8B677E0E0F5}" srcOrd="1" destOrd="0" presId="urn:microsoft.com/office/officeart/2005/8/layout/process5"/>
    <dgm:cxn modelId="{BCA97287-A532-4B26-88C1-B0F9D75B1126}" type="presParOf" srcId="{1B225950-BA89-45D2-B6A7-D8B677E0E0F5}" destId="{4079DC05-941A-4CCD-918F-461A111E57B7}" srcOrd="0" destOrd="0" presId="urn:microsoft.com/office/officeart/2005/8/layout/process5"/>
    <dgm:cxn modelId="{5D9F0871-EB64-4B67-AFC3-9A00805CF7F5}" type="presParOf" srcId="{A5A22BEC-7B6E-412F-93F1-4D5892FA97D0}" destId="{97372B8F-8D7F-4389-81A3-82C8757CF32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Rendimiento por hectárea de banano</a:t>
          </a:r>
        </a:p>
        <a:p>
          <a:r>
            <a:rPr lang="es-ES" dirty="0" smtClean="0"/>
            <a:t>Estabilidad del clima en esas regiones durante todo el año</a:t>
          </a:r>
        </a:p>
        <a:p>
          <a:r>
            <a:rPr lang="es-ES" dirty="0" smtClean="0"/>
            <a:t>Empresas transnacionales</a:t>
          </a:r>
        </a:p>
        <a:p>
          <a:r>
            <a:rPr lang="es-ES" dirty="0" smtClean="0"/>
            <a:t>Tecnología de punta</a:t>
          </a:r>
        </a:p>
        <a:p>
          <a:r>
            <a:rPr lang="es-ES" dirty="0" smtClean="0"/>
            <a:t>Pequeños productores sin este recurso.</a:t>
          </a:r>
          <a:endParaRPr lang="es-ES" dirty="0">
            <a:solidFill>
              <a:schemeClr val="tx1"/>
            </a:solidFill>
          </a:endParaRPr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Búsqueda de fuentes de financiamiento, externas o internas</a:t>
          </a:r>
        </a:p>
        <a:p>
          <a:r>
            <a:rPr lang="es-ES" dirty="0" smtClean="0">
              <a:solidFill>
                <a:schemeClr val="bg1"/>
              </a:solidFill>
            </a:rPr>
            <a:t>Implementación de tecnología de punta que ayude a incrementar la productividad del sector bananero. </a:t>
          </a:r>
          <a:endParaRPr lang="es-ES" dirty="0">
            <a:solidFill>
              <a:schemeClr val="bg1"/>
            </a:solidFill>
          </a:endParaRPr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8ACA0D55-1616-4676-B9BB-8F8FB4D29063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F36DAD-46C7-4B60-8E8D-B01A8BC79708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D641D-21EC-4043-A6C9-62406F2DA8BA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BF85A406-7C6A-431C-BA21-7B6AC2216192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561F109-4A6C-4141-AD3F-BCCA22EDC7DF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8DFCA7-9B88-4E93-B68E-77101EA69A99}" type="presOf" srcId="{F67D9CE0-5745-4147-84DB-366EC179ED7E}" destId="{057D641D-21EC-4043-A6C9-62406F2DA8BA}" srcOrd="0" destOrd="0" presId="urn:microsoft.com/office/officeart/2005/8/layout/process5"/>
    <dgm:cxn modelId="{9543478F-B267-42B5-A78E-9A58DAE7D604}" type="presOf" srcId="{F67D9CE0-5745-4147-84DB-366EC179ED7E}" destId="{BF85A406-7C6A-431C-BA21-7B6AC2216192}" srcOrd="1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1F3BD11C-B4F9-4E17-97B4-21FA87D954BF}" type="presOf" srcId="{8687673E-B167-4EAF-9D46-5AB049451105}" destId="{C561F109-4A6C-4141-AD3F-BCCA22EDC7DF}" srcOrd="0" destOrd="0" presId="urn:microsoft.com/office/officeart/2005/8/layout/process5"/>
    <dgm:cxn modelId="{959ED2BF-0FCE-40CB-B9A6-DDBF39A31F92}" type="presOf" srcId="{438B8905-746A-469F-949F-08A3F8AB03A3}" destId="{8ACA0D55-1616-4676-B9BB-8F8FB4D29063}" srcOrd="0" destOrd="0" presId="urn:microsoft.com/office/officeart/2005/8/layout/process5"/>
    <dgm:cxn modelId="{2C36005C-8484-4A2F-A07F-BA7C2189EF69}" type="presOf" srcId="{BF2146AB-8236-4F39-8149-2F8B62BBB8E0}" destId="{56F36DAD-46C7-4B60-8E8D-B01A8BC79708}" srcOrd="0" destOrd="0" presId="urn:microsoft.com/office/officeart/2005/8/layout/process5"/>
    <dgm:cxn modelId="{99C5F03F-DDCA-4B4E-B89C-ACB39ADCF1DB}" type="presParOf" srcId="{8ACA0D55-1616-4676-B9BB-8F8FB4D29063}" destId="{56F36DAD-46C7-4B60-8E8D-B01A8BC79708}" srcOrd="0" destOrd="0" presId="urn:microsoft.com/office/officeart/2005/8/layout/process5"/>
    <dgm:cxn modelId="{B1279C18-6A43-4DE4-BC3A-E4FAEDD9348A}" type="presParOf" srcId="{8ACA0D55-1616-4676-B9BB-8F8FB4D29063}" destId="{057D641D-21EC-4043-A6C9-62406F2DA8BA}" srcOrd="1" destOrd="0" presId="urn:microsoft.com/office/officeart/2005/8/layout/process5"/>
    <dgm:cxn modelId="{65A0AAF2-E2E9-4D26-B51E-D87F27B860C8}" type="presParOf" srcId="{057D641D-21EC-4043-A6C9-62406F2DA8BA}" destId="{BF85A406-7C6A-431C-BA21-7B6AC2216192}" srcOrd="0" destOrd="0" presId="urn:microsoft.com/office/officeart/2005/8/layout/process5"/>
    <dgm:cxn modelId="{5179FA68-A5C9-41B2-ABCE-25AA756CC9FE}" type="presParOf" srcId="{8ACA0D55-1616-4676-B9BB-8F8FB4D29063}" destId="{C561F109-4A6C-4141-AD3F-BCCA22EDC7D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Ecuador con la producción más costosa</a:t>
          </a:r>
        </a:p>
        <a:p>
          <a:r>
            <a:rPr lang="es-ES" dirty="0" smtClean="0"/>
            <a:t>Sistema dolarizado</a:t>
          </a:r>
        </a:p>
        <a:p>
          <a:r>
            <a:rPr lang="es-ES" dirty="0" smtClean="0"/>
            <a:t>Devaluación.</a:t>
          </a:r>
          <a:endParaRPr lang="es-ES" dirty="0"/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/>
            <a:t>Incentivos económicos para los productores de banano</a:t>
          </a:r>
        </a:p>
        <a:p>
          <a:r>
            <a:rPr lang="es-ES" dirty="0" smtClean="0"/>
            <a:t>Respetar precio oficial</a:t>
          </a:r>
        </a:p>
        <a:p>
          <a:r>
            <a:rPr lang="es-ES" dirty="0" smtClean="0"/>
            <a:t>Concesión préstamos blandos para adquisición de insumos</a:t>
          </a:r>
        </a:p>
        <a:p>
          <a:r>
            <a:rPr lang="es-ES" dirty="0" smtClean="0"/>
            <a:t>Subsidios en los implementos utilizados para la producción del banano.</a:t>
          </a:r>
          <a:endParaRPr lang="es-ES" dirty="0"/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4105A295-C2C9-4494-A545-B8E59D834ED6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E1CDB8-C0C0-4188-8AD0-3DF193835DAE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5DB4B-373C-47D0-BC66-2D3CE2D5F176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AEF5AF1-DD1C-426A-9A0E-754716D3F8C1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6F252FB7-10EA-49EA-A8BD-E8C1FA846121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F756CE-2844-4B15-B1FD-5EABD10856DC}" type="presOf" srcId="{BF2146AB-8236-4F39-8149-2F8B62BBB8E0}" destId="{F5E1CDB8-C0C0-4188-8AD0-3DF193835DAE}" srcOrd="0" destOrd="0" presId="urn:microsoft.com/office/officeart/2005/8/layout/process5"/>
    <dgm:cxn modelId="{9E94F135-CE38-488D-AAF8-43EC9D5D8CAC}" type="presOf" srcId="{438B8905-746A-469F-949F-08A3F8AB03A3}" destId="{4105A295-C2C9-4494-A545-B8E59D834ED6}" srcOrd="0" destOrd="0" presId="urn:microsoft.com/office/officeart/2005/8/layout/process5"/>
    <dgm:cxn modelId="{3D0B1858-B10D-4B1A-863F-B56419169BE2}" type="presOf" srcId="{F67D9CE0-5745-4147-84DB-366EC179ED7E}" destId="{DAEF5AF1-DD1C-426A-9A0E-754716D3F8C1}" srcOrd="1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CDAE2E4A-8AEC-46B2-B92B-CB7A7D0ABE1D}" type="presOf" srcId="{F67D9CE0-5745-4147-84DB-366EC179ED7E}" destId="{BB85DB4B-373C-47D0-BC66-2D3CE2D5F176}" srcOrd="0" destOrd="0" presId="urn:microsoft.com/office/officeart/2005/8/layout/process5"/>
    <dgm:cxn modelId="{71EA13A1-2D2A-41D1-9732-123E0DED41AF}" type="presOf" srcId="{8687673E-B167-4EAF-9D46-5AB049451105}" destId="{6F252FB7-10EA-49EA-A8BD-E8C1FA846121}" srcOrd="0" destOrd="0" presId="urn:microsoft.com/office/officeart/2005/8/layout/process5"/>
    <dgm:cxn modelId="{4565176C-ABB5-4F34-BAAE-53F5A19E3230}" type="presParOf" srcId="{4105A295-C2C9-4494-A545-B8E59D834ED6}" destId="{F5E1CDB8-C0C0-4188-8AD0-3DF193835DAE}" srcOrd="0" destOrd="0" presId="urn:microsoft.com/office/officeart/2005/8/layout/process5"/>
    <dgm:cxn modelId="{2F7548C0-04D8-4648-8418-7446F7DC6315}" type="presParOf" srcId="{4105A295-C2C9-4494-A545-B8E59D834ED6}" destId="{BB85DB4B-373C-47D0-BC66-2D3CE2D5F176}" srcOrd="1" destOrd="0" presId="urn:microsoft.com/office/officeart/2005/8/layout/process5"/>
    <dgm:cxn modelId="{F49E51EA-681E-4D2A-BB37-CE5091111F75}" type="presParOf" srcId="{BB85DB4B-373C-47D0-BC66-2D3CE2D5F176}" destId="{DAEF5AF1-DD1C-426A-9A0E-754716D3F8C1}" srcOrd="0" destOrd="0" presId="urn:microsoft.com/office/officeart/2005/8/layout/process5"/>
    <dgm:cxn modelId="{900FCBB0-157E-43A9-AE3F-F4867D7129AC}" type="presParOf" srcId="{4105A295-C2C9-4494-A545-B8E59D834ED6}" destId="{6F252FB7-10EA-49EA-A8BD-E8C1FA84612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Los costos por mano de obra representan 70% del costo total de producción</a:t>
          </a:r>
        </a:p>
        <a:p>
          <a:r>
            <a:rPr lang="es-ES" dirty="0" smtClean="0"/>
            <a:t>Los costos por insumos y labores culturales, estos se incrementan en Ecuador en los meses de mayo a octubre, debido a la inexistencia de lluvias.</a:t>
          </a:r>
          <a:endParaRPr lang="es-ES" dirty="0"/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Flexibilizar el mercado laboral, es necesario considerar que esta necesidad de cambio viene provocada por el impacto de la tecnología en la cultura laboral. </a:t>
          </a:r>
        </a:p>
        <a:p>
          <a:r>
            <a:rPr lang="es-ES" dirty="0" smtClean="0">
              <a:solidFill>
                <a:schemeClr val="bg1"/>
              </a:solidFill>
            </a:rPr>
            <a:t>Nuevas formas de gestión entre los meses de enero a abril, en el caso de nuestro sector bananero.</a:t>
          </a:r>
          <a:endParaRPr lang="es-ES" dirty="0"/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FF329B71-B30C-4943-8302-7D39D6DF2891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2D1A74-3823-47AD-9A9E-239636E9BF2A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ACFAB-10B7-44C9-A529-0F1648BC1B8E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7BCB705-8F17-40C3-8FCA-D1B185B093D6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1E36D6D-366C-4713-A362-F1C369F45E94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F6D544-C99D-4744-9088-BA8100578AAF}" type="presOf" srcId="{F67D9CE0-5745-4147-84DB-366EC179ED7E}" destId="{B72ACFAB-10B7-44C9-A529-0F1648BC1B8E}" srcOrd="0" destOrd="0" presId="urn:microsoft.com/office/officeart/2005/8/layout/process5"/>
    <dgm:cxn modelId="{33829857-DFA6-4363-8A42-C69E912D4593}" type="presOf" srcId="{F67D9CE0-5745-4147-84DB-366EC179ED7E}" destId="{57BCB705-8F17-40C3-8FCA-D1B185B093D6}" srcOrd="1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4AFF5CF9-9204-4BF3-A695-8B10A8916095}" type="presOf" srcId="{438B8905-746A-469F-949F-08A3F8AB03A3}" destId="{FF329B71-B30C-4943-8302-7D39D6DF2891}" srcOrd="0" destOrd="0" presId="urn:microsoft.com/office/officeart/2005/8/layout/process5"/>
    <dgm:cxn modelId="{26C4B61B-38D7-4104-8A7C-112FD68A8CE1}" type="presOf" srcId="{BF2146AB-8236-4F39-8149-2F8B62BBB8E0}" destId="{902D1A74-3823-47AD-9A9E-239636E9BF2A}" srcOrd="0" destOrd="0" presId="urn:microsoft.com/office/officeart/2005/8/layout/process5"/>
    <dgm:cxn modelId="{E66DE034-9FDC-4C75-96B6-F14144895B16}" type="presOf" srcId="{8687673E-B167-4EAF-9D46-5AB049451105}" destId="{71E36D6D-366C-4713-A362-F1C369F45E94}" srcOrd="0" destOrd="0" presId="urn:microsoft.com/office/officeart/2005/8/layout/process5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E396651A-37B8-42B9-B5FC-9EAE38B9306E}" type="presParOf" srcId="{FF329B71-B30C-4943-8302-7D39D6DF2891}" destId="{902D1A74-3823-47AD-9A9E-239636E9BF2A}" srcOrd="0" destOrd="0" presId="urn:microsoft.com/office/officeart/2005/8/layout/process5"/>
    <dgm:cxn modelId="{05EDF5EE-932F-46B0-BE98-9A1ABBCD5259}" type="presParOf" srcId="{FF329B71-B30C-4943-8302-7D39D6DF2891}" destId="{B72ACFAB-10B7-44C9-A529-0F1648BC1B8E}" srcOrd="1" destOrd="0" presId="urn:microsoft.com/office/officeart/2005/8/layout/process5"/>
    <dgm:cxn modelId="{0ADAB4CC-B9F1-4C4E-986A-FC6228AA54B3}" type="presParOf" srcId="{B72ACFAB-10B7-44C9-A529-0F1648BC1B8E}" destId="{57BCB705-8F17-40C3-8FCA-D1B185B093D6}" srcOrd="0" destOrd="0" presId="urn:microsoft.com/office/officeart/2005/8/layout/process5"/>
    <dgm:cxn modelId="{9524BDBE-3E56-42B4-94FA-56669F7BDD46}" type="presParOf" srcId="{FF329B71-B30C-4943-8302-7D39D6DF2891}" destId="{71E36D6D-366C-4713-A362-F1C369F45E94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La carga tributaria aplicable al sector bananero beneficia a productores ecuatorianos</a:t>
          </a:r>
          <a:endParaRPr lang="es-ES" dirty="0"/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/>
            <a:t>El Gobierno, a través de regulaciones claras debe mantener el beneficio otorgado a los productores de banano ecuatoriano en el pago del impuesto a la Renta. </a:t>
          </a:r>
          <a:endParaRPr lang="es-ES" dirty="0">
            <a:solidFill>
              <a:schemeClr val="bg1"/>
            </a:solidFill>
          </a:endParaRPr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6803890D-FCB3-4BDF-A590-6EB15D9AE4F7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0650C4-CE58-4B03-8D4A-731F2C8B0F68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F23F2-DAC1-487A-9700-57751EFF7736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3C455EB2-D36B-48A1-916C-358A5DAC111F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CFB0D8D-01D2-4542-BB17-FA679A58E9C3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D795C2-C1FF-4B6B-A9EC-F09FC8FE88C0}" type="presOf" srcId="{BF2146AB-8236-4F39-8149-2F8B62BBB8E0}" destId="{E50650C4-CE58-4B03-8D4A-731F2C8B0F68}" srcOrd="0" destOrd="0" presId="urn:microsoft.com/office/officeart/2005/8/layout/process5"/>
    <dgm:cxn modelId="{C937CC9B-4253-48A3-8636-8430CF576814}" type="presOf" srcId="{F67D9CE0-5745-4147-84DB-366EC179ED7E}" destId="{A5BF23F2-DAC1-487A-9700-57751EFF7736}" srcOrd="0" destOrd="0" presId="urn:microsoft.com/office/officeart/2005/8/layout/process5"/>
    <dgm:cxn modelId="{F0A7C4FE-35B4-4E5F-96A2-7A848766D522}" type="presOf" srcId="{F67D9CE0-5745-4147-84DB-366EC179ED7E}" destId="{3C455EB2-D36B-48A1-916C-358A5DAC111F}" srcOrd="1" destOrd="0" presId="urn:microsoft.com/office/officeart/2005/8/layout/process5"/>
    <dgm:cxn modelId="{67CD389F-F885-443B-BB0A-83BBBB1EBB41}" type="presOf" srcId="{8687673E-B167-4EAF-9D46-5AB049451105}" destId="{7CFB0D8D-01D2-4542-BB17-FA679A58E9C3}" srcOrd="0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FD46F695-2DED-48D7-A47A-3186A91BBA47}" type="presOf" srcId="{438B8905-746A-469F-949F-08A3F8AB03A3}" destId="{6803890D-FCB3-4BDF-A590-6EB15D9AE4F7}" srcOrd="0" destOrd="0" presId="urn:microsoft.com/office/officeart/2005/8/layout/process5"/>
    <dgm:cxn modelId="{ED2A3BC9-656C-444C-82F9-CA57937E43EF}" type="presParOf" srcId="{6803890D-FCB3-4BDF-A590-6EB15D9AE4F7}" destId="{E50650C4-CE58-4B03-8D4A-731F2C8B0F68}" srcOrd="0" destOrd="0" presId="urn:microsoft.com/office/officeart/2005/8/layout/process5"/>
    <dgm:cxn modelId="{FC069234-2758-4E59-91BD-A66A0D323B6A}" type="presParOf" srcId="{6803890D-FCB3-4BDF-A590-6EB15D9AE4F7}" destId="{A5BF23F2-DAC1-487A-9700-57751EFF7736}" srcOrd="1" destOrd="0" presId="urn:microsoft.com/office/officeart/2005/8/layout/process5"/>
    <dgm:cxn modelId="{6232F6CF-D9C3-4631-B1D3-E99FD41F6E13}" type="presParOf" srcId="{A5BF23F2-DAC1-487A-9700-57751EFF7736}" destId="{3C455EB2-D36B-48A1-916C-358A5DAC111F}" srcOrd="0" destOrd="0" presId="urn:microsoft.com/office/officeart/2005/8/layout/process5"/>
    <dgm:cxn modelId="{8110F09E-9D49-4780-AD87-E71104FBBFFE}" type="presParOf" srcId="{6803890D-FCB3-4BDF-A590-6EB15D9AE4F7}" destId="{7CFB0D8D-01D2-4542-BB17-FA679A58E9C3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8B8905-746A-469F-949F-08A3F8AB03A3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F2146AB-8236-4F39-8149-2F8B62BBB8E0}">
      <dgm:prSet phldrT="[Texto]"/>
      <dgm:spPr/>
      <dgm:t>
        <a:bodyPr/>
        <a:lstStyle/>
        <a:p>
          <a:r>
            <a:rPr lang="es-ES" dirty="0" smtClean="0"/>
            <a:t>La Unión </a:t>
          </a:r>
        </a:p>
        <a:p>
          <a:r>
            <a:rPr lang="es-ES" dirty="0" smtClean="0"/>
            <a:t>Preferencias arancelarias provocan desventajas en este sector</a:t>
          </a:r>
          <a:endParaRPr lang="es-ES" dirty="0"/>
        </a:p>
      </dgm:t>
    </dgm:pt>
    <dgm:pt modelId="{7F64B40A-06DE-4C2A-AD25-D4CCFCE1563E}" type="parTrans" cxnId="{1BCBA343-FE9A-40D3-A79D-EFB551091E51}">
      <dgm:prSet/>
      <dgm:spPr/>
      <dgm:t>
        <a:bodyPr/>
        <a:lstStyle/>
        <a:p>
          <a:endParaRPr lang="es-ES"/>
        </a:p>
      </dgm:t>
    </dgm:pt>
    <dgm:pt modelId="{F67D9CE0-5745-4147-84DB-366EC179ED7E}" type="sibTrans" cxnId="{1BCBA343-FE9A-40D3-A79D-EFB551091E51}">
      <dgm:prSet/>
      <dgm:spPr/>
      <dgm:t>
        <a:bodyPr/>
        <a:lstStyle/>
        <a:p>
          <a:endParaRPr lang="es-ES"/>
        </a:p>
      </dgm:t>
    </dgm:pt>
    <dgm:pt modelId="{8687673E-B167-4EAF-9D46-5AB049451105}">
      <dgm:prSet phldrT="[Texto]"/>
      <dgm:spPr/>
      <dgm:t>
        <a:bodyPr/>
        <a:lstStyle/>
        <a:p>
          <a:r>
            <a:rPr lang="es-ES" dirty="0" smtClean="0"/>
            <a:t>Mantener </a:t>
          </a:r>
          <a:r>
            <a:rPr lang="es-ES" dirty="0" smtClean="0"/>
            <a:t>el acuerdo comercial con la Unión Europea </a:t>
          </a:r>
          <a:endParaRPr lang="es-ES" dirty="0" smtClean="0"/>
        </a:p>
        <a:p>
          <a:r>
            <a:rPr lang="es-ES" dirty="0" smtClean="0"/>
            <a:t>Buscar </a:t>
          </a:r>
          <a:r>
            <a:rPr lang="es-ES" dirty="0" smtClean="0"/>
            <a:t>otros acuerdos comerciales con países que demanden este producto, considerado de los mejores del mundo. </a:t>
          </a:r>
          <a:endParaRPr lang="es-ES" dirty="0"/>
        </a:p>
      </dgm:t>
    </dgm:pt>
    <dgm:pt modelId="{37FC216F-7021-465C-B253-D730C5134B08}" type="parTrans" cxnId="{DEFB19CA-8DB3-4469-A1CA-54F773007906}">
      <dgm:prSet/>
      <dgm:spPr/>
      <dgm:t>
        <a:bodyPr/>
        <a:lstStyle/>
        <a:p>
          <a:endParaRPr lang="es-ES"/>
        </a:p>
      </dgm:t>
    </dgm:pt>
    <dgm:pt modelId="{0E53AC50-C9CE-457E-A375-2D1569ED7E8B}" type="sibTrans" cxnId="{DEFB19CA-8DB3-4469-A1CA-54F773007906}">
      <dgm:prSet/>
      <dgm:spPr/>
      <dgm:t>
        <a:bodyPr/>
        <a:lstStyle/>
        <a:p>
          <a:endParaRPr lang="es-ES"/>
        </a:p>
      </dgm:t>
    </dgm:pt>
    <dgm:pt modelId="{005CA7A9-353F-48AA-8065-F430A392EFAA}" type="pres">
      <dgm:prSet presAssocID="{438B8905-746A-469F-949F-08A3F8AB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3B1D88-376C-4840-AB33-5CE876166C95}" type="pres">
      <dgm:prSet presAssocID="{BF2146AB-8236-4F39-8149-2F8B62BBB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B43F41-A87D-46BB-A2D3-0A123050BEC4}" type="pres">
      <dgm:prSet presAssocID="{F67D9CE0-5745-4147-84DB-366EC179ED7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274865A3-1F95-4DC6-BBD6-D44DB46CFAE4}" type="pres">
      <dgm:prSet presAssocID="{F67D9CE0-5745-4147-84DB-366EC179ED7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6C579EF7-82F2-4385-8AC8-B99199ACE24C}" type="pres">
      <dgm:prSet presAssocID="{8687673E-B167-4EAF-9D46-5AB049451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9FE3D1-D211-45C2-BA05-7F9235BF8CB4}" type="presOf" srcId="{F67D9CE0-5745-4147-84DB-366EC179ED7E}" destId="{F1B43F41-A87D-46BB-A2D3-0A123050BEC4}" srcOrd="0" destOrd="0" presId="urn:microsoft.com/office/officeart/2005/8/layout/process5"/>
    <dgm:cxn modelId="{DEFB19CA-8DB3-4469-A1CA-54F773007906}" srcId="{438B8905-746A-469F-949F-08A3F8AB03A3}" destId="{8687673E-B167-4EAF-9D46-5AB049451105}" srcOrd="1" destOrd="0" parTransId="{37FC216F-7021-465C-B253-D730C5134B08}" sibTransId="{0E53AC50-C9CE-457E-A375-2D1569ED7E8B}"/>
    <dgm:cxn modelId="{D1B3BAA3-2762-46B3-967D-9C3366471DE1}" type="presOf" srcId="{F67D9CE0-5745-4147-84DB-366EC179ED7E}" destId="{274865A3-1F95-4DC6-BBD6-D44DB46CFAE4}" srcOrd="1" destOrd="0" presId="urn:microsoft.com/office/officeart/2005/8/layout/process5"/>
    <dgm:cxn modelId="{1BCBA343-FE9A-40D3-A79D-EFB551091E51}" srcId="{438B8905-746A-469F-949F-08A3F8AB03A3}" destId="{BF2146AB-8236-4F39-8149-2F8B62BBB8E0}" srcOrd="0" destOrd="0" parTransId="{7F64B40A-06DE-4C2A-AD25-D4CCFCE1563E}" sibTransId="{F67D9CE0-5745-4147-84DB-366EC179ED7E}"/>
    <dgm:cxn modelId="{6391EC8E-5316-473F-8CF2-75B1F8B0059B}" type="presOf" srcId="{BF2146AB-8236-4F39-8149-2F8B62BBB8E0}" destId="{943B1D88-376C-4840-AB33-5CE876166C95}" srcOrd="0" destOrd="0" presId="urn:microsoft.com/office/officeart/2005/8/layout/process5"/>
    <dgm:cxn modelId="{045F6F0B-4CE3-4200-BDD5-4402D6BA9BEF}" type="presOf" srcId="{8687673E-B167-4EAF-9D46-5AB049451105}" destId="{6C579EF7-82F2-4385-8AC8-B99199ACE24C}" srcOrd="0" destOrd="0" presId="urn:microsoft.com/office/officeart/2005/8/layout/process5"/>
    <dgm:cxn modelId="{B65D8E8D-52EE-428F-BF3E-298F03572DE1}" type="presOf" srcId="{438B8905-746A-469F-949F-08A3F8AB03A3}" destId="{005CA7A9-353F-48AA-8065-F430A392EFAA}" srcOrd="0" destOrd="0" presId="urn:microsoft.com/office/officeart/2005/8/layout/process5"/>
    <dgm:cxn modelId="{47B5A37E-9CE9-4580-AB11-0B7249222470}" type="presParOf" srcId="{005CA7A9-353F-48AA-8065-F430A392EFAA}" destId="{943B1D88-376C-4840-AB33-5CE876166C95}" srcOrd="0" destOrd="0" presId="urn:microsoft.com/office/officeart/2005/8/layout/process5"/>
    <dgm:cxn modelId="{1C395602-9E53-4B49-9DE6-ECD1BF317556}" type="presParOf" srcId="{005CA7A9-353F-48AA-8065-F430A392EFAA}" destId="{F1B43F41-A87D-46BB-A2D3-0A123050BEC4}" srcOrd="1" destOrd="0" presId="urn:microsoft.com/office/officeart/2005/8/layout/process5"/>
    <dgm:cxn modelId="{F8640E35-6E3D-4A51-A260-427C036B39CA}" type="presParOf" srcId="{F1B43F41-A87D-46BB-A2D3-0A123050BEC4}" destId="{274865A3-1F95-4DC6-BBD6-D44DB46CFAE4}" srcOrd="0" destOrd="0" presId="urn:microsoft.com/office/officeart/2005/8/layout/process5"/>
    <dgm:cxn modelId="{A14107DF-6170-4262-B38C-05EFB6FE8D54}" type="presParOf" srcId="{005CA7A9-353F-48AA-8065-F430A392EFAA}" destId="{6C579EF7-82F2-4385-8AC8-B99199ACE24C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D809E-95E4-45D1-9642-32198653F1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C22A0E1-4560-408C-B5BF-8628BF075F85}">
      <dgm:prSet phldrT="[Texto]"/>
      <dgm:spPr/>
      <dgm:t>
        <a:bodyPr/>
        <a:lstStyle/>
        <a:p>
          <a:r>
            <a:rPr lang="es-ES" b="1" dirty="0" smtClean="0"/>
            <a:t>La producción y exportación del banano y su incidencia en la economía ecuatoriana en el período 2008 – 2013</a:t>
          </a:r>
          <a:endParaRPr lang="es-EC" dirty="0"/>
        </a:p>
      </dgm:t>
    </dgm:pt>
    <dgm:pt modelId="{8737701A-DC7E-41AA-9C2B-BCC98529712A}" type="parTrans" cxnId="{69C64CAF-B5B3-41FE-A716-841886739915}">
      <dgm:prSet/>
      <dgm:spPr/>
      <dgm:t>
        <a:bodyPr/>
        <a:lstStyle/>
        <a:p>
          <a:endParaRPr lang="es-EC"/>
        </a:p>
      </dgm:t>
    </dgm:pt>
    <dgm:pt modelId="{BD66BAA1-9DF7-48C5-BCE6-C7177C753B2A}" type="sibTrans" cxnId="{69C64CAF-B5B3-41FE-A716-841886739915}">
      <dgm:prSet/>
      <dgm:spPr/>
      <dgm:t>
        <a:bodyPr/>
        <a:lstStyle/>
        <a:p>
          <a:endParaRPr lang="es-EC"/>
        </a:p>
      </dgm:t>
    </dgm:pt>
    <dgm:pt modelId="{1DD0B6EE-223D-4015-9BC4-BD387850F1C7}">
      <dgm:prSet phldrT="[Texto]"/>
      <dgm:spPr/>
      <dgm:t>
        <a:bodyPr/>
        <a:lstStyle/>
        <a:p>
          <a:r>
            <a:rPr lang="es-ES" b="1" dirty="0" smtClean="0"/>
            <a:t>Análisis de la implementación del Impuesto a la Renta Único del Sector Bananero en el sistema tributario ecuatoriano como herramienta más efectiva de recaudación comparada con sistemas tributarios y su administración en otros países</a:t>
          </a:r>
          <a:endParaRPr lang="es-EC" dirty="0"/>
        </a:p>
      </dgm:t>
    </dgm:pt>
    <dgm:pt modelId="{9BBF0281-4EA8-4510-BBBC-53245B22910F}" type="parTrans" cxnId="{DCF4FE87-6C52-4F91-B44F-5206C7773C4A}">
      <dgm:prSet/>
      <dgm:spPr/>
      <dgm:t>
        <a:bodyPr/>
        <a:lstStyle/>
        <a:p>
          <a:endParaRPr lang="es-EC"/>
        </a:p>
      </dgm:t>
    </dgm:pt>
    <dgm:pt modelId="{7AE2168C-D724-415D-85DD-4F2A08E52797}" type="sibTrans" cxnId="{DCF4FE87-6C52-4F91-B44F-5206C7773C4A}">
      <dgm:prSet/>
      <dgm:spPr/>
      <dgm:t>
        <a:bodyPr/>
        <a:lstStyle/>
        <a:p>
          <a:endParaRPr lang="es-EC"/>
        </a:p>
      </dgm:t>
    </dgm:pt>
    <dgm:pt modelId="{18B30824-A779-4D88-AE08-1D63E6C1BC5A}">
      <dgm:prSet phldrT="[Texto]"/>
      <dgm:spPr/>
      <dgm:t>
        <a:bodyPr/>
        <a:lstStyle/>
        <a:p>
          <a:r>
            <a:rPr lang="es-ES" b="1" dirty="0" smtClean="0"/>
            <a:t>Analizar el precio oficial de banano ecuatoriano y su relación con la demanda mundial</a:t>
          </a:r>
          <a:endParaRPr lang="es-EC" dirty="0"/>
        </a:p>
      </dgm:t>
    </dgm:pt>
    <dgm:pt modelId="{732A30A1-B1D1-4F3C-8064-79F0082B36ED}" type="parTrans" cxnId="{F137C93D-36E8-423A-9033-DB369857ACF2}">
      <dgm:prSet/>
      <dgm:spPr/>
      <dgm:t>
        <a:bodyPr/>
        <a:lstStyle/>
        <a:p>
          <a:endParaRPr lang="es-EC"/>
        </a:p>
      </dgm:t>
    </dgm:pt>
    <dgm:pt modelId="{E31EF8F4-E4A6-46F0-A647-D9C6D861C54A}" type="sibTrans" cxnId="{F137C93D-36E8-423A-9033-DB369857ACF2}">
      <dgm:prSet/>
      <dgm:spPr/>
      <dgm:t>
        <a:bodyPr/>
        <a:lstStyle/>
        <a:p>
          <a:endParaRPr lang="es-EC"/>
        </a:p>
      </dgm:t>
    </dgm:pt>
    <dgm:pt modelId="{FBAD5DBF-7DAB-4B63-B809-86A7857B5C4B}" type="pres">
      <dgm:prSet presAssocID="{5E1D809E-95E4-45D1-9642-32198653F1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0FF791B-1997-40D4-9436-AF04A4FD5512}" type="pres">
      <dgm:prSet presAssocID="{5E1D809E-95E4-45D1-9642-32198653F1FA}" presName="Name1" presStyleCnt="0"/>
      <dgm:spPr/>
      <dgm:t>
        <a:bodyPr/>
        <a:lstStyle/>
        <a:p>
          <a:endParaRPr lang="es-ES"/>
        </a:p>
      </dgm:t>
    </dgm:pt>
    <dgm:pt modelId="{2215F792-689A-4211-907B-9C7F8EDBDC4D}" type="pres">
      <dgm:prSet presAssocID="{5E1D809E-95E4-45D1-9642-32198653F1FA}" presName="cycle" presStyleCnt="0"/>
      <dgm:spPr/>
      <dgm:t>
        <a:bodyPr/>
        <a:lstStyle/>
        <a:p>
          <a:endParaRPr lang="es-ES"/>
        </a:p>
      </dgm:t>
    </dgm:pt>
    <dgm:pt modelId="{434B0EA9-7548-4CE2-B54E-EC12AD84CDCD}" type="pres">
      <dgm:prSet presAssocID="{5E1D809E-95E4-45D1-9642-32198653F1FA}" presName="srcNode" presStyleLbl="node1" presStyleIdx="0" presStyleCnt="3"/>
      <dgm:spPr/>
      <dgm:t>
        <a:bodyPr/>
        <a:lstStyle/>
        <a:p>
          <a:endParaRPr lang="es-ES"/>
        </a:p>
      </dgm:t>
    </dgm:pt>
    <dgm:pt modelId="{73AEAF54-FA29-4D08-B2B2-4666C44A4ED7}" type="pres">
      <dgm:prSet presAssocID="{5E1D809E-95E4-45D1-9642-32198653F1FA}" presName="conn" presStyleLbl="parChTrans1D2" presStyleIdx="0" presStyleCnt="1"/>
      <dgm:spPr/>
      <dgm:t>
        <a:bodyPr/>
        <a:lstStyle/>
        <a:p>
          <a:endParaRPr lang="es-ES"/>
        </a:p>
      </dgm:t>
    </dgm:pt>
    <dgm:pt modelId="{D4DCB529-6FED-46DC-B538-FB5E8E2B5231}" type="pres">
      <dgm:prSet presAssocID="{5E1D809E-95E4-45D1-9642-32198653F1FA}" presName="extraNode" presStyleLbl="node1" presStyleIdx="0" presStyleCnt="3"/>
      <dgm:spPr/>
      <dgm:t>
        <a:bodyPr/>
        <a:lstStyle/>
        <a:p>
          <a:endParaRPr lang="es-ES"/>
        </a:p>
      </dgm:t>
    </dgm:pt>
    <dgm:pt modelId="{39D7475F-524A-43CA-A1C2-CEAC549ED747}" type="pres">
      <dgm:prSet presAssocID="{5E1D809E-95E4-45D1-9642-32198653F1FA}" presName="dstNode" presStyleLbl="node1" presStyleIdx="0" presStyleCnt="3"/>
      <dgm:spPr/>
      <dgm:t>
        <a:bodyPr/>
        <a:lstStyle/>
        <a:p>
          <a:endParaRPr lang="es-ES"/>
        </a:p>
      </dgm:t>
    </dgm:pt>
    <dgm:pt modelId="{F993881A-BFB5-40FE-A94D-90B644443975}" type="pres">
      <dgm:prSet presAssocID="{2C22A0E1-4560-408C-B5BF-8628BF075F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4DAD7-1792-4062-B7D1-C8E326C2710B}" type="pres">
      <dgm:prSet presAssocID="{2C22A0E1-4560-408C-B5BF-8628BF075F85}" presName="accent_1" presStyleCnt="0"/>
      <dgm:spPr/>
      <dgm:t>
        <a:bodyPr/>
        <a:lstStyle/>
        <a:p>
          <a:endParaRPr lang="es-ES"/>
        </a:p>
      </dgm:t>
    </dgm:pt>
    <dgm:pt modelId="{386677E2-86CF-49EC-9B72-06B5D4BBAFA7}" type="pres">
      <dgm:prSet presAssocID="{2C22A0E1-4560-408C-B5BF-8628BF075F8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8530CB4-8248-41C1-B22E-9174ED941965}" type="pres">
      <dgm:prSet presAssocID="{1DD0B6EE-223D-4015-9BC4-BD387850F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4580A1-6522-4F78-BDCE-118E5956E8D4}" type="pres">
      <dgm:prSet presAssocID="{1DD0B6EE-223D-4015-9BC4-BD387850F1C7}" presName="accent_2" presStyleCnt="0"/>
      <dgm:spPr/>
      <dgm:t>
        <a:bodyPr/>
        <a:lstStyle/>
        <a:p>
          <a:endParaRPr lang="es-ES"/>
        </a:p>
      </dgm:t>
    </dgm:pt>
    <dgm:pt modelId="{002F9DFD-A387-412B-9C07-5FB4FF470668}" type="pres">
      <dgm:prSet presAssocID="{1DD0B6EE-223D-4015-9BC4-BD387850F1C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55C3553-C09D-4154-A89E-1C2DAAED632D}" type="pres">
      <dgm:prSet presAssocID="{18B30824-A779-4D88-AE08-1D63E6C1BC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5D676A-35BB-459F-82D0-D3447AB649CC}" type="pres">
      <dgm:prSet presAssocID="{18B30824-A779-4D88-AE08-1D63E6C1BC5A}" presName="accent_3" presStyleCnt="0"/>
      <dgm:spPr/>
      <dgm:t>
        <a:bodyPr/>
        <a:lstStyle/>
        <a:p>
          <a:endParaRPr lang="es-ES"/>
        </a:p>
      </dgm:t>
    </dgm:pt>
    <dgm:pt modelId="{4120BB59-92CC-4B83-B2D3-DCD4D593028F}" type="pres">
      <dgm:prSet presAssocID="{18B30824-A779-4D88-AE08-1D63E6C1BC5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D423B79F-7912-4BD5-A11A-D3F46A6C47E6}" type="presOf" srcId="{BD66BAA1-9DF7-48C5-BCE6-C7177C753B2A}" destId="{73AEAF54-FA29-4D08-B2B2-4666C44A4ED7}" srcOrd="0" destOrd="0" presId="urn:microsoft.com/office/officeart/2008/layout/VerticalCurvedList"/>
    <dgm:cxn modelId="{04511812-3204-4D46-A137-8A5A21D8C1AA}" type="presOf" srcId="{2C22A0E1-4560-408C-B5BF-8628BF075F85}" destId="{F993881A-BFB5-40FE-A94D-90B644443975}" srcOrd="0" destOrd="0" presId="urn:microsoft.com/office/officeart/2008/layout/VerticalCurvedList"/>
    <dgm:cxn modelId="{DCF4FE87-6C52-4F91-B44F-5206C7773C4A}" srcId="{5E1D809E-95E4-45D1-9642-32198653F1FA}" destId="{1DD0B6EE-223D-4015-9BC4-BD387850F1C7}" srcOrd="1" destOrd="0" parTransId="{9BBF0281-4EA8-4510-BBBC-53245B22910F}" sibTransId="{7AE2168C-D724-415D-85DD-4F2A08E52797}"/>
    <dgm:cxn modelId="{A6C5E43A-C91C-4555-A214-FF3AFEBD3F9E}" type="presOf" srcId="{1DD0B6EE-223D-4015-9BC4-BD387850F1C7}" destId="{68530CB4-8248-41C1-B22E-9174ED941965}" srcOrd="0" destOrd="0" presId="urn:microsoft.com/office/officeart/2008/layout/VerticalCurvedList"/>
    <dgm:cxn modelId="{F137C93D-36E8-423A-9033-DB369857ACF2}" srcId="{5E1D809E-95E4-45D1-9642-32198653F1FA}" destId="{18B30824-A779-4D88-AE08-1D63E6C1BC5A}" srcOrd="2" destOrd="0" parTransId="{732A30A1-B1D1-4F3C-8064-79F0082B36ED}" sibTransId="{E31EF8F4-E4A6-46F0-A647-D9C6D861C54A}"/>
    <dgm:cxn modelId="{69C64CAF-B5B3-41FE-A716-841886739915}" srcId="{5E1D809E-95E4-45D1-9642-32198653F1FA}" destId="{2C22A0E1-4560-408C-B5BF-8628BF075F85}" srcOrd="0" destOrd="0" parTransId="{8737701A-DC7E-41AA-9C2B-BCC98529712A}" sibTransId="{BD66BAA1-9DF7-48C5-BCE6-C7177C753B2A}"/>
    <dgm:cxn modelId="{DD432B3A-C871-4202-A343-9E49D12F1BEB}" type="presOf" srcId="{5E1D809E-95E4-45D1-9642-32198653F1FA}" destId="{FBAD5DBF-7DAB-4B63-B809-86A7857B5C4B}" srcOrd="0" destOrd="0" presId="urn:microsoft.com/office/officeart/2008/layout/VerticalCurvedList"/>
    <dgm:cxn modelId="{085ED309-C761-4191-BC39-BCBD0DA15656}" type="presOf" srcId="{18B30824-A779-4D88-AE08-1D63E6C1BC5A}" destId="{955C3553-C09D-4154-A89E-1C2DAAED632D}" srcOrd="0" destOrd="0" presId="urn:microsoft.com/office/officeart/2008/layout/VerticalCurvedList"/>
    <dgm:cxn modelId="{B72CC6CA-B4BB-424D-B107-F46C882D9EE5}" type="presParOf" srcId="{FBAD5DBF-7DAB-4B63-B809-86A7857B5C4B}" destId="{F0FF791B-1997-40D4-9436-AF04A4FD5512}" srcOrd="0" destOrd="0" presId="urn:microsoft.com/office/officeart/2008/layout/VerticalCurvedList"/>
    <dgm:cxn modelId="{7CD1B6AC-5C0C-419A-A82F-1D37A1EA2732}" type="presParOf" srcId="{F0FF791B-1997-40D4-9436-AF04A4FD5512}" destId="{2215F792-689A-4211-907B-9C7F8EDBDC4D}" srcOrd="0" destOrd="0" presId="urn:microsoft.com/office/officeart/2008/layout/VerticalCurvedList"/>
    <dgm:cxn modelId="{7EC900FE-BA2B-45E8-91FF-E04CD970AB35}" type="presParOf" srcId="{2215F792-689A-4211-907B-9C7F8EDBDC4D}" destId="{434B0EA9-7548-4CE2-B54E-EC12AD84CDCD}" srcOrd="0" destOrd="0" presId="urn:microsoft.com/office/officeart/2008/layout/VerticalCurvedList"/>
    <dgm:cxn modelId="{DA6BCDA2-886F-401D-9C91-2268E504488A}" type="presParOf" srcId="{2215F792-689A-4211-907B-9C7F8EDBDC4D}" destId="{73AEAF54-FA29-4D08-B2B2-4666C44A4ED7}" srcOrd="1" destOrd="0" presId="urn:microsoft.com/office/officeart/2008/layout/VerticalCurvedList"/>
    <dgm:cxn modelId="{A6FC0FE6-B678-44E8-9443-13DE0295FD35}" type="presParOf" srcId="{2215F792-689A-4211-907B-9C7F8EDBDC4D}" destId="{D4DCB529-6FED-46DC-B538-FB5E8E2B5231}" srcOrd="2" destOrd="0" presId="urn:microsoft.com/office/officeart/2008/layout/VerticalCurvedList"/>
    <dgm:cxn modelId="{55BADC00-450F-458D-B484-76C46BD53B72}" type="presParOf" srcId="{2215F792-689A-4211-907B-9C7F8EDBDC4D}" destId="{39D7475F-524A-43CA-A1C2-CEAC549ED747}" srcOrd="3" destOrd="0" presId="urn:microsoft.com/office/officeart/2008/layout/VerticalCurvedList"/>
    <dgm:cxn modelId="{DBB95D45-7BAD-4F7A-8F31-BCC617411035}" type="presParOf" srcId="{F0FF791B-1997-40D4-9436-AF04A4FD5512}" destId="{F993881A-BFB5-40FE-A94D-90B644443975}" srcOrd="1" destOrd="0" presId="urn:microsoft.com/office/officeart/2008/layout/VerticalCurvedList"/>
    <dgm:cxn modelId="{59CF9192-2EDE-4633-BBA3-714973D9BAB9}" type="presParOf" srcId="{F0FF791B-1997-40D4-9436-AF04A4FD5512}" destId="{1DB4DAD7-1792-4062-B7D1-C8E326C2710B}" srcOrd="2" destOrd="0" presId="urn:microsoft.com/office/officeart/2008/layout/VerticalCurvedList"/>
    <dgm:cxn modelId="{66359575-EBB9-46D6-AB40-DC20D2CDCAAE}" type="presParOf" srcId="{1DB4DAD7-1792-4062-B7D1-C8E326C2710B}" destId="{386677E2-86CF-49EC-9B72-06B5D4BBAFA7}" srcOrd="0" destOrd="0" presId="urn:microsoft.com/office/officeart/2008/layout/VerticalCurvedList"/>
    <dgm:cxn modelId="{030D4D54-35F0-460B-8846-236693465E09}" type="presParOf" srcId="{F0FF791B-1997-40D4-9436-AF04A4FD5512}" destId="{68530CB4-8248-41C1-B22E-9174ED941965}" srcOrd="3" destOrd="0" presId="urn:microsoft.com/office/officeart/2008/layout/VerticalCurvedList"/>
    <dgm:cxn modelId="{12610C18-2303-455B-89BD-17956889DA26}" type="presParOf" srcId="{F0FF791B-1997-40D4-9436-AF04A4FD5512}" destId="{CE4580A1-6522-4F78-BDCE-118E5956E8D4}" srcOrd="4" destOrd="0" presId="urn:microsoft.com/office/officeart/2008/layout/VerticalCurvedList"/>
    <dgm:cxn modelId="{100F5727-E747-4FAD-BCED-F4D42905D4DD}" type="presParOf" srcId="{CE4580A1-6522-4F78-BDCE-118E5956E8D4}" destId="{002F9DFD-A387-412B-9C07-5FB4FF470668}" srcOrd="0" destOrd="0" presId="urn:microsoft.com/office/officeart/2008/layout/VerticalCurvedList"/>
    <dgm:cxn modelId="{12179541-7454-4413-86EC-E45C81BDD99B}" type="presParOf" srcId="{F0FF791B-1997-40D4-9436-AF04A4FD5512}" destId="{955C3553-C09D-4154-A89E-1C2DAAED632D}" srcOrd="5" destOrd="0" presId="urn:microsoft.com/office/officeart/2008/layout/VerticalCurvedList"/>
    <dgm:cxn modelId="{70252130-16BB-4353-8E82-D8D2A0D6115B}" type="presParOf" srcId="{F0FF791B-1997-40D4-9436-AF04A4FD5512}" destId="{595D676A-35BB-459F-82D0-D3447AB649CC}" srcOrd="6" destOrd="0" presId="urn:microsoft.com/office/officeart/2008/layout/VerticalCurvedList"/>
    <dgm:cxn modelId="{DF5FA580-C7E0-4F03-B689-C73687EF6DDD}" type="presParOf" srcId="{595D676A-35BB-459F-82D0-D3447AB649CC}" destId="{4120BB59-92CC-4B83-B2D3-DCD4D59302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C30D9-2569-4BD9-8F3D-DBF5CA1D2B35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C34A495-9FAC-4032-A505-41C0AF47A782}">
      <dgm:prSet phldrT="[Texto]"/>
      <dgm:spPr/>
      <dgm:t>
        <a:bodyPr/>
        <a:lstStyle/>
        <a:p>
          <a:r>
            <a:rPr lang="es-ES" dirty="0" smtClean="0"/>
            <a:t>Sector Bananero</a:t>
          </a:r>
          <a:endParaRPr lang="es-ES" dirty="0"/>
        </a:p>
      </dgm:t>
    </dgm:pt>
    <dgm:pt modelId="{641E7EEF-BA4B-4A52-9470-58ED94124FA5}" type="parTrans" cxnId="{57DB88A6-B9AB-4990-8B12-09A6CE0CB415}">
      <dgm:prSet/>
      <dgm:spPr/>
      <dgm:t>
        <a:bodyPr/>
        <a:lstStyle/>
        <a:p>
          <a:endParaRPr lang="es-ES"/>
        </a:p>
      </dgm:t>
    </dgm:pt>
    <dgm:pt modelId="{E6B212D3-87AB-4479-8C73-D6B1EB220B9B}" type="sibTrans" cxnId="{57DB88A6-B9AB-4990-8B12-09A6CE0CB415}">
      <dgm:prSet/>
      <dgm:spPr/>
      <dgm:t>
        <a:bodyPr/>
        <a:lstStyle/>
        <a:p>
          <a:endParaRPr lang="es-ES"/>
        </a:p>
      </dgm:t>
    </dgm:pt>
    <dgm:pt modelId="{27E8C48D-8FA5-4C56-8A50-E8353B7EDC20}">
      <dgm:prSet phldrT="[Texto]"/>
      <dgm:spPr/>
      <dgm:t>
        <a:bodyPr/>
        <a:lstStyle/>
        <a:p>
          <a:r>
            <a:rPr lang="es-ES" dirty="0" smtClean="0"/>
            <a:t>Mano de Obra</a:t>
          </a:r>
          <a:endParaRPr lang="es-ES" dirty="0"/>
        </a:p>
      </dgm:t>
    </dgm:pt>
    <dgm:pt modelId="{3B8B3F97-DC65-4BBD-8E11-2762FEE24EBC}" type="parTrans" cxnId="{926580E8-0C5E-42B4-8C7B-6E06E862A632}">
      <dgm:prSet/>
      <dgm:spPr/>
      <dgm:t>
        <a:bodyPr/>
        <a:lstStyle/>
        <a:p>
          <a:endParaRPr lang="es-ES"/>
        </a:p>
      </dgm:t>
    </dgm:pt>
    <dgm:pt modelId="{F33E261A-27CC-4312-9FB9-8CF0D88E2298}" type="sibTrans" cxnId="{926580E8-0C5E-42B4-8C7B-6E06E862A632}">
      <dgm:prSet/>
      <dgm:spPr/>
      <dgm:t>
        <a:bodyPr/>
        <a:lstStyle/>
        <a:p>
          <a:endParaRPr lang="es-ES"/>
        </a:p>
      </dgm:t>
    </dgm:pt>
    <dgm:pt modelId="{E5354A03-53E0-4DB3-BE3C-70917B01F46D}">
      <dgm:prSet phldrT="[Texto]"/>
      <dgm:spPr/>
      <dgm:t>
        <a:bodyPr/>
        <a:lstStyle/>
        <a:p>
          <a:r>
            <a:rPr lang="es-ES" dirty="0" smtClean="0"/>
            <a:t>Enfermedades del Banano</a:t>
          </a:r>
          <a:endParaRPr lang="es-ES" dirty="0"/>
        </a:p>
      </dgm:t>
    </dgm:pt>
    <dgm:pt modelId="{83491162-89FB-4D55-A08D-AA4071F571F5}" type="parTrans" cxnId="{445DFB41-0095-4CDF-81F6-F536759C745E}">
      <dgm:prSet/>
      <dgm:spPr/>
      <dgm:t>
        <a:bodyPr/>
        <a:lstStyle/>
        <a:p>
          <a:endParaRPr lang="es-ES"/>
        </a:p>
      </dgm:t>
    </dgm:pt>
    <dgm:pt modelId="{9D7DAA9B-1D66-4F18-A95E-539A70D7B822}" type="sibTrans" cxnId="{445DFB41-0095-4CDF-81F6-F536759C745E}">
      <dgm:prSet/>
      <dgm:spPr/>
      <dgm:t>
        <a:bodyPr/>
        <a:lstStyle/>
        <a:p>
          <a:endParaRPr lang="es-ES"/>
        </a:p>
      </dgm:t>
    </dgm:pt>
    <dgm:pt modelId="{9DEEFC84-71BF-43C8-87EF-2B2D0CDB179D}">
      <dgm:prSet phldrT="[Texto]"/>
      <dgm:spPr/>
      <dgm:t>
        <a:bodyPr/>
        <a:lstStyle/>
        <a:p>
          <a:r>
            <a:rPr lang="es-ES" dirty="0" smtClean="0"/>
            <a:t>Tecnificación Agrícola</a:t>
          </a:r>
          <a:endParaRPr lang="es-ES" dirty="0"/>
        </a:p>
      </dgm:t>
    </dgm:pt>
    <dgm:pt modelId="{A1473B79-AA30-4C01-8A3E-5041611630CC}" type="parTrans" cxnId="{1248844C-3287-4578-AFE3-57E2FB9AD75E}">
      <dgm:prSet/>
      <dgm:spPr/>
      <dgm:t>
        <a:bodyPr/>
        <a:lstStyle/>
        <a:p>
          <a:endParaRPr lang="es-ES"/>
        </a:p>
      </dgm:t>
    </dgm:pt>
    <dgm:pt modelId="{2AD433CA-6E72-4677-A37A-A0B75EEB1B8E}" type="sibTrans" cxnId="{1248844C-3287-4578-AFE3-57E2FB9AD75E}">
      <dgm:prSet/>
      <dgm:spPr/>
      <dgm:t>
        <a:bodyPr/>
        <a:lstStyle/>
        <a:p>
          <a:endParaRPr lang="es-ES"/>
        </a:p>
      </dgm:t>
    </dgm:pt>
    <dgm:pt modelId="{038CDE69-EE5E-4117-AE49-B0C9EE56CAC1}">
      <dgm:prSet phldrT="[Texto]"/>
      <dgm:spPr/>
      <dgm:t>
        <a:bodyPr/>
        <a:lstStyle/>
        <a:p>
          <a:r>
            <a:rPr lang="es-ES" dirty="0" smtClean="0"/>
            <a:t>Costos de Producción</a:t>
          </a:r>
          <a:endParaRPr lang="es-ES" dirty="0"/>
        </a:p>
      </dgm:t>
    </dgm:pt>
    <dgm:pt modelId="{95B266EC-6F89-46DA-B5D4-C332DB1F0281}" type="parTrans" cxnId="{41BF44A8-8E40-4A5B-BC6D-47596FA11A3E}">
      <dgm:prSet/>
      <dgm:spPr/>
      <dgm:t>
        <a:bodyPr/>
        <a:lstStyle/>
        <a:p>
          <a:endParaRPr lang="es-ES"/>
        </a:p>
      </dgm:t>
    </dgm:pt>
    <dgm:pt modelId="{04BA1178-8710-4DB5-A2C0-33594681C6B4}" type="sibTrans" cxnId="{41BF44A8-8E40-4A5B-BC6D-47596FA11A3E}">
      <dgm:prSet/>
      <dgm:spPr/>
      <dgm:t>
        <a:bodyPr/>
        <a:lstStyle/>
        <a:p>
          <a:endParaRPr lang="es-ES"/>
        </a:p>
      </dgm:t>
    </dgm:pt>
    <dgm:pt modelId="{B53C84A9-A1BE-4310-89C7-388C77EA3441}">
      <dgm:prSet phldrT="[Texto]"/>
      <dgm:spPr/>
      <dgm:t>
        <a:bodyPr/>
        <a:lstStyle/>
        <a:p>
          <a:r>
            <a:rPr lang="es-ES" dirty="0" smtClean="0"/>
            <a:t>Exportación de Banano</a:t>
          </a:r>
          <a:endParaRPr lang="es-ES" dirty="0"/>
        </a:p>
      </dgm:t>
    </dgm:pt>
    <dgm:pt modelId="{0ED570B3-AD3C-40CB-93DB-52239892D961}" type="parTrans" cxnId="{EE135BF0-8414-45D1-8BD8-D80112745346}">
      <dgm:prSet/>
      <dgm:spPr/>
      <dgm:t>
        <a:bodyPr/>
        <a:lstStyle/>
        <a:p>
          <a:endParaRPr lang="es-ES"/>
        </a:p>
      </dgm:t>
    </dgm:pt>
    <dgm:pt modelId="{9DCB24AE-DDB1-4122-BEAC-CDC7548A3B00}" type="sibTrans" cxnId="{EE135BF0-8414-45D1-8BD8-D80112745346}">
      <dgm:prSet/>
      <dgm:spPr/>
      <dgm:t>
        <a:bodyPr/>
        <a:lstStyle/>
        <a:p>
          <a:endParaRPr lang="es-ES"/>
        </a:p>
      </dgm:t>
    </dgm:pt>
    <dgm:pt modelId="{55F6F556-D51E-4648-AFAB-304CAA5E7888}">
      <dgm:prSet phldrT="[Texto]"/>
      <dgm:spPr/>
      <dgm:t>
        <a:bodyPr/>
        <a:lstStyle/>
        <a:p>
          <a:r>
            <a:rPr lang="es-ES" dirty="0" smtClean="0"/>
            <a:t>Costos de Exportación</a:t>
          </a:r>
          <a:endParaRPr lang="es-ES" dirty="0"/>
        </a:p>
      </dgm:t>
    </dgm:pt>
    <dgm:pt modelId="{2F212A8A-BEFC-420A-A1D2-41D10B30504E}" type="parTrans" cxnId="{7AD8DF5A-F833-41BA-B04F-77BB68141599}">
      <dgm:prSet/>
      <dgm:spPr/>
      <dgm:t>
        <a:bodyPr/>
        <a:lstStyle/>
        <a:p>
          <a:endParaRPr lang="es-ES"/>
        </a:p>
      </dgm:t>
    </dgm:pt>
    <dgm:pt modelId="{8DB3B5C0-3D1E-43F1-B29B-96F74A67FF59}" type="sibTrans" cxnId="{7AD8DF5A-F833-41BA-B04F-77BB68141599}">
      <dgm:prSet/>
      <dgm:spPr/>
      <dgm:t>
        <a:bodyPr/>
        <a:lstStyle/>
        <a:p>
          <a:endParaRPr lang="es-ES"/>
        </a:p>
      </dgm:t>
    </dgm:pt>
    <dgm:pt modelId="{FB7B4290-C4B0-486C-B4AF-12AF30473570}">
      <dgm:prSet phldrT="[Texto]"/>
      <dgm:spPr/>
      <dgm:t>
        <a:bodyPr/>
        <a:lstStyle/>
        <a:p>
          <a:r>
            <a:rPr lang="es-ES" dirty="0" smtClean="0"/>
            <a:t>Carga Tributaria</a:t>
          </a:r>
          <a:endParaRPr lang="es-ES" dirty="0"/>
        </a:p>
      </dgm:t>
    </dgm:pt>
    <dgm:pt modelId="{37431F46-7E45-4EA1-BA01-F47CF00C161C}" type="parTrans" cxnId="{3EF09D18-6970-4C17-BEAB-F99E225F0A52}">
      <dgm:prSet/>
      <dgm:spPr/>
      <dgm:t>
        <a:bodyPr/>
        <a:lstStyle/>
        <a:p>
          <a:endParaRPr lang="es-ES"/>
        </a:p>
      </dgm:t>
    </dgm:pt>
    <dgm:pt modelId="{D4CAB81E-6724-4E27-9A61-F0DDF0EC36F5}" type="sibTrans" cxnId="{3EF09D18-6970-4C17-BEAB-F99E225F0A52}">
      <dgm:prSet/>
      <dgm:spPr/>
      <dgm:t>
        <a:bodyPr/>
        <a:lstStyle/>
        <a:p>
          <a:endParaRPr lang="es-ES"/>
        </a:p>
      </dgm:t>
    </dgm:pt>
    <dgm:pt modelId="{5DDD2C7F-288E-46AB-88E3-D5AAB3284EED}">
      <dgm:prSet phldrT="[Texto]"/>
      <dgm:spPr/>
      <dgm:t>
        <a:bodyPr/>
        <a:lstStyle/>
        <a:p>
          <a:r>
            <a:rPr lang="es-ES" dirty="0" smtClean="0"/>
            <a:t>Acuerdos Comerciales</a:t>
          </a:r>
          <a:endParaRPr lang="es-ES" dirty="0"/>
        </a:p>
      </dgm:t>
    </dgm:pt>
    <dgm:pt modelId="{BA3D8D42-FE9B-461C-A412-FF71989B3BEB}" type="parTrans" cxnId="{3A13F5CA-E868-474F-87F8-ADC2C6ADBD9A}">
      <dgm:prSet/>
      <dgm:spPr/>
      <dgm:t>
        <a:bodyPr/>
        <a:lstStyle/>
        <a:p>
          <a:endParaRPr lang="es-ES"/>
        </a:p>
      </dgm:t>
    </dgm:pt>
    <dgm:pt modelId="{75B70528-4959-4595-AD4D-93EFE6822A61}" type="sibTrans" cxnId="{3A13F5CA-E868-474F-87F8-ADC2C6ADBD9A}">
      <dgm:prSet/>
      <dgm:spPr/>
      <dgm:t>
        <a:bodyPr/>
        <a:lstStyle/>
        <a:p>
          <a:endParaRPr lang="es-ES"/>
        </a:p>
      </dgm:t>
    </dgm:pt>
    <dgm:pt modelId="{029627B7-06F3-416B-B960-EDCAD2ED66DD}" type="pres">
      <dgm:prSet presAssocID="{CF9C30D9-2569-4BD9-8F3D-DBF5CA1D2B3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31405E7-72C2-4D65-A739-50A506F9AADC}" type="pres">
      <dgm:prSet presAssocID="{6C34A495-9FAC-4032-A505-41C0AF47A782}" presName="compNode" presStyleCnt="0"/>
      <dgm:spPr/>
    </dgm:pt>
    <dgm:pt modelId="{2C6881BD-654A-46D5-99A8-C45E937E3442}" type="pres">
      <dgm:prSet presAssocID="{6C34A495-9FAC-4032-A505-41C0AF47A782}" presName="dummyConnPt" presStyleCnt="0"/>
      <dgm:spPr/>
    </dgm:pt>
    <dgm:pt modelId="{24E103F4-8099-4F56-B131-2AFAE9F3B2BF}" type="pres">
      <dgm:prSet presAssocID="{6C34A495-9FAC-4032-A505-41C0AF47A782}" presName="node" presStyleLbl="node1" presStyleIdx="0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9FD35-57B2-4E47-971F-AF34F2029FB6}" type="pres">
      <dgm:prSet presAssocID="{E6B212D3-87AB-4479-8C73-D6B1EB220B9B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4D0799BC-D5CD-47DE-8C85-589D8879779F}" type="pres">
      <dgm:prSet presAssocID="{27E8C48D-8FA5-4C56-8A50-E8353B7EDC20}" presName="compNode" presStyleCnt="0"/>
      <dgm:spPr/>
    </dgm:pt>
    <dgm:pt modelId="{6D4FAEFB-760B-4274-AE60-56ECBA7FD836}" type="pres">
      <dgm:prSet presAssocID="{27E8C48D-8FA5-4C56-8A50-E8353B7EDC20}" presName="dummyConnPt" presStyleCnt="0"/>
      <dgm:spPr/>
    </dgm:pt>
    <dgm:pt modelId="{A288ADD8-2131-4E7A-BFBF-587D39FFF169}" type="pres">
      <dgm:prSet presAssocID="{27E8C48D-8FA5-4C56-8A50-E8353B7EDC20}" presName="node" presStyleLbl="node1" presStyleIdx="1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26508E-5C4F-453C-845F-9CE0FC206A91}" type="pres">
      <dgm:prSet presAssocID="{F33E261A-27CC-4312-9FB9-8CF0D88E2298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3C92B138-C152-431E-874B-B2026922866D}" type="pres">
      <dgm:prSet presAssocID="{E5354A03-53E0-4DB3-BE3C-70917B01F46D}" presName="compNode" presStyleCnt="0"/>
      <dgm:spPr/>
    </dgm:pt>
    <dgm:pt modelId="{BD3A4F37-B119-4057-B656-F8417027D419}" type="pres">
      <dgm:prSet presAssocID="{E5354A03-53E0-4DB3-BE3C-70917B01F46D}" presName="dummyConnPt" presStyleCnt="0"/>
      <dgm:spPr/>
    </dgm:pt>
    <dgm:pt modelId="{238F6DC9-8367-45AD-AEC4-69D4D8397331}" type="pres">
      <dgm:prSet presAssocID="{E5354A03-53E0-4DB3-BE3C-70917B01F46D}" presName="node" presStyleLbl="node1" presStyleIdx="2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4F954-CD8D-40F6-84C0-59D7710AD30D}" type="pres">
      <dgm:prSet presAssocID="{9D7DAA9B-1D66-4F18-A95E-539A70D7B822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0277378D-2322-4651-AF5E-7CC0DB2A1B56}" type="pres">
      <dgm:prSet presAssocID="{9DEEFC84-71BF-43C8-87EF-2B2D0CDB179D}" presName="compNode" presStyleCnt="0"/>
      <dgm:spPr/>
    </dgm:pt>
    <dgm:pt modelId="{9B836494-48FA-466E-B433-3D27AF3CC543}" type="pres">
      <dgm:prSet presAssocID="{9DEEFC84-71BF-43C8-87EF-2B2D0CDB179D}" presName="dummyConnPt" presStyleCnt="0"/>
      <dgm:spPr/>
    </dgm:pt>
    <dgm:pt modelId="{E0D0C389-5135-4866-AD69-3597AFD9FCF9}" type="pres">
      <dgm:prSet presAssocID="{9DEEFC84-71BF-43C8-87EF-2B2D0CDB179D}" presName="node" presStyleLbl="node1" presStyleIdx="3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1A7CB-EA5B-43D5-9D4F-9CF799523A49}" type="pres">
      <dgm:prSet presAssocID="{2AD433CA-6E72-4677-A37A-A0B75EEB1B8E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A73EEE3B-71D2-4776-BC91-23CE043D8314}" type="pres">
      <dgm:prSet presAssocID="{038CDE69-EE5E-4117-AE49-B0C9EE56CAC1}" presName="compNode" presStyleCnt="0"/>
      <dgm:spPr/>
    </dgm:pt>
    <dgm:pt modelId="{9262D999-AF37-4C50-9AD8-5D0D3D770A55}" type="pres">
      <dgm:prSet presAssocID="{038CDE69-EE5E-4117-AE49-B0C9EE56CAC1}" presName="dummyConnPt" presStyleCnt="0"/>
      <dgm:spPr/>
    </dgm:pt>
    <dgm:pt modelId="{5FDF699C-06A4-4091-BBB5-C2E5338ADC78}" type="pres">
      <dgm:prSet presAssocID="{038CDE69-EE5E-4117-AE49-B0C9EE56CAC1}" presName="node" presStyleLbl="node1" presStyleIdx="4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3981F-2FED-410A-9936-B93AFED19B8E}" type="pres">
      <dgm:prSet presAssocID="{04BA1178-8710-4DB5-A2C0-33594681C6B4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3DEA2474-4C1C-49F2-9096-23935B8FACC2}" type="pres">
      <dgm:prSet presAssocID="{B53C84A9-A1BE-4310-89C7-388C77EA3441}" presName="compNode" presStyleCnt="0"/>
      <dgm:spPr/>
    </dgm:pt>
    <dgm:pt modelId="{2D3040F7-8DD2-4CAD-9F97-08E4A14A5A6A}" type="pres">
      <dgm:prSet presAssocID="{B53C84A9-A1BE-4310-89C7-388C77EA3441}" presName="dummyConnPt" presStyleCnt="0"/>
      <dgm:spPr/>
    </dgm:pt>
    <dgm:pt modelId="{3C998347-2E9D-4436-93C1-58A46D92C719}" type="pres">
      <dgm:prSet presAssocID="{B53C84A9-A1BE-4310-89C7-388C77EA3441}" presName="node" presStyleLbl="node1" presStyleIdx="5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169CE0-6227-4CBA-AD8A-42A821107E58}" type="pres">
      <dgm:prSet presAssocID="{9DCB24AE-DDB1-4122-BEAC-CDC7548A3B00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91323036-B021-422F-A52B-6860FE88DE61}" type="pres">
      <dgm:prSet presAssocID="{55F6F556-D51E-4648-AFAB-304CAA5E7888}" presName="compNode" presStyleCnt="0"/>
      <dgm:spPr/>
    </dgm:pt>
    <dgm:pt modelId="{D9AF93F8-E477-4D02-92B9-A2C53788B188}" type="pres">
      <dgm:prSet presAssocID="{55F6F556-D51E-4648-AFAB-304CAA5E7888}" presName="dummyConnPt" presStyleCnt="0"/>
      <dgm:spPr/>
    </dgm:pt>
    <dgm:pt modelId="{B66060DE-ED88-4694-8F30-6963D8FA264C}" type="pres">
      <dgm:prSet presAssocID="{55F6F556-D51E-4648-AFAB-304CAA5E7888}" presName="node" presStyleLbl="node1" presStyleIdx="6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2D4AA-4B86-4F32-B8EE-01A41D57F80B}" type="pres">
      <dgm:prSet presAssocID="{8DB3B5C0-3D1E-43F1-B29B-96F74A67FF59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28550582-28C9-433E-B9D9-5613EE996E72}" type="pres">
      <dgm:prSet presAssocID="{FB7B4290-C4B0-486C-B4AF-12AF30473570}" presName="compNode" presStyleCnt="0"/>
      <dgm:spPr/>
    </dgm:pt>
    <dgm:pt modelId="{7EB9EC67-679C-4F1D-9EFD-F0B230DCA6A9}" type="pres">
      <dgm:prSet presAssocID="{FB7B4290-C4B0-486C-B4AF-12AF30473570}" presName="dummyConnPt" presStyleCnt="0"/>
      <dgm:spPr/>
    </dgm:pt>
    <dgm:pt modelId="{C21FED37-F340-4EC3-B768-CB67779E57D8}" type="pres">
      <dgm:prSet presAssocID="{FB7B4290-C4B0-486C-B4AF-12AF30473570}" presName="node" presStyleLbl="node1" presStyleIdx="7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BFB01F-AD5B-4148-9C6A-68F734E5F535}" type="pres">
      <dgm:prSet presAssocID="{D4CAB81E-6724-4E27-9A61-F0DDF0EC36F5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A2AC56F8-2C8E-42F4-8F9E-3F9D5CD859F0}" type="pres">
      <dgm:prSet presAssocID="{5DDD2C7F-288E-46AB-88E3-D5AAB3284EED}" presName="compNode" presStyleCnt="0"/>
      <dgm:spPr/>
    </dgm:pt>
    <dgm:pt modelId="{60C6C673-7F7A-47DA-AED3-63C27EEDBE54}" type="pres">
      <dgm:prSet presAssocID="{5DDD2C7F-288E-46AB-88E3-D5AAB3284EED}" presName="dummyConnPt" presStyleCnt="0"/>
      <dgm:spPr/>
    </dgm:pt>
    <dgm:pt modelId="{51832E5D-6BC4-403B-9523-025D6BEB666C}" type="pres">
      <dgm:prSet presAssocID="{5DDD2C7F-288E-46AB-88E3-D5AAB3284EED}" presName="node" presStyleLbl="node1" presStyleIdx="8" presStyleCnt="9" custScaleX="196060" custScaleY="208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DB88A6-B9AB-4990-8B12-09A6CE0CB415}" srcId="{CF9C30D9-2569-4BD9-8F3D-DBF5CA1D2B35}" destId="{6C34A495-9FAC-4032-A505-41C0AF47A782}" srcOrd="0" destOrd="0" parTransId="{641E7EEF-BA4B-4A52-9470-58ED94124FA5}" sibTransId="{E6B212D3-87AB-4479-8C73-D6B1EB220B9B}"/>
    <dgm:cxn modelId="{64202073-DAC4-4C7F-8C30-6BC34C864D58}" type="presOf" srcId="{E6B212D3-87AB-4479-8C73-D6B1EB220B9B}" destId="{B1F9FD35-57B2-4E47-971F-AF34F2029FB6}" srcOrd="0" destOrd="0" presId="urn:microsoft.com/office/officeart/2005/8/layout/bProcess4"/>
    <dgm:cxn modelId="{BC335C2B-915E-49E4-AA77-41FAB1B3C908}" type="presOf" srcId="{D4CAB81E-6724-4E27-9A61-F0DDF0EC36F5}" destId="{45BFB01F-AD5B-4148-9C6A-68F734E5F535}" srcOrd="0" destOrd="0" presId="urn:microsoft.com/office/officeart/2005/8/layout/bProcess4"/>
    <dgm:cxn modelId="{6CA9CE8C-AAFB-4693-8A91-C6B8A1085752}" type="presOf" srcId="{9DEEFC84-71BF-43C8-87EF-2B2D0CDB179D}" destId="{E0D0C389-5135-4866-AD69-3597AFD9FCF9}" srcOrd="0" destOrd="0" presId="urn:microsoft.com/office/officeart/2005/8/layout/bProcess4"/>
    <dgm:cxn modelId="{E06AAABE-C3E2-4237-943D-5AFAFF80B97F}" type="presOf" srcId="{FB7B4290-C4B0-486C-B4AF-12AF30473570}" destId="{C21FED37-F340-4EC3-B768-CB67779E57D8}" srcOrd="0" destOrd="0" presId="urn:microsoft.com/office/officeart/2005/8/layout/bProcess4"/>
    <dgm:cxn modelId="{7AD8DF5A-F833-41BA-B04F-77BB68141599}" srcId="{CF9C30D9-2569-4BD9-8F3D-DBF5CA1D2B35}" destId="{55F6F556-D51E-4648-AFAB-304CAA5E7888}" srcOrd="6" destOrd="0" parTransId="{2F212A8A-BEFC-420A-A1D2-41D10B30504E}" sibTransId="{8DB3B5C0-3D1E-43F1-B29B-96F74A67FF59}"/>
    <dgm:cxn modelId="{3EF09D18-6970-4C17-BEAB-F99E225F0A52}" srcId="{CF9C30D9-2569-4BD9-8F3D-DBF5CA1D2B35}" destId="{FB7B4290-C4B0-486C-B4AF-12AF30473570}" srcOrd="7" destOrd="0" parTransId="{37431F46-7E45-4EA1-BA01-F47CF00C161C}" sibTransId="{D4CAB81E-6724-4E27-9A61-F0DDF0EC36F5}"/>
    <dgm:cxn modelId="{81F66709-761B-4A4C-B9BE-9E93E1A4B242}" type="presOf" srcId="{8DB3B5C0-3D1E-43F1-B29B-96F74A67FF59}" destId="{EE12D4AA-4B86-4F32-B8EE-01A41D57F80B}" srcOrd="0" destOrd="0" presId="urn:microsoft.com/office/officeart/2005/8/layout/bProcess4"/>
    <dgm:cxn modelId="{A8A06F4C-5375-4779-9949-432A1F480D35}" type="presOf" srcId="{5DDD2C7F-288E-46AB-88E3-D5AAB3284EED}" destId="{51832E5D-6BC4-403B-9523-025D6BEB666C}" srcOrd="0" destOrd="0" presId="urn:microsoft.com/office/officeart/2005/8/layout/bProcess4"/>
    <dgm:cxn modelId="{B29FD056-AF2A-4288-972E-89E22ACE38CC}" type="presOf" srcId="{2AD433CA-6E72-4677-A37A-A0B75EEB1B8E}" destId="{9D71A7CB-EA5B-43D5-9D4F-9CF799523A49}" srcOrd="0" destOrd="0" presId="urn:microsoft.com/office/officeart/2005/8/layout/bProcess4"/>
    <dgm:cxn modelId="{926580E8-0C5E-42B4-8C7B-6E06E862A632}" srcId="{CF9C30D9-2569-4BD9-8F3D-DBF5CA1D2B35}" destId="{27E8C48D-8FA5-4C56-8A50-E8353B7EDC20}" srcOrd="1" destOrd="0" parTransId="{3B8B3F97-DC65-4BBD-8E11-2762FEE24EBC}" sibTransId="{F33E261A-27CC-4312-9FB9-8CF0D88E2298}"/>
    <dgm:cxn modelId="{69A87E9A-58E6-4BA0-8F6F-491FDA9DEB90}" type="presOf" srcId="{F33E261A-27CC-4312-9FB9-8CF0D88E2298}" destId="{8526508E-5C4F-453C-845F-9CE0FC206A91}" srcOrd="0" destOrd="0" presId="urn:microsoft.com/office/officeart/2005/8/layout/bProcess4"/>
    <dgm:cxn modelId="{3A13F5CA-E868-474F-87F8-ADC2C6ADBD9A}" srcId="{CF9C30D9-2569-4BD9-8F3D-DBF5CA1D2B35}" destId="{5DDD2C7F-288E-46AB-88E3-D5AAB3284EED}" srcOrd="8" destOrd="0" parTransId="{BA3D8D42-FE9B-461C-A412-FF71989B3BEB}" sibTransId="{75B70528-4959-4595-AD4D-93EFE6822A61}"/>
    <dgm:cxn modelId="{445DFB41-0095-4CDF-81F6-F536759C745E}" srcId="{CF9C30D9-2569-4BD9-8F3D-DBF5CA1D2B35}" destId="{E5354A03-53E0-4DB3-BE3C-70917B01F46D}" srcOrd="2" destOrd="0" parTransId="{83491162-89FB-4D55-A08D-AA4071F571F5}" sibTransId="{9D7DAA9B-1D66-4F18-A95E-539A70D7B822}"/>
    <dgm:cxn modelId="{93A0231B-03CF-4FC2-AA65-A62541A24DC5}" type="presOf" srcId="{04BA1178-8710-4DB5-A2C0-33594681C6B4}" destId="{3853981F-2FED-410A-9936-B93AFED19B8E}" srcOrd="0" destOrd="0" presId="urn:microsoft.com/office/officeart/2005/8/layout/bProcess4"/>
    <dgm:cxn modelId="{69C62776-F284-4F3B-88B0-4B369B66D19E}" type="presOf" srcId="{27E8C48D-8FA5-4C56-8A50-E8353B7EDC20}" destId="{A288ADD8-2131-4E7A-BFBF-587D39FFF169}" srcOrd="0" destOrd="0" presId="urn:microsoft.com/office/officeart/2005/8/layout/bProcess4"/>
    <dgm:cxn modelId="{243730BB-FA22-4506-A8D1-200FFC0A5A52}" type="presOf" srcId="{9D7DAA9B-1D66-4F18-A95E-539A70D7B822}" destId="{ED04F954-CD8D-40F6-84C0-59D7710AD30D}" srcOrd="0" destOrd="0" presId="urn:microsoft.com/office/officeart/2005/8/layout/bProcess4"/>
    <dgm:cxn modelId="{184ECA5A-7AF1-4C13-8AA0-FCAF9D00B82C}" type="presOf" srcId="{CF9C30D9-2569-4BD9-8F3D-DBF5CA1D2B35}" destId="{029627B7-06F3-416B-B960-EDCAD2ED66DD}" srcOrd="0" destOrd="0" presId="urn:microsoft.com/office/officeart/2005/8/layout/bProcess4"/>
    <dgm:cxn modelId="{D9ECF92A-3EEC-4126-99B8-D7936B237365}" type="presOf" srcId="{E5354A03-53E0-4DB3-BE3C-70917B01F46D}" destId="{238F6DC9-8367-45AD-AEC4-69D4D8397331}" srcOrd="0" destOrd="0" presId="urn:microsoft.com/office/officeart/2005/8/layout/bProcess4"/>
    <dgm:cxn modelId="{A5EE6BD5-8B2D-4763-9188-BE2D47DB7028}" type="presOf" srcId="{9DCB24AE-DDB1-4122-BEAC-CDC7548A3B00}" destId="{99169CE0-6227-4CBA-AD8A-42A821107E58}" srcOrd="0" destOrd="0" presId="urn:microsoft.com/office/officeart/2005/8/layout/bProcess4"/>
    <dgm:cxn modelId="{41BF44A8-8E40-4A5B-BC6D-47596FA11A3E}" srcId="{CF9C30D9-2569-4BD9-8F3D-DBF5CA1D2B35}" destId="{038CDE69-EE5E-4117-AE49-B0C9EE56CAC1}" srcOrd="4" destOrd="0" parTransId="{95B266EC-6F89-46DA-B5D4-C332DB1F0281}" sibTransId="{04BA1178-8710-4DB5-A2C0-33594681C6B4}"/>
    <dgm:cxn modelId="{EE135BF0-8414-45D1-8BD8-D80112745346}" srcId="{CF9C30D9-2569-4BD9-8F3D-DBF5CA1D2B35}" destId="{B53C84A9-A1BE-4310-89C7-388C77EA3441}" srcOrd="5" destOrd="0" parTransId="{0ED570B3-AD3C-40CB-93DB-52239892D961}" sibTransId="{9DCB24AE-DDB1-4122-BEAC-CDC7548A3B00}"/>
    <dgm:cxn modelId="{1248844C-3287-4578-AFE3-57E2FB9AD75E}" srcId="{CF9C30D9-2569-4BD9-8F3D-DBF5CA1D2B35}" destId="{9DEEFC84-71BF-43C8-87EF-2B2D0CDB179D}" srcOrd="3" destOrd="0" parTransId="{A1473B79-AA30-4C01-8A3E-5041611630CC}" sibTransId="{2AD433CA-6E72-4677-A37A-A0B75EEB1B8E}"/>
    <dgm:cxn modelId="{842F1676-6A89-4765-B64F-8EBAAECC123E}" type="presOf" srcId="{6C34A495-9FAC-4032-A505-41C0AF47A782}" destId="{24E103F4-8099-4F56-B131-2AFAE9F3B2BF}" srcOrd="0" destOrd="0" presId="urn:microsoft.com/office/officeart/2005/8/layout/bProcess4"/>
    <dgm:cxn modelId="{CE445D18-ADCC-481F-B43A-33D1BB042AA9}" type="presOf" srcId="{55F6F556-D51E-4648-AFAB-304CAA5E7888}" destId="{B66060DE-ED88-4694-8F30-6963D8FA264C}" srcOrd="0" destOrd="0" presId="urn:microsoft.com/office/officeart/2005/8/layout/bProcess4"/>
    <dgm:cxn modelId="{7E17AB1A-B698-48C1-A3D4-416C2E147AD3}" type="presOf" srcId="{B53C84A9-A1BE-4310-89C7-388C77EA3441}" destId="{3C998347-2E9D-4436-93C1-58A46D92C719}" srcOrd="0" destOrd="0" presId="urn:microsoft.com/office/officeart/2005/8/layout/bProcess4"/>
    <dgm:cxn modelId="{3830ABB2-B328-4C6E-9866-E72C8DF79321}" type="presOf" srcId="{038CDE69-EE5E-4117-AE49-B0C9EE56CAC1}" destId="{5FDF699C-06A4-4091-BBB5-C2E5338ADC78}" srcOrd="0" destOrd="0" presId="urn:microsoft.com/office/officeart/2005/8/layout/bProcess4"/>
    <dgm:cxn modelId="{578E9BFE-FD87-4709-BC21-4DDE8A7D998D}" type="presParOf" srcId="{029627B7-06F3-416B-B960-EDCAD2ED66DD}" destId="{731405E7-72C2-4D65-A739-50A506F9AADC}" srcOrd="0" destOrd="0" presId="urn:microsoft.com/office/officeart/2005/8/layout/bProcess4"/>
    <dgm:cxn modelId="{39F1AA62-BC1E-40F6-9A03-56F0B487634A}" type="presParOf" srcId="{731405E7-72C2-4D65-A739-50A506F9AADC}" destId="{2C6881BD-654A-46D5-99A8-C45E937E3442}" srcOrd="0" destOrd="0" presId="urn:microsoft.com/office/officeart/2005/8/layout/bProcess4"/>
    <dgm:cxn modelId="{BE65A50D-3AB8-432F-B727-8E320B4A40A5}" type="presParOf" srcId="{731405E7-72C2-4D65-A739-50A506F9AADC}" destId="{24E103F4-8099-4F56-B131-2AFAE9F3B2BF}" srcOrd="1" destOrd="0" presId="urn:microsoft.com/office/officeart/2005/8/layout/bProcess4"/>
    <dgm:cxn modelId="{03959573-0B6F-4AB6-AE5F-B927BC2AE22D}" type="presParOf" srcId="{029627B7-06F3-416B-B960-EDCAD2ED66DD}" destId="{B1F9FD35-57B2-4E47-971F-AF34F2029FB6}" srcOrd="1" destOrd="0" presId="urn:microsoft.com/office/officeart/2005/8/layout/bProcess4"/>
    <dgm:cxn modelId="{E48A0F72-4F9B-4514-B331-C0F7E9A97DCF}" type="presParOf" srcId="{029627B7-06F3-416B-B960-EDCAD2ED66DD}" destId="{4D0799BC-D5CD-47DE-8C85-589D8879779F}" srcOrd="2" destOrd="0" presId="urn:microsoft.com/office/officeart/2005/8/layout/bProcess4"/>
    <dgm:cxn modelId="{0ACDFCF5-6A68-4B0E-A636-72DA48253CE9}" type="presParOf" srcId="{4D0799BC-D5CD-47DE-8C85-589D8879779F}" destId="{6D4FAEFB-760B-4274-AE60-56ECBA7FD836}" srcOrd="0" destOrd="0" presId="urn:microsoft.com/office/officeart/2005/8/layout/bProcess4"/>
    <dgm:cxn modelId="{046F5ADC-D8E2-410A-9385-9E515C883CB7}" type="presParOf" srcId="{4D0799BC-D5CD-47DE-8C85-589D8879779F}" destId="{A288ADD8-2131-4E7A-BFBF-587D39FFF169}" srcOrd="1" destOrd="0" presId="urn:microsoft.com/office/officeart/2005/8/layout/bProcess4"/>
    <dgm:cxn modelId="{F612BAEC-4F02-4C74-9A80-5ADCAAA2D1C4}" type="presParOf" srcId="{029627B7-06F3-416B-B960-EDCAD2ED66DD}" destId="{8526508E-5C4F-453C-845F-9CE0FC206A91}" srcOrd="3" destOrd="0" presId="urn:microsoft.com/office/officeart/2005/8/layout/bProcess4"/>
    <dgm:cxn modelId="{6FBC2C55-14C4-48CB-A377-6FE4CC70EA71}" type="presParOf" srcId="{029627B7-06F3-416B-B960-EDCAD2ED66DD}" destId="{3C92B138-C152-431E-874B-B2026922866D}" srcOrd="4" destOrd="0" presId="urn:microsoft.com/office/officeart/2005/8/layout/bProcess4"/>
    <dgm:cxn modelId="{AEF4B3A3-966E-4368-8DC4-B6AAB5C6B7E9}" type="presParOf" srcId="{3C92B138-C152-431E-874B-B2026922866D}" destId="{BD3A4F37-B119-4057-B656-F8417027D419}" srcOrd="0" destOrd="0" presId="urn:microsoft.com/office/officeart/2005/8/layout/bProcess4"/>
    <dgm:cxn modelId="{280199BB-4520-4FA6-ADA5-D62F98B8FD91}" type="presParOf" srcId="{3C92B138-C152-431E-874B-B2026922866D}" destId="{238F6DC9-8367-45AD-AEC4-69D4D8397331}" srcOrd="1" destOrd="0" presId="urn:microsoft.com/office/officeart/2005/8/layout/bProcess4"/>
    <dgm:cxn modelId="{451EAC18-CB4B-468A-8667-70DBE92632D4}" type="presParOf" srcId="{029627B7-06F3-416B-B960-EDCAD2ED66DD}" destId="{ED04F954-CD8D-40F6-84C0-59D7710AD30D}" srcOrd="5" destOrd="0" presId="urn:microsoft.com/office/officeart/2005/8/layout/bProcess4"/>
    <dgm:cxn modelId="{8BB2580E-7842-4761-8F8A-C8C38969700E}" type="presParOf" srcId="{029627B7-06F3-416B-B960-EDCAD2ED66DD}" destId="{0277378D-2322-4651-AF5E-7CC0DB2A1B56}" srcOrd="6" destOrd="0" presId="urn:microsoft.com/office/officeart/2005/8/layout/bProcess4"/>
    <dgm:cxn modelId="{F422985D-6389-4980-94A6-8F923C1E0CFA}" type="presParOf" srcId="{0277378D-2322-4651-AF5E-7CC0DB2A1B56}" destId="{9B836494-48FA-466E-B433-3D27AF3CC543}" srcOrd="0" destOrd="0" presId="urn:microsoft.com/office/officeart/2005/8/layout/bProcess4"/>
    <dgm:cxn modelId="{3B7460EF-743A-4CB5-AF4F-269F33C68E77}" type="presParOf" srcId="{0277378D-2322-4651-AF5E-7CC0DB2A1B56}" destId="{E0D0C389-5135-4866-AD69-3597AFD9FCF9}" srcOrd="1" destOrd="0" presId="urn:microsoft.com/office/officeart/2005/8/layout/bProcess4"/>
    <dgm:cxn modelId="{CC6A3EE4-DD45-43BA-8D39-BCEB6F92F504}" type="presParOf" srcId="{029627B7-06F3-416B-B960-EDCAD2ED66DD}" destId="{9D71A7CB-EA5B-43D5-9D4F-9CF799523A49}" srcOrd="7" destOrd="0" presId="urn:microsoft.com/office/officeart/2005/8/layout/bProcess4"/>
    <dgm:cxn modelId="{37B8D129-2414-47AF-8845-DE303DEC3BA0}" type="presParOf" srcId="{029627B7-06F3-416B-B960-EDCAD2ED66DD}" destId="{A73EEE3B-71D2-4776-BC91-23CE043D8314}" srcOrd="8" destOrd="0" presId="urn:microsoft.com/office/officeart/2005/8/layout/bProcess4"/>
    <dgm:cxn modelId="{24C47AFF-7966-44FC-B25F-D05026B819C5}" type="presParOf" srcId="{A73EEE3B-71D2-4776-BC91-23CE043D8314}" destId="{9262D999-AF37-4C50-9AD8-5D0D3D770A55}" srcOrd="0" destOrd="0" presId="urn:microsoft.com/office/officeart/2005/8/layout/bProcess4"/>
    <dgm:cxn modelId="{25159A1E-CA4E-438C-A41C-140CCA3744E3}" type="presParOf" srcId="{A73EEE3B-71D2-4776-BC91-23CE043D8314}" destId="{5FDF699C-06A4-4091-BBB5-C2E5338ADC78}" srcOrd="1" destOrd="0" presId="urn:microsoft.com/office/officeart/2005/8/layout/bProcess4"/>
    <dgm:cxn modelId="{D5F3E8B4-4B4B-4104-A99A-1422FF001E06}" type="presParOf" srcId="{029627B7-06F3-416B-B960-EDCAD2ED66DD}" destId="{3853981F-2FED-410A-9936-B93AFED19B8E}" srcOrd="9" destOrd="0" presId="urn:microsoft.com/office/officeart/2005/8/layout/bProcess4"/>
    <dgm:cxn modelId="{57C4A62C-37C6-41B0-95D1-BC6BE3AE7B0A}" type="presParOf" srcId="{029627B7-06F3-416B-B960-EDCAD2ED66DD}" destId="{3DEA2474-4C1C-49F2-9096-23935B8FACC2}" srcOrd="10" destOrd="0" presId="urn:microsoft.com/office/officeart/2005/8/layout/bProcess4"/>
    <dgm:cxn modelId="{2CC6DEBD-32F2-4168-B10D-E43DA681768F}" type="presParOf" srcId="{3DEA2474-4C1C-49F2-9096-23935B8FACC2}" destId="{2D3040F7-8DD2-4CAD-9F97-08E4A14A5A6A}" srcOrd="0" destOrd="0" presId="urn:microsoft.com/office/officeart/2005/8/layout/bProcess4"/>
    <dgm:cxn modelId="{F2F60873-7FEB-4707-8D86-4D38C1EA3B98}" type="presParOf" srcId="{3DEA2474-4C1C-49F2-9096-23935B8FACC2}" destId="{3C998347-2E9D-4436-93C1-58A46D92C719}" srcOrd="1" destOrd="0" presId="urn:microsoft.com/office/officeart/2005/8/layout/bProcess4"/>
    <dgm:cxn modelId="{D840C251-3FB2-485D-A409-823B440709DD}" type="presParOf" srcId="{029627B7-06F3-416B-B960-EDCAD2ED66DD}" destId="{99169CE0-6227-4CBA-AD8A-42A821107E58}" srcOrd="11" destOrd="0" presId="urn:microsoft.com/office/officeart/2005/8/layout/bProcess4"/>
    <dgm:cxn modelId="{ECFB088C-FA96-4411-94F7-377DF1BF9B75}" type="presParOf" srcId="{029627B7-06F3-416B-B960-EDCAD2ED66DD}" destId="{91323036-B021-422F-A52B-6860FE88DE61}" srcOrd="12" destOrd="0" presId="urn:microsoft.com/office/officeart/2005/8/layout/bProcess4"/>
    <dgm:cxn modelId="{8A9D1159-212C-4BA1-B960-3D9A6CAE4F2A}" type="presParOf" srcId="{91323036-B021-422F-A52B-6860FE88DE61}" destId="{D9AF93F8-E477-4D02-92B9-A2C53788B188}" srcOrd="0" destOrd="0" presId="urn:microsoft.com/office/officeart/2005/8/layout/bProcess4"/>
    <dgm:cxn modelId="{7C8DB70B-6DF5-4C5A-B443-5B258D938CF1}" type="presParOf" srcId="{91323036-B021-422F-A52B-6860FE88DE61}" destId="{B66060DE-ED88-4694-8F30-6963D8FA264C}" srcOrd="1" destOrd="0" presId="urn:microsoft.com/office/officeart/2005/8/layout/bProcess4"/>
    <dgm:cxn modelId="{CA0E2417-800F-45F3-9A92-4E425C4E3B99}" type="presParOf" srcId="{029627B7-06F3-416B-B960-EDCAD2ED66DD}" destId="{EE12D4AA-4B86-4F32-B8EE-01A41D57F80B}" srcOrd="13" destOrd="0" presId="urn:microsoft.com/office/officeart/2005/8/layout/bProcess4"/>
    <dgm:cxn modelId="{603C6BA8-8A1D-439A-90D1-C25DC77FCA24}" type="presParOf" srcId="{029627B7-06F3-416B-B960-EDCAD2ED66DD}" destId="{28550582-28C9-433E-B9D9-5613EE996E72}" srcOrd="14" destOrd="0" presId="urn:microsoft.com/office/officeart/2005/8/layout/bProcess4"/>
    <dgm:cxn modelId="{4878A0D4-1565-4B9B-8F2D-95333DD8CF58}" type="presParOf" srcId="{28550582-28C9-433E-B9D9-5613EE996E72}" destId="{7EB9EC67-679C-4F1D-9EFD-F0B230DCA6A9}" srcOrd="0" destOrd="0" presId="urn:microsoft.com/office/officeart/2005/8/layout/bProcess4"/>
    <dgm:cxn modelId="{FAD904C9-C796-4000-84ED-5702009F9BF2}" type="presParOf" srcId="{28550582-28C9-433E-B9D9-5613EE996E72}" destId="{C21FED37-F340-4EC3-B768-CB67779E57D8}" srcOrd="1" destOrd="0" presId="urn:microsoft.com/office/officeart/2005/8/layout/bProcess4"/>
    <dgm:cxn modelId="{27F9714A-29B5-40CC-8D20-E72708383E1D}" type="presParOf" srcId="{029627B7-06F3-416B-B960-EDCAD2ED66DD}" destId="{45BFB01F-AD5B-4148-9C6A-68F734E5F535}" srcOrd="15" destOrd="0" presId="urn:microsoft.com/office/officeart/2005/8/layout/bProcess4"/>
    <dgm:cxn modelId="{388BDC4D-0916-4575-97BE-8EE032C38DF3}" type="presParOf" srcId="{029627B7-06F3-416B-B960-EDCAD2ED66DD}" destId="{A2AC56F8-2C8E-42F4-8F9E-3F9D5CD859F0}" srcOrd="16" destOrd="0" presId="urn:microsoft.com/office/officeart/2005/8/layout/bProcess4"/>
    <dgm:cxn modelId="{CA296595-3D70-40F5-A77D-A8AB9ABBF4D6}" type="presParOf" srcId="{A2AC56F8-2C8E-42F4-8F9E-3F9D5CD859F0}" destId="{60C6C673-7F7A-47DA-AED3-63C27EEDBE54}" srcOrd="0" destOrd="0" presId="urn:microsoft.com/office/officeart/2005/8/layout/bProcess4"/>
    <dgm:cxn modelId="{03DA2EEA-270F-4154-97C7-ABCC846DC17A}" type="presParOf" srcId="{A2AC56F8-2C8E-42F4-8F9E-3F9D5CD859F0}" destId="{51832E5D-6BC4-403B-9523-025D6BEB666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FB6E4-F37D-4964-B044-4FF81224162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0E78E5-673C-456A-84EB-7F8BCB7155E6}">
      <dgm:prSet phldrT="[Texto]" custT="1"/>
      <dgm:spPr/>
      <dgm:t>
        <a:bodyPr/>
        <a:lstStyle/>
        <a:p>
          <a:r>
            <a:rPr lang="es-ES" sz="1500" dirty="0" smtClean="0"/>
            <a:t>Conocer la situación actual del mercado bananero del Ecuador. </a:t>
          </a:r>
          <a:endParaRPr lang="es-EC" sz="1500" dirty="0"/>
        </a:p>
      </dgm:t>
    </dgm:pt>
    <dgm:pt modelId="{279D0C83-F2F2-4332-8594-70CA1B22372E}" type="parTrans" cxnId="{82326235-47CF-489F-9C3E-54229BED839C}">
      <dgm:prSet/>
      <dgm:spPr/>
      <dgm:t>
        <a:bodyPr/>
        <a:lstStyle/>
        <a:p>
          <a:endParaRPr lang="es-EC" sz="1500"/>
        </a:p>
      </dgm:t>
    </dgm:pt>
    <dgm:pt modelId="{2952136B-9B89-4DAC-9376-7CC04B6AFC40}" type="sibTrans" cxnId="{82326235-47CF-489F-9C3E-54229BED839C}">
      <dgm:prSet/>
      <dgm:spPr/>
      <dgm:t>
        <a:bodyPr/>
        <a:lstStyle/>
        <a:p>
          <a:endParaRPr lang="es-EC" sz="1500"/>
        </a:p>
      </dgm:t>
    </dgm:pt>
    <dgm:pt modelId="{FAC6203A-D18F-4A80-A98F-0D41683805D8}">
      <dgm:prSet phldrT="[Texto]" custT="1"/>
      <dgm:spPr/>
      <dgm:t>
        <a:bodyPr/>
        <a:lstStyle/>
        <a:p>
          <a:r>
            <a:rPr lang="es-ES" sz="1500" dirty="0" smtClean="0"/>
            <a:t>Determinar costos de producción de la caja de banano, por país exportador.</a:t>
          </a:r>
          <a:endParaRPr lang="es-EC" sz="1500" dirty="0"/>
        </a:p>
      </dgm:t>
    </dgm:pt>
    <dgm:pt modelId="{C0BC5888-AC2D-4C89-91DF-6FAF35A36CB9}" type="parTrans" cxnId="{78C958E5-D770-4A2F-B95C-C71A91121A15}">
      <dgm:prSet/>
      <dgm:spPr/>
      <dgm:t>
        <a:bodyPr/>
        <a:lstStyle/>
        <a:p>
          <a:endParaRPr lang="es-EC" sz="1500"/>
        </a:p>
      </dgm:t>
    </dgm:pt>
    <dgm:pt modelId="{03855473-BA8A-437B-9ADF-262A3DE0D211}" type="sibTrans" cxnId="{78C958E5-D770-4A2F-B95C-C71A91121A15}">
      <dgm:prSet/>
      <dgm:spPr/>
      <dgm:t>
        <a:bodyPr/>
        <a:lstStyle/>
        <a:p>
          <a:endParaRPr lang="es-EC" sz="1500"/>
        </a:p>
      </dgm:t>
    </dgm:pt>
    <dgm:pt modelId="{D28E0384-FA2C-4468-AC3D-6894A1F270D2}">
      <dgm:prSet phldrT="[Texto]" custT="1"/>
      <dgm:spPr/>
      <dgm:t>
        <a:bodyPr/>
        <a:lstStyle/>
        <a:p>
          <a:r>
            <a:rPr lang="es-ES" sz="1500" dirty="0" smtClean="0"/>
            <a:t>Determinar cargas tributarias que gravan la exportación de banano.</a:t>
          </a:r>
          <a:endParaRPr lang="es-EC" sz="1500" dirty="0"/>
        </a:p>
      </dgm:t>
    </dgm:pt>
    <dgm:pt modelId="{76432ACE-2479-4809-A639-C8EBDB934945}" type="parTrans" cxnId="{17F2B91F-9511-4E13-9871-30E1D9EAFB64}">
      <dgm:prSet/>
      <dgm:spPr/>
      <dgm:t>
        <a:bodyPr/>
        <a:lstStyle/>
        <a:p>
          <a:endParaRPr lang="es-EC" sz="1500"/>
        </a:p>
      </dgm:t>
    </dgm:pt>
    <dgm:pt modelId="{5F5A6815-38E3-4BC6-BB71-FF24600474E2}" type="sibTrans" cxnId="{17F2B91F-9511-4E13-9871-30E1D9EAFB64}">
      <dgm:prSet/>
      <dgm:spPr/>
      <dgm:t>
        <a:bodyPr/>
        <a:lstStyle/>
        <a:p>
          <a:endParaRPr lang="es-EC" sz="1500"/>
        </a:p>
      </dgm:t>
    </dgm:pt>
    <dgm:pt modelId="{A1F988E0-A7A0-4C0F-9856-1A6386A1BF3A}">
      <dgm:prSet phldrT="[Texto]" custT="1"/>
      <dgm:spPr/>
      <dgm:t>
        <a:bodyPr/>
        <a:lstStyle/>
        <a:p>
          <a:r>
            <a:rPr lang="es-ES" sz="1500" dirty="0" smtClean="0"/>
            <a:t>Analizar otros factores de exportación que influyen en la competitividad del banano ecuatoriano.</a:t>
          </a:r>
          <a:endParaRPr lang="es-EC" sz="1500" dirty="0"/>
        </a:p>
      </dgm:t>
    </dgm:pt>
    <dgm:pt modelId="{68B8B0DD-BD8B-472C-8DC4-72FAE0E9FE18}" type="parTrans" cxnId="{063465C5-931C-4915-AE50-75CF7E86F48E}">
      <dgm:prSet/>
      <dgm:spPr/>
      <dgm:t>
        <a:bodyPr/>
        <a:lstStyle/>
        <a:p>
          <a:endParaRPr lang="es-EC" sz="1500"/>
        </a:p>
      </dgm:t>
    </dgm:pt>
    <dgm:pt modelId="{A8B41B01-706A-426A-9C14-F85621D3B112}" type="sibTrans" cxnId="{063465C5-931C-4915-AE50-75CF7E86F48E}">
      <dgm:prSet/>
      <dgm:spPr/>
      <dgm:t>
        <a:bodyPr/>
        <a:lstStyle/>
        <a:p>
          <a:endParaRPr lang="es-EC" sz="1500"/>
        </a:p>
      </dgm:t>
    </dgm:pt>
    <dgm:pt modelId="{950C22CD-AFCA-483C-A735-9D8410CBF965}">
      <dgm:prSet phldrT="[Texto]" custT="1"/>
      <dgm:spPr/>
      <dgm:t>
        <a:bodyPr/>
        <a:lstStyle/>
        <a:p>
          <a:r>
            <a:rPr lang="es-ES" sz="1500" dirty="0" smtClean="0"/>
            <a:t>Revisar principales ventajas y desventajas de acuerdos comerciales entre el Ecuador y países importadores de la fruta. </a:t>
          </a:r>
          <a:endParaRPr lang="es-EC" sz="1500" dirty="0"/>
        </a:p>
      </dgm:t>
    </dgm:pt>
    <dgm:pt modelId="{7544F34E-5F7B-4973-BCF7-BF72A29F489B}" type="parTrans" cxnId="{6D67763F-5BDE-44CF-9D72-3586AF206AD5}">
      <dgm:prSet/>
      <dgm:spPr/>
      <dgm:t>
        <a:bodyPr/>
        <a:lstStyle/>
        <a:p>
          <a:endParaRPr lang="es-EC" sz="1500"/>
        </a:p>
      </dgm:t>
    </dgm:pt>
    <dgm:pt modelId="{B3959F22-9F83-4091-9863-DA43D467105B}" type="sibTrans" cxnId="{6D67763F-5BDE-44CF-9D72-3586AF206AD5}">
      <dgm:prSet/>
      <dgm:spPr/>
      <dgm:t>
        <a:bodyPr/>
        <a:lstStyle/>
        <a:p>
          <a:endParaRPr lang="es-EC" sz="1500"/>
        </a:p>
      </dgm:t>
    </dgm:pt>
    <dgm:pt modelId="{13869D78-E63D-4134-A5BD-ADCF80F98674}">
      <dgm:prSet phldrT="[Texto]" custT="1"/>
      <dgm:spPr/>
      <dgm:t>
        <a:bodyPr/>
        <a:lstStyle/>
        <a:p>
          <a:r>
            <a:rPr lang="es-ES" sz="1500" dirty="0" smtClean="0"/>
            <a:t>Emitir conclusiones y recomendaciones pertinentes</a:t>
          </a:r>
          <a:endParaRPr lang="es-EC" sz="1500" dirty="0"/>
        </a:p>
      </dgm:t>
    </dgm:pt>
    <dgm:pt modelId="{E6157EEE-6771-4DDA-8575-3630A22958D1}" type="parTrans" cxnId="{724BCA63-7D4B-4F0F-81AB-38C05B4FE334}">
      <dgm:prSet/>
      <dgm:spPr/>
      <dgm:t>
        <a:bodyPr/>
        <a:lstStyle/>
        <a:p>
          <a:endParaRPr lang="es-EC" sz="1500"/>
        </a:p>
      </dgm:t>
    </dgm:pt>
    <dgm:pt modelId="{682FBEA3-81AF-47A1-AE9E-8E18490E3310}" type="sibTrans" cxnId="{724BCA63-7D4B-4F0F-81AB-38C05B4FE334}">
      <dgm:prSet/>
      <dgm:spPr/>
      <dgm:t>
        <a:bodyPr/>
        <a:lstStyle/>
        <a:p>
          <a:endParaRPr lang="es-EC" sz="1500"/>
        </a:p>
      </dgm:t>
    </dgm:pt>
    <dgm:pt modelId="{9974EE44-A102-40DD-95A0-EEC74E02AA38}" type="pres">
      <dgm:prSet presAssocID="{5EDFB6E4-F37D-4964-B044-4FF812241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A214DD-F58A-4B49-B55F-11F6FA18EF32}" type="pres">
      <dgm:prSet presAssocID="{F00E78E5-673C-456A-84EB-7F8BCB7155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4E3830-EB8B-42F1-B1A8-B825D6329FED}" type="pres">
      <dgm:prSet presAssocID="{2952136B-9B89-4DAC-9376-7CC04B6AFC40}" presName="sibTrans" presStyleCnt="0"/>
      <dgm:spPr/>
      <dgm:t>
        <a:bodyPr/>
        <a:lstStyle/>
        <a:p>
          <a:endParaRPr lang="es-ES"/>
        </a:p>
      </dgm:t>
    </dgm:pt>
    <dgm:pt modelId="{3487ECFA-B41E-4FBD-B7FF-FB0A377D5F7D}" type="pres">
      <dgm:prSet presAssocID="{FAC6203A-D18F-4A80-A98F-0D41683805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A334B-A9E0-4293-B404-02F931B5D2F9}" type="pres">
      <dgm:prSet presAssocID="{03855473-BA8A-437B-9ADF-262A3DE0D211}" presName="sibTrans" presStyleCnt="0"/>
      <dgm:spPr/>
      <dgm:t>
        <a:bodyPr/>
        <a:lstStyle/>
        <a:p>
          <a:endParaRPr lang="es-ES"/>
        </a:p>
      </dgm:t>
    </dgm:pt>
    <dgm:pt modelId="{80BF0771-6E49-4EAB-8645-BA7AC42027A8}" type="pres">
      <dgm:prSet presAssocID="{D28E0384-FA2C-4468-AC3D-6894A1F270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666C00-04AC-47A3-94A0-25E6FDD5B851}" type="pres">
      <dgm:prSet presAssocID="{5F5A6815-38E3-4BC6-BB71-FF24600474E2}" presName="sibTrans" presStyleCnt="0"/>
      <dgm:spPr/>
      <dgm:t>
        <a:bodyPr/>
        <a:lstStyle/>
        <a:p>
          <a:endParaRPr lang="es-ES"/>
        </a:p>
      </dgm:t>
    </dgm:pt>
    <dgm:pt modelId="{4D644E28-1E4D-46C7-95D0-EC2285FF25B0}" type="pres">
      <dgm:prSet presAssocID="{A1F988E0-A7A0-4C0F-9856-1A6386A1BF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BE8D6-5A73-4C20-A153-5F43FDAD3621}" type="pres">
      <dgm:prSet presAssocID="{A8B41B01-706A-426A-9C14-F85621D3B112}" presName="sibTrans" presStyleCnt="0"/>
      <dgm:spPr/>
      <dgm:t>
        <a:bodyPr/>
        <a:lstStyle/>
        <a:p>
          <a:endParaRPr lang="es-ES"/>
        </a:p>
      </dgm:t>
    </dgm:pt>
    <dgm:pt modelId="{9A986C9B-BF42-4EA1-B96A-55194BA27C95}" type="pres">
      <dgm:prSet presAssocID="{950C22CD-AFCA-483C-A735-9D8410CBF9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3FC81-FF86-470A-AC53-7A096059E45A}" type="pres">
      <dgm:prSet presAssocID="{B3959F22-9F83-4091-9863-DA43D467105B}" presName="sibTrans" presStyleCnt="0"/>
      <dgm:spPr/>
      <dgm:t>
        <a:bodyPr/>
        <a:lstStyle/>
        <a:p>
          <a:endParaRPr lang="es-ES"/>
        </a:p>
      </dgm:t>
    </dgm:pt>
    <dgm:pt modelId="{77737F50-7611-4A35-A42D-83B7D1F2872C}" type="pres">
      <dgm:prSet presAssocID="{13869D78-E63D-4134-A5BD-ADCF80F986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326235-47CF-489F-9C3E-54229BED839C}" srcId="{5EDFB6E4-F37D-4964-B044-4FF812241623}" destId="{F00E78E5-673C-456A-84EB-7F8BCB7155E6}" srcOrd="0" destOrd="0" parTransId="{279D0C83-F2F2-4332-8594-70CA1B22372E}" sibTransId="{2952136B-9B89-4DAC-9376-7CC04B6AFC40}"/>
    <dgm:cxn modelId="{6D67763F-5BDE-44CF-9D72-3586AF206AD5}" srcId="{5EDFB6E4-F37D-4964-B044-4FF812241623}" destId="{950C22CD-AFCA-483C-A735-9D8410CBF965}" srcOrd="4" destOrd="0" parTransId="{7544F34E-5F7B-4973-BCF7-BF72A29F489B}" sibTransId="{B3959F22-9F83-4091-9863-DA43D467105B}"/>
    <dgm:cxn modelId="{17F2B91F-9511-4E13-9871-30E1D9EAFB64}" srcId="{5EDFB6E4-F37D-4964-B044-4FF812241623}" destId="{D28E0384-FA2C-4468-AC3D-6894A1F270D2}" srcOrd="2" destOrd="0" parTransId="{76432ACE-2479-4809-A639-C8EBDB934945}" sibTransId="{5F5A6815-38E3-4BC6-BB71-FF24600474E2}"/>
    <dgm:cxn modelId="{F0AE74B6-22FA-48E9-B7DA-E6833B3B5EF0}" type="presOf" srcId="{FAC6203A-D18F-4A80-A98F-0D41683805D8}" destId="{3487ECFA-B41E-4FBD-B7FF-FB0A377D5F7D}" srcOrd="0" destOrd="0" presId="urn:microsoft.com/office/officeart/2005/8/layout/default"/>
    <dgm:cxn modelId="{521CADB5-5E0B-4C4F-AAFC-E25D8D7B93C4}" type="presOf" srcId="{A1F988E0-A7A0-4C0F-9856-1A6386A1BF3A}" destId="{4D644E28-1E4D-46C7-95D0-EC2285FF25B0}" srcOrd="0" destOrd="0" presId="urn:microsoft.com/office/officeart/2005/8/layout/default"/>
    <dgm:cxn modelId="{063465C5-931C-4915-AE50-75CF7E86F48E}" srcId="{5EDFB6E4-F37D-4964-B044-4FF812241623}" destId="{A1F988E0-A7A0-4C0F-9856-1A6386A1BF3A}" srcOrd="3" destOrd="0" parTransId="{68B8B0DD-BD8B-472C-8DC4-72FAE0E9FE18}" sibTransId="{A8B41B01-706A-426A-9C14-F85621D3B112}"/>
    <dgm:cxn modelId="{78C958E5-D770-4A2F-B95C-C71A91121A15}" srcId="{5EDFB6E4-F37D-4964-B044-4FF812241623}" destId="{FAC6203A-D18F-4A80-A98F-0D41683805D8}" srcOrd="1" destOrd="0" parTransId="{C0BC5888-AC2D-4C89-91DF-6FAF35A36CB9}" sibTransId="{03855473-BA8A-437B-9ADF-262A3DE0D211}"/>
    <dgm:cxn modelId="{4AB0B10A-AD7F-4EF4-9B1C-B7E659033079}" type="presOf" srcId="{F00E78E5-673C-456A-84EB-7F8BCB7155E6}" destId="{D4A214DD-F58A-4B49-B55F-11F6FA18EF32}" srcOrd="0" destOrd="0" presId="urn:microsoft.com/office/officeart/2005/8/layout/default"/>
    <dgm:cxn modelId="{724BCA63-7D4B-4F0F-81AB-38C05B4FE334}" srcId="{5EDFB6E4-F37D-4964-B044-4FF812241623}" destId="{13869D78-E63D-4134-A5BD-ADCF80F98674}" srcOrd="5" destOrd="0" parTransId="{E6157EEE-6771-4DDA-8575-3630A22958D1}" sibTransId="{682FBEA3-81AF-47A1-AE9E-8E18490E3310}"/>
    <dgm:cxn modelId="{9308E2FD-B326-48EF-BE85-46ECE1611DEF}" type="presOf" srcId="{D28E0384-FA2C-4468-AC3D-6894A1F270D2}" destId="{80BF0771-6E49-4EAB-8645-BA7AC42027A8}" srcOrd="0" destOrd="0" presId="urn:microsoft.com/office/officeart/2005/8/layout/default"/>
    <dgm:cxn modelId="{86CD727E-59DE-4943-8977-EEE086539121}" type="presOf" srcId="{5EDFB6E4-F37D-4964-B044-4FF812241623}" destId="{9974EE44-A102-40DD-95A0-EEC74E02AA38}" srcOrd="0" destOrd="0" presId="urn:microsoft.com/office/officeart/2005/8/layout/default"/>
    <dgm:cxn modelId="{4BD2EE0B-236C-44AB-87F1-DA62CF7B319A}" type="presOf" srcId="{13869D78-E63D-4134-A5BD-ADCF80F98674}" destId="{77737F50-7611-4A35-A42D-83B7D1F2872C}" srcOrd="0" destOrd="0" presId="urn:microsoft.com/office/officeart/2005/8/layout/default"/>
    <dgm:cxn modelId="{5249BE37-D9C9-4AA0-BC5F-8E8601CD5E1E}" type="presOf" srcId="{950C22CD-AFCA-483C-A735-9D8410CBF965}" destId="{9A986C9B-BF42-4EA1-B96A-55194BA27C95}" srcOrd="0" destOrd="0" presId="urn:microsoft.com/office/officeart/2005/8/layout/default"/>
    <dgm:cxn modelId="{D6349251-47A6-4969-AE0A-0748D0030488}" type="presParOf" srcId="{9974EE44-A102-40DD-95A0-EEC74E02AA38}" destId="{D4A214DD-F58A-4B49-B55F-11F6FA18EF32}" srcOrd="0" destOrd="0" presId="urn:microsoft.com/office/officeart/2005/8/layout/default"/>
    <dgm:cxn modelId="{2C41B7E7-4DD3-414F-B74C-C2FEAE35FBC5}" type="presParOf" srcId="{9974EE44-A102-40DD-95A0-EEC74E02AA38}" destId="{9D4E3830-EB8B-42F1-B1A8-B825D6329FED}" srcOrd="1" destOrd="0" presId="urn:microsoft.com/office/officeart/2005/8/layout/default"/>
    <dgm:cxn modelId="{6DB7ECC9-718B-4049-89D4-57E05BBC5DE9}" type="presParOf" srcId="{9974EE44-A102-40DD-95A0-EEC74E02AA38}" destId="{3487ECFA-B41E-4FBD-B7FF-FB0A377D5F7D}" srcOrd="2" destOrd="0" presId="urn:microsoft.com/office/officeart/2005/8/layout/default"/>
    <dgm:cxn modelId="{7CC9E8BE-31BB-4F3E-9553-383DF9FDA218}" type="presParOf" srcId="{9974EE44-A102-40DD-95A0-EEC74E02AA38}" destId="{1D3A334B-A9E0-4293-B404-02F931B5D2F9}" srcOrd="3" destOrd="0" presId="urn:microsoft.com/office/officeart/2005/8/layout/default"/>
    <dgm:cxn modelId="{E81A790F-7E09-4E07-BE45-CD0D3D2A6934}" type="presParOf" srcId="{9974EE44-A102-40DD-95A0-EEC74E02AA38}" destId="{80BF0771-6E49-4EAB-8645-BA7AC42027A8}" srcOrd="4" destOrd="0" presId="urn:microsoft.com/office/officeart/2005/8/layout/default"/>
    <dgm:cxn modelId="{CB0EE8D7-ECD4-4268-A1BE-B182DF621F35}" type="presParOf" srcId="{9974EE44-A102-40DD-95A0-EEC74E02AA38}" destId="{8F666C00-04AC-47A3-94A0-25E6FDD5B851}" srcOrd="5" destOrd="0" presId="urn:microsoft.com/office/officeart/2005/8/layout/default"/>
    <dgm:cxn modelId="{C51FFFD5-A8C9-4595-9CA0-8B0B75AF8E1E}" type="presParOf" srcId="{9974EE44-A102-40DD-95A0-EEC74E02AA38}" destId="{4D644E28-1E4D-46C7-95D0-EC2285FF25B0}" srcOrd="6" destOrd="0" presId="urn:microsoft.com/office/officeart/2005/8/layout/default"/>
    <dgm:cxn modelId="{04DDE17E-3DAB-40CD-8956-5FFE584486CC}" type="presParOf" srcId="{9974EE44-A102-40DD-95A0-EEC74E02AA38}" destId="{BCBBE8D6-5A73-4C20-A153-5F43FDAD3621}" srcOrd="7" destOrd="0" presId="urn:microsoft.com/office/officeart/2005/8/layout/default"/>
    <dgm:cxn modelId="{027F4A35-55EA-435A-8D54-B53239408962}" type="presParOf" srcId="{9974EE44-A102-40DD-95A0-EEC74E02AA38}" destId="{9A986C9B-BF42-4EA1-B96A-55194BA27C95}" srcOrd="8" destOrd="0" presId="urn:microsoft.com/office/officeart/2005/8/layout/default"/>
    <dgm:cxn modelId="{05A0F4F2-4549-4E45-839F-64C5675A016D}" type="presParOf" srcId="{9974EE44-A102-40DD-95A0-EEC74E02AA38}" destId="{2013FC81-FF86-470A-AC53-7A096059E45A}" srcOrd="9" destOrd="0" presId="urn:microsoft.com/office/officeart/2005/8/layout/default"/>
    <dgm:cxn modelId="{A7083451-E8EC-4A4B-9416-2C62E1372F7E}" type="presParOf" srcId="{9974EE44-A102-40DD-95A0-EEC74E02AA38}" destId="{77737F50-7611-4A35-A42D-83B7D1F287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FB6E4-F37D-4964-B044-4FF812241623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13869D78-E63D-4134-A5BD-ADCF80F98674}">
      <dgm:prSet phldrT="[Texto]" custT="1"/>
      <dgm:spPr/>
      <dgm:t>
        <a:bodyPr/>
        <a:lstStyle/>
        <a:p>
          <a:r>
            <a:rPr lang="es-ES" sz="2400" dirty="0" smtClean="0"/>
            <a:t>Analizar la competitividad del banano ecuatoriano en el mercado internacional.</a:t>
          </a:r>
          <a:endParaRPr lang="es-EC" sz="2400" dirty="0"/>
        </a:p>
      </dgm:t>
    </dgm:pt>
    <dgm:pt modelId="{E6157EEE-6771-4DDA-8575-3630A22958D1}" type="parTrans" cxnId="{724BCA63-7D4B-4F0F-81AB-38C05B4FE334}">
      <dgm:prSet/>
      <dgm:spPr/>
      <dgm:t>
        <a:bodyPr/>
        <a:lstStyle/>
        <a:p>
          <a:endParaRPr lang="es-EC" sz="1500"/>
        </a:p>
      </dgm:t>
    </dgm:pt>
    <dgm:pt modelId="{682FBEA3-81AF-47A1-AE9E-8E18490E3310}" type="sibTrans" cxnId="{724BCA63-7D4B-4F0F-81AB-38C05B4FE334}">
      <dgm:prSet/>
      <dgm:spPr/>
      <dgm:t>
        <a:bodyPr/>
        <a:lstStyle/>
        <a:p>
          <a:endParaRPr lang="es-EC" sz="1500"/>
        </a:p>
      </dgm:t>
    </dgm:pt>
    <dgm:pt modelId="{9974EE44-A102-40DD-95A0-EEC74E02AA38}" type="pres">
      <dgm:prSet presAssocID="{5EDFB6E4-F37D-4964-B044-4FF812241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737F50-7611-4A35-A42D-83B7D1F2872C}" type="pres">
      <dgm:prSet presAssocID="{13869D78-E63D-4134-A5BD-ADCF80F98674}" presName="node" presStyleLbl="node1" presStyleIdx="0" presStyleCnt="1" custLinFactNeighborY="-265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0B7387-A172-43C1-85CF-DE746FF5CDC8}" type="presOf" srcId="{13869D78-E63D-4134-A5BD-ADCF80F98674}" destId="{77737F50-7611-4A35-A42D-83B7D1F2872C}" srcOrd="0" destOrd="0" presId="urn:microsoft.com/office/officeart/2005/8/layout/default"/>
    <dgm:cxn modelId="{EADBA56F-2C4B-4DC4-B1F5-CB712F6EB461}" type="presOf" srcId="{5EDFB6E4-F37D-4964-B044-4FF812241623}" destId="{9974EE44-A102-40DD-95A0-EEC74E02AA38}" srcOrd="0" destOrd="0" presId="urn:microsoft.com/office/officeart/2005/8/layout/default"/>
    <dgm:cxn modelId="{724BCA63-7D4B-4F0F-81AB-38C05B4FE334}" srcId="{5EDFB6E4-F37D-4964-B044-4FF812241623}" destId="{13869D78-E63D-4134-A5BD-ADCF80F98674}" srcOrd="0" destOrd="0" parTransId="{E6157EEE-6771-4DDA-8575-3630A22958D1}" sibTransId="{682FBEA3-81AF-47A1-AE9E-8E18490E3310}"/>
    <dgm:cxn modelId="{DCA6ADEC-D43B-4D4D-A7BC-FFE1004B53B7}" type="presParOf" srcId="{9974EE44-A102-40DD-95A0-EEC74E02AA38}" destId="{77737F50-7611-4A35-A42D-83B7D1F287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F3D53-05CC-412B-AC00-06AD542D20DE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E82AF6A-F2EF-4869-A699-900B226723C9}">
      <dgm:prSet phldrT="[Texto]"/>
      <dgm:spPr/>
      <dgm:t>
        <a:bodyPr/>
        <a:lstStyle/>
        <a:p>
          <a:r>
            <a:rPr lang="es-EC" dirty="0" smtClean="0"/>
            <a:t>INFORMES</a:t>
          </a:r>
          <a:endParaRPr lang="es-EC" dirty="0"/>
        </a:p>
      </dgm:t>
    </dgm:pt>
    <dgm:pt modelId="{6B3AFB68-D463-4D33-9BA0-9DFD96ACCA41}" type="parTrans" cxnId="{8EADF1CD-4018-45A1-97E4-CF04C49D147D}">
      <dgm:prSet/>
      <dgm:spPr/>
      <dgm:t>
        <a:bodyPr/>
        <a:lstStyle/>
        <a:p>
          <a:endParaRPr lang="es-EC"/>
        </a:p>
      </dgm:t>
    </dgm:pt>
    <dgm:pt modelId="{E9987C57-A8CD-4C3C-BE6A-A1C2D761B324}" type="sibTrans" cxnId="{8EADF1CD-4018-45A1-97E4-CF04C49D147D}">
      <dgm:prSet/>
      <dgm:spPr/>
      <dgm:t>
        <a:bodyPr/>
        <a:lstStyle/>
        <a:p>
          <a:endParaRPr lang="es-EC"/>
        </a:p>
      </dgm:t>
    </dgm:pt>
    <dgm:pt modelId="{BFBF02C2-81A0-4C8E-8F96-47DD3B378060}">
      <dgm:prSet phldrT="[Texto]"/>
      <dgm:spPr/>
      <dgm:t>
        <a:bodyPr/>
        <a:lstStyle/>
        <a:p>
          <a:r>
            <a:rPr lang="es-EC" dirty="0" smtClean="0"/>
            <a:t>ENTREVISTAS</a:t>
          </a:r>
          <a:endParaRPr lang="es-EC" dirty="0"/>
        </a:p>
      </dgm:t>
    </dgm:pt>
    <dgm:pt modelId="{4E67EB88-9B65-45DB-8288-7C087D9A2D38}" type="parTrans" cxnId="{1AA7A288-58D2-4040-BDA5-781DFC6E70B9}">
      <dgm:prSet/>
      <dgm:spPr/>
      <dgm:t>
        <a:bodyPr/>
        <a:lstStyle/>
        <a:p>
          <a:endParaRPr lang="es-EC"/>
        </a:p>
      </dgm:t>
    </dgm:pt>
    <dgm:pt modelId="{4C34D647-CFAD-49E5-A71E-9B5B9B8CAC8D}" type="sibTrans" cxnId="{1AA7A288-58D2-4040-BDA5-781DFC6E70B9}">
      <dgm:prSet/>
      <dgm:spPr/>
      <dgm:t>
        <a:bodyPr/>
        <a:lstStyle/>
        <a:p>
          <a:endParaRPr lang="es-EC"/>
        </a:p>
      </dgm:t>
    </dgm:pt>
    <dgm:pt modelId="{39A0B005-E81C-4029-B9DF-9282AE6DBDAC}">
      <dgm:prSet phldrT="[Texto]"/>
      <dgm:spPr/>
      <dgm:t>
        <a:bodyPr/>
        <a:lstStyle/>
        <a:p>
          <a:r>
            <a:rPr lang="es-EC" dirty="0" smtClean="0"/>
            <a:t>Representantes del sector </a:t>
          </a:r>
          <a:endParaRPr lang="es-EC" dirty="0"/>
        </a:p>
      </dgm:t>
    </dgm:pt>
    <dgm:pt modelId="{69294D39-E0E6-47B1-BA49-E23B30B7F4BC}" type="parTrans" cxnId="{DAD2B3B3-36E4-4760-BE4C-19E44DBC3C3E}">
      <dgm:prSet/>
      <dgm:spPr/>
      <dgm:t>
        <a:bodyPr/>
        <a:lstStyle/>
        <a:p>
          <a:endParaRPr lang="es-EC"/>
        </a:p>
      </dgm:t>
    </dgm:pt>
    <dgm:pt modelId="{992AD4A5-28DD-4115-9E9D-3ECE1EF344AB}" type="sibTrans" cxnId="{DAD2B3B3-36E4-4760-BE4C-19E44DBC3C3E}">
      <dgm:prSet/>
      <dgm:spPr/>
      <dgm:t>
        <a:bodyPr/>
        <a:lstStyle/>
        <a:p>
          <a:endParaRPr lang="es-EC"/>
        </a:p>
      </dgm:t>
    </dgm:pt>
    <dgm:pt modelId="{1A0AB086-0915-4336-B230-F3D2FA7C9157}">
      <dgm:prSet phldrT="[Texto]"/>
      <dgm:spPr/>
      <dgm:t>
        <a:bodyPr/>
        <a:lstStyle/>
        <a:p>
          <a:r>
            <a:rPr lang="es-EC" dirty="0" smtClean="0"/>
            <a:t>Funcionarios </a:t>
          </a:r>
          <a:endParaRPr lang="es-EC" dirty="0"/>
        </a:p>
      </dgm:t>
    </dgm:pt>
    <dgm:pt modelId="{BCE9F547-910A-4BCE-8987-422A00743171}" type="parTrans" cxnId="{BBA5F375-2E74-409E-8CDB-03939825E33F}">
      <dgm:prSet/>
      <dgm:spPr/>
      <dgm:t>
        <a:bodyPr/>
        <a:lstStyle/>
        <a:p>
          <a:endParaRPr lang="es-EC"/>
        </a:p>
      </dgm:t>
    </dgm:pt>
    <dgm:pt modelId="{D852C08D-D927-4C4B-8822-260491C90741}" type="sibTrans" cxnId="{BBA5F375-2E74-409E-8CDB-03939825E33F}">
      <dgm:prSet/>
      <dgm:spPr/>
      <dgm:t>
        <a:bodyPr/>
        <a:lstStyle/>
        <a:p>
          <a:endParaRPr lang="es-EC"/>
        </a:p>
      </dgm:t>
    </dgm:pt>
    <dgm:pt modelId="{6A36329E-8D69-494B-B186-ABD296DCD169}">
      <dgm:prSet phldrT="[Texto]"/>
      <dgm:spPr/>
      <dgm:t>
        <a:bodyPr/>
        <a:lstStyle/>
        <a:p>
          <a:r>
            <a:rPr lang="es-EC" dirty="0" smtClean="0"/>
            <a:t>Ministerios </a:t>
          </a:r>
          <a:endParaRPr lang="es-EC" dirty="0"/>
        </a:p>
      </dgm:t>
    </dgm:pt>
    <dgm:pt modelId="{A8A8D0C0-9B28-4107-A18D-0C14F1F705AA}" type="sibTrans" cxnId="{9C913FEB-9F36-4220-904A-C9141968E8C0}">
      <dgm:prSet/>
      <dgm:spPr/>
      <dgm:t>
        <a:bodyPr/>
        <a:lstStyle/>
        <a:p>
          <a:endParaRPr lang="es-EC"/>
        </a:p>
      </dgm:t>
    </dgm:pt>
    <dgm:pt modelId="{EE2614EB-10BF-4375-B96D-FD6C47ECC280}" type="parTrans" cxnId="{9C913FEB-9F36-4220-904A-C9141968E8C0}">
      <dgm:prSet/>
      <dgm:spPr/>
      <dgm:t>
        <a:bodyPr/>
        <a:lstStyle/>
        <a:p>
          <a:endParaRPr lang="es-EC"/>
        </a:p>
      </dgm:t>
    </dgm:pt>
    <dgm:pt modelId="{884E2903-B436-402D-8AAE-2FF59E10BA25}">
      <dgm:prSet phldrT="[Texto]"/>
      <dgm:spPr/>
      <dgm:t>
        <a:bodyPr/>
        <a:lstStyle/>
        <a:p>
          <a:r>
            <a:rPr lang="es-EC" dirty="0" smtClean="0"/>
            <a:t>Institutos </a:t>
          </a:r>
          <a:endParaRPr lang="es-EC" dirty="0"/>
        </a:p>
      </dgm:t>
    </dgm:pt>
    <dgm:pt modelId="{B67E0D3E-9BD7-4E81-8E02-59DC172309B4}" type="parTrans" cxnId="{0D7893A2-FAAE-4150-97DC-A140541665C4}">
      <dgm:prSet/>
      <dgm:spPr/>
      <dgm:t>
        <a:bodyPr/>
        <a:lstStyle/>
        <a:p>
          <a:endParaRPr lang="es-EC"/>
        </a:p>
      </dgm:t>
    </dgm:pt>
    <dgm:pt modelId="{C88158B1-0DE9-4D47-A8DC-C191BC5C2BEE}" type="sibTrans" cxnId="{0D7893A2-FAAE-4150-97DC-A140541665C4}">
      <dgm:prSet/>
      <dgm:spPr/>
      <dgm:t>
        <a:bodyPr/>
        <a:lstStyle/>
        <a:p>
          <a:endParaRPr lang="es-EC"/>
        </a:p>
      </dgm:t>
    </dgm:pt>
    <dgm:pt modelId="{498AFB92-4607-41F1-BC96-F0FAFB1706F0}">
      <dgm:prSet phldrT="[Texto]"/>
      <dgm:spPr/>
      <dgm:t>
        <a:bodyPr/>
        <a:lstStyle/>
        <a:p>
          <a:r>
            <a:rPr lang="es-EC" dirty="0" smtClean="0"/>
            <a:t>Bancos centrales</a:t>
          </a:r>
          <a:endParaRPr lang="es-EC" dirty="0"/>
        </a:p>
      </dgm:t>
    </dgm:pt>
    <dgm:pt modelId="{81797842-8141-4C8E-A1A4-44EE9FA83E26}" type="parTrans" cxnId="{4C3AAABA-CF66-46E1-AD48-A1978DE1D615}">
      <dgm:prSet/>
      <dgm:spPr/>
      <dgm:t>
        <a:bodyPr/>
        <a:lstStyle/>
        <a:p>
          <a:endParaRPr lang="es-EC"/>
        </a:p>
      </dgm:t>
    </dgm:pt>
    <dgm:pt modelId="{F8A8E2DB-F901-493D-A07A-8873614BE1DD}" type="sibTrans" cxnId="{4C3AAABA-CF66-46E1-AD48-A1978DE1D615}">
      <dgm:prSet/>
      <dgm:spPr/>
      <dgm:t>
        <a:bodyPr/>
        <a:lstStyle/>
        <a:p>
          <a:endParaRPr lang="es-EC"/>
        </a:p>
      </dgm:t>
    </dgm:pt>
    <dgm:pt modelId="{717AB6AD-4644-4048-BBD1-267B55472296}">
      <dgm:prSet phldrT="[Texto]"/>
      <dgm:spPr/>
      <dgm:t>
        <a:bodyPr/>
        <a:lstStyle/>
        <a:p>
          <a:r>
            <a:rPr lang="es-EC" dirty="0" smtClean="0"/>
            <a:t>Organizaciones y asociaciones</a:t>
          </a:r>
          <a:endParaRPr lang="es-EC" dirty="0"/>
        </a:p>
      </dgm:t>
    </dgm:pt>
    <dgm:pt modelId="{7C4DE976-EE40-421E-8677-E3FBBBEED721}" type="parTrans" cxnId="{8CEF026B-1FCA-47CE-8B84-96C17B3025E1}">
      <dgm:prSet/>
      <dgm:spPr/>
      <dgm:t>
        <a:bodyPr/>
        <a:lstStyle/>
        <a:p>
          <a:endParaRPr lang="es-EC"/>
        </a:p>
      </dgm:t>
    </dgm:pt>
    <dgm:pt modelId="{18FA6BA0-BF53-4C13-ACAD-C36CA607B3D5}" type="sibTrans" cxnId="{8CEF026B-1FCA-47CE-8B84-96C17B3025E1}">
      <dgm:prSet/>
      <dgm:spPr/>
      <dgm:t>
        <a:bodyPr/>
        <a:lstStyle/>
        <a:p>
          <a:endParaRPr lang="es-EC"/>
        </a:p>
      </dgm:t>
    </dgm:pt>
    <dgm:pt modelId="{DD67E282-647D-4B7E-9CC1-D229BF681B2C}" type="pres">
      <dgm:prSet presAssocID="{AB8F3D53-05CC-412B-AC00-06AD542D20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BFD0F5-FBD6-4792-A72F-C275EAF159E3}" type="pres">
      <dgm:prSet presAssocID="{EE82AF6A-F2EF-4869-A699-900B226723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E2AAE-3C83-489F-991A-62EBCCFE47C6}" type="pres">
      <dgm:prSet presAssocID="{E9987C57-A8CD-4C3C-BE6A-A1C2D761B324}" presName="sibTrans" presStyleCnt="0"/>
      <dgm:spPr/>
      <dgm:t>
        <a:bodyPr/>
        <a:lstStyle/>
        <a:p>
          <a:endParaRPr lang="es-ES"/>
        </a:p>
      </dgm:t>
    </dgm:pt>
    <dgm:pt modelId="{4D1EB283-FB31-4F99-9A0B-55478D868F97}" type="pres">
      <dgm:prSet presAssocID="{BFBF02C2-81A0-4C8E-8F96-47DD3B3780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913FEB-9F36-4220-904A-C9141968E8C0}" srcId="{EE82AF6A-F2EF-4869-A699-900B226723C9}" destId="{6A36329E-8D69-494B-B186-ABD296DCD169}" srcOrd="0" destOrd="0" parTransId="{EE2614EB-10BF-4375-B96D-FD6C47ECC280}" sibTransId="{A8A8D0C0-9B28-4107-A18D-0C14F1F705AA}"/>
    <dgm:cxn modelId="{2168956F-7DA8-460D-8456-6B058EA2278F}" type="presOf" srcId="{717AB6AD-4644-4048-BBD1-267B55472296}" destId="{02BFD0F5-FBD6-4792-A72F-C275EAF159E3}" srcOrd="0" destOrd="4" presId="urn:microsoft.com/office/officeart/2005/8/layout/hList6"/>
    <dgm:cxn modelId="{8EADF1CD-4018-45A1-97E4-CF04C49D147D}" srcId="{AB8F3D53-05CC-412B-AC00-06AD542D20DE}" destId="{EE82AF6A-F2EF-4869-A699-900B226723C9}" srcOrd="0" destOrd="0" parTransId="{6B3AFB68-D463-4D33-9BA0-9DFD96ACCA41}" sibTransId="{E9987C57-A8CD-4C3C-BE6A-A1C2D761B324}"/>
    <dgm:cxn modelId="{9FC6C5F2-E6A6-410F-9930-F399FFB57FB7}" type="presOf" srcId="{39A0B005-E81C-4029-B9DF-9282AE6DBDAC}" destId="{4D1EB283-FB31-4F99-9A0B-55478D868F97}" srcOrd="0" destOrd="1" presId="urn:microsoft.com/office/officeart/2005/8/layout/hList6"/>
    <dgm:cxn modelId="{1AA7A288-58D2-4040-BDA5-781DFC6E70B9}" srcId="{AB8F3D53-05CC-412B-AC00-06AD542D20DE}" destId="{BFBF02C2-81A0-4C8E-8F96-47DD3B378060}" srcOrd="1" destOrd="0" parTransId="{4E67EB88-9B65-45DB-8288-7C087D9A2D38}" sibTransId="{4C34D647-CFAD-49E5-A71E-9B5B9B8CAC8D}"/>
    <dgm:cxn modelId="{18941F44-F8DC-4481-A01E-D1E8D7BA3407}" type="presOf" srcId="{498AFB92-4607-41F1-BC96-F0FAFB1706F0}" destId="{02BFD0F5-FBD6-4792-A72F-C275EAF159E3}" srcOrd="0" destOrd="3" presId="urn:microsoft.com/office/officeart/2005/8/layout/hList6"/>
    <dgm:cxn modelId="{82D933D3-50A6-4F3F-9C59-5878FEDB73DF}" type="presOf" srcId="{EE82AF6A-F2EF-4869-A699-900B226723C9}" destId="{02BFD0F5-FBD6-4792-A72F-C275EAF159E3}" srcOrd="0" destOrd="0" presId="urn:microsoft.com/office/officeart/2005/8/layout/hList6"/>
    <dgm:cxn modelId="{992F492E-0099-4865-B791-B2157C81B3DA}" type="presOf" srcId="{6A36329E-8D69-494B-B186-ABD296DCD169}" destId="{02BFD0F5-FBD6-4792-A72F-C275EAF159E3}" srcOrd="0" destOrd="1" presId="urn:microsoft.com/office/officeart/2005/8/layout/hList6"/>
    <dgm:cxn modelId="{8CEF026B-1FCA-47CE-8B84-96C17B3025E1}" srcId="{EE82AF6A-F2EF-4869-A699-900B226723C9}" destId="{717AB6AD-4644-4048-BBD1-267B55472296}" srcOrd="3" destOrd="0" parTransId="{7C4DE976-EE40-421E-8677-E3FBBBEED721}" sibTransId="{18FA6BA0-BF53-4C13-ACAD-C36CA607B3D5}"/>
    <dgm:cxn modelId="{9E4A0088-29C5-45B7-8C14-BC2A574AE10A}" type="presOf" srcId="{BFBF02C2-81A0-4C8E-8F96-47DD3B378060}" destId="{4D1EB283-FB31-4F99-9A0B-55478D868F97}" srcOrd="0" destOrd="0" presId="urn:microsoft.com/office/officeart/2005/8/layout/hList6"/>
    <dgm:cxn modelId="{67EA7CFB-51BC-4E47-9808-B8BCD561E62F}" type="presOf" srcId="{AB8F3D53-05CC-412B-AC00-06AD542D20DE}" destId="{DD67E282-647D-4B7E-9CC1-D229BF681B2C}" srcOrd="0" destOrd="0" presId="urn:microsoft.com/office/officeart/2005/8/layout/hList6"/>
    <dgm:cxn modelId="{0D7893A2-FAAE-4150-97DC-A140541665C4}" srcId="{EE82AF6A-F2EF-4869-A699-900B226723C9}" destId="{884E2903-B436-402D-8AAE-2FF59E10BA25}" srcOrd="1" destOrd="0" parTransId="{B67E0D3E-9BD7-4E81-8E02-59DC172309B4}" sibTransId="{C88158B1-0DE9-4D47-A8DC-C191BC5C2BEE}"/>
    <dgm:cxn modelId="{4C3AAABA-CF66-46E1-AD48-A1978DE1D615}" srcId="{EE82AF6A-F2EF-4869-A699-900B226723C9}" destId="{498AFB92-4607-41F1-BC96-F0FAFB1706F0}" srcOrd="2" destOrd="0" parTransId="{81797842-8141-4C8E-A1A4-44EE9FA83E26}" sibTransId="{F8A8E2DB-F901-493D-A07A-8873614BE1DD}"/>
    <dgm:cxn modelId="{D1C791FA-C8BF-4C37-93B8-BAB3C7D8AD8B}" type="presOf" srcId="{884E2903-B436-402D-8AAE-2FF59E10BA25}" destId="{02BFD0F5-FBD6-4792-A72F-C275EAF159E3}" srcOrd="0" destOrd="2" presId="urn:microsoft.com/office/officeart/2005/8/layout/hList6"/>
    <dgm:cxn modelId="{DAD2B3B3-36E4-4760-BE4C-19E44DBC3C3E}" srcId="{BFBF02C2-81A0-4C8E-8F96-47DD3B378060}" destId="{39A0B005-E81C-4029-B9DF-9282AE6DBDAC}" srcOrd="0" destOrd="0" parTransId="{69294D39-E0E6-47B1-BA49-E23B30B7F4BC}" sibTransId="{992AD4A5-28DD-4115-9E9D-3ECE1EF344AB}"/>
    <dgm:cxn modelId="{13062BD3-146A-4C73-84F5-7DE368D3FED6}" type="presOf" srcId="{1A0AB086-0915-4336-B230-F3D2FA7C9157}" destId="{4D1EB283-FB31-4F99-9A0B-55478D868F97}" srcOrd="0" destOrd="2" presId="urn:microsoft.com/office/officeart/2005/8/layout/hList6"/>
    <dgm:cxn modelId="{BBA5F375-2E74-409E-8CDB-03939825E33F}" srcId="{BFBF02C2-81A0-4C8E-8F96-47DD3B378060}" destId="{1A0AB086-0915-4336-B230-F3D2FA7C9157}" srcOrd="1" destOrd="0" parTransId="{BCE9F547-910A-4BCE-8987-422A00743171}" sibTransId="{D852C08D-D927-4C4B-8822-260491C90741}"/>
    <dgm:cxn modelId="{C185FB32-7B84-44BB-A5FE-7BE217010A17}" type="presParOf" srcId="{DD67E282-647D-4B7E-9CC1-D229BF681B2C}" destId="{02BFD0F5-FBD6-4792-A72F-C275EAF159E3}" srcOrd="0" destOrd="0" presId="urn:microsoft.com/office/officeart/2005/8/layout/hList6"/>
    <dgm:cxn modelId="{F49931EA-C76A-4676-BCF8-F29AC50CCD88}" type="presParOf" srcId="{DD67E282-647D-4B7E-9CC1-D229BF681B2C}" destId="{5CFE2AAE-3C83-489F-991A-62EBCCFE47C6}" srcOrd="1" destOrd="0" presId="urn:microsoft.com/office/officeart/2005/8/layout/hList6"/>
    <dgm:cxn modelId="{3CCBBC59-2969-48B0-A240-575DAE2D4485}" type="presParOf" srcId="{DD67E282-647D-4B7E-9CC1-D229BF681B2C}" destId="{4D1EB283-FB31-4F99-9A0B-55478D868F9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D3348D-BF58-48F7-8955-5F18B60886D5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E9E2D49C-30F2-4950-8D6C-B22E5F22A2BF}">
      <dgm:prSet phldrT="[Texto]"/>
      <dgm:spPr/>
      <dgm:t>
        <a:bodyPr/>
        <a:lstStyle/>
        <a:p>
          <a:r>
            <a:rPr lang="es-EC" dirty="0" smtClean="0"/>
            <a:t>Recopilación de información</a:t>
          </a:r>
          <a:endParaRPr lang="es-EC" dirty="0"/>
        </a:p>
      </dgm:t>
    </dgm:pt>
    <dgm:pt modelId="{C25036F0-F9A8-4A83-8EAE-4251F0C3688B}" type="parTrans" cxnId="{D9770EA3-1D23-4897-872E-0B9B3A835409}">
      <dgm:prSet/>
      <dgm:spPr/>
      <dgm:t>
        <a:bodyPr/>
        <a:lstStyle/>
        <a:p>
          <a:endParaRPr lang="es-EC"/>
        </a:p>
      </dgm:t>
    </dgm:pt>
    <dgm:pt modelId="{EB7C3525-0861-42DB-99E1-949A9FC6D9A0}" type="sibTrans" cxnId="{D9770EA3-1D23-4897-872E-0B9B3A835409}">
      <dgm:prSet/>
      <dgm:spPr/>
      <dgm:t>
        <a:bodyPr/>
        <a:lstStyle/>
        <a:p>
          <a:endParaRPr lang="es-EC"/>
        </a:p>
      </dgm:t>
    </dgm:pt>
    <dgm:pt modelId="{E33B2EED-34F7-4172-80E6-1C61C9DEC074}">
      <dgm:prSet phldrT="[Texto]"/>
      <dgm:spPr/>
      <dgm:t>
        <a:bodyPr/>
        <a:lstStyle/>
        <a:p>
          <a:r>
            <a:rPr lang="es-EC" dirty="0" smtClean="0"/>
            <a:t>Consolidación de información</a:t>
          </a:r>
          <a:endParaRPr lang="es-EC" dirty="0"/>
        </a:p>
      </dgm:t>
    </dgm:pt>
    <dgm:pt modelId="{C545CB72-8BD4-47A7-925A-5997A2DCDEB8}" type="parTrans" cxnId="{94F5062A-0A5F-448F-AF80-3F37ECFD5B9C}">
      <dgm:prSet/>
      <dgm:spPr/>
      <dgm:t>
        <a:bodyPr/>
        <a:lstStyle/>
        <a:p>
          <a:endParaRPr lang="es-EC"/>
        </a:p>
      </dgm:t>
    </dgm:pt>
    <dgm:pt modelId="{0556ABBF-CF47-4DA2-8B94-5CD588B6B51E}" type="sibTrans" cxnId="{94F5062A-0A5F-448F-AF80-3F37ECFD5B9C}">
      <dgm:prSet/>
      <dgm:spPr/>
      <dgm:t>
        <a:bodyPr/>
        <a:lstStyle/>
        <a:p>
          <a:endParaRPr lang="es-EC"/>
        </a:p>
      </dgm:t>
    </dgm:pt>
    <dgm:pt modelId="{2CA54A62-C420-43B4-9062-F92AEDF9262E}">
      <dgm:prSet phldrT="[Texto]"/>
      <dgm:spPr/>
      <dgm:t>
        <a:bodyPr/>
        <a:lstStyle/>
        <a:p>
          <a:r>
            <a:rPr lang="es-EC" dirty="0" smtClean="0"/>
            <a:t>Revisión y control de información</a:t>
          </a:r>
          <a:endParaRPr lang="es-EC" dirty="0"/>
        </a:p>
      </dgm:t>
    </dgm:pt>
    <dgm:pt modelId="{04994148-AB5E-41D8-AEDD-22553F002EC8}" type="parTrans" cxnId="{817BD036-96F9-4C5B-A5D4-2493063C3B14}">
      <dgm:prSet/>
      <dgm:spPr/>
      <dgm:t>
        <a:bodyPr/>
        <a:lstStyle/>
        <a:p>
          <a:endParaRPr lang="es-EC"/>
        </a:p>
      </dgm:t>
    </dgm:pt>
    <dgm:pt modelId="{96243B83-E4B6-442F-A79A-B1D5A0A3A56E}" type="sibTrans" cxnId="{817BD036-96F9-4C5B-A5D4-2493063C3B14}">
      <dgm:prSet/>
      <dgm:spPr/>
      <dgm:t>
        <a:bodyPr/>
        <a:lstStyle/>
        <a:p>
          <a:endParaRPr lang="es-EC"/>
        </a:p>
      </dgm:t>
    </dgm:pt>
    <dgm:pt modelId="{BAC6F1EE-0A12-424B-A579-130F4C402F52}" type="pres">
      <dgm:prSet presAssocID="{90D3348D-BF58-48F7-8955-5F18B60886D5}" presName="Name0" presStyleCnt="0">
        <dgm:presLayoutVars>
          <dgm:dir/>
          <dgm:resizeHandles val="exact"/>
        </dgm:presLayoutVars>
      </dgm:prSet>
      <dgm:spPr/>
    </dgm:pt>
    <dgm:pt modelId="{5BEF630A-848D-4A9A-AF57-1643A8FA330E}" type="pres">
      <dgm:prSet presAssocID="{90D3348D-BF58-48F7-8955-5F18B60886D5}" presName="bkgdShp" presStyleLbl="alignAccFollowNode1" presStyleIdx="0" presStyleCnt="1"/>
      <dgm:spPr/>
    </dgm:pt>
    <dgm:pt modelId="{79ADE1E1-1B71-4BCD-A4AA-E9C06BED0769}" type="pres">
      <dgm:prSet presAssocID="{90D3348D-BF58-48F7-8955-5F18B60886D5}" presName="linComp" presStyleCnt="0"/>
      <dgm:spPr/>
    </dgm:pt>
    <dgm:pt modelId="{F6A45B74-6BC6-421C-B83C-8D87380E16C1}" type="pres">
      <dgm:prSet presAssocID="{E9E2D49C-30F2-4950-8D6C-B22E5F22A2BF}" presName="compNode" presStyleCnt="0"/>
      <dgm:spPr/>
    </dgm:pt>
    <dgm:pt modelId="{AC72D58A-8E6B-4216-957B-731DCEF66C17}" type="pres">
      <dgm:prSet presAssocID="{E9E2D49C-30F2-4950-8D6C-B22E5F22A2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3F724-FA61-4C94-9B94-57990A49993A}" type="pres">
      <dgm:prSet presAssocID="{E9E2D49C-30F2-4950-8D6C-B22E5F22A2BF}" presName="invisiNode" presStyleLbl="node1" presStyleIdx="0" presStyleCnt="3"/>
      <dgm:spPr/>
    </dgm:pt>
    <dgm:pt modelId="{27CB8695-0B21-4FBD-AEED-07F5DBF11E96}" type="pres">
      <dgm:prSet presAssocID="{E9E2D49C-30F2-4950-8D6C-B22E5F22A2B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773C68-461B-442A-8DEF-CD0E539A9C2D}" type="pres">
      <dgm:prSet presAssocID="{EB7C3525-0861-42DB-99E1-949A9FC6D9A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671DDAB-0B90-478F-804B-484AAA0BE2FD}" type="pres">
      <dgm:prSet presAssocID="{E33B2EED-34F7-4172-80E6-1C61C9DEC074}" presName="compNode" presStyleCnt="0"/>
      <dgm:spPr/>
    </dgm:pt>
    <dgm:pt modelId="{E2C80AE6-5A48-4DB0-98F9-BE4A9CFE4605}" type="pres">
      <dgm:prSet presAssocID="{E33B2EED-34F7-4172-80E6-1C61C9DEC0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FDD4E-0C6B-4273-801A-19E1DDE3B546}" type="pres">
      <dgm:prSet presAssocID="{E33B2EED-34F7-4172-80E6-1C61C9DEC074}" presName="invisiNode" presStyleLbl="node1" presStyleIdx="1" presStyleCnt="3"/>
      <dgm:spPr/>
    </dgm:pt>
    <dgm:pt modelId="{79C660B0-B796-4892-B196-A31F58B122FA}" type="pres">
      <dgm:prSet presAssocID="{E33B2EED-34F7-4172-80E6-1C61C9DEC07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6A94D3D-9FA0-4A5E-AB42-5BC2DB6ACF72}" type="pres">
      <dgm:prSet presAssocID="{0556ABBF-CF47-4DA2-8B94-5CD588B6B51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7E9A976-B498-44F1-951F-92D825DEA505}" type="pres">
      <dgm:prSet presAssocID="{2CA54A62-C420-43B4-9062-F92AEDF9262E}" presName="compNode" presStyleCnt="0"/>
      <dgm:spPr/>
    </dgm:pt>
    <dgm:pt modelId="{87A86B28-1E1C-4585-9FF8-882E6415E39F}" type="pres">
      <dgm:prSet presAssocID="{2CA54A62-C420-43B4-9062-F92AEDF926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67BE2-A125-4672-92B5-20C5A0D071F0}" type="pres">
      <dgm:prSet presAssocID="{2CA54A62-C420-43B4-9062-F92AEDF9262E}" presName="invisiNode" presStyleLbl="node1" presStyleIdx="2" presStyleCnt="3"/>
      <dgm:spPr/>
    </dgm:pt>
    <dgm:pt modelId="{78912AF3-697D-4153-AD91-149CF01F7B24}" type="pres">
      <dgm:prSet presAssocID="{2CA54A62-C420-43B4-9062-F92AEDF9262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17BD036-96F9-4C5B-A5D4-2493063C3B14}" srcId="{90D3348D-BF58-48F7-8955-5F18B60886D5}" destId="{2CA54A62-C420-43B4-9062-F92AEDF9262E}" srcOrd="2" destOrd="0" parTransId="{04994148-AB5E-41D8-AEDD-22553F002EC8}" sibTransId="{96243B83-E4B6-442F-A79A-B1D5A0A3A56E}"/>
    <dgm:cxn modelId="{49B4E4D8-12AF-47CA-AF3F-A31FD125A94F}" type="presOf" srcId="{E9E2D49C-30F2-4950-8D6C-B22E5F22A2BF}" destId="{AC72D58A-8E6B-4216-957B-731DCEF66C17}" srcOrd="0" destOrd="0" presId="urn:microsoft.com/office/officeart/2005/8/layout/pList2"/>
    <dgm:cxn modelId="{0AA7E7D2-464A-48F4-AA9F-9635C832B223}" type="presOf" srcId="{2CA54A62-C420-43B4-9062-F92AEDF9262E}" destId="{87A86B28-1E1C-4585-9FF8-882E6415E39F}" srcOrd="0" destOrd="0" presId="urn:microsoft.com/office/officeart/2005/8/layout/pList2"/>
    <dgm:cxn modelId="{58DDF841-8F26-422D-B9D5-F97F58125A29}" type="presOf" srcId="{EB7C3525-0861-42DB-99E1-949A9FC6D9A0}" destId="{FF773C68-461B-442A-8DEF-CD0E539A9C2D}" srcOrd="0" destOrd="0" presId="urn:microsoft.com/office/officeart/2005/8/layout/pList2"/>
    <dgm:cxn modelId="{94F5062A-0A5F-448F-AF80-3F37ECFD5B9C}" srcId="{90D3348D-BF58-48F7-8955-5F18B60886D5}" destId="{E33B2EED-34F7-4172-80E6-1C61C9DEC074}" srcOrd="1" destOrd="0" parTransId="{C545CB72-8BD4-47A7-925A-5997A2DCDEB8}" sibTransId="{0556ABBF-CF47-4DA2-8B94-5CD588B6B51E}"/>
    <dgm:cxn modelId="{D9770EA3-1D23-4897-872E-0B9B3A835409}" srcId="{90D3348D-BF58-48F7-8955-5F18B60886D5}" destId="{E9E2D49C-30F2-4950-8D6C-B22E5F22A2BF}" srcOrd="0" destOrd="0" parTransId="{C25036F0-F9A8-4A83-8EAE-4251F0C3688B}" sibTransId="{EB7C3525-0861-42DB-99E1-949A9FC6D9A0}"/>
    <dgm:cxn modelId="{14FD035F-7B32-4943-8AE5-63106F04E4A4}" type="presOf" srcId="{90D3348D-BF58-48F7-8955-5F18B60886D5}" destId="{BAC6F1EE-0A12-424B-A579-130F4C402F52}" srcOrd="0" destOrd="0" presId="urn:microsoft.com/office/officeart/2005/8/layout/pList2"/>
    <dgm:cxn modelId="{3A1D3442-EFFE-4CFF-94D9-61F76ED7243E}" type="presOf" srcId="{E33B2EED-34F7-4172-80E6-1C61C9DEC074}" destId="{E2C80AE6-5A48-4DB0-98F9-BE4A9CFE4605}" srcOrd="0" destOrd="0" presId="urn:microsoft.com/office/officeart/2005/8/layout/pList2"/>
    <dgm:cxn modelId="{D47A287A-F591-4E0E-8D8F-D3C4935C9E9C}" type="presOf" srcId="{0556ABBF-CF47-4DA2-8B94-5CD588B6B51E}" destId="{F6A94D3D-9FA0-4A5E-AB42-5BC2DB6ACF72}" srcOrd="0" destOrd="0" presId="urn:microsoft.com/office/officeart/2005/8/layout/pList2"/>
    <dgm:cxn modelId="{AAB7C655-EA50-4B0B-BBDC-2ACEC60110ED}" type="presParOf" srcId="{BAC6F1EE-0A12-424B-A579-130F4C402F52}" destId="{5BEF630A-848D-4A9A-AF57-1643A8FA330E}" srcOrd="0" destOrd="0" presId="urn:microsoft.com/office/officeart/2005/8/layout/pList2"/>
    <dgm:cxn modelId="{AD56E482-D36C-42F7-B7A7-A9703F7953D7}" type="presParOf" srcId="{BAC6F1EE-0A12-424B-A579-130F4C402F52}" destId="{79ADE1E1-1B71-4BCD-A4AA-E9C06BED0769}" srcOrd="1" destOrd="0" presId="urn:microsoft.com/office/officeart/2005/8/layout/pList2"/>
    <dgm:cxn modelId="{E3FE7EC1-A310-4695-9EC4-00105FA32B66}" type="presParOf" srcId="{79ADE1E1-1B71-4BCD-A4AA-E9C06BED0769}" destId="{F6A45B74-6BC6-421C-B83C-8D87380E16C1}" srcOrd="0" destOrd="0" presId="urn:microsoft.com/office/officeart/2005/8/layout/pList2"/>
    <dgm:cxn modelId="{9C613761-C424-4221-A69D-3C9EED5E4DDC}" type="presParOf" srcId="{F6A45B74-6BC6-421C-B83C-8D87380E16C1}" destId="{AC72D58A-8E6B-4216-957B-731DCEF66C17}" srcOrd="0" destOrd="0" presId="urn:microsoft.com/office/officeart/2005/8/layout/pList2"/>
    <dgm:cxn modelId="{FCD02272-A874-42CE-A736-5CADBBEC4944}" type="presParOf" srcId="{F6A45B74-6BC6-421C-B83C-8D87380E16C1}" destId="{7F33F724-FA61-4C94-9B94-57990A49993A}" srcOrd="1" destOrd="0" presId="urn:microsoft.com/office/officeart/2005/8/layout/pList2"/>
    <dgm:cxn modelId="{A6CF0F5C-8CF1-435D-AEBB-FA60C676CA24}" type="presParOf" srcId="{F6A45B74-6BC6-421C-B83C-8D87380E16C1}" destId="{27CB8695-0B21-4FBD-AEED-07F5DBF11E96}" srcOrd="2" destOrd="0" presId="urn:microsoft.com/office/officeart/2005/8/layout/pList2"/>
    <dgm:cxn modelId="{814B9652-61DA-4D4A-8A0C-E2557B09C5CF}" type="presParOf" srcId="{79ADE1E1-1B71-4BCD-A4AA-E9C06BED0769}" destId="{FF773C68-461B-442A-8DEF-CD0E539A9C2D}" srcOrd="1" destOrd="0" presId="urn:microsoft.com/office/officeart/2005/8/layout/pList2"/>
    <dgm:cxn modelId="{17BDC8C0-B06C-4089-A22C-A0B02763C003}" type="presParOf" srcId="{79ADE1E1-1B71-4BCD-A4AA-E9C06BED0769}" destId="{1671DDAB-0B90-478F-804B-484AAA0BE2FD}" srcOrd="2" destOrd="0" presId="urn:microsoft.com/office/officeart/2005/8/layout/pList2"/>
    <dgm:cxn modelId="{ABF8CA89-6ED5-4405-A3E7-51E883B532DA}" type="presParOf" srcId="{1671DDAB-0B90-478F-804B-484AAA0BE2FD}" destId="{E2C80AE6-5A48-4DB0-98F9-BE4A9CFE4605}" srcOrd="0" destOrd="0" presId="urn:microsoft.com/office/officeart/2005/8/layout/pList2"/>
    <dgm:cxn modelId="{F966CCE7-970B-4BCF-99A6-C77E89C3E42D}" type="presParOf" srcId="{1671DDAB-0B90-478F-804B-484AAA0BE2FD}" destId="{66FFDD4E-0C6B-4273-801A-19E1DDE3B546}" srcOrd="1" destOrd="0" presId="urn:microsoft.com/office/officeart/2005/8/layout/pList2"/>
    <dgm:cxn modelId="{7D1445D2-41B3-4BDD-B7E2-147AF8917707}" type="presParOf" srcId="{1671DDAB-0B90-478F-804B-484AAA0BE2FD}" destId="{79C660B0-B796-4892-B196-A31F58B122FA}" srcOrd="2" destOrd="0" presId="urn:microsoft.com/office/officeart/2005/8/layout/pList2"/>
    <dgm:cxn modelId="{9EE0A444-3104-4369-9497-86DDFBAC9A25}" type="presParOf" srcId="{79ADE1E1-1B71-4BCD-A4AA-E9C06BED0769}" destId="{F6A94D3D-9FA0-4A5E-AB42-5BC2DB6ACF72}" srcOrd="3" destOrd="0" presId="urn:microsoft.com/office/officeart/2005/8/layout/pList2"/>
    <dgm:cxn modelId="{9A7A851A-BE5D-4125-A96E-E0708208466B}" type="presParOf" srcId="{79ADE1E1-1B71-4BCD-A4AA-E9C06BED0769}" destId="{57E9A976-B498-44F1-951F-92D825DEA505}" srcOrd="4" destOrd="0" presId="urn:microsoft.com/office/officeart/2005/8/layout/pList2"/>
    <dgm:cxn modelId="{889D96F9-29FF-4A0E-BE12-117B47ECC0A7}" type="presParOf" srcId="{57E9A976-B498-44F1-951F-92D825DEA505}" destId="{87A86B28-1E1C-4585-9FF8-882E6415E39F}" srcOrd="0" destOrd="0" presId="urn:microsoft.com/office/officeart/2005/8/layout/pList2"/>
    <dgm:cxn modelId="{482EA194-E4B0-45F0-BF60-993D7D8C5920}" type="presParOf" srcId="{57E9A976-B498-44F1-951F-92D825DEA505}" destId="{BE567BE2-A125-4672-92B5-20C5A0D071F0}" srcOrd="1" destOrd="0" presId="urn:microsoft.com/office/officeart/2005/8/layout/pList2"/>
    <dgm:cxn modelId="{8EBBDBC4-4C40-4FF4-86BF-0490F77342AD}" type="presParOf" srcId="{57E9A976-B498-44F1-951F-92D825DEA505}" destId="{78912AF3-697D-4153-AD91-149CF01F7B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B8247F-9968-4FC1-860B-41BC1C485BE5}" type="doc">
      <dgm:prSet loTypeId="urn:microsoft.com/office/officeart/2005/8/layout/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4A835E-76C1-4F9A-8A65-BBB5147BA71F}">
      <dgm:prSet phldrT="[Texto]"/>
      <dgm:spPr/>
      <dgm:t>
        <a:bodyPr/>
        <a:lstStyle/>
        <a:p>
          <a:r>
            <a:rPr lang="es-ES" dirty="0" smtClean="0"/>
            <a:t>Semilla</a:t>
          </a:r>
          <a:endParaRPr lang="es-ES" dirty="0"/>
        </a:p>
      </dgm:t>
    </dgm:pt>
    <dgm:pt modelId="{55133956-731A-4738-B676-2F79135CAFBA}" type="parTrans" cxnId="{8512E67C-6220-4DCB-B0B8-D92609EE981D}">
      <dgm:prSet/>
      <dgm:spPr/>
      <dgm:t>
        <a:bodyPr/>
        <a:lstStyle/>
        <a:p>
          <a:endParaRPr lang="es-ES"/>
        </a:p>
      </dgm:t>
    </dgm:pt>
    <dgm:pt modelId="{EFF91F37-E0DA-4AC3-BF6F-DE35E183A1F7}" type="sibTrans" cxnId="{8512E67C-6220-4DCB-B0B8-D92609EE981D}">
      <dgm:prSet/>
      <dgm:spPr/>
      <dgm:t>
        <a:bodyPr/>
        <a:lstStyle/>
        <a:p>
          <a:endParaRPr lang="es-ES"/>
        </a:p>
      </dgm:t>
    </dgm:pt>
    <dgm:pt modelId="{232AF5A9-6A1B-427D-AE9B-8D1A57EBFC1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82B13002-E4B3-4BF1-B8DD-D86C3FA29101}" type="parTrans" cxnId="{824A7706-FE80-441F-93D2-8E8E6954FA57}">
      <dgm:prSet/>
      <dgm:spPr/>
      <dgm:t>
        <a:bodyPr/>
        <a:lstStyle/>
        <a:p>
          <a:endParaRPr lang="es-ES"/>
        </a:p>
      </dgm:t>
    </dgm:pt>
    <dgm:pt modelId="{4B0132C3-B7B9-4878-BEE2-82A7148269B0}" type="sibTrans" cxnId="{824A7706-FE80-441F-93D2-8E8E6954FA57}">
      <dgm:prSet/>
      <dgm:spPr/>
      <dgm:t>
        <a:bodyPr/>
        <a:lstStyle/>
        <a:p>
          <a:endParaRPr lang="es-ES"/>
        </a:p>
      </dgm:t>
    </dgm:pt>
    <dgm:pt modelId="{43AE7744-3C4D-4CDA-B7B9-0310143826CB}">
      <dgm:prSet phldrT="[Texto]"/>
      <dgm:spPr/>
      <dgm:t>
        <a:bodyPr/>
        <a:lstStyle/>
        <a:p>
          <a:r>
            <a:rPr lang="es-ES" dirty="0" smtClean="0"/>
            <a:t>Siembra</a:t>
          </a:r>
          <a:endParaRPr lang="es-ES" dirty="0"/>
        </a:p>
      </dgm:t>
    </dgm:pt>
    <dgm:pt modelId="{3F957F1C-1250-4F53-989B-144B22F5F41F}" type="parTrans" cxnId="{51968F29-66EB-496D-A42C-6D72250FEECA}">
      <dgm:prSet/>
      <dgm:spPr/>
      <dgm:t>
        <a:bodyPr/>
        <a:lstStyle/>
        <a:p>
          <a:endParaRPr lang="es-ES"/>
        </a:p>
      </dgm:t>
    </dgm:pt>
    <dgm:pt modelId="{CEEFBA49-BF5D-47C7-A536-638A0201999E}" type="sibTrans" cxnId="{51968F29-66EB-496D-A42C-6D72250FEECA}">
      <dgm:prSet/>
      <dgm:spPr/>
      <dgm:t>
        <a:bodyPr/>
        <a:lstStyle/>
        <a:p>
          <a:endParaRPr lang="es-ES"/>
        </a:p>
      </dgm:t>
    </dgm:pt>
    <dgm:pt modelId="{3D12E5BA-08AE-40A8-8110-CAA322E5342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D06DDE0-8A11-4D3C-9A12-91CA0C20562A}" type="parTrans" cxnId="{636E95E7-4EB4-482B-8A5A-8E3B7F08BD3C}">
      <dgm:prSet/>
      <dgm:spPr/>
      <dgm:t>
        <a:bodyPr/>
        <a:lstStyle/>
        <a:p>
          <a:endParaRPr lang="es-ES"/>
        </a:p>
      </dgm:t>
    </dgm:pt>
    <dgm:pt modelId="{EACC0B42-786E-4FF1-BD7D-9CFCBE515D2E}" type="sibTrans" cxnId="{636E95E7-4EB4-482B-8A5A-8E3B7F08BD3C}">
      <dgm:prSet/>
      <dgm:spPr/>
      <dgm:t>
        <a:bodyPr/>
        <a:lstStyle/>
        <a:p>
          <a:endParaRPr lang="es-ES"/>
        </a:p>
      </dgm:t>
    </dgm:pt>
    <dgm:pt modelId="{85519323-E4A0-425A-9464-EF66AB26CBE6}">
      <dgm:prSet phldrT="[Texto]"/>
      <dgm:spPr/>
      <dgm:t>
        <a:bodyPr/>
        <a:lstStyle/>
        <a:p>
          <a:r>
            <a:rPr lang="es-ES" dirty="0" smtClean="0"/>
            <a:t>Control de Malezas</a:t>
          </a:r>
          <a:endParaRPr lang="es-ES" dirty="0"/>
        </a:p>
      </dgm:t>
    </dgm:pt>
    <dgm:pt modelId="{FB163B0B-4823-4D47-917F-5F9AC6905FD8}" type="parTrans" cxnId="{AC5AB8FB-17AA-4D69-A63A-E9C876A354B8}">
      <dgm:prSet/>
      <dgm:spPr/>
      <dgm:t>
        <a:bodyPr/>
        <a:lstStyle/>
        <a:p>
          <a:endParaRPr lang="es-ES"/>
        </a:p>
      </dgm:t>
    </dgm:pt>
    <dgm:pt modelId="{A63713C8-A372-4CAF-BC8E-DC4399A88816}" type="sibTrans" cxnId="{AC5AB8FB-17AA-4D69-A63A-E9C876A354B8}">
      <dgm:prSet/>
      <dgm:spPr/>
      <dgm:t>
        <a:bodyPr/>
        <a:lstStyle/>
        <a:p>
          <a:endParaRPr lang="es-ES"/>
        </a:p>
      </dgm:t>
    </dgm:pt>
    <dgm:pt modelId="{31BE0413-D48B-4A2F-9934-C3DF70949CD2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B4C7C73-77A6-4DCC-A5BB-2FE81FC279F9}" type="parTrans" cxnId="{EEC5CE4E-BEFD-44A1-A1BC-798C2924D7DC}">
      <dgm:prSet/>
      <dgm:spPr/>
      <dgm:t>
        <a:bodyPr/>
        <a:lstStyle/>
        <a:p>
          <a:endParaRPr lang="es-ES"/>
        </a:p>
      </dgm:t>
    </dgm:pt>
    <dgm:pt modelId="{35286BE2-B0D2-4FDF-A1C5-EE6B55447E90}" type="sibTrans" cxnId="{EEC5CE4E-BEFD-44A1-A1BC-798C2924D7DC}">
      <dgm:prSet/>
      <dgm:spPr/>
      <dgm:t>
        <a:bodyPr/>
        <a:lstStyle/>
        <a:p>
          <a:endParaRPr lang="es-ES"/>
        </a:p>
      </dgm:t>
    </dgm:pt>
    <dgm:pt modelId="{01F8D92B-583B-4AD8-A00E-BBDA0C113046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1872FA4-84F0-4AF7-9C76-50C2D799783B}" type="parTrans" cxnId="{31540209-46E6-4140-885E-CC9FFADD8A84}">
      <dgm:prSet/>
      <dgm:spPr/>
      <dgm:t>
        <a:bodyPr/>
        <a:lstStyle/>
        <a:p>
          <a:endParaRPr lang="es-ES"/>
        </a:p>
      </dgm:t>
    </dgm:pt>
    <dgm:pt modelId="{F57DB334-61E4-4960-B397-F75AFCC5FFCA}" type="sibTrans" cxnId="{31540209-46E6-4140-885E-CC9FFADD8A84}">
      <dgm:prSet/>
      <dgm:spPr/>
      <dgm:t>
        <a:bodyPr/>
        <a:lstStyle/>
        <a:p>
          <a:endParaRPr lang="es-ES"/>
        </a:p>
      </dgm:t>
    </dgm:pt>
    <dgm:pt modelId="{862E0C90-A8B1-4F46-A39B-A0B4C05404EA}">
      <dgm:prSet phldrT="[Texto]"/>
      <dgm:spPr/>
      <dgm:t>
        <a:bodyPr/>
        <a:lstStyle/>
        <a:p>
          <a:r>
            <a:rPr lang="es-ES" dirty="0" smtClean="0"/>
            <a:t>Deshoje</a:t>
          </a:r>
          <a:endParaRPr lang="es-ES" dirty="0"/>
        </a:p>
      </dgm:t>
    </dgm:pt>
    <dgm:pt modelId="{16A33E53-F45A-472F-8003-CF578A7DC23D}" type="parTrans" cxnId="{1C062562-FF2D-4F5A-832B-20159F7AB8FE}">
      <dgm:prSet/>
      <dgm:spPr/>
      <dgm:t>
        <a:bodyPr/>
        <a:lstStyle/>
        <a:p>
          <a:endParaRPr lang="es-ES"/>
        </a:p>
      </dgm:t>
    </dgm:pt>
    <dgm:pt modelId="{1643E7B8-7B8E-45D3-BDDE-7910CEA74033}" type="sibTrans" cxnId="{1C062562-FF2D-4F5A-832B-20159F7AB8FE}">
      <dgm:prSet/>
      <dgm:spPr/>
      <dgm:t>
        <a:bodyPr/>
        <a:lstStyle/>
        <a:p>
          <a:endParaRPr lang="es-ES"/>
        </a:p>
      </dgm:t>
    </dgm:pt>
    <dgm:pt modelId="{24FDD203-4370-45D1-84AC-58E081EE50EA}" type="pres">
      <dgm:prSet presAssocID="{28B8247F-9968-4FC1-860B-41BC1C485B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FD4691-7631-4F98-9F42-0AC1C9821EE1}" type="pres">
      <dgm:prSet presAssocID="{F04A835E-76C1-4F9A-8A65-BBB5147BA71F}" presName="composite" presStyleCnt="0"/>
      <dgm:spPr/>
    </dgm:pt>
    <dgm:pt modelId="{1E7CF4CC-93A5-40F0-86CE-1BDA436E96EC}" type="pres">
      <dgm:prSet presAssocID="{F04A835E-76C1-4F9A-8A65-BBB5147BA71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AA404-4E37-492E-9706-9F1E677943A0}" type="pres">
      <dgm:prSet presAssocID="{F04A835E-76C1-4F9A-8A65-BBB5147BA71F}" presName="parSh" presStyleLbl="node1" presStyleIdx="0" presStyleCnt="4" custLinFactNeighborY="-18088"/>
      <dgm:spPr/>
      <dgm:t>
        <a:bodyPr/>
        <a:lstStyle/>
        <a:p>
          <a:endParaRPr lang="es-ES"/>
        </a:p>
      </dgm:t>
    </dgm:pt>
    <dgm:pt modelId="{673F779C-5B75-48DC-A7C7-245936FEEB1D}" type="pres">
      <dgm:prSet presAssocID="{F04A835E-76C1-4F9A-8A65-BBB5147BA71F}" presName="desTx" presStyleLbl="fgAcc1" presStyleIdx="0" presStyleCnt="4" custScaleY="155470" custLinFactNeighborY="19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22EC-A1D0-4F0F-9AD6-9955C06F3E5A}" type="pres">
      <dgm:prSet presAssocID="{EFF91F37-E0DA-4AC3-BF6F-DE35E183A1F7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E1F2137-4733-4DB4-BCDB-6BDD79D53E49}" type="pres">
      <dgm:prSet presAssocID="{EFF91F37-E0DA-4AC3-BF6F-DE35E183A1F7}" presName="connTx" presStyleLbl="sibTrans2D1" presStyleIdx="0" presStyleCnt="3"/>
      <dgm:spPr/>
      <dgm:t>
        <a:bodyPr/>
        <a:lstStyle/>
        <a:p>
          <a:endParaRPr lang="es-ES"/>
        </a:p>
      </dgm:t>
    </dgm:pt>
    <dgm:pt modelId="{97DC9D0F-CB26-4DEE-8C31-59BF02C2864F}" type="pres">
      <dgm:prSet presAssocID="{43AE7744-3C4D-4CDA-B7B9-0310143826CB}" presName="composite" presStyleCnt="0"/>
      <dgm:spPr/>
    </dgm:pt>
    <dgm:pt modelId="{696565E6-778A-4DE2-A5E0-92392A8D1180}" type="pres">
      <dgm:prSet presAssocID="{43AE7744-3C4D-4CDA-B7B9-0310143826C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68700-6822-4DBA-AA87-03E5EF51C487}" type="pres">
      <dgm:prSet presAssocID="{43AE7744-3C4D-4CDA-B7B9-0310143826CB}" presName="parSh" presStyleLbl="node1" presStyleIdx="1" presStyleCnt="4" custLinFactNeighborY="-18088"/>
      <dgm:spPr/>
      <dgm:t>
        <a:bodyPr/>
        <a:lstStyle/>
        <a:p>
          <a:endParaRPr lang="es-ES"/>
        </a:p>
      </dgm:t>
    </dgm:pt>
    <dgm:pt modelId="{731D2114-BFDD-4576-BF70-BE9C114BC382}" type="pres">
      <dgm:prSet presAssocID="{43AE7744-3C4D-4CDA-B7B9-0310143826CB}" presName="desTx" presStyleLbl="fgAcc1" presStyleIdx="1" presStyleCnt="4" custScaleY="155470" custLinFactNeighborY="19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6951E-B7BA-48E1-9B47-ACBC17F507A5}" type="pres">
      <dgm:prSet presAssocID="{CEEFBA49-BF5D-47C7-A536-638A0201999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DD93F34-A2CD-4DF5-9441-F17B9DDE1F50}" type="pres">
      <dgm:prSet presAssocID="{CEEFBA49-BF5D-47C7-A536-638A0201999E}" presName="connTx" presStyleLbl="sibTrans2D1" presStyleIdx="1" presStyleCnt="3"/>
      <dgm:spPr/>
      <dgm:t>
        <a:bodyPr/>
        <a:lstStyle/>
        <a:p>
          <a:endParaRPr lang="es-ES"/>
        </a:p>
      </dgm:t>
    </dgm:pt>
    <dgm:pt modelId="{F30FD5DA-FCD8-491E-8A78-5EB1D6FB1C0F}" type="pres">
      <dgm:prSet presAssocID="{85519323-E4A0-425A-9464-EF66AB26CBE6}" presName="composite" presStyleCnt="0"/>
      <dgm:spPr/>
    </dgm:pt>
    <dgm:pt modelId="{BD82D665-6A55-4405-8D39-E837C148D747}" type="pres">
      <dgm:prSet presAssocID="{85519323-E4A0-425A-9464-EF66AB26CBE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D6C47-57F9-4317-AF90-8DEB9DB8B813}" type="pres">
      <dgm:prSet presAssocID="{85519323-E4A0-425A-9464-EF66AB26CBE6}" presName="parSh" presStyleLbl="node1" presStyleIdx="2" presStyleCnt="4" custLinFactNeighborY="-18088"/>
      <dgm:spPr/>
      <dgm:t>
        <a:bodyPr/>
        <a:lstStyle/>
        <a:p>
          <a:endParaRPr lang="es-ES"/>
        </a:p>
      </dgm:t>
    </dgm:pt>
    <dgm:pt modelId="{C8CCC660-7BA1-427A-A23E-2FCF9BDE07F0}" type="pres">
      <dgm:prSet presAssocID="{85519323-E4A0-425A-9464-EF66AB26CBE6}" presName="desTx" presStyleLbl="fgAcc1" presStyleIdx="2" presStyleCnt="4" custScaleY="155470" custLinFactNeighborY="19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4F5EE-F111-41B9-BA28-B3744F435A4B}" type="pres">
      <dgm:prSet presAssocID="{A63713C8-A372-4CAF-BC8E-DC4399A8881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B3D7F8B-EC97-4A80-BBA7-E4BEAAA8E253}" type="pres">
      <dgm:prSet presAssocID="{A63713C8-A372-4CAF-BC8E-DC4399A88816}" presName="connTx" presStyleLbl="sibTrans2D1" presStyleIdx="2" presStyleCnt="3"/>
      <dgm:spPr/>
      <dgm:t>
        <a:bodyPr/>
        <a:lstStyle/>
        <a:p>
          <a:endParaRPr lang="es-ES"/>
        </a:p>
      </dgm:t>
    </dgm:pt>
    <dgm:pt modelId="{BF63B066-F6CE-4EDD-9A46-62DDCE71B5CA}" type="pres">
      <dgm:prSet presAssocID="{862E0C90-A8B1-4F46-A39B-A0B4C05404EA}" presName="composite" presStyleCnt="0"/>
      <dgm:spPr/>
    </dgm:pt>
    <dgm:pt modelId="{6E5DAAFC-11E5-4DC7-ADF2-80C90F6C85F2}" type="pres">
      <dgm:prSet presAssocID="{862E0C90-A8B1-4F46-A39B-A0B4C05404E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410D9-FCA6-42EE-B585-53DC20C11828}" type="pres">
      <dgm:prSet presAssocID="{862E0C90-A8B1-4F46-A39B-A0B4C05404EA}" presName="parSh" presStyleLbl="node1" presStyleIdx="3" presStyleCnt="4" custLinFactNeighborY="-18088"/>
      <dgm:spPr/>
      <dgm:t>
        <a:bodyPr/>
        <a:lstStyle/>
        <a:p>
          <a:endParaRPr lang="es-ES"/>
        </a:p>
      </dgm:t>
    </dgm:pt>
    <dgm:pt modelId="{3F06C875-45E9-4148-AC9B-C040C120780F}" type="pres">
      <dgm:prSet presAssocID="{862E0C90-A8B1-4F46-A39B-A0B4C05404EA}" presName="desTx" presStyleLbl="fgAcc1" presStyleIdx="3" presStyleCnt="4" custScaleY="155470" custLinFactNeighborY="19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6E95E7-4EB4-482B-8A5A-8E3B7F08BD3C}" srcId="{43AE7744-3C4D-4CDA-B7B9-0310143826CB}" destId="{3D12E5BA-08AE-40A8-8110-CAA322E53426}" srcOrd="0" destOrd="0" parTransId="{2D06DDE0-8A11-4D3C-9A12-91CA0C20562A}" sibTransId="{EACC0B42-786E-4FF1-BD7D-9CFCBE515D2E}"/>
    <dgm:cxn modelId="{7624A78B-22E4-4901-9E1A-78C450C13E7A}" type="presOf" srcId="{A63713C8-A372-4CAF-BC8E-DC4399A88816}" destId="{1B3D7F8B-EC97-4A80-BBA7-E4BEAAA8E253}" srcOrd="1" destOrd="0" presId="urn:microsoft.com/office/officeart/2005/8/layout/process3"/>
    <dgm:cxn modelId="{76643AA2-CD41-4084-AD8F-75C5BD4A1DAA}" type="presOf" srcId="{EFF91F37-E0DA-4AC3-BF6F-DE35E183A1F7}" destId="{FE1F2137-4733-4DB4-BCDB-6BDD79D53E49}" srcOrd="1" destOrd="0" presId="urn:microsoft.com/office/officeart/2005/8/layout/process3"/>
    <dgm:cxn modelId="{737D2A1C-FC2C-46B9-8F59-56A2399E4F14}" type="presOf" srcId="{232AF5A9-6A1B-427D-AE9B-8D1A57EBFC1B}" destId="{673F779C-5B75-48DC-A7C7-245936FEEB1D}" srcOrd="0" destOrd="0" presId="urn:microsoft.com/office/officeart/2005/8/layout/process3"/>
    <dgm:cxn modelId="{488134AC-82E6-480F-BBAA-DC49FA1EF8DD}" type="presOf" srcId="{EFF91F37-E0DA-4AC3-BF6F-DE35E183A1F7}" destId="{BEC522EC-A1D0-4F0F-9AD6-9955C06F3E5A}" srcOrd="0" destOrd="0" presId="urn:microsoft.com/office/officeart/2005/8/layout/process3"/>
    <dgm:cxn modelId="{81874A18-D53C-4378-972D-DB8997C7A182}" type="presOf" srcId="{CEEFBA49-BF5D-47C7-A536-638A0201999E}" destId="{AE66951E-B7BA-48E1-9B47-ACBC17F507A5}" srcOrd="0" destOrd="0" presId="urn:microsoft.com/office/officeart/2005/8/layout/process3"/>
    <dgm:cxn modelId="{D6C35D87-E5FD-4FF0-9438-88BFA959C8C8}" type="presOf" srcId="{CEEFBA49-BF5D-47C7-A536-638A0201999E}" destId="{EDD93F34-A2CD-4DF5-9441-F17B9DDE1F50}" srcOrd="1" destOrd="0" presId="urn:microsoft.com/office/officeart/2005/8/layout/process3"/>
    <dgm:cxn modelId="{AC5AB8FB-17AA-4D69-A63A-E9C876A354B8}" srcId="{28B8247F-9968-4FC1-860B-41BC1C485BE5}" destId="{85519323-E4A0-425A-9464-EF66AB26CBE6}" srcOrd="2" destOrd="0" parTransId="{FB163B0B-4823-4D47-917F-5F9AC6905FD8}" sibTransId="{A63713C8-A372-4CAF-BC8E-DC4399A88816}"/>
    <dgm:cxn modelId="{DDCD922F-C9E5-4AF4-AF6B-D0BD4286C8F9}" type="presOf" srcId="{F04A835E-76C1-4F9A-8A65-BBB5147BA71F}" destId="{1E7CF4CC-93A5-40F0-86CE-1BDA436E96EC}" srcOrd="0" destOrd="0" presId="urn:microsoft.com/office/officeart/2005/8/layout/process3"/>
    <dgm:cxn modelId="{7F0720CD-EB45-48A1-A684-E2BA882222D0}" type="presOf" srcId="{28B8247F-9968-4FC1-860B-41BC1C485BE5}" destId="{24FDD203-4370-45D1-84AC-58E081EE50EA}" srcOrd="0" destOrd="0" presId="urn:microsoft.com/office/officeart/2005/8/layout/process3"/>
    <dgm:cxn modelId="{6A9F7E79-FE80-47C7-BC85-4F39E125A80F}" type="presOf" srcId="{85519323-E4A0-425A-9464-EF66AB26CBE6}" destId="{BD82D665-6A55-4405-8D39-E837C148D747}" srcOrd="0" destOrd="0" presId="urn:microsoft.com/office/officeart/2005/8/layout/process3"/>
    <dgm:cxn modelId="{8512E67C-6220-4DCB-B0B8-D92609EE981D}" srcId="{28B8247F-9968-4FC1-860B-41BC1C485BE5}" destId="{F04A835E-76C1-4F9A-8A65-BBB5147BA71F}" srcOrd="0" destOrd="0" parTransId="{55133956-731A-4738-B676-2F79135CAFBA}" sibTransId="{EFF91F37-E0DA-4AC3-BF6F-DE35E183A1F7}"/>
    <dgm:cxn modelId="{18675A00-B645-49C4-A647-C02D7A53D7EB}" type="presOf" srcId="{31BE0413-D48B-4A2F-9934-C3DF70949CD2}" destId="{C8CCC660-7BA1-427A-A23E-2FCF9BDE07F0}" srcOrd="0" destOrd="0" presId="urn:microsoft.com/office/officeart/2005/8/layout/process3"/>
    <dgm:cxn modelId="{506546F5-FAEC-4E54-9B6C-A8852F4ACDAD}" type="presOf" srcId="{A63713C8-A372-4CAF-BC8E-DC4399A88816}" destId="{2E44F5EE-F111-41B9-BA28-B3744F435A4B}" srcOrd="0" destOrd="0" presId="urn:microsoft.com/office/officeart/2005/8/layout/process3"/>
    <dgm:cxn modelId="{824A7706-FE80-441F-93D2-8E8E6954FA57}" srcId="{F04A835E-76C1-4F9A-8A65-BBB5147BA71F}" destId="{232AF5A9-6A1B-427D-AE9B-8D1A57EBFC1B}" srcOrd="0" destOrd="0" parTransId="{82B13002-E4B3-4BF1-B8DD-D86C3FA29101}" sibTransId="{4B0132C3-B7B9-4878-BEE2-82A7148269B0}"/>
    <dgm:cxn modelId="{6A2710B6-8095-47C0-9291-BFE6BE4F54D1}" type="presOf" srcId="{43AE7744-3C4D-4CDA-B7B9-0310143826CB}" destId="{696565E6-778A-4DE2-A5E0-92392A8D1180}" srcOrd="0" destOrd="0" presId="urn:microsoft.com/office/officeart/2005/8/layout/process3"/>
    <dgm:cxn modelId="{D466E67C-3F21-42C3-A1AD-E58A32112FEA}" type="presOf" srcId="{862E0C90-A8B1-4F46-A39B-A0B4C05404EA}" destId="{6E5DAAFC-11E5-4DC7-ADF2-80C90F6C85F2}" srcOrd="0" destOrd="0" presId="urn:microsoft.com/office/officeart/2005/8/layout/process3"/>
    <dgm:cxn modelId="{EEC5CE4E-BEFD-44A1-A1BC-798C2924D7DC}" srcId="{85519323-E4A0-425A-9464-EF66AB26CBE6}" destId="{31BE0413-D48B-4A2F-9934-C3DF70949CD2}" srcOrd="0" destOrd="0" parTransId="{9B4C7C73-77A6-4DCC-A5BB-2FE81FC279F9}" sibTransId="{35286BE2-B0D2-4FDF-A1C5-EE6B55447E90}"/>
    <dgm:cxn modelId="{51968F29-66EB-496D-A42C-6D72250FEECA}" srcId="{28B8247F-9968-4FC1-860B-41BC1C485BE5}" destId="{43AE7744-3C4D-4CDA-B7B9-0310143826CB}" srcOrd="1" destOrd="0" parTransId="{3F957F1C-1250-4F53-989B-144B22F5F41F}" sibTransId="{CEEFBA49-BF5D-47C7-A536-638A0201999E}"/>
    <dgm:cxn modelId="{1D4DA7BA-1D30-431C-B765-8F299221A496}" type="presOf" srcId="{85519323-E4A0-425A-9464-EF66AB26CBE6}" destId="{460D6C47-57F9-4317-AF90-8DEB9DB8B813}" srcOrd="1" destOrd="0" presId="urn:microsoft.com/office/officeart/2005/8/layout/process3"/>
    <dgm:cxn modelId="{FBAE0515-0293-45DF-A572-C93679676596}" type="presOf" srcId="{862E0C90-A8B1-4F46-A39B-A0B4C05404EA}" destId="{C67410D9-FCA6-42EE-B585-53DC20C11828}" srcOrd="1" destOrd="0" presId="urn:microsoft.com/office/officeart/2005/8/layout/process3"/>
    <dgm:cxn modelId="{F8E4601A-089E-4315-9183-99350B9FC363}" type="presOf" srcId="{3D12E5BA-08AE-40A8-8110-CAA322E53426}" destId="{731D2114-BFDD-4576-BF70-BE9C114BC382}" srcOrd="0" destOrd="0" presId="urn:microsoft.com/office/officeart/2005/8/layout/process3"/>
    <dgm:cxn modelId="{46AC57FF-CC12-46E5-8DD6-268503F6A665}" type="presOf" srcId="{43AE7744-3C4D-4CDA-B7B9-0310143826CB}" destId="{50768700-6822-4DBA-AA87-03E5EF51C487}" srcOrd="1" destOrd="0" presId="urn:microsoft.com/office/officeart/2005/8/layout/process3"/>
    <dgm:cxn modelId="{9381E45B-DF4F-4D60-9704-DECC55DA37AD}" type="presOf" srcId="{F04A835E-76C1-4F9A-8A65-BBB5147BA71F}" destId="{225AA404-4E37-492E-9706-9F1E677943A0}" srcOrd="1" destOrd="0" presId="urn:microsoft.com/office/officeart/2005/8/layout/process3"/>
    <dgm:cxn modelId="{43328640-17AD-481F-98E5-04330C22BE3C}" type="presOf" srcId="{01F8D92B-583B-4AD8-A00E-BBDA0C113046}" destId="{3F06C875-45E9-4148-AC9B-C040C120780F}" srcOrd="0" destOrd="0" presId="urn:microsoft.com/office/officeart/2005/8/layout/process3"/>
    <dgm:cxn modelId="{1C062562-FF2D-4F5A-832B-20159F7AB8FE}" srcId="{28B8247F-9968-4FC1-860B-41BC1C485BE5}" destId="{862E0C90-A8B1-4F46-A39B-A0B4C05404EA}" srcOrd="3" destOrd="0" parTransId="{16A33E53-F45A-472F-8003-CF578A7DC23D}" sibTransId="{1643E7B8-7B8E-45D3-BDDE-7910CEA74033}"/>
    <dgm:cxn modelId="{31540209-46E6-4140-885E-CC9FFADD8A84}" srcId="{862E0C90-A8B1-4F46-A39B-A0B4C05404EA}" destId="{01F8D92B-583B-4AD8-A00E-BBDA0C113046}" srcOrd="0" destOrd="0" parTransId="{51872FA4-84F0-4AF7-9C76-50C2D799783B}" sibTransId="{F57DB334-61E4-4960-B397-F75AFCC5FFCA}"/>
    <dgm:cxn modelId="{B6282BA5-E7E9-470D-B1ED-B05BBDACD585}" type="presParOf" srcId="{24FDD203-4370-45D1-84AC-58E081EE50EA}" destId="{0FFD4691-7631-4F98-9F42-0AC1C9821EE1}" srcOrd="0" destOrd="0" presId="urn:microsoft.com/office/officeart/2005/8/layout/process3"/>
    <dgm:cxn modelId="{53283B78-70F3-4DAF-917B-3708E8F98E34}" type="presParOf" srcId="{0FFD4691-7631-4F98-9F42-0AC1C9821EE1}" destId="{1E7CF4CC-93A5-40F0-86CE-1BDA436E96EC}" srcOrd="0" destOrd="0" presId="urn:microsoft.com/office/officeart/2005/8/layout/process3"/>
    <dgm:cxn modelId="{EFB880F4-DCAB-4951-B2D2-C0EC59C27CF7}" type="presParOf" srcId="{0FFD4691-7631-4F98-9F42-0AC1C9821EE1}" destId="{225AA404-4E37-492E-9706-9F1E677943A0}" srcOrd="1" destOrd="0" presId="urn:microsoft.com/office/officeart/2005/8/layout/process3"/>
    <dgm:cxn modelId="{413AB09B-792F-45B3-BC88-AFF0F32C5B11}" type="presParOf" srcId="{0FFD4691-7631-4F98-9F42-0AC1C9821EE1}" destId="{673F779C-5B75-48DC-A7C7-245936FEEB1D}" srcOrd="2" destOrd="0" presId="urn:microsoft.com/office/officeart/2005/8/layout/process3"/>
    <dgm:cxn modelId="{41FB9C1C-9FF9-48F0-A232-B7BCE0F77BEB}" type="presParOf" srcId="{24FDD203-4370-45D1-84AC-58E081EE50EA}" destId="{BEC522EC-A1D0-4F0F-9AD6-9955C06F3E5A}" srcOrd="1" destOrd="0" presId="urn:microsoft.com/office/officeart/2005/8/layout/process3"/>
    <dgm:cxn modelId="{D7626FD2-78EE-4258-94B6-3121E36A16D0}" type="presParOf" srcId="{BEC522EC-A1D0-4F0F-9AD6-9955C06F3E5A}" destId="{FE1F2137-4733-4DB4-BCDB-6BDD79D53E49}" srcOrd="0" destOrd="0" presId="urn:microsoft.com/office/officeart/2005/8/layout/process3"/>
    <dgm:cxn modelId="{5CE5BFFD-D92B-451A-AF73-14739E818EDA}" type="presParOf" srcId="{24FDD203-4370-45D1-84AC-58E081EE50EA}" destId="{97DC9D0F-CB26-4DEE-8C31-59BF02C2864F}" srcOrd="2" destOrd="0" presId="urn:microsoft.com/office/officeart/2005/8/layout/process3"/>
    <dgm:cxn modelId="{C373332B-E512-496F-B55F-43DD3B5D6D13}" type="presParOf" srcId="{97DC9D0F-CB26-4DEE-8C31-59BF02C2864F}" destId="{696565E6-778A-4DE2-A5E0-92392A8D1180}" srcOrd="0" destOrd="0" presId="urn:microsoft.com/office/officeart/2005/8/layout/process3"/>
    <dgm:cxn modelId="{BD3A8D79-DA42-482B-BBED-C301DBAD2D6A}" type="presParOf" srcId="{97DC9D0F-CB26-4DEE-8C31-59BF02C2864F}" destId="{50768700-6822-4DBA-AA87-03E5EF51C487}" srcOrd="1" destOrd="0" presId="urn:microsoft.com/office/officeart/2005/8/layout/process3"/>
    <dgm:cxn modelId="{ABFEB986-5222-4446-8E5E-ED437B880665}" type="presParOf" srcId="{97DC9D0F-CB26-4DEE-8C31-59BF02C2864F}" destId="{731D2114-BFDD-4576-BF70-BE9C114BC382}" srcOrd="2" destOrd="0" presId="urn:microsoft.com/office/officeart/2005/8/layout/process3"/>
    <dgm:cxn modelId="{73331F70-412D-49DA-8484-1409C7F9C418}" type="presParOf" srcId="{24FDD203-4370-45D1-84AC-58E081EE50EA}" destId="{AE66951E-B7BA-48E1-9B47-ACBC17F507A5}" srcOrd="3" destOrd="0" presId="urn:microsoft.com/office/officeart/2005/8/layout/process3"/>
    <dgm:cxn modelId="{4432C21D-0A42-42CA-9180-1ED9F1BE2417}" type="presParOf" srcId="{AE66951E-B7BA-48E1-9B47-ACBC17F507A5}" destId="{EDD93F34-A2CD-4DF5-9441-F17B9DDE1F50}" srcOrd="0" destOrd="0" presId="urn:microsoft.com/office/officeart/2005/8/layout/process3"/>
    <dgm:cxn modelId="{12A9C605-2925-409A-B7C4-006E95AA2016}" type="presParOf" srcId="{24FDD203-4370-45D1-84AC-58E081EE50EA}" destId="{F30FD5DA-FCD8-491E-8A78-5EB1D6FB1C0F}" srcOrd="4" destOrd="0" presId="urn:microsoft.com/office/officeart/2005/8/layout/process3"/>
    <dgm:cxn modelId="{76FAE836-554E-497C-992C-B1DE2DED283D}" type="presParOf" srcId="{F30FD5DA-FCD8-491E-8A78-5EB1D6FB1C0F}" destId="{BD82D665-6A55-4405-8D39-E837C148D747}" srcOrd="0" destOrd="0" presId="urn:microsoft.com/office/officeart/2005/8/layout/process3"/>
    <dgm:cxn modelId="{3BDCE38B-BFA8-4D85-B897-21667B54EA6A}" type="presParOf" srcId="{F30FD5DA-FCD8-491E-8A78-5EB1D6FB1C0F}" destId="{460D6C47-57F9-4317-AF90-8DEB9DB8B813}" srcOrd="1" destOrd="0" presId="urn:microsoft.com/office/officeart/2005/8/layout/process3"/>
    <dgm:cxn modelId="{5CC53E75-4E3E-4037-87CA-86F0D1C7DC61}" type="presParOf" srcId="{F30FD5DA-FCD8-491E-8A78-5EB1D6FB1C0F}" destId="{C8CCC660-7BA1-427A-A23E-2FCF9BDE07F0}" srcOrd="2" destOrd="0" presId="urn:microsoft.com/office/officeart/2005/8/layout/process3"/>
    <dgm:cxn modelId="{203B7AE6-B481-4F83-AD39-C8A31AD054D7}" type="presParOf" srcId="{24FDD203-4370-45D1-84AC-58E081EE50EA}" destId="{2E44F5EE-F111-41B9-BA28-B3744F435A4B}" srcOrd="5" destOrd="0" presId="urn:microsoft.com/office/officeart/2005/8/layout/process3"/>
    <dgm:cxn modelId="{C0ED78D5-0BD7-4033-A51A-D7C290D32FF1}" type="presParOf" srcId="{2E44F5EE-F111-41B9-BA28-B3744F435A4B}" destId="{1B3D7F8B-EC97-4A80-BBA7-E4BEAAA8E253}" srcOrd="0" destOrd="0" presId="urn:microsoft.com/office/officeart/2005/8/layout/process3"/>
    <dgm:cxn modelId="{EF9C2F9B-EA2E-4B20-A29A-1DB8A43A9E10}" type="presParOf" srcId="{24FDD203-4370-45D1-84AC-58E081EE50EA}" destId="{BF63B066-F6CE-4EDD-9A46-62DDCE71B5CA}" srcOrd="6" destOrd="0" presId="urn:microsoft.com/office/officeart/2005/8/layout/process3"/>
    <dgm:cxn modelId="{7E7751F4-37C6-4BBB-877C-F46BFCB95AFE}" type="presParOf" srcId="{BF63B066-F6CE-4EDD-9A46-62DDCE71B5CA}" destId="{6E5DAAFC-11E5-4DC7-ADF2-80C90F6C85F2}" srcOrd="0" destOrd="0" presId="urn:microsoft.com/office/officeart/2005/8/layout/process3"/>
    <dgm:cxn modelId="{D4B38E3D-41A3-4A3C-B2DD-FF087ED6CF28}" type="presParOf" srcId="{BF63B066-F6CE-4EDD-9A46-62DDCE71B5CA}" destId="{C67410D9-FCA6-42EE-B585-53DC20C11828}" srcOrd="1" destOrd="0" presId="urn:microsoft.com/office/officeart/2005/8/layout/process3"/>
    <dgm:cxn modelId="{05819828-0D01-4C56-BB93-300C857A7575}" type="presParOf" srcId="{BF63B066-F6CE-4EDD-9A46-62DDCE71B5CA}" destId="{3F06C875-45E9-4148-AC9B-C040C12078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B8247F-9968-4FC1-860B-41BC1C485BE5}" type="doc">
      <dgm:prSet loTypeId="urn:microsoft.com/office/officeart/2005/8/layout/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4A835E-76C1-4F9A-8A65-BBB5147BA71F}">
      <dgm:prSet phldrT="[Texto]"/>
      <dgm:spPr/>
      <dgm:t>
        <a:bodyPr/>
        <a:lstStyle/>
        <a:p>
          <a:r>
            <a:rPr lang="es-ES" dirty="0" smtClean="0"/>
            <a:t>Apuntalar</a:t>
          </a:r>
          <a:endParaRPr lang="es-ES" dirty="0"/>
        </a:p>
      </dgm:t>
    </dgm:pt>
    <dgm:pt modelId="{55133956-731A-4738-B676-2F79135CAFBA}" type="parTrans" cxnId="{8512E67C-6220-4DCB-B0B8-D92609EE981D}">
      <dgm:prSet/>
      <dgm:spPr/>
      <dgm:t>
        <a:bodyPr/>
        <a:lstStyle/>
        <a:p>
          <a:endParaRPr lang="es-ES"/>
        </a:p>
      </dgm:t>
    </dgm:pt>
    <dgm:pt modelId="{EFF91F37-E0DA-4AC3-BF6F-DE35E183A1F7}" type="sibTrans" cxnId="{8512E67C-6220-4DCB-B0B8-D92609EE981D}">
      <dgm:prSet/>
      <dgm:spPr/>
      <dgm:t>
        <a:bodyPr/>
        <a:lstStyle/>
        <a:p>
          <a:endParaRPr lang="es-ES"/>
        </a:p>
      </dgm:t>
    </dgm:pt>
    <dgm:pt modelId="{232AF5A9-6A1B-427D-AE9B-8D1A57EBFC1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82B13002-E4B3-4BF1-B8DD-D86C3FA29101}" type="parTrans" cxnId="{824A7706-FE80-441F-93D2-8E8E6954FA57}">
      <dgm:prSet/>
      <dgm:spPr/>
      <dgm:t>
        <a:bodyPr/>
        <a:lstStyle/>
        <a:p>
          <a:endParaRPr lang="es-ES"/>
        </a:p>
      </dgm:t>
    </dgm:pt>
    <dgm:pt modelId="{4B0132C3-B7B9-4878-BEE2-82A7148269B0}" type="sibTrans" cxnId="{824A7706-FE80-441F-93D2-8E8E6954FA57}">
      <dgm:prSet/>
      <dgm:spPr/>
      <dgm:t>
        <a:bodyPr/>
        <a:lstStyle/>
        <a:p>
          <a:endParaRPr lang="es-ES"/>
        </a:p>
      </dgm:t>
    </dgm:pt>
    <dgm:pt modelId="{43AE7744-3C4D-4CDA-B7B9-0310143826CB}">
      <dgm:prSet phldrT="[Texto]"/>
      <dgm:spPr/>
      <dgm:t>
        <a:bodyPr/>
        <a:lstStyle/>
        <a:p>
          <a:r>
            <a:rPr lang="es-ES" dirty="0" smtClean="0"/>
            <a:t>Enfundar</a:t>
          </a:r>
          <a:endParaRPr lang="es-ES" dirty="0"/>
        </a:p>
      </dgm:t>
    </dgm:pt>
    <dgm:pt modelId="{3F957F1C-1250-4F53-989B-144B22F5F41F}" type="parTrans" cxnId="{51968F29-66EB-496D-A42C-6D72250FEECA}">
      <dgm:prSet/>
      <dgm:spPr/>
      <dgm:t>
        <a:bodyPr/>
        <a:lstStyle/>
        <a:p>
          <a:endParaRPr lang="es-ES"/>
        </a:p>
      </dgm:t>
    </dgm:pt>
    <dgm:pt modelId="{CEEFBA49-BF5D-47C7-A536-638A0201999E}" type="sibTrans" cxnId="{51968F29-66EB-496D-A42C-6D72250FEECA}">
      <dgm:prSet/>
      <dgm:spPr/>
      <dgm:t>
        <a:bodyPr/>
        <a:lstStyle/>
        <a:p>
          <a:endParaRPr lang="es-ES"/>
        </a:p>
      </dgm:t>
    </dgm:pt>
    <dgm:pt modelId="{3D12E5BA-08AE-40A8-8110-CAA322E5342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D06DDE0-8A11-4D3C-9A12-91CA0C20562A}" type="parTrans" cxnId="{636E95E7-4EB4-482B-8A5A-8E3B7F08BD3C}">
      <dgm:prSet/>
      <dgm:spPr/>
      <dgm:t>
        <a:bodyPr/>
        <a:lstStyle/>
        <a:p>
          <a:endParaRPr lang="es-ES"/>
        </a:p>
      </dgm:t>
    </dgm:pt>
    <dgm:pt modelId="{EACC0B42-786E-4FF1-BD7D-9CFCBE515D2E}" type="sibTrans" cxnId="{636E95E7-4EB4-482B-8A5A-8E3B7F08BD3C}">
      <dgm:prSet/>
      <dgm:spPr/>
      <dgm:t>
        <a:bodyPr/>
        <a:lstStyle/>
        <a:p>
          <a:endParaRPr lang="es-ES"/>
        </a:p>
      </dgm:t>
    </dgm:pt>
    <dgm:pt modelId="{85519323-E4A0-425A-9464-EF66AB26CBE6}">
      <dgm:prSet phldrT="[Texto]"/>
      <dgm:spPr/>
      <dgm:t>
        <a:bodyPr/>
        <a:lstStyle/>
        <a:p>
          <a:r>
            <a:rPr lang="es-ES" dirty="0" smtClean="0"/>
            <a:t>Deschive o cirugía</a:t>
          </a:r>
          <a:endParaRPr lang="es-ES" dirty="0"/>
        </a:p>
      </dgm:t>
    </dgm:pt>
    <dgm:pt modelId="{FB163B0B-4823-4D47-917F-5F9AC6905FD8}" type="parTrans" cxnId="{AC5AB8FB-17AA-4D69-A63A-E9C876A354B8}">
      <dgm:prSet/>
      <dgm:spPr/>
      <dgm:t>
        <a:bodyPr/>
        <a:lstStyle/>
        <a:p>
          <a:endParaRPr lang="es-ES"/>
        </a:p>
      </dgm:t>
    </dgm:pt>
    <dgm:pt modelId="{A63713C8-A372-4CAF-BC8E-DC4399A88816}" type="sibTrans" cxnId="{AC5AB8FB-17AA-4D69-A63A-E9C876A354B8}">
      <dgm:prSet/>
      <dgm:spPr/>
      <dgm:t>
        <a:bodyPr/>
        <a:lstStyle/>
        <a:p>
          <a:endParaRPr lang="es-ES"/>
        </a:p>
      </dgm:t>
    </dgm:pt>
    <dgm:pt modelId="{31BE0413-D48B-4A2F-9934-C3DF70949CD2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B4C7C73-77A6-4DCC-A5BB-2FE81FC279F9}" type="parTrans" cxnId="{EEC5CE4E-BEFD-44A1-A1BC-798C2924D7DC}">
      <dgm:prSet/>
      <dgm:spPr/>
      <dgm:t>
        <a:bodyPr/>
        <a:lstStyle/>
        <a:p>
          <a:endParaRPr lang="es-ES"/>
        </a:p>
      </dgm:t>
    </dgm:pt>
    <dgm:pt modelId="{35286BE2-B0D2-4FDF-A1C5-EE6B55447E90}" type="sibTrans" cxnId="{EEC5CE4E-BEFD-44A1-A1BC-798C2924D7DC}">
      <dgm:prSet/>
      <dgm:spPr/>
      <dgm:t>
        <a:bodyPr/>
        <a:lstStyle/>
        <a:p>
          <a:endParaRPr lang="es-ES"/>
        </a:p>
      </dgm:t>
    </dgm:pt>
    <dgm:pt modelId="{01F8D92B-583B-4AD8-A00E-BBDA0C113046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1872FA4-84F0-4AF7-9C76-50C2D799783B}" type="parTrans" cxnId="{31540209-46E6-4140-885E-CC9FFADD8A84}">
      <dgm:prSet/>
      <dgm:spPr/>
      <dgm:t>
        <a:bodyPr/>
        <a:lstStyle/>
        <a:p>
          <a:endParaRPr lang="es-ES"/>
        </a:p>
      </dgm:t>
    </dgm:pt>
    <dgm:pt modelId="{F57DB334-61E4-4960-B397-F75AFCC5FFCA}" type="sibTrans" cxnId="{31540209-46E6-4140-885E-CC9FFADD8A84}">
      <dgm:prSet/>
      <dgm:spPr/>
      <dgm:t>
        <a:bodyPr/>
        <a:lstStyle/>
        <a:p>
          <a:endParaRPr lang="es-ES"/>
        </a:p>
      </dgm:t>
    </dgm:pt>
    <dgm:pt modelId="{862E0C90-A8B1-4F46-A39B-A0B4C05404EA}">
      <dgm:prSet phldrT="[Texto]"/>
      <dgm:spPr/>
      <dgm:t>
        <a:bodyPr/>
        <a:lstStyle/>
        <a:p>
          <a:r>
            <a:rPr lang="es-ES" dirty="0" smtClean="0"/>
            <a:t>Destore</a:t>
          </a:r>
          <a:endParaRPr lang="es-ES" dirty="0"/>
        </a:p>
      </dgm:t>
    </dgm:pt>
    <dgm:pt modelId="{16A33E53-F45A-472F-8003-CF578A7DC23D}" type="parTrans" cxnId="{1C062562-FF2D-4F5A-832B-20159F7AB8FE}">
      <dgm:prSet/>
      <dgm:spPr/>
      <dgm:t>
        <a:bodyPr/>
        <a:lstStyle/>
        <a:p>
          <a:endParaRPr lang="es-ES"/>
        </a:p>
      </dgm:t>
    </dgm:pt>
    <dgm:pt modelId="{1643E7B8-7B8E-45D3-BDDE-7910CEA74033}" type="sibTrans" cxnId="{1C062562-FF2D-4F5A-832B-20159F7AB8FE}">
      <dgm:prSet/>
      <dgm:spPr/>
      <dgm:t>
        <a:bodyPr/>
        <a:lstStyle/>
        <a:p>
          <a:endParaRPr lang="es-ES"/>
        </a:p>
      </dgm:t>
    </dgm:pt>
    <dgm:pt modelId="{24FDD203-4370-45D1-84AC-58E081EE50EA}" type="pres">
      <dgm:prSet presAssocID="{28B8247F-9968-4FC1-860B-41BC1C485B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FD4691-7631-4F98-9F42-0AC1C9821EE1}" type="pres">
      <dgm:prSet presAssocID="{F04A835E-76C1-4F9A-8A65-BBB5147BA71F}" presName="composite" presStyleCnt="0"/>
      <dgm:spPr/>
    </dgm:pt>
    <dgm:pt modelId="{1E7CF4CC-93A5-40F0-86CE-1BDA436E96EC}" type="pres">
      <dgm:prSet presAssocID="{F04A835E-76C1-4F9A-8A65-BBB5147BA71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AA404-4E37-492E-9706-9F1E677943A0}" type="pres">
      <dgm:prSet presAssocID="{F04A835E-76C1-4F9A-8A65-BBB5147BA71F}" presName="parSh" presStyleLbl="node1" presStyleIdx="0" presStyleCnt="4" custLinFactNeighborY="-34884"/>
      <dgm:spPr/>
      <dgm:t>
        <a:bodyPr/>
        <a:lstStyle/>
        <a:p>
          <a:endParaRPr lang="es-ES"/>
        </a:p>
      </dgm:t>
    </dgm:pt>
    <dgm:pt modelId="{673F779C-5B75-48DC-A7C7-245936FEEB1D}" type="pres">
      <dgm:prSet presAssocID="{F04A835E-76C1-4F9A-8A65-BBB5147BA71F}" presName="desTx" presStyleLbl="fgAcc1" presStyleIdx="0" presStyleCnt="4" custScaleY="153540" custLinFactNeighborX="4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22EC-A1D0-4F0F-9AD6-9955C06F3E5A}" type="pres">
      <dgm:prSet presAssocID="{EFF91F37-E0DA-4AC3-BF6F-DE35E183A1F7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E1F2137-4733-4DB4-BCDB-6BDD79D53E49}" type="pres">
      <dgm:prSet presAssocID="{EFF91F37-E0DA-4AC3-BF6F-DE35E183A1F7}" presName="connTx" presStyleLbl="sibTrans2D1" presStyleIdx="0" presStyleCnt="3"/>
      <dgm:spPr/>
      <dgm:t>
        <a:bodyPr/>
        <a:lstStyle/>
        <a:p>
          <a:endParaRPr lang="es-ES"/>
        </a:p>
      </dgm:t>
    </dgm:pt>
    <dgm:pt modelId="{97DC9D0F-CB26-4DEE-8C31-59BF02C2864F}" type="pres">
      <dgm:prSet presAssocID="{43AE7744-3C4D-4CDA-B7B9-0310143826CB}" presName="composite" presStyleCnt="0"/>
      <dgm:spPr/>
    </dgm:pt>
    <dgm:pt modelId="{696565E6-778A-4DE2-A5E0-92392A8D1180}" type="pres">
      <dgm:prSet presAssocID="{43AE7744-3C4D-4CDA-B7B9-0310143826C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68700-6822-4DBA-AA87-03E5EF51C487}" type="pres">
      <dgm:prSet presAssocID="{43AE7744-3C4D-4CDA-B7B9-0310143826CB}" presName="parSh" presStyleLbl="node1" presStyleIdx="1" presStyleCnt="4" custLinFactNeighborY="-34884"/>
      <dgm:spPr/>
      <dgm:t>
        <a:bodyPr/>
        <a:lstStyle/>
        <a:p>
          <a:endParaRPr lang="es-ES"/>
        </a:p>
      </dgm:t>
    </dgm:pt>
    <dgm:pt modelId="{731D2114-BFDD-4576-BF70-BE9C114BC382}" type="pres">
      <dgm:prSet presAssocID="{43AE7744-3C4D-4CDA-B7B9-0310143826CB}" presName="desTx" presStyleLbl="fgAcc1" presStyleIdx="1" presStyleCnt="4" custScaleY="153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6951E-B7BA-48E1-9B47-ACBC17F507A5}" type="pres">
      <dgm:prSet presAssocID="{CEEFBA49-BF5D-47C7-A536-638A0201999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DD93F34-A2CD-4DF5-9441-F17B9DDE1F50}" type="pres">
      <dgm:prSet presAssocID="{CEEFBA49-BF5D-47C7-A536-638A0201999E}" presName="connTx" presStyleLbl="sibTrans2D1" presStyleIdx="1" presStyleCnt="3"/>
      <dgm:spPr/>
      <dgm:t>
        <a:bodyPr/>
        <a:lstStyle/>
        <a:p>
          <a:endParaRPr lang="es-ES"/>
        </a:p>
      </dgm:t>
    </dgm:pt>
    <dgm:pt modelId="{F30FD5DA-FCD8-491E-8A78-5EB1D6FB1C0F}" type="pres">
      <dgm:prSet presAssocID="{85519323-E4A0-425A-9464-EF66AB26CBE6}" presName="composite" presStyleCnt="0"/>
      <dgm:spPr/>
    </dgm:pt>
    <dgm:pt modelId="{BD82D665-6A55-4405-8D39-E837C148D747}" type="pres">
      <dgm:prSet presAssocID="{85519323-E4A0-425A-9464-EF66AB26CBE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D6C47-57F9-4317-AF90-8DEB9DB8B813}" type="pres">
      <dgm:prSet presAssocID="{85519323-E4A0-425A-9464-EF66AB26CBE6}" presName="parSh" presStyleLbl="node1" presStyleIdx="2" presStyleCnt="4" custLinFactNeighborY="-34884"/>
      <dgm:spPr/>
      <dgm:t>
        <a:bodyPr/>
        <a:lstStyle/>
        <a:p>
          <a:endParaRPr lang="es-ES"/>
        </a:p>
      </dgm:t>
    </dgm:pt>
    <dgm:pt modelId="{C8CCC660-7BA1-427A-A23E-2FCF9BDE07F0}" type="pres">
      <dgm:prSet presAssocID="{85519323-E4A0-425A-9464-EF66AB26CBE6}" presName="desTx" presStyleLbl="fgAcc1" presStyleIdx="2" presStyleCnt="4" custScaleY="153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4F5EE-F111-41B9-BA28-B3744F435A4B}" type="pres">
      <dgm:prSet presAssocID="{A63713C8-A372-4CAF-BC8E-DC4399A8881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B3D7F8B-EC97-4A80-BBA7-E4BEAAA8E253}" type="pres">
      <dgm:prSet presAssocID="{A63713C8-A372-4CAF-BC8E-DC4399A88816}" presName="connTx" presStyleLbl="sibTrans2D1" presStyleIdx="2" presStyleCnt="3"/>
      <dgm:spPr/>
      <dgm:t>
        <a:bodyPr/>
        <a:lstStyle/>
        <a:p>
          <a:endParaRPr lang="es-ES"/>
        </a:p>
      </dgm:t>
    </dgm:pt>
    <dgm:pt modelId="{BF63B066-F6CE-4EDD-9A46-62DDCE71B5CA}" type="pres">
      <dgm:prSet presAssocID="{862E0C90-A8B1-4F46-A39B-A0B4C05404EA}" presName="composite" presStyleCnt="0"/>
      <dgm:spPr/>
    </dgm:pt>
    <dgm:pt modelId="{6E5DAAFC-11E5-4DC7-ADF2-80C90F6C85F2}" type="pres">
      <dgm:prSet presAssocID="{862E0C90-A8B1-4F46-A39B-A0B4C05404E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410D9-FCA6-42EE-B585-53DC20C11828}" type="pres">
      <dgm:prSet presAssocID="{862E0C90-A8B1-4F46-A39B-A0B4C05404EA}" presName="parSh" presStyleLbl="node1" presStyleIdx="3" presStyleCnt="4" custLinFactNeighborY="-34884"/>
      <dgm:spPr/>
      <dgm:t>
        <a:bodyPr/>
        <a:lstStyle/>
        <a:p>
          <a:endParaRPr lang="es-ES"/>
        </a:p>
      </dgm:t>
    </dgm:pt>
    <dgm:pt modelId="{3F06C875-45E9-4148-AC9B-C040C120780F}" type="pres">
      <dgm:prSet presAssocID="{862E0C90-A8B1-4F46-A39B-A0B4C05404EA}" presName="desTx" presStyleLbl="fgAcc1" presStyleIdx="3" presStyleCnt="4" custScaleY="153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6E95E7-4EB4-482B-8A5A-8E3B7F08BD3C}" srcId="{43AE7744-3C4D-4CDA-B7B9-0310143826CB}" destId="{3D12E5BA-08AE-40A8-8110-CAA322E53426}" srcOrd="0" destOrd="0" parTransId="{2D06DDE0-8A11-4D3C-9A12-91CA0C20562A}" sibTransId="{EACC0B42-786E-4FF1-BD7D-9CFCBE515D2E}"/>
    <dgm:cxn modelId="{7624A78B-22E4-4901-9E1A-78C450C13E7A}" type="presOf" srcId="{A63713C8-A372-4CAF-BC8E-DC4399A88816}" destId="{1B3D7F8B-EC97-4A80-BBA7-E4BEAAA8E253}" srcOrd="1" destOrd="0" presId="urn:microsoft.com/office/officeart/2005/8/layout/process3"/>
    <dgm:cxn modelId="{76643AA2-CD41-4084-AD8F-75C5BD4A1DAA}" type="presOf" srcId="{EFF91F37-E0DA-4AC3-BF6F-DE35E183A1F7}" destId="{FE1F2137-4733-4DB4-BCDB-6BDD79D53E49}" srcOrd="1" destOrd="0" presId="urn:microsoft.com/office/officeart/2005/8/layout/process3"/>
    <dgm:cxn modelId="{737D2A1C-FC2C-46B9-8F59-56A2399E4F14}" type="presOf" srcId="{232AF5A9-6A1B-427D-AE9B-8D1A57EBFC1B}" destId="{673F779C-5B75-48DC-A7C7-245936FEEB1D}" srcOrd="0" destOrd="0" presId="urn:microsoft.com/office/officeart/2005/8/layout/process3"/>
    <dgm:cxn modelId="{488134AC-82E6-480F-BBAA-DC49FA1EF8DD}" type="presOf" srcId="{EFF91F37-E0DA-4AC3-BF6F-DE35E183A1F7}" destId="{BEC522EC-A1D0-4F0F-9AD6-9955C06F3E5A}" srcOrd="0" destOrd="0" presId="urn:microsoft.com/office/officeart/2005/8/layout/process3"/>
    <dgm:cxn modelId="{81874A18-D53C-4378-972D-DB8997C7A182}" type="presOf" srcId="{CEEFBA49-BF5D-47C7-A536-638A0201999E}" destId="{AE66951E-B7BA-48E1-9B47-ACBC17F507A5}" srcOrd="0" destOrd="0" presId="urn:microsoft.com/office/officeart/2005/8/layout/process3"/>
    <dgm:cxn modelId="{D6C35D87-E5FD-4FF0-9438-88BFA959C8C8}" type="presOf" srcId="{CEEFBA49-BF5D-47C7-A536-638A0201999E}" destId="{EDD93F34-A2CD-4DF5-9441-F17B9DDE1F50}" srcOrd="1" destOrd="0" presId="urn:microsoft.com/office/officeart/2005/8/layout/process3"/>
    <dgm:cxn modelId="{AC5AB8FB-17AA-4D69-A63A-E9C876A354B8}" srcId="{28B8247F-9968-4FC1-860B-41BC1C485BE5}" destId="{85519323-E4A0-425A-9464-EF66AB26CBE6}" srcOrd="2" destOrd="0" parTransId="{FB163B0B-4823-4D47-917F-5F9AC6905FD8}" sibTransId="{A63713C8-A372-4CAF-BC8E-DC4399A88816}"/>
    <dgm:cxn modelId="{DDCD922F-C9E5-4AF4-AF6B-D0BD4286C8F9}" type="presOf" srcId="{F04A835E-76C1-4F9A-8A65-BBB5147BA71F}" destId="{1E7CF4CC-93A5-40F0-86CE-1BDA436E96EC}" srcOrd="0" destOrd="0" presId="urn:microsoft.com/office/officeart/2005/8/layout/process3"/>
    <dgm:cxn modelId="{7F0720CD-EB45-48A1-A684-E2BA882222D0}" type="presOf" srcId="{28B8247F-9968-4FC1-860B-41BC1C485BE5}" destId="{24FDD203-4370-45D1-84AC-58E081EE50EA}" srcOrd="0" destOrd="0" presId="urn:microsoft.com/office/officeart/2005/8/layout/process3"/>
    <dgm:cxn modelId="{6A9F7E79-FE80-47C7-BC85-4F39E125A80F}" type="presOf" srcId="{85519323-E4A0-425A-9464-EF66AB26CBE6}" destId="{BD82D665-6A55-4405-8D39-E837C148D747}" srcOrd="0" destOrd="0" presId="urn:microsoft.com/office/officeart/2005/8/layout/process3"/>
    <dgm:cxn modelId="{8512E67C-6220-4DCB-B0B8-D92609EE981D}" srcId="{28B8247F-9968-4FC1-860B-41BC1C485BE5}" destId="{F04A835E-76C1-4F9A-8A65-BBB5147BA71F}" srcOrd="0" destOrd="0" parTransId="{55133956-731A-4738-B676-2F79135CAFBA}" sibTransId="{EFF91F37-E0DA-4AC3-BF6F-DE35E183A1F7}"/>
    <dgm:cxn modelId="{18675A00-B645-49C4-A647-C02D7A53D7EB}" type="presOf" srcId="{31BE0413-D48B-4A2F-9934-C3DF70949CD2}" destId="{C8CCC660-7BA1-427A-A23E-2FCF9BDE07F0}" srcOrd="0" destOrd="0" presId="urn:microsoft.com/office/officeart/2005/8/layout/process3"/>
    <dgm:cxn modelId="{506546F5-FAEC-4E54-9B6C-A8852F4ACDAD}" type="presOf" srcId="{A63713C8-A372-4CAF-BC8E-DC4399A88816}" destId="{2E44F5EE-F111-41B9-BA28-B3744F435A4B}" srcOrd="0" destOrd="0" presId="urn:microsoft.com/office/officeart/2005/8/layout/process3"/>
    <dgm:cxn modelId="{824A7706-FE80-441F-93D2-8E8E6954FA57}" srcId="{F04A835E-76C1-4F9A-8A65-BBB5147BA71F}" destId="{232AF5A9-6A1B-427D-AE9B-8D1A57EBFC1B}" srcOrd="0" destOrd="0" parTransId="{82B13002-E4B3-4BF1-B8DD-D86C3FA29101}" sibTransId="{4B0132C3-B7B9-4878-BEE2-82A7148269B0}"/>
    <dgm:cxn modelId="{6A2710B6-8095-47C0-9291-BFE6BE4F54D1}" type="presOf" srcId="{43AE7744-3C4D-4CDA-B7B9-0310143826CB}" destId="{696565E6-778A-4DE2-A5E0-92392A8D1180}" srcOrd="0" destOrd="0" presId="urn:microsoft.com/office/officeart/2005/8/layout/process3"/>
    <dgm:cxn modelId="{D466E67C-3F21-42C3-A1AD-E58A32112FEA}" type="presOf" srcId="{862E0C90-A8B1-4F46-A39B-A0B4C05404EA}" destId="{6E5DAAFC-11E5-4DC7-ADF2-80C90F6C85F2}" srcOrd="0" destOrd="0" presId="urn:microsoft.com/office/officeart/2005/8/layout/process3"/>
    <dgm:cxn modelId="{EEC5CE4E-BEFD-44A1-A1BC-798C2924D7DC}" srcId="{85519323-E4A0-425A-9464-EF66AB26CBE6}" destId="{31BE0413-D48B-4A2F-9934-C3DF70949CD2}" srcOrd="0" destOrd="0" parTransId="{9B4C7C73-77A6-4DCC-A5BB-2FE81FC279F9}" sibTransId="{35286BE2-B0D2-4FDF-A1C5-EE6B55447E90}"/>
    <dgm:cxn modelId="{51968F29-66EB-496D-A42C-6D72250FEECA}" srcId="{28B8247F-9968-4FC1-860B-41BC1C485BE5}" destId="{43AE7744-3C4D-4CDA-B7B9-0310143826CB}" srcOrd="1" destOrd="0" parTransId="{3F957F1C-1250-4F53-989B-144B22F5F41F}" sibTransId="{CEEFBA49-BF5D-47C7-A536-638A0201999E}"/>
    <dgm:cxn modelId="{1D4DA7BA-1D30-431C-B765-8F299221A496}" type="presOf" srcId="{85519323-E4A0-425A-9464-EF66AB26CBE6}" destId="{460D6C47-57F9-4317-AF90-8DEB9DB8B813}" srcOrd="1" destOrd="0" presId="urn:microsoft.com/office/officeart/2005/8/layout/process3"/>
    <dgm:cxn modelId="{FBAE0515-0293-45DF-A572-C93679676596}" type="presOf" srcId="{862E0C90-A8B1-4F46-A39B-A0B4C05404EA}" destId="{C67410D9-FCA6-42EE-B585-53DC20C11828}" srcOrd="1" destOrd="0" presId="urn:microsoft.com/office/officeart/2005/8/layout/process3"/>
    <dgm:cxn modelId="{F8E4601A-089E-4315-9183-99350B9FC363}" type="presOf" srcId="{3D12E5BA-08AE-40A8-8110-CAA322E53426}" destId="{731D2114-BFDD-4576-BF70-BE9C114BC382}" srcOrd="0" destOrd="0" presId="urn:microsoft.com/office/officeart/2005/8/layout/process3"/>
    <dgm:cxn modelId="{46AC57FF-CC12-46E5-8DD6-268503F6A665}" type="presOf" srcId="{43AE7744-3C4D-4CDA-B7B9-0310143826CB}" destId="{50768700-6822-4DBA-AA87-03E5EF51C487}" srcOrd="1" destOrd="0" presId="urn:microsoft.com/office/officeart/2005/8/layout/process3"/>
    <dgm:cxn modelId="{9381E45B-DF4F-4D60-9704-DECC55DA37AD}" type="presOf" srcId="{F04A835E-76C1-4F9A-8A65-BBB5147BA71F}" destId="{225AA404-4E37-492E-9706-9F1E677943A0}" srcOrd="1" destOrd="0" presId="urn:microsoft.com/office/officeart/2005/8/layout/process3"/>
    <dgm:cxn modelId="{43328640-17AD-481F-98E5-04330C22BE3C}" type="presOf" srcId="{01F8D92B-583B-4AD8-A00E-BBDA0C113046}" destId="{3F06C875-45E9-4148-AC9B-C040C120780F}" srcOrd="0" destOrd="0" presId="urn:microsoft.com/office/officeart/2005/8/layout/process3"/>
    <dgm:cxn modelId="{1C062562-FF2D-4F5A-832B-20159F7AB8FE}" srcId="{28B8247F-9968-4FC1-860B-41BC1C485BE5}" destId="{862E0C90-A8B1-4F46-A39B-A0B4C05404EA}" srcOrd="3" destOrd="0" parTransId="{16A33E53-F45A-472F-8003-CF578A7DC23D}" sibTransId="{1643E7B8-7B8E-45D3-BDDE-7910CEA74033}"/>
    <dgm:cxn modelId="{31540209-46E6-4140-885E-CC9FFADD8A84}" srcId="{862E0C90-A8B1-4F46-A39B-A0B4C05404EA}" destId="{01F8D92B-583B-4AD8-A00E-BBDA0C113046}" srcOrd="0" destOrd="0" parTransId="{51872FA4-84F0-4AF7-9C76-50C2D799783B}" sibTransId="{F57DB334-61E4-4960-B397-F75AFCC5FFCA}"/>
    <dgm:cxn modelId="{B6282BA5-E7E9-470D-B1ED-B05BBDACD585}" type="presParOf" srcId="{24FDD203-4370-45D1-84AC-58E081EE50EA}" destId="{0FFD4691-7631-4F98-9F42-0AC1C9821EE1}" srcOrd="0" destOrd="0" presId="urn:microsoft.com/office/officeart/2005/8/layout/process3"/>
    <dgm:cxn modelId="{53283B78-70F3-4DAF-917B-3708E8F98E34}" type="presParOf" srcId="{0FFD4691-7631-4F98-9F42-0AC1C9821EE1}" destId="{1E7CF4CC-93A5-40F0-86CE-1BDA436E96EC}" srcOrd="0" destOrd="0" presId="urn:microsoft.com/office/officeart/2005/8/layout/process3"/>
    <dgm:cxn modelId="{EFB880F4-DCAB-4951-B2D2-C0EC59C27CF7}" type="presParOf" srcId="{0FFD4691-7631-4F98-9F42-0AC1C9821EE1}" destId="{225AA404-4E37-492E-9706-9F1E677943A0}" srcOrd="1" destOrd="0" presId="urn:microsoft.com/office/officeart/2005/8/layout/process3"/>
    <dgm:cxn modelId="{413AB09B-792F-45B3-BC88-AFF0F32C5B11}" type="presParOf" srcId="{0FFD4691-7631-4F98-9F42-0AC1C9821EE1}" destId="{673F779C-5B75-48DC-A7C7-245936FEEB1D}" srcOrd="2" destOrd="0" presId="urn:microsoft.com/office/officeart/2005/8/layout/process3"/>
    <dgm:cxn modelId="{41FB9C1C-9FF9-48F0-A232-B7BCE0F77BEB}" type="presParOf" srcId="{24FDD203-4370-45D1-84AC-58E081EE50EA}" destId="{BEC522EC-A1D0-4F0F-9AD6-9955C06F3E5A}" srcOrd="1" destOrd="0" presId="urn:microsoft.com/office/officeart/2005/8/layout/process3"/>
    <dgm:cxn modelId="{D7626FD2-78EE-4258-94B6-3121E36A16D0}" type="presParOf" srcId="{BEC522EC-A1D0-4F0F-9AD6-9955C06F3E5A}" destId="{FE1F2137-4733-4DB4-BCDB-6BDD79D53E49}" srcOrd="0" destOrd="0" presId="urn:microsoft.com/office/officeart/2005/8/layout/process3"/>
    <dgm:cxn modelId="{5CE5BFFD-D92B-451A-AF73-14739E818EDA}" type="presParOf" srcId="{24FDD203-4370-45D1-84AC-58E081EE50EA}" destId="{97DC9D0F-CB26-4DEE-8C31-59BF02C2864F}" srcOrd="2" destOrd="0" presId="urn:microsoft.com/office/officeart/2005/8/layout/process3"/>
    <dgm:cxn modelId="{C373332B-E512-496F-B55F-43DD3B5D6D13}" type="presParOf" srcId="{97DC9D0F-CB26-4DEE-8C31-59BF02C2864F}" destId="{696565E6-778A-4DE2-A5E0-92392A8D1180}" srcOrd="0" destOrd="0" presId="urn:microsoft.com/office/officeart/2005/8/layout/process3"/>
    <dgm:cxn modelId="{BD3A8D79-DA42-482B-BBED-C301DBAD2D6A}" type="presParOf" srcId="{97DC9D0F-CB26-4DEE-8C31-59BF02C2864F}" destId="{50768700-6822-4DBA-AA87-03E5EF51C487}" srcOrd="1" destOrd="0" presId="urn:microsoft.com/office/officeart/2005/8/layout/process3"/>
    <dgm:cxn modelId="{ABFEB986-5222-4446-8E5E-ED437B880665}" type="presParOf" srcId="{97DC9D0F-CB26-4DEE-8C31-59BF02C2864F}" destId="{731D2114-BFDD-4576-BF70-BE9C114BC382}" srcOrd="2" destOrd="0" presId="urn:microsoft.com/office/officeart/2005/8/layout/process3"/>
    <dgm:cxn modelId="{73331F70-412D-49DA-8484-1409C7F9C418}" type="presParOf" srcId="{24FDD203-4370-45D1-84AC-58E081EE50EA}" destId="{AE66951E-B7BA-48E1-9B47-ACBC17F507A5}" srcOrd="3" destOrd="0" presId="urn:microsoft.com/office/officeart/2005/8/layout/process3"/>
    <dgm:cxn modelId="{4432C21D-0A42-42CA-9180-1ED9F1BE2417}" type="presParOf" srcId="{AE66951E-B7BA-48E1-9B47-ACBC17F507A5}" destId="{EDD93F34-A2CD-4DF5-9441-F17B9DDE1F50}" srcOrd="0" destOrd="0" presId="urn:microsoft.com/office/officeart/2005/8/layout/process3"/>
    <dgm:cxn modelId="{12A9C605-2925-409A-B7C4-006E95AA2016}" type="presParOf" srcId="{24FDD203-4370-45D1-84AC-58E081EE50EA}" destId="{F30FD5DA-FCD8-491E-8A78-5EB1D6FB1C0F}" srcOrd="4" destOrd="0" presId="urn:microsoft.com/office/officeart/2005/8/layout/process3"/>
    <dgm:cxn modelId="{76FAE836-554E-497C-992C-B1DE2DED283D}" type="presParOf" srcId="{F30FD5DA-FCD8-491E-8A78-5EB1D6FB1C0F}" destId="{BD82D665-6A55-4405-8D39-E837C148D747}" srcOrd="0" destOrd="0" presId="urn:microsoft.com/office/officeart/2005/8/layout/process3"/>
    <dgm:cxn modelId="{3BDCE38B-BFA8-4D85-B897-21667B54EA6A}" type="presParOf" srcId="{F30FD5DA-FCD8-491E-8A78-5EB1D6FB1C0F}" destId="{460D6C47-57F9-4317-AF90-8DEB9DB8B813}" srcOrd="1" destOrd="0" presId="urn:microsoft.com/office/officeart/2005/8/layout/process3"/>
    <dgm:cxn modelId="{5CC53E75-4E3E-4037-87CA-86F0D1C7DC61}" type="presParOf" srcId="{F30FD5DA-FCD8-491E-8A78-5EB1D6FB1C0F}" destId="{C8CCC660-7BA1-427A-A23E-2FCF9BDE07F0}" srcOrd="2" destOrd="0" presId="urn:microsoft.com/office/officeart/2005/8/layout/process3"/>
    <dgm:cxn modelId="{203B7AE6-B481-4F83-AD39-C8A31AD054D7}" type="presParOf" srcId="{24FDD203-4370-45D1-84AC-58E081EE50EA}" destId="{2E44F5EE-F111-41B9-BA28-B3744F435A4B}" srcOrd="5" destOrd="0" presId="urn:microsoft.com/office/officeart/2005/8/layout/process3"/>
    <dgm:cxn modelId="{C0ED78D5-0BD7-4033-A51A-D7C290D32FF1}" type="presParOf" srcId="{2E44F5EE-F111-41B9-BA28-B3744F435A4B}" destId="{1B3D7F8B-EC97-4A80-BBA7-E4BEAAA8E253}" srcOrd="0" destOrd="0" presId="urn:microsoft.com/office/officeart/2005/8/layout/process3"/>
    <dgm:cxn modelId="{EF9C2F9B-EA2E-4B20-A29A-1DB8A43A9E10}" type="presParOf" srcId="{24FDD203-4370-45D1-84AC-58E081EE50EA}" destId="{BF63B066-F6CE-4EDD-9A46-62DDCE71B5CA}" srcOrd="6" destOrd="0" presId="urn:microsoft.com/office/officeart/2005/8/layout/process3"/>
    <dgm:cxn modelId="{7E7751F4-37C6-4BBB-877C-F46BFCB95AFE}" type="presParOf" srcId="{BF63B066-F6CE-4EDD-9A46-62DDCE71B5CA}" destId="{6E5DAAFC-11E5-4DC7-ADF2-80C90F6C85F2}" srcOrd="0" destOrd="0" presId="urn:microsoft.com/office/officeart/2005/8/layout/process3"/>
    <dgm:cxn modelId="{D4B38E3D-41A3-4A3C-B2DD-FF087ED6CF28}" type="presParOf" srcId="{BF63B066-F6CE-4EDD-9A46-62DDCE71B5CA}" destId="{C67410D9-FCA6-42EE-B585-53DC20C11828}" srcOrd="1" destOrd="0" presId="urn:microsoft.com/office/officeart/2005/8/layout/process3"/>
    <dgm:cxn modelId="{05819828-0D01-4C56-BB93-300C857A7575}" type="presParOf" srcId="{BF63B066-F6CE-4EDD-9A46-62DDCE71B5CA}" destId="{3F06C875-45E9-4148-AC9B-C040C12078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0E74-30FD-4973-90A4-91C99C409D63}">
      <dsp:nvSpPr>
        <dsp:cNvPr id="0" name=""/>
        <dsp:cNvSpPr/>
      </dsp:nvSpPr>
      <dsp:spPr>
        <a:xfrm>
          <a:off x="1088249" y="2203"/>
          <a:ext cx="3224119" cy="19344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Ley de la oferta y la demanda</a:t>
          </a:r>
          <a:endParaRPr lang="es-EC" sz="3000" kern="1200" dirty="0"/>
        </a:p>
      </dsp:txBody>
      <dsp:txXfrm>
        <a:off x="1088249" y="2203"/>
        <a:ext cx="3224119" cy="1934471"/>
      </dsp:txXfrm>
    </dsp:sp>
    <dsp:sp modelId="{3FADC166-9F33-4115-BF8B-4D171528D25F}">
      <dsp:nvSpPr>
        <dsp:cNvPr id="0" name=""/>
        <dsp:cNvSpPr/>
      </dsp:nvSpPr>
      <dsp:spPr>
        <a:xfrm>
          <a:off x="4634780" y="2203"/>
          <a:ext cx="3224119" cy="19344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Estructuralismo</a:t>
          </a:r>
          <a:endParaRPr lang="es-EC" sz="3000" kern="1200" dirty="0"/>
        </a:p>
      </dsp:txBody>
      <dsp:txXfrm>
        <a:off x="4634780" y="2203"/>
        <a:ext cx="3224119" cy="1934471"/>
      </dsp:txXfrm>
    </dsp:sp>
    <dsp:sp modelId="{4EB66E92-5517-4E6D-BB06-75FC9E55EEE1}">
      <dsp:nvSpPr>
        <dsp:cNvPr id="0" name=""/>
        <dsp:cNvSpPr/>
      </dsp:nvSpPr>
      <dsp:spPr>
        <a:xfrm>
          <a:off x="1088249" y="2259086"/>
          <a:ext cx="3224119" cy="19344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Teoría clásica del comercio internacional </a:t>
          </a:r>
          <a:endParaRPr lang="es-EC" sz="3000" kern="1200" dirty="0"/>
        </a:p>
      </dsp:txBody>
      <dsp:txXfrm>
        <a:off x="1088249" y="2259086"/>
        <a:ext cx="3224119" cy="1934471"/>
      </dsp:txXfrm>
    </dsp:sp>
    <dsp:sp modelId="{3FCB38B7-90D3-471A-8D92-55BA628662C6}">
      <dsp:nvSpPr>
        <dsp:cNvPr id="0" name=""/>
        <dsp:cNvSpPr/>
      </dsp:nvSpPr>
      <dsp:spPr>
        <a:xfrm>
          <a:off x="4634780" y="2259086"/>
          <a:ext cx="3224119" cy="19344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Modelos y teorías del desarrollo económico</a:t>
          </a:r>
          <a:endParaRPr lang="es-EC" sz="3000" kern="1200" dirty="0"/>
        </a:p>
      </dsp:txBody>
      <dsp:txXfrm>
        <a:off x="4634780" y="2259086"/>
        <a:ext cx="3224119" cy="19344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AA404-4E37-492E-9706-9F1E677943A0}">
      <dsp:nvSpPr>
        <dsp:cNvPr id="0" name=""/>
        <dsp:cNvSpPr/>
      </dsp:nvSpPr>
      <dsp:spPr>
        <a:xfrm>
          <a:off x="2368" y="0"/>
          <a:ext cx="2033291" cy="98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Deschantar y destallar</a:t>
          </a:r>
          <a:endParaRPr lang="es-ES" sz="1400" kern="1200" dirty="0"/>
        </a:p>
      </dsp:txBody>
      <dsp:txXfrm>
        <a:off x="2368" y="0"/>
        <a:ext cx="2033291" cy="656782"/>
      </dsp:txXfrm>
    </dsp:sp>
    <dsp:sp modelId="{673F779C-5B75-48DC-A7C7-245936FEEB1D}">
      <dsp:nvSpPr>
        <dsp:cNvPr id="0" name=""/>
        <dsp:cNvSpPr/>
      </dsp:nvSpPr>
      <dsp:spPr>
        <a:xfrm>
          <a:off x="418825" y="552263"/>
          <a:ext cx="2033291" cy="1393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459638" y="593076"/>
        <a:ext cx="1951665" cy="1311818"/>
      </dsp:txXfrm>
    </dsp:sp>
    <dsp:sp modelId="{BEC522EC-A1D0-4F0F-9AD6-9955C06F3E5A}">
      <dsp:nvSpPr>
        <dsp:cNvPr id="0" name=""/>
        <dsp:cNvSpPr/>
      </dsp:nvSpPr>
      <dsp:spPr>
        <a:xfrm>
          <a:off x="2343899" y="75275"/>
          <a:ext cx="653467" cy="506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343899" y="176521"/>
        <a:ext cx="501598" cy="303738"/>
      </dsp:txXfrm>
    </dsp:sp>
    <dsp:sp modelId="{50768700-6822-4DBA-AA87-03E5EF51C487}">
      <dsp:nvSpPr>
        <dsp:cNvPr id="0" name=""/>
        <dsp:cNvSpPr/>
      </dsp:nvSpPr>
      <dsp:spPr>
        <a:xfrm>
          <a:off x="3268618" y="0"/>
          <a:ext cx="2033291" cy="98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de Riego</a:t>
          </a:r>
          <a:endParaRPr lang="es-ES" sz="1400" kern="1200" dirty="0"/>
        </a:p>
      </dsp:txBody>
      <dsp:txXfrm>
        <a:off x="3268618" y="0"/>
        <a:ext cx="2033291" cy="656782"/>
      </dsp:txXfrm>
    </dsp:sp>
    <dsp:sp modelId="{731D2114-BFDD-4576-BF70-BE9C114BC382}">
      <dsp:nvSpPr>
        <dsp:cNvPr id="0" name=""/>
        <dsp:cNvSpPr/>
      </dsp:nvSpPr>
      <dsp:spPr>
        <a:xfrm>
          <a:off x="3685075" y="552263"/>
          <a:ext cx="2033291" cy="13934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3725888" y="593076"/>
        <a:ext cx="1951665" cy="1311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98F6-2A70-4B9F-8860-88A4D81415FB}">
      <dsp:nvSpPr>
        <dsp:cNvPr id="0" name=""/>
        <dsp:cNvSpPr/>
      </dsp:nvSpPr>
      <dsp:spPr>
        <a:xfrm>
          <a:off x="3578" y="43235"/>
          <a:ext cx="1627225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Fertlización</a:t>
          </a:r>
          <a:endParaRPr lang="es-ES" sz="1400" kern="1200" dirty="0"/>
        </a:p>
      </dsp:txBody>
      <dsp:txXfrm>
        <a:off x="3578" y="43235"/>
        <a:ext cx="1627225" cy="604800"/>
      </dsp:txXfrm>
    </dsp:sp>
    <dsp:sp modelId="{4F15E654-9398-44B8-B7B4-EFD1CA36F99C}">
      <dsp:nvSpPr>
        <dsp:cNvPr id="0" name=""/>
        <dsp:cNvSpPr/>
      </dsp:nvSpPr>
      <dsp:spPr>
        <a:xfrm>
          <a:off x="336865" y="607042"/>
          <a:ext cx="1627225" cy="12915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374694" y="644871"/>
        <a:ext cx="1551567" cy="1215928"/>
      </dsp:txXfrm>
    </dsp:sp>
    <dsp:sp modelId="{ACB44CE6-961B-4742-9637-89171AD93970}">
      <dsp:nvSpPr>
        <dsp:cNvPr id="0" name=""/>
        <dsp:cNvSpPr/>
      </dsp:nvSpPr>
      <dsp:spPr>
        <a:xfrm rot="21543143">
          <a:off x="1877450" y="121207"/>
          <a:ext cx="523036" cy="405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1877458" y="203238"/>
        <a:ext cx="401496" cy="243080"/>
      </dsp:txXfrm>
    </dsp:sp>
    <dsp:sp modelId="{225AA404-4E37-492E-9706-9F1E677943A0}">
      <dsp:nvSpPr>
        <dsp:cNvPr id="0" name=""/>
        <dsp:cNvSpPr/>
      </dsp:nvSpPr>
      <dsp:spPr>
        <a:xfrm>
          <a:off x="2617530" y="0"/>
          <a:ext cx="1627225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Cosecha</a:t>
          </a:r>
          <a:endParaRPr lang="es-ES" sz="1400" kern="1200" dirty="0"/>
        </a:p>
      </dsp:txBody>
      <dsp:txXfrm>
        <a:off x="2617530" y="0"/>
        <a:ext cx="1627225" cy="604800"/>
      </dsp:txXfrm>
    </dsp:sp>
    <dsp:sp modelId="{673F779C-5B75-48DC-A7C7-245936FEEB1D}">
      <dsp:nvSpPr>
        <dsp:cNvPr id="0" name=""/>
        <dsp:cNvSpPr/>
      </dsp:nvSpPr>
      <dsp:spPr>
        <a:xfrm>
          <a:off x="3025377" y="653209"/>
          <a:ext cx="1627225" cy="1230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</dsp:txBody>
      <dsp:txXfrm>
        <a:off x="3061403" y="689235"/>
        <a:ext cx="1555173" cy="1157978"/>
      </dsp:txXfrm>
    </dsp:sp>
    <dsp:sp modelId="{BEC522EC-A1D0-4F0F-9AD6-9955C06F3E5A}">
      <dsp:nvSpPr>
        <dsp:cNvPr id="0" name=""/>
        <dsp:cNvSpPr/>
      </dsp:nvSpPr>
      <dsp:spPr>
        <a:xfrm>
          <a:off x="4491437" y="99833"/>
          <a:ext cx="522964" cy="405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491437" y="180859"/>
        <a:ext cx="401424" cy="243080"/>
      </dsp:txXfrm>
    </dsp:sp>
    <dsp:sp modelId="{50768700-6822-4DBA-AA87-03E5EF51C487}">
      <dsp:nvSpPr>
        <dsp:cNvPr id="0" name=""/>
        <dsp:cNvSpPr/>
      </dsp:nvSpPr>
      <dsp:spPr>
        <a:xfrm>
          <a:off x="5231482" y="0"/>
          <a:ext cx="1627225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Control de Calidad</a:t>
          </a:r>
          <a:endParaRPr lang="es-ES" sz="1400" kern="1200" dirty="0"/>
        </a:p>
      </dsp:txBody>
      <dsp:txXfrm>
        <a:off x="5231482" y="0"/>
        <a:ext cx="1627225" cy="604800"/>
      </dsp:txXfrm>
    </dsp:sp>
    <dsp:sp modelId="{731D2114-BFDD-4576-BF70-BE9C114BC382}">
      <dsp:nvSpPr>
        <dsp:cNvPr id="0" name=""/>
        <dsp:cNvSpPr/>
      </dsp:nvSpPr>
      <dsp:spPr>
        <a:xfrm>
          <a:off x="5564769" y="653209"/>
          <a:ext cx="1627225" cy="1230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</dsp:txBody>
      <dsp:txXfrm>
        <a:off x="5600795" y="689235"/>
        <a:ext cx="1555173" cy="11579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2B1C-1871-4137-BADE-A6EBCCC07BD4}">
      <dsp:nvSpPr>
        <dsp:cNvPr id="0" name=""/>
        <dsp:cNvSpPr/>
      </dsp:nvSpPr>
      <dsp:spPr>
        <a:xfrm>
          <a:off x="3123" y="433933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72DD1-A715-4081-995D-F4EF393C6604}">
      <dsp:nvSpPr>
        <dsp:cNvPr id="0" name=""/>
        <dsp:cNvSpPr/>
      </dsp:nvSpPr>
      <dsp:spPr>
        <a:xfrm>
          <a:off x="155340" y="1651670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DOLARIZACIÓN</a:t>
          </a:r>
          <a:endParaRPr lang="es-ES" sz="1200" kern="1200" dirty="0"/>
        </a:p>
      </dsp:txBody>
      <dsp:txXfrm>
        <a:off x="155340" y="1651670"/>
        <a:ext cx="1505258" cy="473564"/>
      </dsp:txXfrm>
    </dsp:sp>
    <dsp:sp modelId="{69942F88-E2CD-4983-B4E6-FC4C6A0B85CD}">
      <dsp:nvSpPr>
        <dsp:cNvPr id="0" name=""/>
        <dsp:cNvSpPr/>
      </dsp:nvSpPr>
      <dsp:spPr>
        <a:xfrm>
          <a:off x="1863555" y="433933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78F0B-E03F-4275-B8DF-F21B3B07D9C9}">
      <dsp:nvSpPr>
        <dsp:cNvPr id="0" name=""/>
        <dsp:cNvSpPr/>
      </dsp:nvSpPr>
      <dsp:spPr>
        <a:xfrm>
          <a:off x="2015772" y="1651670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INFLACIÓN</a:t>
          </a:r>
          <a:endParaRPr lang="es-ES" sz="1200" kern="1200" dirty="0"/>
        </a:p>
      </dsp:txBody>
      <dsp:txXfrm>
        <a:off x="2015772" y="1651670"/>
        <a:ext cx="1505258" cy="473564"/>
      </dsp:txXfrm>
    </dsp:sp>
    <dsp:sp modelId="{C257AE3A-192D-47EC-A9C6-D49B17A2D4A9}">
      <dsp:nvSpPr>
        <dsp:cNvPr id="0" name=""/>
        <dsp:cNvSpPr/>
      </dsp:nvSpPr>
      <dsp:spPr>
        <a:xfrm>
          <a:off x="3723986" y="433933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2252C-5DDA-4238-9851-C7822DBEBE3C}">
      <dsp:nvSpPr>
        <dsp:cNvPr id="0" name=""/>
        <dsp:cNvSpPr/>
      </dsp:nvSpPr>
      <dsp:spPr>
        <a:xfrm>
          <a:off x="3876203" y="1651670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ENFERMEDADES</a:t>
          </a:r>
          <a:endParaRPr lang="es-ES" sz="1200" kern="1200" dirty="0"/>
        </a:p>
      </dsp:txBody>
      <dsp:txXfrm>
        <a:off x="3876203" y="1651670"/>
        <a:ext cx="1505258" cy="473564"/>
      </dsp:txXfrm>
    </dsp:sp>
    <dsp:sp modelId="{B4B2AE90-1EAA-42DD-9951-74C4F456C215}">
      <dsp:nvSpPr>
        <dsp:cNvPr id="0" name=""/>
        <dsp:cNvSpPr/>
      </dsp:nvSpPr>
      <dsp:spPr>
        <a:xfrm>
          <a:off x="5584418" y="433933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28B6A-0255-4F92-ABEB-5C5D686C3A46}">
      <dsp:nvSpPr>
        <dsp:cNvPr id="0" name=""/>
        <dsp:cNvSpPr/>
      </dsp:nvSpPr>
      <dsp:spPr>
        <a:xfrm>
          <a:off x="5736635" y="1651670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INSUMOS AGRÍCOLAS</a:t>
          </a:r>
          <a:endParaRPr lang="es-ES" sz="1200" kern="1200" dirty="0"/>
        </a:p>
      </dsp:txBody>
      <dsp:txXfrm>
        <a:off x="5736635" y="1651670"/>
        <a:ext cx="1505258" cy="473564"/>
      </dsp:txXfrm>
    </dsp:sp>
    <dsp:sp modelId="{67D52E5D-BB77-4D53-8287-9ED0FF3948D2}">
      <dsp:nvSpPr>
        <dsp:cNvPr id="0" name=""/>
        <dsp:cNvSpPr/>
      </dsp:nvSpPr>
      <dsp:spPr>
        <a:xfrm>
          <a:off x="7444849" y="433933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D7F6A-CB46-448D-B7DB-12DCA46A7E83}">
      <dsp:nvSpPr>
        <dsp:cNvPr id="0" name=""/>
        <dsp:cNvSpPr/>
      </dsp:nvSpPr>
      <dsp:spPr>
        <a:xfrm>
          <a:off x="7597066" y="1651670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MANO DE OBRRA</a:t>
          </a:r>
          <a:endParaRPr lang="es-ES" sz="1200" kern="1200" dirty="0"/>
        </a:p>
      </dsp:txBody>
      <dsp:txXfrm>
        <a:off x="7597066" y="1651670"/>
        <a:ext cx="1505258" cy="473564"/>
      </dsp:txXfrm>
    </dsp:sp>
    <dsp:sp modelId="{7E0BB365-2165-4F52-9426-1482591A0CB5}">
      <dsp:nvSpPr>
        <dsp:cNvPr id="0" name=""/>
        <dsp:cNvSpPr/>
      </dsp:nvSpPr>
      <dsp:spPr>
        <a:xfrm>
          <a:off x="933339" y="2294365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24C61-D2B0-4A14-AFFD-2FB8E2A85F08}">
      <dsp:nvSpPr>
        <dsp:cNvPr id="0" name=""/>
        <dsp:cNvSpPr/>
      </dsp:nvSpPr>
      <dsp:spPr>
        <a:xfrm>
          <a:off x="1085556" y="3512102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OBLIGACIONES TRIBUTARIAS</a:t>
          </a:r>
          <a:endParaRPr lang="es-ES" sz="1200" kern="1200" dirty="0"/>
        </a:p>
      </dsp:txBody>
      <dsp:txXfrm>
        <a:off x="1085556" y="3512102"/>
        <a:ext cx="1505258" cy="473564"/>
      </dsp:txXfrm>
    </dsp:sp>
    <dsp:sp modelId="{DB3BC832-6AC3-4482-A61F-82EA49F5B38B}">
      <dsp:nvSpPr>
        <dsp:cNvPr id="0" name=""/>
        <dsp:cNvSpPr/>
      </dsp:nvSpPr>
      <dsp:spPr>
        <a:xfrm>
          <a:off x="2793771" y="2294365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02B24-A36D-4548-913C-B717E28B998B}">
      <dsp:nvSpPr>
        <dsp:cNvPr id="0" name=""/>
        <dsp:cNvSpPr/>
      </dsp:nvSpPr>
      <dsp:spPr>
        <a:xfrm>
          <a:off x="2945988" y="3512102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CERTIFICACIONES</a:t>
          </a:r>
          <a:endParaRPr lang="es-ES" sz="1200" kern="1200" dirty="0"/>
        </a:p>
      </dsp:txBody>
      <dsp:txXfrm>
        <a:off x="2945988" y="3512102"/>
        <a:ext cx="1505258" cy="473564"/>
      </dsp:txXfrm>
    </dsp:sp>
    <dsp:sp modelId="{8A26FC88-7CD9-4DF5-8310-D243D6D559B5}">
      <dsp:nvSpPr>
        <dsp:cNvPr id="0" name=""/>
        <dsp:cNvSpPr/>
      </dsp:nvSpPr>
      <dsp:spPr>
        <a:xfrm>
          <a:off x="4654202" y="2294365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3B4FF-240C-436F-B10D-C8ECCBE310F6}">
      <dsp:nvSpPr>
        <dsp:cNvPr id="0" name=""/>
        <dsp:cNvSpPr/>
      </dsp:nvSpPr>
      <dsp:spPr>
        <a:xfrm>
          <a:off x="4806419" y="3512102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COSTOS FINANCIEROS</a:t>
          </a:r>
          <a:endParaRPr lang="es-ES" sz="1200" kern="1200" dirty="0"/>
        </a:p>
      </dsp:txBody>
      <dsp:txXfrm>
        <a:off x="4806419" y="3512102"/>
        <a:ext cx="1505258" cy="473564"/>
      </dsp:txXfrm>
    </dsp:sp>
    <dsp:sp modelId="{102C9A7C-8603-480F-916A-5691BB846EF9}">
      <dsp:nvSpPr>
        <dsp:cNvPr id="0" name=""/>
        <dsp:cNvSpPr/>
      </dsp:nvSpPr>
      <dsp:spPr>
        <a:xfrm>
          <a:off x="6514634" y="2294365"/>
          <a:ext cx="1691301" cy="1353041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285A-5E0E-4F57-8228-9E160278811A}">
      <dsp:nvSpPr>
        <dsp:cNvPr id="0" name=""/>
        <dsp:cNvSpPr/>
      </dsp:nvSpPr>
      <dsp:spPr>
        <a:xfrm>
          <a:off x="6666851" y="3512102"/>
          <a:ext cx="1505258" cy="4735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TECNIFICACIÓN FINANCIERA</a:t>
          </a:r>
          <a:endParaRPr lang="es-ES" sz="1200" kern="1200" dirty="0"/>
        </a:p>
      </dsp:txBody>
      <dsp:txXfrm>
        <a:off x="6666851" y="3512102"/>
        <a:ext cx="1505258" cy="4735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77F3E-72D9-413B-AB9A-450E63039B74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Principales </a:t>
          </a:r>
          <a:r>
            <a:rPr lang="es-ES" sz="1900" kern="1200" dirty="0" smtClean="0"/>
            <a:t>competidores a Costa Rica, Colombia y República </a:t>
          </a:r>
          <a:r>
            <a:rPr lang="es-ES" sz="1900" kern="1200" dirty="0" smtClean="0"/>
            <a:t>Dominicana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mercado </a:t>
          </a:r>
          <a:r>
            <a:rPr lang="es-ES" sz="1900" kern="1200" dirty="0" smtClean="0"/>
            <a:t>objetivo </a:t>
          </a:r>
          <a:r>
            <a:rPr lang="es-ES" sz="1900" kern="1200" dirty="0" smtClean="0"/>
            <a:t>común clima y calidad </a:t>
          </a:r>
          <a:r>
            <a:rPr lang="es-ES" sz="1900" kern="1200" dirty="0" smtClean="0"/>
            <a:t>de la fruta reconocida a nivel internacional.</a:t>
          </a:r>
          <a:endParaRPr lang="es-ES" sz="1900" kern="1200" dirty="0"/>
        </a:p>
      </dsp:txBody>
      <dsp:txXfrm>
        <a:off x="69324" y="1282939"/>
        <a:ext cx="3707319" cy="2170373"/>
      </dsp:txXfrm>
    </dsp:sp>
    <dsp:sp modelId="{1B225950-BA89-45D2-B6A7-D8B677E0E0F5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182295" y="2082254"/>
        <a:ext cx="570207" cy="571744"/>
      </dsp:txXfrm>
    </dsp:sp>
    <dsp:sp modelId="{97372B8F-8D7F-4389-81A3-82C8757CF32B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Principales competidores que B</a:t>
          </a:r>
          <a:r>
            <a:rPr lang="es-ES" sz="1900" i="1" kern="1200" dirty="0" smtClean="0"/>
            <a:t>enchmarking</a:t>
          </a:r>
          <a:endParaRPr lang="es-ES" sz="1900" kern="1200" dirty="0"/>
        </a:p>
      </dsp:txBody>
      <dsp:txXfrm>
        <a:off x="5448636" y="1282939"/>
        <a:ext cx="3707319" cy="21703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36DAD-46C7-4B60-8E8D-B01A8BC79708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Rendimiento por hectárea de banano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Estabilidad del clima en esas regiones durante todo el año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Empresas transnacionales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Tecnología de punta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Pequeños productores sin este recurso.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69324" y="1282939"/>
        <a:ext cx="3707319" cy="2170373"/>
      </dsp:txXfrm>
    </dsp:sp>
    <dsp:sp modelId="{057D641D-21EC-4043-A6C9-62406F2DA8BA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182295" y="2082254"/>
        <a:ext cx="570207" cy="571744"/>
      </dsp:txXfrm>
    </dsp:sp>
    <dsp:sp modelId="{C561F109-4A6C-4141-AD3F-BCCA22EDC7DF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75770"/>
                <a:satOff val="-2916"/>
                <a:lumOff val="44082"/>
                <a:alphaOff val="0"/>
                <a:tint val="98000"/>
                <a:lumMod val="114000"/>
              </a:schemeClr>
            </a:gs>
            <a:gs pos="100000">
              <a:schemeClr val="accent1">
                <a:shade val="50000"/>
                <a:hueOff val="575770"/>
                <a:satOff val="-2916"/>
                <a:lumOff val="440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Búsqueda de fuentes de financiamiento, externas o internas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Implementación de tecnología de punta que ayude a incrementar la productividad del sector bananero. 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5448636" y="1282939"/>
        <a:ext cx="3707319" cy="21703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CDB8-C0C0-4188-8AD0-3DF193835DAE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Ecuador con la producción más costosa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Sistema dolarizado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Devaluación.</a:t>
          </a:r>
          <a:endParaRPr lang="es-ES" sz="1500" kern="1200" dirty="0"/>
        </a:p>
      </dsp:txBody>
      <dsp:txXfrm>
        <a:off x="69324" y="1282939"/>
        <a:ext cx="3707319" cy="2170373"/>
      </dsp:txXfrm>
    </dsp:sp>
    <dsp:sp modelId="{BB85DB4B-373C-47D0-BC66-2D3CE2D5F176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182295" y="2082254"/>
        <a:ext cx="570207" cy="571744"/>
      </dsp:txXfrm>
    </dsp:sp>
    <dsp:sp modelId="{6F252FB7-10EA-49EA-A8BD-E8C1FA846121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tint val="64000"/>
                <a:lumMod val="118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Incentivos económicos para los productores de banano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Respetar precio oficial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Concesión préstamos blandos para adquisición de insumos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Subsidios en los implementos utilizados para la producción del banano.</a:t>
          </a:r>
          <a:endParaRPr lang="es-ES" sz="1500" kern="1200" dirty="0"/>
        </a:p>
      </dsp:txBody>
      <dsp:txXfrm>
        <a:off x="5448636" y="1282939"/>
        <a:ext cx="3707319" cy="21703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1A74-3823-47AD-9A9E-239636E9BF2A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Los costos por mano de obra representan 70% del costo total de producción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Los costos por insumos y labores culturales, estos se incrementan en Ecuador en los meses de mayo a octubre, debido a la inexistencia de lluvias.</a:t>
          </a:r>
          <a:endParaRPr lang="es-ES" sz="1700" kern="1200" dirty="0"/>
        </a:p>
      </dsp:txBody>
      <dsp:txXfrm>
        <a:off x="69324" y="1282939"/>
        <a:ext cx="3707319" cy="2170373"/>
      </dsp:txXfrm>
    </dsp:sp>
    <dsp:sp modelId="{B72ACFAB-10B7-44C9-A529-0F1648BC1B8E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182295" y="2082254"/>
        <a:ext cx="570207" cy="571744"/>
      </dsp:txXfrm>
    </dsp:sp>
    <dsp:sp modelId="{71E36D6D-366C-4713-A362-F1C369F45E94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Flexibilizar el mercado laboral, es necesario considerar que esta necesidad de cambio viene provocada por el impacto de la tecnología en la cultura laboral.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Nuevas formas de gestión entre los meses de enero a abril, en el caso de nuestro sector bananero.</a:t>
          </a:r>
          <a:endParaRPr lang="es-ES" sz="1700" kern="1200" dirty="0"/>
        </a:p>
      </dsp:txBody>
      <dsp:txXfrm>
        <a:off x="5448636" y="1282939"/>
        <a:ext cx="3707319" cy="21703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650C4-CE58-4B03-8D4A-731F2C8B0F68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carga tributaria aplicable al sector bananero beneficia a productores ecuatorianos</a:t>
          </a:r>
          <a:endParaRPr lang="es-ES" sz="2000" kern="1200" dirty="0"/>
        </a:p>
      </dsp:txBody>
      <dsp:txXfrm>
        <a:off x="69324" y="1282939"/>
        <a:ext cx="3707319" cy="2170373"/>
      </dsp:txXfrm>
    </dsp:sp>
    <dsp:sp modelId="{A5BF23F2-DAC1-487A-9700-57751EFF7736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182295" y="2082254"/>
        <a:ext cx="570207" cy="571744"/>
      </dsp:txXfrm>
    </dsp:sp>
    <dsp:sp modelId="{7CFB0D8D-01D2-4542-BB17-FA679A58E9C3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75770"/>
            <a:satOff val="-2916"/>
            <a:lumOff val="440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Gobierno, a través de regulaciones claras debe mantener el beneficio otorgado a los productores de banano ecuatoriano en el pago del impuesto a la Renta. 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448636" y="1282939"/>
        <a:ext cx="3707319" cy="21703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B1D88-376C-4840-AB33-5CE876166C95}">
      <dsp:nvSpPr>
        <dsp:cNvPr id="0" name=""/>
        <dsp:cNvSpPr/>
      </dsp:nvSpPr>
      <dsp:spPr>
        <a:xfrm>
          <a:off x="1801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Unión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Preferencias arancelarias provocan desventajas en este sector</a:t>
          </a:r>
          <a:endParaRPr lang="es-ES" sz="1800" kern="1200" dirty="0"/>
        </a:p>
      </dsp:txBody>
      <dsp:txXfrm>
        <a:off x="69324" y="1282939"/>
        <a:ext cx="3707319" cy="2170373"/>
      </dsp:txXfrm>
    </dsp:sp>
    <dsp:sp modelId="{F1B43F41-A87D-46BB-A2D3-0A123050BEC4}">
      <dsp:nvSpPr>
        <dsp:cNvPr id="0" name=""/>
        <dsp:cNvSpPr/>
      </dsp:nvSpPr>
      <dsp:spPr>
        <a:xfrm>
          <a:off x="4182295" y="1891673"/>
          <a:ext cx="814581" cy="95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182295" y="2082254"/>
        <a:ext cx="570207" cy="571744"/>
      </dsp:txXfrm>
    </dsp:sp>
    <dsp:sp modelId="{6C579EF7-82F2-4385-8AC8-B99199ACE24C}">
      <dsp:nvSpPr>
        <dsp:cNvPr id="0" name=""/>
        <dsp:cNvSpPr/>
      </dsp:nvSpPr>
      <dsp:spPr>
        <a:xfrm>
          <a:off x="5381113" y="1215416"/>
          <a:ext cx="3842365" cy="2305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38671"/>
                <a:satOff val="5077"/>
                <a:lumOff val="9020"/>
                <a:alphaOff val="0"/>
                <a:tint val="64000"/>
                <a:lumMod val="118000"/>
              </a:schemeClr>
            </a:gs>
            <a:gs pos="100000">
              <a:schemeClr val="accent2">
                <a:hueOff val="-5738671"/>
                <a:satOff val="5077"/>
                <a:lumOff val="902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Mantener </a:t>
          </a:r>
          <a:r>
            <a:rPr lang="es-ES" sz="1800" kern="1200" dirty="0" smtClean="0"/>
            <a:t>el acuerdo comercial con la Unión Europea </a:t>
          </a: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Buscar </a:t>
          </a:r>
          <a:r>
            <a:rPr lang="es-ES" sz="1800" kern="1200" dirty="0" smtClean="0"/>
            <a:t>otros acuerdos comerciales con países que demanden este producto, considerado de los mejores del mundo. </a:t>
          </a:r>
          <a:endParaRPr lang="es-ES" sz="1800" kern="1200" dirty="0"/>
        </a:p>
      </dsp:txBody>
      <dsp:txXfrm>
        <a:off x="5448636" y="1282939"/>
        <a:ext cx="3707319" cy="2170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EAF54-FA29-4D08-B2B2-4666C44A4ED7}">
      <dsp:nvSpPr>
        <dsp:cNvPr id="0" name=""/>
        <dsp:cNvSpPr/>
      </dsp:nvSpPr>
      <dsp:spPr>
        <a:xfrm>
          <a:off x="-5492544" y="-841064"/>
          <a:ext cx="6540640" cy="654064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3881A-BFB5-40FE-A94D-90B644443975}">
      <dsp:nvSpPr>
        <dsp:cNvPr id="0" name=""/>
        <dsp:cNvSpPr/>
      </dsp:nvSpPr>
      <dsp:spPr>
        <a:xfrm>
          <a:off x="674361" y="485851"/>
          <a:ext cx="9621854" cy="97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La producción y exportación del banano y su incidencia en la economía ecuatoriana en el período 2008 – 2013</a:t>
          </a:r>
          <a:endParaRPr lang="es-EC" sz="1600" kern="1200" dirty="0"/>
        </a:p>
      </dsp:txBody>
      <dsp:txXfrm>
        <a:off x="674361" y="485851"/>
        <a:ext cx="9621854" cy="971702"/>
      </dsp:txXfrm>
    </dsp:sp>
    <dsp:sp modelId="{386677E2-86CF-49EC-9B72-06B5D4BBAFA7}">
      <dsp:nvSpPr>
        <dsp:cNvPr id="0" name=""/>
        <dsp:cNvSpPr/>
      </dsp:nvSpPr>
      <dsp:spPr>
        <a:xfrm>
          <a:off x="67047" y="364388"/>
          <a:ext cx="1214628" cy="12146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30CB4-8248-41C1-B22E-9174ED941965}">
      <dsp:nvSpPr>
        <dsp:cNvPr id="0" name=""/>
        <dsp:cNvSpPr/>
      </dsp:nvSpPr>
      <dsp:spPr>
        <a:xfrm>
          <a:off x="1027575" y="1943404"/>
          <a:ext cx="9268640" cy="971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Análisis de la implementación del Impuesto a la Renta Único del Sector Bananero en el sistema tributario ecuatoriano como herramienta más efectiva de recaudación comparada con sistemas tributarios y su administración en otros países</a:t>
          </a:r>
          <a:endParaRPr lang="es-EC" sz="1600" kern="1200" dirty="0"/>
        </a:p>
      </dsp:txBody>
      <dsp:txXfrm>
        <a:off x="1027575" y="1943404"/>
        <a:ext cx="9268640" cy="971702"/>
      </dsp:txXfrm>
    </dsp:sp>
    <dsp:sp modelId="{002F9DFD-A387-412B-9C07-5FB4FF470668}">
      <dsp:nvSpPr>
        <dsp:cNvPr id="0" name=""/>
        <dsp:cNvSpPr/>
      </dsp:nvSpPr>
      <dsp:spPr>
        <a:xfrm>
          <a:off x="420261" y="1821942"/>
          <a:ext cx="1214628" cy="12146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C3553-C09D-4154-A89E-1C2DAAED632D}">
      <dsp:nvSpPr>
        <dsp:cNvPr id="0" name=""/>
        <dsp:cNvSpPr/>
      </dsp:nvSpPr>
      <dsp:spPr>
        <a:xfrm>
          <a:off x="674361" y="3400958"/>
          <a:ext cx="9621854" cy="9717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Analizar el precio oficial de banano ecuatoriano y su relación con la demanda mundial</a:t>
          </a:r>
          <a:endParaRPr lang="es-EC" sz="1600" kern="1200" dirty="0"/>
        </a:p>
      </dsp:txBody>
      <dsp:txXfrm>
        <a:off x="674361" y="3400958"/>
        <a:ext cx="9621854" cy="971702"/>
      </dsp:txXfrm>
    </dsp:sp>
    <dsp:sp modelId="{4120BB59-92CC-4B83-B2D3-DCD4D593028F}">
      <dsp:nvSpPr>
        <dsp:cNvPr id="0" name=""/>
        <dsp:cNvSpPr/>
      </dsp:nvSpPr>
      <dsp:spPr>
        <a:xfrm>
          <a:off x="67047" y="3279495"/>
          <a:ext cx="1214628" cy="12146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FD35-57B2-4E47-971F-AF34F2029FB6}">
      <dsp:nvSpPr>
        <dsp:cNvPr id="0" name=""/>
        <dsp:cNvSpPr/>
      </dsp:nvSpPr>
      <dsp:spPr>
        <a:xfrm rot="5400000">
          <a:off x="2038007" y="1132001"/>
          <a:ext cx="1395589" cy="899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103F4-8099-4F56-B131-2AFAE9F3B2BF}">
      <dsp:nvSpPr>
        <dsp:cNvPr id="0" name=""/>
        <dsp:cNvSpPr/>
      </dsp:nvSpPr>
      <dsp:spPr>
        <a:xfrm>
          <a:off x="2054231" y="249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Sector Bananero</a:t>
          </a:r>
          <a:endParaRPr lang="es-ES" sz="1900" kern="1200" dirty="0"/>
        </a:p>
      </dsp:txBody>
      <dsp:txXfrm>
        <a:off x="2090923" y="39184"/>
        <a:ext cx="1886008" cy="1179357"/>
      </dsp:txXfrm>
    </dsp:sp>
    <dsp:sp modelId="{8526508E-5C4F-453C-845F-9CE0FC206A91}">
      <dsp:nvSpPr>
        <dsp:cNvPr id="0" name=""/>
        <dsp:cNvSpPr/>
      </dsp:nvSpPr>
      <dsp:spPr>
        <a:xfrm rot="5400000">
          <a:off x="2038007" y="2534650"/>
          <a:ext cx="1395589" cy="899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88ADD8-2131-4E7A-BFBF-587D39FFF169}">
      <dsp:nvSpPr>
        <dsp:cNvPr id="0" name=""/>
        <dsp:cNvSpPr/>
      </dsp:nvSpPr>
      <dsp:spPr>
        <a:xfrm>
          <a:off x="2054231" y="140514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Mano de Obra</a:t>
          </a:r>
          <a:endParaRPr lang="es-ES" sz="1900" kern="1200" dirty="0"/>
        </a:p>
      </dsp:txBody>
      <dsp:txXfrm>
        <a:off x="2090923" y="1441834"/>
        <a:ext cx="1886008" cy="1179357"/>
      </dsp:txXfrm>
    </dsp:sp>
    <dsp:sp modelId="{ED04F954-CD8D-40F6-84C0-59D7710AD30D}">
      <dsp:nvSpPr>
        <dsp:cNvPr id="0" name=""/>
        <dsp:cNvSpPr/>
      </dsp:nvSpPr>
      <dsp:spPr>
        <a:xfrm>
          <a:off x="2739115" y="3235975"/>
          <a:ext cx="2282563" cy="899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F6DC9-8367-45AD-AEC4-69D4D8397331}">
      <dsp:nvSpPr>
        <dsp:cNvPr id="0" name=""/>
        <dsp:cNvSpPr/>
      </dsp:nvSpPr>
      <dsp:spPr>
        <a:xfrm>
          <a:off x="2054231" y="2807791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Enfermedades del Banano</a:t>
          </a:r>
          <a:endParaRPr lang="es-ES" sz="1900" kern="1200" dirty="0"/>
        </a:p>
      </dsp:txBody>
      <dsp:txXfrm>
        <a:off x="2090923" y="2844483"/>
        <a:ext cx="1886008" cy="1179357"/>
      </dsp:txXfrm>
    </dsp:sp>
    <dsp:sp modelId="{9D71A7CB-EA5B-43D5-9D4F-9CF799523A49}">
      <dsp:nvSpPr>
        <dsp:cNvPr id="0" name=""/>
        <dsp:cNvSpPr/>
      </dsp:nvSpPr>
      <dsp:spPr>
        <a:xfrm rot="16200000">
          <a:off x="4327197" y="2534650"/>
          <a:ext cx="1395589" cy="899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D0C389-5135-4866-AD69-3597AFD9FCF9}">
      <dsp:nvSpPr>
        <dsp:cNvPr id="0" name=""/>
        <dsp:cNvSpPr/>
      </dsp:nvSpPr>
      <dsp:spPr>
        <a:xfrm>
          <a:off x="4343421" y="2807791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Tecnificación Agrícola</a:t>
          </a:r>
          <a:endParaRPr lang="es-ES" sz="1900" kern="1200" dirty="0"/>
        </a:p>
      </dsp:txBody>
      <dsp:txXfrm>
        <a:off x="4380113" y="2844483"/>
        <a:ext cx="1886008" cy="1179357"/>
      </dsp:txXfrm>
    </dsp:sp>
    <dsp:sp modelId="{3853981F-2FED-410A-9936-B93AFED19B8E}">
      <dsp:nvSpPr>
        <dsp:cNvPr id="0" name=""/>
        <dsp:cNvSpPr/>
      </dsp:nvSpPr>
      <dsp:spPr>
        <a:xfrm rot="16200000">
          <a:off x="4327197" y="1132001"/>
          <a:ext cx="1395589" cy="899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DF699C-06A4-4091-BBB5-C2E5338ADC78}">
      <dsp:nvSpPr>
        <dsp:cNvPr id="0" name=""/>
        <dsp:cNvSpPr/>
      </dsp:nvSpPr>
      <dsp:spPr>
        <a:xfrm>
          <a:off x="4343421" y="140514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Costos de Producción</a:t>
          </a:r>
          <a:endParaRPr lang="es-ES" sz="1900" kern="1200" dirty="0"/>
        </a:p>
      </dsp:txBody>
      <dsp:txXfrm>
        <a:off x="4380113" y="1441834"/>
        <a:ext cx="1886008" cy="1179357"/>
      </dsp:txXfrm>
    </dsp:sp>
    <dsp:sp modelId="{99169CE0-6227-4CBA-AD8A-42A821107E58}">
      <dsp:nvSpPr>
        <dsp:cNvPr id="0" name=""/>
        <dsp:cNvSpPr/>
      </dsp:nvSpPr>
      <dsp:spPr>
        <a:xfrm>
          <a:off x="5028304" y="430676"/>
          <a:ext cx="2282563" cy="899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998347-2E9D-4436-93C1-58A46D92C719}">
      <dsp:nvSpPr>
        <dsp:cNvPr id="0" name=""/>
        <dsp:cNvSpPr/>
      </dsp:nvSpPr>
      <dsp:spPr>
        <a:xfrm>
          <a:off x="4343421" y="249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Exportación de Banano</a:t>
          </a:r>
          <a:endParaRPr lang="es-ES" sz="1900" kern="1200" dirty="0"/>
        </a:p>
      </dsp:txBody>
      <dsp:txXfrm>
        <a:off x="4380113" y="39184"/>
        <a:ext cx="1886008" cy="1179357"/>
      </dsp:txXfrm>
    </dsp:sp>
    <dsp:sp modelId="{EE12D4AA-4B86-4F32-B8EE-01A41D57F80B}">
      <dsp:nvSpPr>
        <dsp:cNvPr id="0" name=""/>
        <dsp:cNvSpPr/>
      </dsp:nvSpPr>
      <dsp:spPr>
        <a:xfrm rot="5400000">
          <a:off x="6616386" y="1132001"/>
          <a:ext cx="1395589" cy="899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6060DE-ED88-4694-8F30-6963D8FA264C}">
      <dsp:nvSpPr>
        <dsp:cNvPr id="0" name=""/>
        <dsp:cNvSpPr/>
      </dsp:nvSpPr>
      <dsp:spPr>
        <a:xfrm>
          <a:off x="6632610" y="249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Costos de Exportación</a:t>
          </a:r>
          <a:endParaRPr lang="es-ES" sz="1900" kern="1200" dirty="0"/>
        </a:p>
      </dsp:txBody>
      <dsp:txXfrm>
        <a:off x="6669302" y="39184"/>
        <a:ext cx="1886008" cy="1179357"/>
      </dsp:txXfrm>
    </dsp:sp>
    <dsp:sp modelId="{45BFB01F-AD5B-4148-9C6A-68F734E5F535}">
      <dsp:nvSpPr>
        <dsp:cNvPr id="0" name=""/>
        <dsp:cNvSpPr/>
      </dsp:nvSpPr>
      <dsp:spPr>
        <a:xfrm rot="5400000">
          <a:off x="6616386" y="2534650"/>
          <a:ext cx="1395589" cy="899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1FED37-F340-4EC3-B768-CB67779E57D8}">
      <dsp:nvSpPr>
        <dsp:cNvPr id="0" name=""/>
        <dsp:cNvSpPr/>
      </dsp:nvSpPr>
      <dsp:spPr>
        <a:xfrm>
          <a:off x="6632610" y="1405142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Carga Tributaria</a:t>
          </a:r>
          <a:endParaRPr lang="es-ES" sz="1900" kern="1200" dirty="0"/>
        </a:p>
      </dsp:txBody>
      <dsp:txXfrm>
        <a:off x="6669302" y="1441834"/>
        <a:ext cx="1886008" cy="1179357"/>
      </dsp:txXfrm>
    </dsp:sp>
    <dsp:sp modelId="{51832E5D-6BC4-403B-9523-025D6BEB666C}">
      <dsp:nvSpPr>
        <dsp:cNvPr id="0" name=""/>
        <dsp:cNvSpPr/>
      </dsp:nvSpPr>
      <dsp:spPr>
        <a:xfrm>
          <a:off x="6632610" y="2807791"/>
          <a:ext cx="1959392" cy="125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Acuerdos Comerciales</a:t>
          </a:r>
          <a:endParaRPr lang="es-ES" sz="1900" kern="1200" dirty="0"/>
        </a:p>
      </dsp:txBody>
      <dsp:txXfrm>
        <a:off x="6669302" y="2844483"/>
        <a:ext cx="1886008" cy="1179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214DD-F58A-4B49-B55F-11F6FA18EF32}">
      <dsp:nvSpPr>
        <dsp:cNvPr id="0" name=""/>
        <dsp:cNvSpPr/>
      </dsp:nvSpPr>
      <dsp:spPr>
        <a:xfrm>
          <a:off x="185982" y="843"/>
          <a:ext cx="2554462" cy="15326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Conocer la situación actual del mercado bananero del Ecuador. </a:t>
          </a:r>
          <a:endParaRPr lang="es-EC" sz="1500" kern="1200" dirty="0"/>
        </a:p>
      </dsp:txBody>
      <dsp:txXfrm>
        <a:off x="185982" y="843"/>
        <a:ext cx="2554462" cy="1532677"/>
      </dsp:txXfrm>
    </dsp:sp>
    <dsp:sp modelId="{3487ECFA-B41E-4FBD-B7FF-FB0A377D5F7D}">
      <dsp:nvSpPr>
        <dsp:cNvPr id="0" name=""/>
        <dsp:cNvSpPr/>
      </dsp:nvSpPr>
      <dsp:spPr>
        <a:xfrm>
          <a:off x="2995891" y="843"/>
          <a:ext cx="2554462" cy="15326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Determinar costos de producción de la caja de banano, por país exportador.</a:t>
          </a:r>
          <a:endParaRPr lang="es-EC" sz="1500" kern="1200" dirty="0"/>
        </a:p>
      </dsp:txBody>
      <dsp:txXfrm>
        <a:off x="2995891" y="843"/>
        <a:ext cx="2554462" cy="1532677"/>
      </dsp:txXfrm>
    </dsp:sp>
    <dsp:sp modelId="{80BF0771-6E49-4EAB-8645-BA7AC42027A8}">
      <dsp:nvSpPr>
        <dsp:cNvPr id="0" name=""/>
        <dsp:cNvSpPr/>
      </dsp:nvSpPr>
      <dsp:spPr>
        <a:xfrm>
          <a:off x="185982" y="1788966"/>
          <a:ext cx="2554462" cy="15326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Determinar cargas tributarias que gravan la exportación de banano.</a:t>
          </a:r>
          <a:endParaRPr lang="es-EC" sz="1500" kern="1200" dirty="0"/>
        </a:p>
      </dsp:txBody>
      <dsp:txXfrm>
        <a:off x="185982" y="1788966"/>
        <a:ext cx="2554462" cy="1532677"/>
      </dsp:txXfrm>
    </dsp:sp>
    <dsp:sp modelId="{4D644E28-1E4D-46C7-95D0-EC2285FF25B0}">
      <dsp:nvSpPr>
        <dsp:cNvPr id="0" name=""/>
        <dsp:cNvSpPr/>
      </dsp:nvSpPr>
      <dsp:spPr>
        <a:xfrm>
          <a:off x="2995891" y="1788966"/>
          <a:ext cx="2554462" cy="15326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Analizar otros factores de exportación que influyen en la competitividad del banano ecuatoriano.</a:t>
          </a:r>
          <a:endParaRPr lang="es-EC" sz="1500" kern="1200" dirty="0"/>
        </a:p>
      </dsp:txBody>
      <dsp:txXfrm>
        <a:off x="2995891" y="1788966"/>
        <a:ext cx="2554462" cy="1532677"/>
      </dsp:txXfrm>
    </dsp:sp>
    <dsp:sp modelId="{9A986C9B-BF42-4EA1-B96A-55194BA27C95}">
      <dsp:nvSpPr>
        <dsp:cNvPr id="0" name=""/>
        <dsp:cNvSpPr/>
      </dsp:nvSpPr>
      <dsp:spPr>
        <a:xfrm>
          <a:off x="185982" y="3577090"/>
          <a:ext cx="2554462" cy="15326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Revisar principales ventajas y desventajas de acuerdos comerciales entre el Ecuador y países importadores de la fruta. </a:t>
          </a:r>
          <a:endParaRPr lang="es-EC" sz="1500" kern="1200" dirty="0"/>
        </a:p>
      </dsp:txBody>
      <dsp:txXfrm>
        <a:off x="185982" y="3577090"/>
        <a:ext cx="2554462" cy="1532677"/>
      </dsp:txXfrm>
    </dsp:sp>
    <dsp:sp modelId="{77737F50-7611-4A35-A42D-83B7D1F2872C}">
      <dsp:nvSpPr>
        <dsp:cNvPr id="0" name=""/>
        <dsp:cNvSpPr/>
      </dsp:nvSpPr>
      <dsp:spPr>
        <a:xfrm>
          <a:off x="2995891" y="3577090"/>
          <a:ext cx="2554462" cy="15326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Emitir conclusiones y recomendaciones pertinentes</a:t>
          </a:r>
          <a:endParaRPr lang="es-EC" sz="1500" kern="1200" dirty="0"/>
        </a:p>
      </dsp:txBody>
      <dsp:txXfrm>
        <a:off x="2995891" y="3577090"/>
        <a:ext cx="2554462" cy="1532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7F50-7611-4A35-A42D-83B7D1F2872C}">
      <dsp:nvSpPr>
        <dsp:cNvPr id="0" name=""/>
        <dsp:cNvSpPr/>
      </dsp:nvSpPr>
      <dsp:spPr>
        <a:xfrm>
          <a:off x="0" y="298757"/>
          <a:ext cx="4174698" cy="2504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Analizar la competitividad del banano ecuatoriano en el mercado internacional.</a:t>
          </a:r>
          <a:endParaRPr lang="es-EC" sz="2400" kern="1200" dirty="0"/>
        </a:p>
      </dsp:txBody>
      <dsp:txXfrm>
        <a:off x="0" y="298757"/>
        <a:ext cx="4174698" cy="2504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FD0F5-FBD6-4792-A72F-C275EAF159E3}">
      <dsp:nvSpPr>
        <dsp:cNvPr id="0" name=""/>
        <dsp:cNvSpPr/>
      </dsp:nvSpPr>
      <dsp:spPr>
        <a:xfrm rot="16200000">
          <a:off x="167452" y="-162974"/>
          <a:ext cx="3981615" cy="430756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INFORMES</a:t>
          </a:r>
          <a:endParaRPr lang="es-EC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Ministerios 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Institutos 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Bancos centrales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Organizaciones y asociaciones</a:t>
          </a:r>
          <a:endParaRPr lang="es-EC" sz="2300" kern="1200" dirty="0"/>
        </a:p>
      </dsp:txBody>
      <dsp:txXfrm rot="5400000">
        <a:off x="4478" y="796323"/>
        <a:ext cx="4307563" cy="2388969"/>
      </dsp:txXfrm>
    </dsp:sp>
    <dsp:sp modelId="{4D1EB283-FB31-4F99-9A0B-55478D868F97}">
      <dsp:nvSpPr>
        <dsp:cNvPr id="0" name=""/>
        <dsp:cNvSpPr/>
      </dsp:nvSpPr>
      <dsp:spPr>
        <a:xfrm rot="16200000">
          <a:off x="4798082" y="-162974"/>
          <a:ext cx="3981615" cy="430756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ENTREVISTAS</a:t>
          </a:r>
          <a:endParaRPr lang="es-EC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Representantes del sector 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Funcionarios </a:t>
          </a:r>
          <a:endParaRPr lang="es-EC" sz="2300" kern="1200" dirty="0"/>
        </a:p>
      </dsp:txBody>
      <dsp:txXfrm rot="5400000">
        <a:off x="4635108" y="796323"/>
        <a:ext cx="4307563" cy="2388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F630A-848D-4A9A-AF57-1643A8FA330E}">
      <dsp:nvSpPr>
        <dsp:cNvPr id="0" name=""/>
        <dsp:cNvSpPr/>
      </dsp:nvSpPr>
      <dsp:spPr>
        <a:xfrm>
          <a:off x="0" y="0"/>
          <a:ext cx="9284271" cy="16686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8695-0B21-4FBD-AEED-07F5DBF11E96}">
      <dsp:nvSpPr>
        <dsp:cNvPr id="0" name=""/>
        <dsp:cNvSpPr/>
      </dsp:nvSpPr>
      <dsp:spPr>
        <a:xfrm>
          <a:off x="278528" y="222484"/>
          <a:ext cx="2727254" cy="12236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2D58A-8E6B-4216-957B-731DCEF66C17}">
      <dsp:nvSpPr>
        <dsp:cNvPr id="0" name=""/>
        <dsp:cNvSpPr/>
      </dsp:nvSpPr>
      <dsp:spPr>
        <a:xfrm rot="10800000">
          <a:off x="278528" y="1668636"/>
          <a:ext cx="2727254" cy="2039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Recopilación de información</a:t>
          </a:r>
          <a:endParaRPr lang="es-EC" sz="2500" kern="1200" dirty="0"/>
        </a:p>
      </dsp:txBody>
      <dsp:txXfrm rot="10800000">
        <a:off x="341248" y="1668636"/>
        <a:ext cx="2601814" cy="1976725"/>
      </dsp:txXfrm>
    </dsp:sp>
    <dsp:sp modelId="{79C660B0-B796-4892-B196-A31F58B122FA}">
      <dsp:nvSpPr>
        <dsp:cNvPr id="0" name=""/>
        <dsp:cNvSpPr/>
      </dsp:nvSpPr>
      <dsp:spPr>
        <a:xfrm>
          <a:off x="3278508" y="222484"/>
          <a:ext cx="2727254" cy="12236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80AE6-5A48-4DB0-98F9-BE4A9CFE4605}">
      <dsp:nvSpPr>
        <dsp:cNvPr id="0" name=""/>
        <dsp:cNvSpPr/>
      </dsp:nvSpPr>
      <dsp:spPr>
        <a:xfrm rot="10800000">
          <a:off x="3278508" y="1668636"/>
          <a:ext cx="2727254" cy="2039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Consolidación de información</a:t>
          </a:r>
          <a:endParaRPr lang="es-EC" sz="2500" kern="1200" dirty="0"/>
        </a:p>
      </dsp:txBody>
      <dsp:txXfrm rot="10800000">
        <a:off x="3341228" y="1668636"/>
        <a:ext cx="2601814" cy="1976725"/>
      </dsp:txXfrm>
    </dsp:sp>
    <dsp:sp modelId="{78912AF3-697D-4153-AD91-149CF01F7B24}">
      <dsp:nvSpPr>
        <dsp:cNvPr id="0" name=""/>
        <dsp:cNvSpPr/>
      </dsp:nvSpPr>
      <dsp:spPr>
        <a:xfrm>
          <a:off x="6278488" y="222484"/>
          <a:ext cx="2727254" cy="12236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86B28-1E1C-4585-9FF8-882E6415E39F}">
      <dsp:nvSpPr>
        <dsp:cNvPr id="0" name=""/>
        <dsp:cNvSpPr/>
      </dsp:nvSpPr>
      <dsp:spPr>
        <a:xfrm rot="10800000">
          <a:off x="6278488" y="1668636"/>
          <a:ext cx="2727254" cy="2039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Revisión y control de información</a:t>
          </a:r>
          <a:endParaRPr lang="es-EC" sz="2500" kern="1200" dirty="0"/>
        </a:p>
      </dsp:txBody>
      <dsp:txXfrm rot="10800000">
        <a:off x="6341208" y="1668636"/>
        <a:ext cx="2601814" cy="1976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AA404-4E37-492E-9706-9F1E677943A0}">
      <dsp:nvSpPr>
        <dsp:cNvPr id="0" name=""/>
        <dsp:cNvSpPr/>
      </dsp:nvSpPr>
      <dsp:spPr>
        <a:xfrm>
          <a:off x="1047" y="113688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Semilla</a:t>
          </a:r>
          <a:endParaRPr lang="es-ES" sz="1300" kern="1200" dirty="0"/>
        </a:p>
      </dsp:txBody>
      <dsp:txXfrm>
        <a:off x="1047" y="113688"/>
        <a:ext cx="1315739" cy="507308"/>
      </dsp:txXfrm>
    </dsp:sp>
    <dsp:sp modelId="{673F779C-5B75-48DC-A7C7-245936FEEB1D}">
      <dsp:nvSpPr>
        <dsp:cNvPr id="0" name=""/>
        <dsp:cNvSpPr/>
      </dsp:nvSpPr>
      <dsp:spPr>
        <a:xfrm>
          <a:off x="270535" y="698437"/>
          <a:ext cx="1315739" cy="1164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304632" y="732534"/>
        <a:ext cx="1247545" cy="1095965"/>
      </dsp:txXfrm>
    </dsp:sp>
    <dsp:sp modelId="{BEC522EC-A1D0-4F0F-9AD6-9955C06F3E5A}">
      <dsp:nvSpPr>
        <dsp:cNvPr id="0" name=""/>
        <dsp:cNvSpPr/>
      </dsp:nvSpPr>
      <dsp:spPr>
        <a:xfrm>
          <a:off x="1516247" y="203552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516247" y="269068"/>
        <a:ext cx="324584" cy="196549"/>
      </dsp:txXfrm>
    </dsp:sp>
    <dsp:sp modelId="{50768700-6822-4DBA-AA87-03E5EF51C487}">
      <dsp:nvSpPr>
        <dsp:cNvPr id="0" name=""/>
        <dsp:cNvSpPr/>
      </dsp:nvSpPr>
      <dsp:spPr>
        <a:xfrm>
          <a:off x="2114631" y="113688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Siembra</a:t>
          </a:r>
          <a:endParaRPr lang="es-ES" sz="1300" kern="1200" dirty="0"/>
        </a:p>
      </dsp:txBody>
      <dsp:txXfrm>
        <a:off x="2114631" y="113688"/>
        <a:ext cx="1315739" cy="507308"/>
      </dsp:txXfrm>
    </dsp:sp>
    <dsp:sp modelId="{731D2114-BFDD-4576-BF70-BE9C114BC382}">
      <dsp:nvSpPr>
        <dsp:cNvPr id="0" name=""/>
        <dsp:cNvSpPr/>
      </dsp:nvSpPr>
      <dsp:spPr>
        <a:xfrm>
          <a:off x="2384120" y="698437"/>
          <a:ext cx="1315739" cy="1164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2418217" y="732534"/>
        <a:ext cx="1247545" cy="1095965"/>
      </dsp:txXfrm>
    </dsp:sp>
    <dsp:sp modelId="{AE66951E-B7BA-48E1-9B47-ACBC17F507A5}">
      <dsp:nvSpPr>
        <dsp:cNvPr id="0" name=""/>
        <dsp:cNvSpPr/>
      </dsp:nvSpPr>
      <dsp:spPr>
        <a:xfrm>
          <a:off x="3629832" y="203552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629832" y="269068"/>
        <a:ext cx="324584" cy="196549"/>
      </dsp:txXfrm>
    </dsp:sp>
    <dsp:sp modelId="{460D6C47-57F9-4317-AF90-8DEB9DB8B813}">
      <dsp:nvSpPr>
        <dsp:cNvPr id="0" name=""/>
        <dsp:cNvSpPr/>
      </dsp:nvSpPr>
      <dsp:spPr>
        <a:xfrm>
          <a:off x="4228216" y="113688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 de Malezas</a:t>
          </a:r>
          <a:endParaRPr lang="es-ES" sz="1300" kern="1200" dirty="0"/>
        </a:p>
      </dsp:txBody>
      <dsp:txXfrm>
        <a:off x="4228216" y="113688"/>
        <a:ext cx="1315739" cy="507308"/>
      </dsp:txXfrm>
    </dsp:sp>
    <dsp:sp modelId="{C8CCC660-7BA1-427A-A23E-2FCF9BDE07F0}">
      <dsp:nvSpPr>
        <dsp:cNvPr id="0" name=""/>
        <dsp:cNvSpPr/>
      </dsp:nvSpPr>
      <dsp:spPr>
        <a:xfrm>
          <a:off x="4497705" y="698437"/>
          <a:ext cx="1315739" cy="1164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4531802" y="732534"/>
        <a:ext cx="1247545" cy="1095965"/>
      </dsp:txXfrm>
    </dsp:sp>
    <dsp:sp modelId="{2E44F5EE-F111-41B9-BA28-B3744F435A4B}">
      <dsp:nvSpPr>
        <dsp:cNvPr id="0" name=""/>
        <dsp:cNvSpPr/>
      </dsp:nvSpPr>
      <dsp:spPr>
        <a:xfrm>
          <a:off x="5743417" y="203552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743417" y="269068"/>
        <a:ext cx="324584" cy="196549"/>
      </dsp:txXfrm>
    </dsp:sp>
    <dsp:sp modelId="{C67410D9-FCA6-42EE-B585-53DC20C11828}">
      <dsp:nvSpPr>
        <dsp:cNvPr id="0" name=""/>
        <dsp:cNvSpPr/>
      </dsp:nvSpPr>
      <dsp:spPr>
        <a:xfrm>
          <a:off x="6341801" y="113688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Deshoje</a:t>
          </a:r>
          <a:endParaRPr lang="es-ES" sz="1300" kern="1200" dirty="0"/>
        </a:p>
      </dsp:txBody>
      <dsp:txXfrm>
        <a:off x="6341801" y="113688"/>
        <a:ext cx="1315739" cy="507308"/>
      </dsp:txXfrm>
    </dsp:sp>
    <dsp:sp modelId="{3F06C875-45E9-4148-AC9B-C040C120780F}">
      <dsp:nvSpPr>
        <dsp:cNvPr id="0" name=""/>
        <dsp:cNvSpPr/>
      </dsp:nvSpPr>
      <dsp:spPr>
        <a:xfrm>
          <a:off x="6611290" y="698437"/>
          <a:ext cx="1315739" cy="1164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6645387" y="732534"/>
        <a:ext cx="1247545" cy="1095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AA404-4E37-492E-9706-9F1E677943A0}">
      <dsp:nvSpPr>
        <dsp:cNvPr id="0" name=""/>
        <dsp:cNvSpPr/>
      </dsp:nvSpPr>
      <dsp:spPr>
        <a:xfrm>
          <a:off x="1047" y="85350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Apuntalar</a:t>
          </a:r>
          <a:endParaRPr lang="es-ES" sz="1300" kern="1200" dirty="0"/>
        </a:p>
      </dsp:txBody>
      <dsp:txXfrm>
        <a:off x="1047" y="85350"/>
        <a:ext cx="1315739" cy="507308"/>
      </dsp:txXfrm>
    </dsp:sp>
    <dsp:sp modelId="{673F779C-5B75-48DC-A7C7-245936FEEB1D}">
      <dsp:nvSpPr>
        <dsp:cNvPr id="0" name=""/>
        <dsp:cNvSpPr/>
      </dsp:nvSpPr>
      <dsp:spPr>
        <a:xfrm>
          <a:off x="330823" y="657660"/>
          <a:ext cx="1315739" cy="1149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364497" y="691334"/>
        <a:ext cx="1248391" cy="1082359"/>
      </dsp:txXfrm>
    </dsp:sp>
    <dsp:sp modelId="{BEC522EC-A1D0-4F0F-9AD6-9955C06F3E5A}">
      <dsp:nvSpPr>
        <dsp:cNvPr id="0" name=""/>
        <dsp:cNvSpPr/>
      </dsp:nvSpPr>
      <dsp:spPr>
        <a:xfrm>
          <a:off x="1516247" y="175214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516247" y="240730"/>
        <a:ext cx="324584" cy="196549"/>
      </dsp:txXfrm>
    </dsp:sp>
    <dsp:sp modelId="{50768700-6822-4DBA-AA87-03E5EF51C487}">
      <dsp:nvSpPr>
        <dsp:cNvPr id="0" name=""/>
        <dsp:cNvSpPr/>
      </dsp:nvSpPr>
      <dsp:spPr>
        <a:xfrm>
          <a:off x="2114631" y="85350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Enfundar</a:t>
          </a:r>
          <a:endParaRPr lang="es-ES" sz="1300" kern="1200" dirty="0"/>
        </a:p>
      </dsp:txBody>
      <dsp:txXfrm>
        <a:off x="2114631" y="85350"/>
        <a:ext cx="1315739" cy="507308"/>
      </dsp:txXfrm>
    </dsp:sp>
    <dsp:sp modelId="{731D2114-BFDD-4576-BF70-BE9C114BC382}">
      <dsp:nvSpPr>
        <dsp:cNvPr id="0" name=""/>
        <dsp:cNvSpPr/>
      </dsp:nvSpPr>
      <dsp:spPr>
        <a:xfrm>
          <a:off x="2384120" y="657660"/>
          <a:ext cx="1315739" cy="1149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2417794" y="691334"/>
        <a:ext cx="1248391" cy="1082359"/>
      </dsp:txXfrm>
    </dsp:sp>
    <dsp:sp modelId="{AE66951E-B7BA-48E1-9B47-ACBC17F507A5}">
      <dsp:nvSpPr>
        <dsp:cNvPr id="0" name=""/>
        <dsp:cNvSpPr/>
      </dsp:nvSpPr>
      <dsp:spPr>
        <a:xfrm>
          <a:off x="3629832" y="175214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629832" y="240730"/>
        <a:ext cx="324584" cy="196549"/>
      </dsp:txXfrm>
    </dsp:sp>
    <dsp:sp modelId="{460D6C47-57F9-4317-AF90-8DEB9DB8B813}">
      <dsp:nvSpPr>
        <dsp:cNvPr id="0" name=""/>
        <dsp:cNvSpPr/>
      </dsp:nvSpPr>
      <dsp:spPr>
        <a:xfrm>
          <a:off x="4228216" y="85350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Deschive o cirugía</a:t>
          </a:r>
          <a:endParaRPr lang="es-ES" sz="1300" kern="1200" dirty="0"/>
        </a:p>
      </dsp:txBody>
      <dsp:txXfrm>
        <a:off x="4228216" y="85350"/>
        <a:ext cx="1315739" cy="507308"/>
      </dsp:txXfrm>
    </dsp:sp>
    <dsp:sp modelId="{C8CCC660-7BA1-427A-A23E-2FCF9BDE07F0}">
      <dsp:nvSpPr>
        <dsp:cNvPr id="0" name=""/>
        <dsp:cNvSpPr/>
      </dsp:nvSpPr>
      <dsp:spPr>
        <a:xfrm>
          <a:off x="4497705" y="657660"/>
          <a:ext cx="1315739" cy="1149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4531379" y="691334"/>
        <a:ext cx="1248391" cy="1082359"/>
      </dsp:txXfrm>
    </dsp:sp>
    <dsp:sp modelId="{2E44F5EE-F111-41B9-BA28-B3744F435A4B}">
      <dsp:nvSpPr>
        <dsp:cNvPr id="0" name=""/>
        <dsp:cNvSpPr/>
      </dsp:nvSpPr>
      <dsp:spPr>
        <a:xfrm>
          <a:off x="5743417" y="175214"/>
          <a:ext cx="422858" cy="327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743417" y="240730"/>
        <a:ext cx="324584" cy="196549"/>
      </dsp:txXfrm>
    </dsp:sp>
    <dsp:sp modelId="{C67410D9-FCA6-42EE-B585-53DC20C11828}">
      <dsp:nvSpPr>
        <dsp:cNvPr id="0" name=""/>
        <dsp:cNvSpPr/>
      </dsp:nvSpPr>
      <dsp:spPr>
        <a:xfrm>
          <a:off x="6341801" y="85350"/>
          <a:ext cx="1315739" cy="760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Destore</a:t>
          </a:r>
          <a:endParaRPr lang="es-ES" sz="1300" kern="1200" dirty="0"/>
        </a:p>
      </dsp:txBody>
      <dsp:txXfrm>
        <a:off x="6341801" y="85350"/>
        <a:ext cx="1315739" cy="507308"/>
      </dsp:txXfrm>
    </dsp:sp>
    <dsp:sp modelId="{3F06C875-45E9-4148-AC9B-C040C120780F}">
      <dsp:nvSpPr>
        <dsp:cNvPr id="0" name=""/>
        <dsp:cNvSpPr/>
      </dsp:nvSpPr>
      <dsp:spPr>
        <a:xfrm>
          <a:off x="6611290" y="657660"/>
          <a:ext cx="1315739" cy="1149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6644964" y="691334"/>
        <a:ext cx="1248391" cy="1082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D8333-2051-4995-B34B-C5EA118E5FB1}" type="datetimeFigureOut">
              <a:rPr lang="es-ES" smtClean="0"/>
              <a:t>15/03/2018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BD29-4785-4DFE-92F2-C48086ED51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64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BCB15-A9FB-4695-9378-25D8E0E5DC5C}" type="slidenum">
              <a:rPr lang="es-ES_tradn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_trad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el año 1948, Ecuador exportaba cerca de 3,8 millones de racimos de bananas. Durante la década de los 50´s el Ecuador incrementó su producción en un 400% y llegó a ocupar el primer puesto entre los exportadores de banano a partir del año 1952.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BD29-4785-4DFE-92F2-C48086ED51B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02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Benchmarking:</a:t>
            </a:r>
            <a:r>
              <a:rPr lang="es-ES" baseline="0" dirty="0" smtClean="0"/>
              <a:t> es una técnica para buscar las mejores prácticas que se pueden encontrar fuera o a veces dentro de la empresa, en relación con los métodos, procesos de cualquier tipo, productos o servicios, siempre encaminada a la mejora continua y orientada fundamentalmente a los clientes.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BD29-4785-4DFE-92F2-C48086ED51B0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7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73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6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3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996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9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02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4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FORMATOPRESENTACIO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4450"/>
            <a:ext cx="12192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1" y="5858250"/>
            <a:ext cx="3083085" cy="7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0" y="26803"/>
            <a:ext cx="866844" cy="5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6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" name="Picture 10" descr="FORMATOPRESENTACION.jpg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-44450"/>
            <a:ext cx="12192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1" y="5858250"/>
            <a:ext cx="3083085" cy="7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5 Imagen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0" y="26803"/>
            <a:ext cx="866844" cy="5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4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38376"/>
            <a:ext cx="12191999" cy="6896376"/>
            <a:chOff x="21068" y="-38376"/>
            <a:chExt cx="9122931" cy="6896376"/>
          </a:xfrm>
        </p:grpSpPr>
        <p:pic>
          <p:nvPicPr>
            <p:cNvPr id="8" name="Picture 7" descr="FORMATOCARATULA.jpg"/>
            <p:cNvPicPr/>
            <p:nvPr/>
          </p:nvPicPr>
          <p:blipFill rotWithShape="1">
            <a:blip r:embed="rId3" cstate="print"/>
            <a:srcRect l="1703" t="1835" r="280"/>
            <a:stretch/>
          </p:blipFill>
          <p:spPr bwMode="auto">
            <a:xfrm>
              <a:off x="21068" y="-38376"/>
              <a:ext cx="9122931" cy="6896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8" name="Picture 4" descr="Resultado de imagen para ceac es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6" y="33861"/>
              <a:ext cx="3322902" cy="822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48303" y="0"/>
            <a:ext cx="7873833" cy="1646302"/>
          </a:xfrm>
        </p:spPr>
        <p:txBody>
          <a:bodyPr>
            <a:noAutofit/>
          </a:bodyPr>
          <a:lstStyle/>
          <a:p>
            <a:pPr algn="ctr"/>
            <a:r>
              <a:rPr lang="es-EC" sz="2000" u="sng" dirty="0">
                <a:solidFill>
                  <a:schemeClr val="bg1"/>
                </a:solidFill>
                <a:effectLst/>
              </a:rPr>
              <a:t>DEPARTAMENTO DE CIENCIAS ECONÓMICAS, ADMINISTRATIVAS Y DE COMERCIO 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2447764" y="828468"/>
            <a:ext cx="7982456" cy="16463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>
                <a:solidFill>
                  <a:prstClr val="black"/>
                </a:solidFill>
                <a:effectLst/>
              </a:rPr>
              <a:t>TRABAJO DE TITULACIÓN, PREVIO A LA OBTENCIÓN DEL TÍTULO DE INGENIERAS EN FINANZAS, CONTADORAS PÚBLICAS – AUDITORAS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447764" y="1927172"/>
            <a:ext cx="7982456" cy="16463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u="sng" dirty="0">
                <a:solidFill>
                  <a:prstClr val="black"/>
                </a:solidFill>
                <a:effectLst/>
              </a:rPr>
              <a:t>TÍTULO: </a:t>
            </a:r>
          </a:p>
          <a:p>
            <a:pPr algn="ctr"/>
            <a:r>
              <a:rPr lang="es-EC" sz="1800" dirty="0" smtClean="0">
                <a:solidFill>
                  <a:prstClr val="black"/>
                </a:solidFill>
                <a:effectLst/>
              </a:rPr>
              <a:t>“</a:t>
            </a:r>
            <a:r>
              <a:rPr lang="es-ES" sz="1800" dirty="0" smtClean="0">
                <a:solidFill>
                  <a:prstClr val="black"/>
                </a:solidFill>
                <a:effectLst/>
              </a:rPr>
              <a:t>COMPETITIVIDAD DEL BANANO ECUATORIANO EN EL MERCADO INTERNACIONAL – EVALUACIÓN FINANCIERA</a:t>
            </a:r>
            <a:r>
              <a:rPr lang="es-EC" sz="1800" dirty="0" smtClean="0">
                <a:solidFill>
                  <a:prstClr val="black"/>
                </a:solidFill>
                <a:effectLst/>
              </a:rPr>
              <a:t>” </a:t>
            </a:r>
            <a:endParaRPr lang="es-EC" sz="1800" dirty="0">
              <a:solidFill>
                <a:prstClr val="black"/>
              </a:solidFill>
              <a:effectLst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2488492" y="3790185"/>
            <a:ext cx="7982456" cy="16463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u="sng" dirty="0">
                <a:solidFill>
                  <a:prstClr val="black"/>
                </a:solidFill>
                <a:effectLst/>
              </a:rPr>
              <a:t>AUTORAS: </a:t>
            </a:r>
          </a:p>
          <a:p>
            <a:pPr algn="ctr"/>
            <a:r>
              <a:rPr lang="it-IT" sz="1800" b="0" dirty="0" smtClean="0">
                <a:solidFill>
                  <a:prstClr val="black"/>
                </a:solidFill>
                <a:effectLst/>
              </a:rPr>
              <a:t>LOOR CALAHORRANO KARLA NICOL</a:t>
            </a:r>
          </a:p>
          <a:p>
            <a:pPr algn="ctr"/>
            <a:r>
              <a:rPr lang="it-IT" sz="1800" b="0" dirty="0" smtClean="0">
                <a:solidFill>
                  <a:prstClr val="black"/>
                </a:solidFill>
                <a:effectLst/>
              </a:rPr>
              <a:t>VELASCO CAMACHO VIVIANA MARIBEL </a:t>
            </a:r>
            <a:endParaRPr lang="es-EC" sz="1800" b="0" dirty="0">
              <a:solidFill>
                <a:prstClr val="black"/>
              </a:solidFill>
              <a:effectLst/>
            </a:endParaRPr>
          </a:p>
          <a:p>
            <a:pPr algn="ctr"/>
            <a:endParaRPr lang="it-IT" sz="1800" dirty="0">
              <a:solidFill>
                <a:prstClr val="black"/>
              </a:solidFill>
              <a:effectLst/>
            </a:endParaRPr>
          </a:p>
          <a:p>
            <a:pPr algn="ctr"/>
            <a:r>
              <a:rPr lang="it-IT" sz="1800" u="sng" dirty="0">
                <a:solidFill>
                  <a:prstClr val="black"/>
                </a:solidFill>
                <a:effectLst/>
              </a:rPr>
              <a:t>DIRECTOR:</a:t>
            </a:r>
          </a:p>
          <a:p>
            <a:pPr algn="ctr"/>
            <a:r>
              <a:rPr lang="pt-BR" sz="1800" b="0" dirty="0">
                <a:solidFill>
                  <a:prstClr val="black"/>
                </a:solidFill>
                <a:effectLst/>
              </a:rPr>
              <a:t>ING. RIVADENEIRA GARCES, PEDRO FELIPE </a:t>
            </a:r>
          </a:p>
        </p:txBody>
      </p:sp>
    </p:spTree>
    <p:extLst>
      <p:ext uri="{BB962C8B-B14F-4D97-AF65-F5344CB8AC3E}">
        <p14:creationId xmlns:p14="http://schemas.microsoft.com/office/powerpoint/2010/main" val="25572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for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02" y="617464"/>
            <a:ext cx="3297555" cy="25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9404723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INSTRUMENTOS DE RECOLECCIÓN DE INFORMACIÓN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661440"/>
              </p:ext>
            </p:extLst>
          </p:nvPr>
        </p:nvGraphicFramePr>
        <p:xfrm>
          <a:off x="858872" y="2055392"/>
          <a:ext cx="8947150" cy="398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PROCEDIMIENTO PARA EL TRATAMIENTO Y ANÁLISIS DE LA INFORMACIÓN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62853"/>
              </p:ext>
            </p:extLst>
          </p:nvPr>
        </p:nvGraphicFramePr>
        <p:xfrm>
          <a:off x="1432496" y="2052638"/>
          <a:ext cx="9284271" cy="370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3057" y="2085753"/>
            <a:ext cx="8825658" cy="3329581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CAPÍTULO IV – RESULTADOS DE LA INVESTIGACIÓN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849838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SITUACIÓN ACTUAL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445342"/>
            <a:ext cx="8846933" cy="4803057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BREVE HISTORIA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4" y="2007853"/>
            <a:ext cx="2497175" cy="17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apa caribe y america la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92" y="1932319"/>
            <a:ext cx="3422661" cy="38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estados uni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57" y="551460"/>
            <a:ext cx="2430750" cy="13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euro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60" y="2024035"/>
            <a:ext cx="2336610" cy="15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39373" y="3248508"/>
            <a:ext cx="923028" cy="37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1910</a:t>
            </a:r>
            <a:endParaRPr lang="es-ES" dirty="0"/>
          </a:p>
        </p:txBody>
      </p:sp>
      <p:cxnSp>
        <p:nvCxnSpPr>
          <p:cNvPr id="9" name="Conector curvado 8"/>
          <p:cNvCxnSpPr/>
          <p:nvPr/>
        </p:nvCxnSpPr>
        <p:spPr>
          <a:xfrm rot="16200000" flipH="1">
            <a:off x="4194683" y="3527499"/>
            <a:ext cx="411551" cy="2075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curvado 12"/>
          <p:cNvCxnSpPr/>
          <p:nvPr/>
        </p:nvCxnSpPr>
        <p:spPr>
          <a:xfrm rot="16200000" flipH="1">
            <a:off x="3604807" y="3946994"/>
            <a:ext cx="1425681" cy="402332"/>
          </a:xfrm>
          <a:prstGeom prst="curvedConnector3">
            <a:avLst>
              <a:gd name="adj1" fmla="val 13413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>
            <a:endCxn id="2056" idx="1"/>
          </p:cNvCxnSpPr>
          <p:nvPr/>
        </p:nvCxnSpPr>
        <p:spPr>
          <a:xfrm rot="5400000" flipH="1" flipV="1">
            <a:off x="4308060" y="1415498"/>
            <a:ext cx="2011162" cy="167303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curvado 23"/>
          <p:cNvCxnSpPr/>
          <p:nvPr/>
        </p:nvCxnSpPr>
        <p:spPr>
          <a:xfrm rot="16200000" flipH="1">
            <a:off x="-6647" y="3760128"/>
            <a:ext cx="2200738" cy="102204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curvado 26"/>
          <p:cNvCxnSpPr/>
          <p:nvPr/>
        </p:nvCxnSpPr>
        <p:spPr>
          <a:xfrm rot="5400000" flipH="1" flipV="1">
            <a:off x="3638223" y="3301949"/>
            <a:ext cx="173751" cy="177487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curvado 29"/>
          <p:cNvCxnSpPr>
            <a:endCxn id="2058" idx="1"/>
          </p:cNvCxnSpPr>
          <p:nvPr/>
        </p:nvCxnSpPr>
        <p:spPr>
          <a:xfrm>
            <a:off x="5799253" y="2566408"/>
            <a:ext cx="1055307" cy="23943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49" name="Conector curvado 2048"/>
          <p:cNvCxnSpPr>
            <a:endCxn id="2056" idx="1"/>
          </p:cNvCxnSpPr>
          <p:nvPr/>
        </p:nvCxnSpPr>
        <p:spPr>
          <a:xfrm rot="5400000" flipH="1" flipV="1">
            <a:off x="5282796" y="1359552"/>
            <a:ext cx="980480" cy="75424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1" name="Rectángulo redondeado 2050"/>
          <p:cNvSpPr/>
          <p:nvPr/>
        </p:nvSpPr>
        <p:spPr>
          <a:xfrm>
            <a:off x="6358624" y="4271151"/>
            <a:ext cx="1503675" cy="13972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 smtClean="0"/>
              <a:t>1948 - Ley </a:t>
            </a:r>
            <a:r>
              <a:rPr lang="es-ES" sz="1400" dirty="0"/>
              <a:t>de Promoción de siembra y desarrollo de banano</a:t>
            </a:r>
          </a:p>
        </p:txBody>
      </p:sp>
      <p:sp>
        <p:nvSpPr>
          <p:cNvPr id="2053" name="Abrir llave 2052"/>
          <p:cNvSpPr/>
          <p:nvPr/>
        </p:nvSpPr>
        <p:spPr>
          <a:xfrm>
            <a:off x="7946196" y="4148158"/>
            <a:ext cx="479386" cy="1613263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5" name="CuadroTexto 2054"/>
          <p:cNvSpPr txBox="1"/>
          <p:nvPr/>
        </p:nvSpPr>
        <p:spPr>
          <a:xfrm>
            <a:off x="8219103" y="4109891"/>
            <a:ext cx="2871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2"/>
                </a:solidFill>
              </a:rPr>
              <a:t>Aspectos climáticos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2"/>
                </a:solidFill>
              </a:rPr>
              <a:t>Limitada propagación de plagas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2"/>
                </a:solidFill>
              </a:rPr>
              <a:t>Medidas gubernamentales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057" name="Rectángulo 2056"/>
          <p:cNvSpPr/>
          <p:nvPr/>
        </p:nvSpPr>
        <p:spPr>
          <a:xfrm>
            <a:off x="9635613" y="206476"/>
            <a:ext cx="1769806" cy="5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GROSS MICHELLE</a:t>
            </a:r>
            <a:endParaRPr lang="es-ES" dirty="0"/>
          </a:p>
        </p:txBody>
      </p:sp>
      <p:sp>
        <p:nvSpPr>
          <p:cNvPr id="43" name="Rectángulo 42"/>
          <p:cNvSpPr/>
          <p:nvPr/>
        </p:nvSpPr>
        <p:spPr>
          <a:xfrm>
            <a:off x="9700613" y="944292"/>
            <a:ext cx="1769806" cy="53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CAVENDISH</a:t>
            </a:r>
            <a:endParaRPr lang="es-ES" dirty="0"/>
          </a:p>
        </p:txBody>
      </p:sp>
      <p:sp>
        <p:nvSpPr>
          <p:cNvPr id="2060" name="Flecha abajo 2059"/>
          <p:cNvSpPr/>
          <p:nvPr/>
        </p:nvSpPr>
        <p:spPr>
          <a:xfrm>
            <a:off x="11110450" y="609596"/>
            <a:ext cx="232149" cy="43301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61" name="Picture 12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6344" r="2009" b="16674"/>
          <a:stretch/>
        </p:blipFill>
        <p:spPr bwMode="auto">
          <a:xfrm>
            <a:off x="9268582" y="2751970"/>
            <a:ext cx="1671485" cy="11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agricultor anima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217" y="1699793"/>
            <a:ext cx="1141303" cy="15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frica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" b="97500" l="35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0" y="4020621"/>
            <a:ext cx="2701799" cy="27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ángulo 2062"/>
          <p:cNvSpPr/>
          <p:nvPr/>
        </p:nvSpPr>
        <p:spPr>
          <a:xfrm>
            <a:off x="9563916" y="1896564"/>
            <a:ext cx="1052052" cy="4085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1987</a:t>
            </a:r>
            <a:endParaRPr lang="es-ES" dirty="0"/>
          </a:p>
        </p:txBody>
      </p:sp>
      <p:sp>
        <p:nvSpPr>
          <p:cNvPr id="2064" name="Flecha curvada hacia la izquierda 2063"/>
          <p:cNvSpPr/>
          <p:nvPr/>
        </p:nvSpPr>
        <p:spPr>
          <a:xfrm rot="2606259">
            <a:off x="11235467" y="3347643"/>
            <a:ext cx="436446" cy="605908"/>
          </a:xfrm>
          <a:prstGeom prst="curvedLeftArrow">
            <a:avLst>
              <a:gd name="adj1" fmla="val 24647"/>
              <a:gd name="adj2" fmla="val 61820"/>
              <a:gd name="adj3" fmla="val 38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SITUACIÓN ACTUAL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31810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PROCESO PRODUCTIVO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0628704"/>
              </p:ext>
            </p:extLst>
          </p:nvPr>
        </p:nvGraphicFramePr>
        <p:xfrm>
          <a:off x="3438128" y="1941878"/>
          <a:ext cx="7928077" cy="196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1049995"/>
              </p:ext>
            </p:extLst>
          </p:nvPr>
        </p:nvGraphicFramePr>
        <p:xfrm>
          <a:off x="689897" y="4163967"/>
          <a:ext cx="7928077" cy="215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11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SITUACIÓN ACTUAL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31810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PROCESO PRODUCTIVO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9647798"/>
              </p:ext>
            </p:extLst>
          </p:nvPr>
        </p:nvGraphicFramePr>
        <p:xfrm>
          <a:off x="689897" y="2025381"/>
          <a:ext cx="5720735" cy="196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8754375"/>
              </p:ext>
            </p:extLst>
          </p:nvPr>
        </p:nvGraphicFramePr>
        <p:xfrm>
          <a:off x="689897" y="4163967"/>
          <a:ext cx="7195574" cy="194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4047" y="408016"/>
            <a:ext cx="5336171" cy="3630408"/>
          </a:xfrm>
          <a:prstGeom prst="rect">
            <a:avLst/>
          </a:prstGeom>
        </p:spPr>
      </p:pic>
      <p:sp>
        <p:nvSpPr>
          <p:cNvPr id="8" name="Flecha curvada hacia arriba 7"/>
          <p:cNvSpPr/>
          <p:nvPr/>
        </p:nvSpPr>
        <p:spPr>
          <a:xfrm rot="19165301">
            <a:off x="8622890" y="4532671"/>
            <a:ext cx="1189704" cy="7669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62" y="1745878"/>
            <a:ext cx="1408831" cy="4153477"/>
          </a:xfrm>
        </p:spPr>
        <p:txBody>
          <a:bodyPr vert="vert270"/>
          <a:lstStyle/>
          <a:p>
            <a:r>
              <a:rPr lang="es-ES" dirty="0" smtClean="0">
                <a:solidFill>
                  <a:srgbClr val="002060"/>
                </a:solidFill>
              </a:rPr>
              <a:t>SITUACIÓN ACTUAL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5128" y="1574466"/>
            <a:ext cx="1506165" cy="4195481"/>
          </a:xfrm>
        </p:spPr>
        <p:txBody>
          <a:bodyPr vert="vert270"/>
          <a:lstStyle/>
          <a:p>
            <a:r>
              <a:rPr lang="es-ES" dirty="0" smtClean="0">
                <a:solidFill>
                  <a:srgbClr val="7030A0"/>
                </a:solidFill>
              </a:rPr>
              <a:t>COMPARATIVO EXPORTACIONES 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68" y="108155"/>
            <a:ext cx="90392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7030A0"/>
                </a:solidFill>
              </a:rPr>
              <a:t>Á</a:t>
            </a:r>
            <a:r>
              <a:rPr lang="es-ES" dirty="0" smtClean="0">
                <a:solidFill>
                  <a:srgbClr val="7030A0"/>
                </a:solidFill>
              </a:rPr>
              <a:t>REA DE CULTIVO 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32" y="2540932"/>
            <a:ext cx="5253393" cy="34075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49" y="1469001"/>
            <a:ext cx="55340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RENDIMIENTO POR PAÍS EXPORTADORES – RESUMEN</a:t>
            </a:r>
          </a:p>
          <a:p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438400"/>
            <a:ext cx="10639425" cy="2167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411" y="4805082"/>
            <a:ext cx="40671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822" y="591088"/>
            <a:ext cx="10292578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VARIABLES QUE INFLUYEN EN LOS COSTOS DE PRODUCCIÓN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6301204"/>
              </p:ext>
            </p:extLst>
          </p:nvPr>
        </p:nvGraphicFramePr>
        <p:xfrm>
          <a:off x="634645" y="2438400"/>
          <a:ext cx="913927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2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CAPÍTULO I – MARCO TEÓRICO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RESUMEN DE LOS COSTOS DE PRODUCCIÓN</a:t>
            </a:r>
            <a:endParaRPr lang="es-ES" dirty="0">
              <a:solidFill>
                <a:srgbClr val="7030A0"/>
              </a:solidFill>
            </a:endParaRPr>
          </a:p>
          <a:p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-1" b="2488"/>
          <a:stretch/>
        </p:blipFill>
        <p:spPr>
          <a:xfrm>
            <a:off x="2109107" y="2649002"/>
            <a:ext cx="7804206" cy="28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RESUMEN DEL PRECIO PROMEDIO DEL BANANO AL PRODUCTOR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38" y="2874010"/>
            <a:ext cx="5768807" cy="2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COSTOS DE PRODUCCIÓN – PAÍS EXPORTADOR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RESUMEN DE LA CARGA TRIBUTARIA APLICABLE AL SECTOR BANANERO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3156"/>
          <a:stretch/>
        </p:blipFill>
        <p:spPr>
          <a:xfrm>
            <a:off x="2108153" y="2733983"/>
            <a:ext cx="8089183" cy="29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OTROS FACTORES DE EXPORTACIÓN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8615" y="1613834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COMPETITIVIDAD Y PRODUCTIVIDAD 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973070"/>
            <a:ext cx="5098734" cy="14770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1278"/>
          <a:stretch/>
        </p:blipFill>
        <p:spPr>
          <a:xfrm>
            <a:off x="5987349" y="1769806"/>
            <a:ext cx="6051616" cy="40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OTROS FACTORES DE EXPORTACIÓN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2194" y="1512144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EXPORTACIONES DE BANANO POR PAÍS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7124"/>
          <a:stretch/>
        </p:blipFill>
        <p:spPr>
          <a:xfrm>
            <a:off x="606633" y="1933483"/>
            <a:ext cx="7917935" cy="18730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617" y="3806530"/>
            <a:ext cx="8082521" cy="20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OTROS FACTORES DE EXPORTACIÓN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605878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PRECIO PROMEDIO DEL BANANO EN EL MERCADO INTERNACIONAL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2" y="2242680"/>
            <a:ext cx="6096000" cy="3838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2836545"/>
            <a:ext cx="55340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OTROS FACTORES DE EXPORTACIÓN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605878"/>
            <a:ext cx="8946541" cy="4195481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EVOLUCIÓN DE LAS EXPORTACIONES POR PAÍS DE DESTINO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57" y="1966453"/>
            <a:ext cx="10061235" cy="37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839" y="1427651"/>
            <a:ext cx="4419601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ARANCELES APLICADOS A LA EXPORTACIÓN DE BANANO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1227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174307"/>
            <a:ext cx="61817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ANÁLISIS DE RESULTADOS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6" y="1490662"/>
            <a:ext cx="10182225" cy="43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3057" y="2085753"/>
            <a:ext cx="8825658" cy="3329581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CAPÍTULO V – DISCUSIÓN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839" y="683994"/>
            <a:ext cx="9404723" cy="1169253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TEORÍAS DE SOPORTE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3480753" y="152228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teori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9" y="2390937"/>
            <a:ext cx="3443249" cy="2254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6562006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8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0514102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0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7186597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9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8424443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9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0765334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9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10720094" cy="1169254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CONCLUSIONES Y RECOMENDACIONES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5984045"/>
              </p:ext>
            </p:extLst>
          </p:nvPr>
        </p:nvGraphicFramePr>
        <p:xfrm>
          <a:off x="1393518" y="1371600"/>
          <a:ext cx="9225280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7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578105">
            <a:off x="5277854" y="1043568"/>
            <a:ext cx="5662481" cy="4181118"/>
          </a:xfrm>
        </p:spPr>
        <p:txBody>
          <a:bodyPr/>
          <a:lstStyle/>
          <a:p>
            <a:r>
              <a:rPr lang="es-E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  <a:t>Muchas </a:t>
            </a:r>
            <a:br>
              <a:rPr lang="es-E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</a:br>
            <a:r>
              <a:rPr lang="es-E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  <a:t>Gracias!!</a:t>
            </a:r>
            <a:endParaRPr lang="es-E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gradu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20" y="2987117"/>
            <a:ext cx="3561019" cy="28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06056"/>
            <a:ext cx="9404723" cy="1247192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MARCO REFERENCIAL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103312" y="1389888"/>
          <a:ext cx="10363263" cy="485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>
            <a:endCxn id="6" idx="1"/>
          </p:cNvCxnSpPr>
          <p:nvPr/>
        </p:nvCxnSpPr>
        <p:spPr>
          <a:xfrm>
            <a:off x="8219770" y="5117690"/>
            <a:ext cx="432622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9404723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MARCO CONCEPTUAL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85095"/>
              </p:ext>
            </p:extLst>
          </p:nvPr>
        </p:nvGraphicFramePr>
        <p:xfrm>
          <a:off x="-302701" y="1679012"/>
          <a:ext cx="10646235" cy="406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8652392" y="4493342"/>
            <a:ext cx="1927123" cy="1248696"/>
          </a:xfrm>
          <a:prstGeom prst="roundRect">
            <a:avLst>
              <a:gd name="adj" fmla="val 127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Competitividad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697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CAPÍTULO II – EL PROBLEMA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83994"/>
            <a:ext cx="9404723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PLANTEAMIENTO DEL PROBLEMA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491" y="1853248"/>
            <a:ext cx="8018343" cy="31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771" y="341997"/>
            <a:ext cx="9404723" cy="1169254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OBJETIVOS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894363"/>
              </p:ext>
            </p:extLst>
          </p:nvPr>
        </p:nvGraphicFramePr>
        <p:xfrm>
          <a:off x="6108192" y="688255"/>
          <a:ext cx="5736336" cy="511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 rot="16200000">
            <a:off x="3118726" y="2760691"/>
            <a:ext cx="5076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ESPECÍFICOS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-1985257" y="2760691"/>
            <a:ext cx="5076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4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62861"/>
              </p:ext>
            </p:extLst>
          </p:nvPr>
        </p:nvGraphicFramePr>
        <p:xfrm>
          <a:off x="1014771" y="1554480"/>
          <a:ext cx="4174698" cy="443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7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3057" y="2085753"/>
            <a:ext cx="8825658" cy="3329581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CAPÍTULO III – MARCO METODOLÓGICO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" name="Picture 2" descr="Resultado de imagen para ceac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2" y="0"/>
            <a:ext cx="828183" cy="6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936</Words>
  <Application>Microsoft Office PowerPoint</Application>
  <PresentationFormat>Panorámica</PresentationFormat>
  <Paragraphs>162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Calibri</vt:lpstr>
      <vt:lpstr>Century Gothic</vt:lpstr>
      <vt:lpstr>Edwardian Script ITC</vt:lpstr>
      <vt:lpstr>Times New Roman</vt:lpstr>
      <vt:lpstr>Wingdings 2</vt:lpstr>
      <vt:lpstr>Wingdings 3</vt:lpstr>
      <vt:lpstr>Flow</vt:lpstr>
      <vt:lpstr>Ion</vt:lpstr>
      <vt:lpstr>DEPARTAMENTO DE CIENCIAS ECONÓMICAS, ADMINISTRATIVAS Y DE COMERCIO </vt:lpstr>
      <vt:lpstr>CAPÍTULO I – MARCO TEÓRICO</vt:lpstr>
      <vt:lpstr>TEORÍAS DE SOPORTE</vt:lpstr>
      <vt:lpstr>MARCO REFERENCIAL</vt:lpstr>
      <vt:lpstr>MARCO CONCEPTUAL</vt:lpstr>
      <vt:lpstr>CAPÍTULO II – EL PROBLEMA</vt:lpstr>
      <vt:lpstr>PLANTEAMIENTO DEL PROBLEMA</vt:lpstr>
      <vt:lpstr>OBJETIVOS</vt:lpstr>
      <vt:lpstr>CAPÍTULO III – MARCO METODOLÓGICO</vt:lpstr>
      <vt:lpstr>INSTRUMENTOS DE RECOLECCIÓN DE INFORMACIÓN</vt:lpstr>
      <vt:lpstr>PROCEDIMIENTO PARA EL TRATAMIENTO Y ANÁLISIS DE LA INFORMACIÓN</vt:lpstr>
      <vt:lpstr>CAPÍTULO IV – RESULTADOS DE LA INVESTIGACIÓN</vt:lpstr>
      <vt:lpstr>SITUACIÓN ACTUAL</vt:lpstr>
      <vt:lpstr>SITUACIÓN ACTUAL</vt:lpstr>
      <vt:lpstr>SITUACIÓN ACTUAL</vt:lpstr>
      <vt:lpstr>SITUACIÓN ACTUAL</vt:lpstr>
      <vt:lpstr>COSTOS DE PRODUCCIÓN – PAÍS EXPORTADOR</vt:lpstr>
      <vt:lpstr>COSTOS DE PRODUCCIÓN – PAÍS EXPORTADOR</vt:lpstr>
      <vt:lpstr>COSTOS DE PRODUCCIÓN – PAÍS EXPORTADOR</vt:lpstr>
      <vt:lpstr>COSTOS DE PRODUCCIÓN – PAÍS EXPORTADOR</vt:lpstr>
      <vt:lpstr>COSTOS DE PRODUCCIÓN – PAÍS EXPORTADOR</vt:lpstr>
      <vt:lpstr>COSTOS DE PRODUCCIÓN – PAÍS EXPORTADOR</vt:lpstr>
      <vt:lpstr>OTROS FACTORES DE EXPORTACIÓN </vt:lpstr>
      <vt:lpstr>OTROS FACTORES DE EXPORTACIÓN </vt:lpstr>
      <vt:lpstr>OTROS FACTORES DE EXPORTACIÓN </vt:lpstr>
      <vt:lpstr>OTROS FACTORES DE EXPORTACIÓN </vt:lpstr>
      <vt:lpstr>ARANCELES APLICADOS A LA EXPORTACIÓN DE BANANO</vt:lpstr>
      <vt:lpstr>ANÁLISIS DE RESULTADOS</vt:lpstr>
      <vt:lpstr>CAPÍTULO V – DISCUSIÓN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Muchas 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</dc:title>
  <dc:creator>User</dc:creator>
  <cp:lastModifiedBy>Usuario</cp:lastModifiedBy>
  <cp:revision>188</cp:revision>
  <dcterms:created xsi:type="dcterms:W3CDTF">2017-07-27T18:04:56Z</dcterms:created>
  <dcterms:modified xsi:type="dcterms:W3CDTF">2018-03-15T17:33:41Z</dcterms:modified>
</cp:coreProperties>
</file>