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media/image16.JPG" ContentType="image/jpeg"/>
  <Override PartName="/ppt/media/image17.JPG" ContentType="image/jpeg"/>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heme/themeOverride1.xml" ContentType="application/vnd.openxmlformats-officedocument.themeOverr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73" r:id="rId2"/>
    <p:sldId id="274" r:id="rId3"/>
    <p:sldId id="275" r:id="rId4"/>
    <p:sldId id="280" r:id="rId5"/>
    <p:sldId id="296" r:id="rId6"/>
    <p:sldId id="281" r:id="rId7"/>
    <p:sldId id="297" r:id="rId8"/>
    <p:sldId id="284" r:id="rId9"/>
    <p:sldId id="283" r:id="rId10"/>
    <p:sldId id="282" r:id="rId11"/>
    <p:sldId id="276" r:id="rId12"/>
    <p:sldId id="298" r:id="rId13"/>
    <p:sldId id="277" r:id="rId14"/>
    <p:sldId id="299" r:id="rId15"/>
    <p:sldId id="287" r:id="rId16"/>
    <p:sldId id="300" r:id="rId17"/>
    <p:sldId id="301" r:id="rId18"/>
    <p:sldId id="286" r:id="rId19"/>
    <p:sldId id="302" r:id="rId20"/>
    <p:sldId id="285" r:id="rId21"/>
    <p:sldId id="303" r:id="rId22"/>
    <p:sldId id="304" r:id="rId23"/>
    <p:sldId id="279" r:id="rId24"/>
    <p:sldId id="289" r:id="rId25"/>
    <p:sldId id="288" r:id="rId26"/>
    <p:sldId id="313" r:id="rId27"/>
    <p:sldId id="290" r:id="rId28"/>
    <p:sldId id="308" r:id="rId29"/>
    <p:sldId id="305" r:id="rId30"/>
    <p:sldId id="306" r:id="rId31"/>
    <p:sldId id="307" r:id="rId32"/>
    <p:sldId id="312" r:id="rId33"/>
    <p:sldId id="310" r:id="rId34"/>
    <p:sldId id="311" r:id="rId35"/>
    <p:sldId id="293" r:id="rId36"/>
    <p:sldId id="294" r:id="rId37"/>
    <p:sldId id="309" r:id="rId3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3" autoAdjust="0"/>
  </p:normalViewPr>
  <p:slideViewPr>
    <p:cSldViewPr>
      <p:cViewPr>
        <p:scale>
          <a:sx n="60" d="100"/>
          <a:sy n="60" d="100"/>
        </p:scale>
        <p:origin x="-165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90932-497E-47BE-9E7F-44C15CA0D844}"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EC"/>
        </a:p>
      </dgm:t>
    </dgm:pt>
    <dgm:pt modelId="{B3B4F7F1-EAB2-44A9-BFF2-8C83B84F8FB6}">
      <dgm:prSet phldrT="[Texto]"/>
      <dgm:spPr/>
      <dgm:t>
        <a:bodyPr/>
        <a:lstStyle/>
        <a:p>
          <a:pPr algn="l"/>
          <a:r>
            <a:rPr lang="es-EC" dirty="0" smtClean="0"/>
            <a:t>INTRODUCCIÓN	</a:t>
          </a:r>
          <a:endParaRPr lang="es-EC" dirty="0"/>
        </a:p>
      </dgm:t>
    </dgm:pt>
    <dgm:pt modelId="{24ECE336-07C4-4C19-AC5F-94B0FB7FE88C}" type="parTrans" cxnId="{8678929D-54EE-4796-BC2C-93F56D357D15}">
      <dgm:prSet/>
      <dgm:spPr/>
      <dgm:t>
        <a:bodyPr/>
        <a:lstStyle/>
        <a:p>
          <a:pPr algn="l"/>
          <a:endParaRPr lang="es-EC"/>
        </a:p>
      </dgm:t>
    </dgm:pt>
    <dgm:pt modelId="{D7946A4F-4386-47D0-A60B-EBD8D05B7E2D}" type="sibTrans" cxnId="{8678929D-54EE-4796-BC2C-93F56D357D15}">
      <dgm:prSet/>
      <dgm:spPr/>
      <dgm:t>
        <a:bodyPr/>
        <a:lstStyle/>
        <a:p>
          <a:pPr algn="l"/>
          <a:endParaRPr lang="es-EC"/>
        </a:p>
      </dgm:t>
    </dgm:pt>
    <dgm:pt modelId="{F0EA1735-CB88-46F8-BDFF-E5D79F2F742D}">
      <dgm:prSet phldrT="[Texto]"/>
      <dgm:spPr/>
      <dgm:t>
        <a:bodyPr/>
        <a:lstStyle/>
        <a:p>
          <a:pPr algn="l"/>
          <a:r>
            <a:rPr lang="es-EC" dirty="0" smtClean="0"/>
            <a:t>PLANTEAMIENTO DEL PROBLEMA</a:t>
          </a:r>
          <a:endParaRPr lang="es-EC" dirty="0"/>
        </a:p>
      </dgm:t>
    </dgm:pt>
    <dgm:pt modelId="{E81274C9-78B3-4D99-9B9F-6D7C67DAEBE3}" type="parTrans" cxnId="{8549F901-54FC-44EC-A5AD-098169332756}">
      <dgm:prSet/>
      <dgm:spPr/>
      <dgm:t>
        <a:bodyPr/>
        <a:lstStyle/>
        <a:p>
          <a:pPr algn="l"/>
          <a:endParaRPr lang="es-EC"/>
        </a:p>
      </dgm:t>
    </dgm:pt>
    <dgm:pt modelId="{EACAB665-C4EF-4C13-B4FF-98BF4C83A59A}" type="sibTrans" cxnId="{8549F901-54FC-44EC-A5AD-098169332756}">
      <dgm:prSet/>
      <dgm:spPr/>
      <dgm:t>
        <a:bodyPr/>
        <a:lstStyle/>
        <a:p>
          <a:pPr algn="l"/>
          <a:endParaRPr lang="es-EC"/>
        </a:p>
      </dgm:t>
    </dgm:pt>
    <dgm:pt modelId="{AB411146-9047-47CC-B009-9E62712988D1}">
      <dgm:prSet phldrT="[Texto]"/>
      <dgm:spPr/>
      <dgm:t>
        <a:bodyPr/>
        <a:lstStyle/>
        <a:p>
          <a:pPr algn="l"/>
          <a:r>
            <a:rPr lang="es-EC" dirty="0" smtClean="0"/>
            <a:t>OBJETIVOS</a:t>
          </a:r>
          <a:endParaRPr lang="es-EC" dirty="0"/>
        </a:p>
      </dgm:t>
    </dgm:pt>
    <dgm:pt modelId="{8C026DDB-D281-4247-BF49-458A81E78F5E}" type="parTrans" cxnId="{05A3B0FE-B100-4375-931E-9FF0CAE62C0F}">
      <dgm:prSet/>
      <dgm:spPr/>
      <dgm:t>
        <a:bodyPr/>
        <a:lstStyle/>
        <a:p>
          <a:pPr algn="l"/>
          <a:endParaRPr lang="es-EC"/>
        </a:p>
      </dgm:t>
    </dgm:pt>
    <dgm:pt modelId="{180427B1-718F-4137-86EB-5EC2F89F5903}" type="sibTrans" cxnId="{05A3B0FE-B100-4375-931E-9FF0CAE62C0F}">
      <dgm:prSet/>
      <dgm:spPr/>
      <dgm:t>
        <a:bodyPr/>
        <a:lstStyle/>
        <a:p>
          <a:pPr algn="l"/>
          <a:endParaRPr lang="es-EC"/>
        </a:p>
      </dgm:t>
    </dgm:pt>
    <dgm:pt modelId="{8023DEE4-251D-4E0F-A90E-CB869AE0A9AD}">
      <dgm:prSet phldrT="[Texto]"/>
      <dgm:spPr/>
      <dgm:t>
        <a:bodyPr/>
        <a:lstStyle/>
        <a:p>
          <a:pPr algn="l"/>
          <a:r>
            <a:rPr lang="es-EC" dirty="0" smtClean="0"/>
            <a:t>MARCO TEÓRICO</a:t>
          </a:r>
          <a:endParaRPr lang="es-EC" dirty="0"/>
        </a:p>
      </dgm:t>
    </dgm:pt>
    <dgm:pt modelId="{C4068571-4C23-444D-BA62-D866FD2F698E}" type="parTrans" cxnId="{9F8DC7B5-54F6-4D59-8ED2-4816A66DBC29}">
      <dgm:prSet/>
      <dgm:spPr/>
      <dgm:t>
        <a:bodyPr/>
        <a:lstStyle/>
        <a:p>
          <a:pPr algn="l"/>
          <a:endParaRPr lang="es-EC"/>
        </a:p>
      </dgm:t>
    </dgm:pt>
    <dgm:pt modelId="{027B69E1-7D61-416C-872C-EFDA7D536312}" type="sibTrans" cxnId="{9F8DC7B5-54F6-4D59-8ED2-4816A66DBC29}">
      <dgm:prSet/>
      <dgm:spPr/>
      <dgm:t>
        <a:bodyPr/>
        <a:lstStyle/>
        <a:p>
          <a:pPr algn="l"/>
          <a:endParaRPr lang="es-EC"/>
        </a:p>
      </dgm:t>
    </dgm:pt>
    <dgm:pt modelId="{DC46AAEC-DA7C-4CDF-850A-A1977B048A35}">
      <dgm:prSet phldrT="[Texto]"/>
      <dgm:spPr/>
      <dgm:t>
        <a:bodyPr/>
        <a:lstStyle/>
        <a:p>
          <a:pPr algn="l"/>
          <a:r>
            <a:rPr lang="es-EC" dirty="0" smtClean="0"/>
            <a:t>METODOLOGÍA</a:t>
          </a:r>
          <a:endParaRPr lang="es-EC" dirty="0"/>
        </a:p>
      </dgm:t>
    </dgm:pt>
    <dgm:pt modelId="{1F20FD6F-5639-4A84-8EE5-0CCA87D247E7}" type="parTrans" cxnId="{3E64090C-E997-48DA-AEA5-59035CEDC4DD}">
      <dgm:prSet/>
      <dgm:spPr/>
      <dgm:t>
        <a:bodyPr/>
        <a:lstStyle/>
        <a:p>
          <a:pPr algn="l"/>
          <a:endParaRPr lang="es-EC"/>
        </a:p>
      </dgm:t>
    </dgm:pt>
    <dgm:pt modelId="{9F3032D2-2391-4A74-B220-AABB1CBD9605}" type="sibTrans" cxnId="{3E64090C-E997-48DA-AEA5-59035CEDC4DD}">
      <dgm:prSet/>
      <dgm:spPr/>
      <dgm:t>
        <a:bodyPr/>
        <a:lstStyle/>
        <a:p>
          <a:pPr algn="l"/>
          <a:endParaRPr lang="es-EC"/>
        </a:p>
      </dgm:t>
    </dgm:pt>
    <dgm:pt modelId="{64150415-1000-4B9E-BD35-BBA30DC0609A}">
      <dgm:prSet phldrT="[Texto]"/>
      <dgm:spPr/>
      <dgm:t>
        <a:bodyPr/>
        <a:lstStyle/>
        <a:p>
          <a:pPr algn="l"/>
          <a:r>
            <a:rPr lang="es-EC" dirty="0" smtClean="0"/>
            <a:t>PROPUESTA</a:t>
          </a:r>
          <a:endParaRPr lang="es-EC" dirty="0"/>
        </a:p>
      </dgm:t>
    </dgm:pt>
    <dgm:pt modelId="{AD1BCBC3-5580-4E6C-96A1-E87F441329FA}" type="parTrans" cxnId="{6AC08C2F-C0D8-4608-8EEA-ECB5888F9BB3}">
      <dgm:prSet/>
      <dgm:spPr/>
      <dgm:t>
        <a:bodyPr/>
        <a:lstStyle/>
        <a:p>
          <a:pPr algn="l"/>
          <a:endParaRPr lang="es-EC"/>
        </a:p>
      </dgm:t>
    </dgm:pt>
    <dgm:pt modelId="{BC307255-3CF1-45B1-B884-3BDBF8E516A2}" type="sibTrans" cxnId="{6AC08C2F-C0D8-4608-8EEA-ECB5888F9BB3}">
      <dgm:prSet/>
      <dgm:spPr/>
      <dgm:t>
        <a:bodyPr/>
        <a:lstStyle/>
        <a:p>
          <a:pPr algn="l"/>
          <a:endParaRPr lang="es-EC"/>
        </a:p>
      </dgm:t>
    </dgm:pt>
    <dgm:pt modelId="{2B90FDCB-3915-407D-B97A-8DE1CAEDE983}">
      <dgm:prSet phldrT="[Texto]"/>
      <dgm:spPr/>
      <dgm:t>
        <a:bodyPr/>
        <a:lstStyle/>
        <a:p>
          <a:pPr algn="l"/>
          <a:r>
            <a:rPr lang="es-EC" dirty="0" smtClean="0"/>
            <a:t>CONCLUSIONES Y RECOMENDACIONES</a:t>
          </a:r>
          <a:endParaRPr lang="es-EC" dirty="0"/>
        </a:p>
      </dgm:t>
    </dgm:pt>
    <dgm:pt modelId="{A204D114-7F9D-4DCD-AC8D-0C30B6A519E0}" type="parTrans" cxnId="{84EDDB67-393A-4351-81EB-E97A0FB9FD85}">
      <dgm:prSet/>
      <dgm:spPr/>
      <dgm:t>
        <a:bodyPr/>
        <a:lstStyle/>
        <a:p>
          <a:pPr algn="l"/>
          <a:endParaRPr lang="es-EC"/>
        </a:p>
      </dgm:t>
    </dgm:pt>
    <dgm:pt modelId="{BC133AD7-B0FB-43F4-BC85-9D5A922F7BA7}" type="sibTrans" cxnId="{84EDDB67-393A-4351-81EB-E97A0FB9FD85}">
      <dgm:prSet/>
      <dgm:spPr/>
      <dgm:t>
        <a:bodyPr/>
        <a:lstStyle/>
        <a:p>
          <a:pPr algn="l"/>
          <a:endParaRPr lang="es-EC"/>
        </a:p>
      </dgm:t>
    </dgm:pt>
    <dgm:pt modelId="{69428BAA-86A8-4EB1-A7A2-8EEF232EBA9B}" type="pres">
      <dgm:prSet presAssocID="{5FA90932-497E-47BE-9E7F-44C15CA0D844}" presName="linear" presStyleCnt="0">
        <dgm:presLayoutVars>
          <dgm:animLvl val="lvl"/>
          <dgm:resizeHandles val="exact"/>
        </dgm:presLayoutVars>
      </dgm:prSet>
      <dgm:spPr/>
      <dgm:t>
        <a:bodyPr/>
        <a:lstStyle/>
        <a:p>
          <a:endParaRPr lang="es-PE"/>
        </a:p>
      </dgm:t>
    </dgm:pt>
    <dgm:pt modelId="{A5325206-2E2C-47C6-815C-D32E98F527BE}" type="pres">
      <dgm:prSet presAssocID="{B3B4F7F1-EAB2-44A9-BFF2-8C83B84F8FB6}" presName="parentText" presStyleLbl="node1" presStyleIdx="0" presStyleCnt="7">
        <dgm:presLayoutVars>
          <dgm:chMax val="0"/>
          <dgm:bulletEnabled val="1"/>
        </dgm:presLayoutVars>
      </dgm:prSet>
      <dgm:spPr/>
      <dgm:t>
        <a:bodyPr/>
        <a:lstStyle/>
        <a:p>
          <a:endParaRPr lang="es-PE"/>
        </a:p>
      </dgm:t>
    </dgm:pt>
    <dgm:pt modelId="{C09006C6-16A3-4DA5-969D-382751A276F1}" type="pres">
      <dgm:prSet presAssocID="{D7946A4F-4386-47D0-A60B-EBD8D05B7E2D}" presName="spacer" presStyleCnt="0"/>
      <dgm:spPr/>
    </dgm:pt>
    <dgm:pt modelId="{2D9E1D03-93CD-462C-8E57-35DEFD13C374}" type="pres">
      <dgm:prSet presAssocID="{F0EA1735-CB88-46F8-BDFF-E5D79F2F742D}" presName="parentText" presStyleLbl="node1" presStyleIdx="1" presStyleCnt="7">
        <dgm:presLayoutVars>
          <dgm:chMax val="0"/>
          <dgm:bulletEnabled val="1"/>
        </dgm:presLayoutVars>
      </dgm:prSet>
      <dgm:spPr/>
      <dgm:t>
        <a:bodyPr/>
        <a:lstStyle/>
        <a:p>
          <a:endParaRPr lang="es-PE"/>
        </a:p>
      </dgm:t>
    </dgm:pt>
    <dgm:pt modelId="{EE99F5B8-7202-4970-9E16-759C565CA20D}" type="pres">
      <dgm:prSet presAssocID="{EACAB665-C4EF-4C13-B4FF-98BF4C83A59A}" presName="spacer" presStyleCnt="0"/>
      <dgm:spPr/>
    </dgm:pt>
    <dgm:pt modelId="{81CECB0A-0472-4CE5-9967-4B4DB5F887C4}" type="pres">
      <dgm:prSet presAssocID="{AB411146-9047-47CC-B009-9E62712988D1}" presName="parentText" presStyleLbl="node1" presStyleIdx="2" presStyleCnt="7">
        <dgm:presLayoutVars>
          <dgm:chMax val="0"/>
          <dgm:bulletEnabled val="1"/>
        </dgm:presLayoutVars>
      </dgm:prSet>
      <dgm:spPr/>
      <dgm:t>
        <a:bodyPr/>
        <a:lstStyle/>
        <a:p>
          <a:endParaRPr lang="es-PE"/>
        </a:p>
      </dgm:t>
    </dgm:pt>
    <dgm:pt modelId="{344544F1-4D11-4643-AC23-4F6A6BC2B8C3}" type="pres">
      <dgm:prSet presAssocID="{180427B1-718F-4137-86EB-5EC2F89F5903}" presName="spacer" presStyleCnt="0"/>
      <dgm:spPr/>
    </dgm:pt>
    <dgm:pt modelId="{2A15B77D-78E9-44C9-B8F4-59F01F1C5F57}" type="pres">
      <dgm:prSet presAssocID="{8023DEE4-251D-4E0F-A90E-CB869AE0A9AD}" presName="parentText" presStyleLbl="node1" presStyleIdx="3" presStyleCnt="7">
        <dgm:presLayoutVars>
          <dgm:chMax val="0"/>
          <dgm:bulletEnabled val="1"/>
        </dgm:presLayoutVars>
      </dgm:prSet>
      <dgm:spPr/>
      <dgm:t>
        <a:bodyPr/>
        <a:lstStyle/>
        <a:p>
          <a:endParaRPr lang="es-PE"/>
        </a:p>
      </dgm:t>
    </dgm:pt>
    <dgm:pt modelId="{88A8C4AD-E017-4B5D-ADA8-5258A56861BF}" type="pres">
      <dgm:prSet presAssocID="{027B69E1-7D61-416C-872C-EFDA7D536312}" presName="spacer" presStyleCnt="0"/>
      <dgm:spPr/>
    </dgm:pt>
    <dgm:pt modelId="{6FBDD663-0407-4C5B-A507-98CC2A10320F}" type="pres">
      <dgm:prSet presAssocID="{DC46AAEC-DA7C-4CDF-850A-A1977B048A35}" presName="parentText" presStyleLbl="node1" presStyleIdx="4" presStyleCnt="7">
        <dgm:presLayoutVars>
          <dgm:chMax val="0"/>
          <dgm:bulletEnabled val="1"/>
        </dgm:presLayoutVars>
      </dgm:prSet>
      <dgm:spPr/>
      <dgm:t>
        <a:bodyPr/>
        <a:lstStyle/>
        <a:p>
          <a:endParaRPr lang="es-PE"/>
        </a:p>
      </dgm:t>
    </dgm:pt>
    <dgm:pt modelId="{7F4EF262-8CD6-4C06-92D4-46DC4ACE1BB4}" type="pres">
      <dgm:prSet presAssocID="{9F3032D2-2391-4A74-B220-AABB1CBD9605}" presName="spacer" presStyleCnt="0"/>
      <dgm:spPr/>
    </dgm:pt>
    <dgm:pt modelId="{5A8056BE-C5C7-491F-A62B-A389570362FD}" type="pres">
      <dgm:prSet presAssocID="{64150415-1000-4B9E-BD35-BBA30DC0609A}" presName="parentText" presStyleLbl="node1" presStyleIdx="5" presStyleCnt="7">
        <dgm:presLayoutVars>
          <dgm:chMax val="0"/>
          <dgm:bulletEnabled val="1"/>
        </dgm:presLayoutVars>
      </dgm:prSet>
      <dgm:spPr/>
      <dgm:t>
        <a:bodyPr/>
        <a:lstStyle/>
        <a:p>
          <a:endParaRPr lang="es-PE"/>
        </a:p>
      </dgm:t>
    </dgm:pt>
    <dgm:pt modelId="{D2BB9911-567D-4DF6-A95C-3E9DB9C066DF}" type="pres">
      <dgm:prSet presAssocID="{BC307255-3CF1-45B1-B884-3BDBF8E516A2}" presName="spacer" presStyleCnt="0"/>
      <dgm:spPr/>
    </dgm:pt>
    <dgm:pt modelId="{3D02116F-4061-4A61-B411-D46FED2B093F}" type="pres">
      <dgm:prSet presAssocID="{2B90FDCB-3915-407D-B97A-8DE1CAEDE983}" presName="parentText" presStyleLbl="node1" presStyleIdx="6" presStyleCnt="7">
        <dgm:presLayoutVars>
          <dgm:chMax val="0"/>
          <dgm:bulletEnabled val="1"/>
        </dgm:presLayoutVars>
      </dgm:prSet>
      <dgm:spPr/>
      <dgm:t>
        <a:bodyPr/>
        <a:lstStyle/>
        <a:p>
          <a:endParaRPr lang="es-PE"/>
        </a:p>
      </dgm:t>
    </dgm:pt>
  </dgm:ptLst>
  <dgm:cxnLst>
    <dgm:cxn modelId="{350C42CD-5F45-479D-83F2-7F0BE0F08F76}" type="presOf" srcId="{64150415-1000-4B9E-BD35-BBA30DC0609A}" destId="{5A8056BE-C5C7-491F-A62B-A389570362FD}" srcOrd="0" destOrd="0" presId="urn:microsoft.com/office/officeart/2005/8/layout/vList2"/>
    <dgm:cxn modelId="{4A749E4E-8E59-4886-8866-369C85AA163A}" type="presOf" srcId="{2B90FDCB-3915-407D-B97A-8DE1CAEDE983}" destId="{3D02116F-4061-4A61-B411-D46FED2B093F}" srcOrd="0" destOrd="0" presId="urn:microsoft.com/office/officeart/2005/8/layout/vList2"/>
    <dgm:cxn modelId="{9F8DC7B5-54F6-4D59-8ED2-4816A66DBC29}" srcId="{5FA90932-497E-47BE-9E7F-44C15CA0D844}" destId="{8023DEE4-251D-4E0F-A90E-CB869AE0A9AD}" srcOrd="3" destOrd="0" parTransId="{C4068571-4C23-444D-BA62-D866FD2F698E}" sibTransId="{027B69E1-7D61-416C-872C-EFDA7D536312}"/>
    <dgm:cxn modelId="{9D586DC0-8449-439C-B600-B1CA582388A6}" type="presOf" srcId="{AB411146-9047-47CC-B009-9E62712988D1}" destId="{81CECB0A-0472-4CE5-9967-4B4DB5F887C4}" srcOrd="0" destOrd="0" presId="urn:microsoft.com/office/officeart/2005/8/layout/vList2"/>
    <dgm:cxn modelId="{6D3C97E9-84DC-49D3-B853-2BDEC5F6D604}" type="presOf" srcId="{DC46AAEC-DA7C-4CDF-850A-A1977B048A35}" destId="{6FBDD663-0407-4C5B-A507-98CC2A10320F}" srcOrd="0" destOrd="0" presId="urn:microsoft.com/office/officeart/2005/8/layout/vList2"/>
    <dgm:cxn modelId="{05A3B0FE-B100-4375-931E-9FF0CAE62C0F}" srcId="{5FA90932-497E-47BE-9E7F-44C15CA0D844}" destId="{AB411146-9047-47CC-B009-9E62712988D1}" srcOrd="2" destOrd="0" parTransId="{8C026DDB-D281-4247-BF49-458A81E78F5E}" sibTransId="{180427B1-718F-4137-86EB-5EC2F89F5903}"/>
    <dgm:cxn modelId="{84EDDB67-393A-4351-81EB-E97A0FB9FD85}" srcId="{5FA90932-497E-47BE-9E7F-44C15CA0D844}" destId="{2B90FDCB-3915-407D-B97A-8DE1CAEDE983}" srcOrd="6" destOrd="0" parTransId="{A204D114-7F9D-4DCD-AC8D-0C30B6A519E0}" sibTransId="{BC133AD7-B0FB-43F4-BC85-9D5A922F7BA7}"/>
    <dgm:cxn modelId="{E45EC6E8-6A8C-455E-B439-837045EE8B49}" type="presOf" srcId="{F0EA1735-CB88-46F8-BDFF-E5D79F2F742D}" destId="{2D9E1D03-93CD-462C-8E57-35DEFD13C374}" srcOrd="0" destOrd="0" presId="urn:microsoft.com/office/officeart/2005/8/layout/vList2"/>
    <dgm:cxn modelId="{D56BBE2E-3EDE-46BD-8E04-5B5B0DB77227}" type="presOf" srcId="{8023DEE4-251D-4E0F-A90E-CB869AE0A9AD}" destId="{2A15B77D-78E9-44C9-B8F4-59F01F1C5F57}" srcOrd="0" destOrd="0" presId="urn:microsoft.com/office/officeart/2005/8/layout/vList2"/>
    <dgm:cxn modelId="{8678929D-54EE-4796-BC2C-93F56D357D15}" srcId="{5FA90932-497E-47BE-9E7F-44C15CA0D844}" destId="{B3B4F7F1-EAB2-44A9-BFF2-8C83B84F8FB6}" srcOrd="0" destOrd="0" parTransId="{24ECE336-07C4-4C19-AC5F-94B0FB7FE88C}" sibTransId="{D7946A4F-4386-47D0-A60B-EBD8D05B7E2D}"/>
    <dgm:cxn modelId="{D04A25F6-2D79-4837-8F19-9532183C5926}" type="presOf" srcId="{5FA90932-497E-47BE-9E7F-44C15CA0D844}" destId="{69428BAA-86A8-4EB1-A7A2-8EEF232EBA9B}" srcOrd="0" destOrd="0" presId="urn:microsoft.com/office/officeart/2005/8/layout/vList2"/>
    <dgm:cxn modelId="{6AC08C2F-C0D8-4608-8EEA-ECB5888F9BB3}" srcId="{5FA90932-497E-47BE-9E7F-44C15CA0D844}" destId="{64150415-1000-4B9E-BD35-BBA30DC0609A}" srcOrd="5" destOrd="0" parTransId="{AD1BCBC3-5580-4E6C-96A1-E87F441329FA}" sibTransId="{BC307255-3CF1-45B1-B884-3BDBF8E516A2}"/>
    <dgm:cxn modelId="{2E6C6087-EC0F-41A9-BAF4-25F2F90E6C25}" type="presOf" srcId="{B3B4F7F1-EAB2-44A9-BFF2-8C83B84F8FB6}" destId="{A5325206-2E2C-47C6-815C-D32E98F527BE}" srcOrd="0" destOrd="0" presId="urn:microsoft.com/office/officeart/2005/8/layout/vList2"/>
    <dgm:cxn modelId="{3E64090C-E997-48DA-AEA5-59035CEDC4DD}" srcId="{5FA90932-497E-47BE-9E7F-44C15CA0D844}" destId="{DC46AAEC-DA7C-4CDF-850A-A1977B048A35}" srcOrd="4" destOrd="0" parTransId="{1F20FD6F-5639-4A84-8EE5-0CCA87D247E7}" sibTransId="{9F3032D2-2391-4A74-B220-AABB1CBD9605}"/>
    <dgm:cxn modelId="{8549F901-54FC-44EC-A5AD-098169332756}" srcId="{5FA90932-497E-47BE-9E7F-44C15CA0D844}" destId="{F0EA1735-CB88-46F8-BDFF-E5D79F2F742D}" srcOrd="1" destOrd="0" parTransId="{E81274C9-78B3-4D99-9B9F-6D7C67DAEBE3}" sibTransId="{EACAB665-C4EF-4C13-B4FF-98BF4C83A59A}"/>
    <dgm:cxn modelId="{3619403A-BA8C-4425-9341-0AC54F08C07A}" type="presParOf" srcId="{69428BAA-86A8-4EB1-A7A2-8EEF232EBA9B}" destId="{A5325206-2E2C-47C6-815C-D32E98F527BE}" srcOrd="0" destOrd="0" presId="urn:microsoft.com/office/officeart/2005/8/layout/vList2"/>
    <dgm:cxn modelId="{136E381F-F2FF-494E-814A-DBF8845D9EF3}" type="presParOf" srcId="{69428BAA-86A8-4EB1-A7A2-8EEF232EBA9B}" destId="{C09006C6-16A3-4DA5-969D-382751A276F1}" srcOrd="1" destOrd="0" presId="urn:microsoft.com/office/officeart/2005/8/layout/vList2"/>
    <dgm:cxn modelId="{F500C845-030B-4FC9-8819-101551B12BA5}" type="presParOf" srcId="{69428BAA-86A8-4EB1-A7A2-8EEF232EBA9B}" destId="{2D9E1D03-93CD-462C-8E57-35DEFD13C374}" srcOrd="2" destOrd="0" presId="urn:microsoft.com/office/officeart/2005/8/layout/vList2"/>
    <dgm:cxn modelId="{1CB3C9B7-11DE-4279-998B-38C71950D0B9}" type="presParOf" srcId="{69428BAA-86A8-4EB1-A7A2-8EEF232EBA9B}" destId="{EE99F5B8-7202-4970-9E16-759C565CA20D}" srcOrd="3" destOrd="0" presId="urn:microsoft.com/office/officeart/2005/8/layout/vList2"/>
    <dgm:cxn modelId="{13B6993D-2C3A-42FD-89CF-CD0BB4E49D48}" type="presParOf" srcId="{69428BAA-86A8-4EB1-A7A2-8EEF232EBA9B}" destId="{81CECB0A-0472-4CE5-9967-4B4DB5F887C4}" srcOrd="4" destOrd="0" presId="urn:microsoft.com/office/officeart/2005/8/layout/vList2"/>
    <dgm:cxn modelId="{63E5996F-0566-4F8C-8F37-1063BEE6FDDC}" type="presParOf" srcId="{69428BAA-86A8-4EB1-A7A2-8EEF232EBA9B}" destId="{344544F1-4D11-4643-AC23-4F6A6BC2B8C3}" srcOrd="5" destOrd="0" presId="urn:microsoft.com/office/officeart/2005/8/layout/vList2"/>
    <dgm:cxn modelId="{C4E539FE-E76D-47D5-A087-BA618CE6C2A9}" type="presParOf" srcId="{69428BAA-86A8-4EB1-A7A2-8EEF232EBA9B}" destId="{2A15B77D-78E9-44C9-B8F4-59F01F1C5F57}" srcOrd="6" destOrd="0" presId="urn:microsoft.com/office/officeart/2005/8/layout/vList2"/>
    <dgm:cxn modelId="{A1E1B45E-1CF6-47B6-AE88-40139CE06C5C}" type="presParOf" srcId="{69428BAA-86A8-4EB1-A7A2-8EEF232EBA9B}" destId="{88A8C4AD-E017-4B5D-ADA8-5258A56861BF}" srcOrd="7" destOrd="0" presId="urn:microsoft.com/office/officeart/2005/8/layout/vList2"/>
    <dgm:cxn modelId="{1C2428F8-7118-42A7-A86D-AC17D2B70D20}" type="presParOf" srcId="{69428BAA-86A8-4EB1-A7A2-8EEF232EBA9B}" destId="{6FBDD663-0407-4C5B-A507-98CC2A10320F}" srcOrd="8" destOrd="0" presId="urn:microsoft.com/office/officeart/2005/8/layout/vList2"/>
    <dgm:cxn modelId="{4229A9B8-40DC-4059-82B2-5EECFF1E613B}" type="presParOf" srcId="{69428BAA-86A8-4EB1-A7A2-8EEF232EBA9B}" destId="{7F4EF262-8CD6-4C06-92D4-46DC4ACE1BB4}" srcOrd="9" destOrd="0" presId="urn:microsoft.com/office/officeart/2005/8/layout/vList2"/>
    <dgm:cxn modelId="{60E9203B-7794-41DC-AE08-AEAB44DC270F}" type="presParOf" srcId="{69428BAA-86A8-4EB1-A7A2-8EEF232EBA9B}" destId="{5A8056BE-C5C7-491F-A62B-A389570362FD}" srcOrd="10" destOrd="0" presId="urn:microsoft.com/office/officeart/2005/8/layout/vList2"/>
    <dgm:cxn modelId="{BBEEDD3E-40FF-4431-8AFC-10D06457D905}" type="presParOf" srcId="{69428BAA-86A8-4EB1-A7A2-8EEF232EBA9B}" destId="{D2BB9911-567D-4DF6-A95C-3E9DB9C066DF}" srcOrd="11" destOrd="0" presId="urn:microsoft.com/office/officeart/2005/8/layout/vList2"/>
    <dgm:cxn modelId="{984EC6DE-3E9B-40F7-92FE-00FD28FF6F3E}" type="presParOf" srcId="{69428BAA-86A8-4EB1-A7A2-8EEF232EBA9B}" destId="{3D02116F-4061-4A61-B411-D46FED2B093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36D3EC-C107-4A87-9A9C-17EE18CA6EC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9E0AAA90-F9AC-4D0F-93B2-199AEDBF75ED}">
      <dgm:prSet phldrT="[Texto]"/>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dgm:spPr>
      <dgm:t>
        <a:bodyPr/>
        <a:lstStyle/>
        <a:p>
          <a:r>
            <a:rPr lang="es-CL" b="1" dirty="0" smtClean="0">
              <a:effectLst>
                <a:outerShdw blurRad="38100" dist="38100" dir="2700000" algn="tl">
                  <a:srgbClr val="000000">
                    <a:alpha val="43137"/>
                  </a:srgbClr>
                </a:outerShdw>
              </a:effectLst>
            </a:rPr>
            <a:t>Simulación</a:t>
          </a:r>
          <a:endParaRPr lang="es-PE" b="1" dirty="0">
            <a:effectLst>
              <a:outerShdw blurRad="38100" dist="38100" dir="2700000" algn="tl">
                <a:srgbClr val="000000">
                  <a:alpha val="43137"/>
                </a:srgbClr>
              </a:outerShdw>
            </a:effectLst>
          </a:endParaRPr>
        </a:p>
      </dgm:t>
    </dgm:pt>
    <dgm:pt modelId="{15832015-31EC-443F-953B-CB53123FBCEC}" type="parTrans" cxnId="{2E55B9C5-E292-42D3-B52E-353B49FA6B25}">
      <dgm:prSet/>
      <dgm:spPr/>
      <dgm:t>
        <a:bodyPr/>
        <a:lstStyle/>
        <a:p>
          <a:endParaRPr lang="es-PE"/>
        </a:p>
      </dgm:t>
    </dgm:pt>
    <dgm:pt modelId="{D02ECB89-0A33-4B96-9652-EA5182794680}" type="sibTrans" cxnId="{2E55B9C5-E292-42D3-B52E-353B49FA6B25}">
      <dgm:prSet/>
      <dgm:spPr/>
      <dgm:t>
        <a:bodyPr/>
        <a:lstStyle/>
        <a:p>
          <a:endParaRPr lang="es-PE"/>
        </a:p>
      </dgm:t>
    </dgm:pt>
    <dgm:pt modelId="{A6153310-610C-41DC-8653-D7172EBCF0F7}">
      <dgm:prSet phldrT="[Texto]">
        <dgm:style>
          <a:lnRef idx="2">
            <a:schemeClr val="dk1">
              <a:shade val="50000"/>
            </a:schemeClr>
          </a:lnRef>
          <a:fillRef idx="1">
            <a:schemeClr val="dk1"/>
          </a:fillRef>
          <a:effectRef idx="0">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s-ES" dirty="0" smtClean="0">
              <a:solidFill>
                <a:schemeClr val="bg1"/>
              </a:solidFill>
            </a:rPr>
            <a:t>Proceso de experimentación </a:t>
          </a:r>
          <a:endParaRPr lang="es-PE" dirty="0">
            <a:solidFill>
              <a:schemeClr val="bg1"/>
            </a:solidFill>
          </a:endParaRPr>
        </a:p>
      </dgm:t>
    </dgm:pt>
    <dgm:pt modelId="{0D3197D5-815A-4885-8A65-DE7B4E465A6C}" type="parTrans" cxnId="{0C60080F-4CEC-4BDA-B98C-89C375F5F5E5}">
      <dgm:prSet/>
      <dgm:spPr/>
      <dgm:t>
        <a:bodyPr/>
        <a:lstStyle/>
        <a:p>
          <a:endParaRPr lang="es-PE"/>
        </a:p>
      </dgm:t>
    </dgm:pt>
    <dgm:pt modelId="{0463BAAB-031B-4C7A-BC2B-B37D0253B2E8}" type="sibTrans" cxnId="{0C60080F-4CEC-4BDA-B98C-89C375F5F5E5}">
      <dgm:prSet/>
      <dgm:spPr/>
      <dgm:t>
        <a:bodyPr/>
        <a:lstStyle/>
        <a:p>
          <a:endParaRPr lang="es-PE"/>
        </a:p>
      </dgm:t>
    </dgm:pt>
    <dgm:pt modelId="{FD138497-10AB-4ABE-A97D-B96661E10ED2}">
      <dgm:prSet phldrT="[Texto]">
        <dgm:style>
          <a:lnRef idx="2">
            <a:schemeClr val="dk1">
              <a:shade val="50000"/>
            </a:schemeClr>
          </a:lnRef>
          <a:fillRef idx="1">
            <a:schemeClr val="dk1"/>
          </a:fillRef>
          <a:effectRef idx="0">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s-ES" dirty="0" smtClean="0">
              <a:solidFill>
                <a:schemeClr val="bg1"/>
              </a:solidFill>
            </a:rPr>
            <a:t>El objetivo de imitar las situaciones reales</a:t>
          </a:r>
          <a:endParaRPr lang="es-PE" dirty="0">
            <a:solidFill>
              <a:schemeClr val="bg1"/>
            </a:solidFill>
          </a:endParaRPr>
        </a:p>
      </dgm:t>
    </dgm:pt>
    <dgm:pt modelId="{89C682C8-C994-4268-AED7-4D9E3B965FFA}" type="parTrans" cxnId="{517243D4-C6DF-424A-AF37-AF8E05C77D41}">
      <dgm:prSet/>
      <dgm:spPr/>
      <dgm:t>
        <a:bodyPr/>
        <a:lstStyle/>
        <a:p>
          <a:endParaRPr lang="es-PE"/>
        </a:p>
      </dgm:t>
    </dgm:pt>
    <dgm:pt modelId="{84AC78ED-6202-4550-B3C6-205FCF18AC1B}" type="sibTrans" cxnId="{517243D4-C6DF-424A-AF37-AF8E05C77D41}">
      <dgm:prSet/>
      <dgm:spPr/>
      <dgm:t>
        <a:bodyPr/>
        <a:lstStyle/>
        <a:p>
          <a:endParaRPr lang="es-PE"/>
        </a:p>
      </dgm:t>
    </dgm:pt>
    <dgm:pt modelId="{DD00C66D-A7B0-4C38-8F07-3767BD8D7A18}">
      <dgm:prSet phldrT="[Texto]"/>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dgm:spPr>
      <dgm:t>
        <a:bodyPr/>
        <a:lstStyle/>
        <a:p>
          <a:r>
            <a:rPr lang="es-CL" b="1" dirty="0" smtClean="0">
              <a:effectLst>
                <a:outerShdw blurRad="38100" dist="38100" dir="2700000" algn="tl">
                  <a:srgbClr val="000000">
                    <a:alpha val="43137"/>
                  </a:srgbClr>
                </a:outerShdw>
              </a:effectLst>
            </a:rPr>
            <a:t>Simulación de Laboratorio</a:t>
          </a:r>
          <a:endParaRPr lang="es-PE" b="1" dirty="0">
            <a:effectLst>
              <a:outerShdw blurRad="38100" dist="38100" dir="2700000" algn="tl">
                <a:srgbClr val="000000">
                  <a:alpha val="43137"/>
                </a:srgbClr>
              </a:outerShdw>
            </a:effectLst>
          </a:endParaRPr>
        </a:p>
      </dgm:t>
    </dgm:pt>
    <dgm:pt modelId="{3435EC22-C2B2-4D2F-94B2-E989B7F9F571}" type="parTrans" cxnId="{45ED8C65-6F1A-4F31-8DA3-A8F03F7AC846}">
      <dgm:prSet/>
      <dgm:spPr/>
      <dgm:t>
        <a:bodyPr/>
        <a:lstStyle/>
        <a:p>
          <a:endParaRPr lang="es-PE"/>
        </a:p>
      </dgm:t>
    </dgm:pt>
    <dgm:pt modelId="{B3EC6F60-B05E-404D-9B55-AE4B2562B30A}" type="sibTrans" cxnId="{45ED8C65-6F1A-4F31-8DA3-A8F03F7AC846}">
      <dgm:prSet/>
      <dgm:spPr/>
      <dgm:t>
        <a:bodyPr/>
        <a:lstStyle/>
        <a:p>
          <a:endParaRPr lang="es-PE"/>
        </a:p>
      </dgm:t>
    </dgm:pt>
    <dgm:pt modelId="{D2ED3657-D87E-4D76-B405-6ED50CB7EA95}">
      <dgm:prSet phldrT="[Texto]">
        <dgm:style>
          <a:lnRef idx="2">
            <a:schemeClr val="dk1">
              <a:shade val="50000"/>
            </a:schemeClr>
          </a:lnRef>
          <a:fillRef idx="1">
            <a:schemeClr val="dk1"/>
          </a:fillRef>
          <a:effectRef idx="0">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s-CL" dirty="0" smtClean="0">
              <a:solidFill>
                <a:schemeClr val="bg1"/>
              </a:solidFill>
            </a:rPr>
            <a:t>HOMBRE     </a:t>
          </a:r>
        </a:p>
        <a:p>
          <a:pPr algn="ctr"/>
          <a:r>
            <a:rPr lang="es-CL" dirty="0" smtClean="0">
              <a:solidFill>
                <a:schemeClr val="bg1"/>
              </a:solidFill>
            </a:rPr>
            <a:t>-</a:t>
          </a:r>
        </a:p>
        <a:p>
          <a:pPr algn="ctr"/>
          <a:r>
            <a:rPr lang="es-CL" dirty="0" smtClean="0">
              <a:solidFill>
                <a:schemeClr val="bg1"/>
              </a:solidFill>
            </a:rPr>
            <a:t>MAQUINA</a:t>
          </a:r>
          <a:endParaRPr lang="es-PE" dirty="0">
            <a:solidFill>
              <a:schemeClr val="bg1"/>
            </a:solidFill>
          </a:endParaRPr>
        </a:p>
      </dgm:t>
    </dgm:pt>
    <dgm:pt modelId="{F74AAA00-D007-4C89-A503-913AF2132A7C}" type="parTrans" cxnId="{1B018BD9-85E7-428D-B963-73B03163FEA4}">
      <dgm:prSet/>
      <dgm:spPr/>
      <dgm:t>
        <a:bodyPr/>
        <a:lstStyle/>
        <a:p>
          <a:endParaRPr lang="es-PE"/>
        </a:p>
      </dgm:t>
    </dgm:pt>
    <dgm:pt modelId="{108ECC0F-6C47-4F69-B19F-F793BAB789AE}" type="sibTrans" cxnId="{1B018BD9-85E7-428D-B963-73B03163FEA4}">
      <dgm:prSet/>
      <dgm:spPr/>
      <dgm:t>
        <a:bodyPr/>
        <a:lstStyle/>
        <a:p>
          <a:endParaRPr lang="es-PE"/>
        </a:p>
      </dgm:t>
    </dgm:pt>
    <dgm:pt modelId="{288A7613-7801-4A03-B285-787BDC3D6ED1}">
      <dgm:prSet phldrT="[Texto]">
        <dgm:style>
          <a:lnRef idx="2">
            <a:schemeClr val="dk1">
              <a:shade val="50000"/>
            </a:schemeClr>
          </a:lnRef>
          <a:fillRef idx="1">
            <a:schemeClr val="dk1"/>
          </a:fillRef>
          <a:effectRef idx="0">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s-CL" dirty="0" smtClean="0">
              <a:solidFill>
                <a:schemeClr val="bg1"/>
              </a:solidFill>
            </a:rPr>
            <a:t>Computadora recolecta y genera información.</a:t>
          </a:r>
          <a:endParaRPr lang="es-PE" dirty="0">
            <a:solidFill>
              <a:schemeClr val="bg1"/>
            </a:solidFill>
          </a:endParaRPr>
        </a:p>
      </dgm:t>
    </dgm:pt>
    <dgm:pt modelId="{F5391F6E-E5DB-447B-8C72-ABDE5D3A405C}" type="parTrans" cxnId="{A335B57E-F089-4D6E-B69E-FF31A55C132B}">
      <dgm:prSet/>
      <dgm:spPr/>
      <dgm:t>
        <a:bodyPr/>
        <a:lstStyle/>
        <a:p>
          <a:endParaRPr lang="es-PE"/>
        </a:p>
      </dgm:t>
    </dgm:pt>
    <dgm:pt modelId="{E31F8B9C-E35D-4014-9D6F-E62CDF1DC1AF}" type="sibTrans" cxnId="{A335B57E-F089-4D6E-B69E-FF31A55C132B}">
      <dgm:prSet/>
      <dgm:spPr/>
      <dgm:t>
        <a:bodyPr/>
        <a:lstStyle/>
        <a:p>
          <a:endParaRPr lang="es-PE"/>
        </a:p>
      </dgm:t>
    </dgm:pt>
    <dgm:pt modelId="{AFA2EC17-F063-492F-9550-DDA0909FD8D7}" type="pres">
      <dgm:prSet presAssocID="{1F36D3EC-C107-4A87-9A9C-17EE18CA6EC3}" presName="list" presStyleCnt="0">
        <dgm:presLayoutVars>
          <dgm:dir/>
          <dgm:animLvl val="lvl"/>
        </dgm:presLayoutVars>
      </dgm:prSet>
      <dgm:spPr/>
      <dgm:t>
        <a:bodyPr/>
        <a:lstStyle/>
        <a:p>
          <a:endParaRPr lang="es-PE"/>
        </a:p>
      </dgm:t>
    </dgm:pt>
    <dgm:pt modelId="{B7F55B6D-96AC-403E-953C-2ECB635D7443}" type="pres">
      <dgm:prSet presAssocID="{9E0AAA90-F9AC-4D0F-93B2-199AEDBF75ED}" presName="posSpace" presStyleCnt="0"/>
      <dgm:spPr/>
    </dgm:pt>
    <dgm:pt modelId="{107F516B-C5BD-4CB4-86DC-FD6219C4C59D}" type="pres">
      <dgm:prSet presAssocID="{9E0AAA90-F9AC-4D0F-93B2-199AEDBF75ED}" presName="vertFlow" presStyleCnt="0"/>
      <dgm:spPr/>
    </dgm:pt>
    <dgm:pt modelId="{FF718AEA-41A3-47FD-AF5C-994A7B6F6FA2}" type="pres">
      <dgm:prSet presAssocID="{9E0AAA90-F9AC-4D0F-93B2-199AEDBF75ED}" presName="topSpace" presStyleCnt="0"/>
      <dgm:spPr/>
    </dgm:pt>
    <dgm:pt modelId="{046D9509-C678-4EAD-A2AC-B6AB032A2BCF}" type="pres">
      <dgm:prSet presAssocID="{9E0AAA90-F9AC-4D0F-93B2-199AEDBF75ED}" presName="firstComp" presStyleCnt="0"/>
      <dgm:spPr/>
    </dgm:pt>
    <dgm:pt modelId="{6EAA72DC-BA5B-4E22-A73C-23DD54ADE942}" type="pres">
      <dgm:prSet presAssocID="{9E0AAA90-F9AC-4D0F-93B2-199AEDBF75ED}" presName="firstChild" presStyleLbl="bgAccFollowNode1" presStyleIdx="0" presStyleCnt="4"/>
      <dgm:spPr/>
      <dgm:t>
        <a:bodyPr/>
        <a:lstStyle/>
        <a:p>
          <a:endParaRPr lang="es-PE"/>
        </a:p>
      </dgm:t>
    </dgm:pt>
    <dgm:pt modelId="{686E1556-09B1-4C5F-A08B-0B2166671918}" type="pres">
      <dgm:prSet presAssocID="{9E0AAA90-F9AC-4D0F-93B2-199AEDBF75ED}" presName="firstChildTx" presStyleLbl="bgAccFollowNode1" presStyleIdx="0" presStyleCnt="4">
        <dgm:presLayoutVars>
          <dgm:bulletEnabled val="1"/>
        </dgm:presLayoutVars>
      </dgm:prSet>
      <dgm:spPr/>
      <dgm:t>
        <a:bodyPr/>
        <a:lstStyle/>
        <a:p>
          <a:endParaRPr lang="es-PE"/>
        </a:p>
      </dgm:t>
    </dgm:pt>
    <dgm:pt modelId="{9AA16B47-E46A-48C6-8D4D-387FE015B52E}" type="pres">
      <dgm:prSet presAssocID="{FD138497-10AB-4ABE-A97D-B96661E10ED2}" presName="comp" presStyleCnt="0"/>
      <dgm:spPr/>
    </dgm:pt>
    <dgm:pt modelId="{EB034808-43C6-45DE-8AC6-2988B1DDFE99}" type="pres">
      <dgm:prSet presAssocID="{FD138497-10AB-4ABE-A97D-B96661E10ED2}" presName="child" presStyleLbl="bgAccFollowNode1" presStyleIdx="1" presStyleCnt="4"/>
      <dgm:spPr/>
      <dgm:t>
        <a:bodyPr/>
        <a:lstStyle/>
        <a:p>
          <a:endParaRPr lang="es-PE"/>
        </a:p>
      </dgm:t>
    </dgm:pt>
    <dgm:pt modelId="{B5CBAC95-2DB6-4518-A3DC-36A2E8145310}" type="pres">
      <dgm:prSet presAssocID="{FD138497-10AB-4ABE-A97D-B96661E10ED2}" presName="childTx" presStyleLbl="bgAccFollowNode1" presStyleIdx="1" presStyleCnt="4">
        <dgm:presLayoutVars>
          <dgm:bulletEnabled val="1"/>
        </dgm:presLayoutVars>
      </dgm:prSet>
      <dgm:spPr/>
      <dgm:t>
        <a:bodyPr/>
        <a:lstStyle/>
        <a:p>
          <a:endParaRPr lang="es-PE"/>
        </a:p>
      </dgm:t>
    </dgm:pt>
    <dgm:pt modelId="{BDF6DE0A-F4CE-4A58-A94F-69B136A8B46D}" type="pres">
      <dgm:prSet presAssocID="{9E0AAA90-F9AC-4D0F-93B2-199AEDBF75ED}" presName="negSpace" presStyleCnt="0"/>
      <dgm:spPr/>
    </dgm:pt>
    <dgm:pt modelId="{4425AD04-13CB-4034-960E-EE5CCCE9E159}" type="pres">
      <dgm:prSet presAssocID="{9E0AAA90-F9AC-4D0F-93B2-199AEDBF75ED}" presName="circle" presStyleLbl="node1" presStyleIdx="0" presStyleCnt="2"/>
      <dgm:spPr/>
      <dgm:t>
        <a:bodyPr/>
        <a:lstStyle/>
        <a:p>
          <a:endParaRPr lang="es-PE"/>
        </a:p>
      </dgm:t>
    </dgm:pt>
    <dgm:pt modelId="{06617B07-55DD-455D-8E73-94949C182A5B}" type="pres">
      <dgm:prSet presAssocID="{D02ECB89-0A33-4B96-9652-EA5182794680}" presName="transSpace" presStyleCnt="0"/>
      <dgm:spPr/>
    </dgm:pt>
    <dgm:pt modelId="{53BB5A30-BEB4-4628-863C-97981C8EBA5C}" type="pres">
      <dgm:prSet presAssocID="{DD00C66D-A7B0-4C38-8F07-3767BD8D7A18}" presName="posSpace" presStyleCnt="0"/>
      <dgm:spPr/>
    </dgm:pt>
    <dgm:pt modelId="{020E3FC4-8FF4-4C48-AFF5-AFA86EAC7629}" type="pres">
      <dgm:prSet presAssocID="{DD00C66D-A7B0-4C38-8F07-3767BD8D7A18}" presName="vertFlow" presStyleCnt="0"/>
      <dgm:spPr/>
    </dgm:pt>
    <dgm:pt modelId="{81E7C0D6-EDEA-477F-8E47-6F883D16F2FF}" type="pres">
      <dgm:prSet presAssocID="{DD00C66D-A7B0-4C38-8F07-3767BD8D7A18}" presName="topSpace" presStyleCnt="0"/>
      <dgm:spPr/>
    </dgm:pt>
    <dgm:pt modelId="{2DAC81AF-E113-49C1-AE50-2CA6B78230DD}" type="pres">
      <dgm:prSet presAssocID="{DD00C66D-A7B0-4C38-8F07-3767BD8D7A18}" presName="firstComp" presStyleCnt="0"/>
      <dgm:spPr/>
    </dgm:pt>
    <dgm:pt modelId="{0B4EBE0C-1CC3-4F72-9BCD-F0D930F525C9}" type="pres">
      <dgm:prSet presAssocID="{DD00C66D-A7B0-4C38-8F07-3767BD8D7A18}" presName="firstChild" presStyleLbl="bgAccFollowNode1" presStyleIdx="2" presStyleCnt="4"/>
      <dgm:spPr/>
      <dgm:t>
        <a:bodyPr/>
        <a:lstStyle/>
        <a:p>
          <a:endParaRPr lang="es-PE"/>
        </a:p>
      </dgm:t>
    </dgm:pt>
    <dgm:pt modelId="{1AA17341-48A0-4441-8A3D-9A230FB6C735}" type="pres">
      <dgm:prSet presAssocID="{DD00C66D-A7B0-4C38-8F07-3767BD8D7A18}" presName="firstChildTx" presStyleLbl="bgAccFollowNode1" presStyleIdx="2" presStyleCnt="4">
        <dgm:presLayoutVars>
          <dgm:bulletEnabled val="1"/>
        </dgm:presLayoutVars>
      </dgm:prSet>
      <dgm:spPr/>
      <dgm:t>
        <a:bodyPr/>
        <a:lstStyle/>
        <a:p>
          <a:endParaRPr lang="es-PE"/>
        </a:p>
      </dgm:t>
    </dgm:pt>
    <dgm:pt modelId="{80204DBC-72DA-4890-ADFA-20EC55D87B1E}" type="pres">
      <dgm:prSet presAssocID="{288A7613-7801-4A03-B285-787BDC3D6ED1}" presName="comp" presStyleCnt="0"/>
      <dgm:spPr/>
    </dgm:pt>
    <dgm:pt modelId="{EDD796C7-0E99-45EB-973B-3C0B033ECD01}" type="pres">
      <dgm:prSet presAssocID="{288A7613-7801-4A03-B285-787BDC3D6ED1}" presName="child" presStyleLbl="bgAccFollowNode1" presStyleIdx="3" presStyleCnt="4"/>
      <dgm:spPr/>
      <dgm:t>
        <a:bodyPr/>
        <a:lstStyle/>
        <a:p>
          <a:endParaRPr lang="es-PE"/>
        </a:p>
      </dgm:t>
    </dgm:pt>
    <dgm:pt modelId="{4275717F-BADA-483A-8B90-095E214CAF36}" type="pres">
      <dgm:prSet presAssocID="{288A7613-7801-4A03-B285-787BDC3D6ED1}" presName="childTx" presStyleLbl="bgAccFollowNode1" presStyleIdx="3" presStyleCnt="4">
        <dgm:presLayoutVars>
          <dgm:bulletEnabled val="1"/>
        </dgm:presLayoutVars>
      </dgm:prSet>
      <dgm:spPr/>
      <dgm:t>
        <a:bodyPr/>
        <a:lstStyle/>
        <a:p>
          <a:endParaRPr lang="es-PE"/>
        </a:p>
      </dgm:t>
    </dgm:pt>
    <dgm:pt modelId="{5EC9578D-681B-4344-9C9C-1EF77F0DA6D5}" type="pres">
      <dgm:prSet presAssocID="{DD00C66D-A7B0-4C38-8F07-3767BD8D7A18}" presName="negSpace" presStyleCnt="0"/>
      <dgm:spPr/>
    </dgm:pt>
    <dgm:pt modelId="{3411D6F5-AA7D-453D-AE5B-FF1E9E77792D}" type="pres">
      <dgm:prSet presAssocID="{DD00C66D-A7B0-4C38-8F07-3767BD8D7A18}" presName="circle" presStyleLbl="node1" presStyleIdx="1" presStyleCnt="2"/>
      <dgm:spPr/>
      <dgm:t>
        <a:bodyPr/>
        <a:lstStyle/>
        <a:p>
          <a:endParaRPr lang="es-PE"/>
        </a:p>
      </dgm:t>
    </dgm:pt>
  </dgm:ptLst>
  <dgm:cxnLst>
    <dgm:cxn modelId="{CE502659-C37E-4C23-9685-CC33C7C12339}" type="presOf" srcId="{DD00C66D-A7B0-4C38-8F07-3767BD8D7A18}" destId="{3411D6F5-AA7D-453D-AE5B-FF1E9E77792D}" srcOrd="0" destOrd="0" presId="urn:microsoft.com/office/officeart/2005/8/layout/hList9"/>
    <dgm:cxn modelId="{D1CC632C-3059-4CF3-B765-1A040DC67D10}" type="presOf" srcId="{A6153310-610C-41DC-8653-D7172EBCF0F7}" destId="{6EAA72DC-BA5B-4E22-A73C-23DD54ADE942}" srcOrd="0" destOrd="0" presId="urn:microsoft.com/office/officeart/2005/8/layout/hList9"/>
    <dgm:cxn modelId="{FBA58493-F3A0-47AA-8EF6-DF35F97280D2}" type="presOf" srcId="{D2ED3657-D87E-4D76-B405-6ED50CB7EA95}" destId="{1AA17341-48A0-4441-8A3D-9A230FB6C735}" srcOrd="1" destOrd="0" presId="urn:microsoft.com/office/officeart/2005/8/layout/hList9"/>
    <dgm:cxn modelId="{76D0F45F-8282-4C45-AD93-A9243ADC0947}" type="presOf" srcId="{288A7613-7801-4A03-B285-787BDC3D6ED1}" destId="{EDD796C7-0E99-45EB-973B-3C0B033ECD01}" srcOrd="0" destOrd="0" presId="urn:microsoft.com/office/officeart/2005/8/layout/hList9"/>
    <dgm:cxn modelId="{45ED8C65-6F1A-4F31-8DA3-A8F03F7AC846}" srcId="{1F36D3EC-C107-4A87-9A9C-17EE18CA6EC3}" destId="{DD00C66D-A7B0-4C38-8F07-3767BD8D7A18}" srcOrd="1" destOrd="0" parTransId="{3435EC22-C2B2-4D2F-94B2-E989B7F9F571}" sibTransId="{B3EC6F60-B05E-404D-9B55-AE4B2562B30A}"/>
    <dgm:cxn modelId="{C4789823-E10F-4AB4-A67E-9768E7C47C7B}" type="presOf" srcId="{D2ED3657-D87E-4D76-B405-6ED50CB7EA95}" destId="{0B4EBE0C-1CC3-4F72-9BCD-F0D930F525C9}" srcOrd="0" destOrd="0" presId="urn:microsoft.com/office/officeart/2005/8/layout/hList9"/>
    <dgm:cxn modelId="{6393C91E-7ED4-4FA1-BA6D-27FDFF011E22}" type="presOf" srcId="{A6153310-610C-41DC-8653-D7172EBCF0F7}" destId="{686E1556-09B1-4C5F-A08B-0B2166671918}" srcOrd="1" destOrd="0" presId="urn:microsoft.com/office/officeart/2005/8/layout/hList9"/>
    <dgm:cxn modelId="{F9D4F45F-4A16-4A42-8681-CF4060B91680}" type="presOf" srcId="{1F36D3EC-C107-4A87-9A9C-17EE18CA6EC3}" destId="{AFA2EC17-F063-492F-9550-DDA0909FD8D7}" srcOrd="0" destOrd="0" presId="urn:microsoft.com/office/officeart/2005/8/layout/hList9"/>
    <dgm:cxn modelId="{AE39A274-ACFE-49F1-A390-680DEB1BBF90}" type="presOf" srcId="{FD138497-10AB-4ABE-A97D-B96661E10ED2}" destId="{B5CBAC95-2DB6-4518-A3DC-36A2E8145310}" srcOrd="1" destOrd="0" presId="urn:microsoft.com/office/officeart/2005/8/layout/hList9"/>
    <dgm:cxn modelId="{BC35E366-1716-4CCD-82C0-0DDE8B419804}" type="presOf" srcId="{FD138497-10AB-4ABE-A97D-B96661E10ED2}" destId="{EB034808-43C6-45DE-8AC6-2988B1DDFE99}" srcOrd="0" destOrd="0" presId="urn:microsoft.com/office/officeart/2005/8/layout/hList9"/>
    <dgm:cxn modelId="{2E55B9C5-E292-42D3-B52E-353B49FA6B25}" srcId="{1F36D3EC-C107-4A87-9A9C-17EE18CA6EC3}" destId="{9E0AAA90-F9AC-4D0F-93B2-199AEDBF75ED}" srcOrd="0" destOrd="0" parTransId="{15832015-31EC-443F-953B-CB53123FBCEC}" sibTransId="{D02ECB89-0A33-4B96-9652-EA5182794680}"/>
    <dgm:cxn modelId="{0C60080F-4CEC-4BDA-B98C-89C375F5F5E5}" srcId="{9E0AAA90-F9AC-4D0F-93B2-199AEDBF75ED}" destId="{A6153310-610C-41DC-8653-D7172EBCF0F7}" srcOrd="0" destOrd="0" parTransId="{0D3197D5-815A-4885-8A65-DE7B4E465A6C}" sibTransId="{0463BAAB-031B-4C7A-BC2B-B37D0253B2E8}"/>
    <dgm:cxn modelId="{A335B57E-F089-4D6E-B69E-FF31A55C132B}" srcId="{DD00C66D-A7B0-4C38-8F07-3767BD8D7A18}" destId="{288A7613-7801-4A03-B285-787BDC3D6ED1}" srcOrd="1" destOrd="0" parTransId="{F5391F6E-E5DB-447B-8C72-ABDE5D3A405C}" sibTransId="{E31F8B9C-E35D-4014-9D6F-E62CDF1DC1AF}"/>
    <dgm:cxn modelId="{1B018BD9-85E7-428D-B963-73B03163FEA4}" srcId="{DD00C66D-A7B0-4C38-8F07-3767BD8D7A18}" destId="{D2ED3657-D87E-4D76-B405-6ED50CB7EA95}" srcOrd="0" destOrd="0" parTransId="{F74AAA00-D007-4C89-A503-913AF2132A7C}" sibTransId="{108ECC0F-6C47-4F69-B19F-F793BAB789AE}"/>
    <dgm:cxn modelId="{517243D4-C6DF-424A-AF37-AF8E05C77D41}" srcId="{9E0AAA90-F9AC-4D0F-93B2-199AEDBF75ED}" destId="{FD138497-10AB-4ABE-A97D-B96661E10ED2}" srcOrd="1" destOrd="0" parTransId="{89C682C8-C994-4268-AED7-4D9E3B965FFA}" sibTransId="{84AC78ED-6202-4550-B3C6-205FCF18AC1B}"/>
    <dgm:cxn modelId="{C220B674-3C1A-4972-B02E-3A0A915D70AF}" type="presOf" srcId="{9E0AAA90-F9AC-4D0F-93B2-199AEDBF75ED}" destId="{4425AD04-13CB-4034-960E-EE5CCCE9E159}" srcOrd="0" destOrd="0" presId="urn:microsoft.com/office/officeart/2005/8/layout/hList9"/>
    <dgm:cxn modelId="{BB6B4468-349C-49ED-9AAA-16BE5CACA7D2}" type="presOf" srcId="{288A7613-7801-4A03-B285-787BDC3D6ED1}" destId="{4275717F-BADA-483A-8B90-095E214CAF36}" srcOrd="1" destOrd="0" presId="urn:microsoft.com/office/officeart/2005/8/layout/hList9"/>
    <dgm:cxn modelId="{8EF6EE73-DC3A-4336-9FCA-2FB842401841}" type="presParOf" srcId="{AFA2EC17-F063-492F-9550-DDA0909FD8D7}" destId="{B7F55B6D-96AC-403E-953C-2ECB635D7443}" srcOrd="0" destOrd="0" presId="urn:microsoft.com/office/officeart/2005/8/layout/hList9"/>
    <dgm:cxn modelId="{B6F929BE-725F-4CC5-AC80-91ADE6D512CD}" type="presParOf" srcId="{AFA2EC17-F063-492F-9550-DDA0909FD8D7}" destId="{107F516B-C5BD-4CB4-86DC-FD6219C4C59D}" srcOrd="1" destOrd="0" presId="urn:microsoft.com/office/officeart/2005/8/layout/hList9"/>
    <dgm:cxn modelId="{F59A57E6-1FEA-4D5F-ACEC-D27B7B6BEA83}" type="presParOf" srcId="{107F516B-C5BD-4CB4-86DC-FD6219C4C59D}" destId="{FF718AEA-41A3-47FD-AF5C-994A7B6F6FA2}" srcOrd="0" destOrd="0" presId="urn:microsoft.com/office/officeart/2005/8/layout/hList9"/>
    <dgm:cxn modelId="{34D95CC9-7201-4924-A6B3-CAA7E0DC99B1}" type="presParOf" srcId="{107F516B-C5BD-4CB4-86DC-FD6219C4C59D}" destId="{046D9509-C678-4EAD-A2AC-B6AB032A2BCF}" srcOrd="1" destOrd="0" presId="urn:microsoft.com/office/officeart/2005/8/layout/hList9"/>
    <dgm:cxn modelId="{305ABAE8-9C18-46E6-A958-C8B970727E3E}" type="presParOf" srcId="{046D9509-C678-4EAD-A2AC-B6AB032A2BCF}" destId="{6EAA72DC-BA5B-4E22-A73C-23DD54ADE942}" srcOrd="0" destOrd="0" presId="urn:microsoft.com/office/officeart/2005/8/layout/hList9"/>
    <dgm:cxn modelId="{D23221B6-084A-48D6-8686-A2228FB3425D}" type="presParOf" srcId="{046D9509-C678-4EAD-A2AC-B6AB032A2BCF}" destId="{686E1556-09B1-4C5F-A08B-0B2166671918}" srcOrd="1" destOrd="0" presId="urn:microsoft.com/office/officeart/2005/8/layout/hList9"/>
    <dgm:cxn modelId="{209C1B58-7AF5-4D0E-84D4-83F2C688BAA0}" type="presParOf" srcId="{107F516B-C5BD-4CB4-86DC-FD6219C4C59D}" destId="{9AA16B47-E46A-48C6-8D4D-387FE015B52E}" srcOrd="2" destOrd="0" presId="urn:microsoft.com/office/officeart/2005/8/layout/hList9"/>
    <dgm:cxn modelId="{2B897A53-D299-48E1-ACF7-06357BB854FB}" type="presParOf" srcId="{9AA16B47-E46A-48C6-8D4D-387FE015B52E}" destId="{EB034808-43C6-45DE-8AC6-2988B1DDFE99}" srcOrd="0" destOrd="0" presId="urn:microsoft.com/office/officeart/2005/8/layout/hList9"/>
    <dgm:cxn modelId="{AE33C664-B604-482D-898B-DAE1A1C2D741}" type="presParOf" srcId="{9AA16B47-E46A-48C6-8D4D-387FE015B52E}" destId="{B5CBAC95-2DB6-4518-A3DC-36A2E8145310}" srcOrd="1" destOrd="0" presId="urn:microsoft.com/office/officeart/2005/8/layout/hList9"/>
    <dgm:cxn modelId="{9D067ECA-E6CC-4454-AA25-86EFE1765089}" type="presParOf" srcId="{AFA2EC17-F063-492F-9550-DDA0909FD8D7}" destId="{BDF6DE0A-F4CE-4A58-A94F-69B136A8B46D}" srcOrd="2" destOrd="0" presId="urn:microsoft.com/office/officeart/2005/8/layout/hList9"/>
    <dgm:cxn modelId="{781F97EB-9454-4AEB-8119-0A03292CE0BB}" type="presParOf" srcId="{AFA2EC17-F063-492F-9550-DDA0909FD8D7}" destId="{4425AD04-13CB-4034-960E-EE5CCCE9E159}" srcOrd="3" destOrd="0" presId="urn:microsoft.com/office/officeart/2005/8/layout/hList9"/>
    <dgm:cxn modelId="{3C339A9A-C1FA-46B6-80E6-1AD3644E81AE}" type="presParOf" srcId="{AFA2EC17-F063-492F-9550-DDA0909FD8D7}" destId="{06617B07-55DD-455D-8E73-94949C182A5B}" srcOrd="4" destOrd="0" presId="urn:microsoft.com/office/officeart/2005/8/layout/hList9"/>
    <dgm:cxn modelId="{331B0222-1FDF-4B50-967E-83E69F6D4BD7}" type="presParOf" srcId="{AFA2EC17-F063-492F-9550-DDA0909FD8D7}" destId="{53BB5A30-BEB4-4628-863C-97981C8EBA5C}" srcOrd="5" destOrd="0" presId="urn:microsoft.com/office/officeart/2005/8/layout/hList9"/>
    <dgm:cxn modelId="{14BFB330-6C0F-4621-9901-7073C5916E43}" type="presParOf" srcId="{AFA2EC17-F063-492F-9550-DDA0909FD8D7}" destId="{020E3FC4-8FF4-4C48-AFF5-AFA86EAC7629}" srcOrd="6" destOrd="0" presId="urn:microsoft.com/office/officeart/2005/8/layout/hList9"/>
    <dgm:cxn modelId="{12C70A23-2BB0-4B70-8C7E-CC72C686FBA3}" type="presParOf" srcId="{020E3FC4-8FF4-4C48-AFF5-AFA86EAC7629}" destId="{81E7C0D6-EDEA-477F-8E47-6F883D16F2FF}" srcOrd="0" destOrd="0" presId="urn:microsoft.com/office/officeart/2005/8/layout/hList9"/>
    <dgm:cxn modelId="{A071D7AA-012C-4D68-AE38-3BE38E6E7625}" type="presParOf" srcId="{020E3FC4-8FF4-4C48-AFF5-AFA86EAC7629}" destId="{2DAC81AF-E113-49C1-AE50-2CA6B78230DD}" srcOrd="1" destOrd="0" presId="urn:microsoft.com/office/officeart/2005/8/layout/hList9"/>
    <dgm:cxn modelId="{235DA3F8-309A-47F8-8BC6-50C7CA30F60F}" type="presParOf" srcId="{2DAC81AF-E113-49C1-AE50-2CA6B78230DD}" destId="{0B4EBE0C-1CC3-4F72-9BCD-F0D930F525C9}" srcOrd="0" destOrd="0" presId="urn:microsoft.com/office/officeart/2005/8/layout/hList9"/>
    <dgm:cxn modelId="{01020698-C330-44C3-9D4C-15E712EDFD10}" type="presParOf" srcId="{2DAC81AF-E113-49C1-AE50-2CA6B78230DD}" destId="{1AA17341-48A0-4441-8A3D-9A230FB6C735}" srcOrd="1" destOrd="0" presId="urn:microsoft.com/office/officeart/2005/8/layout/hList9"/>
    <dgm:cxn modelId="{1E37420A-4F1E-4CEF-A256-615B7603636B}" type="presParOf" srcId="{020E3FC4-8FF4-4C48-AFF5-AFA86EAC7629}" destId="{80204DBC-72DA-4890-ADFA-20EC55D87B1E}" srcOrd="2" destOrd="0" presId="urn:microsoft.com/office/officeart/2005/8/layout/hList9"/>
    <dgm:cxn modelId="{F19C4F57-E792-4C66-ABCB-4138B9F0F707}" type="presParOf" srcId="{80204DBC-72DA-4890-ADFA-20EC55D87B1E}" destId="{EDD796C7-0E99-45EB-973B-3C0B033ECD01}" srcOrd="0" destOrd="0" presId="urn:microsoft.com/office/officeart/2005/8/layout/hList9"/>
    <dgm:cxn modelId="{0D2E5279-7999-43A3-AA9C-6D25D3656586}" type="presParOf" srcId="{80204DBC-72DA-4890-ADFA-20EC55D87B1E}" destId="{4275717F-BADA-483A-8B90-095E214CAF36}" srcOrd="1" destOrd="0" presId="urn:microsoft.com/office/officeart/2005/8/layout/hList9"/>
    <dgm:cxn modelId="{4A07A4E2-540A-49EE-ACEA-871D9CF4E95F}" type="presParOf" srcId="{AFA2EC17-F063-492F-9550-DDA0909FD8D7}" destId="{5EC9578D-681B-4344-9C9C-1EF77F0DA6D5}" srcOrd="7" destOrd="0" presId="urn:microsoft.com/office/officeart/2005/8/layout/hList9"/>
    <dgm:cxn modelId="{A37E0962-6233-40CA-B90D-5CF448D76323}" type="presParOf" srcId="{AFA2EC17-F063-492F-9550-DDA0909FD8D7}" destId="{3411D6F5-AA7D-453D-AE5B-FF1E9E77792D}" srcOrd="8"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2A0C87-BE6B-4431-BBD4-FBDA0EB96239}" type="doc">
      <dgm:prSet loTypeId="urn:microsoft.com/office/officeart/2005/8/layout/hierarchy2" loCatId="hierarchy" qsTypeId="urn:microsoft.com/office/officeart/2005/8/quickstyle/3d7" qsCatId="3D" csTypeId="urn:microsoft.com/office/officeart/2005/8/colors/accent1_2" csCatId="accent1" phldr="1"/>
      <dgm:spPr/>
      <dgm:t>
        <a:bodyPr/>
        <a:lstStyle/>
        <a:p>
          <a:endParaRPr lang="es-PE"/>
        </a:p>
      </dgm:t>
    </dgm:pt>
    <dgm:pt modelId="{A3660440-81C9-4B21-BC5D-1687996330E4}">
      <dgm:prSet phldrT="[Texto]" custT="1"/>
      <dgm:spPr/>
      <dgm:t>
        <a:bodyPr/>
        <a:lstStyle/>
        <a:p>
          <a:r>
            <a:rPr lang="es-CL" sz="2400" b="1" dirty="0" smtClean="0">
              <a:solidFill>
                <a:schemeClr val="bg1"/>
              </a:solidFill>
            </a:rPr>
            <a:t>Ambientes Virtuales</a:t>
          </a:r>
          <a:endParaRPr lang="es-PE" sz="2400" b="1" dirty="0">
            <a:solidFill>
              <a:schemeClr val="bg1"/>
            </a:solidFill>
          </a:endParaRPr>
        </a:p>
      </dgm:t>
    </dgm:pt>
    <dgm:pt modelId="{1EC98B3E-AE4A-4CFA-942C-0F48D112D00D}" type="parTrans" cxnId="{AE8788FE-AC96-4E69-81B6-870E9D400C46}">
      <dgm:prSet/>
      <dgm:spPr/>
      <dgm:t>
        <a:bodyPr/>
        <a:lstStyle/>
        <a:p>
          <a:endParaRPr lang="es-PE" sz="2000">
            <a:solidFill>
              <a:schemeClr val="bg1"/>
            </a:solidFill>
          </a:endParaRPr>
        </a:p>
      </dgm:t>
    </dgm:pt>
    <dgm:pt modelId="{7D3D3AB8-1726-45C4-8C17-2159EDE4AB58}" type="sibTrans" cxnId="{AE8788FE-AC96-4E69-81B6-870E9D400C46}">
      <dgm:prSet/>
      <dgm:spPr/>
      <dgm:t>
        <a:bodyPr/>
        <a:lstStyle/>
        <a:p>
          <a:endParaRPr lang="es-PE" sz="2000">
            <a:solidFill>
              <a:schemeClr val="bg1"/>
            </a:solidFill>
          </a:endParaRPr>
        </a:p>
      </dgm:t>
    </dgm:pt>
    <dgm:pt modelId="{BEE8049A-5CD2-4893-8F6D-E3F97C85A856}">
      <dgm:prSet phldrT="[Texto]" custT="1"/>
      <dgm:spPr/>
      <dgm:t>
        <a:bodyPr/>
        <a:lstStyle/>
        <a:p>
          <a:r>
            <a:rPr lang="es-CL" sz="2400" b="1" dirty="0" smtClean="0">
              <a:solidFill>
                <a:schemeClr val="bg1"/>
              </a:solidFill>
            </a:rPr>
            <a:t>Simulación vida cotidiana </a:t>
          </a:r>
          <a:endParaRPr lang="es-PE" sz="2400" b="1" dirty="0">
            <a:solidFill>
              <a:schemeClr val="bg1"/>
            </a:solidFill>
          </a:endParaRPr>
        </a:p>
      </dgm:t>
    </dgm:pt>
    <dgm:pt modelId="{0B887C1C-04F8-45B1-9C97-44E80276538F}" type="parTrans" cxnId="{D16E1AA0-6961-413F-82F7-2E8D61FF6CDE}">
      <dgm:prSet custT="1"/>
      <dgm:spPr/>
      <dgm:t>
        <a:bodyPr/>
        <a:lstStyle/>
        <a:p>
          <a:endParaRPr lang="es-PE" sz="600">
            <a:solidFill>
              <a:schemeClr val="bg1"/>
            </a:solidFill>
          </a:endParaRPr>
        </a:p>
      </dgm:t>
    </dgm:pt>
    <dgm:pt modelId="{034BA900-2F2F-4CE2-9409-D14400DA8F6C}" type="sibTrans" cxnId="{D16E1AA0-6961-413F-82F7-2E8D61FF6CDE}">
      <dgm:prSet/>
      <dgm:spPr/>
      <dgm:t>
        <a:bodyPr/>
        <a:lstStyle/>
        <a:p>
          <a:endParaRPr lang="es-PE" sz="2000">
            <a:solidFill>
              <a:schemeClr val="bg1"/>
            </a:solidFill>
          </a:endParaRPr>
        </a:p>
      </dgm:t>
    </dgm:pt>
    <dgm:pt modelId="{7FD943E9-F0F4-4B29-8834-D311F571DA8F}">
      <dgm:prSet phldrT="[Texto]" custT="1"/>
      <dgm:spPr/>
      <dgm:t>
        <a:bodyPr/>
        <a:lstStyle/>
        <a:p>
          <a:r>
            <a:rPr lang="es-CL" sz="2400" dirty="0" smtClean="0">
              <a:solidFill>
                <a:schemeClr val="bg1"/>
              </a:solidFill>
            </a:rPr>
            <a:t>Ambiente controlado, análisis profundo</a:t>
          </a:r>
          <a:endParaRPr lang="es-PE" sz="2400" dirty="0">
            <a:solidFill>
              <a:schemeClr val="bg1"/>
            </a:solidFill>
          </a:endParaRPr>
        </a:p>
      </dgm:t>
    </dgm:pt>
    <dgm:pt modelId="{2A7A2AEB-38CB-4147-A478-79ADA4880B0E}" type="parTrans" cxnId="{F454A7E3-0BC8-4EB7-B746-81DF61CAD38F}">
      <dgm:prSet custT="1"/>
      <dgm:spPr/>
      <dgm:t>
        <a:bodyPr/>
        <a:lstStyle/>
        <a:p>
          <a:endParaRPr lang="es-PE" sz="600">
            <a:solidFill>
              <a:schemeClr val="bg1"/>
            </a:solidFill>
          </a:endParaRPr>
        </a:p>
      </dgm:t>
    </dgm:pt>
    <dgm:pt modelId="{7F128671-40EC-40F9-B341-234A2143ADC9}" type="sibTrans" cxnId="{F454A7E3-0BC8-4EB7-B746-81DF61CAD38F}">
      <dgm:prSet/>
      <dgm:spPr/>
      <dgm:t>
        <a:bodyPr/>
        <a:lstStyle/>
        <a:p>
          <a:endParaRPr lang="es-PE" sz="2000">
            <a:solidFill>
              <a:schemeClr val="bg1"/>
            </a:solidFill>
          </a:endParaRPr>
        </a:p>
      </dgm:t>
    </dgm:pt>
    <dgm:pt modelId="{A9CEF2E5-2071-4B46-A6BA-AD59BA5256AE}">
      <dgm:prSet phldrT="[Texto]" custT="1"/>
      <dgm:spPr/>
      <dgm:t>
        <a:bodyPr/>
        <a:lstStyle/>
        <a:p>
          <a:r>
            <a:rPr lang="es-CL" sz="2400" dirty="0" smtClean="0">
              <a:solidFill>
                <a:schemeClr val="bg1"/>
              </a:solidFill>
            </a:rPr>
            <a:t>Permite alteraciones  para alcanzar nivel real y complejo.</a:t>
          </a:r>
          <a:endParaRPr lang="es-PE" sz="2400" dirty="0">
            <a:solidFill>
              <a:schemeClr val="bg1"/>
            </a:solidFill>
          </a:endParaRPr>
        </a:p>
      </dgm:t>
    </dgm:pt>
    <dgm:pt modelId="{A1DDB2B1-B0DE-46E9-9FCF-6649096A395C}" type="parTrans" cxnId="{56F19EBB-5986-4D9D-90ED-2FB8CAC4BADA}">
      <dgm:prSet custT="1"/>
      <dgm:spPr/>
      <dgm:t>
        <a:bodyPr/>
        <a:lstStyle/>
        <a:p>
          <a:endParaRPr lang="es-PE" sz="600">
            <a:solidFill>
              <a:schemeClr val="bg1"/>
            </a:solidFill>
          </a:endParaRPr>
        </a:p>
      </dgm:t>
    </dgm:pt>
    <dgm:pt modelId="{1C633A34-C030-492B-9249-E4294280EC2C}" type="sibTrans" cxnId="{56F19EBB-5986-4D9D-90ED-2FB8CAC4BADA}">
      <dgm:prSet/>
      <dgm:spPr/>
      <dgm:t>
        <a:bodyPr/>
        <a:lstStyle/>
        <a:p>
          <a:endParaRPr lang="es-PE" sz="2000">
            <a:solidFill>
              <a:schemeClr val="bg1"/>
            </a:solidFill>
          </a:endParaRPr>
        </a:p>
      </dgm:t>
    </dgm:pt>
    <dgm:pt modelId="{15D1E925-0D8F-43CF-B0EC-1CA32A1870E1}">
      <dgm:prSet phldrT="[Texto]" custT="1"/>
      <dgm:spPr/>
      <dgm:t>
        <a:bodyPr/>
        <a:lstStyle/>
        <a:p>
          <a:r>
            <a:rPr lang="es-CL" sz="2400" b="1" dirty="0" smtClean="0">
              <a:solidFill>
                <a:schemeClr val="bg1"/>
              </a:solidFill>
            </a:rPr>
            <a:t>Características</a:t>
          </a:r>
          <a:endParaRPr lang="es-PE" sz="2400" b="1" dirty="0">
            <a:solidFill>
              <a:schemeClr val="bg1"/>
            </a:solidFill>
          </a:endParaRPr>
        </a:p>
      </dgm:t>
    </dgm:pt>
    <dgm:pt modelId="{40FD8502-48A7-4105-89C1-5CDB91AA2450}" type="parTrans" cxnId="{909220BE-B488-4603-9CE6-55310852973C}">
      <dgm:prSet custT="1"/>
      <dgm:spPr/>
      <dgm:t>
        <a:bodyPr/>
        <a:lstStyle/>
        <a:p>
          <a:endParaRPr lang="es-PE" sz="600">
            <a:solidFill>
              <a:schemeClr val="bg1"/>
            </a:solidFill>
          </a:endParaRPr>
        </a:p>
      </dgm:t>
    </dgm:pt>
    <dgm:pt modelId="{89614A97-11CB-4D04-AAA4-63EAB2E2A62B}" type="sibTrans" cxnId="{909220BE-B488-4603-9CE6-55310852973C}">
      <dgm:prSet/>
      <dgm:spPr/>
      <dgm:t>
        <a:bodyPr/>
        <a:lstStyle/>
        <a:p>
          <a:endParaRPr lang="es-PE" sz="2000">
            <a:solidFill>
              <a:schemeClr val="bg1"/>
            </a:solidFill>
          </a:endParaRPr>
        </a:p>
      </dgm:t>
    </dgm:pt>
    <dgm:pt modelId="{CE63EF78-B07E-467B-882C-444655A3B660}">
      <dgm:prSet phldrT="[Texto]" custT="1"/>
      <dgm:spPr/>
      <dgm:t>
        <a:bodyPr/>
        <a:lstStyle/>
        <a:p>
          <a:r>
            <a:rPr lang="es-CL" sz="2400" dirty="0" smtClean="0">
              <a:solidFill>
                <a:schemeClr val="bg1"/>
              </a:solidFill>
            </a:rPr>
            <a:t>Inmersión</a:t>
          </a:r>
          <a:endParaRPr lang="es-PE" sz="2400" dirty="0">
            <a:solidFill>
              <a:schemeClr val="bg1"/>
            </a:solidFill>
          </a:endParaRPr>
        </a:p>
      </dgm:t>
    </dgm:pt>
    <dgm:pt modelId="{2E8DF8B9-A296-4EC0-ACB3-B54A9A53F312}" type="parTrans" cxnId="{3D3B55B8-9F3F-4870-84A9-BB44CAFD9596}">
      <dgm:prSet custT="1"/>
      <dgm:spPr/>
      <dgm:t>
        <a:bodyPr/>
        <a:lstStyle/>
        <a:p>
          <a:endParaRPr lang="es-PE" sz="600">
            <a:solidFill>
              <a:schemeClr val="bg1"/>
            </a:solidFill>
          </a:endParaRPr>
        </a:p>
      </dgm:t>
    </dgm:pt>
    <dgm:pt modelId="{115AEE89-A270-40AC-97F7-BD78B1F0C3BA}" type="sibTrans" cxnId="{3D3B55B8-9F3F-4870-84A9-BB44CAFD9596}">
      <dgm:prSet/>
      <dgm:spPr/>
      <dgm:t>
        <a:bodyPr/>
        <a:lstStyle/>
        <a:p>
          <a:endParaRPr lang="es-PE" sz="2000">
            <a:solidFill>
              <a:schemeClr val="bg1"/>
            </a:solidFill>
          </a:endParaRPr>
        </a:p>
      </dgm:t>
    </dgm:pt>
    <dgm:pt modelId="{146A5D92-6445-4DA8-8ACB-D73F669CCFD9}">
      <dgm:prSet phldrT="[Texto]" custT="1"/>
      <dgm:spPr/>
      <dgm:t>
        <a:bodyPr/>
        <a:lstStyle/>
        <a:p>
          <a:r>
            <a:rPr lang="es-CL" sz="2400" dirty="0" smtClean="0">
              <a:solidFill>
                <a:schemeClr val="bg1"/>
              </a:solidFill>
            </a:rPr>
            <a:t>Punto de referencia</a:t>
          </a:r>
          <a:endParaRPr lang="es-PE" sz="2400" dirty="0">
            <a:solidFill>
              <a:schemeClr val="bg1"/>
            </a:solidFill>
          </a:endParaRPr>
        </a:p>
      </dgm:t>
    </dgm:pt>
    <dgm:pt modelId="{9B7D6EB8-8D4D-4761-BE14-1370D7FCEFF4}" type="parTrans" cxnId="{A43AF013-A802-4138-8993-F9C30818BAAF}">
      <dgm:prSet custT="1"/>
      <dgm:spPr/>
      <dgm:t>
        <a:bodyPr/>
        <a:lstStyle/>
        <a:p>
          <a:endParaRPr lang="es-PE" sz="600">
            <a:solidFill>
              <a:schemeClr val="bg1"/>
            </a:solidFill>
          </a:endParaRPr>
        </a:p>
      </dgm:t>
    </dgm:pt>
    <dgm:pt modelId="{56BF738D-A8CF-45E0-B14F-996F3A74A335}" type="sibTrans" cxnId="{A43AF013-A802-4138-8993-F9C30818BAAF}">
      <dgm:prSet/>
      <dgm:spPr/>
      <dgm:t>
        <a:bodyPr/>
        <a:lstStyle/>
        <a:p>
          <a:endParaRPr lang="es-PE" sz="2000">
            <a:solidFill>
              <a:schemeClr val="bg1"/>
            </a:solidFill>
          </a:endParaRPr>
        </a:p>
      </dgm:t>
    </dgm:pt>
    <dgm:pt modelId="{4AB255DD-84F4-4C12-AD4D-BB7BD5F5617F}">
      <dgm:prSet phldrT="[Texto]" custT="1"/>
      <dgm:spPr/>
      <dgm:t>
        <a:bodyPr/>
        <a:lstStyle/>
        <a:p>
          <a:r>
            <a:rPr lang="es-CL" sz="2400" dirty="0" smtClean="0">
              <a:solidFill>
                <a:schemeClr val="bg1"/>
              </a:solidFill>
            </a:rPr>
            <a:t>Navegación</a:t>
          </a:r>
          <a:endParaRPr lang="es-PE" sz="2400" dirty="0">
            <a:solidFill>
              <a:schemeClr val="bg1"/>
            </a:solidFill>
          </a:endParaRPr>
        </a:p>
      </dgm:t>
    </dgm:pt>
    <dgm:pt modelId="{E865AA44-BC22-4B6B-8256-66B950C3A047}" type="parTrans" cxnId="{A2FC6082-94D9-429C-8A0B-3EC448D52296}">
      <dgm:prSet custT="1"/>
      <dgm:spPr/>
      <dgm:t>
        <a:bodyPr/>
        <a:lstStyle/>
        <a:p>
          <a:endParaRPr lang="es-PE" sz="600">
            <a:solidFill>
              <a:schemeClr val="bg1"/>
            </a:solidFill>
          </a:endParaRPr>
        </a:p>
      </dgm:t>
    </dgm:pt>
    <dgm:pt modelId="{A6A7096E-1CFD-406D-ABF2-F83126DFDBBE}" type="sibTrans" cxnId="{A2FC6082-94D9-429C-8A0B-3EC448D52296}">
      <dgm:prSet/>
      <dgm:spPr/>
      <dgm:t>
        <a:bodyPr/>
        <a:lstStyle/>
        <a:p>
          <a:endParaRPr lang="es-PE" sz="2000">
            <a:solidFill>
              <a:schemeClr val="bg1"/>
            </a:solidFill>
          </a:endParaRPr>
        </a:p>
      </dgm:t>
    </dgm:pt>
    <dgm:pt modelId="{736ED375-F307-40FB-9696-E993B113D249}">
      <dgm:prSet phldrT="[Texto]" custT="1"/>
      <dgm:spPr/>
      <dgm:t>
        <a:bodyPr/>
        <a:lstStyle/>
        <a:p>
          <a:r>
            <a:rPr lang="es-CL" sz="2400" dirty="0" smtClean="0">
              <a:solidFill>
                <a:schemeClr val="bg1"/>
              </a:solidFill>
            </a:rPr>
            <a:t>Manipulación</a:t>
          </a:r>
          <a:endParaRPr lang="es-PE" sz="2400" dirty="0">
            <a:solidFill>
              <a:schemeClr val="bg1"/>
            </a:solidFill>
          </a:endParaRPr>
        </a:p>
      </dgm:t>
    </dgm:pt>
    <dgm:pt modelId="{CF764FF9-7A67-472F-9567-63E37D9ACE0D}" type="parTrans" cxnId="{EC265ED8-81FD-4136-8438-9BF46B685F04}">
      <dgm:prSet custT="1"/>
      <dgm:spPr/>
      <dgm:t>
        <a:bodyPr/>
        <a:lstStyle/>
        <a:p>
          <a:endParaRPr lang="es-PE" sz="600">
            <a:solidFill>
              <a:schemeClr val="bg1"/>
            </a:solidFill>
          </a:endParaRPr>
        </a:p>
      </dgm:t>
    </dgm:pt>
    <dgm:pt modelId="{0E11954A-0BDF-4594-AD9C-7FF950F7FBC6}" type="sibTrans" cxnId="{EC265ED8-81FD-4136-8438-9BF46B685F04}">
      <dgm:prSet/>
      <dgm:spPr/>
      <dgm:t>
        <a:bodyPr/>
        <a:lstStyle/>
        <a:p>
          <a:endParaRPr lang="es-PE" sz="2000">
            <a:solidFill>
              <a:schemeClr val="bg1"/>
            </a:solidFill>
          </a:endParaRPr>
        </a:p>
      </dgm:t>
    </dgm:pt>
    <dgm:pt modelId="{54A4AA62-0DF6-40E0-A2D4-BEB7332C5E35}" type="pres">
      <dgm:prSet presAssocID="{6D2A0C87-BE6B-4431-BBD4-FBDA0EB96239}" presName="diagram" presStyleCnt="0">
        <dgm:presLayoutVars>
          <dgm:chPref val="1"/>
          <dgm:dir/>
          <dgm:animOne val="branch"/>
          <dgm:animLvl val="lvl"/>
          <dgm:resizeHandles val="exact"/>
        </dgm:presLayoutVars>
      </dgm:prSet>
      <dgm:spPr/>
      <dgm:t>
        <a:bodyPr/>
        <a:lstStyle/>
        <a:p>
          <a:endParaRPr lang="es-PE"/>
        </a:p>
      </dgm:t>
    </dgm:pt>
    <dgm:pt modelId="{086F1389-CCDC-4AB7-8D23-43EF8A772DAB}" type="pres">
      <dgm:prSet presAssocID="{A3660440-81C9-4B21-BC5D-1687996330E4}" presName="root1" presStyleCnt="0"/>
      <dgm:spPr/>
    </dgm:pt>
    <dgm:pt modelId="{4462CB2C-71A4-48B1-A5AA-C7927EB5AB35}" type="pres">
      <dgm:prSet presAssocID="{A3660440-81C9-4B21-BC5D-1687996330E4}" presName="LevelOneTextNode" presStyleLbl="node0" presStyleIdx="0" presStyleCnt="1">
        <dgm:presLayoutVars>
          <dgm:chPref val="3"/>
        </dgm:presLayoutVars>
      </dgm:prSet>
      <dgm:spPr/>
      <dgm:t>
        <a:bodyPr/>
        <a:lstStyle/>
        <a:p>
          <a:endParaRPr lang="es-PE"/>
        </a:p>
      </dgm:t>
    </dgm:pt>
    <dgm:pt modelId="{5A27AD07-4B93-402F-8DC1-561A7A9BBCD4}" type="pres">
      <dgm:prSet presAssocID="{A3660440-81C9-4B21-BC5D-1687996330E4}" presName="level2hierChild" presStyleCnt="0"/>
      <dgm:spPr/>
    </dgm:pt>
    <dgm:pt modelId="{CBB186A8-ADF9-4C03-A624-0292FC306C7E}" type="pres">
      <dgm:prSet presAssocID="{0B887C1C-04F8-45B1-9C97-44E80276538F}" presName="conn2-1" presStyleLbl="parChTrans1D2" presStyleIdx="0" presStyleCnt="2"/>
      <dgm:spPr/>
      <dgm:t>
        <a:bodyPr/>
        <a:lstStyle/>
        <a:p>
          <a:endParaRPr lang="es-PE"/>
        </a:p>
      </dgm:t>
    </dgm:pt>
    <dgm:pt modelId="{04CF3632-5C83-4ECB-88C0-7944822452E5}" type="pres">
      <dgm:prSet presAssocID="{0B887C1C-04F8-45B1-9C97-44E80276538F}" presName="connTx" presStyleLbl="parChTrans1D2" presStyleIdx="0" presStyleCnt="2"/>
      <dgm:spPr/>
      <dgm:t>
        <a:bodyPr/>
        <a:lstStyle/>
        <a:p>
          <a:endParaRPr lang="es-PE"/>
        </a:p>
      </dgm:t>
    </dgm:pt>
    <dgm:pt modelId="{99E45766-BA7A-4D7E-B026-C1D13ADD7EBF}" type="pres">
      <dgm:prSet presAssocID="{BEE8049A-5CD2-4893-8F6D-E3F97C85A856}" presName="root2" presStyleCnt="0"/>
      <dgm:spPr/>
    </dgm:pt>
    <dgm:pt modelId="{F5962A28-AD15-41CD-A286-2816F9E5C767}" type="pres">
      <dgm:prSet presAssocID="{BEE8049A-5CD2-4893-8F6D-E3F97C85A856}" presName="LevelTwoTextNode" presStyleLbl="node2" presStyleIdx="0" presStyleCnt="2">
        <dgm:presLayoutVars>
          <dgm:chPref val="3"/>
        </dgm:presLayoutVars>
      </dgm:prSet>
      <dgm:spPr/>
      <dgm:t>
        <a:bodyPr/>
        <a:lstStyle/>
        <a:p>
          <a:endParaRPr lang="es-PE"/>
        </a:p>
      </dgm:t>
    </dgm:pt>
    <dgm:pt modelId="{9051A597-8753-4CF3-B45D-8C68EFF7BD4E}" type="pres">
      <dgm:prSet presAssocID="{BEE8049A-5CD2-4893-8F6D-E3F97C85A856}" presName="level3hierChild" presStyleCnt="0"/>
      <dgm:spPr/>
    </dgm:pt>
    <dgm:pt modelId="{F9481AC4-CDD5-420B-8FF0-B6B28E79793E}" type="pres">
      <dgm:prSet presAssocID="{2A7A2AEB-38CB-4147-A478-79ADA4880B0E}" presName="conn2-1" presStyleLbl="parChTrans1D3" presStyleIdx="0" presStyleCnt="6"/>
      <dgm:spPr/>
      <dgm:t>
        <a:bodyPr/>
        <a:lstStyle/>
        <a:p>
          <a:endParaRPr lang="es-PE"/>
        </a:p>
      </dgm:t>
    </dgm:pt>
    <dgm:pt modelId="{1E1A7DD7-09CF-4B60-A103-CDFA66BF8C68}" type="pres">
      <dgm:prSet presAssocID="{2A7A2AEB-38CB-4147-A478-79ADA4880B0E}" presName="connTx" presStyleLbl="parChTrans1D3" presStyleIdx="0" presStyleCnt="6"/>
      <dgm:spPr/>
      <dgm:t>
        <a:bodyPr/>
        <a:lstStyle/>
        <a:p>
          <a:endParaRPr lang="es-PE"/>
        </a:p>
      </dgm:t>
    </dgm:pt>
    <dgm:pt modelId="{DEAFE347-6883-434E-86BA-3C0E7310F6F3}" type="pres">
      <dgm:prSet presAssocID="{7FD943E9-F0F4-4B29-8834-D311F571DA8F}" presName="root2" presStyleCnt="0"/>
      <dgm:spPr/>
    </dgm:pt>
    <dgm:pt modelId="{498CC245-0527-4660-865E-D61FFE0A24F4}" type="pres">
      <dgm:prSet presAssocID="{7FD943E9-F0F4-4B29-8834-D311F571DA8F}" presName="LevelTwoTextNode" presStyleLbl="node3" presStyleIdx="0" presStyleCnt="6">
        <dgm:presLayoutVars>
          <dgm:chPref val="3"/>
        </dgm:presLayoutVars>
      </dgm:prSet>
      <dgm:spPr/>
      <dgm:t>
        <a:bodyPr/>
        <a:lstStyle/>
        <a:p>
          <a:endParaRPr lang="es-PE"/>
        </a:p>
      </dgm:t>
    </dgm:pt>
    <dgm:pt modelId="{16F5BB82-7842-43DE-8A3A-ACABAFC7BC63}" type="pres">
      <dgm:prSet presAssocID="{7FD943E9-F0F4-4B29-8834-D311F571DA8F}" presName="level3hierChild" presStyleCnt="0"/>
      <dgm:spPr/>
    </dgm:pt>
    <dgm:pt modelId="{0DE05019-0275-4E5C-B1C3-82ED68591F59}" type="pres">
      <dgm:prSet presAssocID="{A1DDB2B1-B0DE-46E9-9FCF-6649096A395C}" presName="conn2-1" presStyleLbl="parChTrans1D3" presStyleIdx="1" presStyleCnt="6"/>
      <dgm:spPr/>
      <dgm:t>
        <a:bodyPr/>
        <a:lstStyle/>
        <a:p>
          <a:endParaRPr lang="es-PE"/>
        </a:p>
      </dgm:t>
    </dgm:pt>
    <dgm:pt modelId="{63A00773-53BB-489B-935A-BC012AE221A0}" type="pres">
      <dgm:prSet presAssocID="{A1DDB2B1-B0DE-46E9-9FCF-6649096A395C}" presName="connTx" presStyleLbl="parChTrans1D3" presStyleIdx="1" presStyleCnt="6"/>
      <dgm:spPr/>
      <dgm:t>
        <a:bodyPr/>
        <a:lstStyle/>
        <a:p>
          <a:endParaRPr lang="es-PE"/>
        </a:p>
      </dgm:t>
    </dgm:pt>
    <dgm:pt modelId="{2B3D2F57-F37E-46D3-85BE-A0E82AFD2A94}" type="pres">
      <dgm:prSet presAssocID="{A9CEF2E5-2071-4B46-A6BA-AD59BA5256AE}" presName="root2" presStyleCnt="0"/>
      <dgm:spPr/>
    </dgm:pt>
    <dgm:pt modelId="{4B706D0E-4CEE-45E1-ABB5-F2E910DDD243}" type="pres">
      <dgm:prSet presAssocID="{A9CEF2E5-2071-4B46-A6BA-AD59BA5256AE}" presName="LevelTwoTextNode" presStyleLbl="node3" presStyleIdx="1" presStyleCnt="6" custScaleX="105577" custLinFactNeighborX="-1405" custLinFactNeighborY="-724">
        <dgm:presLayoutVars>
          <dgm:chPref val="3"/>
        </dgm:presLayoutVars>
      </dgm:prSet>
      <dgm:spPr/>
      <dgm:t>
        <a:bodyPr/>
        <a:lstStyle/>
        <a:p>
          <a:endParaRPr lang="es-PE"/>
        </a:p>
      </dgm:t>
    </dgm:pt>
    <dgm:pt modelId="{C4E7933C-5BC8-4C71-8F27-2F1E94F48A07}" type="pres">
      <dgm:prSet presAssocID="{A9CEF2E5-2071-4B46-A6BA-AD59BA5256AE}" presName="level3hierChild" presStyleCnt="0"/>
      <dgm:spPr/>
    </dgm:pt>
    <dgm:pt modelId="{4F2373B4-0369-4BCE-9DE7-174B9816046D}" type="pres">
      <dgm:prSet presAssocID="{40FD8502-48A7-4105-89C1-5CDB91AA2450}" presName="conn2-1" presStyleLbl="parChTrans1D2" presStyleIdx="1" presStyleCnt="2"/>
      <dgm:spPr/>
      <dgm:t>
        <a:bodyPr/>
        <a:lstStyle/>
        <a:p>
          <a:endParaRPr lang="es-PE"/>
        </a:p>
      </dgm:t>
    </dgm:pt>
    <dgm:pt modelId="{D34F56BA-0B4D-4EAA-87FA-1A1B81BB8C9C}" type="pres">
      <dgm:prSet presAssocID="{40FD8502-48A7-4105-89C1-5CDB91AA2450}" presName="connTx" presStyleLbl="parChTrans1D2" presStyleIdx="1" presStyleCnt="2"/>
      <dgm:spPr/>
      <dgm:t>
        <a:bodyPr/>
        <a:lstStyle/>
        <a:p>
          <a:endParaRPr lang="es-PE"/>
        </a:p>
      </dgm:t>
    </dgm:pt>
    <dgm:pt modelId="{68855A3B-624B-4B4C-B101-E1B9562839B6}" type="pres">
      <dgm:prSet presAssocID="{15D1E925-0D8F-43CF-B0EC-1CA32A1870E1}" presName="root2" presStyleCnt="0"/>
      <dgm:spPr/>
    </dgm:pt>
    <dgm:pt modelId="{85E185B3-B6AF-489F-AC93-0A7C90289E78}" type="pres">
      <dgm:prSet presAssocID="{15D1E925-0D8F-43CF-B0EC-1CA32A1870E1}" presName="LevelTwoTextNode" presStyleLbl="node2" presStyleIdx="1" presStyleCnt="2">
        <dgm:presLayoutVars>
          <dgm:chPref val="3"/>
        </dgm:presLayoutVars>
      </dgm:prSet>
      <dgm:spPr/>
      <dgm:t>
        <a:bodyPr/>
        <a:lstStyle/>
        <a:p>
          <a:endParaRPr lang="es-PE"/>
        </a:p>
      </dgm:t>
    </dgm:pt>
    <dgm:pt modelId="{3E71AE37-BD62-436E-A28D-9F382F5B92A2}" type="pres">
      <dgm:prSet presAssocID="{15D1E925-0D8F-43CF-B0EC-1CA32A1870E1}" presName="level3hierChild" presStyleCnt="0"/>
      <dgm:spPr/>
    </dgm:pt>
    <dgm:pt modelId="{4B6C5FA1-8AA3-45D5-BA22-353FC209AFDB}" type="pres">
      <dgm:prSet presAssocID="{2E8DF8B9-A296-4EC0-ACB3-B54A9A53F312}" presName="conn2-1" presStyleLbl="parChTrans1D3" presStyleIdx="2" presStyleCnt="6"/>
      <dgm:spPr/>
      <dgm:t>
        <a:bodyPr/>
        <a:lstStyle/>
        <a:p>
          <a:endParaRPr lang="es-PE"/>
        </a:p>
      </dgm:t>
    </dgm:pt>
    <dgm:pt modelId="{728F35EE-7055-46B1-AB24-ED0CAC130C53}" type="pres">
      <dgm:prSet presAssocID="{2E8DF8B9-A296-4EC0-ACB3-B54A9A53F312}" presName="connTx" presStyleLbl="parChTrans1D3" presStyleIdx="2" presStyleCnt="6"/>
      <dgm:spPr/>
      <dgm:t>
        <a:bodyPr/>
        <a:lstStyle/>
        <a:p>
          <a:endParaRPr lang="es-PE"/>
        </a:p>
      </dgm:t>
    </dgm:pt>
    <dgm:pt modelId="{DA9B0EB8-59E8-4F2E-BF5D-6192C1A8552D}" type="pres">
      <dgm:prSet presAssocID="{CE63EF78-B07E-467B-882C-444655A3B660}" presName="root2" presStyleCnt="0"/>
      <dgm:spPr/>
    </dgm:pt>
    <dgm:pt modelId="{FBFBDC19-CD13-43CC-A847-7D6DCA3EA4B2}" type="pres">
      <dgm:prSet presAssocID="{CE63EF78-B07E-467B-882C-444655A3B660}" presName="LevelTwoTextNode" presStyleLbl="node3" presStyleIdx="2" presStyleCnt="6" custScaleY="34304">
        <dgm:presLayoutVars>
          <dgm:chPref val="3"/>
        </dgm:presLayoutVars>
      </dgm:prSet>
      <dgm:spPr/>
      <dgm:t>
        <a:bodyPr/>
        <a:lstStyle/>
        <a:p>
          <a:endParaRPr lang="es-PE"/>
        </a:p>
      </dgm:t>
    </dgm:pt>
    <dgm:pt modelId="{68BD53F6-D76D-47C4-8940-4CD42843B56E}" type="pres">
      <dgm:prSet presAssocID="{CE63EF78-B07E-467B-882C-444655A3B660}" presName="level3hierChild" presStyleCnt="0"/>
      <dgm:spPr/>
    </dgm:pt>
    <dgm:pt modelId="{1BEFE1DC-F8D1-4BF2-B87E-B760998CD247}" type="pres">
      <dgm:prSet presAssocID="{9B7D6EB8-8D4D-4761-BE14-1370D7FCEFF4}" presName="conn2-1" presStyleLbl="parChTrans1D3" presStyleIdx="3" presStyleCnt="6"/>
      <dgm:spPr/>
      <dgm:t>
        <a:bodyPr/>
        <a:lstStyle/>
        <a:p>
          <a:endParaRPr lang="es-PE"/>
        </a:p>
      </dgm:t>
    </dgm:pt>
    <dgm:pt modelId="{48FE1E7A-712E-481A-9924-9229B609B538}" type="pres">
      <dgm:prSet presAssocID="{9B7D6EB8-8D4D-4761-BE14-1370D7FCEFF4}" presName="connTx" presStyleLbl="parChTrans1D3" presStyleIdx="3" presStyleCnt="6"/>
      <dgm:spPr/>
      <dgm:t>
        <a:bodyPr/>
        <a:lstStyle/>
        <a:p>
          <a:endParaRPr lang="es-PE"/>
        </a:p>
      </dgm:t>
    </dgm:pt>
    <dgm:pt modelId="{7ABC5663-0FED-4E9A-BE24-7008E482E63D}" type="pres">
      <dgm:prSet presAssocID="{146A5D92-6445-4DA8-8ACB-D73F669CCFD9}" presName="root2" presStyleCnt="0"/>
      <dgm:spPr/>
    </dgm:pt>
    <dgm:pt modelId="{34B6D85D-B0F3-490C-86E2-6536B229AADF}" type="pres">
      <dgm:prSet presAssocID="{146A5D92-6445-4DA8-8ACB-D73F669CCFD9}" presName="LevelTwoTextNode" presStyleLbl="node3" presStyleIdx="3" presStyleCnt="6" custScaleX="108187" custScaleY="34304">
        <dgm:presLayoutVars>
          <dgm:chPref val="3"/>
        </dgm:presLayoutVars>
      </dgm:prSet>
      <dgm:spPr/>
      <dgm:t>
        <a:bodyPr/>
        <a:lstStyle/>
        <a:p>
          <a:endParaRPr lang="es-PE"/>
        </a:p>
      </dgm:t>
    </dgm:pt>
    <dgm:pt modelId="{F06D51F3-7005-47BD-ACB5-F4EFD9E8D04B}" type="pres">
      <dgm:prSet presAssocID="{146A5D92-6445-4DA8-8ACB-D73F669CCFD9}" presName="level3hierChild" presStyleCnt="0"/>
      <dgm:spPr/>
    </dgm:pt>
    <dgm:pt modelId="{0115D3E2-3700-40AE-AAC3-D89EDE480728}" type="pres">
      <dgm:prSet presAssocID="{E865AA44-BC22-4B6B-8256-66B950C3A047}" presName="conn2-1" presStyleLbl="parChTrans1D3" presStyleIdx="4" presStyleCnt="6"/>
      <dgm:spPr/>
      <dgm:t>
        <a:bodyPr/>
        <a:lstStyle/>
        <a:p>
          <a:endParaRPr lang="es-PE"/>
        </a:p>
      </dgm:t>
    </dgm:pt>
    <dgm:pt modelId="{0EC6F472-6A9C-4AD7-ACED-451C80C12BE0}" type="pres">
      <dgm:prSet presAssocID="{E865AA44-BC22-4B6B-8256-66B950C3A047}" presName="connTx" presStyleLbl="parChTrans1D3" presStyleIdx="4" presStyleCnt="6"/>
      <dgm:spPr/>
      <dgm:t>
        <a:bodyPr/>
        <a:lstStyle/>
        <a:p>
          <a:endParaRPr lang="es-PE"/>
        </a:p>
      </dgm:t>
    </dgm:pt>
    <dgm:pt modelId="{4B576B38-2238-4729-AC4F-9B2F2CA9B4F0}" type="pres">
      <dgm:prSet presAssocID="{4AB255DD-84F4-4C12-AD4D-BB7BD5F5617F}" presName="root2" presStyleCnt="0"/>
      <dgm:spPr/>
    </dgm:pt>
    <dgm:pt modelId="{E066269D-3CCB-46AD-8FA3-4D4A0A4A04DD}" type="pres">
      <dgm:prSet presAssocID="{4AB255DD-84F4-4C12-AD4D-BB7BD5F5617F}" presName="LevelTwoTextNode" presStyleLbl="node3" presStyleIdx="4" presStyleCnt="6" custScaleY="34304">
        <dgm:presLayoutVars>
          <dgm:chPref val="3"/>
        </dgm:presLayoutVars>
      </dgm:prSet>
      <dgm:spPr/>
      <dgm:t>
        <a:bodyPr/>
        <a:lstStyle/>
        <a:p>
          <a:endParaRPr lang="es-PE"/>
        </a:p>
      </dgm:t>
    </dgm:pt>
    <dgm:pt modelId="{6A537ECD-8A6F-4514-9873-A070BD0D2C3A}" type="pres">
      <dgm:prSet presAssocID="{4AB255DD-84F4-4C12-AD4D-BB7BD5F5617F}" presName="level3hierChild" presStyleCnt="0"/>
      <dgm:spPr/>
    </dgm:pt>
    <dgm:pt modelId="{396EF322-BD12-40FC-8AB8-1916BAB8BE98}" type="pres">
      <dgm:prSet presAssocID="{CF764FF9-7A67-472F-9567-63E37D9ACE0D}" presName="conn2-1" presStyleLbl="parChTrans1D3" presStyleIdx="5" presStyleCnt="6"/>
      <dgm:spPr/>
      <dgm:t>
        <a:bodyPr/>
        <a:lstStyle/>
        <a:p>
          <a:endParaRPr lang="es-PE"/>
        </a:p>
      </dgm:t>
    </dgm:pt>
    <dgm:pt modelId="{7A0C448E-455D-4678-A78F-CF713AD852C2}" type="pres">
      <dgm:prSet presAssocID="{CF764FF9-7A67-472F-9567-63E37D9ACE0D}" presName="connTx" presStyleLbl="parChTrans1D3" presStyleIdx="5" presStyleCnt="6"/>
      <dgm:spPr/>
      <dgm:t>
        <a:bodyPr/>
        <a:lstStyle/>
        <a:p>
          <a:endParaRPr lang="es-PE"/>
        </a:p>
      </dgm:t>
    </dgm:pt>
    <dgm:pt modelId="{ECA3BA61-1898-4AA1-B6AB-5C5136135861}" type="pres">
      <dgm:prSet presAssocID="{736ED375-F307-40FB-9696-E993B113D249}" presName="root2" presStyleCnt="0"/>
      <dgm:spPr/>
    </dgm:pt>
    <dgm:pt modelId="{D1D5EBD8-0360-4DA9-9AD0-2DF5ADA4CB2E}" type="pres">
      <dgm:prSet presAssocID="{736ED375-F307-40FB-9696-E993B113D249}" presName="LevelTwoTextNode" presStyleLbl="node3" presStyleIdx="5" presStyleCnt="6" custScaleY="34304">
        <dgm:presLayoutVars>
          <dgm:chPref val="3"/>
        </dgm:presLayoutVars>
      </dgm:prSet>
      <dgm:spPr/>
      <dgm:t>
        <a:bodyPr/>
        <a:lstStyle/>
        <a:p>
          <a:endParaRPr lang="es-PE"/>
        </a:p>
      </dgm:t>
    </dgm:pt>
    <dgm:pt modelId="{9A00F309-D5D1-4F24-B4A0-4A592B15C921}" type="pres">
      <dgm:prSet presAssocID="{736ED375-F307-40FB-9696-E993B113D249}" presName="level3hierChild" presStyleCnt="0"/>
      <dgm:spPr/>
    </dgm:pt>
  </dgm:ptLst>
  <dgm:cxnLst>
    <dgm:cxn modelId="{A43AF013-A802-4138-8993-F9C30818BAAF}" srcId="{15D1E925-0D8F-43CF-B0EC-1CA32A1870E1}" destId="{146A5D92-6445-4DA8-8ACB-D73F669CCFD9}" srcOrd="1" destOrd="0" parTransId="{9B7D6EB8-8D4D-4761-BE14-1370D7FCEFF4}" sibTransId="{56BF738D-A8CF-45E0-B14F-996F3A74A335}"/>
    <dgm:cxn modelId="{C1CD8DB6-C9AF-44C4-9339-AFE6DFEAAD16}" type="presOf" srcId="{15D1E925-0D8F-43CF-B0EC-1CA32A1870E1}" destId="{85E185B3-B6AF-489F-AC93-0A7C90289E78}" srcOrd="0" destOrd="0" presId="urn:microsoft.com/office/officeart/2005/8/layout/hierarchy2"/>
    <dgm:cxn modelId="{14209FC7-8CD4-4188-85BB-F9562D279FB5}" type="presOf" srcId="{E865AA44-BC22-4B6B-8256-66B950C3A047}" destId="{0115D3E2-3700-40AE-AAC3-D89EDE480728}" srcOrd="0" destOrd="0" presId="urn:microsoft.com/office/officeart/2005/8/layout/hierarchy2"/>
    <dgm:cxn modelId="{D16E1AA0-6961-413F-82F7-2E8D61FF6CDE}" srcId="{A3660440-81C9-4B21-BC5D-1687996330E4}" destId="{BEE8049A-5CD2-4893-8F6D-E3F97C85A856}" srcOrd="0" destOrd="0" parTransId="{0B887C1C-04F8-45B1-9C97-44E80276538F}" sibTransId="{034BA900-2F2F-4CE2-9409-D14400DA8F6C}"/>
    <dgm:cxn modelId="{599A9BC8-F6A0-4177-B26D-C3C2ABCB3D30}" type="presOf" srcId="{9B7D6EB8-8D4D-4761-BE14-1370D7FCEFF4}" destId="{1BEFE1DC-F8D1-4BF2-B87E-B760998CD247}" srcOrd="0" destOrd="0" presId="urn:microsoft.com/office/officeart/2005/8/layout/hierarchy2"/>
    <dgm:cxn modelId="{828F290F-9102-4BCD-ABF9-486B0D303C5D}" type="presOf" srcId="{A1DDB2B1-B0DE-46E9-9FCF-6649096A395C}" destId="{0DE05019-0275-4E5C-B1C3-82ED68591F59}" srcOrd="0" destOrd="0" presId="urn:microsoft.com/office/officeart/2005/8/layout/hierarchy2"/>
    <dgm:cxn modelId="{E9041302-0E24-485A-BD72-F7015508AD32}" type="presOf" srcId="{CF764FF9-7A67-472F-9567-63E37D9ACE0D}" destId="{7A0C448E-455D-4678-A78F-CF713AD852C2}" srcOrd="1" destOrd="0" presId="urn:microsoft.com/office/officeart/2005/8/layout/hierarchy2"/>
    <dgm:cxn modelId="{E4D0AAB2-B168-42B6-9B95-4CBC848CD55B}" type="presOf" srcId="{2E8DF8B9-A296-4EC0-ACB3-B54A9A53F312}" destId="{728F35EE-7055-46B1-AB24-ED0CAC130C53}" srcOrd="1" destOrd="0" presId="urn:microsoft.com/office/officeart/2005/8/layout/hierarchy2"/>
    <dgm:cxn modelId="{589BA3BB-1144-4360-9842-2CB1A825D4EC}" type="presOf" srcId="{146A5D92-6445-4DA8-8ACB-D73F669CCFD9}" destId="{34B6D85D-B0F3-490C-86E2-6536B229AADF}" srcOrd="0" destOrd="0" presId="urn:microsoft.com/office/officeart/2005/8/layout/hierarchy2"/>
    <dgm:cxn modelId="{56F19EBB-5986-4D9D-90ED-2FB8CAC4BADA}" srcId="{BEE8049A-5CD2-4893-8F6D-E3F97C85A856}" destId="{A9CEF2E5-2071-4B46-A6BA-AD59BA5256AE}" srcOrd="1" destOrd="0" parTransId="{A1DDB2B1-B0DE-46E9-9FCF-6649096A395C}" sibTransId="{1C633A34-C030-492B-9249-E4294280EC2C}"/>
    <dgm:cxn modelId="{FD9C81C3-0872-4CF1-A7C6-066568F3D74E}" type="presOf" srcId="{A3660440-81C9-4B21-BC5D-1687996330E4}" destId="{4462CB2C-71A4-48B1-A5AA-C7927EB5AB35}" srcOrd="0" destOrd="0" presId="urn:microsoft.com/office/officeart/2005/8/layout/hierarchy2"/>
    <dgm:cxn modelId="{16202A85-27A5-47CD-9B38-DFDA106285D0}" type="presOf" srcId="{A9CEF2E5-2071-4B46-A6BA-AD59BA5256AE}" destId="{4B706D0E-4CEE-45E1-ABB5-F2E910DDD243}" srcOrd="0" destOrd="0" presId="urn:microsoft.com/office/officeart/2005/8/layout/hierarchy2"/>
    <dgm:cxn modelId="{240F9702-FB47-4D3E-BC66-6F3AB0256367}" type="presOf" srcId="{9B7D6EB8-8D4D-4761-BE14-1370D7FCEFF4}" destId="{48FE1E7A-712E-481A-9924-9229B609B538}" srcOrd="1" destOrd="0" presId="urn:microsoft.com/office/officeart/2005/8/layout/hierarchy2"/>
    <dgm:cxn modelId="{E7D686C0-E047-4E27-A03C-935FF7F44B50}" type="presOf" srcId="{4AB255DD-84F4-4C12-AD4D-BB7BD5F5617F}" destId="{E066269D-3CCB-46AD-8FA3-4D4A0A4A04DD}" srcOrd="0" destOrd="0" presId="urn:microsoft.com/office/officeart/2005/8/layout/hierarchy2"/>
    <dgm:cxn modelId="{1EBD0DE3-333A-42FA-A90F-DE826312CE9E}" type="presOf" srcId="{0B887C1C-04F8-45B1-9C97-44E80276538F}" destId="{04CF3632-5C83-4ECB-88C0-7944822452E5}" srcOrd="1" destOrd="0" presId="urn:microsoft.com/office/officeart/2005/8/layout/hierarchy2"/>
    <dgm:cxn modelId="{EC265ED8-81FD-4136-8438-9BF46B685F04}" srcId="{15D1E925-0D8F-43CF-B0EC-1CA32A1870E1}" destId="{736ED375-F307-40FB-9696-E993B113D249}" srcOrd="3" destOrd="0" parTransId="{CF764FF9-7A67-472F-9567-63E37D9ACE0D}" sibTransId="{0E11954A-0BDF-4594-AD9C-7FF950F7FBC6}"/>
    <dgm:cxn modelId="{10EC6E00-B0F7-4E00-9308-1B4EC8B478BA}" type="presOf" srcId="{CE63EF78-B07E-467B-882C-444655A3B660}" destId="{FBFBDC19-CD13-43CC-A847-7D6DCA3EA4B2}" srcOrd="0" destOrd="0" presId="urn:microsoft.com/office/officeart/2005/8/layout/hierarchy2"/>
    <dgm:cxn modelId="{9EC96AED-B423-47B0-8B0A-2C89A0881768}" type="presOf" srcId="{A1DDB2B1-B0DE-46E9-9FCF-6649096A395C}" destId="{63A00773-53BB-489B-935A-BC012AE221A0}" srcOrd="1" destOrd="0" presId="urn:microsoft.com/office/officeart/2005/8/layout/hierarchy2"/>
    <dgm:cxn modelId="{909220BE-B488-4603-9CE6-55310852973C}" srcId="{A3660440-81C9-4B21-BC5D-1687996330E4}" destId="{15D1E925-0D8F-43CF-B0EC-1CA32A1870E1}" srcOrd="1" destOrd="0" parTransId="{40FD8502-48A7-4105-89C1-5CDB91AA2450}" sibTransId="{89614A97-11CB-4D04-AAA4-63EAB2E2A62B}"/>
    <dgm:cxn modelId="{C46D96E0-FF86-444F-B4BE-4C2BDC5146F1}" type="presOf" srcId="{CF764FF9-7A67-472F-9567-63E37D9ACE0D}" destId="{396EF322-BD12-40FC-8AB8-1916BAB8BE98}" srcOrd="0" destOrd="0" presId="urn:microsoft.com/office/officeart/2005/8/layout/hierarchy2"/>
    <dgm:cxn modelId="{6DD5C6A1-D37C-4360-86B7-C38EA08E261D}" type="presOf" srcId="{2A7A2AEB-38CB-4147-A478-79ADA4880B0E}" destId="{1E1A7DD7-09CF-4B60-A103-CDFA66BF8C68}" srcOrd="1" destOrd="0" presId="urn:microsoft.com/office/officeart/2005/8/layout/hierarchy2"/>
    <dgm:cxn modelId="{D5000A0F-E078-4C94-A458-EE60B97C2D9E}" type="presOf" srcId="{7FD943E9-F0F4-4B29-8834-D311F571DA8F}" destId="{498CC245-0527-4660-865E-D61FFE0A24F4}" srcOrd="0" destOrd="0" presId="urn:microsoft.com/office/officeart/2005/8/layout/hierarchy2"/>
    <dgm:cxn modelId="{FBA2F2BA-C585-4166-90CE-D89E669AD7B6}" type="presOf" srcId="{0B887C1C-04F8-45B1-9C97-44E80276538F}" destId="{CBB186A8-ADF9-4C03-A624-0292FC306C7E}" srcOrd="0" destOrd="0" presId="urn:microsoft.com/office/officeart/2005/8/layout/hierarchy2"/>
    <dgm:cxn modelId="{93A903D9-118F-4237-B047-0610DED94320}" type="presOf" srcId="{BEE8049A-5CD2-4893-8F6D-E3F97C85A856}" destId="{F5962A28-AD15-41CD-A286-2816F9E5C767}" srcOrd="0" destOrd="0" presId="urn:microsoft.com/office/officeart/2005/8/layout/hierarchy2"/>
    <dgm:cxn modelId="{F2C02CB6-AB80-40F2-80F0-22EE0CEAA577}" type="presOf" srcId="{736ED375-F307-40FB-9696-E993B113D249}" destId="{D1D5EBD8-0360-4DA9-9AD0-2DF5ADA4CB2E}" srcOrd="0" destOrd="0" presId="urn:microsoft.com/office/officeart/2005/8/layout/hierarchy2"/>
    <dgm:cxn modelId="{209F1792-6DD2-4164-90DB-3BF233ACFE3E}" type="presOf" srcId="{2A7A2AEB-38CB-4147-A478-79ADA4880B0E}" destId="{F9481AC4-CDD5-420B-8FF0-B6B28E79793E}" srcOrd="0" destOrd="0" presId="urn:microsoft.com/office/officeart/2005/8/layout/hierarchy2"/>
    <dgm:cxn modelId="{F454A7E3-0BC8-4EB7-B746-81DF61CAD38F}" srcId="{BEE8049A-5CD2-4893-8F6D-E3F97C85A856}" destId="{7FD943E9-F0F4-4B29-8834-D311F571DA8F}" srcOrd="0" destOrd="0" parTransId="{2A7A2AEB-38CB-4147-A478-79ADA4880B0E}" sibTransId="{7F128671-40EC-40F9-B341-234A2143ADC9}"/>
    <dgm:cxn modelId="{3D3B55B8-9F3F-4870-84A9-BB44CAFD9596}" srcId="{15D1E925-0D8F-43CF-B0EC-1CA32A1870E1}" destId="{CE63EF78-B07E-467B-882C-444655A3B660}" srcOrd="0" destOrd="0" parTransId="{2E8DF8B9-A296-4EC0-ACB3-B54A9A53F312}" sibTransId="{115AEE89-A270-40AC-97F7-BD78B1F0C3BA}"/>
    <dgm:cxn modelId="{32A559EC-E797-4741-B8C6-5EDBC9A199D3}" type="presOf" srcId="{6D2A0C87-BE6B-4431-BBD4-FBDA0EB96239}" destId="{54A4AA62-0DF6-40E0-A2D4-BEB7332C5E35}" srcOrd="0" destOrd="0" presId="urn:microsoft.com/office/officeart/2005/8/layout/hierarchy2"/>
    <dgm:cxn modelId="{35B9A243-B4DA-42D6-A4DB-82CE985A16ED}" type="presOf" srcId="{E865AA44-BC22-4B6B-8256-66B950C3A047}" destId="{0EC6F472-6A9C-4AD7-ACED-451C80C12BE0}" srcOrd="1" destOrd="0" presId="urn:microsoft.com/office/officeart/2005/8/layout/hierarchy2"/>
    <dgm:cxn modelId="{AE8788FE-AC96-4E69-81B6-870E9D400C46}" srcId="{6D2A0C87-BE6B-4431-BBD4-FBDA0EB96239}" destId="{A3660440-81C9-4B21-BC5D-1687996330E4}" srcOrd="0" destOrd="0" parTransId="{1EC98B3E-AE4A-4CFA-942C-0F48D112D00D}" sibTransId="{7D3D3AB8-1726-45C4-8C17-2159EDE4AB58}"/>
    <dgm:cxn modelId="{DC14F757-3DD4-467F-BD6E-95AE02DFC636}" type="presOf" srcId="{40FD8502-48A7-4105-89C1-5CDB91AA2450}" destId="{D34F56BA-0B4D-4EAA-87FA-1A1B81BB8C9C}" srcOrd="1" destOrd="0" presId="urn:microsoft.com/office/officeart/2005/8/layout/hierarchy2"/>
    <dgm:cxn modelId="{A2FC6082-94D9-429C-8A0B-3EC448D52296}" srcId="{15D1E925-0D8F-43CF-B0EC-1CA32A1870E1}" destId="{4AB255DD-84F4-4C12-AD4D-BB7BD5F5617F}" srcOrd="2" destOrd="0" parTransId="{E865AA44-BC22-4B6B-8256-66B950C3A047}" sibTransId="{A6A7096E-1CFD-406D-ABF2-F83126DFDBBE}"/>
    <dgm:cxn modelId="{9DCCC27A-FC70-4B38-A99D-A89C69C23ADA}" type="presOf" srcId="{2E8DF8B9-A296-4EC0-ACB3-B54A9A53F312}" destId="{4B6C5FA1-8AA3-45D5-BA22-353FC209AFDB}" srcOrd="0" destOrd="0" presId="urn:microsoft.com/office/officeart/2005/8/layout/hierarchy2"/>
    <dgm:cxn modelId="{5283B390-E531-4D24-9958-F56138D3B404}" type="presOf" srcId="{40FD8502-48A7-4105-89C1-5CDB91AA2450}" destId="{4F2373B4-0369-4BCE-9DE7-174B9816046D}" srcOrd="0" destOrd="0" presId="urn:microsoft.com/office/officeart/2005/8/layout/hierarchy2"/>
    <dgm:cxn modelId="{EDFDC8E4-1227-462F-A564-D843A5ED4FCA}" type="presParOf" srcId="{54A4AA62-0DF6-40E0-A2D4-BEB7332C5E35}" destId="{086F1389-CCDC-4AB7-8D23-43EF8A772DAB}" srcOrd="0" destOrd="0" presId="urn:microsoft.com/office/officeart/2005/8/layout/hierarchy2"/>
    <dgm:cxn modelId="{52A48AC9-706F-4E49-B5F3-B222947B6FCD}" type="presParOf" srcId="{086F1389-CCDC-4AB7-8D23-43EF8A772DAB}" destId="{4462CB2C-71A4-48B1-A5AA-C7927EB5AB35}" srcOrd="0" destOrd="0" presId="urn:microsoft.com/office/officeart/2005/8/layout/hierarchy2"/>
    <dgm:cxn modelId="{FAA0B406-1AD1-4383-B2C9-B1E876A207DA}" type="presParOf" srcId="{086F1389-CCDC-4AB7-8D23-43EF8A772DAB}" destId="{5A27AD07-4B93-402F-8DC1-561A7A9BBCD4}" srcOrd="1" destOrd="0" presId="urn:microsoft.com/office/officeart/2005/8/layout/hierarchy2"/>
    <dgm:cxn modelId="{E3EF3D10-3155-4AE7-A4D8-B0E3B690FF31}" type="presParOf" srcId="{5A27AD07-4B93-402F-8DC1-561A7A9BBCD4}" destId="{CBB186A8-ADF9-4C03-A624-0292FC306C7E}" srcOrd="0" destOrd="0" presId="urn:microsoft.com/office/officeart/2005/8/layout/hierarchy2"/>
    <dgm:cxn modelId="{9AE01CDE-B91E-4D40-B91D-2F76FD67CDD3}" type="presParOf" srcId="{CBB186A8-ADF9-4C03-A624-0292FC306C7E}" destId="{04CF3632-5C83-4ECB-88C0-7944822452E5}" srcOrd="0" destOrd="0" presId="urn:microsoft.com/office/officeart/2005/8/layout/hierarchy2"/>
    <dgm:cxn modelId="{C83B9DE2-8CC4-44A4-892D-D3AC8BA66345}" type="presParOf" srcId="{5A27AD07-4B93-402F-8DC1-561A7A9BBCD4}" destId="{99E45766-BA7A-4D7E-B026-C1D13ADD7EBF}" srcOrd="1" destOrd="0" presId="urn:microsoft.com/office/officeart/2005/8/layout/hierarchy2"/>
    <dgm:cxn modelId="{6D8E3A80-28DD-4D5E-8392-7BF03CAE1345}" type="presParOf" srcId="{99E45766-BA7A-4D7E-B026-C1D13ADD7EBF}" destId="{F5962A28-AD15-41CD-A286-2816F9E5C767}" srcOrd="0" destOrd="0" presId="urn:microsoft.com/office/officeart/2005/8/layout/hierarchy2"/>
    <dgm:cxn modelId="{C96D81ED-4C5F-4D80-A6E4-25C9EA2A2DA7}" type="presParOf" srcId="{99E45766-BA7A-4D7E-B026-C1D13ADD7EBF}" destId="{9051A597-8753-4CF3-B45D-8C68EFF7BD4E}" srcOrd="1" destOrd="0" presId="urn:microsoft.com/office/officeart/2005/8/layout/hierarchy2"/>
    <dgm:cxn modelId="{BDEDB664-2806-4E8E-B400-01E4C24757F6}" type="presParOf" srcId="{9051A597-8753-4CF3-B45D-8C68EFF7BD4E}" destId="{F9481AC4-CDD5-420B-8FF0-B6B28E79793E}" srcOrd="0" destOrd="0" presId="urn:microsoft.com/office/officeart/2005/8/layout/hierarchy2"/>
    <dgm:cxn modelId="{839FB2E0-0CDB-4204-AEF0-9489DDBA5E64}" type="presParOf" srcId="{F9481AC4-CDD5-420B-8FF0-B6B28E79793E}" destId="{1E1A7DD7-09CF-4B60-A103-CDFA66BF8C68}" srcOrd="0" destOrd="0" presId="urn:microsoft.com/office/officeart/2005/8/layout/hierarchy2"/>
    <dgm:cxn modelId="{23B8F140-39E0-4743-8911-3F07F52A00E3}" type="presParOf" srcId="{9051A597-8753-4CF3-B45D-8C68EFF7BD4E}" destId="{DEAFE347-6883-434E-86BA-3C0E7310F6F3}" srcOrd="1" destOrd="0" presId="urn:microsoft.com/office/officeart/2005/8/layout/hierarchy2"/>
    <dgm:cxn modelId="{CFF14723-47D2-4987-84C3-4263C7F85B47}" type="presParOf" srcId="{DEAFE347-6883-434E-86BA-3C0E7310F6F3}" destId="{498CC245-0527-4660-865E-D61FFE0A24F4}" srcOrd="0" destOrd="0" presId="urn:microsoft.com/office/officeart/2005/8/layout/hierarchy2"/>
    <dgm:cxn modelId="{1740985A-E66E-4961-876E-B609008F639E}" type="presParOf" srcId="{DEAFE347-6883-434E-86BA-3C0E7310F6F3}" destId="{16F5BB82-7842-43DE-8A3A-ACABAFC7BC63}" srcOrd="1" destOrd="0" presId="urn:microsoft.com/office/officeart/2005/8/layout/hierarchy2"/>
    <dgm:cxn modelId="{FA8B042D-181E-44EB-9FBD-25249F1F59C8}" type="presParOf" srcId="{9051A597-8753-4CF3-B45D-8C68EFF7BD4E}" destId="{0DE05019-0275-4E5C-B1C3-82ED68591F59}" srcOrd="2" destOrd="0" presId="urn:microsoft.com/office/officeart/2005/8/layout/hierarchy2"/>
    <dgm:cxn modelId="{F482A5FC-F7A2-46DA-9E75-2E9110EFC737}" type="presParOf" srcId="{0DE05019-0275-4E5C-B1C3-82ED68591F59}" destId="{63A00773-53BB-489B-935A-BC012AE221A0}" srcOrd="0" destOrd="0" presId="urn:microsoft.com/office/officeart/2005/8/layout/hierarchy2"/>
    <dgm:cxn modelId="{3354068C-7BE0-4B5B-896E-361DECA0C64B}" type="presParOf" srcId="{9051A597-8753-4CF3-B45D-8C68EFF7BD4E}" destId="{2B3D2F57-F37E-46D3-85BE-A0E82AFD2A94}" srcOrd="3" destOrd="0" presId="urn:microsoft.com/office/officeart/2005/8/layout/hierarchy2"/>
    <dgm:cxn modelId="{1E647111-64F1-42E8-93E4-CAE910199C89}" type="presParOf" srcId="{2B3D2F57-F37E-46D3-85BE-A0E82AFD2A94}" destId="{4B706D0E-4CEE-45E1-ABB5-F2E910DDD243}" srcOrd="0" destOrd="0" presId="urn:microsoft.com/office/officeart/2005/8/layout/hierarchy2"/>
    <dgm:cxn modelId="{F3DA22ED-4E20-4BDA-AC59-4905C8CB191A}" type="presParOf" srcId="{2B3D2F57-F37E-46D3-85BE-A0E82AFD2A94}" destId="{C4E7933C-5BC8-4C71-8F27-2F1E94F48A07}" srcOrd="1" destOrd="0" presId="urn:microsoft.com/office/officeart/2005/8/layout/hierarchy2"/>
    <dgm:cxn modelId="{D5829F66-B676-4B7E-B01B-065AD9013F73}" type="presParOf" srcId="{5A27AD07-4B93-402F-8DC1-561A7A9BBCD4}" destId="{4F2373B4-0369-4BCE-9DE7-174B9816046D}" srcOrd="2" destOrd="0" presId="urn:microsoft.com/office/officeart/2005/8/layout/hierarchy2"/>
    <dgm:cxn modelId="{C858E521-4A7B-450D-8E09-4F865DAA017C}" type="presParOf" srcId="{4F2373B4-0369-4BCE-9DE7-174B9816046D}" destId="{D34F56BA-0B4D-4EAA-87FA-1A1B81BB8C9C}" srcOrd="0" destOrd="0" presId="urn:microsoft.com/office/officeart/2005/8/layout/hierarchy2"/>
    <dgm:cxn modelId="{558D08E7-7F44-4990-A71B-96E9A10508AF}" type="presParOf" srcId="{5A27AD07-4B93-402F-8DC1-561A7A9BBCD4}" destId="{68855A3B-624B-4B4C-B101-E1B9562839B6}" srcOrd="3" destOrd="0" presId="urn:microsoft.com/office/officeart/2005/8/layout/hierarchy2"/>
    <dgm:cxn modelId="{CEA57003-59AA-42C9-BBAC-2EF6E8DACB46}" type="presParOf" srcId="{68855A3B-624B-4B4C-B101-E1B9562839B6}" destId="{85E185B3-B6AF-489F-AC93-0A7C90289E78}" srcOrd="0" destOrd="0" presId="urn:microsoft.com/office/officeart/2005/8/layout/hierarchy2"/>
    <dgm:cxn modelId="{D5A30CEB-C09C-4DE1-B18B-B63AA508BA61}" type="presParOf" srcId="{68855A3B-624B-4B4C-B101-E1B9562839B6}" destId="{3E71AE37-BD62-436E-A28D-9F382F5B92A2}" srcOrd="1" destOrd="0" presId="urn:microsoft.com/office/officeart/2005/8/layout/hierarchy2"/>
    <dgm:cxn modelId="{2875A520-250A-4F9F-A0A6-E98458FD72E5}" type="presParOf" srcId="{3E71AE37-BD62-436E-A28D-9F382F5B92A2}" destId="{4B6C5FA1-8AA3-45D5-BA22-353FC209AFDB}" srcOrd="0" destOrd="0" presId="urn:microsoft.com/office/officeart/2005/8/layout/hierarchy2"/>
    <dgm:cxn modelId="{9551F4E8-9CB2-48E3-AB35-BE1C7AF7A4D1}" type="presParOf" srcId="{4B6C5FA1-8AA3-45D5-BA22-353FC209AFDB}" destId="{728F35EE-7055-46B1-AB24-ED0CAC130C53}" srcOrd="0" destOrd="0" presId="urn:microsoft.com/office/officeart/2005/8/layout/hierarchy2"/>
    <dgm:cxn modelId="{38D85FA5-63F4-4373-BD08-D574DACD84C8}" type="presParOf" srcId="{3E71AE37-BD62-436E-A28D-9F382F5B92A2}" destId="{DA9B0EB8-59E8-4F2E-BF5D-6192C1A8552D}" srcOrd="1" destOrd="0" presId="urn:microsoft.com/office/officeart/2005/8/layout/hierarchy2"/>
    <dgm:cxn modelId="{2764A67B-79AF-460F-A938-3CDAB3441D0D}" type="presParOf" srcId="{DA9B0EB8-59E8-4F2E-BF5D-6192C1A8552D}" destId="{FBFBDC19-CD13-43CC-A847-7D6DCA3EA4B2}" srcOrd="0" destOrd="0" presId="urn:microsoft.com/office/officeart/2005/8/layout/hierarchy2"/>
    <dgm:cxn modelId="{3927FCC2-5F31-4494-9784-E25867868D2B}" type="presParOf" srcId="{DA9B0EB8-59E8-4F2E-BF5D-6192C1A8552D}" destId="{68BD53F6-D76D-47C4-8940-4CD42843B56E}" srcOrd="1" destOrd="0" presId="urn:microsoft.com/office/officeart/2005/8/layout/hierarchy2"/>
    <dgm:cxn modelId="{D6C88D24-9D14-4AA6-8D44-6BBC7988F355}" type="presParOf" srcId="{3E71AE37-BD62-436E-A28D-9F382F5B92A2}" destId="{1BEFE1DC-F8D1-4BF2-B87E-B760998CD247}" srcOrd="2" destOrd="0" presId="urn:microsoft.com/office/officeart/2005/8/layout/hierarchy2"/>
    <dgm:cxn modelId="{6CE2B82A-D502-4EAD-AF11-B099C134FA81}" type="presParOf" srcId="{1BEFE1DC-F8D1-4BF2-B87E-B760998CD247}" destId="{48FE1E7A-712E-481A-9924-9229B609B538}" srcOrd="0" destOrd="0" presId="urn:microsoft.com/office/officeart/2005/8/layout/hierarchy2"/>
    <dgm:cxn modelId="{6753D86D-7187-4275-B0C7-E8189D53D103}" type="presParOf" srcId="{3E71AE37-BD62-436E-A28D-9F382F5B92A2}" destId="{7ABC5663-0FED-4E9A-BE24-7008E482E63D}" srcOrd="3" destOrd="0" presId="urn:microsoft.com/office/officeart/2005/8/layout/hierarchy2"/>
    <dgm:cxn modelId="{A48039ED-6E4A-4380-B8CE-687CD304A85D}" type="presParOf" srcId="{7ABC5663-0FED-4E9A-BE24-7008E482E63D}" destId="{34B6D85D-B0F3-490C-86E2-6536B229AADF}" srcOrd="0" destOrd="0" presId="urn:microsoft.com/office/officeart/2005/8/layout/hierarchy2"/>
    <dgm:cxn modelId="{064D4989-868E-4CEA-9C76-69EA69D516B0}" type="presParOf" srcId="{7ABC5663-0FED-4E9A-BE24-7008E482E63D}" destId="{F06D51F3-7005-47BD-ACB5-F4EFD9E8D04B}" srcOrd="1" destOrd="0" presId="urn:microsoft.com/office/officeart/2005/8/layout/hierarchy2"/>
    <dgm:cxn modelId="{001E695E-988D-48DA-B1D5-B3D26549E0BE}" type="presParOf" srcId="{3E71AE37-BD62-436E-A28D-9F382F5B92A2}" destId="{0115D3E2-3700-40AE-AAC3-D89EDE480728}" srcOrd="4" destOrd="0" presId="urn:microsoft.com/office/officeart/2005/8/layout/hierarchy2"/>
    <dgm:cxn modelId="{EC34A7B0-55D1-4D70-A58B-3B2FB182A93E}" type="presParOf" srcId="{0115D3E2-3700-40AE-AAC3-D89EDE480728}" destId="{0EC6F472-6A9C-4AD7-ACED-451C80C12BE0}" srcOrd="0" destOrd="0" presId="urn:microsoft.com/office/officeart/2005/8/layout/hierarchy2"/>
    <dgm:cxn modelId="{E61345B0-07A6-47CC-AE24-B2DC56FADB7B}" type="presParOf" srcId="{3E71AE37-BD62-436E-A28D-9F382F5B92A2}" destId="{4B576B38-2238-4729-AC4F-9B2F2CA9B4F0}" srcOrd="5" destOrd="0" presId="urn:microsoft.com/office/officeart/2005/8/layout/hierarchy2"/>
    <dgm:cxn modelId="{7C9B8761-2CF4-4EAC-A317-11E938ECF27A}" type="presParOf" srcId="{4B576B38-2238-4729-AC4F-9B2F2CA9B4F0}" destId="{E066269D-3CCB-46AD-8FA3-4D4A0A4A04DD}" srcOrd="0" destOrd="0" presId="urn:microsoft.com/office/officeart/2005/8/layout/hierarchy2"/>
    <dgm:cxn modelId="{B6744CD4-CC8A-4FE9-ADFD-7956C362C231}" type="presParOf" srcId="{4B576B38-2238-4729-AC4F-9B2F2CA9B4F0}" destId="{6A537ECD-8A6F-4514-9873-A070BD0D2C3A}" srcOrd="1" destOrd="0" presId="urn:microsoft.com/office/officeart/2005/8/layout/hierarchy2"/>
    <dgm:cxn modelId="{62B5A2AC-E123-4AC8-BACC-B2EF16D536E6}" type="presParOf" srcId="{3E71AE37-BD62-436E-A28D-9F382F5B92A2}" destId="{396EF322-BD12-40FC-8AB8-1916BAB8BE98}" srcOrd="6" destOrd="0" presId="urn:microsoft.com/office/officeart/2005/8/layout/hierarchy2"/>
    <dgm:cxn modelId="{AFC235BA-54B2-4DBA-97DB-D28BD4610F6D}" type="presParOf" srcId="{396EF322-BD12-40FC-8AB8-1916BAB8BE98}" destId="{7A0C448E-455D-4678-A78F-CF713AD852C2}" srcOrd="0" destOrd="0" presId="urn:microsoft.com/office/officeart/2005/8/layout/hierarchy2"/>
    <dgm:cxn modelId="{C98C1E77-1616-4D77-840B-3DE07C5DF554}" type="presParOf" srcId="{3E71AE37-BD62-436E-A28D-9F382F5B92A2}" destId="{ECA3BA61-1898-4AA1-B6AB-5C5136135861}" srcOrd="7" destOrd="0" presId="urn:microsoft.com/office/officeart/2005/8/layout/hierarchy2"/>
    <dgm:cxn modelId="{238F810B-1BCF-4BDE-8A7C-EE7B2716BBCE}" type="presParOf" srcId="{ECA3BA61-1898-4AA1-B6AB-5C5136135861}" destId="{D1D5EBD8-0360-4DA9-9AD0-2DF5ADA4CB2E}" srcOrd="0" destOrd="0" presId="urn:microsoft.com/office/officeart/2005/8/layout/hierarchy2"/>
    <dgm:cxn modelId="{FB9C7FB7-ECE3-4282-9A99-179F6A969004}" type="presParOf" srcId="{ECA3BA61-1898-4AA1-B6AB-5C5136135861}" destId="{9A00F309-D5D1-4F24-B4A0-4A592B15C92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73A9CA-E6C8-45F4-9A1E-77F9FFFDB0BD}" type="doc">
      <dgm:prSet loTypeId="urn:microsoft.com/office/officeart/2005/8/layout/radial6" loCatId="cycle" qsTypeId="urn:microsoft.com/office/officeart/2005/8/quickstyle/3d1" qsCatId="3D" csTypeId="urn:microsoft.com/office/officeart/2005/8/colors/accent2_2" csCatId="accent2" phldr="1"/>
      <dgm:spPr/>
      <dgm:t>
        <a:bodyPr/>
        <a:lstStyle/>
        <a:p>
          <a:endParaRPr lang="es-PE"/>
        </a:p>
      </dgm:t>
    </dgm:pt>
    <dgm:pt modelId="{321C5515-6EBC-4ED4-8AAC-41E799D71DCB}">
      <dgm:prSet phldrT="[Texto]"/>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gradFill>
      </dgm:spPr>
      <dgm:t>
        <a:bodyPr/>
        <a:lstStyle/>
        <a:p>
          <a:r>
            <a:rPr lang="es-CL" b="1" dirty="0" smtClean="0">
              <a:effectLst>
                <a:outerShdw blurRad="38100" dist="38100" dir="2700000" algn="tl">
                  <a:srgbClr val="000000">
                    <a:alpha val="43137"/>
                  </a:srgbClr>
                </a:outerShdw>
              </a:effectLst>
            </a:rPr>
            <a:t>Software Comercial</a:t>
          </a:r>
          <a:endParaRPr lang="es-PE" b="1" dirty="0">
            <a:effectLst>
              <a:outerShdw blurRad="38100" dist="38100" dir="2700000" algn="tl">
                <a:srgbClr val="000000">
                  <a:alpha val="43137"/>
                </a:srgbClr>
              </a:outerShdw>
            </a:effectLst>
          </a:endParaRPr>
        </a:p>
      </dgm:t>
    </dgm:pt>
    <dgm:pt modelId="{C365BC2B-B291-4001-BE08-B8CF7B24D0A2}" type="parTrans" cxnId="{25684512-71D3-43AC-9404-A4B3FBD9C1F8}">
      <dgm:prSet/>
      <dgm:spPr/>
      <dgm:t>
        <a:bodyPr/>
        <a:lstStyle/>
        <a:p>
          <a:endParaRPr lang="es-PE" b="1">
            <a:effectLst>
              <a:outerShdw blurRad="38100" dist="38100" dir="2700000" algn="tl">
                <a:srgbClr val="000000">
                  <a:alpha val="43137"/>
                </a:srgbClr>
              </a:outerShdw>
            </a:effectLst>
          </a:endParaRPr>
        </a:p>
      </dgm:t>
    </dgm:pt>
    <dgm:pt modelId="{C5E4EA09-8214-4EBB-9846-56E61970BB9A}" type="sibTrans" cxnId="{25684512-71D3-43AC-9404-A4B3FBD9C1F8}">
      <dgm:prSet/>
      <dgm:spPr/>
      <dgm:t>
        <a:bodyPr/>
        <a:lstStyle/>
        <a:p>
          <a:endParaRPr lang="es-PE" b="1">
            <a:effectLst>
              <a:outerShdw blurRad="38100" dist="38100" dir="2700000" algn="tl">
                <a:srgbClr val="000000">
                  <a:alpha val="43137"/>
                </a:srgbClr>
              </a:outerShdw>
            </a:effectLst>
          </a:endParaRPr>
        </a:p>
      </dgm:t>
    </dgm:pt>
    <dgm:pt modelId="{0FD13426-4B8E-4290-B4E2-A1C370DD2F3A}">
      <dgm:prSet phldrT="[Texto]" custT="1"/>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gradFill>
      </dgm:spPr>
      <dgm:t>
        <a:bodyPr/>
        <a:lstStyle/>
        <a:p>
          <a:r>
            <a:rPr lang="es-PE" sz="1800" b="1" i="0" dirty="0" smtClean="0"/>
            <a:t>Tiene  dueño </a:t>
          </a:r>
          <a:endParaRPr lang="es-PE" sz="1800" b="1" dirty="0">
            <a:effectLst>
              <a:outerShdw blurRad="38100" dist="38100" dir="2700000" algn="tl">
                <a:srgbClr val="000000">
                  <a:alpha val="43137"/>
                </a:srgbClr>
              </a:outerShdw>
            </a:effectLst>
          </a:endParaRPr>
        </a:p>
      </dgm:t>
    </dgm:pt>
    <dgm:pt modelId="{B4CB4E30-CC8D-42E4-B3DF-A0DFC9A61961}" type="parTrans" cxnId="{24C05500-3FF8-42A1-B22E-C6ACDDE48B2C}">
      <dgm:prSet/>
      <dgm:spPr/>
      <dgm:t>
        <a:bodyPr/>
        <a:lstStyle/>
        <a:p>
          <a:endParaRPr lang="es-PE" b="1">
            <a:effectLst>
              <a:outerShdw blurRad="38100" dist="38100" dir="2700000" algn="tl">
                <a:srgbClr val="000000">
                  <a:alpha val="43137"/>
                </a:srgbClr>
              </a:outerShdw>
            </a:effectLst>
          </a:endParaRPr>
        </a:p>
      </dgm:t>
    </dgm:pt>
    <dgm:pt modelId="{B79B053D-6B43-4E1A-AF7C-E1403D7A0AAB}" type="sibTrans" cxnId="{24C05500-3FF8-42A1-B22E-C6ACDDE48B2C}">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s-PE" b="1">
            <a:effectLst>
              <a:outerShdw blurRad="38100" dist="38100" dir="2700000" algn="tl">
                <a:srgbClr val="000000">
                  <a:alpha val="43137"/>
                </a:srgbClr>
              </a:outerShdw>
            </a:effectLst>
          </a:endParaRPr>
        </a:p>
      </dgm:t>
    </dgm:pt>
    <dgm:pt modelId="{79351237-2BC3-4A28-8FBD-9FF3385A8559}">
      <dgm:prSet phldrT="[Texto]" custT="1"/>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gradFill>
      </dgm:spPr>
      <dgm:t>
        <a:bodyPr/>
        <a:lstStyle/>
        <a:p>
          <a:r>
            <a:rPr lang="es-ES" sz="1800" b="1" dirty="0" smtClean="0">
              <a:effectLst>
                <a:outerShdw blurRad="38100" dist="38100" dir="2700000" algn="tl">
                  <a:srgbClr val="000000">
                    <a:alpha val="43137"/>
                  </a:srgbClr>
                </a:outerShdw>
              </a:effectLst>
            </a:rPr>
            <a:t>Reproducir copias útiles a más usuarios.</a:t>
          </a:r>
          <a:endParaRPr lang="es-PE" sz="1800" b="1" dirty="0">
            <a:effectLst>
              <a:outerShdw blurRad="38100" dist="38100" dir="2700000" algn="tl">
                <a:srgbClr val="000000">
                  <a:alpha val="43137"/>
                </a:srgbClr>
              </a:outerShdw>
            </a:effectLst>
          </a:endParaRPr>
        </a:p>
      </dgm:t>
    </dgm:pt>
    <dgm:pt modelId="{BF44528E-9EBC-4A96-9791-B9674064634D}" type="parTrans" cxnId="{E7971317-AF18-4003-90E9-5981FD194BA1}">
      <dgm:prSet/>
      <dgm:spPr/>
      <dgm:t>
        <a:bodyPr/>
        <a:lstStyle/>
        <a:p>
          <a:endParaRPr lang="es-PE" b="1">
            <a:effectLst>
              <a:outerShdw blurRad="38100" dist="38100" dir="2700000" algn="tl">
                <a:srgbClr val="000000">
                  <a:alpha val="43137"/>
                </a:srgbClr>
              </a:outerShdw>
            </a:effectLst>
          </a:endParaRPr>
        </a:p>
      </dgm:t>
    </dgm:pt>
    <dgm:pt modelId="{0F1E1678-E457-4172-A272-3F8E7BBC4F9D}" type="sibTrans" cxnId="{E7971317-AF18-4003-90E9-5981FD194BA1}">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s-PE" b="1">
            <a:effectLst>
              <a:outerShdw blurRad="38100" dist="38100" dir="2700000" algn="tl">
                <a:srgbClr val="000000">
                  <a:alpha val="43137"/>
                </a:srgbClr>
              </a:outerShdw>
            </a:effectLst>
          </a:endParaRPr>
        </a:p>
      </dgm:t>
    </dgm:pt>
    <dgm:pt modelId="{3C66E32C-6E50-457C-9B0E-5EED452895EC}">
      <dgm:prSet phldrT="[Texto]" custT="1"/>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gradFill>
      </dgm:spPr>
      <dgm:t>
        <a:bodyPr/>
        <a:lstStyle/>
        <a:p>
          <a:pPr algn="just"/>
          <a:r>
            <a:rPr lang="es-ES" sz="1800" b="1" dirty="0" smtClean="0">
              <a:effectLst>
                <a:outerShdw blurRad="38100" dist="38100" dir="2700000" algn="tl">
                  <a:srgbClr val="000000">
                    <a:alpha val="43137"/>
                  </a:srgbClr>
                </a:outerShdw>
              </a:effectLst>
            </a:rPr>
            <a:t>-Costo de la licencia y no la propiedad.</a:t>
          </a:r>
        </a:p>
        <a:p>
          <a:pPr algn="just"/>
          <a:r>
            <a:rPr lang="es-ES" sz="1800" b="1" dirty="0" smtClean="0">
              <a:effectLst>
                <a:outerShdw blurRad="38100" dist="38100" dir="2700000" algn="tl">
                  <a:srgbClr val="000000">
                    <a:alpha val="43137"/>
                  </a:srgbClr>
                </a:outerShdw>
              </a:effectLst>
            </a:rPr>
            <a:t>-Acceso al código fuente necesario.</a:t>
          </a:r>
          <a:endParaRPr lang="es-PE" sz="1800" b="1" dirty="0">
            <a:effectLst>
              <a:outerShdw blurRad="38100" dist="38100" dir="2700000" algn="tl">
                <a:srgbClr val="000000">
                  <a:alpha val="43137"/>
                </a:srgbClr>
              </a:outerShdw>
            </a:effectLst>
          </a:endParaRPr>
        </a:p>
      </dgm:t>
    </dgm:pt>
    <dgm:pt modelId="{8940A8B6-B446-4824-992B-BEEEB6B948E6}" type="parTrans" cxnId="{2BD2725E-08E3-40F8-A51A-93164F220388}">
      <dgm:prSet/>
      <dgm:spPr/>
      <dgm:t>
        <a:bodyPr/>
        <a:lstStyle/>
        <a:p>
          <a:endParaRPr lang="es-PE" b="1">
            <a:effectLst>
              <a:outerShdw blurRad="38100" dist="38100" dir="2700000" algn="tl">
                <a:srgbClr val="000000">
                  <a:alpha val="43137"/>
                </a:srgbClr>
              </a:outerShdw>
            </a:effectLst>
          </a:endParaRPr>
        </a:p>
      </dgm:t>
    </dgm:pt>
    <dgm:pt modelId="{44F096C2-B827-4278-BDBC-FA099BFE64F1}" type="sibTrans" cxnId="{2BD2725E-08E3-40F8-A51A-93164F220388}">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s-PE" b="1">
            <a:effectLst>
              <a:outerShdw blurRad="38100" dist="38100" dir="2700000" algn="tl">
                <a:srgbClr val="000000">
                  <a:alpha val="43137"/>
                </a:srgbClr>
              </a:outerShdw>
            </a:effectLst>
          </a:endParaRPr>
        </a:p>
      </dgm:t>
    </dgm:pt>
    <dgm:pt modelId="{9E459DB7-4107-4334-B13B-2AA70D6A59CA}">
      <dgm:prSet custT="1"/>
      <dgm:spPr>
        <a:gradFill rotWithShape="0">
          <a:gsLst>
            <a:gs pos="0">
              <a:schemeClr val="tx1">
                <a:lumMod val="95000"/>
                <a:lumOff val="5000"/>
              </a:schemeClr>
            </a:gs>
            <a:gs pos="80000">
              <a:schemeClr val="tx2">
                <a:lumMod val="60000"/>
                <a:lumOff val="40000"/>
              </a:schemeClr>
            </a:gs>
            <a:gs pos="100000">
              <a:schemeClr val="tx1">
                <a:lumMod val="95000"/>
                <a:lumOff val="5000"/>
              </a:schemeClr>
            </a:gs>
          </a:gsLst>
        </a:gradFill>
      </dgm:spPr>
      <dgm:t>
        <a:bodyPr/>
        <a:lstStyle/>
        <a:p>
          <a:r>
            <a:rPr lang="es-PE" sz="1800" b="1" i="0" dirty="0" smtClean="0"/>
            <a:t>Su uso se permite mediante una licencia comercial y en la mayoría de las veces pagada</a:t>
          </a:r>
          <a:r>
            <a:rPr lang="es-PE" sz="1800" b="0" i="0" dirty="0" smtClean="0"/>
            <a:t>.</a:t>
          </a:r>
          <a:endParaRPr lang="es-PE" sz="1800" b="1" dirty="0">
            <a:effectLst>
              <a:outerShdw blurRad="38100" dist="38100" dir="2700000" algn="tl">
                <a:srgbClr val="000000">
                  <a:alpha val="43137"/>
                </a:srgbClr>
              </a:outerShdw>
            </a:effectLst>
          </a:endParaRPr>
        </a:p>
      </dgm:t>
    </dgm:pt>
    <dgm:pt modelId="{F9A417A5-7CCD-49F5-9BC2-1B7794E2582A}" type="parTrans" cxnId="{E1468D13-DD8C-4532-A371-F62957B0AAD3}">
      <dgm:prSet/>
      <dgm:spPr/>
      <dgm:t>
        <a:bodyPr/>
        <a:lstStyle/>
        <a:p>
          <a:endParaRPr lang="es-PE" b="1">
            <a:effectLst>
              <a:outerShdw blurRad="38100" dist="38100" dir="2700000" algn="tl">
                <a:srgbClr val="000000">
                  <a:alpha val="43137"/>
                </a:srgbClr>
              </a:outerShdw>
            </a:effectLst>
          </a:endParaRPr>
        </a:p>
      </dgm:t>
    </dgm:pt>
    <dgm:pt modelId="{39AA0D41-6433-4F97-B070-4175E7C577C0}" type="sibTrans" cxnId="{E1468D13-DD8C-4532-A371-F62957B0AAD3}">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s-PE" b="1">
            <a:effectLst>
              <a:outerShdw blurRad="38100" dist="38100" dir="2700000" algn="tl">
                <a:srgbClr val="000000">
                  <a:alpha val="43137"/>
                </a:srgbClr>
              </a:outerShdw>
            </a:effectLst>
          </a:endParaRPr>
        </a:p>
      </dgm:t>
    </dgm:pt>
    <dgm:pt modelId="{37BB7A25-1157-454D-A6BE-8FAB72E68465}" type="pres">
      <dgm:prSet presAssocID="{9B73A9CA-E6C8-45F4-9A1E-77F9FFFDB0BD}" presName="Name0" presStyleCnt="0">
        <dgm:presLayoutVars>
          <dgm:chMax val="1"/>
          <dgm:dir/>
          <dgm:animLvl val="ctr"/>
          <dgm:resizeHandles val="exact"/>
        </dgm:presLayoutVars>
      </dgm:prSet>
      <dgm:spPr/>
      <dgm:t>
        <a:bodyPr/>
        <a:lstStyle/>
        <a:p>
          <a:endParaRPr lang="es-PE"/>
        </a:p>
      </dgm:t>
    </dgm:pt>
    <dgm:pt modelId="{F95E22FA-CC69-4F03-AF44-B5F44084C894}" type="pres">
      <dgm:prSet presAssocID="{321C5515-6EBC-4ED4-8AAC-41E799D71DCB}" presName="centerShape" presStyleLbl="node0" presStyleIdx="0" presStyleCnt="1" custScaleX="111983" custLinFactNeighborX="-2074" custLinFactNeighborY="-526"/>
      <dgm:spPr/>
      <dgm:t>
        <a:bodyPr/>
        <a:lstStyle/>
        <a:p>
          <a:endParaRPr lang="es-PE"/>
        </a:p>
      </dgm:t>
    </dgm:pt>
    <dgm:pt modelId="{D3E8BBFF-DC6E-46DF-9E9B-B6E3744ACC41}" type="pres">
      <dgm:prSet presAssocID="{0FD13426-4B8E-4290-B4E2-A1C370DD2F3A}" presName="node" presStyleLbl="node1" presStyleIdx="0" presStyleCnt="4" custScaleX="173354" custScaleY="113669" custRadScaleRad="100001" custRadScaleInc="-14842">
        <dgm:presLayoutVars>
          <dgm:bulletEnabled val="1"/>
        </dgm:presLayoutVars>
      </dgm:prSet>
      <dgm:spPr/>
      <dgm:t>
        <a:bodyPr/>
        <a:lstStyle/>
        <a:p>
          <a:endParaRPr lang="es-PE"/>
        </a:p>
      </dgm:t>
    </dgm:pt>
    <dgm:pt modelId="{56C57114-D3C7-446A-996F-046617331224}" type="pres">
      <dgm:prSet presAssocID="{0FD13426-4B8E-4290-B4E2-A1C370DD2F3A}" presName="dummy" presStyleCnt="0"/>
      <dgm:spPr/>
      <dgm:t>
        <a:bodyPr/>
        <a:lstStyle/>
        <a:p>
          <a:endParaRPr lang="es-PE"/>
        </a:p>
      </dgm:t>
    </dgm:pt>
    <dgm:pt modelId="{9ADE19AD-3511-458E-9F21-12C05F2A95F3}" type="pres">
      <dgm:prSet presAssocID="{B79B053D-6B43-4E1A-AF7C-E1403D7A0AAB}" presName="sibTrans" presStyleLbl="sibTrans2D1" presStyleIdx="0" presStyleCnt="4"/>
      <dgm:spPr/>
      <dgm:t>
        <a:bodyPr/>
        <a:lstStyle/>
        <a:p>
          <a:endParaRPr lang="es-PE"/>
        </a:p>
      </dgm:t>
    </dgm:pt>
    <dgm:pt modelId="{14612119-D33E-4820-A5B5-1405DC22731A}" type="pres">
      <dgm:prSet presAssocID="{79351237-2BC3-4A28-8FBD-9FF3385A8559}" presName="node" presStyleLbl="node1" presStyleIdx="1" presStyleCnt="4" custScaleX="135526" custScaleY="113669" custRadScaleRad="112606" custRadScaleInc="296">
        <dgm:presLayoutVars>
          <dgm:bulletEnabled val="1"/>
        </dgm:presLayoutVars>
      </dgm:prSet>
      <dgm:spPr/>
      <dgm:t>
        <a:bodyPr/>
        <a:lstStyle/>
        <a:p>
          <a:endParaRPr lang="es-PE"/>
        </a:p>
      </dgm:t>
    </dgm:pt>
    <dgm:pt modelId="{AB4C1348-294C-415A-8437-904388B8EE91}" type="pres">
      <dgm:prSet presAssocID="{79351237-2BC3-4A28-8FBD-9FF3385A8559}" presName="dummy" presStyleCnt="0"/>
      <dgm:spPr/>
      <dgm:t>
        <a:bodyPr/>
        <a:lstStyle/>
        <a:p>
          <a:endParaRPr lang="es-PE"/>
        </a:p>
      </dgm:t>
    </dgm:pt>
    <dgm:pt modelId="{97F76B28-EAAF-4BDE-A6C9-31906F66187D}" type="pres">
      <dgm:prSet presAssocID="{0F1E1678-E457-4172-A272-3F8E7BBC4F9D}" presName="sibTrans" presStyleLbl="sibTrans2D1" presStyleIdx="1" presStyleCnt="4"/>
      <dgm:spPr/>
      <dgm:t>
        <a:bodyPr/>
        <a:lstStyle/>
        <a:p>
          <a:endParaRPr lang="es-PE"/>
        </a:p>
      </dgm:t>
    </dgm:pt>
    <dgm:pt modelId="{D44E71AA-C45E-458D-9E31-12A936858AAA}" type="pres">
      <dgm:prSet presAssocID="{9E459DB7-4107-4334-B13B-2AA70D6A59CA}" presName="node" presStyleLbl="node1" presStyleIdx="2" presStyleCnt="4" custScaleX="187682" custScaleY="119264" custRadScaleRad="101810" custRadScaleInc="14619">
        <dgm:presLayoutVars>
          <dgm:bulletEnabled val="1"/>
        </dgm:presLayoutVars>
      </dgm:prSet>
      <dgm:spPr/>
      <dgm:t>
        <a:bodyPr/>
        <a:lstStyle/>
        <a:p>
          <a:endParaRPr lang="es-PE"/>
        </a:p>
      </dgm:t>
    </dgm:pt>
    <dgm:pt modelId="{68D44CD8-7ED9-4DB6-8694-72F50E0BB72E}" type="pres">
      <dgm:prSet presAssocID="{9E459DB7-4107-4334-B13B-2AA70D6A59CA}" presName="dummy" presStyleCnt="0"/>
      <dgm:spPr/>
      <dgm:t>
        <a:bodyPr/>
        <a:lstStyle/>
        <a:p>
          <a:endParaRPr lang="es-PE"/>
        </a:p>
      </dgm:t>
    </dgm:pt>
    <dgm:pt modelId="{A773C6B1-388B-4E1B-A343-A01672099E42}" type="pres">
      <dgm:prSet presAssocID="{39AA0D41-6433-4F97-B070-4175E7C577C0}" presName="sibTrans" presStyleLbl="sibTrans2D1" presStyleIdx="2" presStyleCnt="4"/>
      <dgm:spPr/>
      <dgm:t>
        <a:bodyPr/>
        <a:lstStyle/>
        <a:p>
          <a:endParaRPr lang="es-PE"/>
        </a:p>
      </dgm:t>
    </dgm:pt>
    <dgm:pt modelId="{03695A13-C97F-4321-A46E-1B89B13D01C4}" type="pres">
      <dgm:prSet presAssocID="{3C66E32C-6E50-457C-9B0E-5EED452895EC}" presName="node" presStyleLbl="node1" presStyleIdx="3" presStyleCnt="4" custScaleX="190697" custScaleY="136184" custRadScaleRad="125459" custRadScaleInc="-4490">
        <dgm:presLayoutVars>
          <dgm:bulletEnabled val="1"/>
        </dgm:presLayoutVars>
      </dgm:prSet>
      <dgm:spPr/>
      <dgm:t>
        <a:bodyPr/>
        <a:lstStyle/>
        <a:p>
          <a:endParaRPr lang="es-PE"/>
        </a:p>
      </dgm:t>
    </dgm:pt>
    <dgm:pt modelId="{6CB973E0-6D1D-4CFE-8B03-A5271441DB92}" type="pres">
      <dgm:prSet presAssocID="{3C66E32C-6E50-457C-9B0E-5EED452895EC}" presName="dummy" presStyleCnt="0"/>
      <dgm:spPr/>
      <dgm:t>
        <a:bodyPr/>
        <a:lstStyle/>
        <a:p>
          <a:endParaRPr lang="es-PE"/>
        </a:p>
      </dgm:t>
    </dgm:pt>
    <dgm:pt modelId="{9E817E0C-3A7B-47DD-8603-674FF877707C}" type="pres">
      <dgm:prSet presAssocID="{44F096C2-B827-4278-BDBC-FA099BFE64F1}" presName="sibTrans" presStyleLbl="sibTrans2D1" presStyleIdx="3" presStyleCnt="4"/>
      <dgm:spPr/>
      <dgm:t>
        <a:bodyPr/>
        <a:lstStyle/>
        <a:p>
          <a:endParaRPr lang="es-PE"/>
        </a:p>
      </dgm:t>
    </dgm:pt>
  </dgm:ptLst>
  <dgm:cxnLst>
    <dgm:cxn modelId="{25684512-71D3-43AC-9404-A4B3FBD9C1F8}" srcId="{9B73A9CA-E6C8-45F4-9A1E-77F9FFFDB0BD}" destId="{321C5515-6EBC-4ED4-8AAC-41E799D71DCB}" srcOrd="0" destOrd="0" parTransId="{C365BC2B-B291-4001-BE08-B8CF7B24D0A2}" sibTransId="{C5E4EA09-8214-4EBB-9846-56E61970BB9A}"/>
    <dgm:cxn modelId="{4FD4A2EE-59C4-44D4-9343-8E7AE1875569}" type="presOf" srcId="{321C5515-6EBC-4ED4-8AAC-41E799D71DCB}" destId="{F95E22FA-CC69-4F03-AF44-B5F44084C894}" srcOrd="0" destOrd="0" presId="urn:microsoft.com/office/officeart/2005/8/layout/radial6"/>
    <dgm:cxn modelId="{24C05500-3FF8-42A1-B22E-C6ACDDE48B2C}" srcId="{321C5515-6EBC-4ED4-8AAC-41E799D71DCB}" destId="{0FD13426-4B8E-4290-B4E2-A1C370DD2F3A}" srcOrd="0" destOrd="0" parTransId="{B4CB4E30-CC8D-42E4-B3DF-A0DFC9A61961}" sibTransId="{B79B053D-6B43-4E1A-AF7C-E1403D7A0AAB}"/>
    <dgm:cxn modelId="{D46345CC-BB0A-4869-9B75-F94E2778584E}" type="presOf" srcId="{39AA0D41-6433-4F97-B070-4175E7C577C0}" destId="{A773C6B1-388B-4E1B-A343-A01672099E42}" srcOrd="0" destOrd="0" presId="urn:microsoft.com/office/officeart/2005/8/layout/radial6"/>
    <dgm:cxn modelId="{2BD2725E-08E3-40F8-A51A-93164F220388}" srcId="{321C5515-6EBC-4ED4-8AAC-41E799D71DCB}" destId="{3C66E32C-6E50-457C-9B0E-5EED452895EC}" srcOrd="3" destOrd="0" parTransId="{8940A8B6-B446-4824-992B-BEEEB6B948E6}" sibTransId="{44F096C2-B827-4278-BDBC-FA099BFE64F1}"/>
    <dgm:cxn modelId="{E1468D13-DD8C-4532-A371-F62957B0AAD3}" srcId="{321C5515-6EBC-4ED4-8AAC-41E799D71DCB}" destId="{9E459DB7-4107-4334-B13B-2AA70D6A59CA}" srcOrd="2" destOrd="0" parTransId="{F9A417A5-7CCD-49F5-9BC2-1B7794E2582A}" sibTransId="{39AA0D41-6433-4F97-B070-4175E7C577C0}"/>
    <dgm:cxn modelId="{14CC8BCE-C333-45E6-9C81-4FE961B429AE}" type="presOf" srcId="{79351237-2BC3-4A28-8FBD-9FF3385A8559}" destId="{14612119-D33E-4820-A5B5-1405DC22731A}" srcOrd="0" destOrd="0" presId="urn:microsoft.com/office/officeart/2005/8/layout/radial6"/>
    <dgm:cxn modelId="{D99FB26A-01B9-4F0F-8112-B0856329C05B}" type="presOf" srcId="{3C66E32C-6E50-457C-9B0E-5EED452895EC}" destId="{03695A13-C97F-4321-A46E-1B89B13D01C4}" srcOrd="0" destOrd="0" presId="urn:microsoft.com/office/officeart/2005/8/layout/radial6"/>
    <dgm:cxn modelId="{4AC3AF11-ED9C-414E-97F5-04763FD95708}" type="presOf" srcId="{0FD13426-4B8E-4290-B4E2-A1C370DD2F3A}" destId="{D3E8BBFF-DC6E-46DF-9E9B-B6E3744ACC41}" srcOrd="0" destOrd="0" presId="urn:microsoft.com/office/officeart/2005/8/layout/radial6"/>
    <dgm:cxn modelId="{E7971317-AF18-4003-90E9-5981FD194BA1}" srcId="{321C5515-6EBC-4ED4-8AAC-41E799D71DCB}" destId="{79351237-2BC3-4A28-8FBD-9FF3385A8559}" srcOrd="1" destOrd="0" parTransId="{BF44528E-9EBC-4A96-9791-B9674064634D}" sibTransId="{0F1E1678-E457-4172-A272-3F8E7BBC4F9D}"/>
    <dgm:cxn modelId="{AE5B56C7-54CC-4AC5-8CAD-2454BA49B247}" type="presOf" srcId="{0F1E1678-E457-4172-A272-3F8E7BBC4F9D}" destId="{97F76B28-EAAF-4BDE-A6C9-31906F66187D}" srcOrd="0" destOrd="0" presId="urn:microsoft.com/office/officeart/2005/8/layout/radial6"/>
    <dgm:cxn modelId="{F18537FD-D19F-4185-8865-D2F2714CCF6C}" type="presOf" srcId="{44F096C2-B827-4278-BDBC-FA099BFE64F1}" destId="{9E817E0C-3A7B-47DD-8603-674FF877707C}" srcOrd="0" destOrd="0" presId="urn:microsoft.com/office/officeart/2005/8/layout/radial6"/>
    <dgm:cxn modelId="{F396D329-36D9-4B7E-97B9-39F7E5C8A8BD}" type="presOf" srcId="{9E459DB7-4107-4334-B13B-2AA70D6A59CA}" destId="{D44E71AA-C45E-458D-9E31-12A936858AAA}" srcOrd="0" destOrd="0" presId="urn:microsoft.com/office/officeart/2005/8/layout/radial6"/>
    <dgm:cxn modelId="{B0D4488F-DA03-4320-B395-A53E40BA9717}" type="presOf" srcId="{B79B053D-6B43-4E1A-AF7C-E1403D7A0AAB}" destId="{9ADE19AD-3511-458E-9F21-12C05F2A95F3}" srcOrd="0" destOrd="0" presId="urn:microsoft.com/office/officeart/2005/8/layout/radial6"/>
    <dgm:cxn modelId="{9F89FA94-1E99-4969-A0A4-0BFB6CD5B69B}" type="presOf" srcId="{9B73A9CA-E6C8-45F4-9A1E-77F9FFFDB0BD}" destId="{37BB7A25-1157-454D-A6BE-8FAB72E68465}" srcOrd="0" destOrd="0" presId="urn:microsoft.com/office/officeart/2005/8/layout/radial6"/>
    <dgm:cxn modelId="{13872B9B-BBAB-4809-AF3F-D090CA48A7B1}" type="presParOf" srcId="{37BB7A25-1157-454D-A6BE-8FAB72E68465}" destId="{F95E22FA-CC69-4F03-AF44-B5F44084C894}" srcOrd="0" destOrd="0" presId="urn:microsoft.com/office/officeart/2005/8/layout/radial6"/>
    <dgm:cxn modelId="{D39FF5B7-C07D-4C86-9A7C-4DDDA39EEA4E}" type="presParOf" srcId="{37BB7A25-1157-454D-A6BE-8FAB72E68465}" destId="{D3E8BBFF-DC6E-46DF-9E9B-B6E3744ACC41}" srcOrd="1" destOrd="0" presId="urn:microsoft.com/office/officeart/2005/8/layout/radial6"/>
    <dgm:cxn modelId="{AA56656A-BFC0-4226-915B-36A32AA0C139}" type="presParOf" srcId="{37BB7A25-1157-454D-A6BE-8FAB72E68465}" destId="{56C57114-D3C7-446A-996F-046617331224}" srcOrd="2" destOrd="0" presId="urn:microsoft.com/office/officeart/2005/8/layout/radial6"/>
    <dgm:cxn modelId="{A6AB98AF-A9F4-4ECA-B2ED-A8EBCE835902}" type="presParOf" srcId="{37BB7A25-1157-454D-A6BE-8FAB72E68465}" destId="{9ADE19AD-3511-458E-9F21-12C05F2A95F3}" srcOrd="3" destOrd="0" presId="urn:microsoft.com/office/officeart/2005/8/layout/radial6"/>
    <dgm:cxn modelId="{F094B244-C22E-4FE9-B459-518B3652689A}" type="presParOf" srcId="{37BB7A25-1157-454D-A6BE-8FAB72E68465}" destId="{14612119-D33E-4820-A5B5-1405DC22731A}" srcOrd="4" destOrd="0" presId="urn:microsoft.com/office/officeart/2005/8/layout/radial6"/>
    <dgm:cxn modelId="{7DB99307-FEEF-429F-B668-43B8D8186128}" type="presParOf" srcId="{37BB7A25-1157-454D-A6BE-8FAB72E68465}" destId="{AB4C1348-294C-415A-8437-904388B8EE91}" srcOrd="5" destOrd="0" presId="urn:microsoft.com/office/officeart/2005/8/layout/radial6"/>
    <dgm:cxn modelId="{4F731625-0F08-49C8-9A9F-D62A033CF596}" type="presParOf" srcId="{37BB7A25-1157-454D-A6BE-8FAB72E68465}" destId="{97F76B28-EAAF-4BDE-A6C9-31906F66187D}" srcOrd="6" destOrd="0" presId="urn:microsoft.com/office/officeart/2005/8/layout/radial6"/>
    <dgm:cxn modelId="{6D0DA665-F187-4960-B4A9-2ECDDD0087E3}" type="presParOf" srcId="{37BB7A25-1157-454D-A6BE-8FAB72E68465}" destId="{D44E71AA-C45E-458D-9E31-12A936858AAA}" srcOrd="7" destOrd="0" presId="urn:microsoft.com/office/officeart/2005/8/layout/radial6"/>
    <dgm:cxn modelId="{69AC62DF-7CD0-4D4F-9735-E54E0B6FC0E3}" type="presParOf" srcId="{37BB7A25-1157-454D-A6BE-8FAB72E68465}" destId="{68D44CD8-7ED9-4DB6-8694-72F50E0BB72E}" srcOrd="8" destOrd="0" presId="urn:microsoft.com/office/officeart/2005/8/layout/radial6"/>
    <dgm:cxn modelId="{4919BCE6-1169-4C3C-BCFB-1B5AB676991A}" type="presParOf" srcId="{37BB7A25-1157-454D-A6BE-8FAB72E68465}" destId="{A773C6B1-388B-4E1B-A343-A01672099E42}" srcOrd="9" destOrd="0" presId="urn:microsoft.com/office/officeart/2005/8/layout/radial6"/>
    <dgm:cxn modelId="{8143EB55-8969-453E-9DDA-C616BDCEBCE0}" type="presParOf" srcId="{37BB7A25-1157-454D-A6BE-8FAB72E68465}" destId="{03695A13-C97F-4321-A46E-1B89B13D01C4}" srcOrd="10" destOrd="0" presId="urn:microsoft.com/office/officeart/2005/8/layout/radial6"/>
    <dgm:cxn modelId="{1B5E4210-ABA9-4C6A-9EF8-9F9B704575D9}" type="presParOf" srcId="{37BB7A25-1157-454D-A6BE-8FAB72E68465}" destId="{6CB973E0-6D1D-4CFE-8B03-A5271441DB92}" srcOrd="11" destOrd="0" presId="urn:microsoft.com/office/officeart/2005/8/layout/radial6"/>
    <dgm:cxn modelId="{ED16B270-6671-4494-91DE-3AFB11F5BD74}" type="presParOf" srcId="{37BB7A25-1157-454D-A6BE-8FAB72E68465}" destId="{9E817E0C-3A7B-47DD-8603-674FF877707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AE607F-7217-4A74-8FF0-DE6E962E3EF8}" type="doc">
      <dgm:prSet loTypeId="urn:microsoft.com/office/officeart/2005/8/layout/bProcess4" loCatId="process" qsTypeId="urn:microsoft.com/office/officeart/2005/8/quickstyle/3d1" qsCatId="3D" csTypeId="urn:microsoft.com/office/officeart/2005/8/colors/accent2_2" csCatId="accent2" phldr="1"/>
      <dgm:spPr/>
      <dgm:t>
        <a:bodyPr/>
        <a:lstStyle/>
        <a:p>
          <a:endParaRPr lang="es-PE"/>
        </a:p>
      </dgm:t>
    </dgm:pt>
    <dgm:pt modelId="{186E3A87-9A15-47E9-A4BC-FA527F23255A}">
      <dgm:prSet custT="1"/>
      <dgm:spPr>
        <a:gradFill rotWithShape="0">
          <a:gsLst>
            <a:gs pos="0">
              <a:schemeClr val="tx1"/>
            </a:gs>
            <a:gs pos="80000">
              <a:schemeClr val="tx2">
                <a:lumMod val="75000"/>
              </a:schemeClr>
            </a:gs>
            <a:gs pos="100000">
              <a:schemeClr val="tx1"/>
            </a:gs>
          </a:gsLst>
          <a:lin ang="16200000" scaled="0"/>
        </a:gradFill>
      </dgm:spPr>
      <dgm:t>
        <a:bodyPr/>
        <a:lstStyle/>
        <a:p>
          <a:r>
            <a:rPr lang="es-ES" sz="1800" dirty="0" smtClean="0"/>
            <a:t>El CEACES define</a:t>
          </a:r>
        </a:p>
        <a:p>
          <a:r>
            <a:rPr lang="es-ES" sz="1800" dirty="0" smtClean="0"/>
            <a:t>indicador b 3.2. </a:t>
          </a:r>
          <a:endParaRPr lang="es-PE" sz="1800" dirty="0"/>
        </a:p>
      </dgm:t>
    </dgm:pt>
    <dgm:pt modelId="{06B6F079-FF30-4CEC-970D-894E92641C58}" type="parTrans" cxnId="{CB25844C-CB38-473E-B20D-B67E889E407D}">
      <dgm:prSet/>
      <dgm:spPr/>
      <dgm:t>
        <a:bodyPr/>
        <a:lstStyle/>
        <a:p>
          <a:endParaRPr lang="es-PE" sz="2000"/>
        </a:p>
      </dgm:t>
    </dgm:pt>
    <dgm:pt modelId="{F4C213BF-793D-4D6F-BE90-798898033581}" type="sibTrans" cxnId="{CB25844C-CB38-473E-B20D-B67E889E407D}">
      <dgm:prSet/>
      <dgm:spPr/>
      <dgm:t>
        <a:bodyPr/>
        <a:lstStyle/>
        <a:p>
          <a:endParaRPr lang="es-PE" sz="2000"/>
        </a:p>
      </dgm:t>
    </dgm:pt>
    <dgm:pt modelId="{207DA491-19CF-45E7-A43E-E49B91BE3973}">
      <dgm:prSet custT="1"/>
      <dgm:spPr>
        <a:gradFill rotWithShape="0">
          <a:gsLst>
            <a:gs pos="0">
              <a:schemeClr val="tx1"/>
            </a:gs>
            <a:gs pos="80000">
              <a:schemeClr val="tx2">
                <a:lumMod val="75000"/>
              </a:schemeClr>
            </a:gs>
            <a:gs pos="100000">
              <a:schemeClr val="tx1"/>
            </a:gs>
          </a:gsLst>
          <a:lin ang="16200000" scaled="0"/>
        </a:gradFill>
      </dgm:spPr>
      <dgm:t>
        <a:bodyPr/>
        <a:lstStyle/>
        <a:p>
          <a:pPr algn="ctr"/>
          <a:r>
            <a:rPr lang="es-ES" sz="2000" dirty="0" smtClean="0"/>
            <a:t>Evaluar la disponibilidad de laboratorios para asignaturas.</a:t>
          </a:r>
          <a:endParaRPr lang="es-PE" sz="2000" dirty="0"/>
        </a:p>
      </dgm:t>
    </dgm:pt>
    <dgm:pt modelId="{58B35BBF-4B06-429E-8B65-702E2C5A4AF3}" type="parTrans" cxnId="{2E763658-1DD7-4F97-B483-387A071AFF72}">
      <dgm:prSet/>
      <dgm:spPr/>
      <dgm:t>
        <a:bodyPr/>
        <a:lstStyle/>
        <a:p>
          <a:endParaRPr lang="es-PE" sz="2000"/>
        </a:p>
      </dgm:t>
    </dgm:pt>
    <dgm:pt modelId="{68FC3495-5BFB-4D78-9E08-0A40BB59DEF9}" type="sibTrans" cxnId="{2E763658-1DD7-4F97-B483-387A071AFF72}">
      <dgm:prSet/>
      <dgm:spPr/>
      <dgm:t>
        <a:bodyPr/>
        <a:lstStyle/>
        <a:p>
          <a:endParaRPr lang="es-PE" sz="2000"/>
        </a:p>
      </dgm:t>
    </dgm:pt>
    <dgm:pt modelId="{DE01978D-5C08-4EAD-B633-D72709E27746}">
      <dgm:prSet custT="1"/>
      <dgm:spPr>
        <a:gradFill rotWithShape="0">
          <a:gsLst>
            <a:gs pos="0">
              <a:schemeClr val="tx1"/>
            </a:gs>
            <a:gs pos="80000">
              <a:schemeClr val="tx2">
                <a:lumMod val="75000"/>
              </a:schemeClr>
            </a:gs>
            <a:gs pos="100000">
              <a:schemeClr val="tx1"/>
            </a:gs>
          </a:gsLst>
          <a:lin ang="16200000" scaled="0"/>
        </a:gradFill>
      </dgm:spPr>
      <dgm:t>
        <a:bodyPr/>
        <a:lstStyle/>
        <a:p>
          <a:pPr algn="ctr"/>
          <a:r>
            <a:rPr lang="es-ES" sz="2000" dirty="0" smtClean="0"/>
            <a:t>Poco satisfactorio o deficiente, comprometería continuidad de las carreras navales.</a:t>
          </a:r>
          <a:endParaRPr lang="es-PE" sz="2000" dirty="0"/>
        </a:p>
      </dgm:t>
    </dgm:pt>
    <dgm:pt modelId="{BAAE2FE3-9502-477B-A61B-9DFC4DE129FA}" type="parTrans" cxnId="{DF0B53F0-FDB1-4FBF-93F3-50B270D411B1}">
      <dgm:prSet/>
      <dgm:spPr/>
      <dgm:t>
        <a:bodyPr/>
        <a:lstStyle/>
        <a:p>
          <a:endParaRPr lang="es-PE" sz="2000"/>
        </a:p>
      </dgm:t>
    </dgm:pt>
    <dgm:pt modelId="{574DFA11-5829-470C-A16F-2D5AF5DD8ECF}" type="sibTrans" cxnId="{DF0B53F0-FDB1-4FBF-93F3-50B270D411B1}">
      <dgm:prSet/>
      <dgm:spPr/>
      <dgm:t>
        <a:bodyPr/>
        <a:lstStyle/>
        <a:p>
          <a:endParaRPr lang="es-PE" sz="2000"/>
        </a:p>
      </dgm:t>
    </dgm:pt>
    <dgm:pt modelId="{15C2A5CE-B97C-45D5-AA54-2AF31FA4CD85}">
      <dgm:prSet custT="1"/>
      <dgm:spPr>
        <a:gradFill rotWithShape="0">
          <a:gsLst>
            <a:gs pos="0">
              <a:schemeClr val="tx1"/>
            </a:gs>
            <a:gs pos="80000">
              <a:schemeClr val="tx2">
                <a:lumMod val="75000"/>
              </a:schemeClr>
            </a:gs>
            <a:gs pos="100000">
              <a:schemeClr val="tx1"/>
            </a:gs>
          </a:gsLst>
          <a:lin ang="16200000" scaled="0"/>
        </a:gradFill>
      </dgm:spPr>
      <dgm:t>
        <a:bodyPr/>
        <a:lstStyle/>
        <a:p>
          <a:pPr algn="just"/>
          <a:r>
            <a:rPr lang="es-ES" sz="2000" dirty="0" smtClean="0"/>
            <a:t>Los Oficiales de Marina por tanto requieren formación que le permita operar y mantener los sistemas navales y así garantizar la seguridad y defensa de los intereses del estado en los espacios acuáticos.</a:t>
          </a:r>
          <a:endParaRPr lang="es-PE" sz="2000" dirty="0"/>
        </a:p>
      </dgm:t>
    </dgm:pt>
    <dgm:pt modelId="{5FE06369-9C9D-4357-9A43-E01C95D39FFF}" type="parTrans" cxnId="{572144E6-98C5-4D9D-ACC5-C45C0F3E7E94}">
      <dgm:prSet/>
      <dgm:spPr/>
      <dgm:t>
        <a:bodyPr/>
        <a:lstStyle/>
        <a:p>
          <a:endParaRPr lang="es-PE" sz="2000"/>
        </a:p>
      </dgm:t>
    </dgm:pt>
    <dgm:pt modelId="{C37C3A7D-8F61-423F-8052-44A0B53B51A4}" type="sibTrans" cxnId="{572144E6-98C5-4D9D-ACC5-C45C0F3E7E94}">
      <dgm:prSet/>
      <dgm:spPr/>
      <dgm:t>
        <a:bodyPr/>
        <a:lstStyle/>
        <a:p>
          <a:endParaRPr lang="es-PE" sz="2000"/>
        </a:p>
      </dgm:t>
    </dgm:pt>
    <dgm:pt modelId="{576FB460-4A6F-4FDA-BB97-374CAE98CA52}">
      <dgm:prSet phldrT="[Texto]" custT="1"/>
      <dgm:spPr>
        <a:gradFill rotWithShape="0">
          <a:gsLst>
            <a:gs pos="0">
              <a:schemeClr val="tx1"/>
            </a:gs>
            <a:gs pos="80000">
              <a:schemeClr val="tx2">
                <a:lumMod val="75000"/>
              </a:schemeClr>
            </a:gs>
            <a:gs pos="100000">
              <a:schemeClr val="tx1"/>
            </a:gs>
          </a:gsLst>
          <a:lin ang="16200000" scaled="0"/>
        </a:gradFill>
      </dgm:spPr>
      <dgm:t>
        <a:bodyPr/>
        <a:lstStyle/>
        <a:p>
          <a:pPr algn="ctr"/>
          <a:r>
            <a:rPr lang="es-ES" sz="1800" dirty="0" smtClean="0"/>
            <a:t>Las actividades de aprendizaje impartidas por el profesor</a:t>
          </a:r>
          <a:endParaRPr lang="es-PE" sz="1800" dirty="0"/>
        </a:p>
      </dgm:t>
    </dgm:pt>
    <dgm:pt modelId="{57B8E439-AEC3-41D3-84B7-73A99A1CD526}" type="parTrans" cxnId="{B7809348-68D6-4936-88E1-B1AD0B35A114}">
      <dgm:prSet/>
      <dgm:spPr/>
      <dgm:t>
        <a:bodyPr/>
        <a:lstStyle/>
        <a:p>
          <a:endParaRPr lang="es-PE" sz="2000"/>
        </a:p>
      </dgm:t>
    </dgm:pt>
    <dgm:pt modelId="{1A8EE552-00C1-436E-A433-E5D3EDB71DEE}" type="sibTrans" cxnId="{B7809348-68D6-4936-88E1-B1AD0B35A114}">
      <dgm:prSet/>
      <dgm:spPr/>
      <dgm:t>
        <a:bodyPr/>
        <a:lstStyle/>
        <a:p>
          <a:endParaRPr lang="es-PE" sz="2000"/>
        </a:p>
      </dgm:t>
    </dgm:pt>
    <dgm:pt modelId="{23876E72-C502-4AB3-91DF-A4829FF0CCEA}">
      <dgm:prSet phldrT="[Texto]" custT="1"/>
      <dgm:spPr>
        <a:gradFill rotWithShape="0">
          <a:gsLst>
            <a:gs pos="0">
              <a:schemeClr val="tx1"/>
            </a:gs>
            <a:gs pos="80000">
              <a:schemeClr val="tx2">
                <a:lumMod val="75000"/>
              </a:schemeClr>
            </a:gs>
            <a:gs pos="100000">
              <a:schemeClr val="tx1"/>
            </a:gs>
          </a:gsLst>
          <a:lin ang="16200000" scaled="0"/>
        </a:gradFill>
      </dgm:spPr>
      <dgm:t>
        <a:bodyPr/>
        <a:lstStyle/>
        <a:p>
          <a:pPr algn="ctr"/>
          <a:r>
            <a:rPr lang="es-ES" sz="1800" dirty="0" smtClean="0"/>
            <a:t>Presencial o laboratorios.</a:t>
          </a:r>
          <a:endParaRPr lang="es-PE" sz="1800" dirty="0"/>
        </a:p>
      </dgm:t>
    </dgm:pt>
    <dgm:pt modelId="{1745C2A5-3F9F-41A6-AC3E-8536D14B9AB9}" type="parTrans" cxnId="{455EF2F0-2BA7-4867-805D-7DBBA3F3FC6E}">
      <dgm:prSet/>
      <dgm:spPr/>
      <dgm:t>
        <a:bodyPr/>
        <a:lstStyle/>
        <a:p>
          <a:endParaRPr lang="es-PE"/>
        </a:p>
      </dgm:t>
    </dgm:pt>
    <dgm:pt modelId="{99BCCC47-B9CB-4D77-BE34-DEB5C76F6097}" type="sibTrans" cxnId="{455EF2F0-2BA7-4867-805D-7DBBA3F3FC6E}">
      <dgm:prSet/>
      <dgm:spPr/>
      <dgm:t>
        <a:bodyPr/>
        <a:lstStyle/>
        <a:p>
          <a:endParaRPr lang="es-PE"/>
        </a:p>
      </dgm:t>
    </dgm:pt>
    <dgm:pt modelId="{BFD80B09-469B-4E3B-A433-B2E38B5123E1}" type="pres">
      <dgm:prSet presAssocID="{92AE607F-7217-4A74-8FF0-DE6E962E3EF8}" presName="Name0" presStyleCnt="0">
        <dgm:presLayoutVars>
          <dgm:dir/>
          <dgm:resizeHandles/>
        </dgm:presLayoutVars>
      </dgm:prSet>
      <dgm:spPr/>
      <dgm:t>
        <a:bodyPr/>
        <a:lstStyle/>
        <a:p>
          <a:endParaRPr lang="es-PE"/>
        </a:p>
      </dgm:t>
    </dgm:pt>
    <dgm:pt modelId="{093C5845-1FC1-46B7-90D2-1223A5691D85}" type="pres">
      <dgm:prSet presAssocID="{576FB460-4A6F-4FDA-BB97-374CAE98CA52}" presName="compNode" presStyleCnt="0"/>
      <dgm:spPr/>
    </dgm:pt>
    <dgm:pt modelId="{3713B371-69A6-47B7-9F15-F8AD9C46B78E}" type="pres">
      <dgm:prSet presAssocID="{576FB460-4A6F-4FDA-BB97-374CAE98CA52}" presName="dummyConnPt" presStyleCnt="0"/>
      <dgm:spPr/>
    </dgm:pt>
    <dgm:pt modelId="{B90983CC-8086-4971-91AA-9ED2717C6F12}" type="pres">
      <dgm:prSet presAssocID="{576FB460-4A6F-4FDA-BB97-374CAE98CA52}" presName="node" presStyleLbl="node1" presStyleIdx="0" presStyleCnt="6" custScaleX="171738" custScaleY="169561" custLinFactX="-17290" custLinFactY="-82001" custLinFactNeighborX="-100000" custLinFactNeighborY="-100000">
        <dgm:presLayoutVars>
          <dgm:bulletEnabled val="1"/>
        </dgm:presLayoutVars>
      </dgm:prSet>
      <dgm:spPr/>
      <dgm:t>
        <a:bodyPr/>
        <a:lstStyle/>
        <a:p>
          <a:endParaRPr lang="es-PE"/>
        </a:p>
      </dgm:t>
    </dgm:pt>
    <dgm:pt modelId="{7A4D8C9B-BB7A-4E5C-AE2E-2DE91F9FACD1}" type="pres">
      <dgm:prSet presAssocID="{1A8EE552-00C1-436E-A433-E5D3EDB71DEE}" presName="sibTrans" presStyleLbl="bgSibTrans2D1" presStyleIdx="0" presStyleCnt="5"/>
      <dgm:spPr/>
      <dgm:t>
        <a:bodyPr/>
        <a:lstStyle/>
        <a:p>
          <a:endParaRPr lang="es-PE"/>
        </a:p>
      </dgm:t>
    </dgm:pt>
    <dgm:pt modelId="{78CDB4D7-6868-464F-9FA0-10E8AE75B269}" type="pres">
      <dgm:prSet presAssocID="{23876E72-C502-4AB3-91DF-A4829FF0CCEA}" presName="compNode" presStyleCnt="0"/>
      <dgm:spPr/>
    </dgm:pt>
    <dgm:pt modelId="{3FFAE5D4-52A1-401A-99E0-E4B915CB6558}" type="pres">
      <dgm:prSet presAssocID="{23876E72-C502-4AB3-91DF-A4829FF0CCEA}" presName="dummyConnPt" presStyleCnt="0"/>
      <dgm:spPr/>
    </dgm:pt>
    <dgm:pt modelId="{37AE63B8-0CFC-4F37-9679-649650760579}" type="pres">
      <dgm:prSet presAssocID="{23876E72-C502-4AB3-91DF-A4829FF0CCEA}" presName="node" presStyleLbl="node1" presStyleIdx="1" presStyleCnt="6" custScaleX="161996" custScaleY="184453" custLinFactX="-11640" custLinFactY="-70690" custLinFactNeighborX="-100000" custLinFactNeighborY="-100000">
        <dgm:presLayoutVars>
          <dgm:bulletEnabled val="1"/>
        </dgm:presLayoutVars>
      </dgm:prSet>
      <dgm:spPr/>
      <dgm:t>
        <a:bodyPr/>
        <a:lstStyle/>
        <a:p>
          <a:endParaRPr lang="es-PE"/>
        </a:p>
      </dgm:t>
    </dgm:pt>
    <dgm:pt modelId="{9647943D-38DB-4E07-83D0-A785D816B710}" type="pres">
      <dgm:prSet presAssocID="{99BCCC47-B9CB-4D77-BE34-DEB5C76F6097}" presName="sibTrans" presStyleLbl="bgSibTrans2D1" presStyleIdx="1" presStyleCnt="5"/>
      <dgm:spPr/>
      <dgm:t>
        <a:bodyPr/>
        <a:lstStyle/>
        <a:p>
          <a:endParaRPr lang="es-PE"/>
        </a:p>
      </dgm:t>
    </dgm:pt>
    <dgm:pt modelId="{5CFAEC84-0EA5-4366-985B-EED1067EADF7}" type="pres">
      <dgm:prSet presAssocID="{186E3A87-9A15-47E9-A4BC-FA527F23255A}" presName="compNode" presStyleCnt="0"/>
      <dgm:spPr/>
    </dgm:pt>
    <dgm:pt modelId="{1AE9F9E2-44DF-42C0-A79F-D32E9A7B12FE}" type="pres">
      <dgm:prSet presAssocID="{186E3A87-9A15-47E9-A4BC-FA527F23255A}" presName="dummyConnPt" presStyleCnt="0"/>
      <dgm:spPr/>
    </dgm:pt>
    <dgm:pt modelId="{5FF1788C-5F79-4BDA-A21C-DBC8ACF825DD}" type="pres">
      <dgm:prSet presAssocID="{186E3A87-9A15-47E9-A4BC-FA527F23255A}" presName="node" presStyleLbl="node1" presStyleIdx="2" presStyleCnt="6" custScaleX="172617" custScaleY="89037" custLinFactX="-11590" custLinFactY="-64965" custLinFactNeighborX="-100000" custLinFactNeighborY="-100000">
        <dgm:presLayoutVars>
          <dgm:bulletEnabled val="1"/>
        </dgm:presLayoutVars>
      </dgm:prSet>
      <dgm:spPr/>
      <dgm:t>
        <a:bodyPr/>
        <a:lstStyle/>
        <a:p>
          <a:endParaRPr lang="es-PE"/>
        </a:p>
      </dgm:t>
    </dgm:pt>
    <dgm:pt modelId="{444E0091-5452-4653-8AE7-27696CB326E6}" type="pres">
      <dgm:prSet presAssocID="{F4C213BF-793D-4D6F-BE90-798898033581}" presName="sibTrans" presStyleLbl="bgSibTrans2D1" presStyleIdx="2" presStyleCnt="5"/>
      <dgm:spPr/>
      <dgm:t>
        <a:bodyPr/>
        <a:lstStyle/>
        <a:p>
          <a:endParaRPr lang="es-PE"/>
        </a:p>
      </dgm:t>
    </dgm:pt>
    <dgm:pt modelId="{700B5628-6983-4E13-8505-B3A812070272}" type="pres">
      <dgm:prSet presAssocID="{207DA491-19CF-45E7-A43E-E49B91BE3973}" presName="compNode" presStyleCnt="0"/>
      <dgm:spPr/>
    </dgm:pt>
    <dgm:pt modelId="{0A27A0C3-5707-416A-8A97-6899C6DAB844}" type="pres">
      <dgm:prSet presAssocID="{207DA491-19CF-45E7-A43E-E49B91BE3973}" presName="dummyConnPt" presStyleCnt="0"/>
      <dgm:spPr/>
    </dgm:pt>
    <dgm:pt modelId="{534F4C99-28F9-49DE-8DD1-5566226EFDC2}" type="pres">
      <dgm:prSet presAssocID="{207DA491-19CF-45E7-A43E-E49B91BE3973}" presName="node" presStyleLbl="node1" presStyleIdx="3" presStyleCnt="6" custScaleX="165243" custScaleY="144689" custLinFactX="-124027" custLinFactNeighborX="-200000" custLinFactNeighborY="21997">
        <dgm:presLayoutVars>
          <dgm:bulletEnabled val="1"/>
        </dgm:presLayoutVars>
      </dgm:prSet>
      <dgm:spPr/>
      <dgm:t>
        <a:bodyPr/>
        <a:lstStyle/>
        <a:p>
          <a:endParaRPr lang="es-PE"/>
        </a:p>
      </dgm:t>
    </dgm:pt>
    <dgm:pt modelId="{0881620D-0B3B-4AD4-A30F-52B65B0A1FA9}" type="pres">
      <dgm:prSet presAssocID="{68FC3495-5BFB-4D78-9E08-0A40BB59DEF9}" presName="sibTrans" presStyleLbl="bgSibTrans2D1" presStyleIdx="3" presStyleCnt="5" custAng="280577"/>
      <dgm:spPr/>
      <dgm:t>
        <a:bodyPr/>
        <a:lstStyle/>
        <a:p>
          <a:endParaRPr lang="es-PE"/>
        </a:p>
      </dgm:t>
    </dgm:pt>
    <dgm:pt modelId="{15C5CDBE-DEBB-4A37-B7AD-DBA6A4EEE376}" type="pres">
      <dgm:prSet presAssocID="{DE01978D-5C08-4EAD-B633-D72709E27746}" presName="compNode" presStyleCnt="0"/>
      <dgm:spPr/>
    </dgm:pt>
    <dgm:pt modelId="{E275254F-D85C-4D05-8C67-11A994A3F1F7}" type="pres">
      <dgm:prSet presAssocID="{DE01978D-5C08-4EAD-B633-D72709E27746}" presName="dummyConnPt" presStyleCnt="0"/>
      <dgm:spPr/>
    </dgm:pt>
    <dgm:pt modelId="{2B47A1C1-E178-40C3-ABD9-264023EC9541}" type="pres">
      <dgm:prSet presAssocID="{DE01978D-5C08-4EAD-B633-D72709E27746}" presName="node" presStyleLbl="node1" presStyleIdx="4" presStyleCnt="6" custScaleX="159119" custScaleY="184807" custLinFactX="-21927" custLinFactY="61663" custLinFactNeighborX="-100000" custLinFactNeighborY="100000">
        <dgm:presLayoutVars>
          <dgm:bulletEnabled val="1"/>
        </dgm:presLayoutVars>
      </dgm:prSet>
      <dgm:spPr/>
      <dgm:t>
        <a:bodyPr/>
        <a:lstStyle/>
        <a:p>
          <a:endParaRPr lang="es-PE"/>
        </a:p>
      </dgm:t>
    </dgm:pt>
    <dgm:pt modelId="{958C59FB-0536-4529-B2BC-4DF7279138CC}" type="pres">
      <dgm:prSet presAssocID="{574DFA11-5829-470C-A16F-2D5AF5DD8ECF}" presName="sibTrans" presStyleLbl="bgSibTrans2D1" presStyleIdx="4" presStyleCnt="5" custAng="964402" custLinFactY="200000" custLinFactNeighborX="947" custLinFactNeighborY="270623"/>
      <dgm:spPr/>
      <dgm:t>
        <a:bodyPr/>
        <a:lstStyle/>
        <a:p>
          <a:endParaRPr lang="es-PE"/>
        </a:p>
      </dgm:t>
    </dgm:pt>
    <dgm:pt modelId="{3FD30DE9-C8BC-4308-8DB2-A30E97AF8498}" type="pres">
      <dgm:prSet presAssocID="{15C2A5CE-B97C-45D5-AA54-2AF31FA4CD85}" presName="compNode" presStyleCnt="0"/>
      <dgm:spPr/>
    </dgm:pt>
    <dgm:pt modelId="{7A18EA01-CBC9-4AF1-A57F-BC71442D8F99}" type="pres">
      <dgm:prSet presAssocID="{15C2A5CE-B97C-45D5-AA54-2AF31FA4CD85}" presName="dummyConnPt" presStyleCnt="0"/>
      <dgm:spPr/>
    </dgm:pt>
    <dgm:pt modelId="{DE1486FB-CFBA-451C-AB03-E15E252963F0}" type="pres">
      <dgm:prSet presAssocID="{15C2A5CE-B97C-45D5-AA54-2AF31FA4CD85}" presName="node" presStyleLbl="node1" presStyleIdx="5" presStyleCnt="6" custScaleX="189405" custScaleY="414914" custLinFactX="8900" custLinFactY="173619" custLinFactNeighborX="100000" custLinFactNeighborY="200000">
        <dgm:presLayoutVars>
          <dgm:bulletEnabled val="1"/>
        </dgm:presLayoutVars>
      </dgm:prSet>
      <dgm:spPr/>
      <dgm:t>
        <a:bodyPr/>
        <a:lstStyle/>
        <a:p>
          <a:endParaRPr lang="es-PE"/>
        </a:p>
      </dgm:t>
    </dgm:pt>
  </dgm:ptLst>
  <dgm:cxnLst>
    <dgm:cxn modelId="{41ABA9C6-DAAA-4393-991A-7D6AC7FBB9EA}" type="presOf" srcId="{99BCCC47-B9CB-4D77-BE34-DEB5C76F6097}" destId="{9647943D-38DB-4E07-83D0-A785D816B710}" srcOrd="0" destOrd="0" presId="urn:microsoft.com/office/officeart/2005/8/layout/bProcess4"/>
    <dgm:cxn modelId="{1E5ACCF1-6472-4B26-B056-AE26CD030973}" type="presOf" srcId="{207DA491-19CF-45E7-A43E-E49B91BE3973}" destId="{534F4C99-28F9-49DE-8DD1-5566226EFDC2}" srcOrd="0" destOrd="0" presId="urn:microsoft.com/office/officeart/2005/8/layout/bProcess4"/>
    <dgm:cxn modelId="{53586EFE-342F-48F7-9105-5B6E39170BB3}" type="presOf" srcId="{574DFA11-5829-470C-A16F-2D5AF5DD8ECF}" destId="{958C59FB-0536-4529-B2BC-4DF7279138CC}" srcOrd="0" destOrd="0" presId="urn:microsoft.com/office/officeart/2005/8/layout/bProcess4"/>
    <dgm:cxn modelId="{FD106088-2B00-4D86-8A17-B0BFA994C6F2}" type="presOf" srcId="{576FB460-4A6F-4FDA-BB97-374CAE98CA52}" destId="{B90983CC-8086-4971-91AA-9ED2717C6F12}" srcOrd="0" destOrd="0" presId="urn:microsoft.com/office/officeart/2005/8/layout/bProcess4"/>
    <dgm:cxn modelId="{2E763658-1DD7-4F97-B483-387A071AFF72}" srcId="{92AE607F-7217-4A74-8FF0-DE6E962E3EF8}" destId="{207DA491-19CF-45E7-A43E-E49B91BE3973}" srcOrd="3" destOrd="0" parTransId="{58B35BBF-4B06-429E-8B65-702E2C5A4AF3}" sibTransId="{68FC3495-5BFB-4D78-9E08-0A40BB59DEF9}"/>
    <dgm:cxn modelId="{441F0F03-5CE0-443F-8D51-BB6B844D5928}" type="presOf" srcId="{15C2A5CE-B97C-45D5-AA54-2AF31FA4CD85}" destId="{DE1486FB-CFBA-451C-AB03-E15E252963F0}" srcOrd="0" destOrd="0" presId="urn:microsoft.com/office/officeart/2005/8/layout/bProcess4"/>
    <dgm:cxn modelId="{7ECEDFCE-437D-4777-BF75-E0DC08653075}" type="presOf" srcId="{68FC3495-5BFB-4D78-9E08-0A40BB59DEF9}" destId="{0881620D-0B3B-4AD4-A30F-52B65B0A1FA9}" srcOrd="0" destOrd="0" presId="urn:microsoft.com/office/officeart/2005/8/layout/bProcess4"/>
    <dgm:cxn modelId="{4576EA01-CF74-4AE0-9868-8B057A8AFBC5}" type="presOf" srcId="{1A8EE552-00C1-436E-A433-E5D3EDB71DEE}" destId="{7A4D8C9B-BB7A-4E5C-AE2E-2DE91F9FACD1}" srcOrd="0" destOrd="0" presId="urn:microsoft.com/office/officeart/2005/8/layout/bProcess4"/>
    <dgm:cxn modelId="{00DB7082-A76C-4C70-8DA6-347422131317}" type="presOf" srcId="{92AE607F-7217-4A74-8FF0-DE6E962E3EF8}" destId="{BFD80B09-469B-4E3B-A433-B2E38B5123E1}" srcOrd="0" destOrd="0" presId="urn:microsoft.com/office/officeart/2005/8/layout/bProcess4"/>
    <dgm:cxn modelId="{543CA56D-634F-46EA-98DF-DB944196FA4C}" type="presOf" srcId="{23876E72-C502-4AB3-91DF-A4829FF0CCEA}" destId="{37AE63B8-0CFC-4F37-9679-649650760579}" srcOrd="0" destOrd="0" presId="urn:microsoft.com/office/officeart/2005/8/layout/bProcess4"/>
    <dgm:cxn modelId="{E3563634-ED93-4283-B960-65FD3D24FF6B}" type="presOf" srcId="{DE01978D-5C08-4EAD-B633-D72709E27746}" destId="{2B47A1C1-E178-40C3-ABD9-264023EC9541}" srcOrd="0" destOrd="0" presId="urn:microsoft.com/office/officeart/2005/8/layout/bProcess4"/>
    <dgm:cxn modelId="{496FCCA4-F0D3-4A2A-A8A7-9A5408BC37DE}" type="presOf" srcId="{186E3A87-9A15-47E9-A4BC-FA527F23255A}" destId="{5FF1788C-5F79-4BDA-A21C-DBC8ACF825DD}" srcOrd="0" destOrd="0" presId="urn:microsoft.com/office/officeart/2005/8/layout/bProcess4"/>
    <dgm:cxn modelId="{455EF2F0-2BA7-4867-805D-7DBBA3F3FC6E}" srcId="{92AE607F-7217-4A74-8FF0-DE6E962E3EF8}" destId="{23876E72-C502-4AB3-91DF-A4829FF0CCEA}" srcOrd="1" destOrd="0" parTransId="{1745C2A5-3F9F-41A6-AC3E-8536D14B9AB9}" sibTransId="{99BCCC47-B9CB-4D77-BE34-DEB5C76F6097}"/>
    <dgm:cxn modelId="{572144E6-98C5-4D9D-ACC5-C45C0F3E7E94}" srcId="{92AE607F-7217-4A74-8FF0-DE6E962E3EF8}" destId="{15C2A5CE-B97C-45D5-AA54-2AF31FA4CD85}" srcOrd="5" destOrd="0" parTransId="{5FE06369-9C9D-4357-9A43-E01C95D39FFF}" sibTransId="{C37C3A7D-8F61-423F-8052-44A0B53B51A4}"/>
    <dgm:cxn modelId="{B7809348-68D6-4936-88E1-B1AD0B35A114}" srcId="{92AE607F-7217-4A74-8FF0-DE6E962E3EF8}" destId="{576FB460-4A6F-4FDA-BB97-374CAE98CA52}" srcOrd="0" destOrd="0" parTransId="{57B8E439-AEC3-41D3-84B7-73A99A1CD526}" sibTransId="{1A8EE552-00C1-436E-A433-E5D3EDB71DEE}"/>
    <dgm:cxn modelId="{DF0B53F0-FDB1-4FBF-93F3-50B270D411B1}" srcId="{92AE607F-7217-4A74-8FF0-DE6E962E3EF8}" destId="{DE01978D-5C08-4EAD-B633-D72709E27746}" srcOrd="4" destOrd="0" parTransId="{BAAE2FE3-9502-477B-A61B-9DFC4DE129FA}" sibTransId="{574DFA11-5829-470C-A16F-2D5AF5DD8ECF}"/>
    <dgm:cxn modelId="{7CF3E513-FA85-4019-8C52-83B286CE7ACF}" type="presOf" srcId="{F4C213BF-793D-4D6F-BE90-798898033581}" destId="{444E0091-5452-4653-8AE7-27696CB326E6}" srcOrd="0" destOrd="0" presId="urn:microsoft.com/office/officeart/2005/8/layout/bProcess4"/>
    <dgm:cxn modelId="{CB25844C-CB38-473E-B20D-B67E889E407D}" srcId="{92AE607F-7217-4A74-8FF0-DE6E962E3EF8}" destId="{186E3A87-9A15-47E9-A4BC-FA527F23255A}" srcOrd="2" destOrd="0" parTransId="{06B6F079-FF30-4CEC-970D-894E92641C58}" sibTransId="{F4C213BF-793D-4D6F-BE90-798898033581}"/>
    <dgm:cxn modelId="{B9668B2D-D325-4BCC-8D16-F4810788F56F}" type="presParOf" srcId="{BFD80B09-469B-4E3B-A433-B2E38B5123E1}" destId="{093C5845-1FC1-46B7-90D2-1223A5691D85}" srcOrd="0" destOrd="0" presId="urn:microsoft.com/office/officeart/2005/8/layout/bProcess4"/>
    <dgm:cxn modelId="{C32A38B9-9477-4AC6-BF85-9F72E214E89A}" type="presParOf" srcId="{093C5845-1FC1-46B7-90D2-1223A5691D85}" destId="{3713B371-69A6-47B7-9F15-F8AD9C46B78E}" srcOrd="0" destOrd="0" presId="urn:microsoft.com/office/officeart/2005/8/layout/bProcess4"/>
    <dgm:cxn modelId="{E68C2347-1F35-44C9-8251-D300D13EDF12}" type="presParOf" srcId="{093C5845-1FC1-46B7-90D2-1223A5691D85}" destId="{B90983CC-8086-4971-91AA-9ED2717C6F12}" srcOrd="1" destOrd="0" presId="urn:microsoft.com/office/officeart/2005/8/layout/bProcess4"/>
    <dgm:cxn modelId="{9420AACC-0157-407F-8A27-2BE16A2BB3B8}" type="presParOf" srcId="{BFD80B09-469B-4E3B-A433-B2E38B5123E1}" destId="{7A4D8C9B-BB7A-4E5C-AE2E-2DE91F9FACD1}" srcOrd="1" destOrd="0" presId="urn:microsoft.com/office/officeart/2005/8/layout/bProcess4"/>
    <dgm:cxn modelId="{F0127A9F-E47D-40AB-AD09-1F9F998B7074}" type="presParOf" srcId="{BFD80B09-469B-4E3B-A433-B2E38B5123E1}" destId="{78CDB4D7-6868-464F-9FA0-10E8AE75B269}" srcOrd="2" destOrd="0" presId="urn:microsoft.com/office/officeart/2005/8/layout/bProcess4"/>
    <dgm:cxn modelId="{9DD3A0E6-6BF5-4417-B018-93E907477942}" type="presParOf" srcId="{78CDB4D7-6868-464F-9FA0-10E8AE75B269}" destId="{3FFAE5D4-52A1-401A-99E0-E4B915CB6558}" srcOrd="0" destOrd="0" presId="urn:microsoft.com/office/officeart/2005/8/layout/bProcess4"/>
    <dgm:cxn modelId="{A510699B-DA31-43F1-BD23-1BEE39929A2C}" type="presParOf" srcId="{78CDB4D7-6868-464F-9FA0-10E8AE75B269}" destId="{37AE63B8-0CFC-4F37-9679-649650760579}" srcOrd="1" destOrd="0" presId="urn:microsoft.com/office/officeart/2005/8/layout/bProcess4"/>
    <dgm:cxn modelId="{9CD0085F-5341-4EF6-AF5C-0E4E5B0EE876}" type="presParOf" srcId="{BFD80B09-469B-4E3B-A433-B2E38B5123E1}" destId="{9647943D-38DB-4E07-83D0-A785D816B710}" srcOrd="3" destOrd="0" presId="urn:microsoft.com/office/officeart/2005/8/layout/bProcess4"/>
    <dgm:cxn modelId="{0C6B11C0-E20C-4EB8-B162-EFDEBDA660F7}" type="presParOf" srcId="{BFD80B09-469B-4E3B-A433-B2E38B5123E1}" destId="{5CFAEC84-0EA5-4366-985B-EED1067EADF7}" srcOrd="4" destOrd="0" presId="urn:microsoft.com/office/officeart/2005/8/layout/bProcess4"/>
    <dgm:cxn modelId="{6BCCB7EF-1C13-4F30-871D-9882750526A7}" type="presParOf" srcId="{5CFAEC84-0EA5-4366-985B-EED1067EADF7}" destId="{1AE9F9E2-44DF-42C0-A79F-D32E9A7B12FE}" srcOrd="0" destOrd="0" presId="urn:microsoft.com/office/officeart/2005/8/layout/bProcess4"/>
    <dgm:cxn modelId="{7AD2D0A5-6AD7-4B27-B2D3-002ACC1853F2}" type="presParOf" srcId="{5CFAEC84-0EA5-4366-985B-EED1067EADF7}" destId="{5FF1788C-5F79-4BDA-A21C-DBC8ACF825DD}" srcOrd="1" destOrd="0" presId="urn:microsoft.com/office/officeart/2005/8/layout/bProcess4"/>
    <dgm:cxn modelId="{A97E3C1F-973E-494F-A614-1BF9B257164F}" type="presParOf" srcId="{BFD80B09-469B-4E3B-A433-B2E38B5123E1}" destId="{444E0091-5452-4653-8AE7-27696CB326E6}" srcOrd="5" destOrd="0" presId="urn:microsoft.com/office/officeart/2005/8/layout/bProcess4"/>
    <dgm:cxn modelId="{2D36F941-CBA4-416B-B29E-19B022446996}" type="presParOf" srcId="{BFD80B09-469B-4E3B-A433-B2E38B5123E1}" destId="{700B5628-6983-4E13-8505-B3A812070272}" srcOrd="6" destOrd="0" presId="urn:microsoft.com/office/officeart/2005/8/layout/bProcess4"/>
    <dgm:cxn modelId="{CFBC1CC8-1BFA-470C-B9FB-5570FB0991A7}" type="presParOf" srcId="{700B5628-6983-4E13-8505-B3A812070272}" destId="{0A27A0C3-5707-416A-8A97-6899C6DAB844}" srcOrd="0" destOrd="0" presId="urn:microsoft.com/office/officeart/2005/8/layout/bProcess4"/>
    <dgm:cxn modelId="{D4DCFF6E-5390-40E0-A095-BB5525807677}" type="presParOf" srcId="{700B5628-6983-4E13-8505-B3A812070272}" destId="{534F4C99-28F9-49DE-8DD1-5566226EFDC2}" srcOrd="1" destOrd="0" presId="urn:microsoft.com/office/officeart/2005/8/layout/bProcess4"/>
    <dgm:cxn modelId="{7B2943BE-AC69-47F1-B4CD-2BB1C73F63D6}" type="presParOf" srcId="{BFD80B09-469B-4E3B-A433-B2E38B5123E1}" destId="{0881620D-0B3B-4AD4-A30F-52B65B0A1FA9}" srcOrd="7" destOrd="0" presId="urn:microsoft.com/office/officeart/2005/8/layout/bProcess4"/>
    <dgm:cxn modelId="{43891F4D-A014-4AC6-8919-17E8C35CC93E}" type="presParOf" srcId="{BFD80B09-469B-4E3B-A433-B2E38B5123E1}" destId="{15C5CDBE-DEBB-4A37-B7AD-DBA6A4EEE376}" srcOrd="8" destOrd="0" presId="urn:microsoft.com/office/officeart/2005/8/layout/bProcess4"/>
    <dgm:cxn modelId="{CC86D448-7B52-43DA-AA2C-4289C339BE03}" type="presParOf" srcId="{15C5CDBE-DEBB-4A37-B7AD-DBA6A4EEE376}" destId="{E275254F-D85C-4D05-8C67-11A994A3F1F7}" srcOrd="0" destOrd="0" presId="urn:microsoft.com/office/officeart/2005/8/layout/bProcess4"/>
    <dgm:cxn modelId="{51DAAA20-C218-44C6-A5E6-BA615D714DBB}" type="presParOf" srcId="{15C5CDBE-DEBB-4A37-B7AD-DBA6A4EEE376}" destId="{2B47A1C1-E178-40C3-ABD9-264023EC9541}" srcOrd="1" destOrd="0" presId="urn:microsoft.com/office/officeart/2005/8/layout/bProcess4"/>
    <dgm:cxn modelId="{FA4889A7-DCF4-4BA6-88A9-F59A5408E2C4}" type="presParOf" srcId="{BFD80B09-469B-4E3B-A433-B2E38B5123E1}" destId="{958C59FB-0536-4529-B2BC-4DF7279138CC}" srcOrd="9" destOrd="0" presId="urn:microsoft.com/office/officeart/2005/8/layout/bProcess4"/>
    <dgm:cxn modelId="{D029D95C-EE60-4E5E-BD9E-B3EB1799E142}" type="presParOf" srcId="{BFD80B09-469B-4E3B-A433-B2E38B5123E1}" destId="{3FD30DE9-C8BC-4308-8DB2-A30E97AF8498}" srcOrd="10" destOrd="0" presId="urn:microsoft.com/office/officeart/2005/8/layout/bProcess4"/>
    <dgm:cxn modelId="{D0A61FEE-B9EC-4FF9-A255-289F9F891564}" type="presParOf" srcId="{3FD30DE9-C8BC-4308-8DB2-A30E97AF8498}" destId="{7A18EA01-CBC9-4AF1-A57F-BC71442D8F99}" srcOrd="0" destOrd="0" presId="urn:microsoft.com/office/officeart/2005/8/layout/bProcess4"/>
    <dgm:cxn modelId="{969576C2-0BC0-426B-A4CE-FA75F5862B74}" type="presParOf" srcId="{3FD30DE9-C8BC-4308-8DB2-A30E97AF8498}" destId="{DE1486FB-CFBA-451C-AB03-E15E252963F0}"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24F720-C2B1-41B7-BA8A-560A4D53B960}" type="doc">
      <dgm:prSet loTypeId="urn:microsoft.com/office/officeart/2008/layout/RadialCluster" loCatId="cycle" qsTypeId="urn:microsoft.com/office/officeart/2005/8/quickstyle/3d1" qsCatId="3D" csTypeId="urn:microsoft.com/office/officeart/2005/8/colors/accent1_2" csCatId="accent1" phldr="1"/>
      <dgm:spPr/>
      <dgm:t>
        <a:bodyPr/>
        <a:lstStyle/>
        <a:p>
          <a:endParaRPr lang="es-PE"/>
        </a:p>
      </dgm:t>
    </dgm:pt>
    <dgm:pt modelId="{839C2B15-AE03-4F63-BBC4-792B6EB40919}">
      <dgm:prSet phldrT="[Texto]"/>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dirty="0" smtClean="0"/>
            <a:t>Requisitos establecidos en el convenio STCW para la formación de la gente de mar</a:t>
          </a:r>
          <a:endParaRPr lang="es-PE" dirty="0"/>
        </a:p>
      </dgm:t>
    </dgm:pt>
    <dgm:pt modelId="{6D28E147-A7B7-449E-A12A-3CB2011F05CF}" type="parTrans" cxnId="{100F3C2C-BDF9-4F9A-BF90-62A0407E8977}">
      <dgm:prSet/>
      <dgm:spPr/>
      <dgm:t>
        <a:bodyPr/>
        <a:lstStyle/>
        <a:p>
          <a:endParaRPr lang="es-PE"/>
        </a:p>
      </dgm:t>
    </dgm:pt>
    <dgm:pt modelId="{FA4E4B31-67EE-4862-9623-91FE1654BAEE}" type="sibTrans" cxnId="{100F3C2C-BDF9-4F9A-BF90-62A0407E8977}">
      <dgm:prSet/>
      <dgm:spPr/>
      <dgm:t>
        <a:bodyPr/>
        <a:lstStyle/>
        <a:p>
          <a:endParaRPr lang="es-PE"/>
        </a:p>
      </dgm:t>
    </dgm:pt>
    <dgm:pt modelId="{4BEDAF13-7501-4E19-93AA-AE0089501C1F}">
      <dgm:prSet phldrT="[Texto]" custT="1"/>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sz="1800" dirty="0" smtClean="0"/>
            <a:t>El uso y dominio </a:t>
          </a:r>
          <a:r>
            <a:rPr lang="es-ES" sz="1800" smtClean="0"/>
            <a:t>de SIVCE y </a:t>
          </a:r>
          <a:r>
            <a:rPr lang="es-ES" sz="1800" dirty="0" smtClean="0"/>
            <a:t>de información para mantener la seguridad de la navegación.</a:t>
          </a:r>
          <a:endParaRPr lang="es-PE" sz="1800" dirty="0"/>
        </a:p>
      </dgm:t>
    </dgm:pt>
    <dgm:pt modelId="{8E7896EF-3A30-40C8-8BB0-A07287C791BA}" type="parTrans" cxnId="{259543EC-88C5-491C-A0A5-ACE90FA6CE03}">
      <dgm:prSet/>
      <dgm:spPr/>
      <dgm:t>
        <a:bodyPr/>
        <a:lstStyle/>
        <a:p>
          <a:endParaRPr lang="es-PE"/>
        </a:p>
      </dgm:t>
    </dgm:pt>
    <dgm:pt modelId="{D732BD4A-0A85-4A52-A4BF-9B61AF526523}" type="sibTrans" cxnId="{259543EC-88C5-491C-A0A5-ACE90FA6CE03}">
      <dgm:prSet/>
      <dgm:spPr/>
      <dgm:t>
        <a:bodyPr/>
        <a:lstStyle/>
        <a:p>
          <a:endParaRPr lang="es-PE"/>
        </a:p>
      </dgm:t>
    </dgm:pt>
    <dgm:pt modelId="{307E8574-E766-43EC-AF13-327C9A253AA4}">
      <dgm:prSet custT="1"/>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sz="1800" dirty="0" smtClean="0"/>
            <a:t>Conocimiento para aplicar la gestión eficaz de los recursos del puente</a:t>
          </a:r>
          <a:r>
            <a:rPr lang="es-ES" sz="1600" dirty="0" smtClean="0"/>
            <a:t>.</a:t>
          </a:r>
          <a:endParaRPr lang="es-PE" sz="1600" dirty="0"/>
        </a:p>
      </dgm:t>
    </dgm:pt>
    <dgm:pt modelId="{4758A853-629B-4C4E-B5F5-E76408246010}" type="parTrans" cxnId="{FC6F5881-E5B3-4A5A-ACA5-34E475816D7E}">
      <dgm:prSet/>
      <dgm:spPr/>
      <dgm:t>
        <a:bodyPr/>
        <a:lstStyle/>
        <a:p>
          <a:endParaRPr lang="es-PE"/>
        </a:p>
      </dgm:t>
    </dgm:pt>
    <dgm:pt modelId="{524B949A-1CCF-4C4C-BA46-32D2B07B14AD}" type="sibTrans" cxnId="{FC6F5881-E5B3-4A5A-ACA5-34E475816D7E}">
      <dgm:prSet/>
      <dgm:spPr/>
      <dgm:t>
        <a:bodyPr/>
        <a:lstStyle/>
        <a:p>
          <a:endParaRPr lang="es-PE"/>
        </a:p>
      </dgm:t>
    </dgm:pt>
    <dgm:pt modelId="{21E4EA4E-ADBA-4518-BAD6-2E3D3E8683A4}">
      <dgm:prSet/>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dirty="0" smtClean="0"/>
            <a:t>Aplicación de técnicas de liderazgo y de trabajo en equipo. </a:t>
          </a:r>
          <a:endParaRPr lang="es-PE" dirty="0"/>
        </a:p>
      </dgm:t>
    </dgm:pt>
    <dgm:pt modelId="{E324CED5-99A9-47AF-9C75-BB3E13115E9D}" type="parTrans" cxnId="{53C3B557-FF3B-434E-A065-FD66E7969A66}">
      <dgm:prSet/>
      <dgm:spPr/>
      <dgm:t>
        <a:bodyPr/>
        <a:lstStyle/>
        <a:p>
          <a:endParaRPr lang="es-PE"/>
        </a:p>
      </dgm:t>
    </dgm:pt>
    <dgm:pt modelId="{30BD4609-2EA0-427D-910D-D1FA289539DE}" type="sibTrans" cxnId="{53C3B557-FF3B-434E-A065-FD66E7969A66}">
      <dgm:prSet/>
      <dgm:spPr/>
      <dgm:t>
        <a:bodyPr/>
        <a:lstStyle/>
        <a:p>
          <a:endParaRPr lang="es-PE"/>
        </a:p>
      </dgm:t>
    </dgm:pt>
    <dgm:pt modelId="{AC5570FC-4D69-4A87-8319-FBAE5A49DFA8}">
      <dgm:prSet custT="1"/>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sz="1800" dirty="0" smtClean="0"/>
            <a:t>Contribuir a la seguridad de la unidad y del personal que lo conforma. </a:t>
          </a:r>
          <a:endParaRPr lang="es-PE" sz="1800" dirty="0"/>
        </a:p>
      </dgm:t>
    </dgm:pt>
    <dgm:pt modelId="{40111CCA-9001-4FA8-9D2E-D3D57AA87BD4}" type="parTrans" cxnId="{6788422B-8B36-4FED-A8FD-10E80D314D27}">
      <dgm:prSet/>
      <dgm:spPr/>
      <dgm:t>
        <a:bodyPr/>
        <a:lstStyle/>
        <a:p>
          <a:endParaRPr lang="es-PE"/>
        </a:p>
      </dgm:t>
    </dgm:pt>
    <dgm:pt modelId="{3C625B28-91A9-44BB-97AF-36D82BE24647}" type="sibTrans" cxnId="{6788422B-8B36-4FED-A8FD-10E80D314D27}">
      <dgm:prSet/>
      <dgm:spPr/>
      <dgm:t>
        <a:bodyPr/>
        <a:lstStyle/>
        <a:p>
          <a:endParaRPr lang="es-PE"/>
        </a:p>
      </dgm:t>
    </dgm:pt>
    <dgm:pt modelId="{8BD254EF-2C23-4593-B224-0C2A896ECD0C}" type="pres">
      <dgm:prSet presAssocID="{4A24F720-C2B1-41B7-BA8A-560A4D53B960}" presName="Name0" presStyleCnt="0">
        <dgm:presLayoutVars>
          <dgm:chMax val="1"/>
          <dgm:chPref val="1"/>
          <dgm:dir/>
          <dgm:animOne val="branch"/>
          <dgm:animLvl val="lvl"/>
        </dgm:presLayoutVars>
      </dgm:prSet>
      <dgm:spPr/>
      <dgm:t>
        <a:bodyPr/>
        <a:lstStyle/>
        <a:p>
          <a:endParaRPr lang="es-PE"/>
        </a:p>
      </dgm:t>
    </dgm:pt>
    <dgm:pt modelId="{9DC1856E-1F99-47D8-ABCE-7B3F226498BB}" type="pres">
      <dgm:prSet presAssocID="{839C2B15-AE03-4F63-BBC4-792B6EB40919}" presName="singleCycle" presStyleCnt="0"/>
      <dgm:spPr/>
    </dgm:pt>
    <dgm:pt modelId="{FA7A6C41-4A36-4A86-9AD9-34D1874F0529}" type="pres">
      <dgm:prSet presAssocID="{839C2B15-AE03-4F63-BBC4-792B6EB40919}" presName="singleCenter" presStyleLbl="node1" presStyleIdx="0" presStyleCnt="5" custScaleX="139036" custLinFactNeighborX="7614" custLinFactNeighborY="-592">
        <dgm:presLayoutVars>
          <dgm:chMax val="7"/>
          <dgm:chPref val="7"/>
        </dgm:presLayoutVars>
      </dgm:prSet>
      <dgm:spPr/>
      <dgm:t>
        <a:bodyPr/>
        <a:lstStyle/>
        <a:p>
          <a:endParaRPr lang="es-PE"/>
        </a:p>
      </dgm:t>
    </dgm:pt>
    <dgm:pt modelId="{28C7A1D7-5DF4-4830-8BC3-73E65F6FB974}" type="pres">
      <dgm:prSet presAssocID="{8E7896EF-3A30-40C8-8BB0-A07287C791BA}" presName="Name56" presStyleLbl="parChTrans1D2" presStyleIdx="0" presStyleCnt="4"/>
      <dgm:spPr/>
      <dgm:t>
        <a:bodyPr/>
        <a:lstStyle/>
        <a:p>
          <a:endParaRPr lang="es-PE"/>
        </a:p>
      </dgm:t>
    </dgm:pt>
    <dgm:pt modelId="{BFA8D96D-F282-451E-9CE2-2AD0F74FDFE5}" type="pres">
      <dgm:prSet presAssocID="{4BEDAF13-7501-4E19-93AA-AE0089501C1F}" presName="text0" presStyleLbl="node1" presStyleIdx="1" presStyleCnt="5" custScaleX="297704" custRadScaleRad="99644" custRadScaleInc="17536">
        <dgm:presLayoutVars>
          <dgm:bulletEnabled val="1"/>
        </dgm:presLayoutVars>
      </dgm:prSet>
      <dgm:spPr/>
      <dgm:t>
        <a:bodyPr/>
        <a:lstStyle/>
        <a:p>
          <a:endParaRPr lang="es-PE"/>
        </a:p>
      </dgm:t>
    </dgm:pt>
    <dgm:pt modelId="{3D6EDB5D-540F-4045-888A-285C847412E4}" type="pres">
      <dgm:prSet presAssocID="{4758A853-629B-4C4E-B5F5-E76408246010}" presName="Name56" presStyleLbl="parChTrans1D2" presStyleIdx="1" presStyleCnt="4"/>
      <dgm:spPr/>
      <dgm:t>
        <a:bodyPr/>
        <a:lstStyle/>
        <a:p>
          <a:endParaRPr lang="es-PE"/>
        </a:p>
      </dgm:t>
    </dgm:pt>
    <dgm:pt modelId="{A9182284-580F-42A7-99F1-577E5C34583B}" type="pres">
      <dgm:prSet presAssocID="{307E8574-E766-43EC-AF13-327C9A253AA4}" presName="text0" presStyleLbl="node1" presStyleIdx="2" presStyleCnt="5" custScaleX="172972" custRadScaleRad="137902" custRadScaleInc="-1092">
        <dgm:presLayoutVars>
          <dgm:bulletEnabled val="1"/>
        </dgm:presLayoutVars>
      </dgm:prSet>
      <dgm:spPr/>
      <dgm:t>
        <a:bodyPr/>
        <a:lstStyle/>
        <a:p>
          <a:endParaRPr lang="es-PE"/>
        </a:p>
      </dgm:t>
    </dgm:pt>
    <dgm:pt modelId="{19B25D69-9FF6-441C-A2E9-D6B5FA083FA7}" type="pres">
      <dgm:prSet presAssocID="{E324CED5-99A9-47AF-9C75-BB3E13115E9D}" presName="Name56" presStyleLbl="parChTrans1D2" presStyleIdx="2" presStyleCnt="4"/>
      <dgm:spPr/>
      <dgm:t>
        <a:bodyPr/>
        <a:lstStyle/>
        <a:p>
          <a:endParaRPr lang="es-PE"/>
        </a:p>
      </dgm:t>
    </dgm:pt>
    <dgm:pt modelId="{9F979152-F3FE-444E-B0C9-8E3D0ED85769}" type="pres">
      <dgm:prSet presAssocID="{21E4EA4E-ADBA-4518-BAD6-2E3D3E8683A4}" presName="text0" presStyleLbl="node1" presStyleIdx="3" presStyleCnt="5" custScaleX="166867" custRadScaleRad="101369" custRadScaleInc="-20791">
        <dgm:presLayoutVars>
          <dgm:bulletEnabled val="1"/>
        </dgm:presLayoutVars>
      </dgm:prSet>
      <dgm:spPr/>
      <dgm:t>
        <a:bodyPr/>
        <a:lstStyle/>
        <a:p>
          <a:endParaRPr lang="es-PE"/>
        </a:p>
      </dgm:t>
    </dgm:pt>
    <dgm:pt modelId="{2AE99CA2-6778-42EA-8A0C-154A034D28AA}" type="pres">
      <dgm:prSet presAssocID="{40111CCA-9001-4FA8-9D2E-D3D57AA87BD4}" presName="Name56" presStyleLbl="parChTrans1D2" presStyleIdx="3" presStyleCnt="4"/>
      <dgm:spPr/>
      <dgm:t>
        <a:bodyPr/>
        <a:lstStyle/>
        <a:p>
          <a:endParaRPr lang="es-PE"/>
        </a:p>
      </dgm:t>
    </dgm:pt>
    <dgm:pt modelId="{AC967523-4B0D-493E-A432-4B27EE6AF459}" type="pres">
      <dgm:prSet presAssocID="{AC5570FC-4D69-4A87-8319-FBAE5A49DFA8}" presName="text0" presStyleLbl="node1" presStyleIdx="4" presStyleCnt="5" custScaleX="173013" custScaleY="135677" custRadScaleRad="100006" custRadScaleInc="1434">
        <dgm:presLayoutVars>
          <dgm:bulletEnabled val="1"/>
        </dgm:presLayoutVars>
      </dgm:prSet>
      <dgm:spPr/>
      <dgm:t>
        <a:bodyPr/>
        <a:lstStyle/>
        <a:p>
          <a:endParaRPr lang="es-PE"/>
        </a:p>
      </dgm:t>
    </dgm:pt>
  </dgm:ptLst>
  <dgm:cxnLst>
    <dgm:cxn modelId="{4925008B-447F-4F36-A8B0-63DA4CBC5F51}" type="presOf" srcId="{8E7896EF-3A30-40C8-8BB0-A07287C791BA}" destId="{28C7A1D7-5DF4-4830-8BC3-73E65F6FB974}" srcOrd="0" destOrd="0" presId="urn:microsoft.com/office/officeart/2008/layout/RadialCluster"/>
    <dgm:cxn modelId="{F2291EA7-B2A7-4372-9250-7CC86521BE6B}" type="presOf" srcId="{E324CED5-99A9-47AF-9C75-BB3E13115E9D}" destId="{19B25D69-9FF6-441C-A2E9-D6B5FA083FA7}" srcOrd="0" destOrd="0" presId="urn:microsoft.com/office/officeart/2008/layout/RadialCluster"/>
    <dgm:cxn modelId="{53C3B557-FF3B-434E-A065-FD66E7969A66}" srcId="{839C2B15-AE03-4F63-BBC4-792B6EB40919}" destId="{21E4EA4E-ADBA-4518-BAD6-2E3D3E8683A4}" srcOrd="2" destOrd="0" parTransId="{E324CED5-99A9-47AF-9C75-BB3E13115E9D}" sibTransId="{30BD4609-2EA0-427D-910D-D1FA289539DE}"/>
    <dgm:cxn modelId="{259543EC-88C5-491C-A0A5-ACE90FA6CE03}" srcId="{839C2B15-AE03-4F63-BBC4-792B6EB40919}" destId="{4BEDAF13-7501-4E19-93AA-AE0089501C1F}" srcOrd="0" destOrd="0" parTransId="{8E7896EF-3A30-40C8-8BB0-A07287C791BA}" sibTransId="{D732BD4A-0A85-4A52-A4BF-9B61AF526523}"/>
    <dgm:cxn modelId="{FC6F5881-E5B3-4A5A-ACA5-34E475816D7E}" srcId="{839C2B15-AE03-4F63-BBC4-792B6EB40919}" destId="{307E8574-E766-43EC-AF13-327C9A253AA4}" srcOrd="1" destOrd="0" parTransId="{4758A853-629B-4C4E-B5F5-E76408246010}" sibTransId="{524B949A-1CCF-4C4C-BA46-32D2B07B14AD}"/>
    <dgm:cxn modelId="{8CD259D7-E3F1-4589-94C0-267CF7527C0F}" type="presOf" srcId="{AC5570FC-4D69-4A87-8319-FBAE5A49DFA8}" destId="{AC967523-4B0D-493E-A432-4B27EE6AF459}" srcOrd="0" destOrd="0" presId="urn:microsoft.com/office/officeart/2008/layout/RadialCluster"/>
    <dgm:cxn modelId="{6788422B-8B36-4FED-A8FD-10E80D314D27}" srcId="{839C2B15-AE03-4F63-BBC4-792B6EB40919}" destId="{AC5570FC-4D69-4A87-8319-FBAE5A49DFA8}" srcOrd="3" destOrd="0" parTransId="{40111CCA-9001-4FA8-9D2E-D3D57AA87BD4}" sibTransId="{3C625B28-91A9-44BB-97AF-36D82BE24647}"/>
    <dgm:cxn modelId="{186D5AD6-8E00-4C75-B636-B7917CC3981D}" type="presOf" srcId="{4758A853-629B-4C4E-B5F5-E76408246010}" destId="{3D6EDB5D-540F-4045-888A-285C847412E4}" srcOrd="0" destOrd="0" presId="urn:microsoft.com/office/officeart/2008/layout/RadialCluster"/>
    <dgm:cxn modelId="{E7345F5C-9BDE-4E77-8CF8-E0F865518AA3}" type="presOf" srcId="{21E4EA4E-ADBA-4518-BAD6-2E3D3E8683A4}" destId="{9F979152-F3FE-444E-B0C9-8E3D0ED85769}" srcOrd="0" destOrd="0" presId="urn:microsoft.com/office/officeart/2008/layout/RadialCluster"/>
    <dgm:cxn modelId="{633AC828-4969-41C6-BC33-36AC27BE3F7C}" type="presOf" srcId="{307E8574-E766-43EC-AF13-327C9A253AA4}" destId="{A9182284-580F-42A7-99F1-577E5C34583B}" srcOrd="0" destOrd="0" presId="urn:microsoft.com/office/officeart/2008/layout/RadialCluster"/>
    <dgm:cxn modelId="{100F3C2C-BDF9-4F9A-BF90-62A0407E8977}" srcId="{4A24F720-C2B1-41B7-BA8A-560A4D53B960}" destId="{839C2B15-AE03-4F63-BBC4-792B6EB40919}" srcOrd="0" destOrd="0" parTransId="{6D28E147-A7B7-449E-A12A-3CB2011F05CF}" sibTransId="{FA4E4B31-67EE-4862-9623-91FE1654BAEE}"/>
    <dgm:cxn modelId="{9322D119-5FB3-4C9C-BF5B-B7EE563EA19E}" type="presOf" srcId="{4A24F720-C2B1-41B7-BA8A-560A4D53B960}" destId="{8BD254EF-2C23-4593-B224-0C2A896ECD0C}" srcOrd="0" destOrd="0" presId="urn:microsoft.com/office/officeart/2008/layout/RadialCluster"/>
    <dgm:cxn modelId="{5040CD32-F9D6-48D2-A115-6C72B5F905A6}" type="presOf" srcId="{4BEDAF13-7501-4E19-93AA-AE0089501C1F}" destId="{BFA8D96D-F282-451E-9CE2-2AD0F74FDFE5}" srcOrd="0" destOrd="0" presId="urn:microsoft.com/office/officeart/2008/layout/RadialCluster"/>
    <dgm:cxn modelId="{37C8FF8D-AA07-431B-9BDF-CF9A17B25618}" type="presOf" srcId="{839C2B15-AE03-4F63-BBC4-792B6EB40919}" destId="{FA7A6C41-4A36-4A86-9AD9-34D1874F0529}" srcOrd="0" destOrd="0" presId="urn:microsoft.com/office/officeart/2008/layout/RadialCluster"/>
    <dgm:cxn modelId="{7DA409BA-70B3-464D-826C-4B82B6A2EBC2}" type="presOf" srcId="{40111CCA-9001-4FA8-9D2E-D3D57AA87BD4}" destId="{2AE99CA2-6778-42EA-8A0C-154A034D28AA}" srcOrd="0" destOrd="0" presId="urn:microsoft.com/office/officeart/2008/layout/RadialCluster"/>
    <dgm:cxn modelId="{32748C6C-5C03-4B15-8464-7547EC0C256A}" type="presParOf" srcId="{8BD254EF-2C23-4593-B224-0C2A896ECD0C}" destId="{9DC1856E-1F99-47D8-ABCE-7B3F226498BB}" srcOrd="0" destOrd="0" presId="urn:microsoft.com/office/officeart/2008/layout/RadialCluster"/>
    <dgm:cxn modelId="{27F2EAA9-B69A-44B5-B952-0FD2F99CEFF5}" type="presParOf" srcId="{9DC1856E-1F99-47D8-ABCE-7B3F226498BB}" destId="{FA7A6C41-4A36-4A86-9AD9-34D1874F0529}" srcOrd="0" destOrd="0" presId="urn:microsoft.com/office/officeart/2008/layout/RadialCluster"/>
    <dgm:cxn modelId="{586942F7-F5BD-402B-B95C-E8BC4E9B5138}" type="presParOf" srcId="{9DC1856E-1F99-47D8-ABCE-7B3F226498BB}" destId="{28C7A1D7-5DF4-4830-8BC3-73E65F6FB974}" srcOrd="1" destOrd="0" presId="urn:microsoft.com/office/officeart/2008/layout/RadialCluster"/>
    <dgm:cxn modelId="{0A7AFC01-48B0-40EE-ACDB-0EB64062FB57}" type="presParOf" srcId="{9DC1856E-1F99-47D8-ABCE-7B3F226498BB}" destId="{BFA8D96D-F282-451E-9CE2-2AD0F74FDFE5}" srcOrd="2" destOrd="0" presId="urn:microsoft.com/office/officeart/2008/layout/RadialCluster"/>
    <dgm:cxn modelId="{B1644A8F-2E51-4CEC-B330-40CD02007544}" type="presParOf" srcId="{9DC1856E-1F99-47D8-ABCE-7B3F226498BB}" destId="{3D6EDB5D-540F-4045-888A-285C847412E4}" srcOrd="3" destOrd="0" presId="urn:microsoft.com/office/officeart/2008/layout/RadialCluster"/>
    <dgm:cxn modelId="{5237A810-5A89-40B3-9310-F980F3179E5C}" type="presParOf" srcId="{9DC1856E-1F99-47D8-ABCE-7B3F226498BB}" destId="{A9182284-580F-42A7-99F1-577E5C34583B}" srcOrd="4" destOrd="0" presId="urn:microsoft.com/office/officeart/2008/layout/RadialCluster"/>
    <dgm:cxn modelId="{76705F7C-A9F2-4179-947B-1F70EBB156BF}" type="presParOf" srcId="{9DC1856E-1F99-47D8-ABCE-7B3F226498BB}" destId="{19B25D69-9FF6-441C-A2E9-D6B5FA083FA7}" srcOrd="5" destOrd="0" presId="urn:microsoft.com/office/officeart/2008/layout/RadialCluster"/>
    <dgm:cxn modelId="{B7C16F70-D636-49FB-857F-3FB3704370E7}" type="presParOf" srcId="{9DC1856E-1F99-47D8-ABCE-7B3F226498BB}" destId="{9F979152-F3FE-444E-B0C9-8E3D0ED85769}" srcOrd="6" destOrd="0" presId="urn:microsoft.com/office/officeart/2008/layout/RadialCluster"/>
    <dgm:cxn modelId="{374D3C55-8CAF-467A-967D-574CAE90C580}" type="presParOf" srcId="{9DC1856E-1F99-47D8-ABCE-7B3F226498BB}" destId="{2AE99CA2-6778-42EA-8A0C-154A034D28AA}" srcOrd="7" destOrd="0" presId="urn:microsoft.com/office/officeart/2008/layout/RadialCluster"/>
    <dgm:cxn modelId="{C99BA102-C8EE-4A83-82E3-4B7262536E43}" type="presParOf" srcId="{9DC1856E-1F99-47D8-ABCE-7B3F226498BB}" destId="{AC967523-4B0D-493E-A432-4B27EE6AF459}" srcOrd="8" destOrd="0" presId="urn:microsoft.com/office/officeart/2008/layout/RadialCluster"/>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49AA8E-74F3-4B56-8454-5673AF44F94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E"/>
        </a:p>
      </dgm:t>
    </dgm:pt>
    <dgm:pt modelId="{D88D6796-A666-4148-B9BA-0B0153174067}">
      <dgm:prSet phldrT="[Texto]">
        <dgm:style>
          <a:lnRef idx="1">
            <a:schemeClr val="dk1"/>
          </a:lnRef>
          <a:fillRef idx="3">
            <a:schemeClr val="dk1"/>
          </a:fillRef>
          <a:effectRef idx="2">
            <a:schemeClr val="dk1"/>
          </a:effectRef>
          <a:fontRef idx="minor">
            <a:schemeClr val="lt1"/>
          </a:fontRef>
        </dgm:style>
      </dgm:prSet>
      <dgm:spPr/>
      <dgm:t>
        <a:bodyPr/>
        <a:lstStyle/>
        <a:p>
          <a:pPr algn="ctr"/>
          <a:r>
            <a:rPr lang="es-ES" b="1" dirty="0" smtClean="0">
              <a:solidFill>
                <a:schemeClr val="bg1"/>
              </a:solidFill>
              <a:effectLst/>
            </a:rPr>
            <a:t>La tecnología herramienta fundamental del desarrollo institucional</a:t>
          </a:r>
          <a:endParaRPr lang="es-PE" b="1" dirty="0">
            <a:solidFill>
              <a:schemeClr val="bg1"/>
            </a:solidFill>
            <a:effectLst/>
          </a:endParaRPr>
        </a:p>
      </dgm:t>
    </dgm:pt>
    <dgm:pt modelId="{3FB41762-675B-42D7-9F2A-2E1B8A1D77F9}" type="parTrans" cxnId="{81D220D7-07C9-47FF-A12E-028816C8898B}">
      <dgm:prSet/>
      <dgm:spPr/>
      <dgm:t>
        <a:bodyPr/>
        <a:lstStyle/>
        <a:p>
          <a:endParaRPr lang="es-PE"/>
        </a:p>
      </dgm:t>
    </dgm:pt>
    <dgm:pt modelId="{600F59B0-3BCE-43A1-B2F1-DD23565EB371}" type="sibTrans" cxnId="{81D220D7-07C9-47FF-A12E-028816C8898B}">
      <dgm:prSet/>
      <dgm:spPr/>
      <dgm:t>
        <a:bodyPr/>
        <a:lstStyle/>
        <a:p>
          <a:endParaRPr lang="es-PE"/>
        </a:p>
      </dgm:t>
    </dgm:pt>
    <dgm:pt modelId="{A77DA1C4-C141-4E7C-B3D3-5FB237419F90}">
      <dgm:prSet phldrT="[Texto]" custT="1">
        <dgm:style>
          <a:lnRef idx="1">
            <a:schemeClr val="dk1"/>
          </a:lnRef>
          <a:fillRef idx="3">
            <a:schemeClr val="dk1"/>
          </a:fillRef>
          <a:effectRef idx="2">
            <a:schemeClr val="dk1"/>
          </a:effectRef>
          <a:fontRef idx="minor">
            <a:schemeClr val="lt1"/>
          </a:fontRef>
        </dgm:style>
      </dgm:prSet>
      <dgm:spPr/>
      <dgm:t>
        <a:bodyPr/>
        <a:lstStyle/>
        <a:p>
          <a:r>
            <a:rPr lang="es-ES" sz="2000" b="1" dirty="0" smtClean="0">
              <a:solidFill>
                <a:schemeClr val="bg1"/>
              </a:solidFill>
              <a:effectLst/>
            </a:rPr>
            <a:t>-</a:t>
          </a:r>
          <a:r>
            <a:rPr lang="es-ES" b="1" dirty="0" smtClean="0">
              <a:solidFill>
                <a:schemeClr val="bg1"/>
              </a:solidFill>
              <a:effectLst/>
            </a:rPr>
            <a:t>Desplegará esfuerzos</a:t>
          </a:r>
        </a:p>
        <a:p>
          <a:r>
            <a:rPr lang="es-ES" b="1" dirty="0" smtClean="0">
              <a:solidFill>
                <a:schemeClr val="bg1"/>
              </a:solidFill>
              <a:effectLst/>
            </a:rPr>
            <a:t>-Marino de Guerra </a:t>
          </a:r>
        </a:p>
        <a:p>
          <a:r>
            <a:rPr lang="es-ES" b="1" dirty="0" smtClean="0">
              <a:solidFill>
                <a:schemeClr val="bg1"/>
              </a:solidFill>
              <a:effectLst/>
            </a:rPr>
            <a:t>-Alta calificación académica y tecnológica</a:t>
          </a:r>
          <a:endParaRPr lang="es-PE" b="1" dirty="0">
            <a:solidFill>
              <a:schemeClr val="bg1"/>
            </a:solidFill>
            <a:effectLst/>
          </a:endParaRPr>
        </a:p>
      </dgm:t>
    </dgm:pt>
    <dgm:pt modelId="{8B62FD36-F4CA-4B3A-8CC3-57F8F6B8599E}" type="parTrans" cxnId="{B6A21A03-09A0-4DDD-81B9-AC1130C7D072}">
      <dgm:prSet/>
      <dgm:spPr/>
      <dgm:t>
        <a:bodyPr/>
        <a:lstStyle/>
        <a:p>
          <a:endParaRPr lang="es-PE"/>
        </a:p>
      </dgm:t>
    </dgm:pt>
    <dgm:pt modelId="{524D5CB3-827C-48EC-A51F-7E62D3C8F42A}" type="sibTrans" cxnId="{B6A21A03-09A0-4DDD-81B9-AC1130C7D072}">
      <dgm:prSet/>
      <dgm:spPr/>
      <dgm:t>
        <a:bodyPr/>
        <a:lstStyle/>
        <a:p>
          <a:endParaRPr lang="es-PE"/>
        </a:p>
      </dgm:t>
    </dgm:pt>
    <dgm:pt modelId="{36F10D71-84E0-4ED3-A8BF-2A3F6F8A76A2}">
      <dgm:prSet phldrT="[Texto]" custT="1">
        <dgm:style>
          <a:lnRef idx="1">
            <a:schemeClr val="dk1"/>
          </a:lnRef>
          <a:fillRef idx="3">
            <a:schemeClr val="dk1"/>
          </a:fillRef>
          <a:effectRef idx="2">
            <a:schemeClr val="dk1"/>
          </a:effectRef>
          <a:fontRef idx="minor">
            <a:schemeClr val="lt1"/>
          </a:fontRef>
        </dgm:style>
      </dgm:prSet>
      <dgm:spPr/>
      <dgm:t>
        <a:bodyPr/>
        <a:lstStyle/>
        <a:p>
          <a:pPr algn="l"/>
          <a:r>
            <a:rPr lang="es-ES" sz="2000" b="1" dirty="0" smtClean="0">
              <a:solidFill>
                <a:schemeClr val="bg1"/>
              </a:solidFill>
              <a:effectLst/>
            </a:rPr>
            <a:t>-</a:t>
          </a:r>
          <a:r>
            <a:rPr lang="es-ES" b="1" dirty="0" smtClean="0">
              <a:solidFill>
                <a:schemeClr val="bg1"/>
              </a:solidFill>
              <a:effectLst/>
            </a:rPr>
            <a:t>Alistamiento del Sector          Operativo                        </a:t>
          </a:r>
        </a:p>
        <a:p>
          <a:pPr algn="l"/>
          <a:r>
            <a:rPr lang="es-ES" b="1" dirty="0" smtClean="0">
              <a:solidFill>
                <a:schemeClr val="bg1"/>
              </a:solidFill>
              <a:effectLst/>
            </a:rPr>
            <a:t>-Prioridad en la administración de personal</a:t>
          </a:r>
        </a:p>
        <a:p>
          <a:pPr algn="l"/>
          <a:r>
            <a:rPr lang="es-CL" b="1" dirty="0" smtClean="0">
              <a:solidFill>
                <a:schemeClr val="bg1"/>
              </a:solidFill>
              <a:effectLst/>
            </a:rPr>
            <a:t>-H</a:t>
          </a:r>
          <a:r>
            <a:rPr lang="es-ES" b="1" dirty="0" smtClean="0">
              <a:solidFill>
                <a:schemeClr val="bg1"/>
              </a:solidFill>
              <a:effectLst/>
            </a:rPr>
            <a:t>abilidades y destrezas militares para el cabal cumplimiento de la misión</a:t>
          </a:r>
          <a:endParaRPr lang="es-PE" b="1" dirty="0">
            <a:solidFill>
              <a:schemeClr val="bg1"/>
            </a:solidFill>
            <a:effectLst/>
          </a:endParaRPr>
        </a:p>
      </dgm:t>
    </dgm:pt>
    <dgm:pt modelId="{D2678540-E5C8-45F4-8493-FDD5C1CFBF47}" type="parTrans" cxnId="{7F6FAE7D-2CD8-4723-869B-5579D6DDC8C4}">
      <dgm:prSet/>
      <dgm:spPr/>
      <dgm:t>
        <a:bodyPr/>
        <a:lstStyle/>
        <a:p>
          <a:endParaRPr lang="es-PE"/>
        </a:p>
      </dgm:t>
    </dgm:pt>
    <dgm:pt modelId="{CC9635C0-53B9-4007-BC5D-5339E233E64E}" type="sibTrans" cxnId="{7F6FAE7D-2CD8-4723-869B-5579D6DDC8C4}">
      <dgm:prSet/>
      <dgm:spPr/>
      <dgm:t>
        <a:bodyPr/>
        <a:lstStyle/>
        <a:p>
          <a:endParaRPr lang="es-PE"/>
        </a:p>
      </dgm:t>
    </dgm:pt>
    <dgm:pt modelId="{E01D7E9D-C7BB-4743-90D9-06E25B4DDFCD}" type="pres">
      <dgm:prSet presAssocID="{7349AA8E-74F3-4B56-8454-5673AF44F94C}" presName="rootnode" presStyleCnt="0">
        <dgm:presLayoutVars>
          <dgm:chMax/>
          <dgm:chPref/>
          <dgm:dir/>
          <dgm:animLvl val="lvl"/>
        </dgm:presLayoutVars>
      </dgm:prSet>
      <dgm:spPr/>
      <dgm:t>
        <a:bodyPr/>
        <a:lstStyle/>
        <a:p>
          <a:endParaRPr lang="es-PE"/>
        </a:p>
      </dgm:t>
    </dgm:pt>
    <dgm:pt modelId="{10158E41-0EA4-40E0-A8AD-66C36D9DAC5C}" type="pres">
      <dgm:prSet presAssocID="{D88D6796-A666-4148-B9BA-0B0153174067}" presName="composite" presStyleCnt="0"/>
      <dgm:spPr/>
    </dgm:pt>
    <dgm:pt modelId="{32FDB59A-C280-42D9-9846-3CEC5593B42A}" type="pres">
      <dgm:prSet presAssocID="{D88D6796-A666-4148-B9BA-0B0153174067}" presName="LShape" presStyleLbl="alignNode1" presStyleIdx="0" presStyleCnt="5" custScaleX="76570"/>
      <dgm:spPr/>
    </dgm:pt>
    <dgm:pt modelId="{92479435-4746-4BAE-B384-8DB7E894DE10}" type="pres">
      <dgm:prSet presAssocID="{D88D6796-A666-4148-B9BA-0B0153174067}" presName="ParentText" presStyleLbl="revTx" presStyleIdx="0" presStyleCnt="3" custScaleX="73175" custScaleY="57152" custLinFactNeighborX="184" custLinFactNeighborY="-18999">
        <dgm:presLayoutVars>
          <dgm:chMax val="0"/>
          <dgm:chPref val="0"/>
          <dgm:bulletEnabled val="1"/>
        </dgm:presLayoutVars>
      </dgm:prSet>
      <dgm:spPr/>
      <dgm:t>
        <a:bodyPr/>
        <a:lstStyle/>
        <a:p>
          <a:endParaRPr lang="es-PE"/>
        </a:p>
      </dgm:t>
    </dgm:pt>
    <dgm:pt modelId="{AA7B1DC7-1887-462E-99F9-3314D680E112}" type="pres">
      <dgm:prSet presAssocID="{D88D6796-A666-4148-B9BA-0B0153174067}" presName="Triangle" presStyleLbl="alignNode1" presStyleIdx="1" presStyleCnt="5" custLinFactNeighborX="-68693" custLinFactNeighborY="29234"/>
      <dgm:spPr/>
    </dgm:pt>
    <dgm:pt modelId="{A1433523-3E5E-413E-806F-065669CA438B}" type="pres">
      <dgm:prSet presAssocID="{600F59B0-3BCE-43A1-B2F1-DD23565EB371}" presName="sibTrans" presStyleCnt="0"/>
      <dgm:spPr/>
    </dgm:pt>
    <dgm:pt modelId="{1834F722-62D7-4D28-9E52-467A4C0CB2A7}" type="pres">
      <dgm:prSet presAssocID="{600F59B0-3BCE-43A1-B2F1-DD23565EB371}" presName="space" presStyleCnt="0"/>
      <dgm:spPr/>
    </dgm:pt>
    <dgm:pt modelId="{1DDBDF6C-51B3-4728-B772-BAD5D7034F5E}" type="pres">
      <dgm:prSet presAssocID="{A77DA1C4-C141-4E7C-B3D3-5FB237419F90}" presName="composite" presStyleCnt="0"/>
      <dgm:spPr/>
    </dgm:pt>
    <dgm:pt modelId="{39787650-6E7C-4B66-B1B2-E2FB843B3DC6}" type="pres">
      <dgm:prSet presAssocID="{A77DA1C4-C141-4E7C-B3D3-5FB237419F90}" presName="LShape" presStyleLbl="alignNode1" presStyleIdx="2" presStyleCnt="5" custLinFactNeighborX="-20038" custLinFactNeighborY="-5679"/>
      <dgm:spPr/>
    </dgm:pt>
    <dgm:pt modelId="{DFC27E37-D4FF-4DE2-9070-0AC3CBAAC9B6}" type="pres">
      <dgm:prSet presAssocID="{A77DA1C4-C141-4E7C-B3D3-5FB237419F90}" presName="ParentText" presStyleLbl="revTx" presStyleIdx="1" presStyleCnt="3" custScaleX="104393" custScaleY="74190" custLinFactNeighborX="-17865" custLinFactNeighborY="-15047">
        <dgm:presLayoutVars>
          <dgm:chMax val="0"/>
          <dgm:chPref val="0"/>
          <dgm:bulletEnabled val="1"/>
        </dgm:presLayoutVars>
      </dgm:prSet>
      <dgm:spPr/>
      <dgm:t>
        <a:bodyPr/>
        <a:lstStyle/>
        <a:p>
          <a:endParaRPr lang="es-PE"/>
        </a:p>
      </dgm:t>
    </dgm:pt>
    <dgm:pt modelId="{9E372577-08B2-4659-8D79-A4028AA863C8}" type="pres">
      <dgm:prSet presAssocID="{A77DA1C4-C141-4E7C-B3D3-5FB237419F90}" presName="Triangle" presStyleLbl="alignNode1" presStyleIdx="3" presStyleCnt="5" custLinFactNeighborX="-97702" custLinFactNeighborY="24502"/>
      <dgm:spPr/>
    </dgm:pt>
    <dgm:pt modelId="{D38B46EC-04A1-47BB-9D41-21C8BEE6F6B1}" type="pres">
      <dgm:prSet presAssocID="{524D5CB3-827C-48EC-A51F-7E62D3C8F42A}" presName="sibTrans" presStyleCnt="0"/>
      <dgm:spPr/>
    </dgm:pt>
    <dgm:pt modelId="{C8D70FBF-BA5C-4441-94DD-FB23D0835C2B}" type="pres">
      <dgm:prSet presAssocID="{524D5CB3-827C-48EC-A51F-7E62D3C8F42A}" presName="space" presStyleCnt="0"/>
      <dgm:spPr/>
    </dgm:pt>
    <dgm:pt modelId="{DC41CB8F-ADEC-478F-997E-10334C043CEE}" type="pres">
      <dgm:prSet presAssocID="{36F10D71-84E0-4ED3-A8BF-2A3F6F8A76A2}" presName="composite" presStyleCnt="0"/>
      <dgm:spPr/>
    </dgm:pt>
    <dgm:pt modelId="{E65C6419-337A-4448-B52D-5F0F2DB01FB1}" type="pres">
      <dgm:prSet presAssocID="{36F10D71-84E0-4ED3-A8BF-2A3F6F8A76A2}" presName="LShape" presStyleLbl="alignNode1" presStyleIdx="4" presStyleCnt="5" custScaleX="108196" custLinFactNeighborX="-6754" custLinFactNeighborY="92"/>
      <dgm:spPr/>
    </dgm:pt>
    <dgm:pt modelId="{0262D35A-FE66-4B04-9D95-2EC07CAA5C96}" type="pres">
      <dgm:prSet presAssocID="{36F10D71-84E0-4ED3-A8BF-2A3F6F8A76A2}" presName="ParentText" presStyleLbl="revTx" presStyleIdx="2" presStyleCnt="3" custScaleX="110683" custScaleY="99927" custLinFactNeighborX="-4951" custLinFactNeighborY="3107">
        <dgm:presLayoutVars>
          <dgm:chMax val="0"/>
          <dgm:chPref val="0"/>
          <dgm:bulletEnabled val="1"/>
        </dgm:presLayoutVars>
      </dgm:prSet>
      <dgm:spPr/>
      <dgm:t>
        <a:bodyPr/>
        <a:lstStyle/>
        <a:p>
          <a:endParaRPr lang="es-PE"/>
        </a:p>
      </dgm:t>
    </dgm:pt>
  </dgm:ptLst>
  <dgm:cxnLst>
    <dgm:cxn modelId="{4C2AA439-87CF-4965-B29E-B23D015952F7}" type="presOf" srcId="{7349AA8E-74F3-4B56-8454-5673AF44F94C}" destId="{E01D7E9D-C7BB-4743-90D9-06E25B4DDFCD}" srcOrd="0" destOrd="0" presId="urn:microsoft.com/office/officeart/2009/3/layout/StepUpProcess"/>
    <dgm:cxn modelId="{81D220D7-07C9-47FF-A12E-028816C8898B}" srcId="{7349AA8E-74F3-4B56-8454-5673AF44F94C}" destId="{D88D6796-A666-4148-B9BA-0B0153174067}" srcOrd="0" destOrd="0" parTransId="{3FB41762-675B-42D7-9F2A-2E1B8A1D77F9}" sibTransId="{600F59B0-3BCE-43A1-B2F1-DD23565EB371}"/>
    <dgm:cxn modelId="{22798BC0-5D75-49C9-BAE0-A5B5466FAD74}" type="presOf" srcId="{36F10D71-84E0-4ED3-A8BF-2A3F6F8A76A2}" destId="{0262D35A-FE66-4B04-9D95-2EC07CAA5C96}" srcOrd="0" destOrd="0" presId="urn:microsoft.com/office/officeart/2009/3/layout/StepUpProcess"/>
    <dgm:cxn modelId="{5CF9CD3B-A9FC-4495-A3B6-78DDEFFE1650}" type="presOf" srcId="{D88D6796-A666-4148-B9BA-0B0153174067}" destId="{92479435-4746-4BAE-B384-8DB7E894DE10}" srcOrd="0" destOrd="0" presId="urn:microsoft.com/office/officeart/2009/3/layout/StepUpProcess"/>
    <dgm:cxn modelId="{7F6FAE7D-2CD8-4723-869B-5579D6DDC8C4}" srcId="{7349AA8E-74F3-4B56-8454-5673AF44F94C}" destId="{36F10D71-84E0-4ED3-A8BF-2A3F6F8A76A2}" srcOrd="2" destOrd="0" parTransId="{D2678540-E5C8-45F4-8493-FDD5C1CFBF47}" sibTransId="{CC9635C0-53B9-4007-BC5D-5339E233E64E}"/>
    <dgm:cxn modelId="{60C14A97-B7A4-4683-AB0D-67949771CE0E}" type="presOf" srcId="{A77DA1C4-C141-4E7C-B3D3-5FB237419F90}" destId="{DFC27E37-D4FF-4DE2-9070-0AC3CBAAC9B6}" srcOrd="0" destOrd="0" presId="urn:microsoft.com/office/officeart/2009/3/layout/StepUpProcess"/>
    <dgm:cxn modelId="{B6A21A03-09A0-4DDD-81B9-AC1130C7D072}" srcId="{7349AA8E-74F3-4B56-8454-5673AF44F94C}" destId="{A77DA1C4-C141-4E7C-B3D3-5FB237419F90}" srcOrd="1" destOrd="0" parTransId="{8B62FD36-F4CA-4B3A-8CC3-57F8F6B8599E}" sibTransId="{524D5CB3-827C-48EC-A51F-7E62D3C8F42A}"/>
    <dgm:cxn modelId="{DB179AA3-2EAD-4BC2-8602-C1372BED67E7}" type="presParOf" srcId="{E01D7E9D-C7BB-4743-90D9-06E25B4DDFCD}" destId="{10158E41-0EA4-40E0-A8AD-66C36D9DAC5C}" srcOrd="0" destOrd="0" presId="urn:microsoft.com/office/officeart/2009/3/layout/StepUpProcess"/>
    <dgm:cxn modelId="{53D002D1-373D-4993-9A9F-12CF4D586675}" type="presParOf" srcId="{10158E41-0EA4-40E0-A8AD-66C36D9DAC5C}" destId="{32FDB59A-C280-42D9-9846-3CEC5593B42A}" srcOrd="0" destOrd="0" presId="urn:microsoft.com/office/officeart/2009/3/layout/StepUpProcess"/>
    <dgm:cxn modelId="{6D9531DD-EC1D-4435-93E8-0E5A67C5B5B9}" type="presParOf" srcId="{10158E41-0EA4-40E0-A8AD-66C36D9DAC5C}" destId="{92479435-4746-4BAE-B384-8DB7E894DE10}" srcOrd="1" destOrd="0" presId="urn:microsoft.com/office/officeart/2009/3/layout/StepUpProcess"/>
    <dgm:cxn modelId="{BB7A0D6A-EBA3-46CE-B47A-FE8C728553C5}" type="presParOf" srcId="{10158E41-0EA4-40E0-A8AD-66C36D9DAC5C}" destId="{AA7B1DC7-1887-462E-99F9-3314D680E112}" srcOrd="2" destOrd="0" presId="urn:microsoft.com/office/officeart/2009/3/layout/StepUpProcess"/>
    <dgm:cxn modelId="{90DDE55A-BAE1-4468-85E0-0382D77B710F}" type="presParOf" srcId="{E01D7E9D-C7BB-4743-90D9-06E25B4DDFCD}" destId="{A1433523-3E5E-413E-806F-065669CA438B}" srcOrd="1" destOrd="0" presId="urn:microsoft.com/office/officeart/2009/3/layout/StepUpProcess"/>
    <dgm:cxn modelId="{E6889962-6413-4229-B109-4E990DD8AADB}" type="presParOf" srcId="{A1433523-3E5E-413E-806F-065669CA438B}" destId="{1834F722-62D7-4D28-9E52-467A4C0CB2A7}" srcOrd="0" destOrd="0" presId="urn:microsoft.com/office/officeart/2009/3/layout/StepUpProcess"/>
    <dgm:cxn modelId="{1C097537-4D37-4426-AD46-128F720F203C}" type="presParOf" srcId="{E01D7E9D-C7BB-4743-90D9-06E25B4DDFCD}" destId="{1DDBDF6C-51B3-4728-B772-BAD5D7034F5E}" srcOrd="2" destOrd="0" presId="urn:microsoft.com/office/officeart/2009/3/layout/StepUpProcess"/>
    <dgm:cxn modelId="{E8A7D0B5-2272-49FB-B5A8-C19B45322EE3}" type="presParOf" srcId="{1DDBDF6C-51B3-4728-B772-BAD5D7034F5E}" destId="{39787650-6E7C-4B66-B1B2-E2FB843B3DC6}" srcOrd="0" destOrd="0" presId="urn:microsoft.com/office/officeart/2009/3/layout/StepUpProcess"/>
    <dgm:cxn modelId="{17DBDA57-F875-4964-9658-CA51AE37CDE2}" type="presParOf" srcId="{1DDBDF6C-51B3-4728-B772-BAD5D7034F5E}" destId="{DFC27E37-D4FF-4DE2-9070-0AC3CBAAC9B6}" srcOrd="1" destOrd="0" presId="urn:microsoft.com/office/officeart/2009/3/layout/StepUpProcess"/>
    <dgm:cxn modelId="{72676806-4AF0-4F2E-B403-B91E0A3B6DC0}" type="presParOf" srcId="{1DDBDF6C-51B3-4728-B772-BAD5D7034F5E}" destId="{9E372577-08B2-4659-8D79-A4028AA863C8}" srcOrd="2" destOrd="0" presId="urn:microsoft.com/office/officeart/2009/3/layout/StepUpProcess"/>
    <dgm:cxn modelId="{4233BD30-2250-4922-A52D-75AA54AF633F}" type="presParOf" srcId="{E01D7E9D-C7BB-4743-90D9-06E25B4DDFCD}" destId="{D38B46EC-04A1-47BB-9D41-21C8BEE6F6B1}" srcOrd="3" destOrd="0" presId="urn:microsoft.com/office/officeart/2009/3/layout/StepUpProcess"/>
    <dgm:cxn modelId="{D87503D9-DA74-4D38-B700-6271AA8ED7BF}" type="presParOf" srcId="{D38B46EC-04A1-47BB-9D41-21C8BEE6F6B1}" destId="{C8D70FBF-BA5C-4441-94DD-FB23D0835C2B}" srcOrd="0" destOrd="0" presId="urn:microsoft.com/office/officeart/2009/3/layout/StepUpProcess"/>
    <dgm:cxn modelId="{249933FE-5AE3-4CD4-BF2B-7F16F357554B}" type="presParOf" srcId="{E01D7E9D-C7BB-4743-90D9-06E25B4DDFCD}" destId="{DC41CB8F-ADEC-478F-997E-10334C043CEE}" srcOrd="4" destOrd="0" presId="urn:microsoft.com/office/officeart/2009/3/layout/StepUpProcess"/>
    <dgm:cxn modelId="{3EECCC5D-E761-492A-9EDF-E9A3F503F45A}" type="presParOf" srcId="{DC41CB8F-ADEC-478F-997E-10334C043CEE}" destId="{E65C6419-337A-4448-B52D-5F0F2DB01FB1}" srcOrd="0" destOrd="0" presId="urn:microsoft.com/office/officeart/2009/3/layout/StepUpProcess"/>
    <dgm:cxn modelId="{FBC5E9B6-6A94-4649-9E3C-146E5CC2A1DC}" type="presParOf" srcId="{DC41CB8F-ADEC-478F-997E-10334C043CEE}" destId="{0262D35A-FE66-4B04-9D95-2EC07CAA5C9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54F7A5-D11E-4938-8C34-95EBD3126DC9}" type="doc">
      <dgm:prSet loTypeId="urn:microsoft.com/office/officeart/2005/8/layout/hProcess3" loCatId="process" qsTypeId="urn:microsoft.com/office/officeart/2005/8/quickstyle/3d1" qsCatId="3D" csTypeId="urn:microsoft.com/office/officeart/2005/8/colors/accent1_2" csCatId="accent1" phldr="1"/>
      <dgm:spPr/>
    </dgm:pt>
    <dgm:pt modelId="{A4D6775D-CB38-4D9E-9D3A-A77BCECB6534}">
      <dgm:prSet phldrT="[Texto]" custT="1"/>
      <dgm:spPr>
        <a:gradFill rotWithShape="0">
          <a:gsLst>
            <a:gs pos="0">
              <a:schemeClr val="tx1"/>
            </a:gs>
            <a:gs pos="80000">
              <a:schemeClr val="accent1">
                <a:hueOff val="0"/>
                <a:satOff val="0"/>
                <a:lumOff val="0"/>
                <a:alphaOff val="0"/>
                <a:shade val="93000"/>
                <a:satMod val="130000"/>
              </a:schemeClr>
            </a:gs>
            <a:gs pos="100000">
              <a:schemeClr val="tx1"/>
            </a:gs>
          </a:gsLst>
          <a:lin ang="16200000" scaled="0"/>
        </a:gradFill>
      </dgm:spPr>
      <dgm:t>
        <a:bodyPr/>
        <a:lstStyle/>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-Particularidades de la Institución</a:t>
          </a:r>
        </a:p>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-Personal formado en varios  campos</a:t>
          </a:r>
          <a:endParaRPr lang="es-PE"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77C9A50-E501-4936-BC6D-BCDC33012ACC}" type="parTrans" cxnId="{9676929A-D30E-4BF2-8F41-95AC20DBA41A}">
      <dgm:prSet/>
      <dgm:spPr/>
      <dgm:t>
        <a:bodyPr/>
        <a:lstStyle/>
        <a:p>
          <a:endParaRPr lang="es-PE"/>
        </a:p>
      </dgm:t>
    </dgm:pt>
    <dgm:pt modelId="{91BA2D32-1962-49F9-AC2B-F1B05BA934D0}" type="sibTrans" cxnId="{9676929A-D30E-4BF2-8F41-95AC20DBA41A}">
      <dgm:prSet/>
      <dgm:spPr/>
      <dgm:t>
        <a:bodyPr/>
        <a:lstStyle/>
        <a:p>
          <a:endParaRPr lang="es-PE"/>
        </a:p>
      </dgm:t>
    </dgm:pt>
    <dgm:pt modelId="{6A5F59BA-3AD3-462D-9D57-52B06A85D100}">
      <dgm:prSet phldrT="[Texto]" custT="1">
        <dgm:style>
          <a:lnRef idx="3">
            <a:schemeClr val="lt1"/>
          </a:lnRef>
          <a:fillRef idx="1">
            <a:schemeClr val="dk1"/>
          </a:fillRef>
          <a:effectRef idx="1">
            <a:schemeClr val="dk1"/>
          </a:effectRef>
          <a:fontRef idx="minor">
            <a:schemeClr val="lt1"/>
          </a:fontRef>
        </dgm:style>
      </dgm:prSet>
      <dgm:spPr/>
      <dgm:t>
        <a:bodyPr/>
        <a:lstStyle/>
        <a:p>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desenvolverse en escenarios</a:t>
          </a:r>
          <a:endParaRPr lang="es-PE"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EBB2C7F-36BD-48CF-914F-9CE4735CF0AE}" type="parTrans" cxnId="{5E542F71-8C41-4BC6-91DC-00D8BBD1835C}">
      <dgm:prSet/>
      <dgm:spPr/>
      <dgm:t>
        <a:bodyPr/>
        <a:lstStyle/>
        <a:p>
          <a:endParaRPr lang="es-PE"/>
        </a:p>
      </dgm:t>
    </dgm:pt>
    <dgm:pt modelId="{7D81A0C3-8679-4632-A47F-35C0430E2CF0}" type="sibTrans" cxnId="{5E542F71-8C41-4BC6-91DC-00D8BBD1835C}">
      <dgm:prSet/>
      <dgm:spPr/>
      <dgm:t>
        <a:bodyPr/>
        <a:lstStyle/>
        <a:p>
          <a:endParaRPr lang="es-PE"/>
        </a:p>
      </dgm:t>
    </dgm:pt>
    <dgm:pt modelId="{4FE1EF27-53D9-439F-A5BB-153E848FDFBE}">
      <dgm:prSet phldrT="[Texto]" custT="1"/>
      <dgm:spPr>
        <a:gradFill rotWithShape="0">
          <a:gsLst>
            <a:gs pos="0">
              <a:schemeClr val="tx1"/>
            </a:gs>
            <a:gs pos="80000">
              <a:schemeClr val="accent1">
                <a:hueOff val="0"/>
                <a:satOff val="0"/>
                <a:lumOff val="0"/>
                <a:alphaOff val="0"/>
                <a:shade val="93000"/>
                <a:satMod val="130000"/>
              </a:schemeClr>
            </a:gs>
            <a:gs pos="100000">
              <a:schemeClr val="tx1"/>
            </a:gs>
          </a:gsLst>
          <a:lin ang="16200000" scaled="0"/>
        </a:gradFill>
      </dgm:spPr>
      <dgm:t>
        <a:bodyPr/>
        <a:lstStyle/>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Condiciones meteorológicas adversas que son parte de su vida diaria.</a:t>
          </a:r>
          <a:endParaRPr lang="es-PE"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114293C-519A-4D4C-A5B6-ABEDD8754051}" type="parTrans" cxnId="{B666C6E0-8240-4626-8617-1B0BAC9F96A2}">
      <dgm:prSet/>
      <dgm:spPr/>
      <dgm:t>
        <a:bodyPr/>
        <a:lstStyle/>
        <a:p>
          <a:endParaRPr lang="es-PE"/>
        </a:p>
      </dgm:t>
    </dgm:pt>
    <dgm:pt modelId="{3EDE1B54-ECC1-4DB6-90C2-EB6730ABE376}" type="sibTrans" cxnId="{B666C6E0-8240-4626-8617-1B0BAC9F96A2}">
      <dgm:prSet/>
      <dgm:spPr/>
      <dgm:t>
        <a:bodyPr/>
        <a:lstStyle/>
        <a:p>
          <a:endParaRPr lang="es-PE"/>
        </a:p>
      </dgm:t>
    </dgm:pt>
    <dgm:pt modelId="{8D229841-1508-4AEE-9284-97DF9312C548}" type="pres">
      <dgm:prSet presAssocID="{2754F7A5-D11E-4938-8C34-95EBD3126DC9}" presName="Name0" presStyleCnt="0">
        <dgm:presLayoutVars>
          <dgm:dir/>
          <dgm:animLvl val="lvl"/>
          <dgm:resizeHandles val="exact"/>
        </dgm:presLayoutVars>
      </dgm:prSet>
      <dgm:spPr/>
    </dgm:pt>
    <dgm:pt modelId="{8D3A2ED7-2410-4352-8195-EE3206831DAC}" type="pres">
      <dgm:prSet presAssocID="{2754F7A5-D11E-4938-8C34-95EBD3126DC9}" presName="dummy" presStyleCnt="0"/>
      <dgm:spPr/>
    </dgm:pt>
    <dgm:pt modelId="{5B58E36A-54D2-43F0-A493-BE131EC0E6F9}" type="pres">
      <dgm:prSet presAssocID="{2754F7A5-D11E-4938-8C34-95EBD3126DC9}" presName="linH" presStyleCnt="0"/>
      <dgm:spPr/>
    </dgm:pt>
    <dgm:pt modelId="{21528FC0-1D8B-4BA4-8AB3-4A05F21458CE}" type="pres">
      <dgm:prSet presAssocID="{2754F7A5-D11E-4938-8C34-95EBD3126DC9}" presName="padding1" presStyleCnt="0"/>
      <dgm:spPr/>
    </dgm:pt>
    <dgm:pt modelId="{CD628FB0-3F68-44E3-8BD0-3FF147A2FF96}" type="pres">
      <dgm:prSet presAssocID="{A4D6775D-CB38-4D9E-9D3A-A77BCECB6534}" presName="linV" presStyleCnt="0"/>
      <dgm:spPr/>
    </dgm:pt>
    <dgm:pt modelId="{A2AD8DE2-DC3C-426A-9AD6-4563F9CAFB48}" type="pres">
      <dgm:prSet presAssocID="{A4D6775D-CB38-4D9E-9D3A-A77BCECB6534}" presName="spVertical1" presStyleCnt="0"/>
      <dgm:spPr/>
    </dgm:pt>
    <dgm:pt modelId="{B65360F7-B7A5-4E6B-844E-5788C5EE54C9}" type="pres">
      <dgm:prSet presAssocID="{A4D6775D-CB38-4D9E-9D3A-A77BCECB6534}" presName="parTx" presStyleLbl="revTx" presStyleIdx="0" presStyleCnt="3" custScaleX="406791" custLinFactX="-12538" custLinFactNeighborX="-100000" custLinFactNeighborY="-11">
        <dgm:presLayoutVars>
          <dgm:chMax val="0"/>
          <dgm:chPref val="0"/>
          <dgm:bulletEnabled val="1"/>
        </dgm:presLayoutVars>
      </dgm:prSet>
      <dgm:spPr/>
      <dgm:t>
        <a:bodyPr/>
        <a:lstStyle/>
        <a:p>
          <a:endParaRPr lang="es-PE"/>
        </a:p>
      </dgm:t>
    </dgm:pt>
    <dgm:pt modelId="{E821A84C-710A-415A-BDE7-BEC7A654182C}" type="pres">
      <dgm:prSet presAssocID="{A4D6775D-CB38-4D9E-9D3A-A77BCECB6534}" presName="spVertical2" presStyleCnt="0"/>
      <dgm:spPr/>
    </dgm:pt>
    <dgm:pt modelId="{9C6C8D3D-4F61-403F-8FEA-09992BA08950}" type="pres">
      <dgm:prSet presAssocID="{A4D6775D-CB38-4D9E-9D3A-A77BCECB6534}" presName="spVertical3" presStyleCnt="0"/>
      <dgm:spPr/>
    </dgm:pt>
    <dgm:pt modelId="{48F0DF49-AB05-4466-94CF-97D5208A3BC9}" type="pres">
      <dgm:prSet presAssocID="{91BA2D32-1962-49F9-AC2B-F1B05BA934D0}" presName="space" presStyleCnt="0"/>
      <dgm:spPr/>
    </dgm:pt>
    <dgm:pt modelId="{8AC684BB-5701-4754-98FF-7714AB1068D0}" type="pres">
      <dgm:prSet presAssocID="{6A5F59BA-3AD3-462D-9D57-52B06A85D100}" presName="linV" presStyleCnt="0"/>
      <dgm:spPr/>
    </dgm:pt>
    <dgm:pt modelId="{C046F0B8-6606-4D5B-B6FD-2A23240CB961}" type="pres">
      <dgm:prSet presAssocID="{6A5F59BA-3AD3-462D-9D57-52B06A85D100}" presName="spVertical1" presStyleCnt="0"/>
      <dgm:spPr/>
    </dgm:pt>
    <dgm:pt modelId="{9053F04D-CF48-4429-B62D-661141D5524E}" type="pres">
      <dgm:prSet presAssocID="{6A5F59BA-3AD3-462D-9D57-52B06A85D100}" presName="parTx" presStyleLbl="revTx" presStyleIdx="1" presStyleCnt="3" custScaleX="344950" custLinFactX="-6480" custLinFactNeighborX="-100000" custLinFactNeighborY="-11">
        <dgm:presLayoutVars>
          <dgm:chMax val="0"/>
          <dgm:chPref val="0"/>
          <dgm:bulletEnabled val="1"/>
        </dgm:presLayoutVars>
      </dgm:prSet>
      <dgm:spPr/>
      <dgm:t>
        <a:bodyPr/>
        <a:lstStyle/>
        <a:p>
          <a:endParaRPr lang="es-PE"/>
        </a:p>
      </dgm:t>
    </dgm:pt>
    <dgm:pt modelId="{0A52161D-F95E-4BD9-8B1B-9AD0E800EA05}" type="pres">
      <dgm:prSet presAssocID="{6A5F59BA-3AD3-462D-9D57-52B06A85D100}" presName="spVertical2" presStyleCnt="0"/>
      <dgm:spPr/>
    </dgm:pt>
    <dgm:pt modelId="{AEAEEBC5-A95F-448B-A202-DE6E08E31450}" type="pres">
      <dgm:prSet presAssocID="{6A5F59BA-3AD3-462D-9D57-52B06A85D100}" presName="spVertical3" presStyleCnt="0"/>
      <dgm:spPr/>
    </dgm:pt>
    <dgm:pt modelId="{D55928D3-2E80-48A1-9142-23E00C6812A2}" type="pres">
      <dgm:prSet presAssocID="{7D81A0C3-8679-4632-A47F-35C0430E2CF0}" presName="space" presStyleCnt="0"/>
      <dgm:spPr/>
    </dgm:pt>
    <dgm:pt modelId="{86B958D1-855E-4DCA-A3BB-642DB31C9D4D}" type="pres">
      <dgm:prSet presAssocID="{4FE1EF27-53D9-439F-A5BB-153E848FDFBE}" presName="linV" presStyleCnt="0"/>
      <dgm:spPr/>
    </dgm:pt>
    <dgm:pt modelId="{169BD470-9D18-405E-846B-BED13D38478A}" type="pres">
      <dgm:prSet presAssocID="{4FE1EF27-53D9-439F-A5BB-153E848FDFBE}" presName="spVertical1" presStyleCnt="0"/>
      <dgm:spPr/>
    </dgm:pt>
    <dgm:pt modelId="{F27E90CB-3329-4B5B-83E9-93B941D4BAEE}" type="pres">
      <dgm:prSet presAssocID="{4FE1EF27-53D9-439F-A5BB-153E848FDFBE}" presName="parTx" presStyleLbl="revTx" presStyleIdx="2" presStyleCnt="3" custScaleX="352349" custLinFactNeighborX="-88156" custLinFactNeighborY="-11">
        <dgm:presLayoutVars>
          <dgm:chMax val="0"/>
          <dgm:chPref val="0"/>
          <dgm:bulletEnabled val="1"/>
        </dgm:presLayoutVars>
      </dgm:prSet>
      <dgm:spPr/>
      <dgm:t>
        <a:bodyPr/>
        <a:lstStyle/>
        <a:p>
          <a:endParaRPr lang="es-PE"/>
        </a:p>
      </dgm:t>
    </dgm:pt>
    <dgm:pt modelId="{39B8E80D-7036-45B9-A869-709661791F01}" type="pres">
      <dgm:prSet presAssocID="{4FE1EF27-53D9-439F-A5BB-153E848FDFBE}" presName="spVertical2" presStyleCnt="0"/>
      <dgm:spPr/>
    </dgm:pt>
    <dgm:pt modelId="{F79B24D9-D151-4A40-857D-D07798C35B3C}" type="pres">
      <dgm:prSet presAssocID="{4FE1EF27-53D9-439F-A5BB-153E848FDFBE}" presName="spVertical3" presStyleCnt="0"/>
      <dgm:spPr/>
    </dgm:pt>
    <dgm:pt modelId="{000C4AE2-8B41-4047-BC49-336EF553AC1C}" type="pres">
      <dgm:prSet presAssocID="{2754F7A5-D11E-4938-8C34-95EBD3126DC9}" presName="padding2" presStyleCnt="0"/>
      <dgm:spPr/>
    </dgm:pt>
    <dgm:pt modelId="{B4DB9CA5-A7D8-4AE7-A538-84E1AF6EB111}" type="pres">
      <dgm:prSet presAssocID="{2754F7A5-D11E-4938-8C34-95EBD3126DC9}" presName="negArrow" presStyleCnt="0"/>
      <dgm:spPr/>
    </dgm:pt>
    <dgm:pt modelId="{B34D01D1-6EDB-4E4F-B43C-3FD1B528C0F0}" type="pres">
      <dgm:prSet presAssocID="{2754F7A5-D11E-4938-8C34-95EBD3126DC9}" presName="backgroundArrow" presStyleLbl="node1" presStyleIdx="0" presStyleCnt="1" custLinFactNeighborX="2011" custLinFactNeighborY="-585"/>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Lst>
  <dgm:cxnLst>
    <dgm:cxn modelId="{AE480022-F33C-444F-90C9-0FA0DEF4342C}" type="presOf" srcId="{4FE1EF27-53D9-439F-A5BB-153E848FDFBE}" destId="{F27E90CB-3329-4B5B-83E9-93B941D4BAEE}" srcOrd="0" destOrd="0" presId="urn:microsoft.com/office/officeart/2005/8/layout/hProcess3"/>
    <dgm:cxn modelId="{D9816489-8910-498B-A86A-3BB19AEC349B}" type="presOf" srcId="{A4D6775D-CB38-4D9E-9D3A-A77BCECB6534}" destId="{B65360F7-B7A5-4E6B-844E-5788C5EE54C9}" srcOrd="0" destOrd="0" presId="urn:microsoft.com/office/officeart/2005/8/layout/hProcess3"/>
    <dgm:cxn modelId="{2E6F57F7-8EE4-4C54-8073-2FDCDE001540}" type="presOf" srcId="{2754F7A5-D11E-4938-8C34-95EBD3126DC9}" destId="{8D229841-1508-4AEE-9284-97DF9312C548}" srcOrd="0" destOrd="0" presId="urn:microsoft.com/office/officeart/2005/8/layout/hProcess3"/>
    <dgm:cxn modelId="{B666C6E0-8240-4626-8617-1B0BAC9F96A2}" srcId="{2754F7A5-D11E-4938-8C34-95EBD3126DC9}" destId="{4FE1EF27-53D9-439F-A5BB-153E848FDFBE}" srcOrd="2" destOrd="0" parTransId="{3114293C-519A-4D4C-A5B6-ABEDD8754051}" sibTransId="{3EDE1B54-ECC1-4DB6-90C2-EB6730ABE376}"/>
    <dgm:cxn modelId="{5E542F71-8C41-4BC6-91DC-00D8BBD1835C}" srcId="{2754F7A5-D11E-4938-8C34-95EBD3126DC9}" destId="{6A5F59BA-3AD3-462D-9D57-52B06A85D100}" srcOrd="1" destOrd="0" parTransId="{3EBB2C7F-36BD-48CF-914F-9CE4735CF0AE}" sibTransId="{7D81A0C3-8679-4632-A47F-35C0430E2CF0}"/>
    <dgm:cxn modelId="{9676929A-D30E-4BF2-8F41-95AC20DBA41A}" srcId="{2754F7A5-D11E-4938-8C34-95EBD3126DC9}" destId="{A4D6775D-CB38-4D9E-9D3A-A77BCECB6534}" srcOrd="0" destOrd="0" parTransId="{E77C9A50-E501-4936-BC6D-BCDC33012ACC}" sibTransId="{91BA2D32-1962-49F9-AC2B-F1B05BA934D0}"/>
    <dgm:cxn modelId="{20D7F83D-6B9E-44E1-9357-C6C3BCCBD916}" type="presOf" srcId="{6A5F59BA-3AD3-462D-9D57-52B06A85D100}" destId="{9053F04D-CF48-4429-B62D-661141D5524E}" srcOrd="0" destOrd="0" presId="urn:microsoft.com/office/officeart/2005/8/layout/hProcess3"/>
    <dgm:cxn modelId="{102C9B87-8B90-41BF-8898-7A1BEEC07985}" type="presParOf" srcId="{8D229841-1508-4AEE-9284-97DF9312C548}" destId="{8D3A2ED7-2410-4352-8195-EE3206831DAC}" srcOrd="0" destOrd="0" presId="urn:microsoft.com/office/officeart/2005/8/layout/hProcess3"/>
    <dgm:cxn modelId="{375224C1-273F-4F72-963E-0FBCBF084792}" type="presParOf" srcId="{8D229841-1508-4AEE-9284-97DF9312C548}" destId="{5B58E36A-54D2-43F0-A493-BE131EC0E6F9}" srcOrd="1" destOrd="0" presId="urn:microsoft.com/office/officeart/2005/8/layout/hProcess3"/>
    <dgm:cxn modelId="{B004D25C-9C6C-4EDB-8929-112F3EEFAEF4}" type="presParOf" srcId="{5B58E36A-54D2-43F0-A493-BE131EC0E6F9}" destId="{21528FC0-1D8B-4BA4-8AB3-4A05F21458CE}" srcOrd="0" destOrd="0" presId="urn:microsoft.com/office/officeart/2005/8/layout/hProcess3"/>
    <dgm:cxn modelId="{6C1759DC-99B0-458B-98CF-DF3D1BD19294}" type="presParOf" srcId="{5B58E36A-54D2-43F0-A493-BE131EC0E6F9}" destId="{CD628FB0-3F68-44E3-8BD0-3FF147A2FF96}" srcOrd="1" destOrd="0" presId="urn:microsoft.com/office/officeart/2005/8/layout/hProcess3"/>
    <dgm:cxn modelId="{62906183-0C4F-4A8F-BDB6-373AEB4BFA25}" type="presParOf" srcId="{CD628FB0-3F68-44E3-8BD0-3FF147A2FF96}" destId="{A2AD8DE2-DC3C-426A-9AD6-4563F9CAFB48}" srcOrd="0" destOrd="0" presId="urn:microsoft.com/office/officeart/2005/8/layout/hProcess3"/>
    <dgm:cxn modelId="{3B2C75DA-979E-42EC-A729-F4852106FA59}" type="presParOf" srcId="{CD628FB0-3F68-44E3-8BD0-3FF147A2FF96}" destId="{B65360F7-B7A5-4E6B-844E-5788C5EE54C9}" srcOrd="1" destOrd="0" presId="urn:microsoft.com/office/officeart/2005/8/layout/hProcess3"/>
    <dgm:cxn modelId="{FB5A9C21-88BA-4610-9FA2-40FD7A1AB617}" type="presParOf" srcId="{CD628FB0-3F68-44E3-8BD0-3FF147A2FF96}" destId="{E821A84C-710A-415A-BDE7-BEC7A654182C}" srcOrd="2" destOrd="0" presId="urn:microsoft.com/office/officeart/2005/8/layout/hProcess3"/>
    <dgm:cxn modelId="{F12A5065-8AA1-4422-9B9D-7157238A6AEA}" type="presParOf" srcId="{CD628FB0-3F68-44E3-8BD0-3FF147A2FF96}" destId="{9C6C8D3D-4F61-403F-8FEA-09992BA08950}" srcOrd="3" destOrd="0" presId="urn:microsoft.com/office/officeart/2005/8/layout/hProcess3"/>
    <dgm:cxn modelId="{936AFD09-3FEF-4180-8919-09B956A05D7D}" type="presParOf" srcId="{5B58E36A-54D2-43F0-A493-BE131EC0E6F9}" destId="{48F0DF49-AB05-4466-94CF-97D5208A3BC9}" srcOrd="2" destOrd="0" presId="urn:microsoft.com/office/officeart/2005/8/layout/hProcess3"/>
    <dgm:cxn modelId="{76EDD120-5BDF-4ABC-88B7-D56E1D21D7E2}" type="presParOf" srcId="{5B58E36A-54D2-43F0-A493-BE131EC0E6F9}" destId="{8AC684BB-5701-4754-98FF-7714AB1068D0}" srcOrd="3" destOrd="0" presId="urn:microsoft.com/office/officeart/2005/8/layout/hProcess3"/>
    <dgm:cxn modelId="{AD784869-606F-4C32-810F-A95EFDFFA697}" type="presParOf" srcId="{8AC684BB-5701-4754-98FF-7714AB1068D0}" destId="{C046F0B8-6606-4D5B-B6FD-2A23240CB961}" srcOrd="0" destOrd="0" presId="urn:microsoft.com/office/officeart/2005/8/layout/hProcess3"/>
    <dgm:cxn modelId="{7214C01C-3355-483A-867E-CA3D31869890}" type="presParOf" srcId="{8AC684BB-5701-4754-98FF-7714AB1068D0}" destId="{9053F04D-CF48-4429-B62D-661141D5524E}" srcOrd="1" destOrd="0" presId="urn:microsoft.com/office/officeart/2005/8/layout/hProcess3"/>
    <dgm:cxn modelId="{481CBD62-D19C-46EC-AEEA-141E6668986A}" type="presParOf" srcId="{8AC684BB-5701-4754-98FF-7714AB1068D0}" destId="{0A52161D-F95E-4BD9-8B1B-9AD0E800EA05}" srcOrd="2" destOrd="0" presId="urn:microsoft.com/office/officeart/2005/8/layout/hProcess3"/>
    <dgm:cxn modelId="{3EE9FB44-5260-448B-A887-16B0BBE5596F}" type="presParOf" srcId="{8AC684BB-5701-4754-98FF-7714AB1068D0}" destId="{AEAEEBC5-A95F-448B-A202-DE6E08E31450}" srcOrd="3" destOrd="0" presId="urn:microsoft.com/office/officeart/2005/8/layout/hProcess3"/>
    <dgm:cxn modelId="{E8C3210E-D63B-4A14-AC18-5014BF54F28D}" type="presParOf" srcId="{5B58E36A-54D2-43F0-A493-BE131EC0E6F9}" destId="{D55928D3-2E80-48A1-9142-23E00C6812A2}" srcOrd="4" destOrd="0" presId="urn:microsoft.com/office/officeart/2005/8/layout/hProcess3"/>
    <dgm:cxn modelId="{8AD4ADA8-833E-4F42-B64A-AB16A6CBE39D}" type="presParOf" srcId="{5B58E36A-54D2-43F0-A493-BE131EC0E6F9}" destId="{86B958D1-855E-4DCA-A3BB-642DB31C9D4D}" srcOrd="5" destOrd="0" presId="urn:microsoft.com/office/officeart/2005/8/layout/hProcess3"/>
    <dgm:cxn modelId="{AE5DCED1-C72D-48D9-ADE5-0455357F38ED}" type="presParOf" srcId="{86B958D1-855E-4DCA-A3BB-642DB31C9D4D}" destId="{169BD470-9D18-405E-846B-BED13D38478A}" srcOrd="0" destOrd="0" presId="urn:microsoft.com/office/officeart/2005/8/layout/hProcess3"/>
    <dgm:cxn modelId="{D4890033-8CC5-40B2-9332-5081558393CE}" type="presParOf" srcId="{86B958D1-855E-4DCA-A3BB-642DB31C9D4D}" destId="{F27E90CB-3329-4B5B-83E9-93B941D4BAEE}" srcOrd="1" destOrd="0" presId="urn:microsoft.com/office/officeart/2005/8/layout/hProcess3"/>
    <dgm:cxn modelId="{267AC5BC-E05E-4A3A-802B-B75D27749649}" type="presParOf" srcId="{86B958D1-855E-4DCA-A3BB-642DB31C9D4D}" destId="{39B8E80D-7036-45B9-A869-709661791F01}" srcOrd="2" destOrd="0" presId="urn:microsoft.com/office/officeart/2005/8/layout/hProcess3"/>
    <dgm:cxn modelId="{88698DFE-2958-4E32-966E-F8910DF3FCC9}" type="presParOf" srcId="{86B958D1-855E-4DCA-A3BB-642DB31C9D4D}" destId="{F79B24D9-D151-4A40-857D-D07798C35B3C}" srcOrd="3" destOrd="0" presId="urn:microsoft.com/office/officeart/2005/8/layout/hProcess3"/>
    <dgm:cxn modelId="{A4E5265F-D7F7-4DE2-901E-39208A473D24}" type="presParOf" srcId="{5B58E36A-54D2-43F0-A493-BE131EC0E6F9}" destId="{000C4AE2-8B41-4047-BC49-336EF553AC1C}" srcOrd="6" destOrd="0" presId="urn:microsoft.com/office/officeart/2005/8/layout/hProcess3"/>
    <dgm:cxn modelId="{4752A1C9-6986-4BD1-BA4A-96E2FEB44121}" type="presParOf" srcId="{5B58E36A-54D2-43F0-A493-BE131EC0E6F9}" destId="{B4DB9CA5-A7D8-4AE7-A538-84E1AF6EB111}" srcOrd="7" destOrd="0" presId="urn:microsoft.com/office/officeart/2005/8/layout/hProcess3"/>
    <dgm:cxn modelId="{AE5B7A1D-A750-4238-870E-D39492C642AB}" type="presParOf" srcId="{5B58E36A-54D2-43F0-A493-BE131EC0E6F9}" destId="{B34D01D1-6EDB-4E4F-B43C-3FD1B528C0F0}"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36FB3A7-96CD-4D29-A3CF-5196F89FF86E}" type="doc">
      <dgm:prSet loTypeId="urn:microsoft.com/office/officeart/2005/8/layout/process1" loCatId="process" qsTypeId="urn:microsoft.com/office/officeart/2005/8/quickstyle/3d1" qsCatId="3D" csTypeId="urn:microsoft.com/office/officeart/2005/8/colors/accent2_2" csCatId="accent2" phldr="1"/>
      <dgm:spPr/>
    </dgm:pt>
    <dgm:pt modelId="{A318B23C-32BC-422B-A3C1-1774250D6D9F}">
      <dgm:prSet phldrT="[Texto]" custT="1"/>
      <dgm:spPr>
        <a:gradFill rotWithShape="0">
          <a:gsLst>
            <a:gs pos="0">
              <a:schemeClr val="tx1"/>
            </a:gs>
            <a:gs pos="80000">
              <a:schemeClr val="tx2">
                <a:lumMod val="75000"/>
              </a:schemeClr>
            </a:gs>
            <a:gs pos="100000">
              <a:schemeClr val="tx1"/>
            </a:gs>
          </a:gsLst>
        </a:gradFill>
      </dgm:spPr>
      <dgm:t>
        <a:bodyPr/>
        <a:lstStyle/>
        <a:p>
          <a:r>
            <a:rPr lang="es-ES" sz="3600" dirty="0" smtClean="0"/>
            <a:t>Armada</a:t>
          </a:r>
        </a:p>
        <a:p>
          <a:r>
            <a:rPr lang="es-ES" sz="3600" dirty="0" smtClean="0"/>
            <a:t> </a:t>
          </a:r>
        </a:p>
        <a:p>
          <a:r>
            <a:rPr lang="es-ES" sz="3600" dirty="0" smtClean="0"/>
            <a:t>Entrenamiento</a:t>
          </a:r>
        </a:p>
        <a:p>
          <a:r>
            <a:rPr lang="es-ES" sz="3600" dirty="0" smtClean="0"/>
            <a:t> de la Fuerza Operativa</a:t>
          </a:r>
        </a:p>
        <a:p>
          <a:endParaRPr lang="es-ES" sz="3600" dirty="0" smtClean="0"/>
        </a:p>
        <a:p>
          <a:r>
            <a:rPr lang="es-ES" sz="3600" dirty="0" smtClean="0"/>
            <a:t> condiciones similares</a:t>
          </a:r>
        </a:p>
        <a:p>
          <a:r>
            <a:rPr lang="es-ES" sz="3600" dirty="0" smtClean="0"/>
            <a:t>  amenazas en el mar.</a:t>
          </a:r>
          <a:endParaRPr lang="es-PE" sz="3600" dirty="0"/>
        </a:p>
      </dgm:t>
    </dgm:pt>
    <dgm:pt modelId="{DA874804-D1A7-4B00-BBD6-C3FADE1CF9A7}" type="parTrans" cxnId="{F5043B7D-97EA-4FAA-8DF9-31F718019580}">
      <dgm:prSet/>
      <dgm:spPr/>
      <dgm:t>
        <a:bodyPr/>
        <a:lstStyle/>
        <a:p>
          <a:endParaRPr lang="es-PE"/>
        </a:p>
      </dgm:t>
    </dgm:pt>
    <dgm:pt modelId="{DEA152EF-F6E2-418C-9245-0D54D381751D}" type="sibTrans" cxnId="{F5043B7D-97EA-4FAA-8DF9-31F718019580}">
      <dgm:prSet/>
      <dgm:spPr/>
      <dgm:t>
        <a:bodyPr/>
        <a:lstStyle/>
        <a:p>
          <a:endParaRPr lang="es-PE"/>
        </a:p>
      </dgm:t>
    </dgm:pt>
    <dgm:pt modelId="{E2DB3CFC-603B-4042-9866-BC87D9D43218}" type="pres">
      <dgm:prSet presAssocID="{E36FB3A7-96CD-4D29-A3CF-5196F89FF86E}" presName="Name0" presStyleCnt="0">
        <dgm:presLayoutVars>
          <dgm:dir/>
          <dgm:resizeHandles val="exact"/>
        </dgm:presLayoutVars>
      </dgm:prSet>
      <dgm:spPr/>
    </dgm:pt>
    <dgm:pt modelId="{FA8976FA-2D51-4958-8C44-DAB5BC50EBB1}" type="pres">
      <dgm:prSet presAssocID="{A318B23C-32BC-422B-A3C1-1774250D6D9F}" presName="node" presStyleLbl="node1" presStyleIdx="0" presStyleCnt="1" custLinFactNeighborX="-2088" custLinFactNeighborY="-1929">
        <dgm:presLayoutVars>
          <dgm:bulletEnabled val="1"/>
        </dgm:presLayoutVars>
      </dgm:prSet>
      <dgm:spPr/>
      <dgm:t>
        <a:bodyPr/>
        <a:lstStyle/>
        <a:p>
          <a:endParaRPr lang="es-PE"/>
        </a:p>
      </dgm:t>
    </dgm:pt>
  </dgm:ptLst>
  <dgm:cxnLst>
    <dgm:cxn modelId="{F5043B7D-97EA-4FAA-8DF9-31F718019580}" srcId="{E36FB3A7-96CD-4D29-A3CF-5196F89FF86E}" destId="{A318B23C-32BC-422B-A3C1-1774250D6D9F}" srcOrd="0" destOrd="0" parTransId="{DA874804-D1A7-4B00-BBD6-C3FADE1CF9A7}" sibTransId="{DEA152EF-F6E2-418C-9245-0D54D381751D}"/>
    <dgm:cxn modelId="{40CB9160-3946-49C9-BB6A-C5E38912D91C}" type="presOf" srcId="{A318B23C-32BC-422B-A3C1-1774250D6D9F}" destId="{FA8976FA-2D51-4958-8C44-DAB5BC50EBB1}" srcOrd="0" destOrd="0" presId="urn:microsoft.com/office/officeart/2005/8/layout/process1"/>
    <dgm:cxn modelId="{0892DBED-4287-4E69-8428-4FA6A15920AE}" type="presOf" srcId="{E36FB3A7-96CD-4D29-A3CF-5196F89FF86E}" destId="{E2DB3CFC-603B-4042-9866-BC87D9D43218}" srcOrd="0" destOrd="0" presId="urn:microsoft.com/office/officeart/2005/8/layout/process1"/>
    <dgm:cxn modelId="{9FB1077B-42FA-44A1-8B47-4310DA63EB7B}" type="presParOf" srcId="{E2DB3CFC-603B-4042-9866-BC87D9D43218}" destId="{FA8976FA-2D51-4958-8C44-DAB5BC50EBB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EE49C1-4284-49DA-A6A6-C2006426BF88}" type="doc">
      <dgm:prSet loTypeId="urn:microsoft.com/office/officeart/2005/8/layout/lProcess2" loCatId="list" qsTypeId="urn:microsoft.com/office/officeart/2005/8/quickstyle/simple2" qsCatId="simple" csTypeId="urn:microsoft.com/office/officeart/2005/8/colors/colorful4" csCatId="colorful" phldr="1"/>
      <dgm:spPr/>
      <dgm:t>
        <a:bodyPr/>
        <a:lstStyle/>
        <a:p>
          <a:endParaRPr lang="es-EC"/>
        </a:p>
      </dgm:t>
    </dgm:pt>
    <dgm:pt modelId="{F6F4C14C-A661-41D7-92B3-E75FBE105F72}">
      <dgm:prSet phldrT="[Texto]" custT="1"/>
      <dgm:spPr/>
      <dgm:t>
        <a:bodyPr/>
        <a:lstStyle/>
        <a:p>
          <a:r>
            <a:rPr lang="es-EC" sz="2000" b="1" dirty="0" smtClean="0"/>
            <a:t>ENFOQUE DE LA INVESTIGACIÓN</a:t>
          </a:r>
          <a:endParaRPr lang="es-EC" sz="2000" b="1" dirty="0"/>
        </a:p>
      </dgm:t>
    </dgm:pt>
    <dgm:pt modelId="{B75BB3A3-2EF6-44CB-9817-173EC3A5D8B4}" type="parTrans" cxnId="{E274295D-3705-4174-9684-CF4A3CC1D8B5}">
      <dgm:prSet/>
      <dgm:spPr/>
      <dgm:t>
        <a:bodyPr/>
        <a:lstStyle/>
        <a:p>
          <a:endParaRPr lang="es-EC"/>
        </a:p>
      </dgm:t>
    </dgm:pt>
    <dgm:pt modelId="{76A9F06F-0624-4637-B1C3-4DD88211B862}" type="sibTrans" cxnId="{E274295D-3705-4174-9684-CF4A3CC1D8B5}">
      <dgm:prSet/>
      <dgm:spPr/>
      <dgm:t>
        <a:bodyPr/>
        <a:lstStyle/>
        <a:p>
          <a:endParaRPr lang="es-EC"/>
        </a:p>
      </dgm:t>
    </dgm:pt>
    <dgm:pt modelId="{D1B2162F-6A8E-4A23-9DD7-B097F38CB042}">
      <dgm:prSet phldrT="[Texto]" custT="1"/>
      <dgm:spPr/>
      <dgm:t>
        <a:bodyPr/>
        <a:lstStyle/>
        <a:p>
          <a:r>
            <a:rPr lang="es-EC" sz="2000" b="1" dirty="0" smtClean="0"/>
            <a:t>NIVEL DE LA INVESTIGACIÓN</a:t>
          </a:r>
          <a:endParaRPr lang="es-EC" sz="2000" b="1" dirty="0"/>
        </a:p>
      </dgm:t>
    </dgm:pt>
    <dgm:pt modelId="{C57A4BFD-84AA-4599-AB12-88894907921D}" type="parTrans" cxnId="{03A5E037-F160-4463-946A-E994FDD723F3}">
      <dgm:prSet/>
      <dgm:spPr/>
      <dgm:t>
        <a:bodyPr/>
        <a:lstStyle/>
        <a:p>
          <a:endParaRPr lang="es-EC"/>
        </a:p>
      </dgm:t>
    </dgm:pt>
    <dgm:pt modelId="{EA69AF92-F7A0-4F8E-AC1B-5916FCA4BC5E}" type="sibTrans" cxnId="{03A5E037-F160-4463-946A-E994FDD723F3}">
      <dgm:prSet/>
      <dgm:spPr/>
      <dgm:t>
        <a:bodyPr/>
        <a:lstStyle/>
        <a:p>
          <a:endParaRPr lang="es-EC"/>
        </a:p>
      </dgm:t>
    </dgm:pt>
    <dgm:pt modelId="{7B1D7477-61EE-4977-A525-8F9AA5A43BF7}">
      <dgm:prSet phldrT="[Texto]" custT="1"/>
      <dgm:spPr/>
      <dgm:t>
        <a:bodyPr/>
        <a:lstStyle/>
        <a:p>
          <a:pPr algn="ctr"/>
          <a:r>
            <a:rPr lang="es-EC" sz="1800" b="1" dirty="0" smtClean="0"/>
            <a:t>Explicativo</a:t>
          </a:r>
          <a:endParaRPr lang="es-EC" sz="1800" b="1" dirty="0"/>
        </a:p>
      </dgm:t>
    </dgm:pt>
    <dgm:pt modelId="{720EFE9B-AD41-4C29-8059-5215F3E1C2B3}" type="parTrans" cxnId="{8EC2EFC1-F077-4D4D-8D9C-34C2A799C4EC}">
      <dgm:prSet/>
      <dgm:spPr/>
      <dgm:t>
        <a:bodyPr/>
        <a:lstStyle/>
        <a:p>
          <a:endParaRPr lang="es-EC"/>
        </a:p>
      </dgm:t>
    </dgm:pt>
    <dgm:pt modelId="{793D2E49-826F-447C-951C-275B8044F698}" type="sibTrans" cxnId="{8EC2EFC1-F077-4D4D-8D9C-34C2A799C4EC}">
      <dgm:prSet/>
      <dgm:spPr/>
      <dgm:t>
        <a:bodyPr/>
        <a:lstStyle/>
        <a:p>
          <a:endParaRPr lang="es-EC"/>
        </a:p>
      </dgm:t>
    </dgm:pt>
    <dgm:pt modelId="{60AD5CD1-DA23-4844-BA00-8F9131EA3BA1}">
      <dgm:prSet phldrT="[Texto]" custT="1"/>
      <dgm:spPr/>
      <dgm:t>
        <a:bodyPr/>
        <a:lstStyle/>
        <a:p>
          <a:endParaRPr lang="es-EC" sz="2000" b="1" dirty="0" smtClean="0"/>
        </a:p>
        <a:p>
          <a:r>
            <a:rPr lang="es-EC" sz="2000" b="1" dirty="0" smtClean="0"/>
            <a:t>TÉCNICAS RECOLECCIÓN DE DATOS</a:t>
          </a:r>
          <a:endParaRPr lang="es-EC" sz="1800" b="1" dirty="0"/>
        </a:p>
      </dgm:t>
    </dgm:pt>
    <dgm:pt modelId="{1161161E-D7AC-4D80-BFC8-94C5DF1FB3F3}" type="parTrans" cxnId="{0DED85AF-5B08-4487-8522-7F4BEAF6509E}">
      <dgm:prSet/>
      <dgm:spPr/>
      <dgm:t>
        <a:bodyPr/>
        <a:lstStyle/>
        <a:p>
          <a:endParaRPr lang="es-EC"/>
        </a:p>
      </dgm:t>
    </dgm:pt>
    <dgm:pt modelId="{5CCEF48A-C0CF-4CCD-8917-0EBCFA93CD33}" type="sibTrans" cxnId="{0DED85AF-5B08-4487-8522-7F4BEAF6509E}">
      <dgm:prSet/>
      <dgm:spPr/>
      <dgm:t>
        <a:bodyPr/>
        <a:lstStyle/>
        <a:p>
          <a:endParaRPr lang="es-EC"/>
        </a:p>
      </dgm:t>
    </dgm:pt>
    <dgm:pt modelId="{2BD659BF-F6FC-4B4E-B915-A2EB72B6A643}">
      <dgm:prSet phldrT="[Texto]" custT="1"/>
      <dgm:spPr/>
      <dgm:t>
        <a:bodyPr/>
        <a:lstStyle/>
        <a:p>
          <a:pPr algn="ctr"/>
          <a:r>
            <a:rPr lang="es-ES" sz="1800" b="1" dirty="0" smtClean="0"/>
            <a:t>Entrevista</a:t>
          </a:r>
          <a:endParaRPr lang="es-EC" sz="1800" b="1" dirty="0"/>
        </a:p>
      </dgm:t>
    </dgm:pt>
    <dgm:pt modelId="{8AC6D680-F686-4EEE-AF84-344CEAB935EB}" type="parTrans" cxnId="{6161A587-3402-4359-B09D-64CC1CBBB99C}">
      <dgm:prSet/>
      <dgm:spPr/>
      <dgm:t>
        <a:bodyPr/>
        <a:lstStyle/>
        <a:p>
          <a:endParaRPr lang="es-EC"/>
        </a:p>
      </dgm:t>
    </dgm:pt>
    <dgm:pt modelId="{AFBA73DE-7A0A-440B-923B-43E307A399F1}" type="sibTrans" cxnId="{6161A587-3402-4359-B09D-64CC1CBBB99C}">
      <dgm:prSet/>
      <dgm:spPr/>
      <dgm:t>
        <a:bodyPr/>
        <a:lstStyle/>
        <a:p>
          <a:endParaRPr lang="es-EC"/>
        </a:p>
      </dgm:t>
    </dgm:pt>
    <dgm:pt modelId="{92719C47-60AA-4EB2-A00F-086F5CCB37DD}">
      <dgm:prSet phldrT="[Texto]" custT="1"/>
      <dgm:spPr/>
      <dgm:t>
        <a:bodyPr/>
        <a:lstStyle/>
        <a:p>
          <a:pPr algn="ctr"/>
          <a:r>
            <a:rPr lang="es-EC" sz="2000" b="1" dirty="0" smtClean="0"/>
            <a:t>Cualitativo </a:t>
          </a:r>
          <a:endParaRPr lang="es-EC" sz="2000" b="1" dirty="0">
            <a:latin typeface="Arial" panose="020B0604020202020204" pitchFamily="34" charset="0"/>
            <a:cs typeface="Arial" panose="020B0604020202020204" pitchFamily="34" charset="0"/>
          </a:endParaRPr>
        </a:p>
      </dgm:t>
    </dgm:pt>
    <dgm:pt modelId="{C982C95F-CD2C-430B-8332-627097DA6F1A}" type="sibTrans" cxnId="{3638544E-7904-465F-B29C-A3D191B911C7}">
      <dgm:prSet/>
      <dgm:spPr/>
      <dgm:t>
        <a:bodyPr/>
        <a:lstStyle/>
        <a:p>
          <a:endParaRPr lang="es-EC"/>
        </a:p>
      </dgm:t>
    </dgm:pt>
    <dgm:pt modelId="{CE9B98AB-C90F-45B8-8AFB-1583785B218F}" type="parTrans" cxnId="{3638544E-7904-465F-B29C-A3D191B911C7}">
      <dgm:prSet/>
      <dgm:spPr/>
      <dgm:t>
        <a:bodyPr/>
        <a:lstStyle/>
        <a:p>
          <a:endParaRPr lang="es-EC"/>
        </a:p>
      </dgm:t>
    </dgm:pt>
    <dgm:pt modelId="{03EC7037-D3A4-4DE5-AD8D-4804857BDCF9}">
      <dgm:prSet phldrT="[Texto]" custT="1"/>
      <dgm:spPr/>
      <dgm:t>
        <a:bodyPr/>
        <a:lstStyle/>
        <a:p>
          <a:pPr algn="ctr"/>
          <a:r>
            <a:rPr lang="es-EC" sz="1800" b="1" dirty="0" smtClean="0"/>
            <a:t>DISEÑO DE LA INVESTIGACIÓN</a:t>
          </a:r>
          <a:endParaRPr lang="es-EC" sz="1800" b="1" dirty="0"/>
        </a:p>
      </dgm:t>
    </dgm:pt>
    <dgm:pt modelId="{50F828D0-EAF7-459A-814F-58956072BB06}" type="parTrans" cxnId="{589F2168-65DC-42DC-8C8B-BE3D67E5604E}">
      <dgm:prSet/>
      <dgm:spPr/>
      <dgm:t>
        <a:bodyPr/>
        <a:lstStyle/>
        <a:p>
          <a:endParaRPr lang="es-PE"/>
        </a:p>
      </dgm:t>
    </dgm:pt>
    <dgm:pt modelId="{53F7F02B-6DF8-433F-9119-73807CD7A1C8}" type="sibTrans" cxnId="{589F2168-65DC-42DC-8C8B-BE3D67E5604E}">
      <dgm:prSet/>
      <dgm:spPr/>
      <dgm:t>
        <a:bodyPr/>
        <a:lstStyle/>
        <a:p>
          <a:endParaRPr lang="es-PE"/>
        </a:p>
      </dgm:t>
    </dgm:pt>
    <dgm:pt modelId="{8373C5E9-ABA9-4237-AEBB-3CDD672A4E65}">
      <dgm:prSet phldrT="[Texto]" custT="1"/>
      <dgm:spPr/>
      <dgm:t>
        <a:bodyPr/>
        <a:lstStyle/>
        <a:p>
          <a:pPr algn="ctr"/>
          <a:r>
            <a:rPr lang="es-EC" sz="1800" b="1" dirty="0" smtClean="0"/>
            <a:t>Transversal</a:t>
          </a:r>
          <a:endParaRPr lang="es-EC" sz="1800" b="1" dirty="0"/>
        </a:p>
      </dgm:t>
    </dgm:pt>
    <dgm:pt modelId="{C17A581E-F416-4298-BA8F-955117709198}" type="parTrans" cxnId="{B729C5BE-98C8-4AB1-B2E1-834643445625}">
      <dgm:prSet/>
      <dgm:spPr/>
      <dgm:t>
        <a:bodyPr/>
        <a:lstStyle/>
        <a:p>
          <a:endParaRPr lang="es-PE"/>
        </a:p>
      </dgm:t>
    </dgm:pt>
    <dgm:pt modelId="{B302CCE1-556D-4F00-93F3-BAD50F02BA16}" type="sibTrans" cxnId="{B729C5BE-98C8-4AB1-B2E1-834643445625}">
      <dgm:prSet/>
      <dgm:spPr/>
      <dgm:t>
        <a:bodyPr/>
        <a:lstStyle/>
        <a:p>
          <a:endParaRPr lang="es-PE"/>
        </a:p>
      </dgm:t>
    </dgm:pt>
    <dgm:pt modelId="{16140451-C1C3-4227-9A45-D780FC5964FE}" type="pres">
      <dgm:prSet presAssocID="{BFEE49C1-4284-49DA-A6A6-C2006426BF88}" presName="theList" presStyleCnt="0">
        <dgm:presLayoutVars>
          <dgm:dir/>
          <dgm:animLvl val="lvl"/>
          <dgm:resizeHandles val="exact"/>
        </dgm:presLayoutVars>
      </dgm:prSet>
      <dgm:spPr/>
      <dgm:t>
        <a:bodyPr/>
        <a:lstStyle/>
        <a:p>
          <a:endParaRPr lang="es-EC"/>
        </a:p>
      </dgm:t>
    </dgm:pt>
    <dgm:pt modelId="{DB31E23E-A9DF-4C9B-9167-24DB8F75F0AF}" type="pres">
      <dgm:prSet presAssocID="{F6F4C14C-A661-41D7-92B3-E75FBE105F72}" presName="compNode" presStyleCnt="0"/>
      <dgm:spPr/>
      <dgm:t>
        <a:bodyPr/>
        <a:lstStyle/>
        <a:p>
          <a:endParaRPr lang="es-EC"/>
        </a:p>
      </dgm:t>
    </dgm:pt>
    <dgm:pt modelId="{B5D15BE6-0035-4732-B29F-FF6004323D79}" type="pres">
      <dgm:prSet presAssocID="{F6F4C14C-A661-41D7-92B3-E75FBE105F72}" presName="aNode" presStyleLbl="bgShp" presStyleIdx="0" presStyleCnt="4"/>
      <dgm:spPr/>
      <dgm:t>
        <a:bodyPr/>
        <a:lstStyle/>
        <a:p>
          <a:endParaRPr lang="es-EC"/>
        </a:p>
      </dgm:t>
    </dgm:pt>
    <dgm:pt modelId="{00D8CA4C-C232-40BF-B0A3-DD6A90169EB0}" type="pres">
      <dgm:prSet presAssocID="{F6F4C14C-A661-41D7-92B3-E75FBE105F72}" presName="textNode" presStyleLbl="bgShp" presStyleIdx="0" presStyleCnt="4"/>
      <dgm:spPr/>
      <dgm:t>
        <a:bodyPr/>
        <a:lstStyle/>
        <a:p>
          <a:endParaRPr lang="es-EC"/>
        </a:p>
      </dgm:t>
    </dgm:pt>
    <dgm:pt modelId="{BF7CEDC7-0AD8-4F58-928E-D6EEF2402662}" type="pres">
      <dgm:prSet presAssocID="{F6F4C14C-A661-41D7-92B3-E75FBE105F72}" presName="compChildNode" presStyleCnt="0"/>
      <dgm:spPr/>
      <dgm:t>
        <a:bodyPr/>
        <a:lstStyle/>
        <a:p>
          <a:endParaRPr lang="es-EC"/>
        </a:p>
      </dgm:t>
    </dgm:pt>
    <dgm:pt modelId="{F334DE3D-3B29-44B3-A31E-00DE73B20B34}" type="pres">
      <dgm:prSet presAssocID="{F6F4C14C-A661-41D7-92B3-E75FBE105F72}" presName="theInnerList" presStyleCnt="0"/>
      <dgm:spPr/>
      <dgm:t>
        <a:bodyPr/>
        <a:lstStyle/>
        <a:p>
          <a:endParaRPr lang="es-EC"/>
        </a:p>
      </dgm:t>
    </dgm:pt>
    <dgm:pt modelId="{E88D4D2B-DE84-4063-BA85-E40554C2AC26}" type="pres">
      <dgm:prSet presAssocID="{92719C47-60AA-4EB2-A00F-086F5CCB37DD}" presName="childNode" presStyleLbl="node1" presStyleIdx="0" presStyleCnt="4" custScaleX="110232" custScaleY="23708" custLinFactNeighborX="-2128" custLinFactNeighborY="-1460">
        <dgm:presLayoutVars>
          <dgm:bulletEnabled val="1"/>
        </dgm:presLayoutVars>
      </dgm:prSet>
      <dgm:spPr/>
      <dgm:t>
        <a:bodyPr/>
        <a:lstStyle/>
        <a:p>
          <a:endParaRPr lang="es-EC"/>
        </a:p>
      </dgm:t>
    </dgm:pt>
    <dgm:pt modelId="{578BEB80-0D46-4546-8567-2D0ECBF3D567}" type="pres">
      <dgm:prSet presAssocID="{F6F4C14C-A661-41D7-92B3-E75FBE105F72}" presName="aSpace" presStyleCnt="0"/>
      <dgm:spPr/>
      <dgm:t>
        <a:bodyPr/>
        <a:lstStyle/>
        <a:p>
          <a:endParaRPr lang="es-EC"/>
        </a:p>
      </dgm:t>
    </dgm:pt>
    <dgm:pt modelId="{648364F7-6F23-4700-8448-480D5669DE11}" type="pres">
      <dgm:prSet presAssocID="{D1B2162F-6A8E-4A23-9DD7-B097F38CB042}" presName="compNode" presStyleCnt="0"/>
      <dgm:spPr/>
      <dgm:t>
        <a:bodyPr/>
        <a:lstStyle/>
        <a:p>
          <a:endParaRPr lang="es-EC"/>
        </a:p>
      </dgm:t>
    </dgm:pt>
    <dgm:pt modelId="{C86966FF-00F3-431B-A1A7-5FA44D66F539}" type="pres">
      <dgm:prSet presAssocID="{D1B2162F-6A8E-4A23-9DD7-B097F38CB042}" presName="aNode" presStyleLbl="bgShp" presStyleIdx="1" presStyleCnt="4"/>
      <dgm:spPr/>
      <dgm:t>
        <a:bodyPr/>
        <a:lstStyle/>
        <a:p>
          <a:endParaRPr lang="es-EC"/>
        </a:p>
      </dgm:t>
    </dgm:pt>
    <dgm:pt modelId="{88530682-9BA0-481D-B623-F934F6F10164}" type="pres">
      <dgm:prSet presAssocID="{D1B2162F-6A8E-4A23-9DD7-B097F38CB042}" presName="textNode" presStyleLbl="bgShp" presStyleIdx="1" presStyleCnt="4"/>
      <dgm:spPr/>
      <dgm:t>
        <a:bodyPr/>
        <a:lstStyle/>
        <a:p>
          <a:endParaRPr lang="es-EC"/>
        </a:p>
      </dgm:t>
    </dgm:pt>
    <dgm:pt modelId="{487CEEF1-152C-4A32-802D-7A9764D30BCD}" type="pres">
      <dgm:prSet presAssocID="{D1B2162F-6A8E-4A23-9DD7-B097F38CB042}" presName="compChildNode" presStyleCnt="0"/>
      <dgm:spPr/>
      <dgm:t>
        <a:bodyPr/>
        <a:lstStyle/>
        <a:p>
          <a:endParaRPr lang="es-EC"/>
        </a:p>
      </dgm:t>
    </dgm:pt>
    <dgm:pt modelId="{78449D7C-3A1F-464E-9433-57B9790F9D7A}" type="pres">
      <dgm:prSet presAssocID="{D1B2162F-6A8E-4A23-9DD7-B097F38CB042}" presName="theInnerList" presStyleCnt="0"/>
      <dgm:spPr/>
      <dgm:t>
        <a:bodyPr/>
        <a:lstStyle/>
        <a:p>
          <a:endParaRPr lang="es-EC"/>
        </a:p>
      </dgm:t>
    </dgm:pt>
    <dgm:pt modelId="{7B7FC3D2-D002-408F-A7F3-38A183AAB9BE}" type="pres">
      <dgm:prSet presAssocID="{7B1D7477-61EE-4977-A525-8F9AA5A43BF7}" presName="childNode" presStyleLbl="node1" presStyleIdx="1" presStyleCnt="4" custScaleX="95904" custScaleY="23579" custLinFactNeighborX="4524" custLinFactNeighborY="-1524">
        <dgm:presLayoutVars>
          <dgm:bulletEnabled val="1"/>
        </dgm:presLayoutVars>
      </dgm:prSet>
      <dgm:spPr/>
      <dgm:t>
        <a:bodyPr/>
        <a:lstStyle/>
        <a:p>
          <a:endParaRPr lang="es-EC"/>
        </a:p>
      </dgm:t>
    </dgm:pt>
    <dgm:pt modelId="{7EBC0E67-3586-4AB3-98D4-6FC9458B30C6}" type="pres">
      <dgm:prSet presAssocID="{D1B2162F-6A8E-4A23-9DD7-B097F38CB042}" presName="aSpace" presStyleCnt="0"/>
      <dgm:spPr/>
      <dgm:t>
        <a:bodyPr/>
        <a:lstStyle/>
        <a:p>
          <a:endParaRPr lang="es-EC"/>
        </a:p>
      </dgm:t>
    </dgm:pt>
    <dgm:pt modelId="{375E55B7-ACE9-4F0E-B2A1-B0B2D74B94BC}" type="pres">
      <dgm:prSet presAssocID="{03EC7037-D3A4-4DE5-AD8D-4804857BDCF9}" presName="compNode" presStyleCnt="0"/>
      <dgm:spPr/>
    </dgm:pt>
    <dgm:pt modelId="{ECA11229-5392-4171-8C82-8F7881CA0E16}" type="pres">
      <dgm:prSet presAssocID="{03EC7037-D3A4-4DE5-AD8D-4804857BDCF9}" presName="aNode" presStyleLbl="bgShp" presStyleIdx="2" presStyleCnt="4"/>
      <dgm:spPr/>
      <dgm:t>
        <a:bodyPr/>
        <a:lstStyle/>
        <a:p>
          <a:endParaRPr lang="es-PE"/>
        </a:p>
      </dgm:t>
    </dgm:pt>
    <dgm:pt modelId="{851FE663-E109-4A58-81CA-7FA0A5467FAB}" type="pres">
      <dgm:prSet presAssocID="{03EC7037-D3A4-4DE5-AD8D-4804857BDCF9}" presName="textNode" presStyleLbl="bgShp" presStyleIdx="2" presStyleCnt="4"/>
      <dgm:spPr/>
      <dgm:t>
        <a:bodyPr/>
        <a:lstStyle/>
        <a:p>
          <a:endParaRPr lang="es-PE"/>
        </a:p>
      </dgm:t>
    </dgm:pt>
    <dgm:pt modelId="{16BFEFB5-E9DF-47B5-A087-E429F6356794}" type="pres">
      <dgm:prSet presAssocID="{03EC7037-D3A4-4DE5-AD8D-4804857BDCF9}" presName="compChildNode" presStyleCnt="0"/>
      <dgm:spPr/>
    </dgm:pt>
    <dgm:pt modelId="{0FF79D3F-28D0-421F-A377-BF478C678749}" type="pres">
      <dgm:prSet presAssocID="{03EC7037-D3A4-4DE5-AD8D-4804857BDCF9}" presName="theInnerList" presStyleCnt="0"/>
      <dgm:spPr/>
    </dgm:pt>
    <dgm:pt modelId="{CCBFBEAC-1C0D-44EE-AD55-E1607D020860}" type="pres">
      <dgm:prSet presAssocID="{8373C5E9-ABA9-4237-AEBB-3CDD672A4E65}" presName="childNode" presStyleLbl="node1" presStyleIdx="2" presStyleCnt="4" custAng="0" custFlipVert="0" custScaleY="21458" custLinFactNeighborX="2503" custLinFactNeighborY="-2585">
        <dgm:presLayoutVars>
          <dgm:bulletEnabled val="1"/>
        </dgm:presLayoutVars>
      </dgm:prSet>
      <dgm:spPr/>
      <dgm:t>
        <a:bodyPr/>
        <a:lstStyle/>
        <a:p>
          <a:endParaRPr lang="es-PE"/>
        </a:p>
      </dgm:t>
    </dgm:pt>
    <dgm:pt modelId="{E8380534-B64F-40B0-8279-E727C48D9BB0}" type="pres">
      <dgm:prSet presAssocID="{03EC7037-D3A4-4DE5-AD8D-4804857BDCF9}" presName="aSpace" presStyleCnt="0"/>
      <dgm:spPr/>
    </dgm:pt>
    <dgm:pt modelId="{9518542F-31E0-4DA3-A367-68385B47AF38}" type="pres">
      <dgm:prSet presAssocID="{60AD5CD1-DA23-4844-BA00-8F9131EA3BA1}" presName="compNode" presStyleCnt="0"/>
      <dgm:spPr/>
      <dgm:t>
        <a:bodyPr/>
        <a:lstStyle/>
        <a:p>
          <a:endParaRPr lang="es-EC"/>
        </a:p>
      </dgm:t>
    </dgm:pt>
    <dgm:pt modelId="{B0AE7F20-81E3-460A-8678-F8E01E5D457A}" type="pres">
      <dgm:prSet presAssocID="{60AD5CD1-DA23-4844-BA00-8F9131EA3BA1}" presName="aNode" presStyleLbl="bgShp" presStyleIdx="3" presStyleCnt="4"/>
      <dgm:spPr/>
      <dgm:t>
        <a:bodyPr/>
        <a:lstStyle/>
        <a:p>
          <a:endParaRPr lang="es-EC"/>
        </a:p>
      </dgm:t>
    </dgm:pt>
    <dgm:pt modelId="{FD447747-9236-486B-9249-EB07EDFE488C}" type="pres">
      <dgm:prSet presAssocID="{60AD5CD1-DA23-4844-BA00-8F9131EA3BA1}" presName="textNode" presStyleLbl="bgShp" presStyleIdx="3" presStyleCnt="4"/>
      <dgm:spPr/>
      <dgm:t>
        <a:bodyPr/>
        <a:lstStyle/>
        <a:p>
          <a:endParaRPr lang="es-EC"/>
        </a:p>
      </dgm:t>
    </dgm:pt>
    <dgm:pt modelId="{4103D153-3C96-405A-9F0C-E88D5E04A465}" type="pres">
      <dgm:prSet presAssocID="{60AD5CD1-DA23-4844-BA00-8F9131EA3BA1}" presName="compChildNode" presStyleCnt="0"/>
      <dgm:spPr/>
      <dgm:t>
        <a:bodyPr/>
        <a:lstStyle/>
        <a:p>
          <a:endParaRPr lang="es-EC"/>
        </a:p>
      </dgm:t>
    </dgm:pt>
    <dgm:pt modelId="{ABDB6DA5-E112-423C-B3CF-D64C747A0697}" type="pres">
      <dgm:prSet presAssocID="{60AD5CD1-DA23-4844-BA00-8F9131EA3BA1}" presName="theInnerList" presStyleCnt="0"/>
      <dgm:spPr/>
      <dgm:t>
        <a:bodyPr/>
        <a:lstStyle/>
        <a:p>
          <a:endParaRPr lang="es-EC"/>
        </a:p>
      </dgm:t>
    </dgm:pt>
    <dgm:pt modelId="{546872F7-A40C-4730-8A1A-F37F8E595797}" type="pres">
      <dgm:prSet presAssocID="{2BD659BF-F6FC-4B4E-B915-A2EB72B6A643}" presName="childNode" presStyleLbl="node1" presStyleIdx="3" presStyleCnt="4" custScaleY="22192" custLinFactNeighborX="-350" custLinFactNeighborY="-2218">
        <dgm:presLayoutVars>
          <dgm:bulletEnabled val="1"/>
        </dgm:presLayoutVars>
      </dgm:prSet>
      <dgm:spPr/>
      <dgm:t>
        <a:bodyPr/>
        <a:lstStyle/>
        <a:p>
          <a:endParaRPr lang="es-EC"/>
        </a:p>
      </dgm:t>
    </dgm:pt>
  </dgm:ptLst>
  <dgm:cxnLst>
    <dgm:cxn modelId="{F18AC84F-2E73-4820-94FD-FD6216499CD0}" type="presOf" srcId="{7B1D7477-61EE-4977-A525-8F9AA5A43BF7}" destId="{7B7FC3D2-D002-408F-A7F3-38A183AAB9BE}" srcOrd="0" destOrd="0" presId="urn:microsoft.com/office/officeart/2005/8/layout/lProcess2"/>
    <dgm:cxn modelId="{03A5E037-F160-4463-946A-E994FDD723F3}" srcId="{BFEE49C1-4284-49DA-A6A6-C2006426BF88}" destId="{D1B2162F-6A8E-4A23-9DD7-B097F38CB042}" srcOrd="1" destOrd="0" parTransId="{C57A4BFD-84AA-4599-AB12-88894907921D}" sibTransId="{EA69AF92-F7A0-4F8E-AC1B-5916FCA4BC5E}"/>
    <dgm:cxn modelId="{636A94D0-A4BC-4EE8-A836-AC46491C5E6D}" type="presOf" srcId="{D1B2162F-6A8E-4A23-9DD7-B097F38CB042}" destId="{88530682-9BA0-481D-B623-F934F6F10164}" srcOrd="1" destOrd="0" presId="urn:microsoft.com/office/officeart/2005/8/layout/lProcess2"/>
    <dgm:cxn modelId="{E274295D-3705-4174-9684-CF4A3CC1D8B5}" srcId="{BFEE49C1-4284-49DA-A6A6-C2006426BF88}" destId="{F6F4C14C-A661-41D7-92B3-E75FBE105F72}" srcOrd="0" destOrd="0" parTransId="{B75BB3A3-2EF6-44CB-9817-173EC3A5D8B4}" sibTransId="{76A9F06F-0624-4637-B1C3-4DD88211B862}"/>
    <dgm:cxn modelId="{892EDF7D-5B0B-4F13-814B-2DD5DAF8713C}" type="presOf" srcId="{BFEE49C1-4284-49DA-A6A6-C2006426BF88}" destId="{16140451-C1C3-4227-9A45-D780FC5964FE}" srcOrd="0" destOrd="0" presId="urn:microsoft.com/office/officeart/2005/8/layout/lProcess2"/>
    <dgm:cxn modelId="{589F2168-65DC-42DC-8C8B-BE3D67E5604E}" srcId="{BFEE49C1-4284-49DA-A6A6-C2006426BF88}" destId="{03EC7037-D3A4-4DE5-AD8D-4804857BDCF9}" srcOrd="2" destOrd="0" parTransId="{50F828D0-EAF7-459A-814F-58956072BB06}" sibTransId="{53F7F02B-6DF8-433F-9119-73807CD7A1C8}"/>
    <dgm:cxn modelId="{FB5C2483-AB9B-4468-AFA7-51AF8C6AEEA1}" type="presOf" srcId="{D1B2162F-6A8E-4A23-9DD7-B097F38CB042}" destId="{C86966FF-00F3-431B-A1A7-5FA44D66F539}" srcOrd="0" destOrd="0" presId="urn:microsoft.com/office/officeart/2005/8/layout/lProcess2"/>
    <dgm:cxn modelId="{8EC2EFC1-F077-4D4D-8D9C-34C2A799C4EC}" srcId="{D1B2162F-6A8E-4A23-9DD7-B097F38CB042}" destId="{7B1D7477-61EE-4977-A525-8F9AA5A43BF7}" srcOrd="0" destOrd="0" parTransId="{720EFE9B-AD41-4C29-8059-5215F3E1C2B3}" sibTransId="{793D2E49-826F-447C-951C-275B8044F698}"/>
    <dgm:cxn modelId="{E84784AE-66C3-45E3-940B-E07BE9AF801F}" type="presOf" srcId="{60AD5CD1-DA23-4844-BA00-8F9131EA3BA1}" destId="{B0AE7F20-81E3-460A-8678-F8E01E5D457A}" srcOrd="0" destOrd="0" presId="urn:microsoft.com/office/officeart/2005/8/layout/lProcess2"/>
    <dgm:cxn modelId="{3CFDDDD1-A033-40DF-8554-E4D9E37B8E52}" type="presOf" srcId="{F6F4C14C-A661-41D7-92B3-E75FBE105F72}" destId="{B5D15BE6-0035-4732-B29F-FF6004323D79}" srcOrd="0" destOrd="0" presId="urn:microsoft.com/office/officeart/2005/8/layout/lProcess2"/>
    <dgm:cxn modelId="{C93AC300-5D8A-4F3C-A6D3-D93DF5A3259B}" type="presOf" srcId="{F6F4C14C-A661-41D7-92B3-E75FBE105F72}" destId="{00D8CA4C-C232-40BF-B0A3-DD6A90169EB0}" srcOrd="1" destOrd="0" presId="urn:microsoft.com/office/officeart/2005/8/layout/lProcess2"/>
    <dgm:cxn modelId="{C9A23688-C64A-4FF6-AD15-E24087082606}" type="presOf" srcId="{92719C47-60AA-4EB2-A00F-086F5CCB37DD}" destId="{E88D4D2B-DE84-4063-BA85-E40554C2AC26}" srcOrd="0" destOrd="0" presId="urn:microsoft.com/office/officeart/2005/8/layout/lProcess2"/>
    <dgm:cxn modelId="{37A10918-C667-4C57-B28C-954414A35535}" type="presOf" srcId="{03EC7037-D3A4-4DE5-AD8D-4804857BDCF9}" destId="{851FE663-E109-4A58-81CA-7FA0A5467FAB}" srcOrd="1" destOrd="0" presId="urn:microsoft.com/office/officeart/2005/8/layout/lProcess2"/>
    <dgm:cxn modelId="{6161A587-3402-4359-B09D-64CC1CBBB99C}" srcId="{60AD5CD1-DA23-4844-BA00-8F9131EA3BA1}" destId="{2BD659BF-F6FC-4B4E-B915-A2EB72B6A643}" srcOrd="0" destOrd="0" parTransId="{8AC6D680-F686-4EEE-AF84-344CEAB935EB}" sibTransId="{AFBA73DE-7A0A-440B-923B-43E307A399F1}"/>
    <dgm:cxn modelId="{3638544E-7904-465F-B29C-A3D191B911C7}" srcId="{F6F4C14C-A661-41D7-92B3-E75FBE105F72}" destId="{92719C47-60AA-4EB2-A00F-086F5CCB37DD}" srcOrd="0" destOrd="0" parTransId="{CE9B98AB-C90F-45B8-8AFB-1583785B218F}" sibTransId="{C982C95F-CD2C-430B-8332-627097DA6F1A}"/>
    <dgm:cxn modelId="{77C3D569-2601-41E1-A715-7A3DEF93278B}" type="presOf" srcId="{8373C5E9-ABA9-4237-AEBB-3CDD672A4E65}" destId="{CCBFBEAC-1C0D-44EE-AD55-E1607D020860}" srcOrd="0" destOrd="0" presId="urn:microsoft.com/office/officeart/2005/8/layout/lProcess2"/>
    <dgm:cxn modelId="{B729C5BE-98C8-4AB1-B2E1-834643445625}" srcId="{03EC7037-D3A4-4DE5-AD8D-4804857BDCF9}" destId="{8373C5E9-ABA9-4237-AEBB-3CDD672A4E65}" srcOrd="0" destOrd="0" parTransId="{C17A581E-F416-4298-BA8F-955117709198}" sibTransId="{B302CCE1-556D-4F00-93F3-BAD50F02BA16}"/>
    <dgm:cxn modelId="{D24CCE0A-509B-48D0-A30E-88C83FA066DE}" type="presOf" srcId="{60AD5CD1-DA23-4844-BA00-8F9131EA3BA1}" destId="{FD447747-9236-486B-9249-EB07EDFE488C}" srcOrd="1" destOrd="0" presId="urn:microsoft.com/office/officeart/2005/8/layout/lProcess2"/>
    <dgm:cxn modelId="{C12FEDFC-395E-4C81-A945-5F101CD18635}" type="presOf" srcId="{2BD659BF-F6FC-4B4E-B915-A2EB72B6A643}" destId="{546872F7-A40C-4730-8A1A-F37F8E595797}" srcOrd="0" destOrd="0" presId="urn:microsoft.com/office/officeart/2005/8/layout/lProcess2"/>
    <dgm:cxn modelId="{0DED85AF-5B08-4487-8522-7F4BEAF6509E}" srcId="{BFEE49C1-4284-49DA-A6A6-C2006426BF88}" destId="{60AD5CD1-DA23-4844-BA00-8F9131EA3BA1}" srcOrd="3" destOrd="0" parTransId="{1161161E-D7AC-4D80-BFC8-94C5DF1FB3F3}" sibTransId="{5CCEF48A-C0CF-4CCD-8917-0EBCFA93CD33}"/>
    <dgm:cxn modelId="{3AC46E59-86AA-4C5F-8EB6-296763B2F674}" type="presOf" srcId="{03EC7037-D3A4-4DE5-AD8D-4804857BDCF9}" destId="{ECA11229-5392-4171-8C82-8F7881CA0E16}" srcOrd="0" destOrd="0" presId="urn:microsoft.com/office/officeart/2005/8/layout/lProcess2"/>
    <dgm:cxn modelId="{C29019F1-F65C-4935-90A1-0885A145ADBA}" type="presParOf" srcId="{16140451-C1C3-4227-9A45-D780FC5964FE}" destId="{DB31E23E-A9DF-4C9B-9167-24DB8F75F0AF}" srcOrd="0" destOrd="0" presId="urn:microsoft.com/office/officeart/2005/8/layout/lProcess2"/>
    <dgm:cxn modelId="{52699F79-9F65-4ADB-8560-26889AF27BD7}" type="presParOf" srcId="{DB31E23E-A9DF-4C9B-9167-24DB8F75F0AF}" destId="{B5D15BE6-0035-4732-B29F-FF6004323D79}" srcOrd="0" destOrd="0" presId="urn:microsoft.com/office/officeart/2005/8/layout/lProcess2"/>
    <dgm:cxn modelId="{835C0F24-339A-46A1-B87E-9B0D2EBE4B21}" type="presParOf" srcId="{DB31E23E-A9DF-4C9B-9167-24DB8F75F0AF}" destId="{00D8CA4C-C232-40BF-B0A3-DD6A90169EB0}" srcOrd="1" destOrd="0" presId="urn:microsoft.com/office/officeart/2005/8/layout/lProcess2"/>
    <dgm:cxn modelId="{F2AB6A60-2CD7-41A6-A7B2-25402872F709}" type="presParOf" srcId="{DB31E23E-A9DF-4C9B-9167-24DB8F75F0AF}" destId="{BF7CEDC7-0AD8-4F58-928E-D6EEF2402662}" srcOrd="2" destOrd="0" presId="urn:microsoft.com/office/officeart/2005/8/layout/lProcess2"/>
    <dgm:cxn modelId="{F76A90BF-D23C-4FBD-803D-D3E0AEE4DA2B}" type="presParOf" srcId="{BF7CEDC7-0AD8-4F58-928E-D6EEF2402662}" destId="{F334DE3D-3B29-44B3-A31E-00DE73B20B34}" srcOrd="0" destOrd="0" presId="urn:microsoft.com/office/officeart/2005/8/layout/lProcess2"/>
    <dgm:cxn modelId="{386FF360-5664-486D-AFCE-0A325180793C}" type="presParOf" srcId="{F334DE3D-3B29-44B3-A31E-00DE73B20B34}" destId="{E88D4D2B-DE84-4063-BA85-E40554C2AC26}" srcOrd="0" destOrd="0" presId="urn:microsoft.com/office/officeart/2005/8/layout/lProcess2"/>
    <dgm:cxn modelId="{08AD1AF5-4ECB-4B07-82AE-38FF8344518A}" type="presParOf" srcId="{16140451-C1C3-4227-9A45-D780FC5964FE}" destId="{578BEB80-0D46-4546-8567-2D0ECBF3D567}" srcOrd="1" destOrd="0" presId="urn:microsoft.com/office/officeart/2005/8/layout/lProcess2"/>
    <dgm:cxn modelId="{D2E38AF1-7E2A-4B8F-9668-A09E402503E5}" type="presParOf" srcId="{16140451-C1C3-4227-9A45-D780FC5964FE}" destId="{648364F7-6F23-4700-8448-480D5669DE11}" srcOrd="2" destOrd="0" presId="urn:microsoft.com/office/officeart/2005/8/layout/lProcess2"/>
    <dgm:cxn modelId="{3F0B309C-6679-42FF-B2B9-C8242C6DE6E0}" type="presParOf" srcId="{648364F7-6F23-4700-8448-480D5669DE11}" destId="{C86966FF-00F3-431B-A1A7-5FA44D66F539}" srcOrd="0" destOrd="0" presId="urn:microsoft.com/office/officeart/2005/8/layout/lProcess2"/>
    <dgm:cxn modelId="{055E6D7E-E472-40F7-86DF-27570E30F82F}" type="presParOf" srcId="{648364F7-6F23-4700-8448-480D5669DE11}" destId="{88530682-9BA0-481D-B623-F934F6F10164}" srcOrd="1" destOrd="0" presId="urn:microsoft.com/office/officeart/2005/8/layout/lProcess2"/>
    <dgm:cxn modelId="{F4BF79FD-6ED1-49CF-8CD9-85A721BCBBB0}" type="presParOf" srcId="{648364F7-6F23-4700-8448-480D5669DE11}" destId="{487CEEF1-152C-4A32-802D-7A9764D30BCD}" srcOrd="2" destOrd="0" presId="urn:microsoft.com/office/officeart/2005/8/layout/lProcess2"/>
    <dgm:cxn modelId="{79404608-2570-47EC-A900-1C954150C075}" type="presParOf" srcId="{487CEEF1-152C-4A32-802D-7A9764D30BCD}" destId="{78449D7C-3A1F-464E-9433-57B9790F9D7A}" srcOrd="0" destOrd="0" presId="urn:microsoft.com/office/officeart/2005/8/layout/lProcess2"/>
    <dgm:cxn modelId="{F52624D8-5E3D-4506-B035-707F5ACA86A9}" type="presParOf" srcId="{78449D7C-3A1F-464E-9433-57B9790F9D7A}" destId="{7B7FC3D2-D002-408F-A7F3-38A183AAB9BE}" srcOrd="0" destOrd="0" presId="urn:microsoft.com/office/officeart/2005/8/layout/lProcess2"/>
    <dgm:cxn modelId="{CE431676-2ABF-468B-8BCF-9C0F0F4C8BC2}" type="presParOf" srcId="{16140451-C1C3-4227-9A45-D780FC5964FE}" destId="{7EBC0E67-3586-4AB3-98D4-6FC9458B30C6}" srcOrd="3" destOrd="0" presId="urn:microsoft.com/office/officeart/2005/8/layout/lProcess2"/>
    <dgm:cxn modelId="{427E0317-DC55-4AAD-8C2F-678AA9EBCF05}" type="presParOf" srcId="{16140451-C1C3-4227-9A45-D780FC5964FE}" destId="{375E55B7-ACE9-4F0E-B2A1-B0B2D74B94BC}" srcOrd="4" destOrd="0" presId="urn:microsoft.com/office/officeart/2005/8/layout/lProcess2"/>
    <dgm:cxn modelId="{5FA8D5E1-23D5-4A9E-886C-74995911F88D}" type="presParOf" srcId="{375E55B7-ACE9-4F0E-B2A1-B0B2D74B94BC}" destId="{ECA11229-5392-4171-8C82-8F7881CA0E16}" srcOrd="0" destOrd="0" presId="urn:microsoft.com/office/officeart/2005/8/layout/lProcess2"/>
    <dgm:cxn modelId="{BD22BE2A-CD0C-4257-8CBB-C5BC576E6992}" type="presParOf" srcId="{375E55B7-ACE9-4F0E-B2A1-B0B2D74B94BC}" destId="{851FE663-E109-4A58-81CA-7FA0A5467FAB}" srcOrd="1" destOrd="0" presId="urn:microsoft.com/office/officeart/2005/8/layout/lProcess2"/>
    <dgm:cxn modelId="{24F6A479-C05E-4548-8A1E-1020DDB02BFE}" type="presParOf" srcId="{375E55B7-ACE9-4F0E-B2A1-B0B2D74B94BC}" destId="{16BFEFB5-E9DF-47B5-A087-E429F6356794}" srcOrd="2" destOrd="0" presId="urn:microsoft.com/office/officeart/2005/8/layout/lProcess2"/>
    <dgm:cxn modelId="{4D64C10F-9C33-4952-AE1B-E03A76703A2F}" type="presParOf" srcId="{16BFEFB5-E9DF-47B5-A087-E429F6356794}" destId="{0FF79D3F-28D0-421F-A377-BF478C678749}" srcOrd="0" destOrd="0" presId="urn:microsoft.com/office/officeart/2005/8/layout/lProcess2"/>
    <dgm:cxn modelId="{4BA78031-7F1A-44B1-86AA-4575936F098A}" type="presParOf" srcId="{0FF79D3F-28D0-421F-A377-BF478C678749}" destId="{CCBFBEAC-1C0D-44EE-AD55-E1607D020860}" srcOrd="0" destOrd="0" presId="urn:microsoft.com/office/officeart/2005/8/layout/lProcess2"/>
    <dgm:cxn modelId="{4CFFE120-FC30-4C0A-A00C-E5E3B740A459}" type="presParOf" srcId="{16140451-C1C3-4227-9A45-D780FC5964FE}" destId="{E8380534-B64F-40B0-8279-E727C48D9BB0}" srcOrd="5" destOrd="0" presId="urn:microsoft.com/office/officeart/2005/8/layout/lProcess2"/>
    <dgm:cxn modelId="{D5F52623-67EE-4926-9653-C67150B17708}" type="presParOf" srcId="{16140451-C1C3-4227-9A45-D780FC5964FE}" destId="{9518542F-31E0-4DA3-A367-68385B47AF38}" srcOrd="6" destOrd="0" presId="urn:microsoft.com/office/officeart/2005/8/layout/lProcess2"/>
    <dgm:cxn modelId="{E2F5CF8F-747C-44AD-A59D-FE00661599AD}" type="presParOf" srcId="{9518542F-31E0-4DA3-A367-68385B47AF38}" destId="{B0AE7F20-81E3-460A-8678-F8E01E5D457A}" srcOrd="0" destOrd="0" presId="urn:microsoft.com/office/officeart/2005/8/layout/lProcess2"/>
    <dgm:cxn modelId="{BA290D1C-83C5-4A07-9980-10B7FE21D90D}" type="presParOf" srcId="{9518542F-31E0-4DA3-A367-68385B47AF38}" destId="{FD447747-9236-486B-9249-EB07EDFE488C}" srcOrd="1" destOrd="0" presId="urn:microsoft.com/office/officeart/2005/8/layout/lProcess2"/>
    <dgm:cxn modelId="{F7FB8384-8663-4DDD-B862-C4C528C9A145}" type="presParOf" srcId="{9518542F-31E0-4DA3-A367-68385B47AF38}" destId="{4103D153-3C96-405A-9F0C-E88D5E04A465}" srcOrd="2" destOrd="0" presId="urn:microsoft.com/office/officeart/2005/8/layout/lProcess2"/>
    <dgm:cxn modelId="{A469FEA5-9C24-456A-AF15-C6C362E8C44A}" type="presParOf" srcId="{4103D153-3C96-405A-9F0C-E88D5E04A465}" destId="{ABDB6DA5-E112-423C-B3CF-D64C747A0697}" srcOrd="0" destOrd="0" presId="urn:microsoft.com/office/officeart/2005/8/layout/lProcess2"/>
    <dgm:cxn modelId="{42BF42DF-13BB-499B-9686-6381C2F7D93B}" type="presParOf" srcId="{ABDB6DA5-E112-423C-B3CF-D64C747A0697}" destId="{546872F7-A40C-4730-8A1A-F37F8E59579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DFA2FFE-E8B5-4F83-B0E6-9B1A76372257}"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s-PE"/>
        </a:p>
      </dgm:t>
    </dgm:pt>
    <dgm:pt modelId="{12AF7939-DF4B-4988-B093-FDA3B160DC02}">
      <dgm:prSet phldrT="[Texto]"/>
      <dgm:spPr/>
      <dgm:t>
        <a:bodyPr/>
        <a:lstStyle/>
        <a:p>
          <a:r>
            <a:rPr lang="es-CL" dirty="0" smtClean="0"/>
            <a:t>Navegación</a:t>
          </a:r>
          <a:endParaRPr lang="es-PE" dirty="0"/>
        </a:p>
      </dgm:t>
    </dgm:pt>
    <dgm:pt modelId="{A7F477C0-4907-4183-B73B-C9FC2C5A56A0}" type="parTrans" cxnId="{F66AA504-EE70-483C-8D8B-A0032562D2DF}">
      <dgm:prSet/>
      <dgm:spPr/>
      <dgm:t>
        <a:bodyPr/>
        <a:lstStyle/>
        <a:p>
          <a:endParaRPr lang="es-PE"/>
        </a:p>
      </dgm:t>
    </dgm:pt>
    <dgm:pt modelId="{D873B229-9F11-4350-B508-6521BA21E36D}" type="sibTrans" cxnId="{F66AA504-EE70-483C-8D8B-A0032562D2DF}">
      <dgm:prSet/>
      <dgm:spPr/>
      <dgm:t>
        <a:bodyPr/>
        <a:lstStyle/>
        <a:p>
          <a:endParaRPr lang="es-PE"/>
        </a:p>
      </dgm:t>
    </dgm:pt>
    <dgm:pt modelId="{02A9AC59-A039-400F-A2A1-F43EF6D87B02}">
      <dgm:prSet phldrT="[Texto]" custT="1"/>
      <dgm:spPr/>
      <dgm:t>
        <a:bodyPr/>
        <a:lstStyle/>
        <a:p>
          <a:pPr algn="just"/>
          <a:r>
            <a:rPr lang="es-ES" sz="2000" dirty="0" smtClean="0"/>
            <a:t>El guardiamarina estará en la capacidad de tomar decisiones como oficial de guardia en la mar, basándose en información de los instrumentos náuticos y ayudas a la navegación que hay en el buque.</a:t>
          </a:r>
          <a:endParaRPr lang="es-PE" sz="2000" dirty="0"/>
        </a:p>
      </dgm:t>
    </dgm:pt>
    <dgm:pt modelId="{B7963F4F-D6B9-42D2-A1B6-CF11401255EA}" type="parTrans" cxnId="{B561AAAD-BDFF-46DB-ADB4-528968DBF17B}">
      <dgm:prSet/>
      <dgm:spPr/>
      <dgm:t>
        <a:bodyPr/>
        <a:lstStyle/>
        <a:p>
          <a:endParaRPr lang="es-PE"/>
        </a:p>
      </dgm:t>
    </dgm:pt>
    <dgm:pt modelId="{2D6C0AAF-0AFA-4FAA-8070-712019DF679B}" type="sibTrans" cxnId="{B561AAAD-BDFF-46DB-ADB4-528968DBF17B}">
      <dgm:prSet/>
      <dgm:spPr/>
      <dgm:t>
        <a:bodyPr/>
        <a:lstStyle/>
        <a:p>
          <a:endParaRPr lang="es-PE"/>
        </a:p>
      </dgm:t>
    </dgm:pt>
    <dgm:pt modelId="{C4F34EE3-70B8-4A7C-B168-0A4C5821D7A1}">
      <dgm:prSet phldrT="[Texto]" custT="1"/>
      <dgm:spPr/>
      <dgm:t>
        <a:bodyPr/>
        <a:lstStyle/>
        <a:p>
          <a:r>
            <a:rPr lang="es-CL" sz="2800" dirty="0" smtClean="0"/>
            <a:t>Maniobra de Buques</a:t>
          </a:r>
          <a:endParaRPr lang="es-PE" sz="2800" dirty="0"/>
        </a:p>
      </dgm:t>
    </dgm:pt>
    <dgm:pt modelId="{B99DD990-6636-4C31-AFAF-F6F5D000D93C}" type="parTrans" cxnId="{7FC4B0A4-75B1-4D8E-9E1B-D3A43B3D65EA}">
      <dgm:prSet/>
      <dgm:spPr/>
      <dgm:t>
        <a:bodyPr/>
        <a:lstStyle/>
        <a:p>
          <a:endParaRPr lang="es-PE"/>
        </a:p>
      </dgm:t>
    </dgm:pt>
    <dgm:pt modelId="{BD6C1E69-473B-4793-BA0C-42FD66CAEEE2}" type="sibTrans" cxnId="{7FC4B0A4-75B1-4D8E-9E1B-D3A43B3D65EA}">
      <dgm:prSet/>
      <dgm:spPr/>
      <dgm:t>
        <a:bodyPr/>
        <a:lstStyle/>
        <a:p>
          <a:endParaRPr lang="es-PE"/>
        </a:p>
      </dgm:t>
    </dgm:pt>
    <dgm:pt modelId="{0844A1EB-5998-4837-A58A-D6483A910BFE}">
      <dgm:prSet phldrT="[Texto]"/>
      <dgm:spPr/>
      <dgm:t>
        <a:bodyPr/>
        <a:lstStyle/>
        <a:p>
          <a:pPr algn="just"/>
          <a:r>
            <a:rPr lang="es-EC" dirty="0" smtClean="0"/>
            <a:t>Maniobra de atraque y desatraque.</a:t>
          </a:r>
          <a:endParaRPr lang="es-PE" dirty="0"/>
        </a:p>
      </dgm:t>
    </dgm:pt>
    <dgm:pt modelId="{B5EBBDB4-8743-46B8-96F0-814BBA9AA7E4}" type="parTrans" cxnId="{DC05B897-4218-4FDD-BDC7-5BFBFC1C8EB8}">
      <dgm:prSet/>
      <dgm:spPr/>
      <dgm:t>
        <a:bodyPr/>
        <a:lstStyle/>
        <a:p>
          <a:endParaRPr lang="es-PE"/>
        </a:p>
      </dgm:t>
    </dgm:pt>
    <dgm:pt modelId="{3E3E3B83-0204-4595-9901-C4FFB4D3AE74}" type="sibTrans" cxnId="{DC05B897-4218-4FDD-BDC7-5BFBFC1C8EB8}">
      <dgm:prSet/>
      <dgm:spPr/>
      <dgm:t>
        <a:bodyPr/>
        <a:lstStyle/>
        <a:p>
          <a:endParaRPr lang="es-PE"/>
        </a:p>
      </dgm:t>
    </dgm:pt>
    <dgm:pt modelId="{57F6AA35-9DEB-4F07-B95F-4A4B838DE147}">
      <dgm:prSet/>
      <dgm:spPr/>
      <dgm:t>
        <a:bodyPr/>
        <a:lstStyle/>
        <a:p>
          <a:r>
            <a:rPr lang="es-EC" dirty="0" smtClean="0"/>
            <a:t>Maniobra de fondeo y amarre a una boya.</a:t>
          </a:r>
          <a:endParaRPr lang="es-PE" dirty="0"/>
        </a:p>
      </dgm:t>
    </dgm:pt>
    <dgm:pt modelId="{5BA68BA7-E50C-433A-BA31-F5B0C4E76F9E}" type="parTrans" cxnId="{64AFDAE1-370A-4C7D-8191-271FEAC36530}">
      <dgm:prSet/>
      <dgm:spPr/>
      <dgm:t>
        <a:bodyPr/>
        <a:lstStyle/>
        <a:p>
          <a:endParaRPr lang="es-PE"/>
        </a:p>
      </dgm:t>
    </dgm:pt>
    <dgm:pt modelId="{3CA8F946-5875-4909-9879-93738061603F}" type="sibTrans" cxnId="{64AFDAE1-370A-4C7D-8191-271FEAC36530}">
      <dgm:prSet/>
      <dgm:spPr/>
      <dgm:t>
        <a:bodyPr/>
        <a:lstStyle/>
        <a:p>
          <a:endParaRPr lang="es-PE"/>
        </a:p>
      </dgm:t>
    </dgm:pt>
    <dgm:pt modelId="{FD718FC5-FA87-4AE6-A107-9C689FF4566B}">
      <dgm:prSet/>
      <dgm:spPr/>
      <dgm:t>
        <a:bodyPr/>
        <a:lstStyle/>
        <a:p>
          <a:r>
            <a:rPr lang="es-EC" dirty="0" smtClean="0"/>
            <a:t>Maniobras en el mar.</a:t>
          </a:r>
          <a:endParaRPr lang="es-PE" dirty="0"/>
        </a:p>
      </dgm:t>
    </dgm:pt>
    <dgm:pt modelId="{B706CA23-28E6-4947-841E-78642E4202F0}" type="parTrans" cxnId="{762362F5-AA8C-466E-8AB6-65EB1279F3C5}">
      <dgm:prSet/>
      <dgm:spPr/>
      <dgm:t>
        <a:bodyPr/>
        <a:lstStyle/>
        <a:p>
          <a:endParaRPr lang="es-PE"/>
        </a:p>
      </dgm:t>
    </dgm:pt>
    <dgm:pt modelId="{45652FCB-0ACD-42AF-BDBE-A620265C84EF}" type="sibTrans" cxnId="{762362F5-AA8C-466E-8AB6-65EB1279F3C5}">
      <dgm:prSet/>
      <dgm:spPr/>
      <dgm:t>
        <a:bodyPr/>
        <a:lstStyle/>
        <a:p>
          <a:endParaRPr lang="es-PE"/>
        </a:p>
      </dgm:t>
    </dgm:pt>
    <dgm:pt modelId="{57455803-D74E-4355-8598-CE7CD23E993C}">
      <dgm:prSet/>
      <dgm:spPr/>
      <dgm:t>
        <a:bodyPr/>
        <a:lstStyle/>
        <a:p>
          <a:r>
            <a:rPr lang="es-EC" dirty="0" smtClean="0"/>
            <a:t>Maniobras especiales.</a:t>
          </a:r>
          <a:endParaRPr lang="es-PE" dirty="0"/>
        </a:p>
      </dgm:t>
    </dgm:pt>
    <dgm:pt modelId="{149539B2-251C-479B-9681-F4C1554B1B8D}" type="parTrans" cxnId="{C7735C34-DD89-44EC-BF3A-E67A11C54CE9}">
      <dgm:prSet/>
      <dgm:spPr/>
      <dgm:t>
        <a:bodyPr/>
        <a:lstStyle/>
        <a:p>
          <a:endParaRPr lang="es-PE"/>
        </a:p>
      </dgm:t>
    </dgm:pt>
    <dgm:pt modelId="{9BCA4BFB-B1A5-4E7F-9777-B7108DD59A66}" type="sibTrans" cxnId="{C7735C34-DD89-44EC-BF3A-E67A11C54CE9}">
      <dgm:prSet/>
      <dgm:spPr/>
      <dgm:t>
        <a:bodyPr/>
        <a:lstStyle/>
        <a:p>
          <a:endParaRPr lang="es-PE"/>
        </a:p>
      </dgm:t>
    </dgm:pt>
    <dgm:pt modelId="{CECFAAD6-C8D0-4B8A-9D77-130402A579AB}">
      <dgm:prSet/>
      <dgm:spPr/>
      <dgm:t>
        <a:bodyPr/>
        <a:lstStyle/>
        <a:p>
          <a:r>
            <a:rPr lang="es-EC" dirty="0" smtClean="0"/>
            <a:t>Aguas restringidas.</a:t>
          </a:r>
          <a:endParaRPr lang="es-PE" dirty="0"/>
        </a:p>
      </dgm:t>
    </dgm:pt>
    <dgm:pt modelId="{2D1585D1-D095-4906-BC1B-2EFEE2E1CC19}" type="parTrans" cxnId="{B06A6C71-A172-433C-B259-945B87B03B46}">
      <dgm:prSet/>
      <dgm:spPr/>
      <dgm:t>
        <a:bodyPr/>
        <a:lstStyle/>
        <a:p>
          <a:endParaRPr lang="es-PE"/>
        </a:p>
      </dgm:t>
    </dgm:pt>
    <dgm:pt modelId="{CC30B3B4-1098-41B9-ADED-F1D161CC62F6}" type="sibTrans" cxnId="{B06A6C71-A172-433C-B259-945B87B03B46}">
      <dgm:prSet/>
      <dgm:spPr/>
      <dgm:t>
        <a:bodyPr/>
        <a:lstStyle/>
        <a:p>
          <a:endParaRPr lang="es-PE"/>
        </a:p>
      </dgm:t>
    </dgm:pt>
    <dgm:pt modelId="{D0FB4BAF-DF9E-43AF-9984-61F4A6FF62F6}">
      <dgm:prSet/>
      <dgm:spPr/>
      <dgm:t>
        <a:bodyPr/>
        <a:lstStyle/>
        <a:p>
          <a:r>
            <a:rPr lang="es-EC" dirty="0" smtClean="0"/>
            <a:t>Prácticas con remolcadores.</a:t>
          </a:r>
          <a:endParaRPr lang="es-PE" dirty="0"/>
        </a:p>
      </dgm:t>
    </dgm:pt>
    <dgm:pt modelId="{4F164993-6775-4A7D-9420-AF305A9F87A6}" type="parTrans" cxnId="{14672EC2-F2F6-4F4C-B8AF-BD1C7AC76A26}">
      <dgm:prSet/>
      <dgm:spPr/>
      <dgm:t>
        <a:bodyPr/>
        <a:lstStyle/>
        <a:p>
          <a:endParaRPr lang="es-PE"/>
        </a:p>
      </dgm:t>
    </dgm:pt>
    <dgm:pt modelId="{D93EC17F-1481-4520-AEF8-5B80D2FD0198}" type="sibTrans" cxnId="{14672EC2-F2F6-4F4C-B8AF-BD1C7AC76A26}">
      <dgm:prSet/>
      <dgm:spPr/>
      <dgm:t>
        <a:bodyPr/>
        <a:lstStyle/>
        <a:p>
          <a:endParaRPr lang="es-PE"/>
        </a:p>
      </dgm:t>
    </dgm:pt>
    <dgm:pt modelId="{87378084-53CB-476D-96FF-CF02EAE6255E}">
      <dgm:prSet/>
      <dgm:spPr/>
      <dgm:t>
        <a:bodyPr/>
        <a:lstStyle/>
        <a:p>
          <a:r>
            <a:rPr lang="es-EC" dirty="0" smtClean="0"/>
            <a:t>Medidas generales de seguridad</a:t>
          </a:r>
          <a:endParaRPr lang="es-PE" dirty="0"/>
        </a:p>
      </dgm:t>
    </dgm:pt>
    <dgm:pt modelId="{B2D89D22-1080-4E34-AD63-B9E1C0ACA8F3}" type="parTrans" cxnId="{C700AAB1-CCB2-4811-8861-706B534F03EE}">
      <dgm:prSet/>
      <dgm:spPr/>
      <dgm:t>
        <a:bodyPr/>
        <a:lstStyle/>
        <a:p>
          <a:endParaRPr lang="es-PE"/>
        </a:p>
      </dgm:t>
    </dgm:pt>
    <dgm:pt modelId="{16AA94C7-E908-4EB3-812E-4B47FF177116}" type="sibTrans" cxnId="{C700AAB1-CCB2-4811-8861-706B534F03EE}">
      <dgm:prSet/>
      <dgm:spPr/>
      <dgm:t>
        <a:bodyPr/>
        <a:lstStyle/>
        <a:p>
          <a:endParaRPr lang="es-PE"/>
        </a:p>
      </dgm:t>
    </dgm:pt>
    <dgm:pt modelId="{1D8F5CF2-561A-4BD6-99E5-D1EE1E5E8D9A}" type="pres">
      <dgm:prSet presAssocID="{EDFA2FFE-E8B5-4F83-B0E6-9B1A76372257}" presName="Name0" presStyleCnt="0">
        <dgm:presLayoutVars>
          <dgm:dir/>
          <dgm:animLvl val="lvl"/>
          <dgm:resizeHandles/>
        </dgm:presLayoutVars>
      </dgm:prSet>
      <dgm:spPr/>
      <dgm:t>
        <a:bodyPr/>
        <a:lstStyle/>
        <a:p>
          <a:endParaRPr lang="es-PE"/>
        </a:p>
      </dgm:t>
    </dgm:pt>
    <dgm:pt modelId="{EA3D1C21-7AE4-4A76-B0A2-0C8EBA8A160E}" type="pres">
      <dgm:prSet presAssocID="{12AF7939-DF4B-4988-B093-FDA3B160DC02}" presName="linNode" presStyleCnt="0"/>
      <dgm:spPr/>
    </dgm:pt>
    <dgm:pt modelId="{F4AEAE5E-5F6C-4864-8E05-19EEE2B2589A}" type="pres">
      <dgm:prSet presAssocID="{12AF7939-DF4B-4988-B093-FDA3B160DC02}" presName="parentShp" presStyleLbl="node1" presStyleIdx="0" presStyleCnt="2" custScaleX="70545" custScaleY="39108" custLinFactNeighborX="-8440" custLinFactNeighborY="-9165">
        <dgm:presLayoutVars>
          <dgm:bulletEnabled val="1"/>
        </dgm:presLayoutVars>
      </dgm:prSet>
      <dgm:spPr/>
      <dgm:t>
        <a:bodyPr/>
        <a:lstStyle/>
        <a:p>
          <a:endParaRPr lang="es-PE"/>
        </a:p>
      </dgm:t>
    </dgm:pt>
    <dgm:pt modelId="{A589EA56-D707-4643-A7F5-5CAFC7C97260}" type="pres">
      <dgm:prSet presAssocID="{12AF7939-DF4B-4988-B093-FDA3B160DC02}" presName="childShp" presStyleLbl="bgAccFollowNode1" presStyleIdx="0" presStyleCnt="2" custScaleX="117517" custScaleY="99139">
        <dgm:presLayoutVars>
          <dgm:bulletEnabled val="1"/>
        </dgm:presLayoutVars>
      </dgm:prSet>
      <dgm:spPr/>
      <dgm:t>
        <a:bodyPr/>
        <a:lstStyle/>
        <a:p>
          <a:endParaRPr lang="es-PE"/>
        </a:p>
      </dgm:t>
    </dgm:pt>
    <dgm:pt modelId="{A44BEFDC-1E7E-4ED6-B675-463C3B871372}" type="pres">
      <dgm:prSet presAssocID="{D873B229-9F11-4350-B508-6521BA21E36D}" presName="spacing" presStyleCnt="0"/>
      <dgm:spPr/>
    </dgm:pt>
    <dgm:pt modelId="{18D41DE6-EFCC-4B8E-B870-FFF3669E87BB}" type="pres">
      <dgm:prSet presAssocID="{C4F34EE3-70B8-4A7C-B168-0A4C5821D7A1}" presName="linNode" presStyleCnt="0"/>
      <dgm:spPr/>
    </dgm:pt>
    <dgm:pt modelId="{20851106-2512-4854-829E-BCE252BFF4C2}" type="pres">
      <dgm:prSet presAssocID="{C4F34EE3-70B8-4A7C-B168-0A4C5821D7A1}" presName="parentShp" presStyleLbl="node1" presStyleIdx="1" presStyleCnt="2" custScaleX="79304" custScaleY="38510" custLinFactNeighborX="-7478" custLinFactNeighborY="-7032">
        <dgm:presLayoutVars>
          <dgm:bulletEnabled val="1"/>
        </dgm:presLayoutVars>
      </dgm:prSet>
      <dgm:spPr/>
      <dgm:t>
        <a:bodyPr/>
        <a:lstStyle/>
        <a:p>
          <a:endParaRPr lang="es-PE"/>
        </a:p>
      </dgm:t>
    </dgm:pt>
    <dgm:pt modelId="{787BAFAB-5BCC-4A6E-A561-C8F32A4AD4CC}" type="pres">
      <dgm:prSet presAssocID="{C4F34EE3-70B8-4A7C-B168-0A4C5821D7A1}" presName="childShp" presStyleLbl="bgAccFollowNode1" presStyleIdx="1" presStyleCnt="2" custScaleX="114598" custScaleY="143831">
        <dgm:presLayoutVars>
          <dgm:bulletEnabled val="1"/>
        </dgm:presLayoutVars>
      </dgm:prSet>
      <dgm:spPr/>
      <dgm:t>
        <a:bodyPr/>
        <a:lstStyle/>
        <a:p>
          <a:endParaRPr lang="es-PE"/>
        </a:p>
      </dgm:t>
    </dgm:pt>
  </dgm:ptLst>
  <dgm:cxnLst>
    <dgm:cxn modelId="{47DFC114-AA1C-440C-9133-EECE767CDF15}" type="presOf" srcId="{FD718FC5-FA87-4AE6-A107-9C689FF4566B}" destId="{787BAFAB-5BCC-4A6E-A561-C8F32A4AD4CC}" srcOrd="0" destOrd="2" presId="urn:microsoft.com/office/officeart/2005/8/layout/vList6"/>
    <dgm:cxn modelId="{51EEC837-BFC0-4743-9E60-A6FB54595668}" type="presOf" srcId="{D0FB4BAF-DF9E-43AF-9984-61F4A6FF62F6}" destId="{787BAFAB-5BCC-4A6E-A561-C8F32A4AD4CC}" srcOrd="0" destOrd="5" presId="urn:microsoft.com/office/officeart/2005/8/layout/vList6"/>
    <dgm:cxn modelId="{AEDFCAB2-A2BA-4E50-B896-D769182FAB75}" type="presOf" srcId="{EDFA2FFE-E8B5-4F83-B0E6-9B1A76372257}" destId="{1D8F5CF2-561A-4BD6-99E5-D1EE1E5E8D9A}" srcOrd="0" destOrd="0" presId="urn:microsoft.com/office/officeart/2005/8/layout/vList6"/>
    <dgm:cxn modelId="{EF349446-E71F-4C8F-82C7-231943038B56}" type="presOf" srcId="{12AF7939-DF4B-4988-B093-FDA3B160DC02}" destId="{F4AEAE5E-5F6C-4864-8E05-19EEE2B2589A}" srcOrd="0" destOrd="0" presId="urn:microsoft.com/office/officeart/2005/8/layout/vList6"/>
    <dgm:cxn modelId="{C700AAB1-CCB2-4811-8861-706B534F03EE}" srcId="{C4F34EE3-70B8-4A7C-B168-0A4C5821D7A1}" destId="{87378084-53CB-476D-96FF-CF02EAE6255E}" srcOrd="6" destOrd="0" parTransId="{B2D89D22-1080-4E34-AD63-B9E1C0ACA8F3}" sibTransId="{16AA94C7-E908-4EB3-812E-4B47FF177116}"/>
    <dgm:cxn modelId="{14672EC2-F2F6-4F4C-B8AF-BD1C7AC76A26}" srcId="{C4F34EE3-70B8-4A7C-B168-0A4C5821D7A1}" destId="{D0FB4BAF-DF9E-43AF-9984-61F4A6FF62F6}" srcOrd="5" destOrd="0" parTransId="{4F164993-6775-4A7D-9420-AF305A9F87A6}" sibTransId="{D93EC17F-1481-4520-AEF8-5B80D2FD0198}"/>
    <dgm:cxn modelId="{7FC4B0A4-75B1-4D8E-9E1B-D3A43B3D65EA}" srcId="{EDFA2FFE-E8B5-4F83-B0E6-9B1A76372257}" destId="{C4F34EE3-70B8-4A7C-B168-0A4C5821D7A1}" srcOrd="1" destOrd="0" parTransId="{B99DD990-6636-4C31-AFAF-F6F5D000D93C}" sibTransId="{BD6C1E69-473B-4793-BA0C-42FD66CAEEE2}"/>
    <dgm:cxn modelId="{762362F5-AA8C-466E-8AB6-65EB1279F3C5}" srcId="{C4F34EE3-70B8-4A7C-B168-0A4C5821D7A1}" destId="{FD718FC5-FA87-4AE6-A107-9C689FF4566B}" srcOrd="2" destOrd="0" parTransId="{B706CA23-28E6-4947-841E-78642E4202F0}" sibTransId="{45652FCB-0ACD-42AF-BDBE-A620265C84EF}"/>
    <dgm:cxn modelId="{238D2C51-6ED1-4B29-8BD8-87BE08814DBE}" type="presOf" srcId="{CECFAAD6-C8D0-4B8A-9D77-130402A579AB}" destId="{787BAFAB-5BCC-4A6E-A561-C8F32A4AD4CC}" srcOrd="0" destOrd="4" presId="urn:microsoft.com/office/officeart/2005/8/layout/vList6"/>
    <dgm:cxn modelId="{B561AAAD-BDFF-46DB-ADB4-528968DBF17B}" srcId="{12AF7939-DF4B-4988-B093-FDA3B160DC02}" destId="{02A9AC59-A039-400F-A2A1-F43EF6D87B02}" srcOrd="0" destOrd="0" parTransId="{B7963F4F-D6B9-42D2-A1B6-CF11401255EA}" sibTransId="{2D6C0AAF-0AFA-4FAA-8070-712019DF679B}"/>
    <dgm:cxn modelId="{90781D6A-2DEF-4850-B9BC-C3776E8A9FC6}" type="presOf" srcId="{02A9AC59-A039-400F-A2A1-F43EF6D87B02}" destId="{A589EA56-D707-4643-A7F5-5CAFC7C97260}" srcOrd="0" destOrd="0" presId="urn:microsoft.com/office/officeart/2005/8/layout/vList6"/>
    <dgm:cxn modelId="{DC05B897-4218-4FDD-BDC7-5BFBFC1C8EB8}" srcId="{C4F34EE3-70B8-4A7C-B168-0A4C5821D7A1}" destId="{0844A1EB-5998-4837-A58A-D6483A910BFE}" srcOrd="0" destOrd="0" parTransId="{B5EBBDB4-8743-46B8-96F0-814BBA9AA7E4}" sibTransId="{3E3E3B83-0204-4595-9901-C4FFB4D3AE74}"/>
    <dgm:cxn modelId="{F66AA504-EE70-483C-8D8B-A0032562D2DF}" srcId="{EDFA2FFE-E8B5-4F83-B0E6-9B1A76372257}" destId="{12AF7939-DF4B-4988-B093-FDA3B160DC02}" srcOrd="0" destOrd="0" parTransId="{A7F477C0-4907-4183-B73B-C9FC2C5A56A0}" sibTransId="{D873B229-9F11-4350-B508-6521BA21E36D}"/>
    <dgm:cxn modelId="{FDB1D530-EA0C-4DB7-8D47-5984BD56DEBA}" type="presOf" srcId="{87378084-53CB-476D-96FF-CF02EAE6255E}" destId="{787BAFAB-5BCC-4A6E-A561-C8F32A4AD4CC}" srcOrd="0" destOrd="6" presId="urn:microsoft.com/office/officeart/2005/8/layout/vList6"/>
    <dgm:cxn modelId="{C7735C34-DD89-44EC-BF3A-E67A11C54CE9}" srcId="{C4F34EE3-70B8-4A7C-B168-0A4C5821D7A1}" destId="{57455803-D74E-4355-8598-CE7CD23E993C}" srcOrd="3" destOrd="0" parTransId="{149539B2-251C-479B-9681-F4C1554B1B8D}" sibTransId="{9BCA4BFB-B1A5-4E7F-9777-B7108DD59A66}"/>
    <dgm:cxn modelId="{4CD45252-D7FA-434E-938B-0DD35274A660}" type="presOf" srcId="{57455803-D74E-4355-8598-CE7CD23E993C}" destId="{787BAFAB-5BCC-4A6E-A561-C8F32A4AD4CC}" srcOrd="0" destOrd="3" presId="urn:microsoft.com/office/officeart/2005/8/layout/vList6"/>
    <dgm:cxn modelId="{A2F25460-8DBF-463D-880F-371FD8EC2200}" type="presOf" srcId="{57F6AA35-9DEB-4F07-B95F-4A4B838DE147}" destId="{787BAFAB-5BCC-4A6E-A561-C8F32A4AD4CC}" srcOrd="0" destOrd="1" presId="urn:microsoft.com/office/officeart/2005/8/layout/vList6"/>
    <dgm:cxn modelId="{82BCE3AB-4C82-423F-8F6C-DED8AF78CAED}" type="presOf" srcId="{0844A1EB-5998-4837-A58A-D6483A910BFE}" destId="{787BAFAB-5BCC-4A6E-A561-C8F32A4AD4CC}" srcOrd="0" destOrd="0" presId="urn:microsoft.com/office/officeart/2005/8/layout/vList6"/>
    <dgm:cxn modelId="{B06A6C71-A172-433C-B259-945B87B03B46}" srcId="{C4F34EE3-70B8-4A7C-B168-0A4C5821D7A1}" destId="{CECFAAD6-C8D0-4B8A-9D77-130402A579AB}" srcOrd="4" destOrd="0" parTransId="{2D1585D1-D095-4906-BC1B-2EFEE2E1CC19}" sibTransId="{CC30B3B4-1098-41B9-ADED-F1D161CC62F6}"/>
    <dgm:cxn modelId="{64AFDAE1-370A-4C7D-8191-271FEAC36530}" srcId="{C4F34EE3-70B8-4A7C-B168-0A4C5821D7A1}" destId="{57F6AA35-9DEB-4F07-B95F-4A4B838DE147}" srcOrd="1" destOrd="0" parTransId="{5BA68BA7-E50C-433A-BA31-F5B0C4E76F9E}" sibTransId="{3CA8F946-5875-4909-9879-93738061603F}"/>
    <dgm:cxn modelId="{4FC5B6F2-045F-41ED-A810-6137DA0A07AB}" type="presOf" srcId="{C4F34EE3-70B8-4A7C-B168-0A4C5821D7A1}" destId="{20851106-2512-4854-829E-BCE252BFF4C2}" srcOrd="0" destOrd="0" presId="urn:microsoft.com/office/officeart/2005/8/layout/vList6"/>
    <dgm:cxn modelId="{1A3FE18A-B372-4AC2-9345-C72259955E25}" type="presParOf" srcId="{1D8F5CF2-561A-4BD6-99E5-D1EE1E5E8D9A}" destId="{EA3D1C21-7AE4-4A76-B0A2-0C8EBA8A160E}" srcOrd="0" destOrd="0" presId="urn:microsoft.com/office/officeart/2005/8/layout/vList6"/>
    <dgm:cxn modelId="{86464D78-3D4A-40EA-A08F-FEE4B293B4DD}" type="presParOf" srcId="{EA3D1C21-7AE4-4A76-B0A2-0C8EBA8A160E}" destId="{F4AEAE5E-5F6C-4864-8E05-19EEE2B2589A}" srcOrd="0" destOrd="0" presId="urn:microsoft.com/office/officeart/2005/8/layout/vList6"/>
    <dgm:cxn modelId="{F6C74C1F-9896-4D7A-B2FD-30841B498C32}" type="presParOf" srcId="{EA3D1C21-7AE4-4A76-B0A2-0C8EBA8A160E}" destId="{A589EA56-D707-4643-A7F5-5CAFC7C97260}" srcOrd="1" destOrd="0" presId="urn:microsoft.com/office/officeart/2005/8/layout/vList6"/>
    <dgm:cxn modelId="{B4F820CA-C2BE-4641-B23A-D21C95AA6B90}" type="presParOf" srcId="{1D8F5CF2-561A-4BD6-99E5-D1EE1E5E8D9A}" destId="{A44BEFDC-1E7E-4ED6-B675-463C3B871372}" srcOrd="1" destOrd="0" presId="urn:microsoft.com/office/officeart/2005/8/layout/vList6"/>
    <dgm:cxn modelId="{4EAD5F46-9CC5-4DE1-A1E3-3AA4A3FF8D72}" type="presParOf" srcId="{1D8F5CF2-561A-4BD6-99E5-D1EE1E5E8D9A}" destId="{18D41DE6-EFCC-4B8E-B870-FFF3669E87BB}" srcOrd="2" destOrd="0" presId="urn:microsoft.com/office/officeart/2005/8/layout/vList6"/>
    <dgm:cxn modelId="{CBB3443D-37F6-4D59-8B1C-A8EE0772B7B7}" type="presParOf" srcId="{18D41DE6-EFCC-4B8E-B870-FFF3669E87BB}" destId="{20851106-2512-4854-829E-BCE252BFF4C2}" srcOrd="0" destOrd="0" presId="urn:microsoft.com/office/officeart/2005/8/layout/vList6"/>
    <dgm:cxn modelId="{5F4F3B14-14BE-4A97-891B-8E3F550EF19B}" type="presParOf" srcId="{18D41DE6-EFCC-4B8E-B870-FFF3669E87BB}" destId="{787BAFAB-5BCC-4A6E-A561-C8F32A4AD4C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427E3-D2E1-41F9-BB01-A75DB02C56A0}" type="doc">
      <dgm:prSet loTypeId="urn:microsoft.com/office/officeart/2005/8/layout/default" loCatId="list" qsTypeId="urn:microsoft.com/office/officeart/2005/8/quickstyle/3d7" qsCatId="3D" csTypeId="urn:microsoft.com/office/officeart/2005/8/colors/accent1_2" csCatId="accent1" phldr="1"/>
      <dgm:spPr/>
      <dgm:t>
        <a:bodyPr/>
        <a:lstStyle/>
        <a:p>
          <a:endParaRPr lang="es-PE"/>
        </a:p>
      </dgm:t>
    </dgm:pt>
    <dgm:pt modelId="{46C10D68-BD1B-451C-9DFC-A32D86F2CE26}">
      <dgm:prSet phldrT="[Texto]"/>
      <dgm:spPr/>
      <dgm:t>
        <a:bodyPr/>
        <a:lstStyle/>
        <a:p>
          <a:r>
            <a:rPr lang="es-CL" dirty="0" smtClean="0"/>
            <a:t>Aparecimiento de nuevas formas de aprendizaje</a:t>
          </a:r>
        </a:p>
        <a:p>
          <a:endParaRPr lang="es-PE" dirty="0"/>
        </a:p>
      </dgm:t>
    </dgm:pt>
    <dgm:pt modelId="{1ABA1DE9-17AF-4CA6-BABB-A451E6206F70}" type="parTrans" cxnId="{2D0B9FFD-036A-444D-B32F-508AF112E81D}">
      <dgm:prSet/>
      <dgm:spPr/>
      <dgm:t>
        <a:bodyPr/>
        <a:lstStyle/>
        <a:p>
          <a:endParaRPr lang="es-PE"/>
        </a:p>
      </dgm:t>
    </dgm:pt>
    <dgm:pt modelId="{867AD8C5-30B2-475F-AA20-3F7B240A04ED}" type="sibTrans" cxnId="{2D0B9FFD-036A-444D-B32F-508AF112E81D}">
      <dgm:prSet/>
      <dgm:spPr/>
      <dgm:t>
        <a:bodyPr/>
        <a:lstStyle/>
        <a:p>
          <a:endParaRPr lang="es-PE"/>
        </a:p>
      </dgm:t>
    </dgm:pt>
    <dgm:pt modelId="{39341821-1BD4-41DC-84BC-F509D6395AB6}">
      <dgm:prSet phldrT="[Texto]"/>
      <dgm:spPr/>
      <dgm:t>
        <a:bodyPr/>
        <a:lstStyle/>
        <a:p>
          <a:r>
            <a:rPr lang="es-ES" dirty="0" smtClean="0"/>
            <a:t>Ambiente tipo “protegido”, bajo costo</a:t>
          </a:r>
          <a:endParaRPr lang="es-PE" dirty="0"/>
        </a:p>
      </dgm:t>
    </dgm:pt>
    <dgm:pt modelId="{079B1681-E89A-48AE-A367-B1DCE030237A}" type="parTrans" cxnId="{5E34A37D-EDB8-4250-A2EC-619790082471}">
      <dgm:prSet/>
      <dgm:spPr/>
      <dgm:t>
        <a:bodyPr/>
        <a:lstStyle/>
        <a:p>
          <a:endParaRPr lang="es-PE"/>
        </a:p>
      </dgm:t>
    </dgm:pt>
    <dgm:pt modelId="{1CB7024C-0F89-4854-8DB4-9291CCF6E119}" type="sibTrans" cxnId="{5E34A37D-EDB8-4250-A2EC-619790082471}">
      <dgm:prSet/>
      <dgm:spPr/>
      <dgm:t>
        <a:bodyPr/>
        <a:lstStyle/>
        <a:p>
          <a:endParaRPr lang="es-PE"/>
        </a:p>
      </dgm:t>
    </dgm:pt>
    <dgm:pt modelId="{3150138F-AAB9-49DE-B15C-A48A8E446DC3}">
      <dgm:prSet phldrT="[Texto]"/>
      <dgm:spPr/>
      <dgm:t>
        <a:bodyPr/>
        <a:lstStyle/>
        <a:p>
          <a:r>
            <a:rPr lang="es-ES" dirty="0" smtClean="0"/>
            <a:t>Estudiar y evaluar situaciones difíciles de analizar. </a:t>
          </a:r>
          <a:endParaRPr lang="es-PE" dirty="0"/>
        </a:p>
      </dgm:t>
    </dgm:pt>
    <dgm:pt modelId="{E186B9E5-924E-4790-BBA4-71AB4EEEF755}" type="parTrans" cxnId="{CC2065FA-3CD9-498B-9242-B0D413EF7F60}">
      <dgm:prSet/>
      <dgm:spPr/>
      <dgm:t>
        <a:bodyPr/>
        <a:lstStyle/>
        <a:p>
          <a:endParaRPr lang="es-PE"/>
        </a:p>
      </dgm:t>
    </dgm:pt>
    <dgm:pt modelId="{3D3919B6-E118-4DF2-8460-B23BE9D7A185}" type="sibTrans" cxnId="{CC2065FA-3CD9-498B-9242-B0D413EF7F60}">
      <dgm:prSet/>
      <dgm:spPr/>
      <dgm:t>
        <a:bodyPr/>
        <a:lstStyle/>
        <a:p>
          <a:endParaRPr lang="es-PE"/>
        </a:p>
      </dgm:t>
    </dgm:pt>
    <dgm:pt modelId="{FBC5670A-AE42-4C4A-AA33-5BCD48ACFA43}">
      <dgm:prSet phldrT="[Texto]"/>
      <dgm:spPr/>
      <dgm:t>
        <a:bodyPr/>
        <a:lstStyle/>
        <a:p>
          <a:r>
            <a:rPr lang="es-ES" b="0" dirty="0" smtClean="0"/>
            <a:t>Educar a personal  y mantenerlos entrenados</a:t>
          </a:r>
          <a:endParaRPr lang="es-PE" b="0" dirty="0"/>
        </a:p>
      </dgm:t>
    </dgm:pt>
    <dgm:pt modelId="{7C9E5E1F-8D22-4B93-B1A2-1B7FBCD885BD}" type="parTrans" cxnId="{174CD801-66EA-4147-978D-0623BECFA444}">
      <dgm:prSet/>
      <dgm:spPr/>
      <dgm:t>
        <a:bodyPr/>
        <a:lstStyle/>
        <a:p>
          <a:endParaRPr lang="es-PE"/>
        </a:p>
      </dgm:t>
    </dgm:pt>
    <dgm:pt modelId="{50712078-903A-45AA-BBD6-5FE4630B1607}" type="sibTrans" cxnId="{174CD801-66EA-4147-978D-0623BECFA444}">
      <dgm:prSet/>
      <dgm:spPr/>
      <dgm:t>
        <a:bodyPr/>
        <a:lstStyle/>
        <a:p>
          <a:endParaRPr lang="es-PE"/>
        </a:p>
      </dgm:t>
    </dgm:pt>
    <dgm:pt modelId="{523F5ABA-DEE6-4878-95C3-FCD9776E0946}">
      <dgm:prSet phldrT="[Texto]"/>
      <dgm:spPr/>
      <dgm:t>
        <a:bodyPr/>
        <a:lstStyle/>
        <a:p>
          <a:r>
            <a:rPr lang="es-ES" dirty="0" smtClean="0"/>
            <a:t>Entornos virtuales</a:t>
          </a:r>
          <a:endParaRPr lang="es-PE" dirty="0"/>
        </a:p>
      </dgm:t>
    </dgm:pt>
    <dgm:pt modelId="{03DB615C-17B7-4416-B4C6-23282BC149DE}" type="sibTrans" cxnId="{6EF4B85C-A034-4C81-B1DA-AEA38A040A95}">
      <dgm:prSet/>
      <dgm:spPr/>
      <dgm:t>
        <a:bodyPr/>
        <a:lstStyle/>
        <a:p>
          <a:endParaRPr lang="es-PE"/>
        </a:p>
      </dgm:t>
    </dgm:pt>
    <dgm:pt modelId="{15429E95-981D-426A-B5AF-7A670365F047}" type="parTrans" cxnId="{6EF4B85C-A034-4C81-B1DA-AEA38A040A95}">
      <dgm:prSet/>
      <dgm:spPr/>
      <dgm:t>
        <a:bodyPr/>
        <a:lstStyle/>
        <a:p>
          <a:endParaRPr lang="es-PE"/>
        </a:p>
      </dgm:t>
    </dgm:pt>
    <dgm:pt modelId="{A96D9DF7-5C67-41B9-B469-88EC5A893CCB}" type="pres">
      <dgm:prSet presAssocID="{52A427E3-D2E1-41F9-BB01-A75DB02C56A0}" presName="diagram" presStyleCnt="0">
        <dgm:presLayoutVars>
          <dgm:dir/>
          <dgm:resizeHandles val="exact"/>
        </dgm:presLayoutVars>
      </dgm:prSet>
      <dgm:spPr/>
      <dgm:t>
        <a:bodyPr/>
        <a:lstStyle/>
        <a:p>
          <a:endParaRPr lang="es-PE"/>
        </a:p>
      </dgm:t>
    </dgm:pt>
    <dgm:pt modelId="{CEC2848C-CC87-48EA-B70E-8E5474B6CE16}" type="pres">
      <dgm:prSet presAssocID="{46C10D68-BD1B-451C-9DFC-A32D86F2CE26}" presName="node" presStyleLbl="node1" presStyleIdx="0" presStyleCnt="5" custScaleX="61593" custLinFactNeighborX="4721" custLinFactNeighborY="-18063">
        <dgm:presLayoutVars>
          <dgm:bulletEnabled val="1"/>
        </dgm:presLayoutVars>
      </dgm:prSet>
      <dgm:spPr/>
      <dgm:t>
        <a:bodyPr/>
        <a:lstStyle/>
        <a:p>
          <a:endParaRPr lang="es-PE"/>
        </a:p>
      </dgm:t>
    </dgm:pt>
    <dgm:pt modelId="{8FEA8E52-BE06-4FF2-8A34-0C29CF9D6A21}" type="pres">
      <dgm:prSet presAssocID="{867AD8C5-30B2-475F-AA20-3F7B240A04ED}" presName="sibTrans" presStyleCnt="0"/>
      <dgm:spPr/>
      <dgm:t>
        <a:bodyPr/>
        <a:lstStyle/>
        <a:p>
          <a:endParaRPr lang="es-PE"/>
        </a:p>
      </dgm:t>
    </dgm:pt>
    <dgm:pt modelId="{6173C947-9F1D-4C52-B3D9-474C5E426C63}" type="pres">
      <dgm:prSet presAssocID="{523F5ABA-DEE6-4878-95C3-FCD9776E0946}" presName="node" presStyleLbl="node1" presStyleIdx="1" presStyleCnt="5" custScaleX="52504" custLinFactNeighborX="1918" custLinFactNeighborY="-17564">
        <dgm:presLayoutVars>
          <dgm:bulletEnabled val="1"/>
        </dgm:presLayoutVars>
      </dgm:prSet>
      <dgm:spPr/>
      <dgm:t>
        <a:bodyPr/>
        <a:lstStyle/>
        <a:p>
          <a:endParaRPr lang="es-PE"/>
        </a:p>
      </dgm:t>
    </dgm:pt>
    <dgm:pt modelId="{7FD46708-13AE-4212-AA7A-0B02846594CA}" type="pres">
      <dgm:prSet presAssocID="{03DB615C-17B7-4416-B4C6-23282BC149DE}" presName="sibTrans" presStyleCnt="0"/>
      <dgm:spPr/>
      <dgm:t>
        <a:bodyPr/>
        <a:lstStyle/>
        <a:p>
          <a:endParaRPr lang="es-PE"/>
        </a:p>
      </dgm:t>
    </dgm:pt>
    <dgm:pt modelId="{AE073D2E-609C-4C1A-A21F-C435B7F4E787}" type="pres">
      <dgm:prSet presAssocID="{39341821-1BD4-41DC-84BC-F509D6395AB6}" presName="node" presStyleLbl="node1" presStyleIdx="2" presStyleCnt="5" custScaleX="89109" custLinFactNeighborX="-1465" custLinFactNeighborY="-17564">
        <dgm:presLayoutVars>
          <dgm:bulletEnabled val="1"/>
        </dgm:presLayoutVars>
      </dgm:prSet>
      <dgm:spPr/>
      <dgm:t>
        <a:bodyPr/>
        <a:lstStyle/>
        <a:p>
          <a:endParaRPr lang="es-PE"/>
        </a:p>
      </dgm:t>
    </dgm:pt>
    <dgm:pt modelId="{BFDA6D06-4AB2-4D1A-8AA7-AB4CFAB56E1C}" type="pres">
      <dgm:prSet presAssocID="{1CB7024C-0F89-4854-8DB4-9291CCF6E119}" presName="sibTrans" presStyleCnt="0"/>
      <dgm:spPr/>
      <dgm:t>
        <a:bodyPr/>
        <a:lstStyle/>
        <a:p>
          <a:endParaRPr lang="es-PE"/>
        </a:p>
      </dgm:t>
    </dgm:pt>
    <dgm:pt modelId="{49BF6896-FA52-480E-A501-CC82E277662D}" type="pres">
      <dgm:prSet presAssocID="{3150138F-AAB9-49DE-B15C-A48A8E446DC3}" presName="node" presStyleLbl="node1" presStyleIdx="3" presStyleCnt="5" custScaleX="85424" custLinFactNeighborX="1043" custLinFactNeighborY="-31176">
        <dgm:presLayoutVars>
          <dgm:bulletEnabled val="1"/>
        </dgm:presLayoutVars>
      </dgm:prSet>
      <dgm:spPr/>
      <dgm:t>
        <a:bodyPr/>
        <a:lstStyle/>
        <a:p>
          <a:endParaRPr lang="es-PE"/>
        </a:p>
      </dgm:t>
    </dgm:pt>
    <dgm:pt modelId="{1D92C9F8-313D-4C62-AF4D-23405BEA0E15}" type="pres">
      <dgm:prSet presAssocID="{3D3919B6-E118-4DF2-8460-B23BE9D7A185}" presName="sibTrans" presStyleCnt="0"/>
      <dgm:spPr/>
      <dgm:t>
        <a:bodyPr/>
        <a:lstStyle/>
        <a:p>
          <a:endParaRPr lang="es-PE"/>
        </a:p>
      </dgm:t>
    </dgm:pt>
    <dgm:pt modelId="{4D730EBC-00F2-42DF-9CD8-89102B985975}" type="pres">
      <dgm:prSet presAssocID="{FBC5670A-AE42-4C4A-AA33-5BCD48ACFA43}" presName="node" presStyleLbl="node1" presStyleIdx="4" presStyleCnt="5" custScaleX="146490" custLinFactNeighborX="-6963" custLinFactNeighborY="-31176">
        <dgm:presLayoutVars>
          <dgm:bulletEnabled val="1"/>
        </dgm:presLayoutVars>
      </dgm:prSet>
      <dgm:spPr/>
      <dgm:t>
        <a:bodyPr/>
        <a:lstStyle/>
        <a:p>
          <a:endParaRPr lang="es-PE"/>
        </a:p>
      </dgm:t>
    </dgm:pt>
  </dgm:ptLst>
  <dgm:cxnLst>
    <dgm:cxn modelId="{CC2065FA-3CD9-498B-9242-B0D413EF7F60}" srcId="{52A427E3-D2E1-41F9-BB01-A75DB02C56A0}" destId="{3150138F-AAB9-49DE-B15C-A48A8E446DC3}" srcOrd="3" destOrd="0" parTransId="{E186B9E5-924E-4790-BBA4-71AB4EEEF755}" sibTransId="{3D3919B6-E118-4DF2-8460-B23BE9D7A185}"/>
    <dgm:cxn modelId="{2D0B9FFD-036A-444D-B32F-508AF112E81D}" srcId="{52A427E3-D2E1-41F9-BB01-A75DB02C56A0}" destId="{46C10D68-BD1B-451C-9DFC-A32D86F2CE26}" srcOrd="0" destOrd="0" parTransId="{1ABA1DE9-17AF-4CA6-BABB-A451E6206F70}" sibTransId="{867AD8C5-30B2-475F-AA20-3F7B240A04ED}"/>
    <dgm:cxn modelId="{FB141885-652B-4802-9DDC-228F7D7CE131}" type="presOf" srcId="{3150138F-AAB9-49DE-B15C-A48A8E446DC3}" destId="{49BF6896-FA52-480E-A501-CC82E277662D}" srcOrd="0" destOrd="0" presId="urn:microsoft.com/office/officeart/2005/8/layout/default"/>
    <dgm:cxn modelId="{E8E41D6B-E30F-43C0-B23B-5D84EAB87A07}" type="presOf" srcId="{46C10D68-BD1B-451C-9DFC-A32D86F2CE26}" destId="{CEC2848C-CC87-48EA-B70E-8E5474B6CE16}" srcOrd="0" destOrd="0" presId="urn:microsoft.com/office/officeart/2005/8/layout/default"/>
    <dgm:cxn modelId="{48CA4DF1-F44E-4192-B0C9-8F8CFC9EB693}" type="presOf" srcId="{52A427E3-D2E1-41F9-BB01-A75DB02C56A0}" destId="{A96D9DF7-5C67-41B9-B469-88EC5A893CCB}" srcOrd="0" destOrd="0" presId="urn:microsoft.com/office/officeart/2005/8/layout/default"/>
    <dgm:cxn modelId="{CFE88F8B-A065-46C1-9DED-23BE6BF8AD74}" type="presOf" srcId="{39341821-1BD4-41DC-84BC-F509D6395AB6}" destId="{AE073D2E-609C-4C1A-A21F-C435B7F4E787}" srcOrd="0" destOrd="0" presId="urn:microsoft.com/office/officeart/2005/8/layout/default"/>
    <dgm:cxn modelId="{5E34A37D-EDB8-4250-A2EC-619790082471}" srcId="{52A427E3-D2E1-41F9-BB01-A75DB02C56A0}" destId="{39341821-1BD4-41DC-84BC-F509D6395AB6}" srcOrd="2" destOrd="0" parTransId="{079B1681-E89A-48AE-A367-B1DCE030237A}" sibTransId="{1CB7024C-0F89-4854-8DB4-9291CCF6E119}"/>
    <dgm:cxn modelId="{68AFB12B-1F33-40B0-BFF6-F71C2308AB3D}" type="presOf" srcId="{523F5ABA-DEE6-4878-95C3-FCD9776E0946}" destId="{6173C947-9F1D-4C52-B3D9-474C5E426C63}" srcOrd="0" destOrd="0" presId="urn:microsoft.com/office/officeart/2005/8/layout/default"/>
    <dgm:cxn modelId="{174CD801-66EA-4147-978D-0623BECFA444}" srcId="{52A427E3-D2E1-41F9-BB01-A75DB02C56A0}" destId="{FBC5670A-AE42-4C4A-AA33-5BCD48ACFA43}" srcOrd="4" destOrd="0" parTransId="{7C9E5E1F-8D22-4B93-B1A2-1B7FBCD885BD}" sibTransId="{50712078-903A-45AA-BBD6-5FE4630B1607}"/>
    <dgm:cxn modelId="{6EF4B85C-A034-4C81-B1DA-AEA38A040A95}" srcId="{52A427E3-D2E1-41F9-BB01-A75DB02C56A0}" destId="{523F5ABA-DEE6-4878-95C3-FCD9776E0946}" srcOrd="1" destOrd="0" parTransId="{15429E95-981D-426A-B5AF-7A670365F047}" sibTransId="{03DB615C-17B7-4416-B4C6-23282BC149DE}"/>
    <dgm:cxn modelId="{C9B073E2-BBDF-4CDE-9A1D-BDFBC3975CE3}" type="presOf" srcId="{FBC5670A-AE42-4C4A-AA33-5BCD48ACFA43}" destId="{4D730EBC-00F2-42DF-9CD8-89102B985975}" srcOrd="0" destOrd="0" presId="urn:microsoft.com/office/officeart/2005/8/layout/default"/>
    <dgm:cxn modelId="{FB69884C-6687-4C54-AAB0-149B15A9FEBB}" type="presParOf" srcId="{A96D9DF7-5C67-41B9-B469-88EC5A893CCB}" destId="{CEC2848C-CC87-48EA-B70E-8E5474B6CE16}" srcOrd="0" destOrd="0" presId="urn:microsoft.com/office/officeart/2005/8/layout/default"/>
    <dgm:cxn modelId="{E9E8A72B-DE07-4790-9DC3-A1D785571D93}" type="presParOf" srcId="{A96D9DF7-5C67-41B9-B469-88EC5A893CCB}" destId="{8FEA8E52-BE06-4FF2-8A34-0C29CF9D6A21}" srcOrd="1" destOrd="0" presId="urn:microsoft.com/office/officeart/2005/8/layout/default"/>
    <dgm:cxn modelId="{A487641A-4165-4669-B5DD-279076FBABAD}" type="presParOf" srcId="{A96D9DF7-5C67-41B9-B469-88EC5A893CCB}" destId="{6173C947-9F1D-4C52-B3D9-474C5E426C63}" srcOrd="2" destOrd="0" presId="urn:microsoft.com/office/officeart/2005/8/layout/default"/>
    <dgm:cxn modelId="{BD49B225-6997-4DEA-98CE-B891847EE8C6}" type="presParOf" srcId="{A96D9DF7-5C67-41B9-B469-88EC5A893CCB}" destId="{7FD46708-13AE-4212-AA7A-0B02846594CA}" srcOrd="3" destOrd="0" presId="urn:microsoft.com/office/officeart/2005/8/layout/default"/>
    <dgm:cxn modelId="{4C0983C2-C238-47F5-B0B4-19237BDD9295}" type="presParOf" srcId="{A96D9DF7-5C67-41B9-B469-88EC5A893CCB}" destId="{AE073D2E-609C-4C1A-A21F-C435B7F4E787}" srcOrd="4" destOrd="0" presId="urn:microsoft.com/office/officeart/2005/8/layout/default"/>
    <dgm:cxn modelId="{0E0C260F-8587-48A3-9D41-632484B461CC}" type="presParOf" srcId="{A96D9DF7-5C67-41B9-B469-88EC5A893CCB}" destId="{BFDA6D06-4AB2-4D1A-8AA7-AB4CFAB56E1C}" srcOrd="5" destOrd="0" presId="urn:microsoft.com/office/officeart/2005/8/layout/default"/>
    <dgm:cxn modelId="{97ECF5AC-0F31-424E-9760-5002B3EC696F}" type="presParOf" srcId="{A96D9DF7-5C67-41B9-B469-88EC5A893CCB}" destId="{49BF6896-FA52-480E-A501-CC82E277662D}" srcOrd="6" destOrd="0" presId="urn:microsoft.com/office/officeart/2005/8/layout/default"/>
    <dgm:cxn modelId="{9D74F21C-04B4-4FBC-9E3F-B7392B616EA1}" type="presParOf" srcId="{A96D9DF7-5C67-41B9-B469-88EC5A893CCB}" destId="{1D92C9F8-313D-4C62-AF4D-23405BEA0E15}" srcOrd="7" destOrd="0" presId="urn:microsoft.com/office/officeart/2005/8/layout/default"/>
    <dgm:cxn modelId="{3908B45C-07DF-45F5-9818-D1D81F326F6D}" type="presParOf" srcId="{A96D9DF7-5C67-41B9-B469-88EC5A893CCB}" destId="{4D730EBC-00F2-42DF-9CD8-89102B98597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D95AE78-30FA-42F2-868E-840770ABC38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PE"/>
        </a:p>
      </dgm:t>
    </dgm:pt>
    <dgm:pt modelId="{425A0649-C79E-4252-9D74-0167DAA634F4}">
      <dgm:prSet phldrT="[Texto]" custT="1"/>
      <dgm:spPr/>
      <dgm:t>
        <a:bodyPr/>
        <a:lstStyle/>
        <a:p>
          <a:pPr algn="ctr"/>
          <a:r>
            <a:rPr lang="es-ES" sz="2000" dirty="0" smtClean="0"/>
            <a:t>Configuración ajustable de usuario. </a:t>
          </a:r>
          <a:endParaRPr lang="es-PE" sz="2000" dirty="0"/>
        </a:p>
      </dgm:t>
    </dgm:pt>
    <dgm:pt modelId="{41D22D3D-374A-43B7-9D6B-F9D2103076F2}" type="parTrans" cxnId="{157BF4CE-1704-43AB-BB85-74D5F5C9B73C}">
      <dgm:prSet/>
      <dgm:spPr/>
      <dgm:t>
        <a:bodyPr/>
        <a:lstStyle/>
        <a:p>
          <a:pPr algn="just"/>
          <a:endParaRPr lang="es-PE" sz="2400"/>
        </a:p>
      </dgm:t>
    </dgm:pt>
    <dgm:pt modelId="{9AA3A518-5EC8-4AB8-89F4-BA7BDA238461}" type="sibTrans" cxnId="{157BF4CE-1704-43AB-BB85-74D5F5C9B73C}">
      <dgm:prSet/>
      <dgm:spPr/>
      <dgm:t>
        <a:bodyPr/>
        <a:lstStyle/>
        <a:p>
          <a:pPr algn="just"/>
          <a:endParaRPr lang="es-PE" sz="2400"/>
        </a:p>
      </dgm:t>
    </dgm:pt>
    <dgm:pt modelId="{451630DE-5D27-4C21-BBE0-ACD1DDE9FCC1}">
      <dgm:prSet custT="1"/>
      <dgm:spPr/>
      <dgm:t>
        <a:bodyPr/>
        <a:lstStyle/>
        <a:p>
          <a:pPr algn="just"/>
          <a:r>
            <a:rPr lang="es-ES" sz="2000" dirty="0" smtClean="0"/>
            <a:t>Capacidad para preparar, editar, conducir, analizar, observar el manejo de los puentes y criticar el ejercicio. </a:t>
          </a:r>
          <a:endParaRPr lang="es-PE" sz="2000" dirty="0"/>
        </a:p>
      </dgm:t>
    </dgm:pt>
    <dgm:pt modelId="{8B9360A5-634B-43F8-9351-646E18724B1B}" type="parTrans" cxnId="{F61CA38C-3914-4B8D-B1B5-A0B83FCD00DF}">
      <dgm:prSet/>
      <dgm:spPr/>
      <dgm:t>
        <a:bodyPr/>
        <a:lstStyle/>
        <a:p>
          <a:pPr algn="just"/>
          <a:endParaRPr lang="es-PE" sz="2400"/>
        </a:p>
      </dgm:t>
    </dgm:pt>
    <dgm:pt modelId="{1D4939DF-E9A6-4ADA-A9D9-181E49D948B4}" type="sibTrans" cxnId="{F61CA38C-3914-4B8D-B1B5-A0B83FCD00DF}">
      <dgm:prSet/>
      <dgm:spPr/>
      <dgm:t>
        <a:bodyPr/>
        <a:lstStyle/>
        <a:p>
          <a:pPr algn="just"/>
          <a:endParaRPr lang="es-PE" sz="2400"/>
        </a:p>
      </dgm:t>
    </dgm:pt>
    <dgm:pt modelId="{CAA9B289-F9FF-4900-AD25-634E83B3DF39}">
      <dgm:prSet custT="1"/>
      <dgm:spPr/>
      <dgm:t>
        <a:bodyPr/>
        <a:lstStyle/>
        <a:p>
          <a:pPr algn="ctr"/>
          <a:r>
            <a:rPr lang="es-ES" sz="2000" dirty="0" smtClean="0"/>
            <a:t>Puede conducir ejercicios grupales</a:t>
          </a:r>
          <a:endParaRPr lang="es-PE" sz="2000" dirty="0"/>
        </a:p>
      </dgm:t>
    </dgm:pt>
    <dgm:pt modelId="{D191D700-E564-4918-AD35-80C7374DC9ED}" type="parTrans" cxnId="{C8863B94-EDD3-4C13-8ABE-1FBF5DF0DE2C}">
      <dgm:prSet/>
      <dgm:spPr/>
      <dgm:t>
        <a:bodyPr/>
        <a:lstStyle/>
        <a:p>
          <a:pPr algn="just"/>
          <a:endParaRPr lang="es-PE" sz="2400"/>
        </a:p>
      </dgm:t>
    </dgm:pt>
    <dgm:pt modelId="{926B8D67-7978-467B-9B68-3AC1EAA5A0B9}" type="sibTrans" cxnId="{C8863B94-EDD3-4C13-8ABE-1FBF5DF0DE2C}">
      <dgm:prSet/>
      <dgm:spPr/>
      <dgm:t>
        <a:bodyPr/>
        <a:lstStyle/>
        <a:p>
          <a:pPr algn="just"/>
          <a:endParaRPr lang="es-PE" sz="2400"/>
        </a:p>
      </dgm:t>
    </dgm:pt>
    <dgm:pt modelId="{4412BFDB-D4AD-4A81-86FA-98FBBD04727D}">
      <dgm:prSet custT="1"/>
      <dgm:spPr/>
      <dgm:t>
        <a:bodyPr/>
        <a:lstStyle/>
        <a:p>
          <a:pPr algn="ctr"/>
          <a:r>
            <a:rPr lang="es-ES" sz="2000" dirty="0" smtClean="0"/>
            <a:t>Interacción dinámica con estaciones de alumnos.  </a:t>
          </a:r>
          <a:endParaRPr lang="es-PE" sz="2000" dirty="0"/>
        </a:p>
      </dgm:t>
    </dgm:pt>
    <dgm:pt modelId="{4F1A696B-4CF2-439C-BDB8-AEB1B5CA9FD8}" type="parTrans" cxnId="{D7199EC8-DDD3-4184-B48D-AB668B207132}">
      <dgm:prSet/>
      <dgm:spPr/>
      <dgm:t>
        <a:bodyPr/>
        <a:lstStyle/>
        <a:p>
          <a:pPr algn="just"/>
          <a:endParaRPr lang="es-PE" sz="2400"/>
        </a:p>
      </dgm:t>
    </dgm:pt>
    <dgm:pt modelId="{C9CE6425-FCB5-4767-90DB-E4464A3E2663}" type="sibTrans" cxnId="{D7199EC8-DDD3-4184-B48D-AB668B207132}">
      <dgm:prSet/>
      <dgm:spPr/>
      <dgm:t>
        <a:bodyPr/>
        <a:lstStyle/>
        <a:p>
          <a:pPr algn="just"/>
          <a:endParaRPr lang="es-PE" sz="2400"/>
        </a:p>
      </dgm:t>
    </dgm:pt>
    <dgm:pt modelId="{7A1A9741-DF25-4486-A421-A0EEAE04E8C4}">
      <dgm:prSet custT="1"/>
      <dgm:spPr/>
      <dgm:t>
        <a:bodyPr/>
        <a:lstStyle/>
        <a:p>
          <a:pPr algn="ctr"/>
          <a:r>
            <a:rPr lang="es-ES" sz="2000" dirty="0" smtClean="0"/>
            <a:t>Estadística de ejercicios</a:t>
          </a:r>
          <a:endParaRPr lang="es-PE" sz="2000" dirty="0"/>
        </a:p>
      </dgm:t>
    </dgm:pt>
    <dgm:pt modelId="{9D4FA172-AED1-405A-9729-841B34D68B2F}" type="parTrans" cxnId="{88916700-F5C4-4F78-AEFF-E352FE311AAF}">
      <dgm:prSet/>
      <dgm:spPr/>
      <dgm:t>
        <a:bodyPr/>
        <a:lstStyle/>
        <a:p>
          <a:pPr algn="just"/>
          <a:endParaRPr lang="es-PE" sz="2400"/>
        </a:p>
      </dgm:t>
    </dgm:pt>
    <dgm:pt modelId="{E2DE0D96-277B-4B26-972B-1E0EC9620A58}" type="sibTrans" cxnId="{88916700-F5C4-4F78-AEFF-E352FE311AAF}">
      <dgm:prSet/>
      <dgm:spPr/>
      <dgm:t>
        <a:bodyPr/>
        <a:lstStyle/>
        <a:p>
          <a:pPr algn="just"/>
          <a:endParaRPr lang="es-PE" sz="2400"/>
        </a:p>
      </dgm:t>
    </dgm:pt>
    <dgm:pt modelId="{CAF5245C-3356-49F3-83E7-B728FB2DE5A5}">
      <dgm:prSet custT="1"/>
      <dgm:spPr/>
      <dgm:t>
        <a:bodyPr/>
        <a:lstStyle/>
        <a:p>
          <a:pPr algn="ctr"/>
          <a:r>
            <a:rPr lang="es-ES" sz="2000" dirty="0" smtClean="0"/>
            <a:t>Alta precisión en datos procesados y presentados.</a:t>
          </a:r>
          <a:endParaRPr lang="es-PE" sz="2000" dirty="0"/>
        </a:p>
      </dgm:t>
    </dgm:pt>
    <dgm:pt modelId="{9C4F6D8E-2A18-4860-AC51-F747F1A0D068}" type="parTrans" cxnId="{C07DEC7A-A607-44B3-B085-DB1BBE7E2A77}">
      <dgm:prSet/>
      <dgm:spPr/>
      <dgm:t>
        <a:bodyPr/>
        <a:lstStyle/>
        <a:p>
          <a:pPr algn="just"/>
          <a:endParaRPr lang="es-PE" sz="2400"/>
        </a:p>
      </dgm:t>
    </dgm:pt>
    <dgm:pt modelId="{756FAF0F-B39B-411F-9869-1C057EE1B51B}" type="sibTrans" cxnId="{C07DEC7A-A607-44B3-B085-DB1BBE7E2A77}">
      <dgm:prSet/>
      <dgm:spPr/>
      <dgm:t>
        <a:bodyPr/>
        <a:lstStyle/>
        <a:p>
          <a:pPr algn="just"/>
          <a:endParaRPr lang="es-PE" sz="2400"/>
        </a:p>
      </dgm:t>
    </dgm:pt>
    <dgm:pt modelId="{68B698D9-E59D-4E8D-BECA-E93DBCA37827}" type="pres">
      <dgm:prSet presAssocID="{AD95AE78-30FA-42F2-868E-840770ABC38C}" presName="linear" presStyleCnt="0">
        <dgm:presLayoutVars>
          <dgm:animLvl val="lvl"/>
          <dgm:resizeHandles val="exact"/>
        </dgm:presLayoutVars>
      </dgm:prSet>
      <dgm:spPr/>
      <dgm:t>
        <a:bodyPr/>
        <a:lstStyle/>
        <a:p>
          <a:endParaRPr lang="es-PE"/>
        </a:p>
      </dgm:t>
    </dgm:pt>
    <dgm:pt modelId="{F6A071C6-47D8-460C-9263-9707B9C51C34}" type="pres">
      <dgm:prSet presAssocID="{425A0649-C79E-4252-9D74-0167DAA634F4}" presName="parentText" presStyleLbl="node1" presStyleIdx="0" presStyleCnt="6" custLinFactNeighborX="-6283" custLinFactNeighborY="-10197">
        <dgm:presLayoutVars>
          <dgm:chMax val="0"/>
          <dgm:bulletEnabled val="1"/>
        </dgm:presLayoutVars>
      </dgm:prSet>
      <dgm:spPr/>
      <dgm:t>
        <a:bodyPr/>
        <a:lstStyle/>
        <a:p>
          <a:endParaRPr lang="es-PE"/>
        </a:p>
      </dgm:t>
    </dgm:pt>
    <dgm:pt modelId="{2F386ED4-4F33-46D8-BFB2-CEDD4383CC3B}" type="pres">
      <dgm:prSet presAssocID="{9AA3A518-5EC8-4AB8-89F4-BA7BDA238461}" presName="spacer" presStyleCnt="0"/>
      <dgm:spPr/>
    </dgm:pt>
    <dgm:pt modelId="{79477286-0837-41CF-92AC-E2BA6C093922}" type="pres">
      <dgm:prSet presAssocID="{451630DE-5D27-4C21-BBE0-ACD1DDE9FCC1}" presName="parentText" presStyleLbl="node1" presStyleIdx="1" presStyleCnt="6">
        <dgm:presLayoutVars>
          <dgm:chMax val="0"/>
          <dgm:bulletEnabled val="1"/>
        </dgm:presLayoutVars>
      </dgm:prSet>
      <dgm:spPr/>
      <dgm:t>
        <a:bodyPr/>
        <a:lstStyle/>
        <a:p>
          <a:endParaRPr lang="es-PE"/>
        </a:p>
      </dgm:t>
    </dgm:pt>
    <dgm:pt modelId="{D22FFC2C-E23C-40DC-B403-BF571974BBDF}" type="pres">
      <dgm:prSet presAssocID="{1D4939DF-E9A6-4ADA-A9D9-181E49D948B4}" presName="spacer" presStyleCnt="0"/>
      <dgm:spPr/>
    </dgm:pt>
    <dgm:pt modelId="{7FCF2573-CBD3-448D-84D5-740A36E43BDF}" type="pres">
      <dgm:prSet presAssocID="{CAA9B289-F9FF-4900-AD25-634E83B3DF39}" presName="parentText" presStyleLbl="node1" presStyleIdx="2" presStyleCnt="6">
        <dgm:presLayoutVars>
          <dgm:chMax val="0"/>
          <dgm:bulletEnabled val="1"/>
        </dgm:presLayoutVars>
      </dgm:prSet>
      <dgm:spPr/>
      <dgm:t>
        <a:bodyPr/>
        <a:lstStyle/>
        <a:p>
          <a:endParaRPr lang="es-PE"/>
        </a:p>
      </dgm:t>
    </dgm:pt>
    <dgm:pt modelId="{A119F4C8-97DD-460B-98E8-AAFC2E3C7EF1}" type="pres">
      <dgm:prSet presAssocID="{926B8D67-7978-467B-9B68-3AC1EAA5A0B9}" presName="spacer" presStyleCnt="0"/>
      <dgm:spPr/>
    </dgm:pt>
    <dgm:pt modelId="{20818250-48ED-45D4-9A8B-E57A2D8E3873}" type="pres">
      <dgm:prSet presAssocID="{4412BFDB-D4AD-4A81-86FA-98FBBD04727D}" presName="parentText" presStyleLbl="node1" presStyleIdx="3" presStyleCnt="6">
        <dgm:presLayoutVars>
          <dgm:chMax val="0"/>
          <dgm:bulletEnabled val="1"/>
        </dgm:presLayoutVars>
      </dgm:prSet>
      <dgm:spPr/>
      <dgm:t>
        <a:bodyPr/>
        <a:lstStyle/>
        <a:p>
          <a:endParaRPr lang="es-PE"/>
        </a:p>
      </dgm:t>
    </dgm:pt>
    <dgm:pt modelId="{BDE38A79-8140-49D8-B357-9D039C88B1A5}" type="pres">
      <dgm:prSet presAssocID="{C9CE6425-FCB5-4767-90DB-E4464A3E2663}" presName="spacer" presStyleCnt="0"/>
      <dgm:spPr/>
    </dgm:pt>
    <dgm:pt modelId="{269F14B2-9ACF-4EB4-9645-8DEB00252C2E}" type="pres">
      <dgm:prSet presAssocID="{7A1A9741-DF25-4486-A421-A0EEAE04E8C4}" presName="parentText" presStyleLbl="node1" presStyleIdx="4" presStyleCnt="6">
        <dgm:presLayoutVars>
          <dgm:chMax val="0"/>
          <dgm:bulletEnabled val="1"/>
        </dgm:presLayoutVars>
      </dgm:prSet>
      <dgm:spPr/>
      <dgm:t>
        <a:bodyPr/>
        <a:lstStyle/>
        <a:p>
          <a:endParaRPr lang="es-PE"/>
        </a:p>
      </dgm:t>
    </dgm:pt>
    <dgm:pt modelId="{8B80C4A0-CD0D-48FD-8A51-BF968219F69F}" type="pres">
      <dgm:prSet presAssocID="{E2DE0D96-277B-4B26-972B-1E0EC9620A58}" presName="spacer" presStyleCnt="0"/>
      <dgm:spPr/>
    </dgm:pt>
    <dgm:pt modelId="{ED764E22-0673-4354-A8FD-9F2AF20B47C8}" type="pres">
      <dgm:prSet presAssocID="{CAF5245C-3356-49F3-83E7-B728FB2DE5A5}" presName="parentText" presStyleLbl="node1" presStyleIdx="5" presStyleCnt="6">
        <dgm:presLayoutVars>
          <dgm:chMax val="0"/>
          <dgm:bulletEnabled val="1"/>
        </dgm:presLayoutVars>
      </dgm:prSet>
      <dgm:spPr/>
      <dgm:t>
        <a:bodyPr/>
        <a:lstStyle/>
        <a:p>
          <a:endParaRPr lang="es-PE"/>
        </a:p>
      </dgm:t>
    </dgm:pt>
  </dgm:ptLst>
  <dgm:cxnLst>
    <dgm:cxn modelId="{4FF51E0D-D7A6-4866-BAD0-9825613A1E72}" type="presOf" srcId="{4412BFDB-D4AD-4A81-86FA-98FBBD04727D}" destId="{20818250-48ED-45D4-9A8B-E57A2D8E3873}" srcOrd="0" destOrd="0" presId="urn:microsoft.com/office/officeart/2005/8/layout/vList2"/>
    <dgm:cxn modelId="{213A9553-17F1-4004-8389-687C91F069E3}" type="presOf" srcId="{CAF5245C-3356-49F3-83E7-B728FB2DE5A5}" destId="{ED764E22-0673-4354-A8FD-9F2AF20B47C8}" srcOrd="0" destOrd="0" presId="urn:microsoft.com/office/officeart/2005/8/layout/vList2"/>
    <dgm:cxn modelId="{88916700-F5C4-4F78-AEFF-E352FE311AAF}" srcId="{AD95AE78-30FA-42F2-868E-840770ABC38C}" destId="{7A1A9741-DF25-4486-A421-A0EEAE04E8C4}" srcOrd="4" destOrd="0" parTransId="{9D4FA172-AED1-405A-9729-841B34D68B2F}" sibTransId="{E2DE0D96-277B-4B26-972B-1E0EC9620A58}"/>
    <dgm:cxn modelId="{F61CA38C-3914-4B8D-B1B5-A0B83FCD00DF}" srcId="{AD95AE78-30FA-42F2-868E-840770ABC38C}" destId="{451630DE-5D27-4C21-BBE0-ACD1DDE9FCC1}" srcOrd="1" destOrd="0" parTransId="{8B9360A5-634B-43F8-9351-646E18724B1B}" sibTransId="{1D4939DF-E9A6-4ADA-A9D9-181E49D948B4}"/>
    <dgm:cxn modelId="{912E75A1-F2D9-4E11-89DC-7280DA6DF7A3}" type="presOf" srcId="{425A0649-C79E-4252-9D74-0167DAA634F4}" destId="{F6A071C6-47D8-460C-9263-9707B9C51C34}" srcOrd="0" destOrd="0" presId="urn:microsoft.com/office/officeart/2005/8/layout/vList2"/>
    <dgm:cxn modelId="{EBC24061-57B3-475E-93C8-3B14B389716C}" type="presOf" srcId="{7A1A9741-DF25-4486-A421-A0EEAE04E8C4}" destId="{269F14B2-9ACF-4EB4-9645-8DEB00252C2E}" srcOrd="0" destOrd="0" presId="urn:microsoft.com/office/officeart/2005/8/layout/vList2"/>
    <dgm:cxn modelId="{D7199EC8-DDD3-4184-B48D-AB668B207132}" srcId="{AD95AE78-30FA-42F2-868E-840770ABC38C}" destId="{4412BFDB-D4AD-4A81-86FA-98FBBD04727D}" srcOrd="3" destOrd="0" parTransId="{4F1A696B-4CF2-439C-BDB8-AEB1B5CA9FD8}" sibTransId="{C9CE6425-FCB5-4767-90DB-E4464A3E2663}"/>
    <dgm:cxn modelId="{F39FC9C0-B687-4234-A5E7-81AD106ED245}" type="presOf" srcId="{AD95AE78-30FA-42F2-868E-840770ABC38C}" destId="{68B698D9-E59D-4E8D-BECA-E93DBCA37827}" srcOrd="0" destOrd="0" presId="urn:microsoft.com/office/officeart/2005/8/layout/vList2"/>
    <dgm:cxn modelId="{E49A3334-C182-4298-B40E-99B9C43FE0DE}" type="presOf" srcId="{451630DE-5D27-4C21-BBE0-ACD1DDE9FCC1}" destId="{79477286-0837-41CF-92AC-E2BA6C093922}" srcOrd="0" destOrd="0" presId="urn:microsoft.com/office/officeart/2005/8/layout/vList2"/>
    <dgm:cxn modelId="{C07DEC7A-A607-44B3-B085-DB1BBE7E2A77}" srcId="{AD95AE78-30FA-42F2-868E-840770ABC38C}" destId="{CAF5245C-3356-49F3-83E7-B728FB2DE5A5}" srcOrd="5" destOrd="0" parTransId="{9C4F6D8E-2A18-4860-AC51-F747F1A0D068}" sibTransId="{756FAF0F-B39B-411F-9869-1C057EE1B51B}"/>
    <dgm:cxn modelId="{502D0B82-0084-465B-A386-2EFE27F85229}" type="presOf" srcId="{CAA9B289-F9FF-4900-AD25-634E83B3DF39}" destId="{7FCF2573-CBD3-448D-84D5-740A36E43BDF}" srcOrd="0" destOrd="0" presId="urn:microsoft.com/office/officeart/2005/8/layout/vList2"/>
    <dgm:cxn modelId="{C8863B94-EDD3-4C13-8ABE-1FBF5DF0DE2C}" srcId="{AD95AE78-30FA-42F2-868E-840770ABC38C}" destId="{CAA9B289-F9FF-4900-AD25-634E83B3DF39}" srcOrd="2" destOrd="0" parTransId="{D191D700-E564-4918-AD35-80C7374DC9ED}" sibTransId="{926B8D67-7978-467B-9B68-3AC1EAA5A0B9}"/>
    <dgm:cxn modelId="{157BF4CE-1704-43AB-BB85-74D5F5C9B73C}" srcId="{AD95AE78-30FA-42F2-868E-840770ABC38C}" destId="{425A0649-C79E-4252-9D74-0167DAA634F4}" srcOrd="0" destOrd="0" parTransId="{41D22D3D-374A-43B7-9D6B-F9D2103076F2}" sibTransId="{9AA3A518-5EC8-4AB8-89F4-BA7BDA238461}"/>
    <dgm:cxn modelId="{D3FC3520-343B-4142-84A5-0F4F7F9E551F}" type="presParOf" srcId="{68B698D9-E59D-4E8D-BECA-E93DBCA37827}" destId="{F6A071C6-47D8-460C-9263-9707B9C51C34}" srcOrd="0" destOrd="0" presId="urn:microsoft.com/office/officeart/2005/8/layout/vList2"/>
    <dgm:cxn modelId="{31878E2A-0E0C-4560-9BD8-299BBD54904A}" type="presParOf" srcId="{68B698D9-E59D-4E8D-BECA-E93DBCA37827}" destId="{2F386ED4-4F33-46D8-BFB2-CEDD4383CC3B}" srcOrd="1" destOrd="0" presId="urn:microsoft.com/office/officeart/2005/8/layout/vList2"/>
    <dgm:cxn modelId="{336C4B64-4729-4414-B40C-4D88BAA8E249}" type="presParOf" srcId="{68B698D9-E59D-4E8D-BECA-E93DBCA37827}" destId="{79477286-0837-41CF-92AC-E2BA6C093922}" srcOrd="2" destOrd="0" presId="urn:microsoft.com/office/officeart/2005/8/layout/vList2"/>
    <dgm:cxn modelId="{4725F439-A07E-46DC-9FB2-FAEE408B2E6B}" type="presParOf" srcId="{68B698D9-E59D-4E8D-BECA-E93DBCA37827}" destId="{D22FFC2C-E23C-40DC-B403-BF571974BBDF}" srcOrd="3" destOrd="0" presId="urn:microsoft.com/office/officeart/2005/8/layout/vList2"/>
    <dgm:cxn modelId="{96E5ED82-3DB6-491D-B38F-A521BF52927C}" type="presParOf" srcId="{68B698D9-E59D-4E8D-BECA-E93DBCA37827}" destId="{7FCF2573-CBD3-448D-84D5-740A36E43BDF}" srcOrd="4" destOrd="0" presId="urn:microsoft.com/office/officeart/2005/8/layout/vList2"/>
    <dgm:cxn modelId="{B4A3EB60-1A36-4AB8-9E93-1A26C2EF7CFC}" type="presParOf" srcId="{68B698D9-E59D-4E8D-BECA-E93DBCA37827}" destId="{A119F4C8-97DD-460B-98E8-AAFC2E3C7EF1}" srcOrd="5" destOrd="0" presId="urn:microsoft.com/office/officeart/2005/8/layout/vList2"/>
    <dgm:cxn modelId="{6056BA99-3AC8-4DD1-8736-E7B2F790FC40}" type="presParOf" srcId="{68B698D9-E59D-4E8D-BECA-E93DBCA37827}" destId="{20818250-48ED-45D4-9A8B-E57A2D8E3873}" srcOrd="6" destOrd="0" presId="urn:microsoft.com/office/officeart/2005/8/layout/vList2"/>
    <dgm:cxn modelId="{8F52BFED-A472-4E0D-B230-26B6CB8FA079}" type="presParOf" srcId="{68B698D9-E59D-4E8D-BECA-E93DBCA37827}" destId="{BDE38A79-8140-49D8-B357-9D039C88B1A5}" srcOrd="7" destOrd="0" presId="urn:microsoft.com/office/officeart/2005/8/layout/vList2"/>
    <dgm:cxn modelId="{B999891F-5AA9-4095-BDD8-043FECEBD3F0}" type="presParOf" srcId="{68B698D9-E59D-4E8D-BECA-E93DBCA37827}" destId="{269F14B2-9ACF-4EB4-9645-8DEB00252C2E}" srcOrd="8" destOrd="0" presId="urn:microsoft.com/office/officeart/2005/8/layout/vList2"/>
    <dgm:cxn modelId="{8BD35A24-ED58-4FC5-B5AB-1ACA2F78934F}" type="presParOf" srcId="{68B698D9-E59D-4E8D-BECA-E93DBCA37827}" destId="{8B80C4A0-CD0D-48FD-8A51-BF968219F69F}" srcOrd="9" destOrd="0" presId="urn:microsoft.com/office/officeart/2005/8/layout/vList2"/>
    <dgm:cxn modelId="{074F9046-B5CF-45E1-A3B0-DAFA50409772}" type="presParOf" srcId="{68B698D9-E59D-4E8D-BECA-E93DBCA37827}" destId="{ED764E22-0673-4354-A8FD-9F2AF20B47C8}"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D090AD-F876-4BA0-AFA2-54F407CC92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AF594B60-7A6B-43AF-9A9B-DC268564372A}">
      <dgm:prSet/>
      <dgm:spPr>
        <a:gradFill rotWithShape="0">
          <a:gsLst>
            <a:gs pos="0">
              <a:schemeClr val="tx1"/>
            </a:gs>
            <a:gs pos="50000">
              <a:schemeClr val="tx2">
                <a:lumMod val="60000"/>
                <a:lumOff val="40000"/>
              </a:schemeClr>
            </a:gs>
            <a:gs pos="100000">
              <a:schemeClr val="tx1"/>
            </a:gs>
          </a:gsLst>
          <a:lin ang="5400000" scaled="0"/>
        </a:gradFill>
      </dgm:spPr>
      <dgm:t>
        <a:bodyPr/>
        <a:lstStyle/>
        <a:p>
          <a:pPr algn="just" rtl="0"/>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análisis de los datos recuperados permitió resumir  la necesidad que tienen los guardiamarinas de esta institución, en apoyarse de un simulador que los ayude a ejercitarse y observar el dinamismo de la simulación en la maniobra de un buque. </a:t>
          </a:r>
          <a:endParaRPr lang="es-PE"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FDBDC2B-CEC3-4897-803C-FDACF7975CF0}" type="parTrans" cxnId="{1E113303-876C-4507-8F4E-4D65E4089FD8}">
      <dgm:prSet/>
      <dgm:spPr/>
      <dgm:t>
        <a:bodyPr/>
        <a:lstStyle/>
        <a:p>
          <a:endParaRPr lang="es-PE"/>
        </a:p>
      </dgm:t>
    </dgm:pt>
    <dgm:pt modelId="{F8680F11-C75F-4826-90A6-22352D2B5550}" type="sibTrans" cxnId="{1E113303-876C-4507-8F4E-4D65E4089FD8}">
      <dgm:prSet/>
      <dgm:spPr/>
      <dgm:t>
        <a:bodyPr/>
        <a:lstStyle/>
        <a:p>
          <a:endParaRPr lang="es-PE"/>
        </a:p>
      </dgm:t>
    </dgm:pt>
    <dgm:pt modelId="{04113BA0-E623-431D-95C7-94B3DB971A39}">
      <dgm:prSet/>
      <dgm:spPr>
        <a:gradFill rotWithShape="0">
          <a:gsLst>
            <a:gs pos="0">
              <a:schemeClr val="tx1"/>
            </a:gs>
            <a:gs pos="50000">
              <a:schemeClr val="tx2">
                <a:lumMod val="60000"/>
                <a:lumOff val="40000"/>
              </a:schemeClr>
            </a:gs>
            <a:gs pos="100000">
              <a:schemeClr val="tx1"/>
            </a:gs>
          </a:gsLst>
          <a:lin ang="5400000" scaled="0"/>
        </a:gradFill>
      </dgm:spPr>
      <dgm:t>
        <a:bodyPr/>
        <a:lstStyle/>
        <a:p>
          <a:pPr algn="just" rtl="0"/>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desconocimiento práctico de las materias relacionadas a las actividades del puente de mando de una unidad naval impartidas durante el periodo de formación de los guardiamarinas, evidenciado en los resultados de los estudios realizados a señores oficiales de las unidades navales visitadas limita el desarrollo profesional de los oficiales recién graduados.</a:t>
          </a:r>
          <a:endParaRPr lang="es-PE"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1694D8-F8A3-431E-8A3A-0B3A3938F452}" type="parTrans" cxnId="{633E9F59-C516-4FFD-9C60-C62174D5D841}">
      <dgm:prSet/>
      <dgm:spPr/>
      <dgm:t>
        <a:bodyPr/>
        <a:lstStyle/>
        <a:p>
          <a:endParaRPr lang="es-PE"/>
        </a:p>
      </dgm:t>
    </dgm:pt>
    <dgm:pt modelId="{A3EF8C5F-D61F-4939-AF5E-DA8E1BEE8D97}" type="sibTrans" cxnId="{633E9F59-C516-4FFD-9C60-C62174D5D841}">
      <dgm:prSet/>
      <dgm:spPr/>
      <dgm:t>
        <a:bodyPr/>
        <a:lstStyle/>
        <a:p>
          <a:endParaRPr lang="es-PE"/>
        </a:p>
      </dgm:t>
    </dgm:pt>
    <dgm:pt modelId="{7E58897C-4524-40C6-8232-4DDDC1FF6303}">
      <dgm:prSet/>
      <dgm:spPr>
        <a:gradFill rotWithShape="0">
          <a:gsLst>
            <a:gs pos="0">
              <a:schemeClr val="tx1"/>
            </a:gs>
            <a:gs pos="50000">
              <a:schemeClr val="tx2">
                <a:lumMod val="60000"/>
                <a:lumOff val="40000"/>
              </a:schemeClr>
            </a:gs>
            <a:gs pos="100000">
              <a:schemeClr val="tx1"/>
            </a:gs>
          </a:gsLst>
          <a:lin ang="5400000" scaled="0"/>
        </a:gradFill>
      </dgm:spPr>
      <dgm:t>
        <a:bodyPr/>
        <a:lstStyle/>
        <a:p>
          <a:pPr algn="just" rtl="0"/>
          <a:r>
            <a:rPr lang="es-E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 implementación de este sistema permitirá a los guardiamarinas practicar, entrenarse y autoevaluarse ante situaciones especiales durante la navegación al tomar decisiones oportunas en tiempos cortos </a:t>
          </a:r>
          <a:endParaRPr lang="es-PE"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A84B5ED-F6EB-4D15-995E-B4A669887DC2}" type="parTrans" cxnId="{A3B73EE8-9047-4898-BB4F-402C83802A14}">
      <dgm:prSet/>
      <dgm:spPr/>
      <dgm:t>
        <a:bodyPr/>
        <a:lstStyle/>
        <a:p>
          <a:endParaRPr lang="es-PE"/>
        </a:p>
      </dgm:t>
    </dgm:pt>
    <dgm:pt modelId="{3F0D9750-D045-422F-978B-BF19A7334146}" type="sibTrans" cxnId="{A3B73EE8-9047-4898-BB4F-402C83802A14}">
      <dgm:prSet/>
      <dgm:spPr/>
      <dgm:t>
        <a:bodyPr/>
        <a:lstStyle/>
        <a:p>
          <a:endParaRPr lang="es-PE"/>
        </a:p>
      </dgm:t>
    </dgm:pt>
    <dgm:pt modelId="{27D71476-FE3B-4EAB-92B0-7665B9BB96D4}" type="pres">
      <dgm:prSet presAssocID="{84D090AD-F876-4BA0-AFA2-54F407CC920F}" presName="linear" presStyleCnt="0">
        <dgm:presLayoutVars>
          <dgm:animLvl val="lvl"/>
          <dgm:resizeHandles val="exact"/>
        </dgm:presLayoutVars>
      </dgm:prSet>
      <dgm:spPr/>
      <dgm:t>
        <a:bodyPr/>
        <a:lstStyle/>
        <a:p>
          <a:endParaRPr lang="es-PE"/>
        </a:p>
      </dgm:t>
    </dgm:pt>
    <dgm:pt modelId="{F06F83C5-323E-487F-9015-83F2B848313C}" type="pres">
      <dgm:prSet presAssocID="{AF594B60-7A6B-43AF-9A9B-DC268564372A}" presName="parentText" presStyleLbl="node1" presStyleIdx="0" presStyleCnt="3">
        <dgm:presLayoutVars>
          <dgm:chMax val="0"/>
          <dgm:bulletEnabled val="1"/>
        </dgm:presLayoutVars>
      </dgm:prSet>
      <dgm:spPr/>
      <dgm:t>
        <a:bodyPr/>
        <a:lstStyle/>
        <a:p>
          <a:endParaRPr lang="es-PE"/>
        </a:p>
      </dgm:t>
    </dgm:pt>
    <dgm:pt modelId="{0B63B4CF-CC7F-403E-96D0-8117D5C2E2EA}" type="pres">
      <dgm:prSet presAssocID="{F8680F11-C75F-4826-90A6-22352D2B5550}" presName="spacer" presStyleCnt="0"/>
      <dgm:spPr/>
    </dgm:pt>
    <dgm:pt modelId="{79E09832-AE70-45DE-9F96-6D49448C6851}" type="pres">
      <dgm:prSet presAssocID="{04113BA0-E623-431D-95C7-94B3DB971A39}" presName="parentText" presStyleLbl="node1" presStyleIdx="1" presStyleCnt="3">
        <dgm:presLayoutVars>
          <dgm:chMax val="0"/>
          <dgm:bulletEnabled val="1"/>
        </dgm:presLayoutVars>
      </dgm:prSet>
      <dgm:spPr/>
      <dgm:t>
        <a:bodyPr/>
        <a:lstStyle/>
        <a:p>
          <a:endParaRPr lang="es-PE"/>
        </a:p>
      </dgm:t>
    </dgm:pt>
    <dgm:pt modelId="{CBE6F813-99D1-4886-BC12-0B99960347C0}" type="pres">
      <dgm:prSet presAssocID="{A3EF8C5F-D61F-4939-AF5E-DA8E1BEE8D97}" presName="spacer" presStyleCnt="0"/>
      <dgm:spPr/>
    </dgm:pt>
    <dgm:pt modelId="{6EB0FB53-2EB2-4C25-8739-85A0E4AB5F8C}" type="pres">
      <dgm:prSet presAssocID="{7E58897C-4524-40C6-8232-4DDDC1FF6303}" presName="parentText" presStyleLbl="node1" presStyleIdx="2" presStyleCnt="3">
        <dgm:presLayoutVars>
          <dgm:chMax val="0"/>
          <dgm:bulletEnabled val="1"/>
        </dgm:presLayoutVars>
      </dgm:prSet>
      <dgm:spPr/>
      <dgm:t>
        <a:bodyPr/>
        <a:lstStyle/>
        <a:p>
          <a:endParaRPr lang="es-PE"/>
        </a:p>
      </dgm:t>
    </dgm:pt>
  </dgm:ptLst>
  <dgm:cxnLst>
    <dgm:cxn modelId="{633E9F59-C516-4FFD-9C60-C62174D5D841}" srcId="{84D090AD-F876-4BA0-AFA2-54F407CC920F}" destId="{04113BA0-E623-431D-95C7-94B3DB971A39}" srcOrd="1" destOrd="0" parTransId="{C71694D8-F8A3-431E-8A3A-0B3A3938F452}" sibTransId="{A3EF8C5F-D61F-4939-AF5E-DA8E1BEE8D97}"/>
    <dgm:cxn modelId="{E5F1EEFE-D5C0-4BF3-B1AC-2D92405C51FC}" type="presOf" srcId="{84D090AD-F876-4BA0-AFA2-54F407CC920F}" destId="{27D71476-FE3B-4EAB-92B0-7665B9BB96D4}" srcOrd="0" destOrd="0" presId="urn:microsoft.com/office/officeart/2005/8/layout/vList2"/>
    <dgm:cxn modelId="{A3B73EE8-9047-4898-BB4F-402C83802A14}" srcId="{84D090AD-F876-4BA0-AFA2-54F407CC920F}" destId="{7E58897C-4524-40C6-8232-4DDDC1FF6303}" srcOrd="2" destOrd="0" parTransId="{8A84B5ED-F6EB-4D15-995E-B4A669887DC2}" sibTransId="{3F0D9750-D045-422F-978B-BF19A7334146}"/>
    <dgm:cxn modelId="{69A2D1A0-CC86-453A-9B70-ED114FA9EBBC}" type="presOf" srcId="{04113BA0-E623-431D-95C7-94B3DB971A39}" destId="{79E09832-AE70-45DE-9F96-6D49448C6851}" srcOrd="0" destOrd="0" presId="urn:microsoft.com/office/officeart/2005/8/layout/vList2"/>
    <dgm:cxn modelId="{1E113303-876C-4507-8F4E-4D65E4089FD8}" srcId="{84D090AD-F876-4BA0-AFA2-54F407CC920F}" destId="{AF594B60-7A6B-43AF-9A9B-DC268564372A}" srcOrd="0" destOrd="0" parTransId="{3FDBDC2B-CEC3-4897-803C-FDACF7975CF0}" sibTransId="{F8680F11-C75F-4826-90A6-22352D2B5550}"/>
    <dgm:cxn modelId="{535CB40A-1541-4640-9E50-9CF22618550F}" type="presOf" srcId="{7E58897C-4524-40C6-8232-4DDDC1FF6303}" destId="{6EB0FB53-2EB2-4C25-8739-85A0E4AB5F8C}" srcOrd="0" destOrd="0" presId="urn:microsoft.com/office/officeart/2005/8/layout/vList2"/>
    <dgm:cxn modelId="{48CB2FD5-41A5-420C-99B1-120EA01C601A}" type="presOf" srcId="{AF594B60-7A6B-43AF-9A9B-DC268564372A}" destId="{F06F83C5-323E-487F-9015-83F2B848313C}" srcOrd="0" destOrd="0" presId="urn:microsoft.com/office/officeart/2005/8/layout/vList2"/>
    <dgm:cxn modelId="{226F6951-1175-4770-A24F-4D0073C82F74}" type="presParOf" srcId="{27D71476-FE3B-4EAB-92B0-7665B9BB96D4}" destId="{F06F83C5-323E-487F-9015-83F2B848313C}" srcOrd="0" destOrd="0" presId="urn:microsoft.com/office/officeart/2005/8/layout/vList2"/>
    <dgm:cxn modelId="{8AAA468E-26FF-466E-A734-D400F25AFF65}" type="presParOf" srcId="{27D71476-FE3B-4EAB-92B0-7665B9BB96D4}" destId="{0B63B4CF-CC7F-403E-96D0-8117D5C2E2EA}" srcOrd="1" destOrd="0" presId="urn:microsoft.com/office/officeart/2005/8/layout/vList2"/>
    <dgm:cxn modelId="{FDEED14E-0325-4D7F-A24F-37478B5D631F}" type="presParOf" srcId="{27D71476-FE3B-4EAB-92B0-7665B9BB96D4}" destId="{79E09832-AE70-45DE-9F96-6D49448C6851}" srcOrd="2" destOrd="0" presId="urn:microsoft.com/office/officeart/2005/8/layout/vList2"/>
    <dgm:cxn modelId="{4DA5C80E-0370-4F73-BE4D-5B40ED057194}" type="presParOf" srcId="{27D71476-FE3B-4EAB-92B0-7665B9BB96D4}" destId="{CBE6F813-99D1-4886-BC12-0B99960347C0}" srcOrd="3" destOrd="0" presId="urn:microsoft.com/office/officeart/2005/8/layout/vList2"/>
    <dgm:cxn modelId="{24B1F99E-25D2-4F00-AFD9-441FD68607E2}" type="presParOf" srcId="{27D71476-FE3B-4EAB-92B0-7665B9BB96D4}" destId="{6EB0FB53-2EB2-4C25-8739-85A0E4AB5F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CF2166-2671-426A-A2F6-21AE2EDE08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C6E79404-2322-4587-BD44-669082A6D524}">
      <dgm:prSet/>
      <dgm:spPr>
        <a:gradFill rotWithShape="0">
          <a:gsLst>
            <a:gs pos="0">
              <a:schemeClr val="tx1"/>
            </a:gs>
            <a:gs pos="50000">
              <a:schemeClr val="tx2">
                <a:lumMod val="60000"/>
                <a:lumOff val="40000"/>
              </a:schemeClr>
            </a:gs>
            <a:gs pos="100000">
              <a:schemeClr val="tx1"/>
            </a:gs>
          </a:gsLst>
          <a:lin ang="5400000" scaled="0"/>
        </a:gradFill>
      </dgm:spPr>
      <dgm:t>
        <a:bodyPr/>
        <a:lstStyle/>
        <a:p>
          <a:pPr algn="just" rtl="0"/>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Incluir al sistema los módulos o ejercicios necesarios para que los guardiamarinas u otros usuarios en calidad de estudiantes cuenten con una amplia gama de ellos y puedan tener más opciones para su aprendizaje. </a:t>
          </a:r>
          <a:endParaRPr lang="es-PE"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5C5947D-2777-48ED-BEA6-AF70DC7CE9DA}" type="parTrans" cxnId="{65924EE2-A1C8-4799-BEAA-304878EE94EF}">
      <dgm:prSet/>
      <dgm:spPr/>
      <dgm:t>
        <a:bodyPr/>
        <a:lstStyle/>
        <a:p>
          <a:endParaRPr lang="es-PE"/>
        </a:p>
      </dgm:t>
    </dgm:pt>
    <dgm:pt modelId="{3FE53834-A14A-411B-8819-A515B3FDFA89}" type="sibTrans" cxnId="{65924EE2-A1C8-4799-BEAA-304878EE94EF}">
      <dgm:prSet/>
      <dgm:spPr/>
      <dgm:t>
        <a:bodyPr/>
        <a:lstStyle/>
        <a:p>
          <a:endParaRPr lang="es-PE"/>
        </a:p>
      </dgm:t>
    </dgm:pt>
    <dgm:pt modelId="{1F7BBF51-979B-42AB-9729-B337B27889EF}">
      <dgm:prSet/>
      <dgm:spPr>
        <a:gradFill rotWithShape="0">
          <a:gsLst>
            <a:gs pos="0">
              <a:schemeClr val="tx1"/>
            </a:gs>
            <a:gs pos="50000">
              <a:schemeClr val="tx2">
                <a:lumMod val="60000"/>
                <a:lumOff val="40000"/>
              </a:schemeClr>
            </a:gs>
            <a:gs pos="100000">
              <a:schemeClr val="tx1"/>
            </a:gs>
          </a:gsLst>
          <a:lin ang="5400000" scaled="0"/>
        </a:gradFill>
      </dgm:spPr>
      <dgm:t>
        <a:bodyPr/>
        <a:lstStyle/>
        <a:p>
          <a:pPr algn="just" rtl="0"/>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Considerar los periodos de entrenamiento en base a las horas prácticas destinadas para cada materia de acuerdo a la malla curricular para complementar las clases teóricas impartidas. </a:t>
          </a:r>
          <a:endParaRPr lang="es-PE"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6915C96-D548-4021-8113-642408DF55E7}" type="parTrans" cxnId="{0B4257F2-EF9A-4C7D-B09E-8358DAA38302}">
      <dgm:prSet/>
      <dgm:spPr/>
      <dgm:t>
        <a:bodyPr/>
        <a:lstStyle/>
        <a:p>
          <a:endParaRPr lang="es-PE"/>
        </a:p>
      </dgm:t>
    </dgm:pt>
    <dgm:pt modelId="{F7F8A649-097B-47F8-9F28-CDE28384225E}" type="sibTrans" cxnId="{0B4257F2-EF9A-4C7D-B09E-8358DAA38302}">
      <dgm:prSet/>
      <dgm:spPr/>
      <dgm:t>
        <a:bodyPr/>
        <a:lstStyle/>
        <a:p>
          <a:endParaRPr lang="es-PE"/>
        </a:p>
      </dgm:t>
    </dgm:pt>
    <dgm:pt modelId="{E6020156-4DEA-460E-AE6C-FA89A8669EB0}">
      <dgm:prSet/>
      <dgm:spPr>
        <a:gradFill rotWithShape="0">
          <a:gsLst>
            <a:gs pos="0">
              <a:schemeClr val="tx1"/>
            </a:gs>
            <a:gs pos="50000">
              <a:schemeClr val="tx2">
                <a:lumMod val="60000"/>
                <a:lumOff val="40000"/>
              </a:schemeClr>
            </a:gs>
            <a:gs pos="100000">
              <a:schemeClr val="tx1"/>
            </a:gs>
          </a:gsLst>
          <a:lin ang="5400000" scaled="0"/>
        </a:gradFill>
      </dgm:spPr>
      <dgm:t>
        <a:bodyPr/>
        <a:lstStyle/>
        <a:p>
          <a:pPr algn="just" rtl="0"/>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Cuando se impartan los periodos de entrenamiento se deberán realizar charlas inductivas previas, para lograr un manejo eficiente de los equipos que conforman la infraestructura del sistema.</a:t>
          </a:r>
          <a:endParaRPr lang="es-PE"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0F41B6B-9623-4DC7-9DFD-71917E86FFBD}" type="parTrans" cxnId="{BDE27602-00AD-493F-8E83-EB9E8686A659}">
      <dgm:prSet/>
      <dgm:spPr/>
      <dgm:t>
        <a:bodyPr/>
        <a:lstStyle/>
        <a:p>
          <a:endParaRPr lang="es-PE"/>
        </a:p>
      </dgm:t>
    </dgm:pt>
    <dgm:pt modelId="{E6ED6FC8-E860-41D3-BCF0-88B6DAE95CDB}" type="sibTrans" cxnId="{BDE27602-00AD-493F-8E83-EB9E8686A659}">
      <dgm:prSet/>
      <dgm:spPr/>
      <dgm:t>
        <a:bodyPr/>
        <a:lstStyle/>
        <a:p>
          <a:endParaRPr lang="es-PE"/>
        </a:p>
      </dgm:t>
    </dgm:pt>
    <dgm:pt modelId="{092236CA-8F03-4029-8A5C-244E004F05EB}" type="pres">
      <dgm:prSet presAssocID="{79CF2166-2671-426A-A2F6-21AE2EDE086C}" presName="linear" presStyleCnt="0">
        <dgm:presLayoutVars>
          <dgm:animLvl val="lvl"/>
          <dgm:resizeHandles val="exact"/>
        </dgm:presLayoutVars>
      </dgm:prSet>
      <dgm:spPr/>
      <dgm:t>
        <a:bodyPr/>
        <a:lstStyle/>
        <a:p>
          <a:endParaRPr lang="es-PE"/>
        </a:p>
      </dgm:t>
    </dgm:pt>
    <dgm:pt modelId="{A1B82437-7AB5-48ED-AB45-DDC7D137733A}" type="pres">
      <dgm:prSet presAssocID="{C6E79404-2322-4587-BD44-669082A6D524}" presName="parentText" presStyleLbl="node1" presStyleIdx="0" presStyleCnt="3">
        <dgm:presLayoutVars>
          <dgm:chMax val="0"/>
          <dgm:bulletEnabled val="1"/>
        </dgm:presLayoutVars>
      </dgm:prSet>
      <dgm:spPr/>
      <dgm:t>
        <a:bodyPr/>
        <a:lstStyle/>
        <a:p>
          <a:endParaRPr lang="es-PE"/>
        </a:p>
      </dgm:t>
    </dgm:pt>
    <dgm:pt modelId="{B7F1C81F-98D9-4772-97AE-A2B19950D73E}" type="pres">
      <dgm:prSet presAssocID="{3FE53834-A14A-411B-8819-A515B3FDFA89}" presName="spacer" presStyleCnt="0"/>
      <dgm:spPr/>
    </dgm:pt>
    <dgm:pt modelId="{A1EF0323-1308-4C5B-B9EB-8DED2A5991C7}" type="pres">
      <dgm:prSet presAssocID="{1F7BBF51-979B-42AB-9729-B337B27889EF}" presName="parentText" presStyleLbl="node1" presStyleIdx="1" presStyleCnt="3">
        <dgm:presLayoutVars>
          <dgm:chMax val="0"/>
          <dgm:bulletEnabled val="1"/>
        </dgm:presLayoutVars>
      </dgm:prSet>
      <dgm:spPr/>
      <dgm:t>
        <a:bodyPr/>
        <a:lstStyle/>
        <a:p>
          <a:endParaRPr lang="es-PE"/>
        </a:p>
      </dgm:t>
    </dgm:pt>
    <dgm:pt modelId="{661BA680-CDAC-49B8-B950-46728B7E078A}" type="pres">
      <dgm:prSet presAssocID="{F7F8A649-097B-47F8-9F28-CDE28384225E}" presName="spacer" presStyleCnt="0"/>
      <dgm:spPr/>
    </dgm:pt>
    <dgm:pt modelId="{9056C200-B691-4129-A9E6-4323ADA56F46}" type="pres">
      <dgm:prSet presAssocID="{E6020156-4DEA-460E-AE6C-FA89A8669EB0}" presName="parentText" presStyleLbl="node1" presStyleIdx="2" presStyleCnt="3">
        <dgm:presLayoutVars>
          <dgm:chMax val="0"/>
          <dgm:bulletEnabled val="1"/>
        </dgm:presLayoutVars>
      </dgm:prSet>
      <dgm:spPr/>
      <dgm:t>
        <a:bodyPr/>
        <a:lstStyle/>
        <a:p>
          <a:endParaRPr lang="es-PE"/>
        </a:p>
      </dgm:t>
    </dgm:pt>
  </dgm:ptLst>
  <dgm:cxnLst>
    <dgm:cxn modelId="{65924EE2-A1C8-4799-BEAA-304878EE94EF}" srcId="{79CF2166-2671-426A-A2F6-21AE2EDE086C}" destId="{C6E79404-2322-4587-BD44-669082A6D524}" srcOrd="0" destOrd="0" parTransId="{55C5947D-2777-48ED-BEA6-AF70DC7CE9DA}" sibTransId="{3FE53834-A14A-411B-8819-A515B3FDFA89}"/>
    <dgm:cxn modelId="{49500809-9E79-46E4-9306-9E7056B51073}" type="presOf" srcId="{E6020156-4DEA-460E-AE6C-FA89A8669EB0}" destId="{9056C200-B691-4129-A9E6-4323ADA56F46}" srcOrd="0" destOrd="0" presId="urn:microsoft.com/office/officeart/2005/8/layout/vList2"/>
    <dgm:cxn modelId="{BDE27602-00AD-493F-8E83-EB9E8686A659}" srcId="{79CF2166-2671-426A-A2F6-21AE2EDE086C}" destId="{E6020156-4DEA-460E-AE6C-FA89A8669EB0}" srcOrd="2" destOrd="0" parTransId="{E0F41B6B-9623-4DC7-9DFD-71917E86FFBD}" sibTransId="{E6ED6FC8-E860-41D3-BCF0-88B6DAE95CDB}"/>
    <dgm:cxn modelId="{F22610D9-068F-4A12-A7DA-19ACE93C29F1}" type="presOf" srcId="{C6E79404-2322-4587-BD44-669082A6D524}" destId="{A1B82437-7AB5-48ED-AB45-DDC7D137733A}" srcOrd="0" destOrd="0" presId="urn:microsoft.com/office/officeart/2005/8/layout/vList2"/>
    <dgm:cxn modelId="{F134FDBB-13AD-4DA9-B426-A811B289E523}" type="presOf" srcId="{79CF2166-2671-426A-A2F6-21AE2EDE086C}" destId="{092236CA-8F03-4029-8A5C-244E004F05EB}" srcOrd="0" destOrd="0" presId="urn:microsoft.com/office/officeart/2005/8/layout/vList2"/>
    <dgm:cxn modelId="{0B4257F2-EF9A-4C7D-B09E-8358DAA38302}" srcId="{79CF2166-2671-426A-A2F6-21AE2EDE086C}" destId="{1F7BBF51-979B-42AB-9729-B337B27889EF}" srcOrd="1" destOrd="0" parTransId="{56915C96-D548-4021-8113-642408DF55E7}" sibTransId="{F7F8A649-097B-47F8-9F28-CDE28384225E}"/>
    <dgm:cxn modelId="{F07C1872-3C74-4FBA-9AFA-3F8956730AE4}" type="presOf" srcId="{1F7BBF51-979B-42AB-9729-B337B27889EF}" destId="{A1EF0323-1308-4C5B-B9EB-8DED2A5991C7}" srcOrd="0" destOrd="0" presId="urn:microsoft.com/office/officeart/2005/8/layout/vList2"/>
    <dgm:cxn modelId="{B50DA7D1-9F66-47F2-96DA-6F9E427CCDEB}" type="presParOf" srcId="{092236CA-8F03-4029-8A5C-244E004F05EB}" destId="{A1B82437-7AB5-48ED-AB45-DDC7D137733A}" srcOrd="0" destOrd="0" presId="urn:microsoft.com/office/officeart/2005/8/layout/vList2"/>
    <dgm:cxn modelId="{00295232-F7CA-41C2-8E53-5FBBC367374A}" type="presParOf" srcId="{092236CA-8F03-4029-8A5C-244E004F05EB}" destId="{B7F1C81F-98D9-4772-97AE-A2B19950D73E}" srcOrd="1" destOrd="0" presId="urn:microsoft.com/office/officeart/2005/8/layout/vList2"/>
    <dgm:cxn modelId="{42BDC859-1364-4EC5-88E3-7073A3755624}" type="presParOf" srcId="{092236CA-8F03-4029-8A5C-244E004F05EB}" destId="{A1EF0323-1308-4C5B-B9EB-8DED2A5991C7}" srcOrd="2" destOrd="0" presId="urn:microsoft.com/office/officeart/2005/8/layout/vList2"/>
    <dgm:cxn modelId="{572BC141-2636-4443-9BF0-08BD2FC29012}" type="presParOf" srcId="{092236CA-8F03-4029-8A5C-244E004F05EB}" destId="{661BA680-CDAC-49B8-B950-46728B7E078A}" srcOrd="3" destOrd="0" presId="urn:microsoft.com/office/officeart/2005/8/layout/vList2"/>
    <dgm:cxn modelId="{0D5CBEDC-970B-42D7-9BC2-BCE6D301B05E}" type="presParOf" srcId="{092236CA-8F03-4029-8A5C-244E004F05EB}" destId="{9056C200-B691-4129-A9E6-4323ADA56F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181867-C933-4CA2-AD9F-D07C0EAA569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PE"/>
        </a:p>
      </dgm:t>
    </dgm:pt>
    <dgm:pt modelId="{87A654D9-45F9-4023-958F-B5D5F4D3068D}">
      <dgm:prSet phldrT="[Texto]"/>
      <dgm:spPr>
        <a:gradFill rotWithShape="0">
          <a:gsLst>
            <a:gs pos="0">
              <a:schemeClr val="tx1"/>
            </a:gs>
            <a:gs pos="54000">
              <a:schemeClr val="tx1"/>
            </a:gs>
            <a:gs pos="100000">
              <a:schemeClr val="tx1"/>
            </a:gs>
          </a:gsLst>
        </a:gradFill>
        <a:effectLst>
          <a:softEdge rad="127000"/>
        </a:effectLst>
      </dgm:spPr>
      <dgm:t>
        <a:bodyPr/>
        <a:lstStyle/>
        <a:p>
          <a:r>
            <a:rPr lang="es-CL" dirty="0" smtClean="0"/>
            <a:t>Capacidad para defensa y seguridad integral</a:t>
          </a:r>
          <a:endParaRPr lang="es-PE" dirty="0"/>
        </a:p>
      </dgm:t>
    </dgm:pt>
    <dgm:pt modelId="{171C0D1C-BC92-4C84-8055-A7882C3E6ADB}" type="parTrans" cxnId="{5A75F01F-50F1-44C0-B4DC-1B54A076BFAE}">
      <dgm:prSet/>
      <dgm:spPr/>
      <dgm:t>
        <a:bodyPr/>
        <a:lstStyle/>
        <a:p>
          <a:endParaRPr lang="es-PE"/>
        </a:p>
      </dgm:t>
    </dgm:pt>
    <dgm:pt modelId="{4CD1B726-A14F-4909-A932-179D612FA663}" type="sibTrans" cxnId="{5A75F01F-50F1-44C0-B4DC-1B54A076BFAE}">
      <dgm:prSet/>
      <dgm:spPr/>
      <dgm:t>
        <a:bodyPr/>
        <a:lstStyle/>
        <a:p>
          <a:endParaRPr lang="es-PE"/>
        </a:p>
      </dgm:t>
    </dgm:pt>
    <dgm:pt modelId="{AC02BA83-03A9-4173-A264-0C536CE32FE5}">
      <dgm:prSet phldrT="[Texto]"/>
      <dgm:spPr>
        <a:gradFill rotWithShape="0">
          <a:gsLst>
            <a:gs pos="0">
              <a:schemeClr val="tx1"/>
            </a:gs>
            <a:gs pos="54000">
              <a:schemeClr val="tx1"/>
            </a:gs>
            <a:gs pos="100000">
              <a:schemeClr val="tx1"/>
            </a:gs>
          </a:gsLst>
        </a:gradFill>
        <a:effectLst>
          <a:softEdge rad="635000"/>
        </a:effectLst>
      </dgm:spPr>
      <dgm:t>
        <a:bodyPr/>
        <a:lstStyle/>
        <a:p>
          <a:r>
            <a:rPr lang="es-CL" dirty="0" smtClean="0"/>
            <a:t>Eficiencia operacional</a:t>
          </a:r>
          <a:endParaRPr lang="es-PE" dirty="0"/>
        </a:p>
      </dgm:t>
    </dgm:pt>
    <dgm:pt modelId="{EA83C263-71FB-4686-A32E-223AF1F8918A}" type="parTrans" cxnId="{53BF0972-C20B-448B-A7E9-C3ECB2FF85B7}">
      <dgm:prSet/>
      <dgm:spPr/>
      <dgm:t>
        <a:bodyPr/>
        <a:lstStyle/>
        <a:p>
          <a:endParaRPr lang="es-PE"/>
        </a:p>
      </dgm:t>
    </dgm:pt>
    <dgm:pt modelId="{D108B72D-0B3F-4E9C-A3C6-FD4973BB18AA}" type="sibTrans" cxnId="{53BF0972-C20B-448B-A7E9-C3ECB2FF85B7}">
      <dgm:prSet/>
      <dgm:spPr/>
      <dgm:t>
        <a:bodyPr/>
        <a:lstStyle/>
        <a:p>
          <a:endParaRPr lang="es-PE"/>
        </a:p>
      </dgm:t>
    </dgm:pt>
    <dgm:pt modelId="{2BCE3F2F-2CE5-4DDA-A43A-5C611AA6C871}" type="pres">
      <dgm:prSet presAssocID="{DD181867-C933-4CA2-AD9F-D07C0EAA569E}" presName="diagram" presStyleCnt="0">
        <dgm:presLayoutVars>
          <dgm:dir/>
          <dgm:resizeHandles val="exact"/>
        </dgm:presLayoutVars>
      </dgm:prSet>
      <dgm:spPr/>
      <dgm:t>
        <a:bodyPr/>
        <a:lstStyle/>
        <a:p>
          <a:endParaRPr lang="es-PE"/>
        </a:p>
      </dgm:t>
    </dgm:pt>
    <dgm:pt modelId="{0D5FA91D-1B4F-4AFC-98BC-812DD44C4C55}" type="pres">
      <dgm:prSet presAssocID="{87A654D9-45F9-4023-958F-B5D5F4D3068D}" presName="node" presStyleLbl="node1" presStyleIdx="0" presStyleCnt="2" custScaleX="54523" custLinFactNeighborX="-10748">
        <dgm:presLayoutVars>
          <dgm:bulletEnabled val="1"/>
        </dgm:presLayoutVars>
      </dgm:prSet>
      <dgm:spPr/>
      <dgm:t>
        <a:bodyPr/>
        <a:lstStyle/>
        <a:p>
          <a:endParaRPr lang="es-PE"/>
        </a:p>
      </dgm:t>
    </dgm:pt>
    <dgm:pt modelId="{C52423F8-BE8F-43FA-8753-98A29E2579A0}" type="pres">
      <dgm:prSet presAssocID="{4CD1B726-A14F-4909-A932-179D612FA663}" presName="sibTrans" presStyleCnt="0"/>
      <dgm:spPr/>
    </dgm:pt>
    <dgm:pt modelId="{79367688-3873-49B7-9745-61621B3A26D5}" type="pres">
      <dgm:prSet presAssocID="{AC02BA83-03A9-4173-A264-0C536CE32FE5}" presName="node" presStyleLbl="node1" presStyleIdx="1" presStyleCnt="2" custScaleX="55453" custLinFactNeighborX="8755" custLinFactNeighborY="10386">
        <dgm:presLayoutVars>
          <dgm:bulletEnabled val="1"/>
        </dgm:presLayoutVars>
      </dgm:prSet>
      <dgm:spPr/>
      <dgm:t>
        <a:bodyPr/>
        <a:lstStyle/>
        <a:p>
          <a:endParaRPr lang="es-PE"/>
        </a:p>
      </dgm:t>
    </dgm:pt>
  </dgm:ptLst>
  <dgm:cxnLst>
    <dgm:cxn modelId="{5B3DDBC1-DE68-4990-87BE-FCCBD5759938}" type="presOf" srcId="{AC02BA83-03A9-4173-A264-0C536CE32FE5}" destId="{79367688-3873-49B7-9745-61621B3A26D5}" srcOrd="0" destOrd="0" presId="urn:microsoft.com/office/officeart/2005/8/layout/default"/>
    <dgm:cxn modelId="{CF242165-26E7-4F41-B8C1-5A6C3D0BE52C}" type="presOf" srcId="{87A654D9-45F9-4023-958F-B5D5F4D3068D}" destId="{0D5FA91D-1B4F-4AFC-98BC-812DD44C4C55}" srcOrd="0" destOrd="0" presId="urn:microsoft.com/office/officeart/2005/8/layout/default"/>
    <dgm:cxn modelId="{47D38515-FF38-4704-B65D-7848A587E239}" type="presOf" srcId="{DD181867-C933-4CA2-AD9F-D07C0EAA569E}" destId="{2BCE3F2F-2CE5-4DDA-A43A-5C611AA6C871}" srcOrd="0" destOrd="0" presId="urn:microsoft.com/office/officeart/2005/8/layout/default"/>
    <dgm:cxn modelId="{53BF0972-C20B-448B-A7E9-C3ECB2FF85B7}" srcId="{DD181867-C933-4CA2-AD9F-D07C0EAA569E}" destId="{AC02BA83-03A9-4173-A264-0C536CE32FE5}" srcOrd="1" destOrd="0" parTransId="{EA83C263-71FB-4686-A32E-223AF1F8918A}" sibTransId="{D108B72D-0B3F-4E9C-A3C6-FD4973BB18AA}"/>
    <dgm:cxn modelId="{5A75F01F-50F1-44C0-B4DC-1B54A076BFAE}" srcId="{DD181867-C933-4CA2-AD9F-D07C0EAA569E}" destId="{87A654D9-45F9-4023-958F-B5D5F4D3068D}" srcOrd="0" destOrd="0" parTransId="{171C0D1C-BC92-4C84-8055-A7882C3E6ADB}" sibTransId="{4CD1B726-A14F-4909-A932-179D612FA663}"/>
    <dgm:cxn modelId="{847F105A-E8D6-4381-8618-C5883852C153}" type="presParOf" srcId="{2BCE3F2F-2CE5-4DDA-A43A-5C611AA6C871}" destId="{0D5FA91D-1B4F-4AFC-98BC-812DD44C4C55}" srcOrd="0" destOrd="0" presId="urn:microsoft.com/office/officeart/2005/8/layout/default"/>
    <dgm:cxn modelId="{727C63B1-F32C-4C2B-9E9A-CB243C9E3504}" type="presParOf" srcId="{2BCE3F2F-2CE5-4DDA-A43A-5C611AA6C871}" destId="{C52423F8-BE8F-43FA-8753-98A29E2579A0}" srcOrd="1" destOrd="0" presId="urn:microsoft.com/office/officeart/2005/8/layout/default"/>
    <dgm:cxn modelId="{5BDF6BCE-795D-4D4E-B980-7AF04580EB9F}" type="presParOf" srcId="{2BCE3F2F-2CE5-4DDA-A43A-5C611AA6C871}" destId="{79367688-3873-49B7-9745-61621B3A26D5}"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7DA6A-81F4-4242-ACAA-6403C05EEAAF}" type="doc">
      <dgm:prSet loTypeId="urn:microsoft.com/office/officeart/2005/8/layout/hProcess9" loCatId="process" qsTypeId="urn:microsoft.com/office/officeart/2005/8/quickstyle/3d2" qsCatId="3D" csTypeId="urn:microsoft.com/office/officeart/2005/8/colors/accent1_2" csCatId="accent1" phldr="1"/>
      <dgm:spPr/>
    </dgm:pt>
    <dgm:pt modelId="{10772D65-8D3B-4637-B364-682D76A84A7A}">
      <dgm:prSet phldrT="[Texto]"/>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CL" b="0" dirty="0" smtClean="0"/>
            <a:t>Capacitación del talento humano</a:t>
          </a:r>
          <a:endParaRPr lang="es-PE" b="0" dirty="0"/>
        </a:p>
      </dgm:t>
    </dgm:pt>
    <dgm:pt modelId="{139F7B55-5804-47D2-B7FD-8D146973DF46}" type="parTrans" cxnId="{64ED95C7-C074-41F1-9E9D-EC9E2812D369}">
      <dgm:prSet/>
      <dgm:spPr/>
      <dgm:t>
        <a:bodyPr/>
        <a:lstStyle/>
        <a:p>
          <a:endParaRPr lang="es-PE"/>
        </a:p>
      </dgm:t>
    </dgm:pt>
    <dgm:pt modelId="{FD12B12D-4557-49D8-A210-3353EFC26061}" type="sibTrans" cxnId="{64ED95C7-C074-41F1-9E9D-EC9E2812D369}">
      <dgm:prSet/>
      <dgm:spPr/>
      <dgm:t>
        <a:bodyPr/>
        <a:lstStyle/>
        <a:p>
          <a:endParaRPr lang="es-PE"/>
        </a:p>
      </dgm:t>
    </dgm:pt>
    <dgm:pt modelId="{53C58016-4C6C-4E22-A70F-A58278F6F999}">
      <dgm:prSet phldrT="[Texto]"/>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b="0" dirty="0" smtClean="0"/>
            <a:t>formación por competencias</a:t>
          </a:r>
          <a:endParaRPr lang="es-PE" b="0" dirty="0"/>
        </a:p>
      </dgm:t>
    </dgm:pt>
    <dgm:pt modelId="{01780D02-7642-4F6F-B009-A0BE60ADF73A}" type="parTrans" cxnId="{3BAEE053-7FAF-41A6-BF81-CEBFF475C44C}">
      <dgm:prSet/>
      <dgm:spPr/>
      <dgm:t>
        <a:bodyPr/>
        <a:lstStyle/>
        <a:p>
          <a:endParaRPr lang="es-PE"/>
        </a:p>
      </dgm:t>
    </dgm:pt>
    <dgm:pt modelId="{8EBF9C48-3183-4EBD-8E3D-45E10F04BCD9}" type="sibTrans" cxnId="{3BAEE053-7FAF-41A6-BF81-CEBFF475C44C}">
      <dgm:prSet/>
      <dgm:spPr/>
      <dgm:t>
        <a:bodyPr/>
        <a:lstStyle/>
        <a:p>
          <a:endParaRPr lang="es-PE"/>
        </a:p>
      </dgm:t>
    </dgm:pt>
    <dgm:pt modelId="{6E111C69-AF4B-40AB-A011-343ED9F222A2}">
      <dgm:prSet phldrT="[Texto]"/>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b="0" dirty="0" smtClean="0"/>
            <a:t>logros de aprendizaje </a:t>
          </a:r>
          <a:endParaRPr lang="es-PE" b="0" dirty="0"/>
        </a:p>
      </dgm:t>
    </dgm:pt>
    <dgm:pt modelId="{5D83EE74-D7B4-4026-A559-82A190CF143C}" type="parTrans" cxnId="{186615F9-680C-4BAD-83FB-557C037972E9}">
      <dgm:prSet/>
      <dgm:spPr/>
      <dgm:t>
        <a:bodyPr/>
        <a:lstStyle/>
        <a:p>
          <a:endParaRPr lang="es-PE"/>
        </a:p>
      </dgm:t>
    </dgm:pt>
    <dgm:pt modelId="{4DAAF5EA-0C1A-40E3-8DBB-B5936550AE87}" type="sibTrans" cxnId="{186615F9-680C-4BAD-83FB-557C037972E9}">
      <dgm:prSet/>
      <dgm:spPr/>
      <dgm:t>
        <a:bodyPr/>
        <a:lstStyle/>
        <a:p>
          <a:endParaRPr lang="es-PE"/>
        </a:p>
      </dgm:t>
    </dgm:pt>
    <dgm:pt modelId="{EACD1C2D-9E6D-4F1F-BB14-D1AF98F0ED69}">
      <dgm:prSet phldrT="[Texto]"/>
      <dgm:spPr>
        <a:gradFill rotWithShape="0">
          <a:gsLst>
            <a:gs pos="0">
              <a:schemeClr val="tx1"/>
            </a:gs>
            <a:gs pos="80000">
              <a:schemeClr val="accent1">
                <a:hueOff val="0"/>
                <a:satOff val="0"/>
                <a:lumOff val="0"/>
                <a:alphaOff val="0"/>
                <a:shade val="93000"/>
                <a:satMod val="130000"/>
              </a:schemeClr>
            </a:gs>
            <a:gs pos="100000">
              <a:schemeClr val="tx1"/>
            </a:gs>
          </a:gsLst>
        </a:gradFill>
      </dgm:spPr>
      <dgm:t>
        <a:bodyPr/>
        <a:lstStyle/>
        <a:p>
          <a:r>
            <a:rPr lang="es-ES" b="0" dirty="0" smtClean="0"/>
            <a:t>oficiales aptos para la participación en las operaciones navales</a:t>
          </a:r>
          <a:endParaRPr lang="es-PE" b="0" dirty="0"/>
        </a:p>
      </dgm:t>
    </dgm:pt>
    <dgm:pt modelId="{7D50D4DB-139C-4255-9D3B-2C055B2CF3A5}" type="parTrans" cxnId="{2CBC8EE2-9330-4AA8-894C-9CCB51FFE8DE}">
      <dgm:prSet/>
      <dgm:spPr/>
      <dgm:t>
        <a:bodyPr/>
        <a:lstStyle/>
        <a:p>
          <a:endParaRPr lang="es-PE"/>
        </a:p>
      </dgm:t>
    </dgm:pt>
    <dgm:pt modelId="{AA80B985-30BE-43B3-9649-7BC1D6E36C47}" type="sibTrans" cxnId="{2CBC8EE2-9330-4AA8-894C-9CCB51FFE8DE}">
      <dgm:prSet/>
      <dgm:spPr/>
      <dgm:t>
        <a:bodyPr/>
        <a:lstStyle/>
        <a:p>
          <a:endParaRPr lang="es-PE"/>
        </a:p>
      </dgm:t>
    </dgm:pt>
    <dgm:pt modelId="{A9DCAE1E-684D-4F81-B10E-AC1606666821}" type="pres">
      <dgm:prSet presAssocID="{36F7DA6A-81F4-4242-ACAA-6403C05EEAAF}" presName="CompostProcess" presStyleCnt="0">
        <dgm:presLayoutVars>
          <dgm:dir/>
          <dgm:resizeHandles val="exact"/>
        </dgm:presLayoutVars>
      </dgm:prSet>
      <dgm:spPr/>
    </dgm:pt>
    <dgm:pt modelId="{EA212DCF-A693-4B18-9382-E62EF7976B45}" type="pres">
      <dgm:prSet presAssocID="{36F7DA6A-81F4-4242-ACAA-6403C05EEAAF}" presName="arrow" presStyleLbl="bgShp" presStyleIdx="0" presStyleCnt="1"/>
      <dgm:spPr>
        <a:gradFill rotWithShape="0">
          <a:gsLst>
            <a:gs pos="0">
              <a:schemeClr val="tx1">
                <a:lumMod val="85000"/>
                <a:lumOff val="15000"/>
              </a:schemeClr>
            </a:gs>
            <a:gs pos="80000">
              <a:schemeClr val="accent1">
                <a:tint val="40000"/>
                <a:hueOff val="0"/>
                <a:satOff val="0"/>
                <a:lumOff val="0"/>
                <a:alphaOff val="0"/>
                <a:shade val="93000"/>
                <a:satMod val="130000"/>
              </a:schemeClr>
            </a:gs>
            <a:gs pos="100000">
              <a:schemeClr val="bg1"/>
            </a:gs>
          </a:gsLst>
        </a:gradFill>
      </dgm:spPr>
    </dgm:pt>
    <dgm:pt modelId="{F10D6073-D6EE-4E21-9713-D12E3013997A}" type="pres">
      <dgm:prSet presAssocID="{36F7DA6A-81F4-4242-ACAA-6403C05EEAAF}" presName="linearProcess" presStyleCnt="0"/>
      <dgm:spPr/>
    </dgm:pt>
    <dgm:pt modelId="{C74F59C7-3540-4A9C-B185-60FD4DBA3C67}" type="pres">
      <dgm:prSet presAssocID="{10772D65-8D3B-4637-B364-682D76A84A7A}" presName="textNode" presStyleLbl="node1" presStyleIdx="0" presStyleCnt="4" custScaleX="66331" custScaleY="52499">
        <dgm:presLayoutVars>
          <dgm:bulletEnabled val="1"/>
        </dgm:presLayoutVars>
      </dgm:prSet>
      <dgm:spPr/>
      <dgm:t>
        <a:bodyPr/>
        <a:lstStyle/>
        <a:p>
          <a:endParaRPr lang="es-PE"/>
        </a:p>
      </dgm:t>
    </dgm:pt>
    <dgm:pt modelId="{0FB04E24-660E-4475-8F0C-6E431F483794}" type="pres">
      <dgm:prSet presAssocID="{FD12B12D-4557-49D8-A210-3353EFC26061}" presName="sibTrans" presStyleCnt="0"/>
      <dgm:spPr/>
    </dgm:pt>
    <dgm:pt modelId="{1369430E-A061-4EE4-95FC-96D0F8696660}" type="pres">
      <dgm:prSet presAssocID="{53C58016-4C6C-4E22-A70F-A58278F6F999}" presName="textNode" presStyleLbl="node1" presStyleIdx="1" presStyleCnt="4" custScaleX="66331" custScaleY="52499">
        <dgm:presLayoutVars>
          <dgm:bulletEnabled val="1"/>
        </dgm:presLayoutVars>
      </dgm:prSet>
      <dgm:spPr/>
      <dgm:t>
        <a:bodyPr/>
        <a:lstStyle/>
        <a:p>
          <a:endParaRPr lang="es-PE"/>
        </a:p>
      </dgm:t>
    </dgm:pt>
    <dgm:pt modelId="{9B2B611F-2FC6-455B-AFF2-D78A5BCF9010}" type="pres">
      <dgm:prSet presAssocID="{8EBF9C48-3183-4EBD-8E3D-45E10F04BCD9}" presName="sibTrans" presStyleCnt="0"/>
      <dgm:spPr/>
    </dgm:pt>
    <dgm:pt modelId="{65E7F174-6021-4FF7-9F9F-EEBA30795E3C}" type="pres">
      <dgm:prSet presAssocID="{6E111C69-AF4B-40AB-A011-343ED9F222A2}" presName="textNode" presStyleLbl="node1" presStyleIdx="2" presStyleCnt="4" custScaleX="66331" custScaleY="52499">
        <dgm:presLayoutVars>
          <dgm:bulletEnabled val="1"/>
        </dgm:presLayoutVars>
      </dgm:prSet>
      <dgm:spPr/>
      <dgm:t>
        <a:bodyPr/>
        <a:lstStyle/>
        <a:p>
          <a:endParaRPr lang="es-PE"/>
        </a:p>
      </dgm:t>
    </dgm:pt>
    <dgm:pt modelId="{C8B55A74-5AF2-4EB6-9419-27DDC1381E87}" type="pres">
      <dgm:prSet presAssocID="{4DAAF5EA-0C1A-40E3-8DBB-B5936550AE87}" presName="sibTrans" presStyleCnt="0"/>
      <dgm:spPr/>
    </dgm:pt>
    <dgm:pt modelId="{6950DE52-0BAE-4AE7-A331-738AD04C4D2D}" type="pres">
      <dgm:prSet presAssocID="{EACD1C2D-9E6D-4F1F-BB14-D1AF98F0ED69}" presName="textNode" presStyleLbl="node1" presStyleIdx="3" presStyleCnt="4" custScaleY="52499">
        <dgm:presLayoutVars>
          <dgm:bulletEnabled val="1"/>
        </dgm:presLayoutVars>
      </dgm:prSet>
      <dgm:spPr/>
      <dgm:t>
        <a:bodyPr/>
        <a:lstStyle/>
        <a:p>
          <a:endParaRPr lang="es-PE"/>
        </a:p>
      </dgm:t>
    </dgm:pt>
  </dgm:ptLst>
  <dgm:cxnLst>
    <dgm:cxn modelId="{A8DE139B-E751-47BD-B843-D4136E974D58}" type="presOf" srcId="{6E111C69-AF4B-40AB-A011-343ED9F222A2}" destId="{65E7F174-6021-4FF7-9F9F-EEBA30795E3C}" srcOrd="0" destOrd="0" presId="urn:microsoft.com/office/officeart/2005/8/layout/hProcess9"/>
    <dgm:cxn modelId="{64ED95C7-C074-41F1-9E9D-EC9E2812D369}" srcId="{36F7DA6A-81F4-4242-ACAA-6403C05EEAAF}" destId="{10772D65-8D3B-4637-B364-682D76A84A7A}" srcOrd="0" destOrd="0" parTransId="{139F7B55-5804-47D2-B7FD-8D146973DF46}" sibTransId="{FD12B12D-4557-49D8-A210-3353EFC26061}"/>
    <dgm:cxn modelId="{FC2A1C42-D2DC-4415-960E-C144DD0FA8C1}" type="presOf" srcId="{53C58016-4C6C-4E22-A70F-A58278F6F999}" destId="{1369430E-A061-4EE4-95FC-96D0F8696660}" srcOrd="0" destOrd="0" presId="urn:microsoft.com/office/officeart/2005/8/layout/hProcess9"/>
    <dgm:cxn modelId="{C32688E5-8546-4B12-8CA2-F05D7AFBC33C}" type="presOf" srcId="{36F7DA6A-81F4-4242-ACAA-6403C05EEAAF}" destId="{A9DCAE1E-684D-4F81-B10E-AC1606666821}" srcOrd="0" destOrd="0" presId="urn:microsoft.com/office/officeart/2005/8/layout/hProcess9"/>
    <dgm:cxn modelId="{B8D3EA4E-4B5B-4FF9-9212-0B6F66DFCFDE}" type="presOf" srcId="{EACD1C2D-9E6D-4F1F-BB14-D1AF98F0ED69}" destId="{6950DE52-0BAE-4AE7-A331-738AD04C4D2D}" srcOrd="0" destOrd="0" presId="urn:microsoft.com/office/officeart/2005/8/layout/hProcess9"/>
    <dgm:cxn modelId="{3BAEE053-7FAF-41A6-BF81-CEBFF475C44C}" srcId="{36F7DA6A-81F4-4242-ACAA-6403C05EEAAF}" destId="{53C58016-4C6C-4E22-A70F-A58278F6F999}" srcOrd="1" destOrd="0" parTransId="{01780D02-7642-4F6F-B009-A0BE60ADF73A}" sibTransId="{8EBF9C48-3183-4EBD-8E3D-45E10F04BCD9}"/>
    <dgm:cxn modelId="{186615F9-680C-4BAD-83FB-557C037972E9}" srcId="{36F7DA6A-81F4-4242-ACAA-6403C05EEAAF}" destId="{6E111C69-AF4B-40AB-A011-343ED9F222A2}" srcOrd="2" destOrd="0" parTransId="{5D83EE74-D7B4-4026-A559-82A190CF143C}" sibTransId="{4DAAF5EA-0C1A-40E3-8DBB-B5936550AE87}"/>
    <dgm:cxn modelId="{B9E9C1C6-C2D9-4D00-B09F-BB789A7F5993}" type="presOf" srcId="{10772D65-8D3B-4637-B364-682D76A84A7A}" destId="{C74F59C7-3540-4A9C-B185-60FD4DBA3C67}" srcOrd="0" destOrd="0" presId="urn:microsoft.com/office/officeart/2005/8/layout/hProcess9"/>
    <dgm:cxn modelId="{2CBC8EE2-9330-4AA8-894C-9CCB51FFE8DE}" srcId="{36F7DA6A-81F4-4242-ACAA-6403C05EEAAF}" destId="{EACD1C2D-9E6D-4F1F-BB14-D1AF98F0ED69}" srcOrd="3" destOrd="0" parTransId="{7D50D4DB-139C-4255-9D3B-2C055B2CF3A5}" sibTransId="{AA80B985-30BE-43B3-9649-7BC1D6E36C47}"/>
    <dgm:cxn modelId="{19503237-9D82-437A-8132-6E948279A0D8}" type="presParOf" srcId="{A9DCAE1E-684D-4F81-B10E-AC1606666821}" destId="{EA212DCF-A693-4B18-9382-E62EF7976B45}" srcOrd="0" destOrd="0" presId="urn:microsoft.com/office/officeart/2005/8/layout/hProcess9"/>
    <dgm:cxn modelId="{C87EF9D8-D4D2-4E47-A140-D19D74A8CB3D}" type="presParOf" srcId="{A9DCAE1E-684D-4F81-B10E-AC1606666821}" destId="{F10D6073-D6EE-4E21-9713-D12E3013997A}" srcOrd="1" destOrd="0" presId="urn:microsoft.com/office/officeart/2005/8/layout/hProcess9"/>
    <dgm:cxn modelId="{42A0F05C-A703-4A50-BF0E-A529CF279CF7}" type="presParOf" srcId="{F10D6073-D6EE-4E21-9713-D12E3013997A}" destId="{C74F59C7-3540-4A9C-B185-60FD4DBA3C67}" srcOrd="0" destOrd="0" presId="urn:microsoft.com/office/officeart/2005/8/layout/hProcess9"/>
    <dgm:cxn modelId="{1ED45BB3-7CB9-4E92-BDB5-A4CF2256725D}" type="presParOf" srcId="{F10D6073-D6EE-4E21-9713-D12E3013997A}" destId="{0FB04E24-660E-4475-8F0C-6E431F483794}" srcOrd="1" destOrd="0" presId="urn:microsoft.com/office/officeart/2005/8/layout/hProcess9"/>
    <dgm:cxn modelId="{0BA6B5FF-DB30-4038-8B11-5EA25F192C34}" type="presParOf" srcId="{F10D6073-D6EE-4E21-9713-D12E3013997A}" destId="{1369430E-A061-4EE4-95FC-96D0F8696660}" srcOrd="2" destOrd="0" presId="urn:microsoft.com/office/officeart/2005/8/layout/hProcess9"/>
    <dgm:cxn modelId="{7FA7EEE5-C620-487B-BC4C-A54E71ADAD2B}" type="presParOf" srcId="{F10D6073-D6EE-4E21-9713-D12E3013997A}" destId="{9B2B611F-2FC6-455B-AFF2-D78A5BCF9010}" srcOrd="3" destOrd="0" presId="urn:microsoft.com/office/officeart/2005/8/layout/hProcess9"/>
    <dgm:cxn modelId="{54F77CAB-1494-4242-B0CB-195D83E61308}" type="presParOf" srcId="{F10D6073-D6EE-4E21-9713-D12E3013997A}" destId="{65E7F174-6021-4FF7-9F9F-EEBA30795E3C}" srcOrd="4" destOrd="0" presId="urn:microsoft.com/office/officeart/2005/8/layout/hProcess9"/>
    <dgm:cxn modelId="{C1BC01B5-6813-4208-A26B-618095C13EE0}" type="presParOf" srcId="{F10D6073-D6EE-4E21-9713-D12E3013997A}" destId="{C8B55A74-5AF2-4EB6-9419-27DDC1381E87}" srcOrd="5" destOrd="0" presId="urn:microsoft.com/office/officeart/2005/8/layout/hProcess9"/>
    <dgm:cxn modelId="{B24ACD89-F506-4DE2-9717-00F87A704342}" type="presParOf" srcId="{F10D6073-D6EE-4E21-9713-D12E3013997A}" destId="{6950DE52-0BAE-4AE7-A331-738AD04C4D2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1F0035-9BD4-4D6B-A4F1-A0AF0A182737}"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s-PE"/>
        </a:p>
      </dgm:t>
    </dgm:pt>
    <dgm:pt modelId="{09F2E25B-5732-452E-89D5-24D30EB003D9}">
      <dgm:prSet phldrT="[Texto]" custT="1"/>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gradFill>
      </dgm:spPr>
      <dgm:t>
        <a:bodyPr/>
        <a:lstStyle/>
        <a:p>
          <a:r>
            <a:rPr lang="es-ES" sz="2800" b="0" dirty="0" smtClean="0"/>
            <a:t>Limitaciones</a:t>
          </a:r>
          <a:endParaRPr lang="es-PE" sz="2800" b="0" dirty="0"/>
        </a:p>
      </dgm:t>
    </dgm:pt>
    <dgm:pt modelId="{B041B6FD-A468-43CC-B635-EAC0042C2EAC}" type="parTrans" cxnId="{364730D7-8812-4564-A348-EC52D417EC4B}">
      <dgm:prSet/>
      <dgm:spPr/>
      <dgm:t>
        <a:bodyPr/>
        <a:lstStyle/>
        <a:p>
          <a:endParaRPr lang="es-PE"/>
        </a:p>
      </dgm:t>
    </dgm:pt>
    <dgm:pt modelId="{586B2C40-24F8-4EE0-8BD5-15552B139B77}" type="sibTrans" cxnId="{364730D7-8812-4564-A348-EC52D417EC4B}">
      <dgm:prSet/>
      <dgm:spPr/>
      <dgm:t>
        <a:bodyPr/>
        <a:lstStyle/>
        <a:p>
          <a:endParaRPr lang="es-PE"/>
        </a:p>
      </dgm:t>
    </dgm:pt>
    <dgm:pt modelId="{B6AE4859-9DFD-4BDD-A8FF-569AE9CA03D1}">
      <dgm:prSet phldrT="[Texto]"/>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gradFill>
      </dgm:spPr>
      <dgm:t>
        <a:bodyPr/>
        <a:lstStyle/>
        <a:p>
          <a:r>
            <a:rPr lang="es-ES" dirty="0" smtClean="0"/>
            <a:t>Limitados presupuestos</a:t>
          </a:r>
          <a:endParaRPr lang="es-PE" dirty="0"/>
        </a:p>
      </dgm:t>
    </dgm:pt>
    <dgm:pt modelId="{0DF2E844-1E76-4C85-9B87-89F03D613505}" type="parTrans" cxnId="{DE51E199-6E1B-47D9-8A81-120A56E48590}">
      <dgm:prSet/>
      <dgm:spPr/>
      <dgm:t>
        <a:bodyPr/>
        <a:lstStyle/>
        <a:p>
          <a:endParaRPr lang="es-PE"/>
        </a:p>
      </dgm:t>
    </dgm:pt>
    <dgm:pt modelId="{ED40965D-063D-4776-B796-2B890FDF538B}" type="sibTrans" cxnId="{DE51E199-6E1B-47D9-8A81-120A56E48590}">
      <dgm:prSet/>
      <dgm:spPr/>
      <dgm:t>
        <a:bodyPr/>
        <a:lstStyle/>
        <a:p>
          <a:endParaRPr lang="es-PE"/>
        </a:p>
      </dgm:t>
    </dgm:pt>
    <dgm:pt modelId="{A8DCE3FE-4D36-49DC-AC1E-94B6F0AEF814}">
      <dgm:prSet phldrT="[Texto]"/>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gradFill>
      </dgm:spPr>
      <dgm:t>
        <a:bodyPr/>
        <a:lstStyle/>
        <a:p>
          <a:r>
            <a:rPr lang="es-ES" dirty="0" smtClean="0"/>
            <a:t>Indisponibilidad de medios operativos</a:t>
          </a:r>
          <a:endParaRPr lang="es-PE" dirty="0"/>
        </a:p>
      </dgm:t>
    </dgm:pt>
    <dgm:pt modelId="{AD29951C-0E49-4403-80D1-DD30FF441C05}" type="parTrans" cxnId="{32B54291-BA34-4D5A-B68D-374619022A5F}">
      <dgm:prSet/>
      <dgm:spPr/>
      <dgm:t>
        <a:bodyPr/>
        <a:lstStyle/>
        <a:p>
          <a:endParaRPr lang="es-PE"/>
        </a:p>
      </dgm:t>
    </dgm:pt>
    <dgm:pt modelId="{66F88D17-B42A-426A-AEF3-D37E3B94E978}" type="sibTrans" cxnId="{32B54291-BA34-4D5A-B68D-374619022A5F}">
      <dgm:prSet/>
      <dgm:spPr/>
      <dgm:t>
        <a:bodyPr/>
        <a:lstStyle/>
        <a:p>
          <a:endParaRPr lang="es-PE"/>
        </a:p>
      </dgm:t>
    </dgm:pt>
    <dgm:pt modelId="{9B42371B-E664-49FF-95B7-D495348CD88C}">
      <dgm:prSet phldrT="[Texto]" custT="1"/>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gradFill>
      </dgm:spPr>
      <dgm:t>
        <a:bodyPr/>
        <a:lstStyle/>
        <a:p>
          <a:r>
            <a:rPr lang="es-CL" sz="2800" b="0" dirty="0" smtClean="0"/>
            <a:t>Déficit  en prácticas</a:t>
          </a:r>
          <a:endParaRPr lang="es-PE" sz="2800" b="0" dirty="0"/>
        </a:p>
      </dgm:t>
    </dgm:pt>
    <dgm:pt modelId="{162B3C24-6448-475E-AEE0-6BE74D02D081}" type="parTrans" cxnId="{14D1F512-9B01-4425-8054-06DCF681FCF7}">
      <dgm:prSet/>
      <dgm:spPr/>
      <dgm:t>
        <a:bodyPr/>
        <a:lstStyle/>
        <a:p>
          <a:endParaRPr lang="es-PE"/>
        </a:p>
      </dgm:t>
    </dgm:pt>
    <dgm:pt modelId="{7F7BEBF9-41C1-47C3-A721-4EE0359A98C0}" type="sibTrans" cxnId="{14D1F512-9B01-4425-8054-06DCF681FCF7}">
      <dgm:prSet/>
      <dgm:spPr/>
      <dgm:t>
        <a:bodyPr/>
        <a:lstStyle/>
        <a:p>
          <a:endParaRPr lang="es-PE"/>
        </a:p>
      </dgm:t>
    </dgm:pt>
    <dgm:pt modelId="{50B2BDFB-A3F7-42F0-B00C-0E2A3D3FF266}" type="pres">
      <dgm:prSet presAssocID="{111F0035-9BD4-4D6B-A4F1-A0AF0A182737}" presName="Name0" presStyleCnt="0">
        <dgm:presLayoutVars>
          <dgm:chPref val="1"/>
          <dgm:dir/>
          <dgm:animOne val="branch"/>
          <dgm:animLvl val="lvl"/>
          <dgm:resizeHandles val="exact"/>
        </dgm:presLayoutVars>
      </dgm:prSet>
      <dgm:spPr/>
      <dgm:t>
        <a:bodyPr/>
        <a:lstStyle/>
        <a:p>
          <a:endParaRPr lang="es-PE"/>
        </a:p>
      </dgm:t>
    </dgm:pt>
    <dgm:pt modelId="{39C8C7F8-02F3-47EB-9FD0-DB30DC47E30E}" type="pres">
      <dgm:prSet presAssocID="{09F2E25B-5732-452E-89D5-24D30EB003D9}" presName="root1" presStyleCnt="0"/>
      <dgm:spPr/>
    </dgm:pt>
    <dgm:pt modelId="{9376DAD1-554C-48D6-AEEA-CD2A2FEF27D9}" type="pres">
      <dgm:prSet presAssocID="{09F2E25B-5732-452E-89D5-24D30EB003D9}" presName="LevelOneTextNode" presStyleLbl="node0" presStyleIdx="0" presStyleCnt="1" custAng="5400000" custScaleX="109032" custScaleY="64599" custLinFactNeighborX="-50100" custLinFactNeighborY="113">
        <dgm:presLayoutVars>
          <dgm:chPref val="3"/>
        </dgm:presLayoutVars>
      </dgm:prSet>
      <dgm:spPr/>
      <dgm:t>
        <a:bodyPr/>
        <a:lstStyle/>
        <a:p>
          <a:endParaRPr lang="es-PE"/>
        </a:p>
      </dgm:t>
    </dgm:pt>
    <dgm:pt modelId="{D56712EB-B81E-4742-9183-4F29F032710B}" type="pres">
      <dgm:prSet presAssocID="{09F2E25B-5732-452E-89D5-24D30EB003D9}" presName="level2hierChild" presStyleCnt="0"/>
      <dgm:spPr/>
    </dgm:pt>
    <dgm:pt modelId="{763BBD17-D196-46BB-80BF-D7565D09A220}" type="pres">
      <dgm:prSet presAssocID="{162B3C24-6448-475E-AEE0-6BE74D02D081}" presName="conn2-1" presStyleLbl="parChTrans1D2" presStyleIdx="0" presStyleCnt="3"/>
      <dgm:spPr/>
      <dgm:t>
        <a:bodyPr/>
        <a:lstStyle/>
        <a:p>
          <a:endParaRPr lang="es-PE"/>
        </a:p>
      </dgm:t>
    </dgm:pt>
    <dgm:pt modelId="{ADA12762-6362-454C-B506-D70AC65D3C86}" type="pres">
      <dgm:prSet presAssocID="{162B3C24-6448-475E-AEE0-6BE74D02D081}" presName="connTx" presStyleLbl="parChTrans1D2" presStyleIdx="0" presStyleCnt="3"/>
      <dgm:spPr/>
      <dgm:t>
        <a:bodyPr/>
        <a:lstStyle/>
        <a:p>
          <a:endParaRPr lang="es-PE"/>
        </a:p>
      </dgm:t>
    </dgm:pt>
    <dgm:pt modelId="{42680A90-60E0-45C3-A395-19951600189B}" type="pres">
      <dgm:prSet presAssocID="{9B42371B-E664-49FF-95B7-D495348CD88C}" presName="root2" presStyleCnt="0"/>
      <dgm:spPr/>
    </dgm:pt>
    <dgm:pt modelId="{67E7D229-C668-4C4E-B133-5094903C6F6A}" type="pres">
      <dgm:prSet presAssocID="{9B42371B-E664-49FF-95B7-D495348CD88C}" presName="LevelTwoTextNode" presStyleLbl="node2" presStyleIdx="0" presStyleCnt="3" custScaleX="132337" custScaleY="58494" custLinFactNeighborX="38168" custLinFactNeighborY="-41950">
        <dgm:presLayoutVars>
          <dgm:chPref val="3"/>
        </dgm:presLayoutVars>
      </dgm:prSet>
      <dgm:spPr/>
      <dgm:t>
        <a:bodyPr/>
        <a:lstStyle/>
        <a:p>
          <a:endParaRPr lang="es-PE"/>
        </a:p>
      </dgm:t>
    </dgm:pt>
    <dgm:pt modelId="{7FD495F3-7648-4E3D-ACF7-15B4367FDE0D}" type="pres">
      <dgm:prSet presAssocID="{9B42371B-E664-49FF-95B7-D495348CD88C}" presName="level3hierChild" presStyleCnt="0"/>
      <dgm:spPr/>
    </dgm:pt>
    <dgm:pt modelId="{B80E8E66-557D-46BD-B697-3DF324CDDB81}" type="pres">
      <dgm:prSet presAssocID="{0DF2E844-1E76-4C85-9B87-89F03D613505}" presName="conn2-1" presStyleLbl="parChTrans1D2" presStyleIdx="1" presStyleCnt="3"/>
      <dgm:spPr/>
      <dgm:t>
        <a:bodyPr/>
        <a:lstStyle/>
        <a:p>
          <a:endParaRPr lang="es-PE"/>
        </a:p>
      </dgm:t>
    </dgm:pt>
    <dgm:pt modelId="{559FFC70-2258-4708-8C79-4E1A1EB19954}" type="pres">
      <dgm:prSet presAssocID="{0DF2E844-1E76-4C85-9B87-89F03D613505}" presName="connTx" presStyleLbl="parChTrans1D2" presStyleIdx="1" presStyleCnt="3"/>
      <dgm:spPr/>
      <dgm:t>
        <a:bodyPr/>
        <a:lstStyle/>
        <a:p>
          <a:endParaRPr lang="es-PE"/>
        </a:p>
      </dgm:t>
    </dgm:pt>
    <dgm:pt modelId="{CBCC0E86-A4A9-4F8C-B921-1ECC7C3B0D03}" type="pres">
      <dgm:prSet presAssocID="{B6AE4859-9DFD-4BDD-A8FF-569AE9CA03D1}" presName="root2" presStyleCnt="0"/>
      <dgm:spPr/>
    </dgm:pt>
    <dgm:pt modelId="{232FF549-80DB-439C-91C8-8ADE3F0A29E3}" type="pres">
      <dgm:prSet presAssocID="{B6AE4859-9DFD-4BDD-A8FF-569AE9CA03D1}" presName="LevelTwoTextNode" presStyleLbl="node2" presStyleIdx="1" presStyleCnt="3" custScaleX="134659" custScaleY="67754" custLinFactNeighborX="39560" custLinFactNeighborY="-24307">
        <dgm:presLayoutVars>
          <dgm:chPref val="3"/>
        </dgm:presLayoutVars>
      </dgm:prSet>
      <dgm:spPr/>
      <dgm:t>
        <a:bodyPr/>
        <a:lstStyle/>
        <a:p>
          <a:endParaRPr lang="es-PE"/>
        </a:p>
      </dgm:t>
    </dgm:pt>
    <dgm:pt modelId="{1E0F8E21-8A18-48BF-A7AC-0199D0273DCA}" type="pres">
      <dgm:prSet presAssocID="{B6AE4859-9DFD-4BDD-A8FF-569AE9CA03D1}" presName="level3hierChild" presStyleCnt="0"/>
      <dgm:spPr/>
    </dgm:pt>
    <dgm:pt modelId="{050B239C-4CA9-44DC-AF27-D3784A128347}" type="pres">
      <dgm:prSet presAssocID="{AD29951C-0E49-4403-80D1-DD30FF441C05}" presName="conn2-1" presStyleLbl="parChTrans1D2" presStyleIdx="2" presStyleCnt="3"/>
      <dgm:spPr/>
      <dgm:t>
        <a:bodyPr/>
        <a:lstStyle/>
        <a:p>
          <a:endParaRPr lang="es-PE"/>
        </a:p>
      </dgm:t>
    </dgm:pt>
    <dgm:pt modelId="{F05F9462-E774-41C5-96CB-6991A6B01B2F}" type="pres">
      <dgm:prSet presAssocID="{AD29951C-0E49-4403-80D1-DD30FF441C05}" presName="connTx" presStyleLbl="parChTrans1D2" presStyleIdx="2" presStyleCnt="3"/>
      <dgm:spPr/>
      <dgm:t>
        <a:bodyPr/>
        <a:lstStyle/>
        <a:p>
          <a:endParaRPr lang="es-PE"/>
        </a:p>
      </dgm:t>
    </dgm:pt>
    <dgm:pt modelId="{0960141A-84E2-4DF3-92A9-D9492095EF2E}" type="pres">
      <dgm:prSet presAssocID="{A8DCE3FE-4D36-49DC-AC1E-94B6F0AEF814}" presName="root2" presStyleCnt="0"/>
      <dgm:spPr/>
    </dgm:pt>
    <dgm:pt modelId="{0F1ECA8E-3DFA-4500-8BF0-99046ED14CF9}" type="pres">
      <dgm:prSet presAssocID="{A8DCE3FE-4D36-49DC-AC1E-94B6F0AEF814}" presName="LevelTwoTextNode" presStyleLbl="node2" presStyleIdx="2" presStyleCnt="3" custScaleX="112602" custLinFactNeighborX="39560" custLinFactNeighborY="-7842">
        <dgm:presLayoutVars>
          <dgm:chPref val="3"/>
        </dgm:presLayoutVars>
      </dgm:prSet>
      <dgm:spPr/>
      <dgm:t>
        <a:bodyPr/>
        <a:lstStyle/>
        <a:p>
          <a:endParaRPr lang="es-PE"/>
        </a:p>
      </dgm:t>
    </dgm:pt>
    <dgm:pt modelId="{1ED922F0-4031-4C66-B882-B9C1EA48295C}" type="pres">
      <dgm:prSet presAssocID="{A8DCE3FE-4D36-49DC-AC1E-94B6F0AEF814}" presName="level3hierChild" presStyleCnt="0"/>
      <dgm:spPr/>
    </dgm:pt>
  </dgm:ptLst>
  <dgm:cxnLst>
    <dgm:cxn modelId="{5D72A513-5E01-4EDB-A2C5-57124B599B38}" type="presOf" srcId="{111F0035-9BD4-4D6B-A4F1-A0AF0A182737}" destId="{50B2BDFB-A3F7-42F0-B00C-0E2A3D3FF266}" srcOrd="0" destOrd="0" presId="urn:microsoft.com/office/officeart/2008/layout/HorizontalMultiLevelHierarchy"/>
    <dgm:cxn modelId="{F5E62B3A-5727-4CD0-A335-63C0AC1E60CE}" type="presOf" srcId="{B6AE4859-9DFD-4BDD-A8FF-569AE9CA03D1}" destId="{232FF549-80DB-439C-91C8-8ADE3F0A29E3}" srcOrd="0" destOrd="0" presId="urn:microsoft.com/office/officeart/2008/layout/HorizontalMultiLevelHierarchy"/>
    <dgm:cxn modelId="{DE51E199-6E1B-47D9-8A81-120A56E48590}" srcId="{09F2E25B-5732-452E-89D5-24D30EB003D9}" destId="{B6AE4859-9DFD-4BDD-A8FF-569AE9CA03D1}" srcOrd="1" destOrd="0" parTransId="{0DF2E844-1E76-4C85-9B87-89F03D613505}" sibTransId="{ED40965D-063D-4776-B796-2B890FDF538B}"/>
    <dgm:cxn modelId="{36BA26FB-79B9-4628-AD3D-BFD680D100E4}" type="presOf" srcId="{162B3C24-6448-475E-AEE0-6BE74D02D081}" destId="{ADA12762-6362-454C-B506-D70AC65D3C86}" srcOrd="1" destOrd="0" presId="urn:microsoft.com/office/officeart/2008/layout/HorizontalMultiLevelHierarchy"/>
    <dgm:cxn modelId="{364730D7-8812-4564-A348-EC52D417EC4B}" srcId="{111F0035-9BD4-4D6B-A4F1-A0AF0A182737}" destId="{09F2E25B-5732-452E-89D5-24D30EB003D9}" srcOrd="0" destOrd="0" parTransId="{B041B6FD-A468-43CC-B635-EAC0042C2EAC}" sibTransId="{586B2C40-24F8-4EE0-8BD5-15552B139B77}"/>
    <dgm:cxn modelId="{6BF6C6F2-4134-4815-9688-A6880CE80F6E}" type="presOf" srcId="{A8DCE3FE-4D36-49DC-AC1E-94B6F0AEF814}" destId="{0F1ECA8E-3DFA-4500-8BF0-99046ED14CF9}" srcOrd="0" destOrd="0" presId="urn:microsoft.com/office/officeart/2008/layout/HorizontalMultiLevelHierarchy"/>
    <dgm:cxn modelId="{47E990C7-CD78-4052-8C20-D9077C33DF27}" type="presOf" srcId="{AD29951C-0E49-4403-80D1-DD30FF441C05}" destId="{050B239C-4CA9-44DC-AF27-D3784A128347}" srcOrd="0" destOrd="0" presId="urn:microsoft.com/office/officeart/2008/layout/HorizontalMultiLevelHierarchy"/>
    <dgm:cxn modelId="{4E78B4B1-9DF6-4C5C-A05E-210E0066D2A0}" type="presOf" srcId="{09F2E25B-5732-452E-89D5-24D30EB003D9}" destId="{9376DAD1-554C-48D6-AEEA-CD2A2FEF27D9}" srcOrd="0" destOrd="0" presId="urn:microsoft.com/office/officeart/2008/layout/HorizontalMultiLevelHierarchy"/>
    <dgm:cxn modelId="{92EBE365-2AD4-41B2-AD5F-A45E2A9D422E}" type="presOf" srcId="{9B42371B-E664-49FF-95B7-D495348CD88C}" destId="{67E7D229-C668-4C4E-B133-5094903C6F6A}" srcOrd="0" destOrd="0" presId="urn:microsoft.com/office/officeart/2008/layout/HorizontalMultiLevelHierarchy"/>
    <dgm:cxn modelId="{5717EDC6-17E3-4125-A2DB-E612F9E4C6B0}" type="presOf" srcId="{162B3C24-6448-475E-AEE0-6BE74D02D081}" destId="{763BBD17-D196-46BB-80BF-D7565D09A220}" srcOrd="0" destOrd="0" presId="urn:microsoft.com/office/officeart/2008/layout/HorizontalMultiLevelHierarchy"/>
    <dgm:cxn modelId="{7421B547-0663-4115-B8AA-14B06506D717}" type="presOf" srcId="{0DF2E844-1E76-4C85-9B87-89F03D613505}" destId="{B80E8E66-557D-46BD-B697-3DF324CDDB81}" srcOrd="0" destOrd="0" presId="urn:microsoft.com/office/officeart/2008/layout/HorizontalMultiLevelHierarchy"/>
    <dgm:cxn modelId="{14D1F512-9B01-4425-8054-06DCF681FCF7}" srcId="{09F2E25B-5732-452E-89D5-24D30EB003D9}" destId="{9B42371B-E664-49FF-95B7-D495348CD88C}" srcOrd="0" destOrd="0" parTransId="{162B3C24-6448-475E-AEE0-6BE74D02D081}" sibTransId="{7F7BEBF9-41C1-47C3-A721-4EE0359A98C0}"/>
    <dgm:cxn modelId="{8A9B68FC-55DB-46EF-A754-AB3F1BD4DE9C}" type="presOf" srcId="{0DF2E844-1E76-4C85-9B87-89F03D613505}" destId="{559FFC70-2258-4708-8C79-4E1A1EB19954}" srcOrd="1" destOrd="0" presId="urn:microsoft.com/office/officeart/2008/layout/HorizontalMultiLevelHierarchy"/>
    <dgm:cxn modelId="{32B54291-BA34-4D5A-B68D-374619022A5F}" srcId="{09F2E25B-5732-452E-89D5-24D30EB003D9}" destId="{A8DCE3FE-4D36-49DC-AC1E-94B6F0AEF814}" srcOrd="2" destOrd="0" parTransId="{AD29951C-0E49-4403-80D1-DD30FF441C05}" sibTransId="{66F88D17-B42A-426A-AEF3-D37E3B94E978}"/>
    <dgm:cxn modelId="{B25F8CC8-F311-491B-BED1-DDB552BF129B}" type="presOf" srcId="{AD29951C-0E49-4403-80D1-DD30FF441C05}" destId="{F05F9462-E774-41C5-96CB-6991A6B01B2F}" srcOrd="1" destOrd="0" presId="urn:microsoft.com/office/officeart/2008/layout/HorizontalMultiLevelHierarchy"/>
    <dgm:cxn modelId="{E55DF1D7-EE08-4697-8023-E93EB51AB317}" type="presParOf" srcId="{50B2BDFB-A3F7-42F0-B00C-0E2A3D3FF266}" destId="{39C8C7F8-02F3-47EB-9FD0-DB30DC47E30E}" srcOrd="0" destOrd="0" presId="urn:microsoft.com/office/officeart/2008/layout/HorizontalMultiLevelHierarchy"/>
    <dgm:cxn modelId="{0C0925C1-99B0-48A3-A59C-92E3039F8142}" type="presParOf" srcId="{39C8C7F8-02F3-47EB-9FD0-DB30DC47E30E}" destId="{9376DAD1-554C-48D6-AEEA-CD2A2FEF27D9}" srcOrd="0" destOrd="0" presId="urn:microsoft.com/office/officeart/2008/layout/HorizontalMultiLevelHierarchy"/>
    <dgm:cxn modelId="{46328ECD-C44F-454C-9979-1D1A6ABCF347}" type="presParOf" srcId="{39C8C7F8-02F3-47EB-9FD0-DB30DC47E30E}" destId="{D56712EB-B81E-4742-9183-4F29F032710B}" srcOrd="1" destOrd="0" presId="urn:microsoft.com/office/officeart/2008/layout/HorizontalMultiLevelHierarchy"/>
    <dgm:cxn modelId="{A08372BF-01A8-4063-968B-9EB32AA75C7E}" type="presParOf" srcId="{D56712EB-B81E-4742-9183-4F29F032710B}" destId="{763BBD17-D196-46BB-80BF-D7565D09A220}" srcOrd="0" destOrd="0" presId="urn:microsoft.com/office/officeart/2008/layout/HorizontalMultiLevelHierarchy"/>
    <dgm:cxn modelId="{6D670E90-0E29-4C8F-A39B-5AE93B682715}" type="presParOf" srcId="{763BBD17-D196-46BB-80BF-D7565D09A220}" destId="{ADA12762-6362-454C-B506-D70AC65D3C86}" srcOrd="0" destOrd="0" presId="urn:microsoft.com/office/officeart/2008/layout/HorizontalMultiLevelHierarchy"/>
    <dgm:cxn modelId="{9B99AC39-391C-4C94-B2F1-48663CA2B1EE}" type="presParOf" srcId="{D56712EB-B81E-4742-9183-4F29F032710B}" destId="{42680A90-60E0-45C3-A395-19951600189B}" srcOrd="1" destOrd="0" presId="urn:microsoft.com/office/officeart/2008/layout/HorizontalMultiLevelHierarchy"/>
    <dgm:cxn modelId="{4BE4A7A1-1FEF-4519-B502-FFD220916155}" type="presParOf" srcId="{42680A90-60E0-45C3-A395-19951600189B}" destId="{67E7D229-C668-4C4E-B133-5094903C6F6A}" srcOrd="0" destOrd="0" presId="urn:microsoft.com/office/officeart/2008/layout/HorizontalMultiLevelHierarchy"/>
    <dgm:cxn modelId="{EFE0B2A2-D5BA-4AFE-8E6C-6095F7C59A1A}" type="presParOf" srcId="{42680A90-60E0-45C3-A395-19951600189B}" destId="{7FD495F3-7648-4E3D-ACF7-15B4367FDE0D}" srcOrd="1" destOrd="0" presId="urn:microsoft.com/office/officeart/2008/layout/HorizontalMultiLevelHierarchy"/>
    <dgm:cxn modelId="{CF497D3C-F9E5-4AFA-8BB5-59F7C0B94E8D}" type="presParOf" srcId="{D56712EB-B81E-4742-9183-4F29F032710B}" destId="{B80E8E66-557D-46BD-B697-3DF324CDDB81}" srcOrd="2" destOrd="0" presId="urn:microsoft.com/office/officeart/2008/layout/HorizontalMultiLevelHierarchy"/>
    <dgm:cxn modelId="{C58F41AE-0208-467E-814C-0DFF4332061F}" type="presParOf" srcId="{B80E8E66-557D-46BD-B697-3DF324CDDB81}" destId="{559FFC70-2258-4708-8C79-4E1A1EB19954}" srcOrd="0" destOrd="0" presId="urn:microsoft.com/office/officeart/2008/layout/HorizontalMultiLevelHierarchy"/>
    <dgm:cxn modelId="{2D2A4BD1-B3D9-42EA-AAAE-A489E2B5989F}" type="presParOf" srcId="{D56712EB-B81E-4742-9183-4F29F032710B}" destId="{CBCC0E86-A4A9-4F8C-B921-1ECC7C3B0D03}" srcOrd="3" destOrd="0" presId="urn:microsoft.com/office/officeart/2008/layout/HorizontalMultiLevelHierarchy"/>
    <dgm:cxn modelId="{209E5AF8-FD3D-453A-A9D7-133CB5E2FC6E}" type="presParOf" srcId="{CBCC0E86-A4A9-4F8C-B921-1ECC7C3B0D03}" destId="{232FF549-80DB-439C-91C8-8ADE3F0A29E3}" srcOrd="0" destOrd="0" presId="urn:microsoft.com/office/officeart/2008/layout/HorizontalMultiLevelHierarchy"/>
    <dgm:cxn modelId="{2B933CDD-C7DA-4282-8759-9C79F82E92D9}" type="presParOf" srcId="{CBCC0E86-A4A9-4F8C-B921-1ECC7C3B0D03}" destId="{1E0F8E21-8A18-48BF-A7AC-0199D0273DCA}" srcOrd="1" destOrd="0" presId="urn:microsoft.com/office/officeart/2008/layout/HorizontalMultiLevelHierarchy"/>
    <dgm:cxn modelId="{9EC9CFC1-52FB-4392-9BD6-56986504BE4A}" type="presParOf" srcId="{D56712EB-B81E-4742-9183-4F29F032710B}" destId="{050B239C-4CA9-44DC-AF27-D3784A128347}" srcOrd="4" destOrd="0" presId="urn:microsoft.com/office/officeart/2008/layout/HorizontalMultiLevelHierarchy"/>
    <dgm:cxn modelId="{BCAB9425-849F-451C-A6E5-5737019AE2FA}" type="presParOf" srcId="{050B239C-4CA9-44DC-AF27-D3784A128347}" destId="{F05F9462-E774-41C5-96CB-6991A6B01B2F}" srcOrd="0" destOrd="0" presId="urn:microsoft.com/office/officeart/2008/layout/HorizontalMultiLevelHierarchy"/>
    <dgm:cxn modelId="{B3F3558F-45D0-4B17-88F6-9D139E41B50F}" type="presParOf" srcId="{D56712EB-B81E-4742-9183-4F29F032710B}" destId="{0960141A-84E2-4DF3-92A9-D9492095EF2E}" srcOrd="5" destOrd="0" presId="urn:microsoft.com/office/officeart/2008/layout/HorizontalMultiLevelHierarchy"/>
    <dgm:cxn modelId="{366F2A8F-3981-424B-AB1F-9408C57B8601}" type="presParOf" srcId="{0960141A-84E2-4DF3-92A9-D9492095EF2E}" destId="{0F1ECA8E-3DFA-4500-8BF0-99046ED14CF9}" srcOrd="0" destOrd="0" presId="urn:microsoft.com/office/officeart/2008/layout/HorizontalMultiLevelHierarchy"/>
    <dgm:cxn modelId="{06CACE06-C54A-44A4-AF85-7DE4CC97CB5B}" type="presParOf" srcId="{0960141A-84E2-4DF3-92A9-D9492095EF2E}" destId="{1ED922F0-4031-4C66-B882-B9C1EA48295C}"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080A7F-505B-40AA-9D90-268A92803246}"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s-PE"/>
        </a:p>
      </dgm:t>
    </dgm:pt>
    <dgm:pt modelId="{0C7079D4-F3AB-4DF4-B4B6-146D5408B0C5}">
      <dgm:prSet phldrT="[Texto]" custT="1"/>
      <dgm:spPr>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gradFill>
      </dgm:spPr>
      <dgm:t>
        <a:bodyPr/>
        <a:lstStyle/>
        <a:p>
          <a:pPr algn="ctr"/>
          <a:r>
            <a:rPr lang="es-ES" sz="2000" dirty="0" smtClean="0"/>
            <a:t>Simulador del puente de mando </a:t>
          </a:r>
          <a:endParaRPr lang="es-PE" sz="2000" dirty="0"/>
        </a:p>
      </dgm:t>
    </dgm:pt>
    <dgm:pt modelId="{2EDC8F16-7CAC-40A1-BCC7-CBC7F0E5CAED}" type="parTrans" cxnId="{1D3CA34F-2824-442A-9FC5-BD604DDFE415}">
      <dgm:prSet/>
      <dgm:spPr/>
      <dgm:t>
        <a:bodyPr/>
        <a:lstStyle/>
        <a:p>
          <a:endParaRPr lang="es-PE" sz="2400"/>
        </a:p>
      </dgm:t>
    </dgm:pt>
    <dgm:pt modelId="{BED90874-E231-46A8-A396-5F7BB8B495ED}" type="sibTrans" cxnId="{1D3CA34F-2824-442A-9FC5-BD604DDFE415}">
      <dgm:prSet/>
      <dgm:spPr/>
      <dgm:t>
        <a:bodyPr/>
        <a:lstStyle/>
        <a:p>
          <a:endParaRPr lang="es-PE" sz="2400"/>
        </a:p>
      </dgm:t>
    </dgm:pt>
    <dgm:pt modelId="{7220FB07-BE2E-405B-B7A3-4633BFE8EE0F}">
      <dgm:prSet phldrT="[Texto]" custT="1"/>
      <dgm:spPr>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gradFill>
      </dgm:spPr>
      <dgm:t>
        <a:bodyPr/>
        <a:lstStyle/>
        <a:p>
          <a:pPr algn="ctr"/>
          <a:r>
            <a:rPr lang="es-ES" sz="2000" dirty="0" smtClean="0"/>
            <a:t>Uso de medios virtuales de bajo costo</a:t>
          </a:r>
          <a:endParaRPr lang="es-PE" sz="2000" dirty="0"/>
        </a:p>
      </dgm:t>
    </dgm:pt>
    <dgm:pt modelId="{507E6544-96C7-47D7-B760-32FA2CDB4D48}" type="parTrans" cxnId="{C1B552C3-D0E8-46DA-B7F6-B57580DB192F}">
      <dgm:prSet/>
      <dgm:spPr/>
      <dgm:t>
        <a:bodyPr/>
        <a:lstStyle/>
        <a:p>
          <a:endParaRPr lang="es-PE" sz="2400"/>
        </a:p>
      </dgm:t>
    </dgm:pt>
    <dgm:pt modelId="{652A5ED0-C294-4396-994C-FDEADFF60C86}" type="sibTrans" cxnId="{C1B552C3-D0E8-46DA-B7F6-B57580DB192F}">
      <dgm:prSet/>
      <dgm:spPr/>
      <dgm:t>
        <a:bodyPr/>
        <a:lstStyle/>
        <a:p>
          <a:endParaRPr lang="es-PE" sz="2400"/>
        </a:p>
      </dgm:t>
    </dgm:pt>
    <dgm:pt modelId="{81DF349C-CDC8-4037-8B42-005C44F39BB9}">
      <dgm:prSet phldrT="[Texto]" custT="1"/>
      <dgm:spPr>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gradFill>
      </dgm:spPr>
      <dgm:t>
        <a:bodyPr/>
        <a:lstStyle/>
        <a:p>
          <a:pPr algn="ctr"/>
          <a:r>
            <a:rPr lang="es-ES" sz="2000" dirty="0" smtClean="0"/>
            <a:t>Potencializar el entrenamiento</a:t>
          </a:r>
          <a:endParaRPr lang="es-PE" sz="2000" dirty="0"/>
        </a:p>
      </dgm:t>
    </dgm:pt>
    <dgm:pt modelId="{6983AD56-FB42-42DB-A394-71B842FD747F}" type="parTrans" cxnId="{8D1C8924-9523-4927-9EC2-0BDEFAE9A6CA}">
      <dgm:prSet/>
      <dgm:spPr/>
      <dgm:t>
        <a:bodyPr/>
        <a:lstStyle/>
        <a:p>
          <a:endParaRPr lang="es-PE" sz="2400"/>
        </a:p>
      </dgm:t>
    </dgm:pt>
    <dgm:pt modelId="{FFA1FD64-C829-4413-8A4B-B42EE769C881}" type="sibTrans" cxnId="{8D1C8924-9523-4927-9EC2-0BDEFAE9A6CA}">
      <dgm:prSet/>
      <dgm:spPr/>
      <dgm:t>
        <a:bodyPr/>
        <a:lstStyle/>
        <a:p>
          <a:endParaRPr lang="es-PE" sz="2400"/>
        </a:p>
      </dgm:t>
    </dgm:pt>
    <dgm:pt modelId="{9344D977-F5CD-46AB-B829-D52465F6B7C0}">
      <dgm:prSet phldrT="[Texto]" custT="1"/>
      <dgm:spPr>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gradFill>
      </dgm:spPr>
      <dgm:t>
        <a:bodyPr/>
        <a:lstStyle/>
        <a:p>
          <a:pPr algn="ctr"/>
          <a:r>
            <a:rPr lang="es-ES" sz="2000" dirty="0" smtClean="0"/>
            <a:t>navegación y maniobra de buques</a:t>
          </a:r>
          <a:endParaRPr lang="es-PE" sz="2000" dirty="0"/>
        </a:p>
      </dgm:t>
    </dgm:pt>
    <dgm:pt modelId="{E5FBB85E-3CF9-4259-B71C-DFCB94316A41}" type="parTrans" cxnId="{D9289F26-3033-4D1C-BDFC-4936ABC87964}">
      <dgm:prSet/>
      <dgm:spPr/>
      <dgm:t>
        <a:bodyPr/>
        <a:lstStyle/>
        <a:p>
          <a:endParaRPr lang="es-PE" sz="2400"/>
        </a:p>
      </dgm:t>
    </dgm:pt>
    <dgm:pt modelId="{58225CE3-30CA-4546-9F0F-D4C3A157DC11}" type="sibTrans" cxnId="{D9289F26-3033-4D1C-BDFC-4936ABC87964}">
      <dgm:prSet/>
      <dgm:spPr/>
      <dgm:t>
        <a:bodyPr/>
        <a:lstStyle/>
        <a:p>
          <a:endParaRPr lang="es-PE" sz="2400"/>
        </a:p>
      </dgm:t>
    </dgm:pt>
    <dgm:pt modelId="{BDD2B9EC-DBAD-4590-A497-821E79A92E3C}" type="pres">
      <dgm:prSet presAssocID="{89080A7F-505B-40AA-9D90-268A92803246}" presName="rootnode" presStyleCnt="0">
        <dgm:presLayoutVars>
          <dgm:chMax/>
          <dgm:chPref/>
          <dgm:dir/>
          <dgm:animLvl val="lvl"/>
        </dgm:presLayoutVars>
      </dgm:prSet>
      <dgm:spPr/>
      <dgm:t>
        <a:bodyPr/>
        <a:lstStyle/>
        <a:p>
          <a:endParaRPr lang="es-PE"/>
        </a:p>
      </dgm:t>
    </dgm:pt>
    <dgm:pt modelId="{80535FE8-9DFB-46F1-9435-2585531FA57F}" type="pres">
      <dgm:prSet presAssocID="{0C7079D4-F3AB-4DF4-B4B6-146D5408B0C5}" presName="composite" presStyleCnt="0"/>
      <dgm:spPr/>
      <dgm:t>
        <a:bodyPr/>
        <a:lstStyle/>
        <a:p>
          <a:endParaRPr lang="es-PE"/>
        </a:p>
      </dgm:t>
    </dgm:pt>
    <dgm:pt modelId="{E3EC0EC4-7D13-43B6-B476-A5BE0A637AC7}" type="pres">
      <dgm:prSet presAssocID="{0C7079D4-F3AB-4DF4-B4B6-146D5408B0C5}" presName="bentUpArrow1" presStyleLbl="alignImgPlace1" presStyleIdx="0" presStyleCnt="3" custLinFactNeighborX="-23978">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PE"/>
        </a:p>
      </dgm:t>
    </dgm:pt>
    <dgm:pt modelId="{A39BD0D1-DBD2-48C3-88DD-2207949ADA34}" type="pres">
      <dgm:prSet presAssocID="{0C7079D4-F3AB-4DF4-B4B6-146D5408B0C5}" presName="ParentText" presStyleLbl="node1" presStyleIdx="0" presStyleCnt="4" custScaleX="84352" custScaleY="119463" custLinFactNeighborX="-46304">
        <dgm:presLayoutVars>
          <dgm:chMax val="1"/>
          <dgm:chPref val="1"/>
          <dgm:bulletEnabled val="1"/>
        </dgm:presLayoutVars>
      </dgm:prSet>
      <dgm:spPr/>
      <dgm:t>
        <a:bodyPr/>
        <a:lstStyle/>
        <a:p>
          <a:endParaRPr lang="es-PE"/>
        </a:p>
      </dgm:t>
    </dgm:pt>
    <dgm:pt modelId="{FA7EC6B2-0234-4828-8175-40BE98068ABF}" type="pres">
      <dgm:prSet presAssocID="{0C7079D4-F3AB-4DF4-B4B6-146D5408B0C5}" presName="ChildText" presStyleLbl="revTx" presStyleIdx="0" presStyleCnt="3">
        <dgm:presLayoutVars>
          <dgm:chMax val="0"/>
          <dgm:chPref val="0"/>
          <dgm:bulletEnabled val="1"/>
        </dgm:presLayoutVars>
      </dgm:prSet>
      <dgm:spPr/>
      <dgm:t>
        <a:bodyPr/>
        <a:lstStyle/>
        <a:p>
          <a:endParaRPr lang="es-PE"/>
        </a:p>
      </dgm:t>
    </dgm:pt>
    <dgm:pt modelId="{AB9BAEA3-2AF9-483E-9BFC-83AF75EAEA94}" type="pres">
      <dgm:prSet presAssocID="{BED90874-E231-46A8-A396-5F7BB8B495ED}" presName="sibTrans" presStyleCnt="0"/>
      <dgm:spPr/>
      <dgm:t>
        <a:bodyPr/>
        <a:lstStyle/>
        <a:p>
          <a:endParaRPr lang="es-PE"/>
        </a:p>
      </dgm:t>
    </dgm:pt>
    <dgm:pt modelId="{D77AA0B3-F619-410E-8468-0E065B775521}" type="pres">
      <dgm:prSet presAssocID="{7220FB07-BE2E-405B-B7A3-4633BFE8EE0F}" presName="composite" presStyleCnt="0"/>
      <dgm:spPr/>
      <dgm:t>
        <a:bodyPr/>
        <a:lstStyle/>
        <a:p>
          <a:endParaRPr lang="es-PE"/>
        </a:p>
      </dgm:t>
    </dgm:pt>
    <dgm:pt modelId="{C99D6878-6747-4171-B4AB-C74D9F16B8A9}" type="pres">
      <dgm:prSet presAssocID="{7220FB07-BE2E-405B-B7A3-4633BFE8EE0F}" presName="bentUpArrow1" presStyleLbl="alignImgPlace1" presStyleIdx="1" presStyleCnt="3" custScaleX="127192" custLinFactNeighborX="-21050" custLinFactNeighborY="-3151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PE"/>
        </a:p>
      </dgm:t>
    </dgm:pt>
    <dgm:pt modelId="{8897F6E6-6E36-4993-BDB2-D924480FC66F}" type="pres">
      <dgm:prSet presAssocID="{7220FB07-BE2E-405B-B7A3-4633BFE8EE0F}" presName="ParentText" presStyleLbl="node1" presStyleIdx="1" presStyleCnt="4" custScaleX="103968" custScaleY="119463" custLinFactNeighborX="-24749" custLinFactNeighborY="-26812">
        <dgm:presLayoutVars>
          <dgm:chMax val="1"/>
          <dgm:chPref val="1"/>
          <dgm:bulletEnabled val="1"/>
        </dgm:presLayoutVars>
      </dgm:prSet>
      <dgm:spPr/>
      <dgm:t>
        <a:bodyPr/>
        <a:lstStyle/>
        <a:p>
          <a:endParaRPr lang="es-PE"/>
        </a:p>
      </dgm:t>
    </dgm:pt>
    <dgm:pt modelId="{ACE1472A-0396-4BB8-93B3-29F24BDA4C3A}" type="pres">
      <dgm:prSet presAssocID="{7220FB07-BE2E-405B-B7A3-4633BFE8EE0F}" presName="ChildText" presStyleLbl="revTx" presStyleIdx="1" presStyleCnt="3">
        <dgm:presLayoutVars>
          <dgm:chMax val="0"/>
          <dgm:chPref val="0"/>
          <dgm:bulletEnabled val="1"/>
        </dgm:presLayoutVars>
      </dgm:prSet>
      <dgm:spPr/>
      <dgm:t>
        <a:bodyPr/>
        <a:lstStyle/>
        <a:p>
          <a:endParaRPr lang="es-PE"/>
        </a:p>
      </dgm:t>
    </dgm:pt>
    <dgm:pt modelId="{BFD0D242-5904-4AB0-A8D4-5B3954A1EEF1}" type="pres">
      <dgm:prSet presAssocID="{652A5ED0-C294-4396-994C-FDEADFF60C86}" presName="sibTrans" presStyleCnt="0"/>
      <dgm:spPr/>
      <dgm:t>
        <a:bodyPr/>
        <a:lstStyle/>
        <a:p>
          <a:endParaRPr lang="es-PE"/>
        </a:p>
      </dgm:t>
    </dgm:pt>
    <dgm:pt modelId="{B8C8CA0B-ADA2-4925-9B37-88A8BF274773}" type="pres">
      <dgm:prSet presAssocID="{81DF349C-CDC8-4037-8B42-005C44F39BB9}" presName="composite" presStyleCnt="0"/>
      <dgm:spPr/>
      <dgm:t>
        <a:bodyPr/>
        <a:lstStyle/>
        <a:p>
          <a:endParaRPr lang="es-PE"/>
        </a:p>
      </dgm:t>
    </dgm:pt>
    <dgm:pt modelId="{94822239-24B3-4C1B-AB7C-BBB8164BA927}" type="pres">
      <dgm:prSet presAssocID="{81DF349C-CDC8-4037-8B42-005C44F39BB9}" presName="bentUpArrow1" presStyleLbl="alignImgPlace1" presStyleIdx="2" presStyleCnt="3" custLinFactNeighborX="3710" custLinFactNeighborY="-26620">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PE"/>
        </a:p>
      </dgm:t>
    </dgm:pt>
    <dgm:pt modelId="{D5A5D8E4-F445-4A07-A25F-99EBCBC76E9B}" type="pres">
      <dgm:prSet presAssocID="{81DF349C-CDC8-4037-8B42-005C44F39BB9}" presName="ParentText" presStyleLbl="node1" presStyleIdx="2" presStyleCnt="4" custScaleX="119274" custScaleY="119463" custLinFactNeighborX="883" custLinFactNeighborY="-33637">
        <dgm:presLayoutVars>
          <dgm:chMax val="1"/>
          <dgm:chPref val="1"/>
          <dgm:bulletEnabled val="1"/>
        </dgm:presLayoutVars>
      </dgm:prSet>
      <dgm:spPr/>
      <dgm:t>
        <a:bodyPr/>
        <a:lstStyle/>
        <a:p>
          <a:endParaRPr lang="es-PE"/>
        </a:p>
      </dgm:t>
    </dgm:pt>
    <dgm:pt modelId="{5F3B8F40-F2AE-420B-8A94-D1D662553C0D}" type="pres">
      <dgm:prSet presAssocID="{81DF349C-CDC8-4037-8B42-005C44F39BB9}" presName="ChildText" presStyleLbl="revTx" presStyleIdx="2" presStyleCnt="3">
        <dgm:presLayoutVars>
          <dgm:chMax val="0"/>
          <dgm:chPref val="0"/>
          <dgm:bulletEnabled val="1"/>
        </dgm:presLayoutVars>
      </dgm:prSet>
      <dgm:spPr/>
      <dgm:t>
        <a:bodyPr/>
        <a:lstStyle/>
        <a:p>
          <a:endParaRPr lang="es-PE"/>
        </a:p>
      </dgm:t>
    </dgm:pt>
    <dgm:pt modelId="{1C777F8C-FA32-4B3B-89A0-B6A0E42F6C40}" type="pres">
      <dgm:prSet presAssocID="{FFA1FD64-C829-4413-8A4B-B42EE769C881}" presName="sibTrans" presStyleCnt="0"/>
      <dgm:spPr/>
      <dgm:t>
        <a:bodyPr/>
        <a:lstStyle/>
        <a:p>
          <a:endParaRPr lang="es-PE"/>
        </a:p>
      </dgm:t>
    </dgm:pt>
    <dgm:pt modelId="{E63CFD5F-DB20-48B2-AB7B-EF889F73CB30}" type="pres">
      <dgm:prSet presAssocID="{9344D977-F5CD-46AB-B829-D52465F6B7C0}" presName="composite" presStyleCnt="0"/>
      <dgm:spPr/>
      <dgm:t>
        <a:bodyPr/>
        <a:lstStyle/>
        <a:p>
          <a:endParaRPr lang="es-PE"/>
        </a:p>
      </dgm:t>
    </dgm:pt>
    <dgm:pt modelId="{9BCEE899-E03C-4FEC-8BF8-6CBB690AD7DB}" type="pres">
      <dgm:prSet presAssocID="{9344D977-F5CD-46AB-B829-D52465F6B7C0}" presName="ParentText" presStyleLbl="node1" presStyleIdx="3" presStyleCnt="4" custScaleX="128654" custScaleY="119463" custLinFactNeighborX="17992" custLinFactNeighborY="2617">
        <dgm:presLayoutVars>
          <dgm:chMax val="1"/>
          <dgm:chPref val="1"/>
          <dgm:bulletEnabled val="1"/>
        </dgm:presLayoutVars>
      </dgm:prSet>
      <dgm:spPr/>
      <dgm:t>
        <a:bodyPr/>
        <a:lstStyle/>
        <a:p>
          <a:endParaRPr lang="es-PE"/>
        </a:p>
      </dgm:t>
    </dgm:pt>
  </dgm:ptLst>
  <dgm:cxnLst>
    <dgm:cxn modelId="{F3723301-EBDB-4489-82D4-1F6214917F0F}" type="presOf" srcId="{9344D977-F5CD-46AB-B829-D52465F6B7C0}" destId="{9BCEE899-E03C-4FEC-8BF8-6CBB690AD7DB}" srcOrd="0" destOrd="0" presId="urn:microsoft.com/office/officeart/2005/8/layout/StepDownProcess"/>
    <dgm:cxn modelId="{DB410F16-BADB-4377-AF7D-CDFA81366353}" type="presOf" srcId="{7220FB07-BE2E-405B-B7A3-4633BFE8EE0F}" destId="{8897F6E6-6E36-4993-BDB2-D924480FC66F}" srcOrd="0" destOrd="0" presId="urn:microsoft.com/office/officeart/2005/8/layout/StepDownProcess"/>
    <dgm:cxn modelId="{9AA513C1-1B3E-4A53-8EC4-C48478E67461}" type="presOf" srcId="{81DF349C-CDC8-4037-8B42-005C44F39BB9}" destId="{D5A5D8E4-F445-4A07-A25F-99EBCBC76E9B}" srcOrd="0" destOrd="0" presId="urn:microsoft.com/office/officeart/2005/8/layout/StepDownProcess"/>
    <dgm:cxn modelId="{1D3CA34F-2824-442A-9FC5-BD604DDFE415}" srcId="{89080A7F-505B-40AA-9D90-268A92803246}" destId="{0C7079D4-F3AB-4DF4-B4B6-146D5408B0C5}" srcOrd="0" destOrd="0" parTransId="{2EDC8F16-7CAC-40A1-BCC7-CBC7F0E5CAED}" sibTransId="{BED90874-E231-46A8-A396-5F7BB8B495ED}"/>
    <dgm:cxn modelId="{C1B552C3-D0E8-46DA-B7F6-B57580DB192F}" srcId="{89080A7F-505B-40AA-9D90-268A92803246}" destId="{7220FB07-BE2E-405B-B7A3-4633BFE8EE0F}" srcOrd="1" destOrd="0" parTransId="{507E6544-96C7-47D7-B760-32FA2CDB4D48}" sibTransId="{652A5ED0-C294-4396-994C-FDEADFF60C86}"/>
    <dgm:cxn modelId="{8D1C8924-9523-4927-9EC2-0BDEFAE9A6CA}" srcId="{89080A7F-505B-40AA-9D90-268A92803246}" destId="{81DF349C-CDC8-4037-8B42-005C44F39BB9}" srcOrd="2" destOrd="0" parTransId="{6983AD56-FB42-42DB-A394-71B842FD747F}" sibTransId="{FFA1FD64-C829-4413-8A4B-B42EE769C881}"/>
    <dgm:cxn modelId="{D9289F26-3033-4D1C-BDFC-4936ABC87964}" srcId="{89080A7F-505B-40AA-9D90-268A92803246}" destId="{9344D977-F5CD-46AB-B829-D52465F6B7C0}" srcOrd="3" destOrd="0" parTransId="{E5FBB85E-3CF9-4259-B71C-DFCB94316A41}" sibTransId="{58225CE3-30CA-4546-9F0F-D4C3A157DC11}"/>
    <dgm:cxn modelId="{45179BCE-F970-4616-8C81-1BCACF791729}" type="presOf" srcId="{0C7079D4-F3AB-4DF4-B4B6-146D5408B0C5}" destId="{A39BD0D1-DBD2-48C3-88DD-2207949ADA34}" srcOrd="0" destOrd="0" presId="urn:microsoft.com/office/officeart/2005/8/layout/StepDownProcess"/>
    <dgm:cxn modelId="{6FCD044A-E08B-4CFA-A13B-29E16D578BB9}" type="presOf" srcId="{89080A7F-505B-40AA-9D90-268A92803246}" destId="{BDD2B9EC-DBAD-4590-A497-821E79A92E3C}" srcOrd="0" destOrd="0" presId="urn:microsoft.com/office/officeart/2005/8/layout/StepDownProcess"/>
    <dgm:cxn modelId="{8107212D-0763-4ECC-8C57-4AFD2DCCEA98}" type="presParOf" srcId="{BDD2B9EC-DBAD-4590-A497-821E79A92E3C}" destId="{80535FE8-9DFB-46F1-9435-2585531FA57F}" srcOrd="0" destOrd="0" presId="urn:microsoft.com/office/officeart/2005/8/layout/StepDownProcess"/>
    <dgm:cxn modelId="{8D4330F6-3BDC-46D7-B136-78C466138D49}" type="presParOf" srcId="{80535FE8-9DFB-46F1-9435-2585531FA57F}" destId="{E3EC0EC4-7D13-43B6-B476-A5BE0A637AC7}" srcOrd="0" destOrd="0" presId="urn:microsoft.com/office/officeart/2005/8/layout/StepDownProcess"/>
    <dgm:cxn modelId="{D3835606-ABDD-4C22-9B56-9C646CCD811A}" type="presParOf" srcId="{80535FE8-9DFB-46F1-9435-2585531FA57F}" destId="{A39BD0D1-DBD2-48C3-88DD-2207949ADA34}" srcOrd="1" destOrd="0" presId="urn:microsoft.com/office/officeart/2005/8/layout/StepDownProcess"/>
    <dgm:cxn modelId="{FEC49D76-D55E-4A05-9FEF-D0C0C5909B23}" type="presParOf" srcId="{80535FE8-9DFB-46F1-9435-2585531FA57F}" destId="{FA7EC6B2-0234-4828-8175-40BE98068ABF}" srcOrd="2" destOrd="0" presId="urn:microsoft.com/office/officeart/2005/8/layout/StepDownProcess"/>
    <dgm:cxn modelId="{17B9508E-AE8B-4526-9EE1-8CB0F98E7070}" type="presParOf" srcId="{BDD2B9EC-DBAD-4590-A497-821E79A92E3C}" destId="{AB9BAEA3-2AF9-483E-9BFC-83AF75EAEA94}" srcOrd="1" destOrd="0" presId="urn:microsoft.com/office/officeart/2005/8/layout/StepDownProcess"/>
    <dgm:cxn modelId="{CB5FC2EE-4A4D-4DBA-AD03-9D1CE733A8C6}" type="presParOf" srcId="{BDD2B9EC-DBAD-4590-A497-821E79A92E3C}" destId="{D77AA0B3-F619-410E-8468-0E065B775521}" srcOrd="2" destOrd="0" presId="urn:microsoft.com/office/officeart/2005/8/layout/StepDownProcess"/>
    <dgm:cxn modelId="{5079E38B-799A-4F02-95CF-A83112B5063E}" type="presParOf" srcId="{D77AA0B3-F619-410E-8468-0E065B775521}" destId="{C99D6878-6747-4171-B4AB-C74D9F16B8A9}" srcOrd="0" destOrd="0" presId="urn:microsoft.com/office/officeart/2005/8/layout/StepDownProcess"/>
    <dgm:cxn modelId="{8628896D-0745-40F6-80FB-152C6A0DB73B}" type="presParOf" srcId="{D77AA0B3-F619-410E-8468-0E065B775521}" destId="{8897F6E6-6E36-4993-BDB2-D924480FC66F}" srcOrd="1" destOrd="0" presId="urn:microsoft.com/office/officeart/2005/8/layout/StepDownProcess"/>
    <dgm:cxn modelId="{D7C7E16A-6412-4A59-90D2-88A0E80E3737}" type="presParOf" srcId="{D77AA0B3-F619-410E-8468-0E065B775521}" destId="{ACE1472A-0396-4BB8-93B3-29F24BDA4C3A}" srcOrd="2" destOrd="0" presId="urn:microsoft.com/office/officeart/2005/8/layout/StepDownProcess"/>
    <dgm:cxn modelId="{9830FEA3-67BB-42EF-A801-C2B3BFBA93AF}" type="presParOf" srcId="{BDD2B9EC-DBAD-4590-A497-821E79A92E3C}" destId="{BFD0D242-5904-4AB0-A8D4-5B3954A1EEF1}" srcOrd="3" destOrd="0" presId="urn:microsoft.com/office/officeart/2005/8/layout/StepDownProcess"/>
    <dgm:cxn modelId="{0D915919-53D7-49D0-9B59-EFCD0800D18E}" type="presParOf" srcId="{BDD2B9EC-DBAD-4590-A497-821E79A92E3C}" destId="{B8C8CA0B-ADA2-4925-9B37-88A8BF274773}" srcOrd="4" destOrd="0" presId="urn:microsoft.com/office/officeart/2005/8/layout/StepDownProcess"/>
    <dgm:cxn modelId="{04DDF394-F5AE-4F0B-8C48-6BF03A4EC6E4}" type="presParOf" srcId="{B8C8CA0B-ADA2-4925-9B37-88A8BF274773}" destId="{94822239-24B3-4C1B-AB7C-BBB8164BA927}" srcOrd="0" destOrd="0" presId="urn:microsoft.com/office/officeart/2005/8/layout/StepDownProcess"/>
    <dgm:cxn modelId="{87C319CD-55F8-4A72-9B3D-5F01AFA13DC9}" type="presParOf" srcId="{B8C8CA0B-ADA2-4925-9B37-88A8BF274773}" destId="{D5A5D8E4-F445-4A07-A25F-99EBCBC76E9B}" srcOrd="1" destOrd="0" presId="urn:microsoft.com/office/officeart/2005/8/layout/StepDownProcess"/>
    <dgm:cxn modelId="{4C13AC48-3087-4572-8767-6055836744A6}" type="presParOf" srcId="{B8C8CA0B-ADA2-4925-9B37-88A8BF274773}" destId="{5F3B8F40-F2AE-420B-8A94-D1D662553C0D}" srcOrd="2" destOrd="0" presId="urn:microsoft.com/office/officeart/2005/8/layout/StepDownProcess"/>
    <dgm:cxn modelId="{6D8036D7-6A3D-4E8E-954F-2354DF9AE9F6}" type="presParOf" srcId="{BDD2B9EC-DBAD-4590-A497-821E79A92E3C}" destId="{1C777F8C-FA32-4B3B-89A0-B6A0E42F6C40}" srcOrd="5" destOrd="0" presId="urn:microsoft.com/office/officeart/2005/8/layout/StepDownProcess"/>
    <dgm:cxn modelId="{8936883E-7F0D-4217-ADAE-A77E4F9FBBDF}" type="presParOf" srcId="{BDD2B9EC-DBAD-4590-A497-821E79A92E3C}" destId="{E63CFD5F-DB20-48B2-AB7B-EF889F73CB30}" srcOrd="6" destOrd="0" presId="urn:microsoft.com/office/officeart/2005/8/layout/StepDownProcess"/>
    <dgm:cxn modelId="{3AE91DE4-25F9-420A-A6F2-79860F47E61A}" type="presParOf" srcId="{E63CFD5F-DB20-48B2-AB7B-EF889F73CB30}" destId="{9BCEE899-E03C-4FEC-8BF8-6CBB690AD7DB}" srcOrd="0" destOrd="0" presId="urn:microsoft.com/office/officeart/2005/8/layout/StepDownProcess"/>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FE7498-F90A-4486-9021-30982A402603}" type="doc">
      <dgm:prSet loTypeId="urn:microsoft.com/office/officeart/2005/8/layout/vList6" loCatId="list" qsTypeId="urn:microsoft.com/office/officeart/2005/8/quickstyle/3d1" qsCatId="3D" csTypeId="urn:microsoft.com/office/officeart/2005/8/colors/accent2_5" csCatId="accent2" phldr="1"/>
      <dgm:spPr/>
      <dgm:t>
        <a:bodyPr/>
        <a:lstStyle/>
        <a:p>
          <a:endParaRPr lang="es-PE"/>
        </a:p>
      </dgm:t>
    </dgm:pt>
    <dgm:pt modelId="{F35A8C05-0BA9-4CB5-9E12-520694152B74}">
      <dgm:prSet phldrT="[Texto]"/>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dgm:spPr>
      <dgm:t>
        <a:bodyPr/>
        <a:lstStyle/>
        <a:p>
          <a:r>
            <a:rPr lang="es-EC" dirty="0" smtClean="0"/>
            <a:t>Área de conocimiento	</a:t>
          </a:r>
          <a:endParaRPr lang="es-PE" dirty="0"/>
        </a:p>
      </dgm:t>
    </dgm:pt>
    <dgm:pt modelId="{8B3A0BC3-23BB-402D-B420-78DC771EE652}" type="parTrans" cxnId="{F24F976B-2D31-49A8-A285-1CBA4E6F7ADE}">
      <dgm:prSet/>
      <dgm:spPr/>
      <dgm:t>
        <a:bodyPr/>
        <a:lstStyle/>
        <a:p>
          <a:endParaRPr lang="es-PE"/>
        </a:p>
      </dgm:t>
    </dgm:pt>
    <dgm:pt modelId="{2F1DEC4F-A676-4290-BA33-A3560DC0348E}" type="sibTrans" cxnId="{F24F976B-2D31-49A8-A285-1CBA4E6F7ADE}">
      <dgm:prSet/>
      <dgm:spPr/>
      <dgm:t>
        <a:bodyPr/>
        <a:lstStyle/>
        <a:p>
          <a:endParaRPr lang="es-PE"/>
        </a:p>
      </dgm:t>
    </dgm:pt>
    <dgm:pt modelId="{DE78C5F4-62C4-409C-956B-950647358698}">
      <dgm:prSet phldrT="[Texto]"/>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dgm:spPr>
      <dgm:t>
        <a:bodyPr/>
        <a:lstStyle/>
        <a:p>
          <a:r>
            <a:rPr lang="es-EC" dirty="0" smtClean="0"/>
            <a:t>Subárea de conocimiento: </a:t>
          </a:r>
          <a:endParaRPr lang="es-PE" dirty="0"/>
        </a:p>
      </dgm:t>
    </dgm:pt>
    <dgm:pt modelId="{29B6CD72-AA49-4381-841F-59A870813E82}" type="parTrans" cxnId="{283406C9-07DA-4722-9F5F-050239C8045B}">
      <dgm:prSet/>
      <dgm:spPr/>
      <dgm:t>
        <a:bodyPr/>
        <a:lstStyle/>
        <a:p>
          <a:endParaRPr lang="es-PE"/>
        </a:p>
      </dgm:t>
    </dgm:pt>
    <dgm:pt modelId="{CFF6C582-E193-47FC-B3D8-E9D9B567230B}" type="sibTrans" cxnId="{283406C9-07DA-4722-9F5F-050239C8045B}">
      <dgm:prSet/>
      <dgm:spPr/>
      <dgm:t>
        <a:bodyPr/>
        <a:lstStyle/>
        <a:p>
          <a:endParaRPr lang="es-PE"/>
        </a:p>
      </dgm:t>
    </dgm:pt>
    <dgm:pt modelId="{10C31D1A-E8D4-4416-B0FC-313B098FBC60}">
      <dgm:prSet phldrT="[Texto]"/>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dgm:spPr>
      <dgm:t>
        <a:bodyPr/>
        <a:lstStyle/>
        <a:p>
          <a:r>
            <a:rPr lang="es-EC" dirty="0" smtClean="0"/>
            <a:t>Campo</a:t>
          </a:r>
          <a:endParaRPr lang="es-PE" dirty="0"/>
        </a:p>
      </dgm:t>
    </dgm:pt>
    <dgm:pt modelId="{C8544496-5613-4D48-9BD5-74B5BE91144E}" type="parTrans" cxnId="{574E0B92-F8AD-46E2-AFD4-46E35182EA6D}">
      <dgm:prSet/>
      <dgm:spPr/>
      <dgm:t>
        <a:bodyPr/>
        <a:lstStyle/>
        <a:p>
          <a:endParaRPr lang="es-PE"/>
        </a:p>
      </dgm:t>
    </dgm:pt>
    <dgm:pt modelId="{403F0B81-EAB7-44B3-922F-86CF1588FB21}" type="sibTrans" cxnId="{574E0B92-F8AD-46E2-AFD4-46E35182EA6D}">
      <dgm:prSet/>
      <dgm:spPr/>
      <dgm:t>
        <a:bodyPr/>
        <a:lstStyle/>
        <a:p>
          <a:endParaRPr lang="es-PE"/>
        </a:p>
      </dgm:t>
    </dgm:pt>
    <dgm:pt modelId="{2947C129-E6C4-4507-87DD-22758675B1F2}">
      <dgm:prSet phldrT="[Texto]" custT="1"/>
      <dgm:spPr>
        <a:solidFill>
          <a:schemeClr val="accent1">
            <a:lumMod val="60000"/>
            <a:lumOff val="40000"/>
            <a:alpha val="90000"/>
          </a:schemeClr>
        </a:solidFill>
      </dgm:spPr>
      <dgm:t>
        <a:bodyPr/>
        <a:lstStyle/>
        <a:p>
          <a:r>
            <a:rPr lang="es-EC" sz="2400" dirty="0" smtClean="0"/>
            <a:t>Seguridad/Simulación </a:t>
          </a:r>
          <a:endParaRPr lang="es-PE" sz="2400" dirty="0"/>
        </a:p>
      </dgm:t>
    </dgm:pt>
    <dgm:pt modelId="{14AD4BCB-0282-4B34-AC60-94DA31DB4434}" type="parTrans" cxnId="{38B91AA1-21F2-43C9-B9E0-2B64B433D4D0}">
      <dgm:prSet/>
      <dgm:spPr/>
      <dgm:t>
        <a:bodyPr/>
        <a:lstStyle/>
        <a:p>
          <a:endParaRPr lang="es-PE"/>
        </a:p>
      </dgm:t>
    </dgm:pt>
    <dgm:pt modelId="{84D3BFE9-5654-48BC-899A-316D0FFE3D8E}" type="sibTrans" cxnId="{38B91AA1-21F2-43C9-B9E0-2B64B433D4D0}">
      <dgm:prSet/>
      <dgm:spPr/>
      <dgm:t>
        <a:bodyPr/>
        <a:lstStyle/>
        <a:p>
          <a:endParaRPr lang="es-PE"/>
        </a:p>
      </dgm:t>
    </dgm:pt>
    <dgm:pt modelId="{AA2E4FFE-ED5E-46FB-91CE-C8607101A9D3}">
      <dgm:prSet phldrT="[Texto]" custT="1"/>
      <dgm:spPr>
        <a:solidFill>
          <a:schemeClr val="accent1">
            <a:lumMod val="60000"/>
            <a:lumOff val="40000"/>
            <a:alpha val="90000"/>
          </a:schemeClr>
        </a:solidFill>
      </dgm:spPr>
      <dgm:t>
        <a:bodyPr/>
        <a:lstStyle/>
        <a:p>
          <a:r>
            <a:rPr lang="es-EC" sz="2400" dirty="0" smtClean="0"/>
            <a:t>Formación-enseñanza militar</a:t>
          </a:r>
          <a:endParaRPr lang="es-PE" sz="2400" dirty="0"/>
        </a:p>
      </dgm:t>
    </dgm:pt>
    <dgm:pt modelId="{ECDDA268-6B2E-4F2D-BEAA-8088BDC8CBBC}" type="parTrans" cxnId="{33BD0EAF-EF20-43FF-A6E4-D4100AA06892}">
      <dgm:prSet/>
      <dgm:spPr/>
      <dgm:t>
        <a:bodyPr/>
        <a:lstStyle/>
        <a:p>
          <a:endParaRPr lang="es-PE"/>
        </a:p>
      </dgm:t>
    </dgm:pt>
    <dgm:pt modelId="{CAA46AB1-DDD3-4CE4-8A12-88F68BFDAC9D}" type="sibTrans" cxnId="{33BD0EAF-EF20-43FF-A6E4-D4100AA06892}">
      <dgm:prSet/>
      <dgm:spPr/>
      <dgm:t>
        <a:bodyPr/>
        <a:lstStyle/>
        <a:p>
          <a:endParaRPr lang="es-PE"/>
        </a:p>
      </dgm:t>
    </dgm:pt>
    <dgm:pt modelId="{7B7289EE-31EE-4BA2-91BC-167BC5B62597}">
      <dgm:prSet phldrT="[Texto]" custT="1"/>
      <dgm:spPr>
        <a:solidFill>
          <a:schemeClr val="accent1">
            <a:lumMod val="60000"/>
            <a:lumOff val="40000"/>
            <a:alpha val="90000"/>
          </a:schemeClr>
        </a:solidFill>
      </dgm:spPr>
      <dgm:t>
        <a:bodyPr/>
        <a:lstStyle/>
        <a:p>
          <a:r>
            <a:rPr lang="es-EC" sz="2400" dirty="0" smtClean="0"/>
            <a:t>Entorno Virtual de Navegación</a:t>
          </a:r>
          <a:endParaRPr lang="es-PE" sz="2400" dirty="0"/>
        </a:p>
      </dgm:t>
    </dgm:pt>
    <dgm:pt modelId="{1C573348-E2A2-45F9-92A3-3E5BF8E66AC7}" type="parTrans" cxnId="{F545E240-DC5B-4511-97FE-53AF3018E433}">
      <dgm:prSet/>
      <dgm:spPr/>
      <dgm:t>
        <a:bodyPr/>
        <a:lstStyle/>
        <a:p>
          <a:endParaRPr lang="es-PE"/>
        </a:p>
      </dgm:t>
    </dgm:pt>
    <dgm:pt modelId="{D37329C3-30A0-4AAA-B6A9-A4E80445B479}" type="sibTrans" cxnId="{F545E240-DC5B-4511-97FE-53AF3018E433}">
      <dgm:prSet/>
      <dgm:spPr/>
      <dgm:t>
        <a:bodyPr/>
        <a:lstStyle/>
        <a:p>
          <a:endParaRPr lang="es-PE"/>
        </a:p>
      </dgm:t>
    </dgm:pt>
    <dgm:pt modelId="{DCB727AD-62E3-4F76-A774-620B354890FE}">
      <dgm:prSet phldrT="[Texto]"/>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dgm:spPr>
      <dgm:t>
        <a:bodyPr/>
        <a:lstStyle/>
        <a:p>
          <a:r>
            <a:rPr lang="es-EC" smtClean="0"/>
            <a:t>Aspecto</a:t>
          </a:r>
          <a:endParaRPr lang="es-PE" dirty="0"/>
        </a:p>
      </dgm:t>
    </dgm:pt>
    <dgm:pt modelId="{13B0E1E1-13DD-4A2D-A369-2FE61AD22852}" type="parTrans" cxnId="{EAEC226B-D626-4FC0-83EA-8E5BE9AF54F5}">
      <dgm:prSet/>
      <dgm:spPr/>
      <dgm:t>
        <a:bodyPr/>
        <a:lstStyle/>
        <a:p>
          <a:endParaRPr lang="es-PE"/>
        </a:p>
      </dgm:t>
    </dgm:pt>
    <dgm:pt modelId="{4B66CDA7-662D-4C38-A827-0BCCE42EEF70}" type="sibTrans" cxnId="{EAEC226B-D626-4FC0-83EA-8E5BE9AF54F5}">
      <dgm:prSet/>
      <dgm:spPr/>
      <dgm:t>
        <a:bodyPr/>
        <a:lstStyle/>
        <a:p>
          <a:endParaRPr lang="es-PE"/>
        </a:p>
      </dgm:t>
    </dgm:pt>
    <dgm:pt modelId="{15821B73-1746-4BBA-9487-3F1380104AC9}">
      <dgm:prSet custT="1"/>
      <dgm:spPr>
        <a:solidFill>
          <a:schemeClr val="accent1">
            <a:lumMod val="60000"/>
            <a:lumOff val="40000"/>
            <a:alpha val="90000"/>
          </a:schemeClr>
        </a:solidFill>
      </dgm:spPr>
      <dgm:t>
        <a:bodyPr/>
        <a:lstStyle/>
        <a:p>
          <a:r>
            <a:rPr lang="es-EC" sz="2400" dirty="0" smtClean="0"/>
            <a:t>Simuladores Comerciales</a:t>
          </a:r>
          <a:endParaRPr lang="es-PE" sz="2400" dirty="0"/>
        </a:p>
      </dgm:t>
    </dgm:pt>
    <dgm:pt modelId="{BF574026-4855-43DF-9F89-1BB1FFDB09F7}" type="parTrans" cxnId="{4BB923C0-96BC-4DD5-AE2E-AA1E5E63B6CE}">
      <dgm:prSet/>
      <dgm:spPr/>
      <dgm:t>
        <a:bodyPr/>
        <a:lstStyle/>
        <a:p>
          <a:endParaRPr lang="es-PE"/>
        </a:p>
      </dgm:t>
    </dgm:pt>
    <dgm:pt modelId="{CAAD9EAA-BECA-4CC3-B9E3-55D5D8A6AE3A}" type="sibTrans" cxnId="{4BB923C0-96BC-4DD5-AE2E-AA1E5E63B6CE}">
      <dgm:prSet/>
      <dgm:spPr/>
      <dgm:t>
        <a:bodyPr/>
        <a:lstStyle/>
        <a:p>
          <a:endParaRPr lang="es-PE"/>
        </a:p>
      </dgm:t>
    </dgm:pt>
    <dgm:pt modelId="{4D5AD04B-7D7E-4527-ADED-E4C8D0357B51}">
      <dgm:prSet/>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dgm:spPr>
      <dgm:t>
        <a:bodyPr/>
        <a:lstStyle/>
        <a:p>
          <a:r>
            <a:rPr lang="es-EC" dirty="0" smtClean="0"/>
            <a:t>Contexto temporal</a:t>
          </a:r>
          <a:endParaRPr lang="es-PE" dirty="0"/>
        </a:p>
      </dgm:t>
    </dgm:pt>
    <dgm:pt modelId="{D4058B3B-6BF3-4708-850E-5E9EC7693268}" type="parTrans" cxnId="{5108BE9C-C4A4-4010-AA05-1F83701D73AC}">
      <dgm:prSet/>
      <dgm:spPr/>
      <dgm:t>
        <a:bodyPr/>
        <a:lstStyle/>
        <a:p>
          <a:endParaRPr lang="es-PE"/>
        </a:p>
      </dgm:t>
    </dgm:pt>
    <dgm:pt modelId="{319893CE-11B5-49CB-A9A3-E43810890E0D}" type="sibTrans" cxnId="{5108BE9C-C4A4-4010-AA05-1F83701D73AC}">
      <dgm:prSet/>
      <dgm:spPr/>
      <dgm:t>
        <a:bodyPr/>
        <a:lstStyle/>
        <a:p>
          <a:endParaRPr lang="es-PE"/>
        </a:p>
      </dgm:t>
    </dgm:pt>
    <dgm:pt modelId="{F270EF28-1A1E-4A0A-8EB8-17912F07B21E}">
      <dgm:prSet custT="1"/>
      <dgm:spPr>
        <a:solidFill>
          <a:schemeClr val="accent1">
            <a:lumMod val="60000"/>
            <a:lumOff val="40000"/>
            <a:alpha val="90000"/>
          </a:schemeClr>
        </a:solidFill>
      </dgm:spPr>
      <dgm:t>
        <a:bodyPr/>
        <a:lstStyle/>
        <a:p>
          <a:r>
            <a:rPr lang="es-EC" sz="2400" dirty="0" smtClean="0"/>
            <a:t>Período de Formación de los guardiamarinas (4 años).</a:t>
          </a:r>
          <a:endParaRPr lang="es-PE" sz="2400" dirty="0"/>
        </a:p>
      </dgm:t>
    </dgm:pt>
    <dgm:pt modelId="{65C3FA36-3ACB-4409-8439-51139EF70859}" type="parTrans" cxnId="{C81127B9-2FBB-482D-B1C3-0AEFCD75F763}">
      <dgm:prSet/>
      <dgm:spPr/>
      <dgm:t>
        <a:bodyPr/>
        <a:lstStyle/>
        <a:p>
          <a:endParaRPr lang="es-PE"/>
        </a:p>
      </dgm:t>
    </dgm:pt>
    <dgm:pt modelId="{EF054B39-1902-47F6-BE45-757559E2D2E9}" type="sibTrans" cxnId="{C81127B9-2FBB-482D-B1C3-0AEFCD75F763}">
      <dgm:prSet/>
      <dgm:spPr/>
      <dgm:t>
        <a:bodyPr/>
        <a:lstStyle/>
        <a:p>
          <a:endParaRPr lang="es-PE"/>
        </a:p>
      </dgm:t>
    </dgm:pt>
    <dgm:pt modelId="{236368FF-DAAC-4E8F-B433-6686C92570D6}">
      <dgm:prSet/>
      <dgm:spPr>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dgm:spPr>
      <dgm:t>
        <a:bodyPr/>
        <a:lstStyle/>
        <a:p>
          <a:r>
            <a:rPr lang="es-EC" dirty="0" smtClean="0"/>
            <a:t>Contexto espacial</a:t>
          </a:r>
          <a:endParaRPr lang="es-PE" dirty="0"/>
        </a:p>
      </dgm:t>
    </dgm:pt>
    <dgm:pt modelId="{A3E46D72-F041-4D57-951B-8956BCF5EF7B}" type="parTrans" cxnId="{CDFB10ED-3D6F-4433-964D-519558631400}">
      <dgm:prSet/>
      <dgm:spPr/>
      <dgm:t>
        <a:bodyPr/>
        <a:lstStyle/>
        <a:p>
          <a:endParaRPr lang="es-PE"/>
        </a:p>
      </dgm:t>
    </dgm:pt>
    <dgm:pt modelId="{E1C82F10-E13A-4854-B18E-24DB3282F2F4}" type="sibTrans" cxnId="{CDFB10ED-3D6F-4433-964D-519558631400}">
      <dgm:prSet/>
      <dgm:spPr/>
      <dgm:t>
        <a:bodyPr/>
        <a:lstStyle/>
        <a:p>
          <a:endParaRPr lang="es-PE"/>
        </a:p>
      </dgm:t>
    </dgm:pt>
    <dgm:pt modelId="{9840EB26-B279-46D1-9F59-5CC6062BC558}">
      <dgm:prSet custT="1"/>
      <dgm:spPr>
        <a:solidFill>
          <a:schemeClr val="accent1">
            <a:lumMod val="60000"/>
            <a:lumOff val="40000"/>
            <a:alpha val="90000"/>
          </a:schemeClr>
        </a:solidFill>
      </dgm:spPr>
      <dgm:t>
        <a:bodyPr/>
        <a:lstStyle/>
        <a:p>
          <a:r>
            <a:rPr lang="es-EC" sz="2400" dirty="0" smtClean="0"/>
            <a:t>Escuela Superior Naval </a:t>
          </a:r>
          <a:endParaRPr lang="es-PE" sz="2400" dirty="0"/>
        </a:p>
      </dgm:t>
    </dgm:pt>
    <dgm:pt modelId="{20B6076E-D0F1-4D42-9796-75CF208DCC16}" type="parTrans" cxnId="{D9D71725-AB57-4B75-9445-98142639F6C6}">
      <dgm:prSet/>
      <dgm:spPr/>
      <dgm:t>
        <a:bodyPr/>
        <a:lstStyle/>
        <a:p>
          <a:endParaRPr lang="es-PE"/>
        </a:p>
      </dgm:t>
    </dgm:pt>
    <dgm:pt modelId="{88695ECD-8285-46C0-9F49-987EBA694CC6}" type="sibTrans" cxnId="{D9D71725-AB57-4B75-9445-98142639F6C6}">
      <dgm:prSet/>
      <dgm:spPr/>
      <dgm:t>
        <a:bodyPr/>
        <a:lstStyle/>
        <a:p>
          <a:endParaRPr lang="es-PE"/>
        </a:p>
      </dgm:t>
    </dgm:pt>
    <dgm:pt modelId="{B83D92FA-7A81-4E36-AB3C-C5231C94DEDA}" type="pres">
      <dgm:prSet presAssocID="{41FE7498-F90A-4486-9021-30982A402603}" presName="Name0" presStyleCnt="0">
        <dgm:presLayoutVars>
          <dgm:dir/>
          <dgm:animLvl val="lvl"/>
          <dgm:resizeHandles/>
        </dgm:presLayoutVars>
      </dgm:prSet>
      <dgm:spPr/>
      <dgm:t>
        <a:bodyPr/>
        <a:lstStyle/>
        <a:p>
          <a:endParaRPr lang="es-PE"/>
        </a:p>
      </dgm:t>
    </dgm:pt>
    <dgm:pt modelId="{2D97E149-DA89-4EC3-88C5-1DC944237CA3}" type="pres">
      <dgm:prSet presAssocID="{F35A8C05-0BA9-4CB5-9E12-520694152B74}" presName="linNode" presStyleCnt="0"/>
      <dgm:spPr/>
    </dgm:pt>
    <dgm:pt modelId="{6E6414CA-4105-4859-9CE2-F72C8A8B343A}" type="pres">
      <dgm:prSet presAssocID="{F35A8C05-0BA9-4CB5-9E12-520694152B74}" presName="parentShp" presStyleLbl="node1" presStyleIdx="0" presStyleCnt="6">
        <dgm:presLayoutVars>
          <dgm:bulletEnabled val="1"/>
        </dgm:presLayoutVars>
      </dgm:prSet>
      <dgm:spPr/>
      <dgm:t>
        <a:bodyPr/>
        <a:lstStyle/>
        <a:p>
          <a:endParaRPr lang="es-PE"/>
        </a:p>
      </dgm:t>
    </dgm:pt>
    <dgm:pt modelId="{2A12D427-FDE2-49EF-9131-DF5C5E15281F}" type="pres">
      <dgm:prSet presAssocID="{F35A8C05-0BA9-4CB5-9E12-520694152B74}" presName="childShp" presStyleLbl="bgAccFollowNode1" presStyleIdx="0" presStyleCnt="6">
        <dgm:presLayoutVars>
          <dgm:bulletEnabled val="1"/>
        </dgm:presLayoutVars>
      </dgm:prSet>
      <dgm:spPr/>
      <dgm:t>
        <a:bodyPr/>
        <a:lstStyle/>
        <a:p>
          <a:endParaRPr lang="es-PE"/>
        </a:p>
      </dgm:t>
    </dgm:pt>
    <dgm:pt modelId="{0BDE6D74-5285-4EB3-820D-94C3DBC9C11F}" type="pres">
      <dgm:prSet presAssocID="{2F1DEC4F-A676-4290-BA33-A3560DC0348E}" presName="spacing" presStyleCnt="0"/>
      <dgm:spPr/>
    </dgm:pt>
    <dgm:pt modelId="{38A77CED-D1C9-44E9-B180-923DCB8C538C}" type="pres">
      <dgm:prSet presAssocID="{DE78C5F4-62C4-409C-956B-950647358698}" presName="linNode" presStyleCnt="0"/>
      <dgm:spPr/>
    </dgm:pt>
    <dgm:pt modelId="{0DD9A892-F34A-42E7-99F5-E5EEB0A54EA4}" type="pres">
      <dgm:prSet presAssocID="{DE78C5F4-62C4-409C-956B-950647358698}" presName="parentShp" presStyleLbl="node1" presStyleIdx="1" presStyleCnt="6">
        <dgm:presLayoutVars>
          <dgm:bulletEnabled val="1"/>
        </dgm:presLayoutVars>
      </dgm:prSet>
      <dgm:spPr/>
      <dgm:t>
        <a:bodyPr/>
        <a:lstStyle/>
        <a:p>
          <a:endParaRPr lang="es-PE"/>
        </a:p>
      </dgm:t>
    </dgm:pt>
    <dgm:pt modelId="{E5918410-3758-471A-9DDD-DB40647F2D62}" type="pres">
      <dgm:prSet presAssocID="{DE78C5F4-62C4-409C-956B-950647358698}" presName="childShp" presStyleLbl="bgAccFollowNode1" presStyleIdx="1" presStyleCnt="6">
        <dgm:presLayoutVars>
          <dgm:bulletEnabled val="1"/>
        </dgm:presLayoutVars>
      </dgm:prSet>
      <dgm:spPr/>
      <dgm:t>
        <a:bodyPr/>
        <a:lstStyle/>
        <a:p>
          <a:endParaRPr lang="es-PE"/>
        </a:p>
      </dgm:t>
    </dgm:pt>
    <dgm:pt modelId="{59EA1611-FCB7-447F-BAF9-9F5E7B7D4864}" type="pres">
      <dgm:prSet presAssocID="{CFF6C582-E193-47FC-B3D8-E9D9B567230B}" presName="spacing" presStyleCnt="0"/>
      <dgm:spPr/>
    </dgm:pt>
    <dgm:pt modelId="{880FA32C-771A-41E3-8A00-1AA83BD56364}" type="pres">
      <dgm:prSet presAssocID="{10C31D1A-E8D4-4416-B0FC-313B098FBC60}" presName="linNode" presStyleCnt="0"/>
      <dgm:spPr/>
    </dgm:pt>
    <dgm:pt modelId="{5E45AC2B-1BFD-41B1-AADC-7FB430BC7A1F}" type="pres">
      <dgm:prSet presAssocID="{10C31D1A-E8D4-4416-B0FC-313B098FBC60}" presName="parentShp" presStyleLbl="node1" presStyleIdx="2" presStyleCnt="6">
        <dgm:presLayoutVars>
          <dgm:bulletEnabled val="1"/>
        </dgm:presLayoutVars>
      </dgm:prSet>
      <dgm:spPr/>
      <dgm:t>
        <a:bodyPr/>
        <a:lstStyle/>
        <a:p>
          <a:endParaRPr lang="es-PE"/>
        </a:p>
      </dgm:t>
    </dgm:pt>
    <dgm:pt modelId="{64875667-F08D-4620-B27E-CDEB1CAD1B96}" type="pres">
      <dgm:prSet presAssocID="{10C31D1A-E8D4-4416-B0FC-313B098FBC60}" presName="childShp" presStyleLbl="bgAccFollowNode1" presStyleIdx="2" presStyleCnt="6">
        <dgm:presLayoutVars>
          <dgm:bulletEnabled val="1"/>
        </dgm:presLayoutVars>
      </dgm:prSet>
      <dgm:spPr/>
      <dgm:t>
        <a:bodyPr/>
        <a:lstStyle/>
        <a:p>
          <a:endParaRPr lang="es-PE"/>
        </a:p>
      </dgm:t>
    </dgm:pt>
    <dgm:pt modelId="{C058CB31-81C8-4A3F-9A02-1FB14A6400A9}" type="pres">
      <dgm:prSet presAssocID="{403F0B81-EAB7-44B3-922F-86CF1588FB21}" presName="spacing" presStyleCnt="0"/>
      <dgm:spPr/>
    </dgm:pt>
    <dgm:pt modelId="{B8363F1B-446D-45C1-8A6B-3B9247B9C75E}" type="pres">
      <dgm:prSet presAssocID="{DCB727AD-62E3-4F76-A774-620B354890FE}" presName="linNode" presStyleCnt="0"/>
      <dgm:spPr/>
    </dgm:pt>
    <dgm:pt modelId="{BFB06283-1EBC-4897-BA0E-29BD59BA0F15}" type="pres">
      <dgm:prSet presAssocID="{DCB727AD-62E3-4F76-A774-620B354890FE}" presName="parentShp" presStyleLbl="node1" presStyleIdx="3" presStyleCnt="6">
        <dgm:presLayoutVars>
          <dgm:bulletEnabled val="1"/>
        </dgm:presLayoutVars>
      </dgm:prSet>
      <dgm:spPr/>
      <dgm:t>
        <a:bodyPr/>
        <a:lstStyle/>
        <a:p>
          <a:endParaRPr lang="es-PE"/>
        </a:p>
      </dgm:t>
    </dgm:pt>
    <dgm:pt modelId="{620DADD4-8EDA-49B6-8918-0BCD133D90FE}" type="pres">
      <dgm:prSet presAssocID="{DCB727AD-62E3-4F76-A774-620B354890FE}" presName="childShp" presStyleLbl="bgAccFollowNode1" presStyleIdx="3" presStyleCnt="6">
        <dgm:presLayoutVars>
          <dgm:bulletEnabled val="1"/>
        </dgm:presLayoutVars>
      </dgm:prSet>
      <dgm:spPr/>
      <dgm:t>
        <a:bodyPr/>
        <a:lstStyle/>
        <a:p>
          <a:endParaRPr lang="es-PE"/>
        </a:p>
      </dgm:t>
    </dgm:pt>
    <dgm:pt modelId="{E8CAAA23-145E-44D5-9028-C265C97F10CA}" type="pres">
      <dgm:prSet presAssocID="{4B66CDA7-662D-4C38-A827-0BCCE42EEF70}" presName="spacing" presStyleCnt="0"/>
      <dgm:spPr/>
    </dgm:pt>
    <dgm:pt modelId="{33E5A8B8-95C3-4E80-A430-FC062211D96F}" type="pres">
      <dgm:prSet presAssocID="{4D5AD04B-7D7E-4527-ADED-E4C8D0357B51}" presName="linNode" presStyleCnt="0"/>
      <dgm:spPr/>
    </dgm:pt>
    <dgm:pt modelId="{9411CA40-E5E1-451F-ADDD-3CAAF3EAC9A1}" type="pres">
      <dgm:prSet presAssocID="{4D5AD04B-7D7E-4527-ADED-E4C8D0357B51}" presName="parentShp" presStyleLbl="node1" presStyleIdx="4" presStyleCnt="6">
        <dgm:presLayoutVars>
          <dgm:bulletEnabled val="1"/>
        </dgm:presLayoutVars>
      </dgm:prSet>
      <dgm:spPr/>
      <dgm:t>
        <a:bodyPr/>
        <a:lstStyle/>
        <a:p>
          <a:endParaRPr lang="es-PE"/>
        </a:p>
      </dgm:t>
    </dgm:pt>
    <dgm:pt modelId="{0AA8CBCB-577A-47B4-81F0-93DAC59F61EE}" type="pres">
      <dgm:prSet presAssocID="{4D5AD04B-7D7E-4527-ADED-E4C8D0357B51}" presName="childShp" presStyleLbl="bgAccFollowNode1" presStyleIdx="4" presStyleCnt="6" custScaleY="145212">
        <dgm:presLayoutVars>
          <dgm:bulletEnabled val="1"/>
        </dgm:presLayoutVars>
      </dgm:prSet>
      <dgm:spPr/>
      <dgm:t>
        <a:bodyPr/>
        <a:lstStyle/>
        <a:p>
          <a:endParaRPr lang="es-PE"/>
        </a:p>
      </dgm:t>
    </dgm:pt>
    <dgm:pt modelId="{E72C115F-D245-4B3D-A3B2-C6677A3CF264}" type="pres">
      <dgm:prSet presAssocID="{319893CE-11B5-49CB-A9A3-E43810890E0D}" presName="spacing" presStyleCnt="0"/>
      <dgm:spPr/>
    </dgm:pt>
    <dgm:pt modelId="{1FB9F714-9EDA-4063-8395-4D5EEBFAF78C}" type="pres">
      <dgm:prSet presAssocID="{236368FF-DAAC-4E8F-B433-6686C92570D6}" presName="linNode" presStyleCnt="0"/>
      <dgm:spPr/>
    </dgm:pt>
    <dgm:pt modelId="{319B87E7-2D97-4C6E-8CA7-BC68859A5386}" type="pres">
      <dgm:prSet presAssocID="{236368FF-DAAC-4E8F-B433-6686C92570D6}" presName="parentShp" presStyleLbl="node1" presStyleIdx="5" presStyleCnt="6">
        <dgm:presLayoutVars>
          <dgm:bulletEnabled val="1"/>
        </dgm:presLayoutVars>
      </dgm:prSet>
      <dgm:spPr/>
      <dgm:t>
        <a:bodyPr/>
        <a:lstStyle/>
        <a:p>
          <a:endParaRPr lang="es-PE"/>
        </a:p>
      </dgm:t>
    </dgm:pt>
    <dgm:pt modelId="{8900B722-AAFD-409F-B217-037AC74DE940}" type="pres">
      <dgm:prSet presAssocID="{236368FF-DAAC-4E8F-B433-6686C92570D6}" presName="childShp" presStyleLbl="bgAccFollowNode1" presStyleIdx="5" presStyleCnt="6">
        <dgm:presLayoutVars>
          <dgm:bulletEnabled val="1"/>
        </dgm:presLayoutVars>
      </dgm:prSet>
      <dgm:spPr/>
      <dgm:t>
        <a:bodyPr/>
        <a:lstStyle/>
        <a:p>
          <a:endParaRPr lang="es-PE"/>
        </a:p>
      </dgm:t>
    </dgm:pt>
  </dgm:ptLst>
  <dgm:cxnLst>
    <dgm:cxn modelId="{08AAB8CB-5473-402E-B1B6-50D87399ADF6}" type="presOf" srcId="{4D5AD04B-7D7E-4527-ADED-E4C8D0357B51}" destId="{9411CA40-E5E1-451F-ADDD-3CAAF3EAC9A1}" srcOrd="0" destOrd="0" presId="urn:microsoft.com/office/officeart/2005/8/layout/vList6"/>
    <dgm:cxn modelId="{E5826ECB-DC86-4C15-A79F-227D68284D97}" type="presOf" srcId="{F35A8C05-0BA9-4CB5-9E12-520694152B74}" destId="{6E6414CA-4105-4859-9CE2-F72C8A8B343A}" srcOrd="0" destOrd="0" presId="urn:microsoft.com/office/officeart/2005/8/layout/vList6"/>
    <dgm:cxn modelId="{CBAC409B-0C13-47FD-89A1-8490EAADBB1B}" type="presOf" srcId="{AA2E4FFE-ED5E-46FB-91CE-C8607101A9D3}" destId="{E5918410-3758-471A-9DDD-DB40647F2D62}" srcOrd="0" destOrd="0" presId="urn:microsoft.com/office/officeart/2005/8/layout/vList6"/>
    <dgm:cxn modelId="{574E0B92-F8AD-46E2-AFD4-46E35182EA6D}" srcId="{41FE7498-F90A-4486-9021-30982A402603}" destId="{10C31D1A-E8D4-4416-B0FC-313B098FBC60}" srcOrd="2" destOrd="0" parTransId="{C8544496-5613-4D48-9BD5-74B5BE91144E}" sibTransId="{403F0B81-EAB7-44B3-922F-86CF1588FB21}"/>
    <dgm:cxn modelId="{CDFB10ED-3D6F-4433-964D-519558631400}" srcId="{41FE7498-F90A-4486-9021-30982A402603}" destId="{236368FF-DAAC-4E8F-B433-6686C92570D6}" srcOrd="5" destOrd="0" parTransId="{A3E46D72-F041-4D57-951B-8956BCF5EF7B}" sibTransId="{E1C82F10-E13A-4854-B18E-24DB3282F2F4}"/>
    <dgm:cxn modelId="{72FE359A-E67A-47B7-9813-3F6B0FE97EC4}" type="presOf" srcId="{2947C129-E6C4-4507-87DD-22758675B1F2}" destId="{2A12D427-FDE2-49EF-9131-DF5C5E15281F}" srcOrd="0" destOrd="0" presId="urn:microsoft.com/office/officeart/2005/8/layout/vList6"/>
    <dgm:cxn modelId="{3D301A28-ECFD-46F9-9B6A-F3E5B60A1CD3}" type="presOf" srcId="{15821B73-1746-4BBA-9487-3F1380104AC9}" destId="{620DADD4-8EDA-49B6-8918-0BCD133D90FE}" srcOrd="0" destOrd="0" presId="urn:microsoft.com/office/officeart/2005/8/layout/vList6"/>
    <dgm:cxn modelId="{EAEC226B-D626-4FC0-83EA-8E5BE9AF54F5}" srcId="{41FE7498-F90A-4486-9021-30982A402603}" destId="{DCB727AD-62E3-4F76-A774-620B354890FE}" srcOrd="3" destOrd="0" parTransId="{13B0E1E1-13DD-4A2D-A369-2FE61AD22852}" sibTransId="{4B66CDA7-662D-4C38-A827-0BCCE42EEF70}"/>
    <dgm:cxn modelId="{EF767012-CC65-43B2-ACA7-159FF3A2222C}" type="presOf" srcId="{9840EB26-B279-46D1-9F59-5CC6062BC558}" destId="{8900B722-AAFD-409F-B217-037AC74DE940}" srcOrd="0" destOrd="0" presId="urn:microsoft.com/office/officeart/2005/8/layout/vList6"/>
    <dgm:cxn modelId="{C81127B9-2FBB-482D-B1C3-0AEFCD75F763}" srcId="{4D5AD04B-7D7E-4527-ADED-E4C8D0357B51}" destId="{F270EF28-1A1E-4A0A-8EB8-17912F07B21E}" srcOrd="0" destOrd="0" parTransId="{65C3FA36-3ACB-4409-8439-51139EF70859}" sibTransId="{EF054B39-1902-47F6-BE45-757559E2D2E9}"/>
    <dgm:cxn modelId="{283406C9-07DA-4722-9F5F-050239C8045B}" srcId="{41FE7498-F90A-4486-9021-30982A402603}" destId="{DE78C5F4-62C4-409C-956B-950647358698}" srcOrd="1" destOrd="0" parTransId="{29B6CD72-AA49-4381-841F-59A870813E82}" sibTransId="{CFF6C582-E193-47FC-B3D8-E9D9B567230B}"/>
    <dgm:cxn modelId="{0A218F56-20BF-407B-B84A-C7E927182729}" type="presOf" srcId="{DE78C5F4-62C4-409C-956B-950647358698}" destId="{0DD9A892-F34A-42E7-99F5-E5EEB0A54EA4}" srcOrd="0" destOrd="0" presId="urn:microsoft.com/office/officeart/2005/8/layout/vList6"/>
    <dgm:cxn modelId="{BACF11B2-976C-42CB-97C2-80373D5B8FF2}" type="presOf" srcId="{F270EF28-1A1E-4A0A-8EB8-17912F07B21E}" destId="{0AA8CBCB-577A-47B4-81F0-93DAC59F61EE}" srcOrd="0" destOrd="0" presId="urn:microsoft.com/office/officeart/2005/8/layout/vList6"/>
    <dgm:cxn modelId="{38B91AA1-21F2-43C9-B9E0-2B64B433D4D0}" srcId="{F35A8C05-0BA9-4CB5-9E12-520694152B74}" destId="{2947C129-E6C4-4507-87DD-22758675B1F2}" srcOrd="0" destOrd="0" parTransId="{14AD4BCB-0282-4B34-AC60-94DA31DB4434}" sibTransId="{84D3BFE9-5654-48BC-899A-316D0FFE3D8E}"/>
    <dgm:cxn modelId="{33BD0EAF-EF20-43FF-A6E4-D4100AA06892}" srcId="{DE78C5F4-62C4-409C-956B-950647358698}" destId="{AA2E4FFE-ED5E-46FB-91CE-C8607101A9D3}" srcOrd="0" destOrd="0" parTransId="{ECDDA268-6B2E-4F2D-BEAA-8088BDC8CBBC}" sibTransId="{CAA46AB1-DDD3-4CE4-8A12-88F68BFDAC9D}"/>
    <dgm:cxn modelId="{5EC28E72-00F9-43D1-9247-271C77173ED9}" type="presOf" srcId="{236368FF-DAAC-4E8F-B433-6686C92570D6}" destId="{319B87E7-2D97-4C6E-8CA7-BC68859A5386}" srcOrd="0" destOrd="0" presId="urn:microsoft.com/office/officeart/2005/8/layout/vList6"/>
    <dgm:cxn modelId="{ECF1087F-AB04-41AB-8ECA-6A65609A9E10}" type="presOf" srcId="{DCB727AD-62E3-4F76-A774-620B354890FE}" destId="{BFB06283-1EBC-4897-BA0E-29BD59BA0F15}" srcOrd="0" destOrd="0" presId="urn:microsoft.com/office/officeart/2005/8/layout/vList6"/>
    <dgm:cxn modelId="{EDFCB5CC-C48B-4F8E-B7C3-87BCBFE68D91}" type="presOf" srcId="{10C31D1A-E8D4-4416-B0FC-313B098FBC60}" destId="{5E45AC2B-1BFD-41B1-AADC-7FB430BC7A1F}" srcOrd="0" destOrd="0" presId="urn:microsoft.com/office/officeart/2005/8/layout/vList6"/>
    <dgm:cxn modelId="{5108BE9C-C4A4-4010-AA05-1F83701D73AC}" srcId="{41FE7498-F90A-4486-9021-30982A402603}" destId="{4D5AD04B-7D7E-4527-ADED-E4C8D0357B51}" srcOrd="4" destOrd="0" parTransId="{D4058B3B-6BF3-4708-850E-5E9EC7693268}" sibTransId="{319893CE-11B5-49CB-A9A3-E43810890E0D}"/>
    <dgm:cxn modelId="{D9D71725-AB57-4B75-9445-98142639F6C6}" srcId="{236368FF-DAAC-4E8F-B433-6686C92570D6}" destId="{9840EB26-B279-46D1-9F59-5CC6062BC558}" srcOrd="0" destOrd="0" parTransId="{20B6076E-D0F1-4D42-9796-75CF208DCC16}" sibTransId="{88695ECD-8285-46C0-9F49-987EBA694CC6}"/>
    <dgm:cxn modelId="{F545E240-DC5B-4511-97FE-53AF3018E433}" srcId="{10C31D1A-E8D4-4416-B0FC-313B098FBC60}" destId="{7B7289EE-31EE-4BA2-91BC-167BC5B62597}" srcOrd="0" destOrd="0" parTransId="{1C573348-E2A2-45F9-92A3-3E5BF8E66AC7}" sibTransId="{D37329C3-30A0-4AAA-B6A9-A4E80445B479}"/>
    <dgm:cxn modelId="{831E2B6F-5BC1-4D28-B19D-D38DAC1CC8D3}" type="presOf" srcId="{7B7289EE-31EE-4BA2-91BC-167BC5B62597}" destId="{64875667-F08D-4620-B27E-CDEB1CAD1B96}" srcOrd="0" destOrd="0" presId="urn:microsoft.com/office/officeart/2005/8/layout/vList6"/>
    <dgm:cxn modelId="{2A0A7DB1-4E75-4457-907D-726647825B1D}" type="presOf" srcId="{41FE7498-F90A-4486-9021-30982A402603}" destId="{B83D92FA-7A81-4E36-AB3C-C5231C94DEDA}" srcOrd="0" destOrd="0" presId="urn:microsoft.com/office/officeart/2005/8/layout/vList6"/>
    <dgm:cxn modelId="{4BB923C0-96BC-4DD5-AE2E-AA1E5E63B6CE}" srcId="{DCB727AD-62E3-4F76-A774-620B354890FE}" destId="{15821B73-1746-4BBA-9487-3F1380104AC9}" srcOrd="0" destOrd="0" parTransId="{BF574026-4855-43DF-9F89-1BB1FFDB09F7}" sibTransId="{CAAD9EAA-BECA-4CC3-B9E3-55D5D8A6AE3A}"/>
    <dgm:cxn modelId="{F24F976B-2D31-49A8-A285-1CBA4E6F7ADE}" srcId="{41FE7498-F90A-4486-9021-30982A402603}" destId="{F35A8C05-0BA9-4CB5-9E12-520694152B74}" srcOrd="0" destOrd="0" parTransId="{8B3A0BC3-23BB-402D-B420-78DC771EE652}" sibTransId="{2F1DEC4F-A676-4290-BA33-A3560DC0348E}"/>
    <dgm:cxn modelId="{C6F83A39-F463-421D-9199-CD6D11318805}" type="presParOf" srcId="{B83D92FA-7A81-4E36-AB3C-C5231C94DEDA}" destId="{2D97E149-DA89-4EC3-88C5-1DC944237CA3}" srcOrd="0" destOrd="0" presId="urn:microsoft.com/office/officeart/2005/8/layout/vList6"/>
    <dgm:cxn modelId="{9126B0E6-D363-4E95-B746-D98D6E8E1AEA}" type="presParOf" srcId="{2D97E149-DA89-4EC3-88C5-1DC944237CA3}" destId="{6E6414CA-4105-4859-9CE2-F72C8A8B343A}" srcOrd="0" destOrd="0" presId="urn:microsoft.com/office/officeart/2005/8/layout/vList6"/>
    <dgm:cxn modelId="{26F455CD-E776-4EBC-A22A-41A5FBD2C9B0}" type="presParOf" srcId="{2D97E149-DA89-4EC3-88C5-1DC944237CA3}" destId="{2A12D427-FDE2-49EF-9131-DF5C5E15281F}" srcOrd="1" destOrd="0" presId="urn:microsoft.com/office/officeart/2005/8/layout/vList6"/>
    <dgm:cxn modelId="{F9ACFBA6-743E-4905-8923-390DDAB72E43}" type="presParOf" srcId="{B83D92FA-7A81-4E36-AB3C-C5231C94DEDA}" destId="{0BDE6D74-5285-4EB3-820D-94C3DBC9C11F}" srcOrd="1" destOrd="0" presId="urn:microsoft.com/office/officeart/2005/8/layout/vList6"/>
    <dgm:cxn modelId="{472C436D-ACCE-49FB-BE36-D3FC3F6B66C0}" type="presParOf" srcId="{B83D92FA-7A81-4E36-AB3C-C5231C94DEDA}" destId="{38A77CED-D1C9-44E9-B180-923DCB8C538C}" srcOrd="2" destOrd="0" presId="urn:microsoft.com/office/officeart/2005/8/layout/vList6"/>
    <dgm:cxn modelId="{B80748B3-535E-4125-AFA2-DA7EAC421059}" type="presParOf" srcId="{38A77CED-D1C9-44E9-B180-923DCB8C538C}" destId="{0DD9A892-F34A-42E7-99F5-E5EEB0A54EA4}" srcOrd="0" destOrd="0" presId="urn:microsoft.com/office/officeart/2005/8/layout/vList6"/>
    <dgm:cxn modelId="{B267E4F8-BB04-40B0-A719-215B046FA7F0}" type="presParOf" srcId="{38A77CED-D1C9-44E9-B180-923DCB8C538C}" destId="{E5918410-3758-471A-9DDD-DB40647F2D62}" srcOrd="1" destOrd="0" presId="urn:microsoft.com/office/officeart/2005/8/layout/vList6"/>
    <dgm:cxn modelId="{B430F0CE-27BE-4141-89D1-9780934A8197}" type="presParOf" srcId="{B83D92FA-7A81-4E36-AB3C-C5231C94DEDA}" destId="{59EA1611-FCB7-447F-BAF9-9F5E7B7D4864}" srcOrd="3" destOrd="0" presId="urn:microsoft.com/office/officeart/2005/8/layout/vList6"/>
    <dgm:cxn modelId="{FF64E1F0-0976-466E-9818-A5A713F220F1}" type="presParOf" srcId="{B83D92FA-7A81-4E36-AB3C-C5231C94DEDA}" destId="{880FA32C-771A-41E3-8A00-1AA83BD56364}" srcOrd="4" destOrd="0" presId="urn:microsoft.com/office/officeart/2005/8/layout/vList6"/>
    <dgm:cxn modelId="{887696E4-D578-4972-B687-61BF1C76D808}" type="presParOf" srcId="{880FA32C-771A-41E3-8A00-1AA83BD56364}" destId="{5E45AC2B-1BFD-41B1-AADC-7FB430BC7A1F}" srcOrd="0" destOrd="0" presId="urn:microsoft.com/office/officeart/2005/8/layout/vList6"/>
    <dgm:cxn modelId="{BC399E7E-4FD5-4009-8BA2-296508B058A9}" type="presParOf" srcId="{880FA32C-771A-41E3-8A00-1AA83BD56364}" destId="{64875667-F08D-4620-B27E-CDEB1CAD1B96}" srcOrd="1" destOrd="0" presId="urn:microsoft.com/office/officeart/2005/8/layout/vList6"/>
    <dgm:cxn modelId="{81C83E65-50C3-486C-B15E-00C6C13A33AD}" type="presParOf" srcId="{B83D92FA-7A81-4E36-AB3C-C5231C94DEDA}" destId="{C058CB31-81C8-4A3F-9A02-1FB14A6400A9}" srcOrd="5" destOrd="0" presId="urn:microsoft.com/office/officeart/2005/8/layout/vList6"/>
    <dgm:cxn modelId="{EC74E280-18A4-4A89-8B4B-199A22276A60}" type="presParOf" srcId="{B83D92FA-7A81-4E36-AB3C-C5231C94DEDA}" destId="{B8363F1B-446D-45C1-8A6B-3B9247B9C75E}" srcOrd="6" destOrd="0" presId="urn:microsoft.com/office/officeart/2005/8/layout/vList6"/>
    <dgm:cxn modelId="{404B58A0-2C4F-418E-B5A8-4F7FA28AF9ED}" type="presParOf" srcId="{B8363F1B-446D-45C1-8A6B-3B9247B9C75E}" destId="{BFB06283-1EBC-4897-BA0E-29BD59BA0F15}" srcOrd="0" destOrd="0" presId="urn:microsoft.com/office/officeart/2005/8/layout/vList6"/>
    <dgm:cxn modelId="{E3616F06-2C1A-40A7-8F36-1E579038A824}" type="presParOf" srcId="{B8363F1B-446D-45C1-8A6B-3B9247B9C75E}" destId="{620DADD4-8EDA-49B6-8918-0BCD133D90FE}" srcOrd="1" destOrd="0" presId="urn:microsoft.com/office/officeart/2005/8/layout/vList6"/>
    <dgm:cxn modelId="{3DD20487-DF79-45BA-ADCB-510E48A87A16}" type="presParOf" srcId="{B83D92FA-7A81-4E36-AB3C-C5231C94DEDA}" destId="{E8CAAA23-145E-44D5-9028-C265C97F10CA}" srcOrd="7" destOrd="0" presId="urn:microsoft.com/office/officeart/2005/8/layout/vList6"/>
    <dgm:cxn modelId="{6EE314A7-C508-4AE5-B346-0AE90B4025FE}" type="presParOf" srcId="{B83D92FA-7A81-4E36-AB3C-C5231C94DEDA}" destId="{33E5A8B8-95C3-4E80-A430-FC062211D96F}" srcOrd="8" destOrd="0" presId="urn:microsoft.com/office/officeart/2005/8/layout/vList6"/>
    <dgm:cxn modelId="{8C9D54E1-36C5-4851-B788-C4102F17858F}" type="presParOf" srcId="{33E5A8B8-95C3-4E80-A430-FC062211D96F}" destId="{9411CA40-E5E1-451F-ADDD-3CAAF3EAC9A1}" srcOrd="0" destOrd="0" presId="urn:microsoft.com/office/officeart/2005/8/layout/vList6"/>
    <dgm:cxn modelId="{FE09F573-A123-4832-9219-7BE3C334E605}" type="presParOf" srcId="{33E5A8B8-95C3-4E80-A430-FC062211D96F}" destId="{0AA8CBCB-577A-47B4-81F0-93DAC59F61EE}" srcOrd="1" destOrd="0" presId="urn:microsoft.com/office/officeart/2005/8/layout/vList6"/>
    <dgm:cxn modelId="{1F82D627-2AD8-40FF-AD75-1A262D7A36FA}" type="presParOf" srcId="{B83D92FA-7A81-4E36-AB3C-C5231C94DEDA}" destId="{E72C115F-D245-4B3D-A3B2-C6677A3CF264}" srcOrd="9" destOrd="0" presId="urn:microsoft.com/office/officeart/2005/8/layout/vList6"/>
    <dgm:cxn modelId="{8688B072-2142-47E6-B2DE-0FD56E2D1E11}" type="presParOf" srcId="{B83D92FA-7A81-4E36-AB3C-C5231C94DEDA}" destId="{1FB9F714-9EDA-4063-8395-4D5EEBFAF78C}" srcOrd="10" destOrd="0" presId="urn:microsoft.com/office/officeart/2005/8/layout/vList6"/>
    <dgm:cxn modelId="{AC468711-0E6C-4FE4-B972-8FE62AA64ACE}" type="presParOf" srcId="{1FB9F714-9EDA-4063-8395-4D5EEBFAF78C}" destId="{319B87E7-2D97-4C6E-8CA7-BC68859A5386}" srcOrd="0" destOrd="0" presId="urn:microsoft.com/office/officeart/2005/8/layout/vList6"/>
    <dgm:cxn modelId="{DCD15E13-CD70-4C23-8683-9F94B867B3A9}" type="presParOf" srcId="{1FB9F714-9EDA-4063-8395-4D5EEBFAF78C}" destId="{8900B722-AAFD-409F-B217-037AC74DE940}"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63057A-1A63-4437-88D3-995F95CEC3C6}" type="doc">
      <dgm:prSet loTypeId="urn:microsoft.com/office/officeart/2005/8/layout/pyramid2" loCatId="list" qsTypeId="urn:microsoft.com/office/officeart/2005/8/quickstyle/3d2" qsCatId="3D" csTypeId="urn:microsoft.com/office/officeart/2005/8/colors/colorful4" csCatId="colorful" phldr="1"/>
      <dgm:spPr/>
      <dgm:t>
        <a:bodyPr/>
        <a:lstStyle/>
        <a:p>
          <a:endParaRPr lang="es-PE"/>
        </a:p>
      </dgm:t>
    </dgm:pt>
    <dgm:pt modelId="{84DE99CB-C824-4E91-9C15-9E157843A5CD}">
      <dgm:prSet phldrT="[Texto]" custT="1"/>
      <dgm:spPr/>
      <dgm:t>
        <a:bodyPr/>
        <a:lstStyle/>
        <a:p>
          <a:pPr algn="just"/>
          <a:r>
            <a:rPr lang="es-ES" sz="2000" dirty="0" smtClean="0"/>
            <a:t>Incrementar las capacidades para la defensa y seguridad integral del territorio marítimo nacional.</a:t>
          </a:r>
          <a:endParaRPr lang="es-PE" sz="2000" dirty="0"/>
        </a:p>
      </dgm:t>
    </dgm:pt>
    <dgm:pt modelId="{EA49426A-BC6B-4787-81F0-FB1E185601FB}" type="parTrans" cxnId="{F22A1E77-62E3-425C-900A-DDE01CA0C163}">
      <dgm:prSet/>
      <dgm:spPr/>
      <dgm:t>
        <a:bodyPr/>
        <a:lstStyle/>
        <a:p>
          <a:endParaRPr lang="es-PE"/>
        </a:p>
      </dgm:t>
    </dgm:pt>
    <dgm:pt modelId="{C6F1919A-7BEE-482A-ACBE-AD34DAA36EEA}" type="sibTrans" cxnId="{F22A1E77-62E3-425C-900A-DDE01CA0C163}">
      <dgm:prSet/>
      <dgm:spPr/>
      <dgm:t>
        <a:bodyPr/>
        <a:lstStyle/>
        <a:p>
          <a:endParaRPr lang="es-PE"/>
        </a:p>
      </dgm:t>
    </dgm:pt>
    <dgm:pt modelId="{EF568223-585D-44C0-96E8-7FFC27F5C1E6}">
      <dgm:prSet phldrT="[Texto]" custT="1"/>
      <dgm:spPr/>
      <dgm:t>
        <a:bodyPr/>
        <a:lstStyle/>
        <a:p>
          <a:pPr algn="just"/>
          <a:r>
            <a:rPr lang="es-ES" sz="2000" dirty="0" smtClean="0"/>
            <a:t>Incrementar el desarrollo y gestión del talento humano de la Armada en la formación, perfeccionamiento, capacitación, especialización por competencias y la gestión del clima laboral.</a:t>
          </a:r>
          <a:endParaRPr lang="es-PE" sz="2000" dirty="0"/>
        </a:p>
      </dgm:t>
    </dgm:pt>
    <dgm:pt modelId="{3CEBD36A-50A6-44CF-BE8B-111866B02433}" type="parTrans" cxnId="{29C166BA-5317-4F83-8264-463894744806}">
      <dgm:prSet/>
      <dgm:spPr/>
      <dgm:t>
        <a:bodyPr/>
        <a:lstStyle/>
        <a:p>
          <a:endParaRPr lang="es-PE"/>
        </a:p>
      </dgm:t>
    </dgm:pt>
    <dgm:pt modelId="{C97EB496-6BB0-4EDA-A0B6-C0E9FAE2B189}" type="sibTrans" cxnId="{29C166BA-5317-4F83-8264-463894744806}">
      <dgm:prSet/>
      <dgm:spPr/>
      <dgm:t>
        <a:bodyPr/>
        <a:lstStyle/>
        <a:p>
          <a:endParaRPr lang="es-PE"/>
        </a:p>
      </dgm:t>
    </dgm:pt>
    <dgm:pt modelId="{4FE57452-595F-4BAC-9EBB-3401DD539AC4}">
      <dgm:prSet phldrT="[Texto]" custT="1"/>
      <dgm:spPr/>
      <dgm:t>
        <a:bodyPr/>
        <a:lstStyle/>
        <a:p>
          <a:pPr algn="just"/>
          <a:r>
            <a:rPr lang="es-ES" sz="2000" dirty="0" smtClean="0"/>
            <a:t>Incrementar la innovación e implementación de tecnologías aplicadas al campo naval</a:t>
          </a:r>
          <a:r>
            <a:rPr lang="es-ES" sz="1600" dirty="0" smtClean="0"/>
            <a:t>.</a:t>
          </a:r>
          <a:endParaRPr lang="es-PE" sz="1600" dirty="0"/>
        </a:p>
      </dgm:t>
    </dgm:pt>
    <dgm:pt modelId="{417018C8-2809-4B98-8B69-5B1215BEDE8A}" type="parTrans" cxnId="{0B6399E4-C690-4C25-8704-6046804F3835}">
      <dgm:prSet/>
      <dgm:spPr/>
      <dgm:t>
        <a:bodyPr/>
        <a:lstStyle/>
        <a:p>
          <a:endParaRPr lang="es-PE"/>
        </a:p>
      </dgm:t>
    </dgm:pt>
    <dgm:pt modelId="{ECDB9235-98CB-4AC0-B2FB-983D6F8E29BC}" type="sibTrans" cxnId="{0B6399E4-C690-4C25-8704-6046804F3835}">
      <dgm:prSet/>
      <dgm:spPr/>
      <dgm:t>
        <a:bodyPr/>
        <a:lstStyle/>
        <a:p>
          <a:endParaRPr lang="es-PE"/>
        </a:p>
      </dgm:t>
    </dgm:pt>
    <dgm:pt modelId="{332D7CC6-28FA-459A-AE0E-23256BE29D0D}" type="pres">
      <dgm:prSet presAssocID="{2663057A-1A63-4437-88D3-995F95CEC3C6}" presName="compositeShape" presStyleCnt="0">
        <dgm:presLayoutVars>
          <dgm:dir/>
          <dgm:resizeHandles/>
        </dgm:presLayoutVars>
      </dgm:prSet>
      <dgm:spPr/>
      <dgm:t>
        <a:bodyPr/>
        <a:lstStyle/>
        <a:p>
          <a:endParaRPr lang="es-PE"/>
        </a:p>
      </dgm:t>
    </dgm:pt>
    <dgm:pt modelId="{58C4E2B5-4A50-457D-9B4E-1F04DD79AAED}" type="pres">
      <dgm:prSet presAssocID="{2663057A-1A63-4437-88D3-995F95CEC3C6}" presName="pyramid" presStyleLbl="node1" presStyleIdx="0" presStyleCnt="1" custLinFactNeighborX="1771" custLinFactNeighborY="-6885"/>
      <dgm:spPr/>
      <dgm:t>
        <a:bodyPr/>
        <a:lstStyle/>
        <a:p>
          <a:endParaRPr lang="es-PE"/>
        </a:p>
      </dgm:t>
    </dgm:pt>
    <dgm:pt modelId="{BC3BB015-C504-4E44-AEE8-C44540E0A6B7}" type="pres">
      <dgm:prSet presAssocID="{2663057A-1A63-4437-88D3-995F95CEC3C6}" presName="theList" presStyleCnt="0"/>
      <dgm:spPr/>
      <dgm:t>
        <a:bodyPr/>
        <a:lstStyle/>
        <a:p>
          <a:endParaRPr lang="es-PE"/>
        </a:p>
      </dgm:t>
    </dgm:pt>
    <dgm:pt modelId="{A2A25878-85F4-4EDD-B8B8-E616B7C45074}" type="pres">
      <dgm:prSet presAssocID="{84DE99CB-C824-4E91-9C15-9E157843A5CD}" presName="aNode" presStyleLbl="fgAcc1" presStyleIdx="0" presStyleCnt="3" custScaleX="167910" custScaleY="53332">
        <dgm:presLayoutVars>
          <dgm:bulletEnabled val="1"/>
        </dgm:presLayoutVars>
      </dgm:prSet>
      <dgm:spPr/>
      <dgm:t>
        <a:bodyPr/>
        <a:lstStyle/>
        <a:p>
          <a:endParaRPr lang="es-PE"/>
        </a:p>
      </dgm:t>
    </dgm:pt>
    <dgm:pt modelId="{92FC29A8-A21E-496E-B64F-06BF352F21E7}" type="pres">
      <dgm:prSet presAssocID="{84DE99CB-C824-4E91-9C15-9E157843A5CD}" presName="aSpace" presStyleCnt="0"/>
      <dgm:spPr/>
      <dgm:t>
        <a:bodyPr/>
        <a:lstStyle/>
        <a:p>
          <a:endParaRPr lang="es-PE"/>
        </a:p>
      </dgm:t>
    </dgm:pt>
    <dgm:pt modelId="{C9890AF3-C440-4959-98BC-E0B8CF85BAA1}" type="pres">
      <dgm:prSet presAssocID="{EF568223-585D-44C0-96E8-7FFC27F5C1E6}" presName="aNode" presStyleLbl="fgAcc1" presStyleIdx="1" presStyleCnt="3" custScaleX="167980">
        <dgm:presLayoutVars>
          <dgm:bulletEnabled val="1"/>
        </dgm:presLayoutVars>
      </dgm:prSet>
      <dgm:spPr/>
      <dgm:t>
        <a:bodyPr/>
        <a:lstStyle/>
        <a:p>
          <a:endParaRPr lang="es-PE"/>
        </a:p>
      </dgm:t>
    </dgm:pt>
    <dgm:pt modelId="{FD39141A-4846-4BD0-97F2-CE0F948E694A}" type="pres">
      <dgm:prSet presAssocID="{EF568223-585D-44C0-96E8-7FFC27F5C1E6}" presName="aSpace" presStyleCnt="0"/>
      <dgm:spPr/>
      <dgm:t>
        <a:bodyPr/>
        <a:lstStyle/>
        <a:p>
          <a:endParaRPr lang="es-PE"/>
        </a:p>
      </dgm:t>
    </dgm:pt>
    <dgm:pt modelId="{ED76B317-963F-4ECA-8E03-41A19AF84125}" type="pres">
      <dgm:prSet presAssocID="{4FE57452-595F-4BAC-9EBB-3401DD539AC4}" presName="aNode" presStyleLbl="fgAcc1" presStyleIdx="2" presStyleCnt="3" custScaleX="172252" custScaleY="64858">
        <dgm:presLayoutVars>
          <dgm:bulletEnabled val="1"/>
        </dgm:presLayoutVars>
      </dgm:prSet>
      <dgm:spPr/>
      <dgm:t>
        <a:bodyPr/>
        <a:lstStyle/>
        <a:p>
          <a:endParaRPr lang="es-PE"/>
        </a:p>
      </dgm:t>
    </dgm:pt>
    <dgm:pt modelId="{3DBF1C12-2910-4499-9021-20F4C67F20E4}" type="pres">
      <dgm:prSet presAssocID="{4FE57452-595F-4BAC-9EBB-3401DD539AC4}" presName="aSpace" presStyleCnt="0"/>
      <dgm:spPr/>
      <dgm:t>
        <a:bodyPr/>
        <a:lstStyle/>
        <a:p>
          <a:endParaRPr lang="es-PE"/>
        </a:p>
      </dgm:t>
    </dgm:pt>
  </dgm:ptLst>
  <dgm:cxnLst>
    <dgm:cxn modelId="{62052FAE-C88C-46C2-AC02-DC69DBAB3ECF}" type="presOf" srcId="{4FE57452-595F-4BAC-9EBB-3401DD539AC4}" destId="{ED76B317-963F-4ECA-8E03-41A19AF84125}" srcOrd="0" destOrd="0" presId="urn:microsoft.com/office/officeart/2005/8/layout/pyramid2"/>
    <dgm:cxn modelId="{F22A1E77-62E3-425C-900A-DDE01CA0C163}" srcId="{2663057A-1A63-4437-88D3-995F95CEC3C6}" destId="{84DE99CB-C824-4E91-9C15-9E157843A5CD}" srcOrd="0" destOrd="0" parTransId="{EA49426A-BC6B-4787-81F0-FB1E185601FB}" sibTransId="{C6F1919A-7BEE-482A-ACBE-AD34DAA36EEA}"/>
    <dgm:cxn modelId="{0B6399E4-C690-4C25-8704-6046804F3835}" srcId="{2663057A-1A63-4437-88D3-995F95CEC3C6}" destId="{4FE57452-595F-4BAC-9EBB-3401DD539AC4}" srcOrd="2" destOrd="0" parTransId="{417018C8-2809-4B98-8B69-5B1215BEDE8A}" sibTransId="{ECDB9235-98CB-4AC0-B2FB-983D6F8E29BC}"/>
    <dgm:cxn modelId="{7419A794-983C-4DD7-BB25-8CF01F0F5BD5}" type="presOf" srcId="{84DE99CB-C824-4E91-9C15-9E157843A5CD}" destId="{A2A25878-85F4-4EDD-B8B8-E616B7C45074}" srcOrd="0" destOrd="0" presId="urn:microsoft.com/office/officeart/2005/8/layout/pyramid2"/>
    <dgm:cxn modelId="{45A73590-BDCD-4989-9CF8-1F92993A6B4A}" type="presOf" srcId="{EF568223-585D-44C0-96E8-7FFC27F5C1E6}" destId="{C9890AF3-C440-4959-98BC-E0B8CF85BAA1}" srcOrd="0" destOrd="0" presId="urn:microsoft.com/office/officeart/2005/8/layout/pyramid2"/>
    <dgm:cxn modelId="{5D00D3CC-CD28-4814-9C26-AE25EEB9C132}" type="presOf" srcId="{2663057A-1A63-4437-88D3-995F95CEC3C6}" destId="{332D7CC6-28FA-459A-AE0E-23256BE29D0D}" srcOrd="0" destOrd="0" presId="urn:microsoft.com/office/officeart/2005/8/layout/pyramid2"/>
    <dgm:cxn modelId="{29C166BA-5317-4F83-8264-463894744806}" srcId="{2663057A-1A63-4437-88D3-995F95CEC3C6}" destId="{EF568223-585D-44C0-96E8-7FFC27F5C1E6}" srcOrd="1" destOrd="0" parTransId="{3CEBD36A-50A6-44CF-BE8B-111866B02433}" sibTransId="{C97EB496-6BB0-4EDA-A0B6-C0E9FAE2B189}"/>
    <dgm:cxn modelId="{AC4C495D-23B2-4328-925B-1C1C70D89823}" type="presParOf" srcId="{332D7CC6-28FA-459A-AE0E-23256BE29D0D}" destId="{58C4E2B5-4A50-457D-9B4E-1F04DD79AAED}" srcOrd="0" destOrd="0" presId="urn:microsoft.com/office/officeart/2005/8/layout/pyramid2"/>
    <dgm:cxn modelId="{A2416C32-0CB2-42CF-88B2-D3078B2EFEE0}" type="presParOf" srcId="{332D7CC6-28FA-459A-AE0E-23256BE29D0D}" destId="{BC3BB015-C504-4E44-AEE8-C44540E0A6B7}" srcOrd="1" destOrd="0" presId="urn:microsoft.com/office/officeart/2005/8/layout/pyramid2"/>
    <dgm:cxn modelId="{15601458-01A9-49C7-AACF-6664957BF54C}" type="presParOf" srcId="{BC3BB015-C504-4E44-AEE8-C44540E0A6B7}" destId="{A2A25878-85F4-4EDD-B8B8-E616B7C45074}" srcOrd="0" destOrd="0" presId="urn:microsoft.com/office/officeart/2005/8/layout/pyramid2"/>
    <dgm:cxn modelId="{69EAA0B9-8DCA-4BCB-8FE5-97D1959747C5}" type="presParOf" srcId="{BC3BB015-C504-4E44-AEE8-C44540E0A6B7}" destId="{92FC29A8-A21E-496E-B64F-06BF352F21E7}" srcOrd="1" destOrd="0" presId="urn:microsoft.com/office/officeart/2005/8/layout/pyramid2"/>
    <dgm:cxn modelId="{9DD30D0A-6E28-43C8-886A-8E17D0014FB5}" type="presParOf" srcId="{BC3BB015-C504-4E44-AEE8-C44540E0A6B7}" destId="{C9890AF3-C440-4959-98BC-E0B8CF85BAA1}" srcOrd="2" destOrd="0" presId="urn:microsoft.com/office/officeart/2005/8/layout/pyramid2"/>
    <dgm:cxn modelId="{69CB4F5E-6EEA-4D19-8BD2-66296C7511F4}" type="presParOf" srcId="{BC3BB015-C504-4E44-AEE8-C44540E0A6B7}" destId="{FD39141A-4846-4BD0-97F2-CE0F948E694A}" srcOrd="3" destOrd="0" presId="urn:microsoft.com/office/officeart/2005/8/layout/pyramid2"/>
    <dgm:cxn modelId="{94B66432-BFBF-4A6A-BC95-ED7B0CA53545}" type="presParOf" srcId="{BC3BB015-C504-4E44-AEE8-C44540E0A6B7}" destId="{ED76B317-963F-4ECA-8E03-41A19AF84125}" srcOrd="4" destOrd="0" presId="urn:microsoft.com/office/officeart/2005/8/layout/pyramid2"/>
    <dgm:cxn modelId="{6BB8F1EA-1793-419D-8764-DF3931D2724E}" type="presParOf" srcId="{BC3BB015-C504-4E44-AEE8-C44540E0A6B7}" destId="{3DBF1C12-2910-4499-9021-20F4C67F20E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2597AE-AB2A-4E3D-AB9C-AE826451DB7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PE"/>
        </a:p>
      </dgm:t>
    </dgm:pt>
    <dgm:pt modelId="{99103A3B-86C5-4553-AF11-2703DEF8C627}">
      <dgm:prSet phldrT="[Texto]"/>
      <dgm:spPr>
        <a:gradFill rotWithShape="0">
          <a:gsLst>
            <a:gs pos="0">
              <a:schemeClr val="tx1">
                <a:lumMod val="95000"/>
                <a:lumOff val="5000"/>
              </a:schemeClr>
            </a:gs>
            <a:gs pos="50000">
              <a:schemeClr val="tx2">
                <a:lumMod val="60000"/>
                <a:lumOff val="40000"/>
              </a:schemeClr>
            </a:gs>
            <a:gs pos="100000">
              <a:schemeClr val="tx1"/>
            </a:gs>
          </a:gsLst>
          <a:lin ang="5400000" scaled="0"/>
        </a:gradFill>
      </dgm:spPr>
      <dgm:t>
        <a:bodyPr/>
        <a:lstStyle/>
        <a:p>
          <a:pPr algn="ctr"/>
          <a:r>
            <a:rPr lang="es-CL" dirty="0" smtClean="0"/>
            <a:t>Centros de formación</a:t>
          </a:r>
          <a:endParaRPr lang="es-PE" dirty="0"/>
        </a:p>
      </dgm:t>
    </dgm:pt>
    <dgm:pt modelId="{A092C905-536F-445E-8D98-639C1108E647}" type="parTrans" cxnId="{3A878B4E-941A-499E-9E99-62AC65399C86}">
      <dgm:prSet/>
      <dgm:spPr/>
      <dgm:t>
        <a:bodyPr/>
        <a:lstStyle/>
        <a:p>
          <a:pPr algn="just"/>
          <a:endParaRPr lang="es-PE"/>
        </a:p>
      </dgm:t>
    </dgm:pt>
    <dgm:pt modelId="{583BC69A-2A19-4D00-9F0E-7F25AF27C5DE}" type="sibTrans" cxnId="{3A878B4E-941A-499E-9E99-62AC65399C86}">
      <dgm:prSet/>
      <dgm:spPr/>
      <dgm:t>
        <a:bodyPr/>
        <a:lstStyle/>
        <a:p>
          <a:pPr algn="just"/>
          <a:endParaRPr lang="es-PE"/>
        </a:p>
      </dgm:t>
    </dgm:pt>
    <dgm:pt modelId="{A58C1C80-FF1C-4401-B700-A965DB43756C}">
      <dgm:prSet phldrT="[Texto]">
        <dgm:style>
          <a:lnRef idx="1">
            <a:schemeClr val="accent5"/>
          </a:lnRef>
          <a:fillRef idx="2">
            <a:schemeClr val="accent5"/>
          </a:fillRef>
          <a:effectRef idx="1">
            <a:schemeClr val="accent5"/>
          </a:effectRef>
          <a:fontRef idx="minor">
            <a:schemeClr val="dk1"/>
          </a:fontRef>
        </dgm:style>
      </dgm:prSet>
      <dgm:spPr/>
      <dgm:t>
        <a:bodyPr/>
        <a:lstStyle/>
        <a:p>
          <a:pPr algn="just"/>
          <a:r>
            <a:rPr lang="es-ES" dirty="0" smtClean="0"/>
            <a:t>Desarrollar capacidades para resolver las necesidades generadas desde el requerimiento Nacional en función de las misiones constitucionales que se le asignan a las Fuerzas Armadas</a:t>
          </a:r>
          <a:endParaRPr lang="es-PE" dirty="0"/>
        </a:p>
      </dgm:t>
    </dgm:pt>
    <dgm:pt modelId="{35769ECC-75B4-4C93-B2AD-BB788D3A8A0E}" type="parTrans" cxnId="{8A88CE4B-82B8-469E-8F6E-AAF9C7DCA0F3}">
      <dgm:prSet/>
      <dgm:spPr/>
      <dgm:t>
        <a:bodyPr/>
        <a:lstStyle/>
        <a:p>
          <a:pPr algn="just"/>
          <a:endParaRPr lang="es-PE"/>
        </a:p>
      </dgm:t>
    </dgm:pt>
    <dgm:pt modelId="{3334DF33-1B3B-4DBA-B335-0FD9AD42FC0C}" type="sibTrans" cxnId="{8A88CE4B-82B8-469E-8F6E-AAF9C7DCA0F3}">
      <dgm:prSet/>
      <dgm:spPr/>
      <dgm:t>
        <a:bodyPr/>
        <a:lstStyle/>
        <a:p>
          <a:pPr algn="just"/>
          <a:endParaRPr lang="es-PE"/>
        </a:p>
      </dgm:t>
    </dgm:pt>
    <dgm:pt modelId="{8939FEDD-1CF8-4754-B0A0-F1D6C5BC36F7}" type="pres">
      <dgm:prSet presAssocID="{8B2597AE-AB2A-4E3D-AB9C-AE826451DB73}" presName="Name0" presStyleCnt="0">
        <dgm:presLayoutVars>
          <dgm:chPref val="3"/>
          <dgm:dir/>
          <dgm:animLvl val="lvl"/>
          <dgm:resizeHandles/>
        </dgm:presLayoutVars>
      </dgm:prSet>
      <dgm:spPr/>
      <dgm:t>
        <a:bodyPr/>
        <a:lstStyle/>
        <a:p>
          <a:endParaRPr lang="es-PE"/>
        </a:p>
      </dgm:t>
    </dgm:pt>
    <dgm:pt modelId="{E0CC2449-C47C-4F53-A819-A4C1B55E2D36}" type="pres">
      <dgm:prSet presAssocID="{99103A3B-86C5-4553-AF11-2703DEF8C627}" presName="horFlow" presStyleCnt="0"/>
      <dgm:spPr/>
    </dgm:pt>
    <dgm:pt modelId="{E747B73C-94C3-407E-BE03-1F5256DA2532}" type="pres">
      <dgm:prSet presAssocID="{99103A3B-86C5-4553-AF11-2703DEF8C627}" presName="bigChev" presStyleLbl="node1" presStyleIdx="0" presStyleCnt="1" custScaleX="51693" custScaleY="58677"/>
      <dgm:spPr/>
      <dgm:t>
        <a:bodyPr/>
        <a:lstStyle/>
        <a:p>
          <a:endParaRPr lang="es-PE"/>
        </a:p>
      </dgm:t>
    </dgm:pt>
    <dgm:pt modelId="{2968739F-4BC0-4B3B-9204-E20F10646E9A}" type="pres">
      <dgm:prSet presAssocID="{35769ECC-75B4-4C93-B2AD-BB788D3A8A0E}" presName="parTrans" presStyleCnt="0"/>
      <dgm:spPr/>
    </dgm:pt>
    <dgm:pt modelId="{E77F2DB3-A72C-4489-AB2A-67AD300EB469}" type="pres">
      <dgm:prSet presAssocID="{A58C1C80-FF1C-4401-B700-A965DB43756C}" presName="node" presStyleLbl="alignAccFollowNode1" presStyleIdx="0" presStyleCnt="1">
        <dgm:presLayoutVars>
          <dgm:bulletEnabled val="1"/>
        </dgm:presLayoutVars>
      </dgm:prSet>
      <dgm:spPr/>
      <dgm:t>
        <a:bodyPr/>
        <a:lstStyle/>
        <a:p>
          <a:endParaRPr lang="es-PE"/>
        </a:p>
      </dgm:t>
    </dgm:pt>
  </dgm:ptLst>
  <dgm:cxnLst>
    <dgm:cxn modelId="{8A88CE4B-82B8-469E-8F6E-AAF9C7DCA0F3}" srcId="{99103A3B-86C5-4553-AF11-2703DEF8C627}" destId="{A58C1C80-FF1C-4401-B700-A965DB43756C}" srcOrd="0" destOrd="0" parTransId="{35769ECC-75B4-4C93-B2AD-BB788D3A8A0E}" sibTransId="{3334DF33-1B3B-4DBA-B335-0FD9AD42FC0C}"/>
    <dgm:cxn modelId="{3A878B4E-941A-499E-9E99-62AC65399C86}" srcId="{8B2597AE-AB2A-4E3D-AB9C-AE826451DB73}" destId="{99103A3B-86C5-4553-AF11-2703DEF8C627}" srcOrd="0" destOrd="0" parTransId="{A092C905-536F-445E-8D98-639C1108E647}" sibTransId="{583BC69A-2A19-4D00-9F0E-7F25AF27C5DE}"/>
    <dgm:cxn modelId="{04ED9D03-85C6-42C4-A16B-23A9CA4B6813}" type="presOf" srcId="{99103A3B-86C5-4553-AF11-2703DEF8C627}" destId="{E747B73C-94C3-407E-BE03-1F5256DA2532}" srcOrd="0" destOrd="0" presId="urn:microsoft.com/office/officeart/2005/8/layout/lProcess3"/>
    <dgm:cxn modelId="{510F12CF-A4F9-4A7C-AD6E-B1AD61AF1C73}" type="presOf" srcId="{A58C1C80-FF1C-4401-B700-A965DB43756C}" destId="{E77F2DB3-A72C-4489-AB2A-67AD300EB469}" srcOrd="0" destOrd="0" presId="urn:microsoft.com/office/officeart/2005/8/layout/lProcess3"/>
    <dgm:cxn modelId="{43A3DFD4-8648-4132-BB69-0EFE1D8C7C64}" type="presOf" srcId="{8B2597AE-AB2A-4E3D-AB9C-AE826451DB73}" destId="{8939FEDD-1CF8-4754-B0A0-F1D6C5BC36F7}" srcOrd="0" destOrd="0" presId="urn:microsoft.com/office/officeart/2005/8/layout/lProcess3"/>
    <dgm:cxn modelId="{A90CB1AE-4223-4DA6-AB4D-F2B355C63DC4}" type="presParOf" srcId="{8939FEDD-1CF8-4754-B0A0-F1D6C5BC36F7}" destId="{E0CC2449-C47C-4F53-A819-A4C1B55E2D36}" srcOrd="0" destOrd="0" presId="urn:microsoft.com/office/officeart/2005/8/layout/lProcess3"/>
    <dgm:cxn modelId="{8C6C5522-3D50-4AE0-A8BB-0ECDC94E4629}" type="presParOf" srcId="{E0CC2449-C47C-4F53-A819-A4C1B55E2D36}" destId="{E747B73C-94C3-407E-BE03-1F5256DA2532}" srcOrd="0" destOrd="0" presId="urn:microsoft.com/office/officeart/2005/8/layout/lProcess3"/>
    <dgm:cxn modelId="{0EF0C6BF-0728-4EA4-B05B-7FF0FC845184}" type="presParOf" srcId="{E0CC2449-C47C-4F53-A819-A4C1B55E2D36}" destId="{2968739F-4BC0-4B3B-9204-E20F10646E9A}" srcOrd="1" destOrd="0" presId="urn:microsoft.com/office/officeart/2005/8/layout/lProcess3"/>
    <dgm:cxn modelId="{C09FF5D9-49B0-4048-B8E6-0C42FAFD7054}" type="presParOf" srcId="{E0CC2449-C47C-4F53-A819-A4C1B55E2D36}" destId="{E77F2DB3-A72C-4489-AB2A-67AD300EB46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25206-2E2C-47C6-815C-D32E98F527BE}">
      <dsp:nvSpPr>
        <dsp:cNvPr id="0" name=""/>
        <dsp:cNvSpPr/>
      </dsp:nvSpPr>
      <dsp:spPr>
        <a:xfrm>
          <a:off x="0" y="116055"/>
          <a:ext cx="5636865" cy="6236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INTRODUCCIÓN	</a:t>
          </a:r>
          <a:endParaRPr lang="es-EC" sz="2600" kern="1200" dirty="0"/>
        </a:p>
      </dsp:txBody>
      <dsp:txXfrm>
        <a:off x="30442" y="146497"/>
        <a:ext cx="5575981" cy="562726"/>
      </dsp:txXfrm>
    </dsp:sp>
    <dsp:sp modelId="{2D9E1D03-93CD-462C-8E57-35DEFD13C374}">
      <dsp:nvSpPr>
        <dsp:cNvPr id="0" name=""/>
        <dsp:cNvSpPr/>
      </dsp:nvSpPr>
      <dsp:spPr>
        <a:xfrm>
          <a:off x="0" y="814545"/>
          <a:ext cx="5636865" cy="623610"/>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PLANTEAMIENTO DEL PROBLEMA</a:t>
          </a:r>
          <a:endParaRPr lang="es-EC" sz="2600" kern="1200" dirty="0"/>
        </a:p>
      </dsp:txBody>
      <dsp:txXfrm>
        <a:off x="30442" y="844987"/>
        <a:ext cx="5575981" cy="562726"/>
      </dsp:txXfrm>
    </dsp:sp>
    <dsp:sp modelId="{81CECB0A-0472-4CE5-9967-4B4DB5F887C4}">
      <dsp:nvSpPr>
        <dsp:cNvPr id="0" name=""/>
        <dsp:cNvSpPr/>
      </dsp:nvSpPr>
      <dsp:spPr>
        <a:xfrm>
          <a:off x="0" y="1513036"/>
          <a:ext cx="5636865" cy="62361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OBJETIVOS</a:t>
          </a:r>
          <a:endParaRPr lang="es-EC" sz="2600" kern="1200" dirty="0"/>
        </a:p>
      </dsp:txBody>
      <dsp:txXfrm>
        <a:off x="30442" y="1543478"/>
        <a:ext cx="5575981" cy="562726"/>
      </dsp:txXfrm>
    </dsp:sp>
    <dsp:sp modelId="{2A15B77D-78E9-44C9-B8F4-59F01F1C5F57}">
      <dsp:nvSpPr>
        <dsp:cNvPr id="0" name=""/>
        <dsp:cNvSpPr/>
      </dsp:nvSpPr>
      <dsp:spPr>
        <a:xfrm>
          <a:off x="0" y="2211526"/>
          <a:ext cx="5636865" cy="62361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MARCO TEÓRICO</a:t>
          </a:r>
          <a:endParaRPr lang="es-EC" sz="2600" kern="1200" dirty="0"/>
        </a:p>
      </dsp:txBody>
      <dsp:txXfrm>
        <a:off x="30442" y="2241968"/>
        <a:ext cx="5575981" cy="562726"/>
      </dsp:txXfrm>
    </dsp:sp>
    <dsp:sp modelId="{6FBDD663-0407-4C5B-A507-98CC2A10320F}">
      <dsp:nvSpPr>
        <dsp:cNvPr id="0" name=""/>
        <dsp:cNvSpPr/>
      </dsp:nvSpPr>
      <dsp:spPr>
        <a:xfrm>
          <a:off x="0" y="2910016"/>
          <a:ext cx="5636865" cy="623610"/>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METODOLOGÍA</a:t>
          </a:r>
          <a:endParaRPr lang="es-EC" sz="2600" kern="1200" dirty="0"/>
        </a:p>
      </dsp:txBody>
      <dsp:txXfrm>
        <a:off x="30442" y="2940458"/>
        <a:ext cx="5575981" cy="562726"/>
      </dsp:txXfrm>
    </dsp:sp>
    <dsp:sp modelId="{5A8056BE-C5C7-491F-A62B-A389570362FD}">
      <dsp:nvSpPr>
        <dsp:cNvPr id="0" name=""/>
        <dsp:cNvSpPr/>
      </dsp:nvSpPr>
      <dsp:spPr>
        <a:xfrm>
          <a:off x="0" y="3608506"/>
          <a:ext cx="5636865" cy="623610"/>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PROPUESTA</a:t>
          </a:r>
          <a:endParaRPr lang="es-EC" sz="2600" kern="1200" dirty="0"/>
        </a:p>
      </dsp:txBody>
      <dsp:txXfrm>
        <a:off x="30442" y="3638948"/>
        <a:ext cx="5575981" cy="562726"/>
      </dsp:txXfrm>
    </dsp:sp>
    <dsp:sp modelId="{3D02116F-4061-4A61-B411-D46FED2B093F}">
      <dsp:nvSpPr>
        <dsp:cNvPr id="0" name=""/>
        <dsp:cNvSpPr/>
      </dsp:nvSpPr>
      <dsp:spPr>
        <a:xfrm>
          <a:off x="0" y="4306996"/>
          <a:ext cx="5636865" cy="62361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CONCLUSIONES Y RECOMENDACIONES</a:t>
          </a:r>
          <a:endParaRPr lang="es-EC" sz="2600" kern="1200" dirty="0"/>
        </a:p>
      </dsp:txBody>
      <dsp:txXfrm>
        <a:off x="30442" y="4337438"/>
        <a:ext cx="5575981" cy="562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72DC-BA5B-4E22-A73C-23DD54ADE942}">
      <dsp:nvSpPr>
        <dsp:cNvPr id="0" name=""/>
        <dsp:cNvSpPr/>
      </dsp:nvSpPr>
      <dsp:spPr>
        <a:xfrm>
          <a:off x="1372671" y="891060"/>
          <a:ext cx="2570745" cy="1714687"/>
        </a:xfrm>
        <a:prstGeom prst="rect">
          <a:avLst/>
        </a:prstGeom>
        <a:solidFill>
          <a:schemeClr val="dk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solidFill>
                <a:schemeClr val="bg1"/>
              </a:solidFill>
            </a:rPr>
            <a:t>Proceso de experimentación </a:t>
          </a:r>
          <a:endParaRPr lang="es-PE" sz="2200" kern="1200" dirty="0">
            <a:solidFill>
              <a:schemeClr val="bg1"/>
            </a:solidFill>
          </a:endParaRPr>
        </a:p>
      </dsp:txBody>
      <dsp:txXfrm>
        <a:off x="1783990" y="891060"/>
        <a:ext cx="2159426" cy="1714687"/>
      </dsp:txXfrm>
    </dsp:sp>
    <dsp:sp modelId="{EB034808-43C6-45DE-8AC6-2988B1DDFE99}">
      <dsp:nvSpPr>
        <dsp:cNvPr id="0" name=""/>
        <dsp:cNvSpPr/>
      </dsp:nvSpPr>
      <dsp:spPr>
        <a:xfrm>
          <a:off x="1372671" y="2605747"/>
          <a:ext cx="2570745" cy="1714687"/>
        </a:xfrm>
        <a:prstGeom prst="rect">
          <a:avLst/>
        </a:prstGeom>
        <a:solidFill>
          <a:schemeClr val="dk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solidFill>
                <a:schemeClr val="bg1"/>
              </a:solidFill>
            </a:rPr>
            <a:t>El objetivo de imitar las situaciones reales</a:t>
          </a:r>
          <a:endParaRPr lang="es-PE" sz="2200" kern="1200" dirty="0">
            <a:solidFill>
              <a:schemeClr val="bg1"/>
            </a:solidFill>
          </a:endParaRPr>
        </a:p>
      </dsp:txBody>
      <dsp:txXfrm>
        <a:off x="1783990" y="2605747"/>
        <a:ext cx="2159426" cy="1714687"/>
      </dsp:txXfrm>
    </dsp:sp>
    <dsp:sp modelId="{4425AD04-13CB-4034-960E-EE5CCCE9E159}">
      <dsp:nvSpPr>
        <dsp:cNvPr id="0" name=""/>
        <dsp:cNvSpPr/>
      </dsp:nvSpPr>
      <dsp:spPr>
        <a:xfrm>
          <a:off x="1607" y="205528"/>
          <a:ext cx="1713830" cy="1713830"/>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CL" sz="1900" b="1" kern="1200" dirty="0" smtClean="0">
              <a:effectLst>
                <a:outerShdw blurRad="38100" dist="38100" dir="2700000" algn="tl">
                  <a:srgbClr val="000000">
                    <a:alpha val="43137"/>
                  </a:srgbClr>
                </a:outerShdw>
              </a:effectLst>
            </a:rPr>
            <a:t>Simulación</a:t>
          </a:r>
          <a:endParaRPr lang="es-PE" sz="1900" b="1" kern="1200" dirty="0">
            <a:effectLst>
              <a:outerShdw blurRad="38100" dist="38100" dir="2700000" algn="tl">
                <a:srgbClr val="000000">
                  <a:alpha val="43137"/>
                </a:srgbClr>
              </a:outerShdw>
            </a:effectLst>
          </a:endParaRPr>
        </a:p>
      </dsp:txBody>
      <dsp:txXfrm>
        <a:off x="252592" y="456513"/>
        <a:ext cx="1211860" cy="1211860"/>
      </dsp:txXfrm>
    </dsp:sp>
    <dsp:sp modelId="{0B4EBE0C-1CC3-4F72-9BCD-F0D930F525C9}">
      <dsp:nvSpPr>
        <dsp:cNvPr id="0" name=""/>
        <dsp:cNvSpPr/>
      </dsp:nvSpPr>
      <dsp:spPr>
        <a:xfrm>
          <a:off x="5657247" y="891060"/>
          <a:ext cx="2570745" cy="1714687"/>
        </a:xfrm>
        <a:prstGeom prst="rect">
          <a:avLst/>
        </a:prstGeom>
        <a:solidFill>
          <a:schemeClr val="dk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s-CL" sz="2200" kern="1200" dirty="0" smtClean="0">
              <a:solidFill>
                <a:schemeClr val="bg1"/>
              </a:solidFill>
            </a:rPr>
            <a:t>HOMBRE     </a:t>
          </a:r>
        </a:p>
        <a:p>
          <a:pPr lvl="0" algn="ctr" defTabSz="977900">
            <a:lnSpc>
              <a:spcPct val="90000"/>
            </a:lnSpc>
            <a:spcBef>
              <a:spcPct val="0"/>
            </a:spcBef>
            <a:spcAft>
              <a:spcPct val="35000"/>
            </a:spcAft>
          </a:pPr>
          <a:r>
            <a:rPr lang="es-CL" sz="2200" kern="1200" dirty="0" smtClean="0">
              <a:solidFill>
                <a:schemeClr val="bg1"/>
              </a:solidFill>
            </a:rPr>
            <a:t>-</a:t>
          </a:r>
        </a:p>
        <a:p>
          <a:pPr lvl="0" algn="ctr" defTabSz="977900">
            <a:lnSpc>
              <a:spcPct val="90000"/>
            </a:lnSpc>
            <a:spcBef>
              <a:spcPct val="0"/>
            </a:spcBef>
            <a:spcAft>
              <a:spcPct val="35000"/>
            </a:spcAft>
          </a:pPr>
          <a:r>
            <a:rPr lang="es-CL" sz="2200" kern="1200" dirty="0" smtClean="0">
              <a:solidFill>
                <a:schemeClr val="bg1"/>
              </a:solidFill>
            </a:rPr>
            <a:t>MAQUINA</a:t>
          </a:r>
          <a:endParaRPr lang="es-PE" sz="2200" kern="1200" dirty="0">
            <a:solidFill>
              <a:schemeClr val="bg1"/>
            </a:solidFill>
          </a:endParaRPr>
        </a:p>
      </dsp:txBody>
      <dsp:txXfrm>
        <a:off x="6068566" y="891060"/>
        <a:ext cx="2159426" cy="1714687"/>
      </dsp:txXfrm>
    </dsp:sp>
    <dsp:sp modelId="{EDD796C7-0E99-45EB-973B-3C0B033ECD01}">
      <dsp:nvSpPr>
        <dsp:cNvPr id="0" name=""/>
        <dsp:cNvSpPr/>
      </dsp:nvSpPr>
      <dsp:spPr>
        <a:xfrm>
          <a:off x="5657247" y="2605747"/>
          <a:ext cx="2570745" cy="1714687"/>
        </a:xfrm>
        <a:prstGeom prst="rect">
          <a:avLst/>
        </a:prstGeom>
        <a:solidFill>
          <a:schemeClr val="dk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s-CL" sz="2200" kern="1200" dirty="0" smtClean="0">
              <a:solidFill>
                <a:schemeClr val="bg1"/>
              </a:solidFill>
            </a:rPr>
            <a:t>Computadora recolecta y genera información.</a:t>
          </a:r>
          <a:endParaRPr lang="es-PE" sz="2200" kern="1200" dirty="0">
            <a:solidFill>
              <a:schemeClr val="bg1"/>
            </a:solidFill>
          </a:endParaRPr>
        </a:p>
      </dsp:txBody>
      <dsp:txXfrm>
        <a:off x="6068566" y="2605747"/>
        <a:ext cx="2159426" cy="1714687"/>
      </dsp:txXfrm>
    </dsp:sp>
    <dsp:sp modelId="{3411D6F5-AA7D-453D-AE5B-FF1E9E77792D}">
      <dsp:nvSpPr>
        <dsp:cNvPr id="0" name=""/>
        <dsp:cNvSpPr/>
      </dsp:nvSpPr>
      <dsp:spPr>
        <a:xfrm>
          <a:off x="4286183" y="205528"/>
          <a:ext cx="1713830" cy="1713830"/>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CL" sz="1900" b="1" kern="1200" dirty="0" smtClean="0">
              <a:effectLst>
                <a:outerShdw blurRad="38100" dist="38100" dir="2700000" algn="tl">
                  <a:srgbClr val="000000">
                    <a:alpha val="43137"/>
                  </a:srgbClr>
                </a:outerShdw>
              </a:effectLst>
            </a:rPr>
            <a:t>Simulación de Laboratorio</a:t>
          </a:r>
          <a:endParaRPr lang="es-PE" sz="1900" b="1" kern="1200" dirty="0">
            <a:effectLst>
              <a:outerShdw blurRad="38100" dist="38100" dir="2700000" algn="tl">
                <a:srgbClr val="000000">
                  <a:alpha val="43137"/>
                </a:srgbClr>
              </a:outerShdw>
            </a:effectLst>
          </a:endParaRPr>
        </a:p>
      </dsp:txBody>
      <dsp:txXfrm>
        <a:off x="4537168" y="456513"/>
        <a:ext cx="1211860" cy="12118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2CB2C-71A4-48B1-A5AA-C7927EB5AB35}">
      <dsp:nvSpPr>
        <dsp:cNvPr id="0" name=""/>
        <dsp:cNvSpPr/>
      </dsp:nvSpPr>
      <dsp:spPr>
        <a:xfrm>
          <a:off x="10501" y="2830109"/>
          <a:ext cx="2413980" cy="120699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Ambientes Virtuales</a:t>
          </a:r>
          <a:endParaRPr lang="es-PE" sz="2400" b="1" kern="1200" dirty="0">
            <a:solidFill>
              <a:schemeClr val="bg1"/>
            </a:solidFill>
          </a:endParaRPr>
        </a:p>
      </dsp:txBody>
      <dsp:txXfrm>
        <a:off x="45853" y="2865461"/>
        <a:ext cx="2343276" cy="1136286"/>
      </dsp:txXfrm>
    </dsp:sp>
    <dsp:sp modelId="{CBB186A8-ADF9-4C03-A624-0292FC306C7E}">
      <dsp:nvSpPr>
        <dsp:cNvPr id="0" name=""/>
        <dsp:cNvSpPr/>
      </dsp:nvSpPr>
      <dsp:spPr>
        <a:xfrm rot="18410071">
          <a:off x="2101955" y="2772760"/>
          <a:ext cx="1610646" cy="32575"/>
        </a:xfrm>
        <a:custGeom>
          <a:avLst/>
          <a:gdLst/>
          <a:ahLst/>
          <a:cxnLst/>
          <a:rect l="0" t="0" r="0" b="0"/>
          <a:pathLst>
            <a:path>
              <a:moveTo>
                <a:pt x="0" y="16287"/>
              </a:moveTo>
              <a:lnTo>
                <a:pt x="1610646" y="1628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2867012" y="2748781"/>
        <a:ext cx="80532" cy="80532"/>
      </dsp:txXfrm>
    </dsp:sp>
    <dsp:sp modelId="{F5962A28-AD15-41CD-A286-2816F9E5C767}">
      <dsp:nvSpPr>
        <dsp:cNvPr id="0" name=""/>
        <dsp:cNvSpPr/>
      </dsp:nvSpPr>
      <dsp:spPr>
        <a:xfrm>
          <a:off x="3390074" y="1540995"/>
          <a:ext cx="2413980" cy="120699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Simulación vida cotidiana </a:t>
          </a:r>
          <a:endParaRPr lang="es-PE" sz="2400" b="1" kern="1200" dirty="0">
            <a:solidFill>
              <a:schemeClr val="bg1"/>
            </a:solidFill>
          </a:endParaRPr>
        </a:p>
      </dsp:txBody>
      <dsp:txXfrm>
        <a:off x="3425426" y="1576347"/>
        <a:ext cx="2343276" cy="1136286"/>
      </dsp:txXfrm>
    </dsp:sp>
    <dsp:sp modelId="{F9481AC4-CDD5-420B-8FF0-B6B28E79793E}">
      <dsp:nvSpPr>
        <dsp:cNvPr id="0" name=""/>
        <dsp:cNvSpPr/>
      </dsp:nvSpPr>
      <dsp:spPr>
        <a:xfrm rot="19457599">
          <a:off x="5692286" y="1781193"/>
          <a:ext cx="1189130" cy="32575"/>
        </a:xfrm>
        <a:custGeom>
          <a:avLst/>
          <a:gdLst/>
          <a:ahLst/>
          <a:cxnLst/>
          <a:rect l="0" t="0" r="0" b="0"/>
          <a:pathLst>
            <a:path>
              <a:moveTo>
                <a:pt x="0" y="16287"/>
              </a:moveTo>
              <a:lnTo>
                <a:pt x="1189130" y="16287"/>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6257123" y="1767752"/>
        <a:ext cx="59456" cy="59456"/>
      </dsp:txXfrm>
    </dsp:sp>
    <dsp:sp modelId="{498CC245-0527-4660-865E-D61FFE0A24F4}">
      <dsp:nvSpPr>
        <dsp:cNvPr id="0" name=""/>
        <dsp:cNvSpPr/>
      </dsp:nvSpPr>
      <dsp:spPr>
        <a:xfrm>
          <a:off x="6769647" y="846976"/>
          <a:ext cx="2413980" cy="120699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solidFill>
                <a:schemeClr val="bg1"/>
              </a:solidFill>
            </a:rPr>
            <a:t>Ambiente controlado, análisis profundo</a:t>
          </a:r>
          <a:endParaRPr lang="es-PE" sz="2400" kern="1200" dirty="0">
            <a:solidFill>
              <a:schemeClr val="bg1"/>
            </a:solidFill>
          </a:endParaRPr>
        </a:p>
      </dsp:txBody>
      <dsp:txXfrm>
        <a:off x="6804999" y="882328"/>
        <a:ext cx="2343276" cy="1136286"/>
      </dsp:txXfrm>
    </dsp:sp>
    <dsp:sp modelId="{0DE05019-0275-4E5C-B1C3-82ED68591F59}">
      <dsp:nvSpPr>
        <dsp:cNvPr id="0" name=""/>
        <dsp:cNvSpPr/>
      </dsp:nvSpPr>
      <dsp:spPr>
        <a:xfrm rot="2180149">
          <a:off x="5691613" y="2470843"/>
          <a:ext cx="1156559" cy="32575"/>
        </a:xfrm>
        <a:custGeom>
          <a:avLst/>
          <a:gdLst/>
          <a:ahLst/>
          <a:cxnLst/>
          <a:rect l="0" t="0" r="0" b="0"/>
          <a:pathLst>
            <a:path>
              <a:moveTo>
                <a:pt x="0" y="16287"/>
              </a:moveTo>
              <a:lnTo>
                <a:pt x="1156559" y="16287"/>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6240979" y="2458217"/>
        <a:ext cx="57827" cy="57827"/>
      </dsp:txXfrm>
    </dsp:sp>
    <dsp:sp modelId="{4B706D0E-4CEE-45E1-ABB5-F2E910DDD243}">
      <dsp:nvSpPr>
        <dsp:cNvPr id="0" name=""/>
        <dsp:cNvSpPr/>
      </dsp:nvSpPr>
      <dsp:spPr>
        <a:xfrm>
          <a:off x="6735731" y="2226276"/>
          <a:ext cx="2548608" cy="120699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solidFill>
                <a:schemeClr val="bg1"/>
              </a:solidFill>
            </a:rPr>
            <a:t>Permite alteraciones  para alcanzar nivel real y complejo.</a:t>
          </a:r>
          <a:endParaRPr lang="es-PE" sz="2400" kern="1200" dirty="0">
            <a:solidFill>
              <a:schemeClr val="bg1"/>
            </a:solidFill>
          </a:endParaRPr>
        </a:p>
      </dsp:txBody>
      <dsp:txXfrm>
        <a:off x="6771083" y="2261628"/>
        <a:ext cx="2477904" cy="1136286"/>
      </dsp:txXfrm>
    </dsp:sp>
    <dsp:sp modelId="{4F2373B4-0369-4BCE-9DE7-174B9816046D}">
      <dsp:nvSpPr>
        <dsp:cNvPr id="0" name=""/>
        <dsp:cNvSpPr/>
      </dsp:nvSpPr>
      <dsp:spPr>
        <a:xfrm rot="3189929">
          <a:off x="2101955" y="4061874"/>
          <a:ext cx="1610646" cy="32575"/>
        </a:xfrm>
        <a:custGeom>
          <a:avLst/>
          <a:gdLst/>
          <a:ahLst/>
          <a:cxnLst/>
          <a:rect l="0" t="0" r="0" b="0"/>
          <a:pathLst>
            <a:path>
              <a:moveTo>
                <a:pt x="0" y="16287"/>
              </a:moveTo>
              <a:lnTo>
                <a:pt x="1610646" y="1628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2867012" y="4037895"/>
        <a:ext cx="80532" cy="80532"/>
      </dsp:txXfrm>
    </dsp:sp>
    <dsp:sp modelId="{85E185B3-B6AF-489F-AC93-0A7C90289E78}">
      <dsp:nvSpPr>
        <dsp:cNvPr id="0" name=""/>
        <dsp:cNvSpPr/>
      </dsp:nvSpPr>
      <dsp:spPr>
        <a:xfrm>
          <a:off x="3390074" y="4119223"/>
          <a:ext cx="2413980" cy="120699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Características</a:t>
          </a:r>
          <a:endParaRPr lang="es-PE" sz="2400" b="1" kern="1200" dirty="0">
            <a:solidFill>
              <a:schemeClr val="bg1"/>
            </a:solidFill>
          </a:endParaRPr>
        </a:p>
      </dsp:txBody>
      <dsp:txXfrm>
        <a:off x="3425426" y="4154575"/>
        <a:ext cx="2343276" cy="1136286"/>
      </dsp:txXfrm>
    </dsp:sp>
    <dsp:sp modelId="{4B6C5FA1-8AA3-45D5-BA22-353FC209AFDB}">
      <dsp:nvSpPr>
        <dsp:cNvPr id="0" name=""/>
        <dsp:cNvSpPr/>
      </dsp:nvSpPr>
      <dsp:spPr>
        <a:xfrm rot="19034890">
          <a:off x="5629360" y="4260110"/>
          <a:ext cx="1314982" cy="32575"/>
        </a:xfrm>
        <a:custGeom>
          <a:avLst/>
          <a:gdLst/>
          <a:ahLst/>
          <a:cxnLst/>
          <a:rect l="0" t="0" r="0" b="0"/>
          <a:pathLst>
            <a:path>
              <a:moveTo>
                <a:pt x="0" y="16287"/>
              </a:moveTo>
              <a:lnTo>
                <a:pt x="1314982" y="16287"/>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6253977" y="4243523"/>
        <a:ext cx="65749" cy="65749"/>
      </dsp:txXfrm>
    </dsp:sp>
    <dsp:sp modelId="{FBFBDC19-CD13-43CC-A847-7D6DCA3EA4B2}">
      <dsp:nvSpPr>
        <dsp:cNvPr id="0" name=""/>
        <dsp:cNvSpPr/>
      </dsp:nvSpPr>
      <dsp:spPr>
        <a:xfrm>
          <a:off x="6769647" y="3623054"/>
          <a:ext cx="2413980" cy="41404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solidFill>
                <a:schemeClr val="bg1"/>
              </a:solidFill>
            </a:rPr>
            <a:t>Inmersión</a:t>
          </a:r>
          <a:endParaRPr lang="es-PE" sz="2400" kern="1200" dirty="0">
            <a:solidFill>
              <a:schemeClr val="bg1"/>
            </a:solidFill>
          </a:endParaRPr>
        </a:p>
      </dsp:txBody>
      <dsp:txXfrm>
        <a:off x="6781774" y="3635181"/>
        <a:ext cx="2389726" cy="389791"/>
      </dsp:txXfrm>
    </dsp:sp>
    <dsp:sp modelId="{1BEFE1DC-F8D1-4BF2-B87E-B760998CD247}">
      <dsp:nvSpPr>
        <dsp:cNvPr id="0" name=""/>
        <dsp:cNvSpPr/>
      </dsp:nvSpPr>
      <dsp:spPr>
        <a:xfrm rot="20572399">
          <a:off x="5781653" y="4557657"/>
          <a:ext cx="1010397" cy="32575"/>
        </a:xfrm>
        <a:custGeom>
          <a:avLst/>
          <a:gdLst/>
          <a:ahLst/>
          <a:cxnLst/>
          <a:rect l="0" t="0" r="0" b="0"/>
          <a:pathLst>
            <a:path>
              <a:moveTo>
                <a:pt x="0" y="16287"/>
              </a:moveTo>
              <a:lnTo>
                <a:pt x="1010397" y="16287"/>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6261591" y="4548685"/>
        <a:ext cx="50519" cy="50519"/>
      </dsp:txXfrm>
    </dsp:sp>
    <dsp:sp modelId="{34B6D85D-B0F3-490C-86E2-6536B229AADF}">
      <dsp:nvSpPr>
        <dsp:cNvPr id="0" name=""/>
        <dsp:cNvSpPr/>
      </dsp:nvSpPr>
      <dsp:spPr>
        <a:xfrm>
          <a:off x="6769647" y="4218148"/>
          <a:ext cx="2611613" cy="41404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solidFill>
                <a:schemeClr val="bg1"/>
              </a:solidFill>
            </a:rPr>
            <a:t>Punto de referencia</a:t>
          </a:r>
          <a:endParaRPr lang="es-PE" sz="2400" kern="1200" dirty="0">
            <a:solidFill>
              <a:schemeClr val="bg1"/>
            </a:solidFill>
          </a:endParaRPr>
        </a:p>
      </dsp:txBody>
      <dsp:txXfrm>
        <a:off x="6781774" y="4230275"/>
        <a:ext cx="2587359" cy="389791"/>
      </dsp:txXfrm>
    </dsp:sp>
    <dsp:sp modelId="{0115D3E2-3700-40AE-AAC3-D89EDE480728}">
      <dsp:nvSpPr>
        <dsp:cNvPr id="0" name=""/>
        <dsp:cNvSpPr/>
      </dsp:nvSpPr>
      <dsp:spPr>
        <a:xfrm rot="1027601">
          <a:off x="5781653" y="4855204"/>
          <a:ext cx="1010397" cy="32575"/>
        </a:xfrm>
        <a:custGeom>
          <a:avLst/>
          <a:gdLst/>
          <a:ahLst/>
          <a:cxnLst/>
          <a:rect l="0" t="0" r="0" b="0"/>
          <a:pathLst>
            <a:path>
              <a:moveTo>
                <a:pt x="0" y="16287"/>
              </a:moveTo>
              <a:lnTo>
                <a:pt x="1010397" y="16287"/>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6261591" y="4846232"/>
        <a:ext cx="50519" cy="50519"/>
      </dsp:txXfrm>
    </dsp:sp>
    <dsp:sp modelId="{E066269D-3CCB-46AD-8FA3-4D4A0A4A04DD}">
      <dsp:nvSpPr>
        <dsp:cNvPr id="0" name=""/>
        <dsp:cNvSpPr/>
      </dsp:nvSpPr>
      <dsp:spPr>
        <a:xfrm>
          <a:off x="6769647" y="4813243"/>
          <a:ext cx="2413980" cy="41404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solidFill>
                <a:schemeClr val="bg1"/>
              </a:solidFill>
            </a:rPr>
            <a:t>Navegación</a:t>
          </a:r>
          <a:endParaRPr lang="es-PE" sz="2400" kern="1200" dirty="0">
            <a:solidFill>
              <a:schemeClr val="bg1"/>
            </a:solidFill>
          </a:endParaRPr>
        </a:p>
      </dsp:txBody>
      <dsp:txXfrm>
        <a:off x="6781774" y="4825370"/>
        <a:ext cx="2389726" cy="389791"/>
      </dsp:txXfrm>
    </dsp:sp>
    <dsp:sp modelId="{396EF322-BD12-40FC-8AB8-1916BAB8BE98}">
      <dsp:nvSpPr>
        <dsp:cNvPr id="0" name=""/>
        <dsp:cNvSpPr/>
      </dsp:nvSpPr>
      <dsp:spPr>
        <a:xfrm rot="2565110">
          <a:off x="5629360" y="5152751"/>
          <a:ext cx="1314982" cy="32575"/>
        </a:xfrm>
        <a:custGeom>
          <a:avLst/>
          <a:gdLst/>
          <a:ahLst/>
          <a:cxnLst/>
          <a:rect l="0" t="0" r="0" b="0"/>
          <a:pathLst>
            <a:path>
              <a:moveTo>
                <a:pt x="0" y="16287"/>
              </a:moveTo>
              <a:lnTo>
                <a:pt x="1314982" y="16287"/>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solidFill>
              <a:schemeClr val="bg1"/>
            </a:solidFill>
          </a:endParaRPr>
        </a:p>
      </dsp:txBody>
      <dsp:txXfrm>
        <a:off x="6253977" y="5136165"/>
        <a:ext cx="65749" cy="65749"/>
      </dsp:txXfrm>
    </dsp:sp>
    <dsp:sp modelId="{D1D5EBD8-0360-4DA9-9AD0-2DF5ADA4CB2E}">
      <dsp:nvSpPr>
        <dsp:cNvPr id="0" name=""/>
        <dsp:cNvSpPr/>
      </dsp:nvSpPr>
      <dsp:spPr>
        <a:xfrm>
          <a:off x="6769647" y="5408337"/>
          <a:ext cx="2413980" cy="41404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smtClean="0">
              <a:solidFill>
                <a:schemeClr val="bg1"/>
              </a:solidFill>
            </a:rPr>
            <a:t>Manipulación</a:t>
          </a:r>
          <a:endParaRPr lang="es-PE" sz="2400" kern="1200" dirty="0">
            <a:solidFill>
              <a:schemeClr val="bg1"/>
            </a:solidFill>
          </a:endParaRPr>
        </a:p>
      </dsp:txBody>
      <dsp:txXfrm>
        <a:off x="6781774" y="5420464"/>
        <a:ext cx="2389726" cy="3897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17E0C-3A7B-47DD-8603-674FF877707C}">
      <dsp:nvSpPr>
        <dsp:cNvPr id="0" name=""/>
        <dsp:cNvSpPr/>
      </dsp:nvSpPr>
      <dsp:spPr>
        <a:xfrm>
          <a:off x="2073963" y="599050"/>
          <a:ext cx="4301807" cy="4301807"/>
        </a:xfrm>
        <a:prstGeom prst="blockArc">
          <a:avLst>
            <a:gd name="adj1" fmla="val 10654319"/>
            <a:gd name="adj2" fmla="val 16813471"/>
            <a:gd name="adj3" fmla="val 4643"/>
          </a:avLst>
        </a:prstGeom>
        <a:solidFill>
          <a:schemeClr val="dk1"/>
        </a:solidFill>
        <a:ln w="25400" cap="flat" cmpd="sng" algn="ctr">
          <a:solidFill>
            <a:schemeClr val="dk1">
              <a:shade val="50000"/>
            </a:schemeClr>
          </a:solidFill>
          <a:prstDash val="solid"/>
        </a:ln>
        <a:effectLst/>
        <a:scene3d>
          <a:camera prst="orthographicFront"/>
          <a:lightRig rig="flat" dir="t"/>
        </a:scene3d>
        <a:sp3d z="-80000"/>
      </dsp:spPr>
      <dsp:style>
        <a:lnRef idx="2">
          <a:schemeClr val="dk1">
            <a:shade val="50000"/>
          </a:schemeClr>
        </a:lnRef>
        <a:fillRef idx="1">
          <a:schemeClr val="dk1"/>
        </a:fillRef>
        <a:effectRef idx="0">
          <a:schemeClr val="dk1"/>
        </a:effectRef>
        <a:fontRef idx="minor">
          <a:schemeClr val="lt1"/>
        </a:fontRef>
      </dsp:style>
    </dsp:sp>
    <dsp:sp modelId="{A773C6B1-388B-4E1B-A343-A01672099E42}">
      <dsp:nvSpPr>
        <dsp:cNvPr id="0" name=""/>
        <dsp:cNvSpPr/>
      </dsp:nvSpPr>
      <dsp:spPr>
        <a:xfrm>
          <a:off x="2075649" y="659072"/>
          <a:ext cx="4301807" cy="4301807"/>
        </a:xfrm>
        <a:prstGeom prst="blockArc">
          <a:avLst>
            <a:gd name="adj1" fmla="val 4790098"/>
            <a:gd name="adj2" fmla="val 10752573"/>
            <a:gd name="adj3" fmla="val 4643"/>
          </a:avLst>
        </a:prstGeom>
        <a:solidFill>
          <a:schemeClr val="dk1"/>
        </a:solidFill>
        <a:ln w="25400" cap="flat" cmpd="sng" algn="ctr">
          <a:solidFill>
            <a:schemeClr val="dk1">
              <a:shade val="50000"/>
            </a:schemeClr>
          </a:solidFill>
          <a:prstDash val="solid"/>
        </a:ln>
        <a:effectLst/>
        <a:scene3d>
          <a:camera prst="orthographicFront"/>
          <a:lightRig rig="flat" dir="t"/>
        </a:scene3d>
        <a:sp3d z="-80000"/>
      </dsp:spPr>
      <dsp:style>
        <a:lnRef idx="2">
          <a:schemeClr val="dk1">
            <a:shade val="50000"/>
          </a:schemeClr>
        </a:lnRef>
        <a:fillRef idx="1">
          <a:schemeClr val="dk1"/>
        </a:fillRef>
        <a:effectRef idx="0">
          <a:schemeClr val="dk1"/>
        </a:effectRef>
        <a:fontRef idx="minor">
          <a:schemeClr val="lt1"/>
        </a:fontRef>
      </dsp:style>
    </dsp:sp>
    <dsp:sp modelId="{97F76B28-EAAF-4BDE-A6C9-31906F66187D}">
      <dsp:nvSpPr>
        <dsp:cNvPr id="0" name=""/>
        <dsp:cNvSpPr/>
      </dsp:nvSpPr>
      <dsp:spPr>
        <a:xfrm>
          <a:off x="2875245" y="670319"/>
          <a:ext cx="4301807" cy="4301807"/>
        </a:xfrm>
        <a:prstGeom prst="blockArc">
          <a:avLst>
            <a:gd name="adj1" fmla="val 21533632"/>
            <a:gd name="adj2" fmla="val 6106607"/>
            <a:gd name="adj3" fmla="val 4643"/>
          </a:avLst>
        </a:prstGeom>
        <a:solidFill>
          <a:schemeClr val="dk1"/>
        </a:solidFill>
        <a:ln w="25400" cap="flat" cmpd="sng" algn="ctr">
          <a:solidFill>
            <a:schemeClr val="dk1">
              <a:shade val="50000"/>
            </a:schemeClr>
          </a:solidFill>
          <a:prstDash val="solid"/>
        </a:ln>
        <a:effectLst/>
        <a:scene3d>
          <a:camera prst="orthographicFront"/>
          <a:lightRig rig="flat" dir="t"/>
        </a:scene3d>
        <a:sp3d z="-80000"/>
      </dsp:spPr>
      <dsp:style>
        <a:lnRef idx="2">
          <a:schemeClr val="dk1">
            <a:shade val="50000"/>
          </a:schemeClr>
        </a:lnRef>
        <a:fillRef idx="1">
          <a:schemeClr val="dk1"/>
        </a:fillRef>
        <a:effectRef idx="0">
          <a:schemeClr val="dk1"/>
        </a:effectRef>
        <a:fontRef idx="minor">
          <a:schemeClr val="lt1"/>
        </a:fontRef>
      </dsp:style>
    </dsp:sp>
    <dsp:sp modelId="{9ADE19AD-3511-458E-9F21-12C05F2A95F3}">
      <dsp:nvSpPr>
        <dsp:cNvPr id="0" name=""/>
        <dsp:cNvSpPr/>
      </dsp:nvSpPr>
      <dsp:spPr>
        <a:xfrm>
          <a:off x="2875263" y="588281"/>
          <a:ext cx="4301807" cy="4301807"/>
        </a:xfrm>
        <a:prstGeom prst="blockArc">
          <a:avLst>
            <a:gd name="adj1" fmla="val 15494133"/>
            <a:gd name="adj2" fmla="val 67876"/>
            <a:gd name="adj3" fmla="val 4643"/>
          </a:avLst>
        </a:prstGeom>
        <a:solidFill>
          <a:schemeClr val="dk1"/>
        </a:solidFill>
        <a:ln w="25400" cap="flat" cmpd="sng" algn="ctr">
          <a:solidFill>
            <a:schemeClr val="dk1">
              <a:shade val="50000"/>
            </a:schemeClr>
          </a:solidFill>
          <a:prstDash val="solid"/>
        </a:ln>
        <a:effectLst/>
        <a:scene3d>
          <a:camera prst="orthographicFront"/>
          <a:lightRig rig="flat" dir="t"/>
        </a:scene3d>
        <a:sp3d z="-80000"/>
      </dsp:spPr>
      <dsp:style>
        <a:lnRef idx="2">
          <a:schemeClr val="dk1">
            <a:shade val="50000"/>
          </a:schemeClr>
        </a:lnRef>
        <a:fillRef idx="1">
          <a:schemeClr val="dk1"/>
        </a:fillRef>
        <a:effectRef idx="0">
          <a:schemeClr val="dk1"/>
        </a:effectRef>
        <a:fontRef idx="minor">
          <a:schemeClr val="lt1"/>
        </a:fontRef>
      </dsp:style>
    </dsp:sp>
    <dsp:sp modelId="{F95E22FA-CC69-4F03-AF44-B5F44084C894}">
      <dsp:nvSpPr>
        <dsp:cNvPr id="0" name=""/>
        <dsp:cNvSpPr/>
      </dsp:nvSpPr>
      <dsp:spPr>
        <a:xfrm>
          <a:off x="3564372" y="1764217"/>
          <a:ext cx="2218781" cy="1981355"/>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L" sz="2800" b="1" kern="1200" dirty="0" smtClean="0">
              <a:effectLst>
                <a:outerShdw blurRad="38100" dist="38100" dir="2700000" algn="tl">
                  <a:srgbClr val="000000">
                    <a:alpha val="43137"/>
                  </a:srgbClr>
                </a:outerShdw>
              </a:effectLst>
            </a:rPr>
            <a:t>Software Comercial</a:t>
          </a:r>
          <a:endParaRPr lang="es-PE" sz="2800" b="1" kern="1200" dirty="0">
            <a:effectLst>
              <a:outerShdw blurRad="38100" dist="38100" dir="2700000" algn="tl">
                <a:srgbClr val="000000">
                  <a:alpha val="43137"/>
                </a:srgbClr>
              </a:outerShdw>
            </a:effectLst>
          </a:endParaRPr>
        </a:p>
      </dsp:txBody>
      <dsp:txXfrm>
        <a:off x="3889305" y="2054380"/>
        <a:ext cx="1568915" cy="1401029"/>
      </dsp:txXfrm>
    </dsp:sp>
    <dsp:sp modelId="{D3E8BBFF-DC6E-46DF-9E9B-B6E3744ACC41}">
      <dsp:nvSpPr>
        <dsp:cNvPr id="0" name=""/>
        <dsp:cNvSpPr/>
      </dsp:nvSpPr>
      <dsp:spPr>
        <a:xfrm>
          <a:off x="3395636" y="-105920"/>
          <a:ext cx="2404331" cy="1576530"/>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b="1" i="0" kern="1200" dirty="0" smtClean="0"/>
            <a:t>Tiene  dueño </a:t>
          </a:r>
          <a:endParaRPr lang="es-PE" sz="1800" b="1" kern="1200" dirty="0">
            <a:effectLst>
              <a:outerShdw blurRad="38100" dist="38100" dir="2700000" algn="tl">
                <a:srgbClr val="000000">
                  <a:alpha val="43137"/>
                </a:srgbClr>
              </a:outerShdw>
            </a:effectLst>
          </a:endParaRPr>
        </a:p>
      </dsp:txBody>
      <dsp:txXfrm>
        <a:off x="3747742" y="124957"/>
        <a:ext cx="1700119" cy="1114776"/>
      </dsp:txXfrm>
    </dsp:sp>
    <dsp:sp modelId="{14612119-D33E-4820-A5B5-1405DC22731A}">
      <dsp:nvSpPr>
        <dsp:cNvPr id="0" name=""/>
        <dsp:cNvSpPr/>
      </dsp:nvSpPr>
      <dsp:spPr>
        <a:xfrm>
          <a:off x="6186892" y="1992399"/>
          <a:ext cx="1879676" cy="1576530"/>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Reproducir copias útiles a más usuarios.</a:t>
          </a:r>
          <a:endParaRPr lang="es-PE" sz="1800" b="1" kern="1200" dirty="0">
            <a:effectLst>
              <a:outerShdw blurRad="38100" dist="38100" dir="2700000" algn="tl">
                <a:srgbClr val="000000">
                  <a:alpha val="43137"/>
                </a:srgbClr>
              </a:outerShdw>
            </a:effectLst>
          </a:endParaRPr>
        </a:p>
      </dsp:txBody>
      <dsp:txXfrm>
        <a:off x="6462164" y="2223276"/>
        <a:ext cx="1329132" cy="1114776"/>
      </dsp:txXfrm>
    </dsp:sp>
    <dsp:sp modelId="{D44E71AA-C45E-458D-9E31-12A936858AAA}">
      <dsp:nvSpPr>
        <dsp:cNvPr id="0" name=""/>
        <dsp:cNvSpPr/>
      </dsp:nvSpPr>
      <dsp:spPr>
        <a:xfrm>
          <a:off x="3295814" y="4050906"/>
          <a:ext cx="2603053" cy="1654130"/>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b="1" i="0" kern="1200" dirty="0" smtClean="0"/>
            <a:t>Su uso se permite mediante una licencia comercial y en la mayoría de las veces pagada</a:t>
          </a:r>
          <a:r>
            <a:rPr lang="es-PE" sz="1800" b="0" i="0" kern="1200" dirty="0" smtClean="0"/>
            <a:t>.</a:t>
          </a:r>
          <a:endParaRPr lang="es-PE" sz="1800" b="1" kern="1200" dirty="0">
            <a:effectLst>
              <a:outerShdw blurRad="38100" dist="38100" dir="2700000" algn="tl">
                <a:srgbClr val="000000">
                  <a:alpha val="43137"/>
                </a:srgbClr>
              </a:outerShdw>
            </a:effectLst>
          </a:endParaRPr>
        </a:p>
      </dsp:txBody>
      <dsp:txXfrm>
        <a:off x="3677022" y="4293148"/>
        <a:ext cx="1840637" cy="1169646"/>
      </dsp:txXfrm>
    </dsp:sp>
    <dsp:sp modelId="{03695A13-C97F-4321-A46E-1B89B13D01C4}">
      <dsp:nvSpPr>
        <dsp:cNvPr id="0" name=""/>
        <dsp:cNvSpPr/>
      </dsp:nvSpPr>
      <dsp:spPr>
        <a:xfrm>
          <a:off x="803344" y="1894559"/>
          <a:ext cx="2644870" cy="1888802"/>
        </a:xfrm>
        <a:prstGeom prst="ellipse">
          <a:avLst/>
        </a:prstGeom>
        <a:gradFill rotWithShape="0">
          <a:gsLst>
            <a:gs pos="0">
              <a:schemeClr val="tx1">
                <a:lumMod val="95000"/>
                <a:lumOff val="5000"/>
              </a:schemeClr>
            </a:gs>
            <a:gs pos="80000">
              <a:schemeClr val="tx2">
                <a:lumMod val="60000"/>
                <a:lumOff val="40000"/>
              </a:schemeClr>
            </a:gs>
            <a:gs pos="100000">
              <a:schemeClr val="tx1">
                <a:lumMod val="95000"/>
                <a:lumOff val="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-Costo de la licencia y no la propiedad.</a:t>
          </a:r>
        </a:p>
        <a:p>
          <a:pPr lvl="0" algn="just"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-Acceso al código fuente necesario.</a:t>
          </a:r>
          <a:endParaRPr lang="es-PE" sz="1800" b="1" kern="1200" dirty="0">
            <a:effectLst>
              <a:outerShdw blurRad="38100" dist="38100" dir="2700000" algn="tl">
                <a:srgbClr val="000000">
                  <a:alpha val="43137"/>
                </a:srgbClr>
              </a:outerShdw>
            </a:effectLst>
          </a:endParaRPr>
        </a:p>
      </dsp:txBody>
      <dsp:txXfrm>
        <a:off x="1190676" y="2171168"/>
        <a:ext cx="1870206" cy="13355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8C9B-BB7A-4E5C-AE2E-2DE91F9FACD1}">
      <dsp:nvSpPr>
        <dsp:cNvPr id="0" name=""/>
        <dsp:cNvSpPr/>
      </dsp:nvSpPr>
      <dsp:spPr>
        <a:xfrm rot="5257396">
          <a:off x="4862" y="2279466"/>
          <a:ext cx="1748276" cy="123194"/>
        </a:xfrm>
        <a:prstGeom prst="rect">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90983CC-8086-4971-91AA-9ED2717C6F12}">
      <dsp:nvSpPr>
        <dsp:cNvPr id="0" name=""/>
        <dsp:cNvSpPr/>
      </dsp:nvSpPr>
      <dsp:spPr>
        <a:xfrm>
          <a:off x="70347" y="980731"/>
          <a:ext cx="2350789" cy="1392594"/>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Las actividades de aprendizaje impartidas por el profesor</a:t>
          </a:r>
          <a:endParaRPr lang="es-PE" sz="1800" kern="1200" dirty="0"/>
        </a:p>
      </dsp:txBody>
      <dsp:txXfrm>
        <a:off x="111135" y="1021519"/>
        <a:ext cx="2269213" cy="1311018"/>
      </dsp:txXfrm>
    </dsp:sp>
    <dsp:sp modelId="{9647943D-38DB-4E07-83D0-A785D816B710}">
      <dsp:nvSpPr>
        <dsp:cNvPr id="0" name=""/>
        <dsp:cNvSpPr/>
      </dsp:nvSpPr>
      <dsp:spPr>
        <a:xfrm rot="5398280">
          <a:off x="231734" y="3847103"/>
          <a:ext cx="1367717" cy="123194"/>
        </a:xfrm>
        <a:prstGeom prst="rect">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7AE63B8-0CFC-4F37-9679-649650760579}">
      <dsp:nvSpPr>
        <dsp:cNvPr id="0" name=""/>
        <dsp:cNvSpPr/>
      </dsp:nvSpPr>
      <dsp:spPr>
        <a:xfrm>
          <a:off x="214361" y="2671545"/>
          <a:ext cx="2217439" cy="1514901"/>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Presencial o laboratorios.</a:t>
          </a:r>
          <a:endParaRPr lang="es-PE" sz="1800" kern="1200" dirty="0"/>
        </a:p>
      </dsp:txBody>
      <dsp:txXfrm>
        <a:off x="258731" y="2715915"/>
        <a:ext cx="2128699" cy="1426161"/>
      </dsp:txXfrm>
    </dsp:sp>
    <dsp:sp modelId="{444E0091-5452-4653-8AE7-27696CB326E6}">
      <dsp:nvSpPr>
        <dsp:cNvPr id="0" name=""/>
        <dsp:cNvSpPr/>
      </dsp:nvSpPr>
      <dsp:spPr>
        <a:xfrm rot="5363304">
          <a:off x="363397" y="5096852"/>
          <a:ext cx="1126829" cy="123194"/>
        </a:xfrm>
        <a:prstGeom prst="rect">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FF1788C-5F79-4BDA-A21C-DBC8ACF825DD}">
      <dsp:nvSpPr>
        <dsp:cNvPr id="0" name=""/>
        <dsp:cNvSpPr/>
      </dsp:nvSpPr>
      <dsp:spPr>
        <a:xfrm>
          <a:off x="142354" y="4438789"/>
          <a:ext cx="2362821" cy="731255"/>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El CEACES define</a:t>
          </a:r>
        </a:p>
        <a:p>
          <a:pPr lvl="0" algn="ctr" defTabSz="800100">
            <a:lnSpc>
              <a:spcPct val="90000"/>
            </a:lnSpc>
            <a:spcBef>
              <a:spcPct val="0"/>
            </a:spcBef>
            <a:spcAft>
              <a:spcPct val="35000"/>
            </a:spcAft>
          </a:pPr>
          <a:r>
            <a:rPr lang="es-ES" sz="1800" kern="1200" dirty="0" smtClean="0"/>
            <a:t>indicador b 3.2. </a:t>
          </a:r>
          <a:endParaRPr lang="es-PE" sz="1800" kern="1200" dirty="0"/>
        </a:p>
      </dsp:txBody>
      <dsp:txXfrm>
        <a:off x="163772" y="4460207"/>
        <a:ext cx="2319985" cy="688419"/>
      </dsp:txXfrm>
    </dsp:sp>
    <dsp:sp modelId="{0881620D-0B3B-4AD4-A30F-52B65B0A1FA9}">
      <dsp:nvSpPr>
        <dsp:cNvPr id="0" name=""/>
        <dsp:cNvSpPr/>
      </dsp:nvSpPr>
      <dsp:spPr>
        <a:xfrm rot="21600000">
          <a:off x="937523" y="5547282"/>
          <a:ext cx="2770961" cy="123194"/>
        </a:xfrm>
        <a:prstGeom prst="rect">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4F4C99-28F9-49DE-8DD1-5566226EFDC2}">
      <dsp:nvSpPr>
        <dsp:cNvPr id="0" name=""/>
        <dsp:cNvSpPr/>
      </dsp:nvSpPr>
      <dsp:spPr>
        <a:xfrm>
          <a:off x="214368" y="5337021"/>
          <a:ext cx="2261884" cy="1188322"/>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Evaluar la disponibilidad de laboratorios para asignaturas.</a:t>
          </a:r>
          <a:endParaRPr lang="es-PE" sz="2000" kern="1200" dirty="0"/>
        </a:p>
      </dsp:txBody>
      <dsp:txXfrm>
        <a:off x="249173" y="5371826"/>
        <a:ext cx="2192274" cy="1118712"/>
      </dsp:txXfrm>
    </dsp:sp>
    <dsp:sp modelId="{958C59FB-0536-4529-B2BC-4DF7279138CC}">
      <dsp:nvSpPr>
        <dsp:cNvPr id="0" name=""/>
        <dsp:cNvSpPr/>
      </dsp:nvSpPr>
      <dsp:spPr>
        <a:xfrm>
          <a:off x="3670741" y="5548505"/>
          <a:ext cx="3288154" cy="123194"/>
        </a:xfrm>
        <a:prstGeom prst="rect">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47A1C1-E178-40C3-ABD9-264023EC9541}">
      <dsp:nvSpPr>
        <dsp:cNvPr id="0" name=""/>
        <dsp:cNvSpPr/>
      </dsp:nvSpPr>
      <dsp:spPr>
        <a:xfrm>
          <a:off x="3022673" y="4941167"/>
          <a:ext cx="2178058" cy="1517808"/>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Poco satisfactorio o deficiente, comprometería continuidad de las carreras navales.</a:t>
          </a:r>
          <a:endParaRPr lang="es-PE" sz="2000" kern="1200" dirty="0"/>
        </a:p>
      </dsp:txBody>
      <dsp:txXfrm>
        <a:off x="3067128" y="4985622"/>
        <a:ext cx="2089148" cy="1428898"/>
      </dsp:txXfrm>
    </dsp:sp>
    <dsp:sp modelId="{DE1486FB-CFBA-451C-AB03-E15E252963F0}">
      <dsp:nvSpPr>
        <dsp:cNvPr id="0" name=""/>
        <dsp:cNvSpPr/>
      </dsp:nvSpPr>
      <dsp:spPr>
        <a:xfrm>
          <a:off x="5975007" y="3068961"/>
          <a:ext cx="2592619" cy="3407663"/>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Los Oficiales de Marina por tanto requieren formación que le permita operar y mantener los sistemas navales y así garantizar la seguridad y defensa de los intereses del estado en los espacios acuáticos.</a:t>
          </a:r>
          <a:endParaRPr lang="es-PE" sz="2000" kern="1200" dirty="0"/>
        </a:p>
      </dsp:txBody>
      <dsp:txXfrm>
        <a:off x="6050942" y="3144896"/>
        <a:ext cx="2440749" cy="32557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6C41-4A36-4A86-9AD9-34D1874F0529}">
      <dsp:nvSpPr>
        <dsp:cNvPr id="0" name=""/>
        <dsp:cNvSpPr/>
      </dsp:nvSpPr>
      <dsp:spPr>
        <a:xfrm>
          <a:off x="3679679" y="2080203"/>
          <a:ext cx="2513010" cy="1807453"/>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ES" sz="2100" kern="1200" dirty="0" smtClean="0"/>
            <a:t>Requisitos establecidos en el convenio STCW para la formación de la gente de mar</a:t>
          </a:r>
          <a:endParaRPr lang="es-PE" sz="2100" kern="1200" dirty="0"/>
        </a:p>
      </dsp:txBody>
      <dsp:txXfrm>
        <a:off x="3767912" y="2168436"/>
        <a:ext cx="2336544" cy="1630987"/>
      </dsp:txXfrm>
    </dsp:sp>
    <dsp:sp modelId="{28C7A1D7-5DF4-4830-8BC3-73E65F6FB974}">
      <dsp:nvSpPr>
        <dsp:cNvPr id="0" name=""/>
        <dsp:cNvSpPr/>
      </dsp:nvSpPr>
      <dsp:spPr>
        <a:xfrm rot="16145446">
          <a:off x="4496434" y="1661493"/>
          <a:ext cx="837524" cy="0"/>
        </a:xfrm>
        <a:custGeom>
          <a:avLst/>
          <a:gdLst/>
          <a:ahLst/>
          <a:cxnLst/>
          <a:rect l="0" t="0" r="0" b="0"/>
          <a:pathLst>
            <a:path>
              <a:moveTo>
                <a:pt x="0" y="0"/>
              </a:moveTo>
              <a:lnTo>
                <a:pt x="837524"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A8D96D-F282-451E-9CE2-2AD0F74FDFE5}">
      <dsp:nvSpPr>
        <dsp:cNvPr id="0" name=""/>
        <dsp:cNvSpPr/>
      </dsp:nvSpPr>
      <dsp:spPr>
        <a:xfrm>
          <a:off x="3096354" y="31790"/>
          <a:ext cx="3605176" cy="1210993"/>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El uso y dominio </a:t>
          </a:r>
          <a:r>
            <a:rPr lang="es-ES" sz="1800" kern="1200" smtClean="0"/>
            <a:t>de SIVCE y </a:t>
          </a:r>
          <a:r>
            <a:rPr lang="es-ES" sz="1800" kern="1200" dirty="0" smtClean="0"/>
            <a:t>de información para mantener la seguridad de la navegación.</a:t>
          </a:r>
          <a:endParaRPr lang="es-PE" sz="1800" kern="1200" dirty="0"/>
        </a:p>
      </dsp:txBody>
      <dsp:txXfrm>
        <a:off x="3155470" y="90906"/>
        <a:ext cx="3486944" cy="1092761"/>
      </dsp:txXfrm>
    </dsp:sp>
    <dsp:sp modelId="{3D6EDB5D-540F-4045-888A-285C847412E4}">
      <dsp:nvSpPr>
        <dsp:cNvPr id="0" name=""/>
        <dsp:cNvSpPr/>
      </dsp:nvSpPr>
      <dsp:spPr>
        <a:xfrm rot="36">
          <a:off x="6192690" y="2983946"/>
          <a:ext cx="648068" cy="0"/>
        </a:xfrm>
        <a:custGeom>
          <a:avLst/>
          <a:gdLst/>
          <a:ahLst/>
          <a:cxnLst/>
          <a:rect l="0" t="0" r="0" b="0"/>
          <a:pathLst>
            <a:path>
              <a:moveTo>
                <a:pt x="0" y="0"/>
              </a:moveTo>
              <a:lnTo>
                <a:pt x="64806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182284-580F-42A7-99F1-577E5C34583B}">
      <dsp:nvSpPr>
        <dsp:cNvPr id="0" name=""/>
        <dsp:cNvSpPr/>
      </dsp:nvSpPr>
      <dsp:spPr>
        <a:xfrm>
          <a:off x="6840759" y="2378464"/>
          <a:ext cx="2094679" cy="1210993"/>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Conocimiento para aplicar la gestión eficaz de los recursos del puente</a:t>
          </a:r>
          <a:r>
            <a:rPr lang="es-ES" sz="1600" kern="1200" dirty="0" smtClean="0"/>
            <a:t>.</a:t>
          </a:r>
          <a:endParaRPr lang="es-PE" sz="1600" kern="1200" dirty="0"/>
        </a:p>
      </dsp:txBody>
      <dsp:txXfrm>
        <a:off x="6899875" y="2437580"/>
        <a:ext cx="1976447" cy="1092761"/>
      </dsp:txXfrm>
    </dsp:sp>
    <dsp:sp modelId="{19B25D69-9FF6-441C-A2E9-D6B5FA083FA7}">
      <dsp:nvSpPr>
        <dsp:cNvPr id="0" name=""/>
        <dsp:cNvSpPr/>
      </dsp:nvSpPr>
      <dsp:spPr>
        <a:xfrm rot="5357498">
          <a:off x="4489963" y="4350741"/>
          <a:ext cx="926240" cy="0"/>
        </a:xfrm>
        <a:custGeom>
          <a:avLst/>
          <a:gdLst/>
          <a:ahLst/>
          <a:cxnLst/>
          <a:rect l="0" t="0" r="0" b="0"/>
          <a:pathLst>
            <a:path>
              <a:moveTo>
                <a:pt x="0" y="0"/>
              </a:moveTo>
              <a:lnTo>
                <a:pt x="92624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979152-F3FE-444E-B0C9-8E3D0ED85769}">
      <dsp:nvSpPr>
        <dsp:cNvPr id="0" name=""/>
        <dsp:cNvSpPr/>
      </dsp:nvSpPr>
      <dsp:spPr>
        <a:xfrm>
          <a:off x="3955921" y="4813826"/>
          <a:ext cx="2020748" cy="1210993"/>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kern="1200" dirty="0" smtClean="0"/>
            <a:t>Aplicación de técnicas de liderazgo y de trabajo en equipo. </a:t>
          </a:r>
          <a:endParaRPr lang="es-PE" sz="1600" kern="1200" dirty="0"/>
        </a:p>
      </dsp:txBody>
      <dsp:txXfrm>
        <a:off x="4015037" y="4872942"/>
        <a:ext cx="1902516" cy="1092761"/>
      </dsp:txXfrm>
    </dsp:sp>
    <dsp:sp modelId="{2AE99CA2-6778-42EA-8A0C-154A034D28AA}">
      <dsp:nvSpPr>
        <dsp:cNvPr id="0" name=""/>
        <dsp:cNvSpPr/>
      </dsp:nvSpPr>
      <dsp:spPr>
        <a:xfrm rot="10798279">
          <a:off x="3210926" y="2984676"/>
          <a:ext cx="468753" cy="0"/>
        </a:xfrm>
        <a:custGeom>
          <a:avLst/>
          <a:gdLst/>
          <a:ahLst/>
          <a:cxnLst/>
          <a:rect l="0" t="0" r="0" b="0"/>
          <a:pathLst>
            <a:path>
              <a:moveTo>
                <a:pt x="0" y="0"/>
              </a:moveTo>
              <a:lnTo>
                <a:pt x="46875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967523-4B0D-493E-A432-4B27EE6AF459}">
      <dsp:nvSpPr>
        <dsp:cNvPr id="0" name=""/>
        <dsp:cNvSpPr/>
      </dsp:nvSpPr>
      <dsp:spPr>
        <a:xfrm>
          <a:off x="1115749" y="2163798"/>
          <a:ext cx="2095176" cy="1643039"/>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Contribuir a la seguridad de la unidad y del personal que lo conforma. </a:t>
          </a:r>
          <a:endParaRPr lang="es-PE" sz="1800" kern="1200" dirty="0"/>
        </a:p>
      </dsp:txBody>
      <dsp:txXfrm>
        <a:off x="1195956" y="2244005"/>
        <a:ext cx="1934762" cy="14826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DB59A-C280-42D9-9846-3CEC5593B42A}">
      <dsp:nvSpPr>
        <dsp:cNvPr id="0" name=""/>
        <dsp:cNvSpPr/>
      </dsp:nvSpPr>
      <dsp:spPr>
        <a:xfrm rot="5400000">
          <a:off x="249863" y="1807526"/>
          <a:ext cx="1789757" cy="228034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79435-4746-4BAE-B384-8DB7E894DE10}">
      <dsp:nvSpPr>
        <dsp:cNvPr id="0" name=""/>
        <dsp:cNvSpPr/>
      </dsp:nvSpPr>
      <dsp:spPr>
        <a:xfrm>
          <a:off x="316672" y="2405607"/>
          <a:ext cx="1967426" cy="1346940"/>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s-ES" sz="1700" b="1" kern="1200" dirty="0" smtClean="0">
              <a:solidFill>
                <a:schemeClr val="bg1"/>
              </a:solidFill>
              <a:effectLst/>
            </a:rPr>
            <a:t>La tecnología herramienta fundamental del desarrollo institucional</a:t>
          </a:r>
          <a:endParaRPr lang="es-PE" sz="1700" b="1" kern="1200" dirty="0">
            <a:solidFill>
              <a:schemeClr val="bg1"/>
            </a:solidFill>
            <a:effectLst/>
          </a:endParaRPr>
        </a:p>
      </dsp:txBody>
      <dsp:txXfrm>
        <a:off x="316672" y="2405607"/>
        <a:ext cx="1967426" cy="1346940"/>
      </dsp:txXfrm>
    </dsp:sp>
    <dsp:sp modelId="{AA7B1DC7-1887-462E-99F9-3314D680E112}">
      <dsp:nvSpPr>
        <dsp:cNvPr id="0" name=""/>
        <dsp:cNvSpPr/>
      </dsp:nvSpPr>
      <dsp:spPr>
        <a:xfrm>
          <a:off x="1783998" y="1387690"/>
          <a:ext cx="507294" cy="50729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87650-6E7C-4B66-B1B2-E2FB843B3DC6}">
      <dsp:nvSpPr>
        <dsp:cNvPr id="0" name=""/>
        <dsp:cNvSpPr/>
      </dsp:nvSpPr>
      <dsp:spPr>
        <a:xfrm rot="5400000">
          <a:off x="2944553" y="846669"/>
          <a:ext cx="1789757" cy="297811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27E37-D4FF-4DE2-9070-0AC3CBAAC9B6}">
      <dsp:nvSpPr>
        <dsp:cNvPr id="0" name=""/>
        <dsp:cNvSpPr/>
      </dsp:nvSpPr>
      <dsp:spPr>
        <a:xfrm>
          <a:off x="2703167" y="1787643"/>
          <a:ext cx="2806772" cy="1748486"/>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chemeClr val="bg1"/>
              </a:solidFill>
              <a:effectLst/>
            </a:rPr>
            <a:t>-</a:t>
          </a:r>
          <a:r>
            <a:rPr lang="es-ES" b="1" kern="1200" dirty="0" smtClean="0">
              <a:solidFill>
                <a:schemeClr val="bg1"/>
              </a:solidFill>
              <a:effectLst/>
            </a:rPr>
            <a:t>Desplegará esfuerzos</a:t>
          </a:r>
        </a:p>
        <a:p>
          <a:pPr lvl="0" algn="l" defTabSz="889000">
            <a:lnSpc>
              <a:spcPct val="90000"/>
            </a:lnSpc>
            <a:spcBef>
              <a:spcPct val="0"/>
            </a:spcBef>
            <a:spcAft>
              <a:spcPct val="35000"/>
            </a:spcAft>
          </a:pPr>
          <a:r>
            <a:rPr lang="es-ES" b="1" kern="1200" dirty="0" smtClean="0">
              <a:solidFill>
                <a:schemeClr val="bg1"/>
              </a:solidFill>
              <a:effectLst/>
            </a:rPr>
            <a:t>-Marino de Guerra </a:t>
          </a:r>
        </a:p>
        <a:p>
          <a:pPr lvl="0" algn="l" defTabSz="889000">
            <a:lnSpc>
              <a:spcPct val="90000"/>
            </a:lnSpc>
            <a:spcBef>
              <a:spcPct val="0"/>
            </a:spcBef>
            <a:spcAft>
              <a:spcPct val="35000"/>
            </a:spcAft>
          </a:pPr>
          <a:r>
            <a:rPr lang="es-ES" b="1" kern="1200" dirty="0" smtClean="0">
              <a:solidFill>
                <a:schemeClr val="bg1"/>
              </a:solidFill>
              <a:effectLst/>
            </a:rPr>
            <a:t>-Alta calificación académica y tecnológica</a:t>
          </a:r>
          <a:endParaRPr lang="es-PE" b="1" kern="1200" dirty="0">
            <a:solidFill>
              <a:schemeClr val="bg1"/>
            </a:solidFill>
            <a:effectLst/>
          </a:endParaRPr>
        </a:p>
      </dsp:txBody>
      <dsp:txXfrm>
        <a:off x="2703167" y="1787643"/>
        <a:ext cx="2806772" cy="1748486"/>
      </dsp:txXfrm>
    </dsp:sp>
    <dsp:sp modelId="{9E372577-08B2-4659-8D79-A4028AA863C8}">
      <dsp:nvSpPr>
        <dsp:cNvPr id="0" name=""/>
        <dsp:cNvSpPr/>
      </dsp:nvSpPr>
      <dsp:spPr>
        <a:xfrm>
          <a:off x="4928282" y="853355"/>
          <a:ext cx="507294" cy="50729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C6419-337A-4448-B52D-5F0F2DB01FB1}">
      <dsp:nvSpPr>
        <dsp:cNvPr id="0" name=""/>
        <dsp:cNvSpPr/>
      </dsp:nvSpPr>
      <dsp:spPr>
        <a:xfrm rot="5400000">
          <a:off x="6404768" y="14302"/>
          <a:ext cx="1789757" cy="322220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2D35A-FE66-4B04-9D95-2EC07CAA5C96}">
      <dsp:nvSpPr>
        <dsp:cNvPr id="0" name=""/>
        <dsp:cNvSpPr/>
      </dsp:nvSpPr>
      <dsp:spPr>
        <a:xfrm>
          <a:off x="6030424" y="1098599"/>
          <a:ext cx="2975889" cy="2355047"/>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chemeClr val="bg1"/>
              </a:solidFill>
              <a:effectLst/>
            </a:rPr>
            <a:t>-</a:t>
          </a:r>
          <a:r>
            <a:rPr lang="es-ES" b="1" kern="1200" dirty="0" smtClean="0">
              <a:solidFill>
                <a:schemeClr val="bg1"/>
              </a:solidFill>
              <a:effectLst/>
            </a:rPr>
            <a:t>Alistamiento del Sector          Operativo                        </a:t>
          </a:r>
        </a:p>
        <a:p>
          <a:pPr lvl="0" algn="l" defTabSz="889000">
            <a:lnSpc>
              <a:spcPct val="90000"/>
            </a:lnSpc>
            <a:spcBef>
              <a:spcPct val="0"/>
            </a:spcBef>
            <a:spcAft>
              <a:spcPct val="35000"/>
            </a:spcAft>
          </a:pPr>
          <a:r>
            <a:rPr lang="es-ES" b="1" kern="1200" dirty="0" smtClean="0">
              <a:solidFill>
                <a:schemeClr val="bg1"/>
              </a:solidFill>
              <a:effectLst/>
            </a:rPr>
            <a:t>-Prioridad en la administración de personal</a:t>
          </a:r>
        </a:p>
        <a:p>
          <a:pPr lvl="0" algn="l" defTabSz="889000">
            <a:lnSpc>
              <a:spcPct val="90000"/>
            </a:lnSpc>
            <a:spcBef>
              <a:spcPct val="0"/>
            </a:spcBef>
            <a:spcAft>
              <a:spcPct val="35000"/>
            </a:spcAft>
          </a:pPr>
          <a:r>
            <a:rPr lang="es-CL" b="1" kern="1200" dirty="0" smtClean="0">
              <a:solidFill>
                <a:schemeClr val="bg1"/>
              </a:solidFill>
              <a:effectLst/>
            </a:rPr>
            <a:t>-H</a:t>
          </a:r>
          <a:r>
            <a:rPr lang="es-ES" b="1" kern="1200" dirty="0" smtClean="0">
              <a:solidFill>
                <a:schemeClr val="bg1"/>
              </a:solidFill>
              <a:effectLst/>
            </a:rPr>
            <a:t>abilidades y destrezas militares para el cabal cumplimiento de la misión</a:t>
          </a:r>
          <a:endParaRPr lang="es-PE" b="1" kern="1200" dirty="0">
            <a:solidFill>
              <a:schemeClr val="bg1"/>
            </a:solidFill>
            <a:effectLst/>
          </a:endParaRPr>
        </a:p>
      </dsp:txBody>
      <dsp:txXfrm>
        <a:off x="6030424" y="1098599"/>
        <a:ext cx="2975889" cy="23550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D01D1-6EDB-4E4F-B43C-3FD1B528C0F0}">
      <dsp:nvSpPr>
        <dsp:cNvPr id="0" name=""/>
        <dsp:cNvSpPr/>
      </dsp:nvSpPr>
      <dsp:spPr>
        <a:xfrm>
          <a:off x="0" y="1061622"/>
          <a:ext cx="8946231" cy="4680000"/>
        </a:xfrm>
        <a:prstGeom prst="rightArrow">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7E90CB-3329-4B5B-83E9-93B941D4BAEE}">
      <dsp:nvSpPr>
        <dsp:cNvPr id="0" name=""/>
        <dsp:cNvSpPr/>
      </dsp:nvSpPr>
      <dsp:spPr>
        <a:xfrm>
          <a:off x="5227774" y="2258871"/>
          <a:ext cx="2258714" cy="2340000"/>
        </a:xfrm>
        <a:prstGeom prst="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Condiciones meteorológicas adversas que son parte de su vida diaria.</a:t>
          </a:r>
          <a:endParaRPr lang="es-PE"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227774" y="2258871"/>
        <a:ext cx="2258714" cy="2340000"/>
      </dsp:txXfrm>
    </dsp:sp>
    <dsp:sp modelId="{9053F04D-CF48-4429-B62D-661141D5524E}">
      <dsp:nvSpPr>
        <dsp:cNvPr id="0" name=""/>
        <dsp:cNvSpPr/>
      </dsp:nvSpPr>
      <dsp:spPr>
        <a:xfrm>
          <a:off x="2770816" y="2258871"/>
          <a:ext cx="2211283" cy="2340000"/>
        </a:xfrm>
        <a:prstGeom prst="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desenvolverse en escenarios</a:t>
          </a:r>
          <a:endParaRPr lang="es-PE"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770816" y="2258871"/>
        <a:ext cx="2211283" cy="2340000"/>
      </dsp:txXfrm>
    </dsp:sp>
    <dsp:sp modelId="{B65360F7-B7A5-4E6B-844E-5788C5EE54C9}">
      <dsp:nvSpPr>
        <dsp:cNvPr id="0" name=""/>
        <dsp:cNvSpPr/>
      </dsp:nvSpPr>
      <dsp:spPr>
        <a:xfrm>
          <a:off x="0" y="2258871"/>
          <a:ext cx="2607711" cy="2340000"/>
        </a:xfrm>
        <a:prstGeom prst="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-Particularidades de la Institución</a:t>
          </a:r>
        </a:p>
        <a:p>
          <a:pPr lvl="0" algn="ctr" defTabSz="88900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-Personal formado en varios  campos</a:t>
          </a:r>
          <a:endParaRPr lang="es-PE"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258871"/>
        <a:ext cx="2607711" cy="234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76FA-2D51-4958-8C44-DAB5BC50EBB1}">
      <dsp:nvSpPr>
        <dsp:cNvPr id="0" name=""/>
        <dsp:cNvSpPr/>
      </dsp:nvSpPr>
      <dsp:spPr>
        <a:xfrm>
          <a:off x="0" y="0"/>
          <a:ext cx="7632848" cy="5438404"/>
        </a:xfrm>
        <a:prstGeom prst="roundRect">
          <a:avLst>
            <a:gd name="adj" fmla="val 10000"/>
          </a:avLst>
        </a:prstGeom>
        <a:gradFill rotWithShape="0">
          <a:gsLst>
            <a:gs pos="0">
              <a:schemeClr val="tx1"/>
            </a:gs>
            <a:gs pos="80000">
              <a:schemeClr val="tx2">
                <a:lumMod val="75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Armada</a:t>
          </a:r>
        </a:p>
        <a:p>
          <a:pPr lvl="0" algn="ctr" defTabSz="1600200">
            <a:lnSpc>
              <a:spcPct val="90000"/>
            </a:lnSpc>
            <a:spcBef>
              <a:spcPct val="0"/>
            </a:spcBef>
            <a:spcAft>
              <a:spcPct val="35000"/>
            </a:spcAft>
          </a:pPr>
          <a:r>
            <a:rPr lang="es-ES" sz="3600" kern="1200" dirty="0" smtClean="0"/>
            <a:t> </a:t>
          </a:r>
        </a:p>
        <a:p>
          <a:pPr lvl="0" algn="ctr" defTabSz="1600200">
            <a:lnSpc>
              <a:spcPct val="90000"/>
            </a:lnSpc>
            <a:spcBef>
              <a:spcPct val="0"/>
            </a:spcBef>
            <a:spcAft>
              <a:spcPct val="35000"/>
            </a:spcAft>
          </a:pPr>
          <a:r>
            <a:rPr lang="es-ES" sz="3600" kern="1200" dirty="0" smtClean="0"/>
            <a:t>Entrenamiento</a:t>
          </a:r>
        </a:p>
        <a:p>
          <a:pPr lvl="0" algn="ctr" defTabSz="1600200">
            <a:lnSpc>
              <a:spcPct val="90000"/>
            </a:lnSpc>
            <a:spcBef>
              <a:spcPct val="0"/>
            </a:spcBef>
            <a:spcAft>
              <a:spcPct val="35000"/>
            </a:spcAft>
          </a:pPr>
          <a:r>
            <a:rPr lang="es-ES" sz="3600" kern="1200" dirty="0" smtClean="0"/>
            <a:t> de la Fuerza Operativa</a:t>
          </a:r>
        </a:p>
        <a:p>
          <a:pPr lvl="0" algn="ctr" defTabSz="1600200">
            <a:lnSpc>
              <a:spcPct val="90000"/>
            </a:lnSpc>
            <a:spcBef>
              <a:spcPct val="0"/>
            </a:spcBef>
            <a:spcAft>
              <a:spcPct val="35000"/>
            </a:spcAft>
          </a:pPr>
          <a:endParaRPr lang="es-ES" sz="3600" kern="1200" dirty="0" smtClean="0"/>
        </a:p>
        <a:p>
          <a:pPr lvl="0" algn="ctr" defTabSz="1600200">
            <a:lnSpc>
              <a:spcPct val="90000"/>
            </a:lnSpc>
            <a:spcBef>
              <a:spcPct val="0"/>
            </a:spcBef>
            <a:spcAft>
              <a:spcPct val="35000"/>
            </a:spcAft>
          </a:pPr>
          <a:r>
            <a:rPr lang="es-ES" sz="3600" kern="1200" dirty="0" smtClean="0"/>
            <a:t> condiciones similares</a:t>
          </a:r>
        </a:p>
        <a:p>
          <a:pPr lvl="0" algn="ctr" defTabSz="1600200">
            <a:lnSpc>
              <a:spcPct val="90000"/>
            </a:lnSpc>
            <a:spcBef>
              <a:spcPct val="0"/>
            </a:spcBef>
            <a:spcAft>
              <a:spcPct val="35000"/>
            </a:spcAft>
          </a:pPr>
          <a:r>
            <a:rPr lang="es-ES" sz="3600" kern="1200" dirty="0" smtClean="0"/>
            <a:t>  amenazas en el mar.</a:t>
          </a:r>
          <a:endParaRPr lang="es-PE" sz="3600" kern="1200" dirty="0"/>
        </a:p>
      </dsp:txBody>
      <dsp:txXfrm>
        <a:off x="159285" y="159285"/>
        <a:ext cx="7314278" cy="51198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15BE6-0035-4732-B29F-FF6004323D79}">
      <dsp:nvSpPr>
        <dsp:cNvPr id="0" name=""/>
        <dsp:cNvSpPr/>
      </dsp:nvSpPr>
      <dsp:spPr>
        <a:xfrm>
          <a:off x="1971" y="0"/>
          <a:ext cx="1934126" cy="187220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ENFOQUE DE LA INVESTIGACIÓN</a:t>
          </a:r>
          <a:endParaRPr lang="es-EC" sz="2000" b="1" kern="1200" dirty="0"/>
        </a:p>
      </dsp:txBody>
      <dsp:txXfrm>
        <a:off x="1971" y="0"/>
        <a:ext cx="1934126" cy="561662"/>
      </dsp:txXfrm>
    </dsp:sp>
    <dsp:sp modelId="{E88D4D2B-DE84-4063-BA85-E40554C2AC26}">
      <dsp:nvSpPr>
        <dsp:cNvPr id="0" name=""/>
        <dsp:cNvSpPr/>
      </dsp:nvSpPr>
      <dsp:spPr>
        <a:xfrm>
          <a:off x="83297" y="1008107"/>
          <a:ext cx="1705620" cy="28851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b="1" kern="1200" dirty="0" smtClean="0"/>
            <a:t>Cualitativo </a:t>
          </a:r>
          <a:endParaRPr lang="es-EC" sz="2000" b="1" kern="1200" dirty="0">
            <a:latin typeface="Arial" panose="020B0604020202020204" pitchFamily="34" charset="0"/>
            <a:cs typeface="Arial" panose="020B0604020202020204" pitchFamily="34" charset="0"/>
          </a:endParaRPr>
        </a:p>
      </dsp:txBody>
      <dsp:txXfrm>
        <a:off x="91747" y="1016557"/>
        <a:ext cx="1688720" cy="271610"/>
      </dsp:txXfrm>
    </dsp:sp>
    <dsp:sp modelId="{C86966FF-00F3-431B-A1A7-5FA44D66F539}">
      <dsp:nvSpPr>
        <dsp:cNvPr id="0" name=""/>
        <dsp:cNvSpPr/>
      </dsp:nvSpPr>
      <dsp:spPr>
        <a:xfrm>
          <a:off x="2081156" y="0"/>
          <a:ext cx="1934126" cy="187220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NIVEL DE LA INVESTIGACIÓN</a:t>
          </a:r>
          <a:endParaRPr lang="es-EC" sz="2000" b="1" kern="1200" dirty="0"/>
        </a:p>
      </dsp:txBody>
      <dsp:txXfrm>
        <a:off x="2081156" y="0"/>
        <a:ext cx="1934126" cy="561662"/>
      </dsp:txXfrm>
    </dsp:sp>
    <dsp:sp modelId="{7B7FC3D2-D002-408F-A7F3-38A183AAB9BE}">
      <dsp:nvSpPr>
        <dsp:cNvPr id="0" name=""/>
        <dsp:cNvSpPr/>
      </dsp:nvSpPr>
      <dsp:spPr>
        <a:xfrm>
          <a:off x="2376257" y="1008113"/>
          <a:ext cx="1483923" cy="286941"/>
        </a:xfrm>
        <a:prstGeom prst="roundRect">
          <a:avLst>
            <a:gd name="adj" fmla="val 10000"/>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b="1" kern="1200" dirty="0" smtClean="0"/>
            <a:t>Explicativo</a:t>
          </a:r>
          <a:endParaRPr lang="es-EC" sz="1800" b="1" kern="1200" dirty="0"/>
        </a:p>
      </dsp:txBody>
      <dsp:txXfrm>
        <a:off x="2384661" y="1016517"/>
        <a:ext cx="1467115" cy="270133"/>
      </dsp:txXfrm>
    </dsp:sp>
    <dsp:sp modelId="{ECA11229-5392-4171-8C82-8F7881CA0E16}">
      <dsp:nvSpPr>
        <dsp:cNvPr id="0" name=""/>
        <dsp:cNvSpPr/>
      </dsp:nvSpPr>
      <dsp:spPr>
        <a:xfrm>
          <a:off x="4160342" y="0"/>
          <a:ext cx="1934126" cy="187220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DISEÑO DE LA INVESTIGACIÓN</a:t>
          </a:r>
          <a:endParaRPr lang="es-EC" sz="1800" b="1" kern="1200" dirty="0"/>
        </a:p>
      </dsp:txBody>
      <dsp:txXfrm>
        <a:off x="4160342" y="0"/>
        <a:ext cx="1934126" cy="561662"/>
      </dsp:txXfrm>
    </dsp:sp>
    <dsp:sp modelId="{CCBFBEAC-1C0D-44EE-AD55-E1607D020860}">
      <dsp:nvSpPr>
        <dsp:cNvPr id="0" name=""/>
        <dsp:cNvSpPr/>
      </dsp:nvSpPr>
      <dsp:spPr>
        <a:xfrm>
          <a:off x="4392483" y="1008107"/>
          <a:ext cx="1547300" cy="261129"/>
        </a:xfrm>
        <a:prstGeom prst="roundRect">
          <a:avLst>
            <a:gd name="adj" fmla="val 10000"/>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b="1" kern="1200" dirty="0" smtClean="0"/>
            <a:t>Transversal</a:t>
          </a:r>
          <a:endParaRPr lang="es-EC" sz="1800" b="1" kern="1200" dirty="0"/>
        </a:p>
      </dsp:txBody>
      <dsp:txXfrm>
        <a:off x="4400131" y="1015755"/>
        <a:ext cx="1532004" cy="245833"/>
      </dsp:txXfrm>
    </dsp:sp>
    <dsp:sp modelId="{B0AE7F20-81E3-460A-8678-F8E01E5D457A}">
      <dsp:nvSpPr>
        <dsp:cNvPr id="0" name=""/>
        <dsp:cNvSpPr/>
      </dsp:nvSpPr>
      <dsp:spPr>
        <a:xfrm>
          <a:off x="6239527" y="0"/>
          <a:ext cx="1934126" cy="187220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C" sz="2000" b="1" kern="1200" dirty="0" smtClean="0"/>
        </a:p>
        <a:p>
          <a:pPr lvl="0" algn="ctr" defTabSz="889000">
            <a:lnSpc>
              <a:spcPct val="90000"/>
            </a:lnSpc>
            <a:spcBef>
              <a:spcPct val="0"/>
            </a:spcBef>
            <a:spcAft>
              <a:spcPct val="35000"/>
            </a:spcAft>
          </a:pPr>
          <a:r>
            <a:rPr lang="es-EC" sz="2000" b="1" kern="1200" dirty="0" smtClean="0"/>
            <a:t>TÉCNICAS RECOLECCIÓN DE DATOS</a:t>
          </a:r>
          <a:endParaRPr lang="es-EC" sz="1800" b="1" kern="1200" dirty="0"/>
        </a:p>
      </dsp:txBody>
      <dsp:txXfrm>
        <a:off x="6239527" y="0"/>
        <a:ext cx="1934126" cy="561662"/>
      </dsp:txXfrm>
    </dsp:sp>
    <dsp:sp modelId="{546872F7-A40C-4730-8A1A-F37F8E595797}">
      <dsp:nvSpPr>
        <dsp:cNvPr id="0" name=""/>
        <dsp:cNvSpPr/>
      </dsp:nvSpPr>
      <dsp:spPr>
        <a:xfrm>
          <a:off x="6427524" y="1008107"/>
          <a:ext cx="1547300" cy="270062"/>
        </a:xfrm>
        <a:prstGeom prst="roundRect">
          <a:avLst>
            <a:gd name="adj" fmla="val 1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b="1" kern="1200" dirty="0" smtClean="0"/>
            <a:t>Entrevista</a:t>
          </a:r>
          <a:endParaRPr lang="es-EC" sz="1800" b="1" kern="1200" dirty="0"/>
        </a:p>
      </dsp:txBody>
      <dsp:txXfrm>
        <a:off x="6435434" y="1016017"/>
        <a:ext cx="1531480" cy="2542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EA56-D707-4643-A7F5-5CAFC7C97260}">
      <dsp:nvSpPr>
        <dsp:cNvPr id="0" name=""/>
        <dsp:cNvSpPr/>
      </dsp:nvSpPr>
      <dsp:spPr>
        <a:xfrm>
          <a:off x="2374560" y="2045"/>
          <a:ext cx="5802707" cy="222777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ES" sz="2000" kern="1200" dirty="0" smtClean="0"/>
            <a:t>El guardiamarina estará en la capacidad de tomar decisiones como oficial de guardia en la mar, basándose en información de los instrumentos náuticos y ayudas a la navegación que hay en el buque.</a:t>
          </a:r>
          <a:endParaRPr lang="es-PE" sz="2000" kern="1200" dirty="0"/>
        </a:p>
      </dsp:txBody>
      <dsp:txXfrm>
        <a:off x="2374560" y="280517"/>
        <a:ext cx="4967292" cy="1670829"/>
      </dsp:txXfrm>
    </dsp:sp>
    <dsp:sp modelId="{F4AEAE5E-5F6C-4864-8E05-19EEE2B2589A}">
      <dsp:nvSpPr>
        <dsp:cNvPr id="0" name=""/>
        <dsp:cNvSpPr/>
      </dsp:nvSpPr>
      <dsp:spPr>
        <a:xfrm>
          <a:off x="0" y="470581"/>
          <a:ext cx="2322228" cy="8788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CL" sz="3100" kern="1200" dirty="0" smtClean="0"/>
            <a:t>Navegación</a:t>
          </a:r>
          <a:endParaRPr lang="es-PE" sz="3100" kern="1200" dirty="0"/>
        </a:p>
      </dsp:txBody>
      <dsp:txXfrm>
        <a:off x="42900" y="513481"/>
        <a:ext cx="2236428" cy="793003"/>
      </dsp:txXfrm>
    </dsp:sp>
    <dsp:sp modelId="{787BAFAB-5BCC-4A6E-A561-C8F32A4AD4CC}">
      <dsp:nvSpPr>
        <dsp:cNvPr id="0" name=""/>
        <dsp:cNvSpPr/>
      </dsp:nvSpPr>
      <dsp:spPr>
        <a:xfrm>
          <a:off x="2598234" y="2454530"/>
          <a:ext cx="5630944" cy="323205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just" defTabSz="844550">
            <a:lnSpc>
              <a:spcPct val="90000"/>
            </a:lnSpc>
            <a:spcBef>
              <a:spcPct val="0"/>
            </a:spcBef>
            <a:spcAft>
              <a:spcPct val="15000"/>
            </a:spcAft>
            <a:buChar char="••"/>
          </a:pPr>
          <a:r>
            <a:rPr lang="es-EC" sz="1900" kern="1200" dirty="0" smtClean="0"/>
            <a:t>Maniobra de atraque y desatraque.</a:t>
          </a:r>
          <a:endParaRPr lang="es-PE" sz="1900" kern="1200" dirty="0"/>
        </a:p>
        <a:p>
          <a:pPr marL="171450" lvl="1" indent="-171450" algn="l" defTabSz="844550">
            <a:lnSpc>
              <a:spcPct val="90000"/>
            </a:lnSpc>
            <a:spcBef>
              <a:spcPct val="0"/>
            </a:spcBef>
            <a:spcAft>
              <a:spcPct val="15000"/>
            </a:spcAft>
            <a:buChar char="••"/>
          </a:pPr>
          <a:r>
            <a:rPr lang="es-EC" sz="1900" kern="1200" dirty="0" smtClean="0"/>
            <a:t>Maniobra de fondeo y amarre a una boya.</a:t>
          </a:r>
          <a:endParaRPr lang="es-PE" sz="1900" kern="1200" dirty="0"/>
        </a:p>
        <a:p>
          <a:pPr marL="171450" lvl="1" indent="-171450" algn="l" defTabSz="844550">
            <a:lnSpc>
              <a:spcPct val="90000"/>
            </a:lnSpc>
            <a:spcBef>
              <a:spcPct val="0"/>
            </a:spcBef>
            <a:spcAft>
              <a:spcPct val="15000"/>
            </a:spcAft>
            <a:buChar char="••"/>
          </a:pPr>
          <a:r>
            <a:rPr lang="es-EC" sz="1900" kern="1200" dirty="0" smtClean="0"/>
            <a:t>Maniobras en el mar.</a:t>
          </a:r>
          <a:endParaRPr lang="es-PE" sz="1900" kern="1200" dirty="0"/>
        </a:p>
        <a:p>
          <a:pPr marL="171450" lvl="1" indent="-171450" algn="l" defTabSz="844550">
            <a:lnSpc>
              <a:spcPct val="90000"/>
            </a:lnSpc>
            <a:spcBef>
              <a:spcPct val="0"/>
            </a:spcBef>
            <a:spcAft>
              <a:spcPct val="15000"/>
            </a:spcAft>
            <a:buChar char="••"/>
          </a:pPr>
          <a:r>
            <a:rPr lang="es-EC" sz="1900" kern="1200" dirty="0" smtClean="0"/>
            <a:t>Maniobras especiales.</a:t>
          </a:r>
          <a:endParaRPr lang="es-PE" sz="1900" kern="1200" dirty="0"/>
        </a:p>
        <a:p>
          <a:pPr marL="171450" lvl="1" indent="-171450" algn="l" defTabSz="844550">
            <a:lnSpc>
              <a:spcPct val="90000"/>
            </a:lnSpc>
            <a:spcBef>
              <a:spcPct val="0"/>
            </a:spcBef>
            <a:spcAft>
              <a:spcPct val="15000"/>
            </a:spcAft>
            <a:buChar char="••"/>
          </a:pPr>
          <a:r>
            <a:rPr lang="es-EC" sz="1900" kern="1200" dirty="0" smtClean="0"/>
            <a:t>Aguas restringidas.</a:t>
          </a:r>
          <a:endParaRPr lang="es-PE" sz="1900" kern="1200" dirty="0"/>
        </a:p>
        <a:p>
          <a:pPr marL="171450" lvl="1" indent="-171450" algn="l" defTabSz="844550">
            <a:lnSpc>
              <a:spcPct val="90000"/>
            </a:lnSpc>
            <a:spcBef>
              <a:spcPct val="0"/>
            </a:spcBef>
            <a:spcAft>
              <a:spcPct val="15000"/>
            </a:spcAft>
            <a:buChar char="••"/>
          </a:pPr>
          <a:r>
            <a:rPr lang="es-EC" sz="1900" kern="1200" dirty="0" smtClean="0"/>
            <a:t>Prácticas con remolcadores.</a:t>
          </a:r>
          <a:endParaRPr lang="es-PE" sz="1900" kern="1200" dirty="0"/>
        </a:p>
        <a:p>
          <a:pPr marL="171450" lvl="1" indent="-171450" algn="l" defTabSz="844550">
            <a:lnSpc>
              <a:spcPct val="90000"/>
            </a:lnSpc>
            <a:spcBef>
              <a:spcPct val="0"/>
            </a:spcBef>
            <a:spcAft>
              <a:spcPct val="15000"/>
            </a:spcAft>
            <a:buChar char="••"/>
          </a:pPr>
          <a:r>
            <a:rPr lang="es-EC" sz="1900" kern="1200" dirty="0" smtClean="0"/>
            <a:t>Medidas generales de seguridad</a:t>
          </a:r>
          <a:endParaRPr lang="es-PE" sz="1900" kern="1200" dirty="0"/>
        </a:p>
      </dsp:txBody>
      <dsp:txXfrm>
        <a:off x="2598234" y="2858537"/>
        <a:ext cx="4418923" cy="2424042"/>
      </dsp:txXfrm>
    </dsp:sp>
    <dsp:sp modelId="{20851106-2512-4854-829E-BCE252BFF4C2}">
      <dsp:nvSpPr>
        <dsp:cNvPr id="0" name=""/>
        <dsp:cNvSpPr/>
      </dsp:nvSpPr>
      <dsp:spPr>
        <a:xfrm>
          <a:off x="0" y="3479857"/>
          <a:ext cx="2597813" cy="8653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CL" sz="2800" kern="1200" dirty="0" smtClean="0"/>
            <a:t>Maniobra de Buques</a:t>
          </a:r>
          <a:endParaRPr lang="es-PE" sz="2800" kern="1200" dirty="0"/>
        </a:p>
      </dsp:txBody>
      <dsp:txXfrm>
        <a:off x="42244" y="3522101"/>
        <a:ext cx="2513325" cy="780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2848C-CC87-48EA-B70E-8E5474B6CE16}">
      <dsp:nvSpPr>
        <dsp:cNvPr id="0" name=""/>
        <dsp:cNvSpPr/>
      </dsp:nvSpPr>
      <dsp:spPr>
        <a:xfrm>
          <a:off x="478155" y="71647"/>
          <a:ext cx="2080140" cy="20263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Aparecimiento de nuevas formas de aprendizaje</a:t>
          </a:r>
        </a:p>
        <a:p>
          <a:pPr lvl="0" algn="ctr" defTabSz="1066800">
            <a:lnSpc>
              <a:spcPct val="90000"/>
            </a:lnSpc>
            <a:spcBef>
              <a:spcPct val="0"/>
            </a:spcBef>
            <a:spcAft>
              <a:spcPct val="35000"/>
            </a:spcAft>
          </a:pPr>
          <a:endParaRPr lang="es-PE" sz="2400" kern="1200" dirty="0"/>
        </a:p>
      </dsp:txBody>
      <dsp:txXfrm>
        <a:off x="478155" y="71647"/>
        <a:ext cx="2080140" cy="2026341"/>
      </dsp:txXfrm>
    </dsp:sp>
    <dsp:sp modelId="{6173C947-9F1D-4C52-B3D9-474C5E426C63}">
      <dsp:nvSpPr>
        <dsp:cNvPr id="0" name=""/>
        <dsp:cNvSpPr/>
      </dsp:nvSpPr>
      <dsp:spPr>
        <a:xfrm>
          <a:off x="2801355" y="81758"/>
          <a:ext cx="1773183" cy="20263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Entornos virtuales</a:t>
          </a:r>
          <a:endParaRPr lang="es-PE" sz="2400" kern="1200" dirty="0"/>
        </a:p>
      </dsp:txBody>
      <dsp:txXfrm>
        <a:off x="2801355" y="81758"/>
        <a:ext cx="1773183" cy="2026341"/>
      </dsp:txXfrm>
    </dsp:sp>
    <dsp:sp modelId="{AE073D2E-609C-4C1A-A21F-C435B7F4E787}">
      <dsp:nvSpPr>
        <dsp:cNvPr id="0" name=""/>
        <dsp:cNvSpPr/>
      </dsp:nvSpPr>
      <dsp:spPr>
        <a:xfrm>
          <a:off x="4798011" y="81758"/>
          <a:ext cx="3009420" cy="20263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Ambiente tipo “protegido”, bajo costo</a:t>
          </a:r>
          <a:endParaRPr lang="es-PE" sz="2400" kern="1200" dirty="0"/>
        </a:p>
      </dsp:txBody>
      <dsp:txXfrm>
        <a:off x="4798011" y="81758"/>
        <a:ext cx="3009420" cy="2026341"/>
      </dsp:txXfrm>
    </dsp:sp>
    <dsp:sp modelId="{49BF6896-FA52-480E-A501-CC82E277662D}">
      <dsp:nvSpPr>
        <dsp:cNvPr id="0" name=""/>
        <dsp:cNvSpPr/>
      </dsp:nvSpPr>
      <dsp:spPr>
        <a:xfrm>
          <a:off x="38034" y="2169998"/>
          <a:ext cx="2884969" cy="20263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Estudiar y evaluar situaciones difíciles de analizar. </a:t>
          </a:r>
          <a:endParaRPr lang="es-PE" sz="2400" kern="1200" dirty="0"/>
        </a:p>
      </dsp:txBody>
      <dsp:txXfrm>
        <a:off x="38034" y="2169998"/>
        <a:ext cx="2884969" cy="2026341"/>
      </dsp:txXfrm>
    </dsp:sp>
    <dsp:sp modelId="{4D730EBC-00F2-42DF-9CD8-89102B985975}">
      <dsp:nvSpPr>
        <dsp:cNvPr id="0" name=""/>
        <dsp:cNvSpPr/>
      </dsp:nvSpPr>
      <dsp:spPr>
        <a:xfrm>
          <a:off x="2990345" y="2169998"/>
          <a:ext cx="4947312" cy="202634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dirty="0" smtClean="0"/>
            <a:t>Educar a personal  y mantenerlos entrenados</a:t>
          </a:r>
          <a:endParaRPr lang="es-PE" sz="2400" b="0" kern="1200" dirty="0"/>
        </a:p>
      </dsp:txBody>
      <dsp:txXfrm>
        <a:off x="2990345" y="2169998"/>
        <a:ext cx="4947312" cy="202634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71C6-47D8-460C-9263-9707B9C51C34}">
      <dsp:nvSpPr>
        <dsp:cNvPr id="0" name=""/>
        <dsp:cNvSpPr/>
      </dsp:nvSpPr>
      <dsp:spPr>
        <a:xfrm>
          <a:off x="0" y="0"/>
          <a:ext cx="6876256" cy="7985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Configuración ajustable de usuario. </a:t>
          </a:r>
          <a:endParaRPr lang="es-PE" sz="2000" kern="1200" dirty="0"/>
        </a:p>
      </dsp:txBody>
      <dsp:txXfrm>
        <a:off x="38981" y="38981"/>
        <a:ext cx="6798294" cy="720562"/>
      </dsp:txXfrm>
    </dsp:sp>
    <dsp:sp modelId="{79477286-0837-41CF-92AC-E2BA6C093922}">
      <dsp:nvSpPr>
        <dsp:cNvPr id="0" name=""/>
        <dsp:cNvSpPr/>
      </dsp:nvSpPr>
      <dsp:spPr>
        <a:xfrm>
          <a:off x="0" y="817567"/>
          <a:ext cx="6876256" cy="7985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Capacidad para preparar, editar, conducir, analizar, observar el manejo de los puentes y criticar el ejercicio. </a:t>
          </a:r>
          <a:endParaRPr lang="es-PE" sz="2000" kern="1200" dirty="0"/>
        </a:p>
      </dsp:txBody>
      <dsp:txXfrm>
        <a:off x="38981" y="856548"/>
        <a:ext cx="6798294" cy="720562"/>
      </dsp:txXfrm>
    </dsp:sp>
    <dsp:sp modelId="{7FCF2573-CBD3-448D-84D5-740A36E43BDF}">
      <dsp:nvSpPr>
        <dsp:cNvPr id="0" name=""/>
        <dsp:cNvSpPr/>
      </dsp:nvSpPr>
      <dsp:spPr>
        <a:xfrm>
          <a:off x="0" y="1633372"/>
          <a:ext cx="6876256" cy="7985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Puede conducir ejercicios grupales</a:t>
          </a:r>
          <a:endParaRPr lang="es-PE" sz="2000" kern="1200" dirty="0"/>
        </a:p>
      </dsp:txBody>
      <dsp:txXfrm>
        <a:off x="38981" y="1672353"/>
        <a:ext cx="6798294" cy="720562"/>
      </dsp:txXfrm>
    </dsp:sp>
    <dsp:sp modelId="{20818250-48ED-45D4-9A8B-E57A2D8E3873}">
      <dsp:nvSpPr>
        <dsp:cNvPr id="0" name=""/>
        <dsp:cNvSpPr/>
      </dsp:nvSpPr>
      <dsp:spPr>
        <a:xfrm>
          <a:off x="0" y="2449177"/>
          <a:ext cx="6876256" cy="7985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Interacción dinámica con estaciones de alumnos.  </a:t>
          </a:r>
          <a:endParaRPr lang="es-PE" sz="2000" kern="1200" dirty="0"/>
        </a:p>
      </dsp:txBody>
      <dsp:txXfrm>
        <a:off x="38981" y="2488158"/>
        <a:ext cx="6798294" cy="720562"/>
      </dsp:txXfrm>
    </dsp:sp>
    <dsp:sp modelId="{269F14B2-9ACF-4EB4-9645-8DEB00252C2E}">
      <dsp:nvSpPr>
        <dsp:cNvPr id="0" name=""/>
        <dsp:cNvSpPr/>
      </dsp:nvSpPr>
      <dsp:spPr>
        <a:xfrm>
          <a:off x="0" y="3264982"/>
          <a:ext cx="6876256" cy="7985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Estadística de ejercicios</a:t>
          </a:r>
          <a:endParaRPr lang="es-PE" sz="2000" kern="1200" dirty="0"/>
        </a:p>
      </dsp:txBody>
      <dsp:txXfrm>
        <a:off x="38981" y="3303963"/>
        <a:ext cx="6798294" cy="720562"/>
      </dsp:txXfrm>
    </dsp:sp>
    <dsp:sp modelId="{ED764E22-0673-4354-A8FD-9F2AF20B47C8}">
      <dsp:nvSpPr>
        <dsp:cNvPr id="0" name=""/>
        <dsp:cNvSpPr/>
      </dsp:nvSpPr>
      <dsp:spPr>
        <a:xfrm>
          <a:off x="0" y="4080787"/>
          <a:ext cx="6876256" cy="7985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Alta precisión en datos procesados y presentados.</a:t>
          </a:r>
          <a:endParaRPr lang="es-PE" sz="2000" kern="1200" dirty="0"/>
        </a:p>
      </dsp:txBody>
      <dsp:txXfrm>
        <a:off x="38981" y="4119768"/>
        <a:ext cx="6798294" cy="7205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F83C5-323E-487F-9015-83F2B848313C}">
      <dsp:nvSpPr>
        <dsp:cNvPr id="0" name=""/>
        <dsp:cNvSpPr/>
      </dsp:nvSpPr>
      <dsp:spPr>
        <a:xfrm>
          <a:off x="0" y="43896"/>
          <a:ext cx="8507288" cy="1826625"/>
        </a:xfrm>
        <a:prstGeom prst="roundRect">
          <a:avLst/>
        </a:prstGeom>
        <a:gradFill rotWithShape="0">
          <a:gsLst>
            <a:gs pos="0">
              <a:schemeClr val="tx1"/>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análisis de los datos recuperados permitió resumir  la necesidad que tienen los guardiamarinas de esta institución, en apoyarse de un simulador que los ayude a ejercitarse y observar el dinamismo de la simulación en la maniobra de un buque. </a:t>
          </a:r>
          <a:endParaRPr lang="es-PE" sz="21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9168" y="133064"/>
        <a:ext cx="8328952" cy="1648289"/>
      </dsp:txXfrm>
    </dsp:sp>
    <dsp:sp modelId="{79E09832-AE70-45DE-9F96-6D49448C6851}">
      <dsp:nvSpPr>
        <dsp:cNvPr id="0" name=""/>
        <dsp:cNvSpPr/>
      </dsp:nvSpPr>
      <dsp:spPr>
        <a:xfrm>
          <a:off x="0" y="1931002"/>
          <a:ext cx="8507288" cy="1826625"/>
        </a:xfrm>
        <a:prstGeom prst="roundRect">
          <a:avLst/>
        </a:prstGeom>
        <a:gradFill rotWithShape="0">
          <a:gsLst>
            <a:gs pos="0">
              <a:schemeClr val="tx1"/>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desconocimiento práctico de las materias relacionadas a las actividades del puente de mando de una unidad naval impartidas durante el periodo de formación de los guardiamarinas, evidenciado en los resultados de los estudios realizados a señores oficiales de las unidades navales visitadas limita el desarrollo profesional de los oficiales recién graduados.</a:t>
          </a:r>
          <a:endParaRPr lang="es-PE" sz="21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9168" y="2020170"/>
        <a:ext cx="8328952" cy="1648289"/>
      </dsp:txXfrm>
    </dsp:sp>
    <dsp:sp modelId="{6EB0FB53-2EB2-4C25-8739-85A0E4AB5F8C}">
      <dsp:nvSpPr>
        <dsp:cNvPr id="0" name=""/>
        <dsp:cNvSpPr/>
      </dsp:nvSpPr>
      <dsp:spPr>
        <a:xfrm>
          <a:off x="0" y="3818108"/>
          <a:ext cx="8507288" cy="1826625"/>
        </a:xfrm>
        <a:prstGeom prst="roundRect">
          <a:avLst/>
        </a:prstGeom>
        <a:gradFill rotWithShape="0">
          <a:gsLst>
            <a:gs pos="0">
              <a:schemeClr val="tx1"/>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La implementación de este sistema permitirá a los guardiamarinas practicar, entrenarse y autoevaluarse ante situaciones especiales durante la navegación al tomar decisiones oportunas en tiempos cortos </a:t>
          </a:r>
          <a:endParaRPr lang="es-PE" sz="21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9168" y="3907276"/>
        <a:ext cx="8328952" cy="164828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82437-7AB5-48ED-AB45-DDC7D137733A}">
      <dsp:nvSpPr>
        <dsp:cNvPr id="0" name=""/>
        <dsp:cNvSpPr/>
      </dsp:nvSpPr>
      <dsp:spPr>
        <a:xfrm>
          <a:off x="0" y="555681"/>
          <a:ext cx="8229600" cy="1099800"/>
        </a:xfrm>
        <a:prstGeom prst="roundRect">
          <a:avLst/>
        </a:prstGeom>
        <a:gradFill rotWithShape="0">
          <a:gsLst>
            <a:gs pos="0">
              <a:schemeClr val="tx1"/>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Incluir al sistema los módulos o ejercicios necesarios para que los guardiamarinas u otros usuarios en calidad de estudiantes cuenten con una amplia gama de ellos y puedan tener más opciones para su aprendizaje. </a:t>
          </a:r>
          <a:endParaRPr lang="es-PE"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3688" y="609369"/>
        <a:ext cx="8122224" cy="992424"/>
      </dsp:txXfrm>
    </dsp:sp>
    <dsp:sp modelId="{A1EF0323-1308-4C5B-B9EB-8DED2A5991C7}">
      <dsp:nvSpPr>
        <dsp:cNvPr id="0" name=""/>
        <dsp:cNvSpPr/>
      </dsp:nvSpPr>
      <dsp:spPr>
        <a:xfrm>
          <a:off x="0" y="1713081"/>
          <a:ext cx="8229600" cy="1099800"/>
        </a:xfrm>
        <a:prstGeom prst="roundRect">
          <a:avLst/>
        </a:prstGeom>
        <a:gradFill rotWithShape="0">
          <a:gsLst>
            <a:gs pos="0">
              <a:schemeClr val="tx1"/>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Considerar los periodos de entrenamiento en base a las horas prácticas destinadas para cada materia de acuerdo a la malla curricular para complementar las clases teóricas impartidas. </a:t>
          </a:r>
          <a:endParaRPr lang="es-PE"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3688" y="1766769"/>
        <a:ext cx="8122224" cy="992424"/>
      </dsp:txXfrm>
    </dsp:sp>
    <dsp:sp modelId="{9056C200-B691-4129-A9E6-4323ADA56F46}">
      <dsp:nvSpPr>
        <dsp:cNvPr id="0" name=""/>
        <dsp:cNvSpPr/>
      </dsp:nvSpPr>
      <dsp:spPr>
        <a:xfrm>
          <a:off x="0" y="2870481"/>
          <a:ext cx="8229600" cy="1099800"/>
        </a:xfrm>
        <a:prstGeom prst="roundRect">
          <a:avLst/>
        </a:prstGeom>
        <a:gradFill rotWithShape="0">
          <a:gsLst>
            <a:gs pos="0">
              <a:schemeClr val="tx1"/>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Cuando se impartan los periodos de entrenamiento se deberán realizar charlas inductivas previas, para lograr un manejo eficiente de los equipos que conforman la infraestructura del sistema.</a:t>
          </a:r>
          <a:endParaRPr lang="es-PE"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3688" y="2924169"/>
        <a:ext cx="8122224" cy="99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A91D-1B4F-4AFC-98BC-812DD44C4C55}">
      <dsp:nvSpPr>
        <dsp:cNvPr id="0" name=""/>
        <dsp:cNvSpPr/>
      </dsp:nvSpPr>
      <dsp:spPr>
        <a:xfrm>
          <a:off x="10335" y="1738"/>
          <a:ext cx="3163703" cy="3481506"/>
        </a:xfrm>
        <a:prstGeom prst="rect">
          <a:avLst/>
        </a:prstGeom>
        <a:gradFill rotWithShape="0">
          <a:gsLst>
            <a:gs pos="0">
              <a:schemeClr val="tx1"/>
            </a:gs>
            <a:gs pos="54000">
              <a:schemeClr val="tx1"/>
            </a:gs>
            <a:gs pos="100000">
              <a:schemeClr val="tx1"/>
            </a:gs>
          </a:gsLst>
          <a:lin ang="16200000" scaled="0"/>
        </a:gradFill>
        <a:ln>
          <a:noFill/>
        </a:ln>
        <a:effectLst>
          <a:softEdge rad="1270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CL" sz="4400" kern="1200" dirty="0" smtClean="0"/>
            <a:t>Capacidad para defensa y seguridad integral</a:t>
          </a:r>
          <a:endParaRPr lang="es-PE" sz="4400" kern="1200" dirty="0"/>
        </a:p>
      </dsp:txBody>
      <dsp:txXfrm>
        <a:off x="10335" y="1738"/>
        <a:ext cx="3163703" cy="3481506"/>
      </dsp:txXfrm>
    </dsp:sp>
    <dsp:sp modelId="{79367688-3873-49B7-9745-61621B3A26D5}">
      <dsp:nvSpPr>
        <dsp:cNvPr id="0" name=""/>
        <dsp:cNvSpPr/>
      </dsp:nvSpPr>
      <dsp:spPr>
        <a:xfrm>
          <a:off x="4885953" y="3477"/>
          <a:ext cx="3217666" cy="3481506"/>
        </a:xfrm>
        <a:prstGeom prst="rect">
          <a:avLst/>
        </a:prstGeom>
        <a:gradFill rotWithShape="0">
          <a:gsLst>
            <a:gs pos="0">
              <a:schemeClr val="tx1"/>
            </a:gs>
            <a:gs pos="54000">
              <a:schemeClr val="tx1"/>
            </a:gs>
            <a:gs pos="100000">
              <a:schemeClr val="tx1"/>
            </a:gs>
          </a:gsLst>
          <a:lin ang="16200000" scaled="0"/>
        </a:gradFill>
        <a:ln>
          <a:noFill/>
        </a:ln>
        <a:effectLst>
          <a:softEdge rad="6350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CL" sz="4400" kern="1200" dirty="0" smtClean="0"/>
            <a:t>Eficiencia operacional</a:t>
          </a:r>
          <a:endParaRPr lang="es-PE" sz="4400" kern="1200" dirty="0"/>
        </a:p>
      </dsp:txBody>
      <dsp:txXfrm>
        <a:off x="4885953" y="3477"/>
        <a:ext cx="3217666" cy="3481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2DCF-A693-4B18-9382-E62EF7976B45}">
      <dsp:nvSpPr>
        <dsp:cNvPr id="0" name=""/>
        <dsp:cNvSpPr/>
      </dsp:nvSpPr>
      <dsp:spPr>
        <a:xfrm>
          <a:off x="671978" y="0"/>
          <a:ext cx="7615757" cy="6858000"/>
        </a:xfrm>
        <a:prstGeom prst="rightArrow">
          <a:avLst/>
        </a:prstGeom>
        <a:gradFill rotWithShape="0">
          <a:gsLst>
            <a:gs pos="0">
              <a:schemeClr val="tx1">
                <a:lumMod val="85000"/>
                <a:lumOff val="15000"/>
              </a:schemeClr>
            </a:gs>
            <a:gs pos="80000">
              <a:schemeClr val="accent1">
                <a:tint val="40000"/>
                <a:hueOff val="0"/>
                <a:satOff val="0"/>
                <a:lumOff val="0"/>
                <a:alphaOff val="0"/>
                <a:shade val="93000"/>
                <a:satMod val="130000"/>
              </a:schemeClr>
            </a:gs>
            <a:gs pos="100000">
              <a:schemeClr val="bg1"/>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74F59C7-3540-4A9C-B185-60FD4DBA3C67}">
      <dsp:nvSpPr>
        <dsp:cNvPr id="0" name=""/>
        <dsp:cNvSpPr/>
      </dsp:nvSpPr>
      <dsp:spPr>
        <a:xfrm>
          <a:off x="3196" y="2708923"/>
          <a:ext cx="1892376" cy="1440152"/>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L" sz="2200" b="0" kern="1200" dirty="0" smtClean="0"/>
            <a:t>Capacitación del talento humano</a:t>
          </a:r>
          <a:endParaRPr lang="es-PE" sz="2200" b="0" kern="1200" dirty="0"/>
        </a:p>
      </dsp:txBody>
      <dsp:txXfrm>
        <a:off x="73498" y="2779225"/>
        <a:ext cx="1751772" cy="1299548"/>
      </dsp:txXfrm>
    </dsp:sp>
    <dsp:sp modelId="{1369430E-A061-4EE4-95FC-96D0F8696660}">
      <dsp:nvSpPr>
        <dsp:cNvPr id="0" name=""/>
        <dsp:cNvSpPr/>
      </dsp:nvSpPr>
      <dsp:spPr>
        <a:xfrm>
          <a:off x="2036660" y="2708923"/>
          <a:ext cx="1892376" cy="1440152"/>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formación por competencias</a:t>
          </a:r>
          <a:endParaRPr lang="es-PE" sz="2200" b="0" kern="1200" dirty="0"/>
        </a:p>
      </dsp:txBody>
      <dsp:txXfrm>
        <a:off x="2106962" y="2779225"/>
        <a:ext cx="1751772" cy="1299548"/>
      </dsp:txXfrm>
    </dsp:sp>
    <dsp:sp modelId="{65E7F174-6021-4FF7-9F9F-EEBA30795E3C}">
      <dsp:nvSpPr>
        <dsp:cNvPr id="0" name=""/>
        <dsp:cNvSpPr/>
      </dsp:nvSpPr>
      <dsp:spPr>
        <a:xfrm>
          <a:off x="4070125" y="2708923"/>
          <a:ext cx="1892376" cy="1440152"/>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logros de aprendizaje </a:t>
          </a:r>
          <a:endParaRPr lang="es-PE" sz="2200" b="0" kern="1200" dirty="0"/>
        </a:p>
      </dsp:txBody>
      <dsp:txXfrm>
        <a:off x="4140427" y="2779225"/>
        <a:ext cx="1751772" cy="1299548"/>
      </dsp:txXfrm>
    </dsp:sp>
    <dsp:sp modelId="{6950DE52-0BAE-4AE7-A331-738AD04C4D2D}">
      <dsp:nvSpPr>
        <dsp:cNvPr id="0" name=""/>
        <dsp:cNvSpPr/>
      </dsp:nvSpPr>
      <dsp:spPr>
        <a:xfrm>
          <a:off x="6103590" y="2708923"/>
          <a:ext cx="2852928" cy="1440152"/>
        </a:xfrm>
        <a:prstGeom prst="roundRect">
          <a:avLst/>
        </a:prstGeom>
        <a:gradFill rotWithShape="0">
          <a:gsLst>
            <a:gs pos="0">
              <a:schemeClr val="tx1"/>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oficiales aptos para la participación en las operaciones navales</a:t>
          </a:r>
          <a:endParaRPr lang="es-PE" sz="2200" b="0" kern="1200" dirty="0"/>
        </a:p>
      </dsp:txBody>
      <dsp:txXfrm>
        <a:off x="6173892" y="2779225"/>
        <a:ext cx="2712324" cy="1299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239C-4CA9-44DC-AF27-D3784A128347}">
      <dsp:nvSpPr>
        <dsp:cNvPr id="0" name=""/>
        <dsp:cNvSpPr/>
      </dsp:nvSpPr>
      <dsp:spPr>
        <a:xfrm>
          <a:off x="2227980" y="2268095"/>
          <a:ext cx="2110763" cy="685257"/>
        </a:xfrm>
        <a:custGeom>
          <a:avLst/>
          <a:gdLst/>
          <a:ahLst/>
          <a:cxnLst/>
          <a:rect l="0" t="0" r="0" b="0"/>
          <a:pathLst>
            <a:path>
              <a:moveTo>
                <a:pt x="0" y="0"/>
              </a:moveTo>
              <a:lnTo>
                <a:pt x="1055381" y="0"/>
              </a:lnTo>
              <a:lnTo>
                <a:pt x="1055381" y="685257"/>
              </a:lnTo>
              <a:lnTo>
                <a:pt x="2110763" y="68525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PE" sz="700" kern="1200"/>
        </a:p>
      </dsp:txBody>
      <dsp:txXfrm>
        <a:off x="3227882" y="2555244"/>
        <a:ext cx="110960" cy="110960"/>
      </dsp:txXfrm>
    </dsp:sp>
    <dsp:sp modelId="{B80E8E66-557D-46BD-B697-3DF324CDDB81}">
      <dsp:nvSpPr>
        <dsp:cNvPr id="0" name=""/>
        <dsp:cNvSpPr/>
      </dsp:nvSpPr>
      <dsp:spPr>
        <a:xfrm>
          <a:off x="2227980" y="1875495"/>
          <a:ext cx="2110763" cy="392600"/>
        </a:xfrm>
        <a:custGeom>
          <a:avLst/>
          <a:gdLst/>
          <a:ahLst/>
          <a:cxnLst/>
          <a:rect l="0" t="0" r="0" b="0"/>
          <a:pathLst>
            <a:path>
              <a:moveTo>
                <a:pt x="0" y="392600"/>
              </a:moveTo>
              <a:lnTo>
                <a:pt x="1055381" y="392600"/>
              </a:lnTo>
              <a:lnTo>
                <a:pt x="1055381" y="0"/>
              </a:lnTo>
              <a:lnTo>
                <a:pt x="211076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PE" sz="700" kern="1200"/>
        </a:p>
      </dsp:txBody>
      <dsp:txXfrm>
        <a:off x="3229688" y="2018121"/>
        <a:ext cx="107348" cy="107348"/>
      </dsp:txXfrm>
    </dsp:sp>
    <dsp:sp modelId="{763BBD17-D196-46BB-80BF-D7565D09A220}">
      <dsp:nvSpPr>
        <dsp:cNvPr id="0" name=""/>
        <dsp:cNvSpPr/>
      </dsp:nvSpPr>
      <dsp:spPr>
        <a:xfrm>
          <a:off x="2227980" y="965970"/>
          <a:ext cx="2071501" cy="1302125"/>
        </a:xfrm>
        <a:custGeom>
          <a:avLst/>
          <a:gdLst/>
          <a:ahLst/>
          <a:cxnLst/>
          <a:rect l="0" t="0" r="0" b="0"/>
          <a:pathLst>
            <a:path>
              <a:moveTo>
                <a:pt x="0" y="1302125"/>
              </a:moveTo>
              <a:lnTo>
                <a:pt x="1035750" y="1302125"/>
              </a:lnTo>
              <a:lnTo>
                <a:pt x="1035750" y="0"/>
              </a:lnTo>
              <a:lnTo>
                <a:pt x="2071501"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PE" sz="800" kern="1200"/>
        </a:p>
      </dsp:txBody>
      <dsp:txXfrm>
        <a:off x="3202562" y="1555864"/>
        <a:ext cx="122338" cy="122338"/>
      </dsp:txXfrm>
    </dsp:sp>
    <dsp:sp modelId="{9376DAD1-554C-48D6-AEEA-CD2A2FEF27D9}">
      <dsp:nvSpPr>
        <dsp:cNvPr id="0" name=""/>
        <dsp:cNvSpPr/>
      </dsp:nvSpPr>
      <dsp:spPr>
        <a:xfrm>
          <a:off x="297316" y="1799294"/>
          <a:ext cx="2923726" cy="937602"/>
        </a:xfrm>
        <a:prstGeom prst="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0" kern="1200" dirty="0" smtClean="0"/>
            <a:t>Limitaciones</a:t>
          </a:r>
          <a:endParaRPr lang="es-PE" sz="2800" b="0" kern="1200" dirty="0"/>
        </a:p>
      </dsp:txBody>
      <dsp:txXfrm>
        <a:off x="297316" y="1799294"/>
        <a:ext cx="2923726" cy="937602"/>
      </dsp:txXfrm>
    </dsp:sp>
    <dsp:sp modelId="{67E7D229-C668-4C4E-B133-5094903C6F6A}">
      <dsp:nvSpPr>
        <dsp:cNvPr id="0" name=""/>
        <dsp:cNvSpPr/>
      </dsp:nvSpPr>
      <dsp:spPr>
        <a:xfrm>
          <a:off x="4299482" y="714465"/>
          <a:ext cx="3732671" cy="503009"/>
        </a:xfrm>
        <a:prstGeom prst="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L" sz="2800" b="0" kern="1200" dirty="0" smtClean="0"/>
            <a:t>Déficit  en prácticas</a:t>
          </a:r>
          <a:endParaRPr lang="es-PE" sz="2800" b="0" kern="1200" dirty="0"/>
        </a:p>
      </dsp:txBody>
      <dsp:txXfrm>
        <a:off x="4299482" y="714465"/>
        <a:ext cx="3732671" cy="503009"/>
      </dsp:txXfrm>
    </dsp:sp>
    <dsp:sp modelId="{232FF549-80DB-439C-91C8-8ADE3F0A29E3}">
      <dsp:nvSpPr>
        <dsp:cNvPr id="0" name=""/>
        <dsp:cNvSpPr/>
      </dsp:nvSpPr>
      <dsp:spPr>
        <a:xfrm>
          <a:off x="4338744" y="1584176"/>
          <a:ext cx="3798165" cy="582638"/>
        </a:xfrm>
        <a:prstGeom prst="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Limitados presupuestos</a:t>
          </a:r>
          <a:endParaRPr lang="es-PE" sz="2800" kern="1200" dirty="0"/>
        </a:p>
      </dsp:txBody>
      <dsp:txXfrm>
        <a:off x="4338744" y="1584176"/>
        <a:ext cx="3798165" cy="582638"/>
      </dsp:txXfrm>
    </dsp:sp>
    <dsp:sp modelId="{0F1ECA8E-3DFA-4500-8BF0-99046ED14CF9}">
      <dsp:nvSpPr>
        <dsp:cNvPr id="0" name=""/>
        <dsp:cNvSpPr/>
      </dsp:nvSpPr>
      <dsp:spPr>
        <a:xfrm>
          <a:off x="4338744" y="2523386"/>
          <a:ext cx="3176029" cy="859932"/>
        </a:xfrm>
        <a:prstGeom prst="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Indisponibilidad de medios operativos</a:t>
          </a:r>
          <a:endParaRPr lang="es-PE" sz="2800" kern="1200" dirty="0"/>
        </a:p>
      </dsp:txBody>
      <dsp:txXfrm>
        <a:off x="4338744" y="2523386"/>
        <a:ext cx="3176029" cy="8599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C0EC4-7D13-43B6-B476-A5BE0A637AC7}">
      <dsp:nvSpPr>
        <dsp:cNvPr id="0" name=""/>
        <dsp:cNvSpPr/>
      </dsp:nvSpPr>
      <dsp:spPr>
        <a:xfrm rot="5400000">
          <a:off x="1453215" y="1396484"/>
          <a:ext cx="1113598" cy="1267792"/>
        </a:xfrm>
        <a:prstGeom prst="bentUpArrow">
          <a:avLst>
            <a:gd name="adj1" fmla="val 32840"/>
            <a:gd name="adj2" fmla="val 25000"/>
            <a:gd name="adj3" fmla="val 35780"/>
          </a:avLst>
        </a:prstGeom>
        <a:solidFill>
          <a:schemeClr val="accent5"/>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sp>
    <dsp:sp modelId="{A39BD0D1-DBD2-48C3-88DD-2207949ADA34}">
      <dsp:nvSpPr>
        <dsp:cNvPr id="0" name=""/>
        <dsp:cNvSpPr/>
      </dsp:nvSpPr>
      <dsp:spPr>
        <a:xfrm>
          <a:off x="740807" y="34342"/>
          <a:ext cx="1581300" cy="1567581"/>
        </a:xfrm>
        <a:prstGeom prst="roundRect">
          <a:avLst>
            <a:gd name="adj" fmla="val 16670"/>
          </a:avLst>
        </a:prstGeom>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Simulador del puente de mando </a:t>
          </a:r>
          <a:endParaRPr lang="es-PE" sz="2000" kern="1200" dirty="0"/>
        </a:p>
      </dsp:txBody>
      <dsp:txXfrm>
        <a:off x="817344" y="110879"/>
        <a:ext cx="1428226" cy="1414507"/>
      </dsp:txXfrm>
    </dsp:sp>
    <dsp:sp modelId="{FA7EC6B2-0234-4828-8175-40BE98068ABF}">
      <dsp:nvSpPr>
        <dsp:cNvPr id="0" name=""/>
        <dsp:cNvSpPr/>
      </dsp:nvSpPr>
      <dsp:spPr>
        <a:xfrm>
          <a:off x="3336815" y="287185"/>
          <a:ext cx="1363437" cy="1060570"/>
        </a:xfrm>
        <a:prstGeom prst="rect">
          <a:avLst/>
        </a:prstGeom>
        <a:noFill/>
        <a:ln>
          <a:noFill/>
        </a:ln>
        <a:effectLst/>
      </dsp:spPr>
      <dsp:style>
        <a:lnRef idx="0">
          <a:scrgbClr r="0" g="0" b="0"/>
        </a:lnRef>
        <a:fillRef idx="0">
          <a:scrgbClr r="0" g="0" b="0"/>
        </a:fillRef>
        <a:effectRef idx="0">
          <a:scrgbClr r="0" g="0" b="0"/>
        </a:effectRef>
        <a:fontRef idx="minor"/>
      </dsp:style>
    </dsp:sp>
    <dsp:sp modelId="{C99D6878-6747-4171-B4AB-C74D9F16B8A9}">
      <dsp:nvSpPr>
        <dsp:cNvPr id="0" name=""/>
        <dsp:cNvSpPr/>
      </dsp:nvSpPr>
      <dsp:spPr>
        <a:xfrm rot="5400000">
          <a:off x="3158078" y="2474927"/>
          <a:ext cx="1113598" cy="1612530"/>
        </a:xfrm>
        <a:prstGeom prst="bentUpArrow">
          <a:avLst>
            <a:gd name="adj1" fmla="val 32840"/>
            <a:gd name="adj2" fmla="val 25000"/>
            <a:gd name="adj3" fmla="val 35780"/>
          </a:avLst>
        </a:prstGeom>
        <a:solidFill>
          <a:schemeClr val="accent5"/>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sp>
    <dsp:sp modelId="{8897F6E6-6E36-4993-BDB2-D924480FC66F}">
      <dsp:nvSpPr>
        <dsp:cNvPr id="0" name=""/>
        <dsp:cNvSpPr/>
      </dsp:nvSpPr>
      <dsp:spPr>
        <a:xfrm>
          <a:off x="2628763" y="1284236"/>
          <a:ext cx="1949030" cy="1567581"/>
        </a:xfrm>
        <a:prstGeom prst="roundRect">
          <a:avLst>
            <a:gd name="adj" fmla="val 16670"/>
          </a:avLst>
        </a:prstGeom>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Uso de medios virtuales de bajo costo</a:t>
          </a:r>
          <a:endParaRPr lang="es-PE" sz="2000" kern="1200" dirty="0"/>
        </a:p>
      </dsp:txBody>
      <dsp:txXfrm>
        <a:off x="2705300" y="1360773"/>
        <a:ext cx="1795956" cy="1414507"/>
      </dsp:txXfrm>
    </dsp:sp>
    <dsp:sp modelId="{ACE1472A-0396-4BB8-93B3-29F24BDA4C3A}">
      <dsp:nvSpPr>
        <dsp:cNvPr id="0" name=""/>
        <dsp:cNvSpPr/>
      </dsp:nvSpPr>
      <dsp:spPr>
        <a:xfrm>
          <a:off x="5004556" y="1888903"/>
          <a:ext cx="1363437" cy="1060570"/>
        </a:xfrm>
        <a:prstGeom prst="rect">
          <a:avLst/>
        </a:prstGeom>
        <a:noFill/>
        <a:ln>
          <a:noFill/>
        </a:ln>
        <a:effectLst/>
      </dsp:spPr>
      <dsp:style>
        <a:lnRef idx="0">
          <a:scrgbClr r="0" g="0" b="0"/>
        </a:lnRef>
        <a:fillRef idx="0">
          <a:scrgbClr r="0" g="0" b="0"/>
        </a:fillRef>
        <a:effectRef idx="0">
          <a:scrgbClr r="0" g="0" b="0"/>
        </a:effectRef>
        <a:fontRef idx="minor"/>
      </dsp:style>
    </dsp:sp>
    <dsp:sp modelId="{94822239-24B3-4C1B-AB7C-BBB8164BA927}">
      <dsp:nvSpPr>
        <dsp:cNvPr id="0" name=""/>
        <dsp:cNvSpPr/>
      </dsp:nvSpPr>
      <dsp:spPr>
        <a:xfrm rot="5400000">
          <a:off x="5099326" y="4303481"/>
          <a:ext cx="1113598" cy="1267792"/>
        </a:xfrm>
        <a:prstGeom prst="bentUpArrow">
          <a:avLst>
            <a:gd name="adj1" fmla="val 32840"/>
            <a:gd name="adj2" fmla="val 25000"/>
            <a:gd name="adj3" fmla="val 35780"/>
          </a:avLst>
        </a:prstGeom>
        <a:solidFill>
          <a:schemeClr val="accent5"/>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sp>
    <dsp:sp modelId="{D5A5D8E4-F445-4A07-A25F-99EBCBC76E9B}">
      <dsp:nvSpPr>
        <dsp:cNvPr id="0" name=""/>
        <dsp:cNvSpPr/>
      </dsp:nvSpPr>
      <dsp:spPr>
        <a:xfrm>
          <a:off x="4593149" y="2796397"/>
          <a:ext cx="2235963" cy="1567581"/>
        </a:xfrm>
        <a:prstGeom prst="roundRect">
          <a:avLst>
            <a:gd name="adj" fmla="val 16670"/>
          </a:avLst>
        </a:prstGeom>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Potencializar el entrenamiento</a:t>
          </a:r>
          <a:endParaRPr lang="es-PE" sz="2000" kern="1200" dirty="0"/>
        </a:p>
      </dsp:txBody>
      <dsp:txXfrm>
        <a:off x="4669686" y="2872934"/>
        <a:ext cx="2082889" cy="1414507"/>
      </dsp:txXfrm>
    </dsp:sp>
    <dsp:sp modelId="{5F3B8F40-F2AE-420B-8A94-D1D662553C0D}">
      <dsp:nvSpPr>
        <dsp:cNvPr id="0" name=""/>
        <dsp:cNvSpPr/>
      </dsp:nvSpPr>
      <dsp:spPr>
        <a:xfrm>
          <a:off x="6631900" y="3490622"/>
          <a:ext cx="1363437" cy="1060570"/>
        </a:xfrm>
        <a:prstGeom prst="rect">
          <a:avLst/>
        </a:prstGeom>
        <a:noFill/>
        <a:ln>
          <a:noFill/>
        </a:ln>
        <a:effectLst/>
      </dsp:spPr>
      <dsp:style>
        <a:lnRef idx="0">
          <a:scrgbClr r="0" g="0" b="0"/>
        </a:lnRef>
        <a:fillRef idx="0">
          <a:scrgbClr r="0" g="0" b="0"/>
        </a:fillRef>
        <a:effectRef idx="0">
          <a:scrgbClr r="0" g="0" b="0"/>
        </a:effectRef>
        <a:fontRef idx="minor"/>
      </dsp:style>
    </dsp:sp>
    <dsp:sp modelId="{9BCEE899-E03C-4FEC-8BF8-6CBB690AD7DB}">
      <dsp:nvSpPr>
        <dsp:cNvPr id="0" name=""/>
        <dsp:cNvSpPr/>
      </dsp:nvSpPr>
      <dsp:spPr>
        <a:xfrm>
          <a:off x="6397759" y="4873837"/>
          <a:ext cx="2411805" cy="1567581"/>
        </a:xfrm>
        <a:prstGeom prst="roundRect">
          <a:avLst>
            <a:gd name="adj" fmla="val 16670"/>
          </a:avLst>
        </a:prstGeom>
        <a:gradFill rotWithShape="0">
          <a:gsLst>
            <a:gs pos="0">
              <a:schemeClr val="tx1">
                <a:lumMod val="95000"/>
                <a:lumOff val="5000"/>
              </a:schemeClr>
            </a:gs>
            <a:gs pos="6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navegación y maniobra de buques</a:t>
          </a:r>
          <a:endParaRPr lang="es-PE" sz="2000" kern="1200" dirty="0"/>
        </a:p>
      </dsp:txBody>
      <dsp:txXfrm>
        <a:off x="6474296" y="4950374"/>
        <a:ext cx="2258731" cy="1414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2D427-FDE2-49EF-9131-DF5C5E15281F}">
      <dsp:nvSpPr>
        <dsp:cNvPr id="0" name=""/>
        <dsp:cNvSpPr/>
      </dsp:nvSpPr>
      <dsp:spPr>
        <a:xfrm>
          <a:off x="3291839" y="663"/>
          <a:ext cx="4937760" cy="650828"/>
        </a:xfrm>
        <a:prstGeom prst="rightArrow">
          <a:avLst>
            <a:gd name="adj1" fmla="val 75000"/>
            <a:gd name="adj2" fmla="val 50000"/>
          </a:avLst>
        </a:prstGeom>
        <a:solidFill>
          <a:schemeClr val="accent1">
            <a:lumMod val="60000"/>
            <a:lumOff val="40000"/>
            <a:alpha val="9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Seguridad/Simulación </a:t>
          </a:r>
          <a:endParaRPr lang="es-PE" sz="2400" kern="1200" dirty="0"/>
        </a:p>
      </dsp:txBody>
      <dsp:txXfrm>
        <a:off x="3291839" y="82017"/>
        <a:ext cx="4693700" cy="488121"/>
      </dsp:txXfrm>
    </dsp:sp>
    <dsp:sp modelId="{6E6414CA-4105-4859-9CE2-F72C8A8B343A}">
      <dsp:nvSpPr>
        <dsp:cNvPr id="0" name=""/>
        <dsp:cNvSpPr/>
      </dsp:nvSpPr>
      <dsp:spPr>
        <a:xfrm>
          <a:off x="0" y="663"/>
          <a:ext cx="3291840" cy="650828"/>
        </a:xfrm>
        <a:prstGeom prst="round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Área de conocimiento	</a:t>
          </a:r>
          <a:endParaRPr lang="es-PE" sz="2200" kern="1200" dirty="0"/>
        </a:p>
      </dsp:txBody>
      <dsp:txXfrm>
        <a:off x="31771" y="32434"/>
        <a:ext cx="3228298" cy="587286"/>
      </dsp:txXfrm>
    </dsp:sp>
    <dsp:sp modelId="{E5918410-3758-471A-9DDD-DB40647F2D62}">
      <dsp:nvSpPr>
        <dsp:cNvPr id="0" name=""/>
        <dsp:cNvSpPr/>
      </dsp:nvSpPr>
      <dsp:spPr>
        <a:xfrm>
          <a:off x="3291839" y="716574"/>
          <a:ext cx="4937760" cy="650828"/>
        </a:xfrm>
        <a:prstGeom prst="rightArrow">
          <a:avLst>
            <a:gd name="adj1" fmla="val 75000"/>
            <a:gd name="adj2" fmla="val 50000"/>
          </a:avLst>
        </a:prstGeom>
        <a:solidFill>
          <a:schemeClr val="accent1">
            <a:lumMod val="60000"/>
            <a:lumOff val="40000"/>
            <a:alpha val="9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Formación-enseñanza militar</a:t>
          </a:r>
          <a:endParaRPr lang="es-PE" sz="2400" kern="1200" dirty="0"/>
        </a:p>
      </dsp:txBody>
      <dsp:txXfrm>
        <a:off x="3291839" y="797928"/>
        <a:ext cx="4693700" cy="488121"/>
      </dsp:txXfrm>
    </dsp:sp>
    <dsp:sp modelId="{0DD9A892-F34A-42E7-99F5-E5EEB0A54EA4}">
      <dsp:nvSpPr>
        <dsp:cNvPr id="0" name=""/>
        <dsp:cNvSpPr/>
      </dsp:nvSpPr>
      <dsp:spPr>
        <a:xfrm>
          <a:off x="0" y="716574"/>
          <a:ext cx="3291840" cy="650828"/>
        </a:xfrm>
        <a:prstGeom prst="round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Subárea de conocimiento: </a:t>
          </a:r>
          <a:endParaRPr lang="es-PE" sz="2200" kern="1200" dirty="0"/>
        </a:p>
      </dsp:txBody>
      <dsp:txXfrm>
        <a:off x="31771" y="748345"/>
        <a:ext cx="3228298" cy="587286"/>
      </dsp:txXfrm>
    </dsp:sp>
    <dsp:sp modelId="{64875667-F08D-4620-B27E-CDEB1CAD1B96}">
      <dsp:nvSpPr>
        <dsp:cNvPr id="0" name=""/>
        <dsp:cNvSpPr/>
      </dsp:nvSpPr>
      <dsp:spPr>
        <a:xfrm>
          <a:off x="3291839" y="1432485"/>
          <a:ext cx="4937760" cy="650828"/>
        </a:xfrm>
        <a:prstGeom prst="rightArrow">
          <a:avLst>
            <a:gd name="adj1" fmla="val 75000"/>
            <a:gd name="adj2" fmla="val 50000"/>
          </a:avLst>
        </a:prstGeom>
        <a:solidFill>
          <a:schemeClr val="accent1">
            <a:lumMod val="60000"/>
            <a:lumOff val="40000"/>
            <a:alpha val="9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Entorno Virtual de Navegación</a:t>
          </a:r>
          <a:endParaRPr lang="es-PE" sz="2400" kern="1200" dirty="0"/>
        </a:p>
      </dsp:txBody>
      <dsp:txXfrm>
        <a:off x="3291839" y="1513839"/>
        <a:ext cx="4693700" cy="488121"/>
      </dsp:txXfrm>
    </dsp:sp>
    <dsp:sp modelId="{5E45AC2B-1BFD-41B1-AADC-7FB430BC7A1F}">
      <dsp:nvSpPr>
        <dsp:cNvPr id="0" name=""/>
        <dsp:cNvSpPr/>
      </dsp:nvSpPr>
      <dsp:spPr>
        <a:xfrm>
          <a:off x="0" y="1432485"/>
          <a:ext cx="3291840" cy="650828"/>
        </a:xfrm>
        <a:prstGeom prst="round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Campo</a:t>
          </a:r>
          <a:endParaRPr lang="es-PE" sz="2200" kern="1200" dirty="0"/>
        </a:p>
      </dsp:txBody>
      <dsp:txXfrm>
        <a:off x="31771" y="1464256"/>
        <a:ext cx="3228298" cy="587286"/>
      </dsp:txXfrm>
    </dsp:sp>
    <dsp:sp modelId="{620DADD4-8EDA-49B6-8918-0BCD133D90FE}">
      <dsp:nvSpPr>
        <dsp:cNvPr id="0" name=""/>
        <dsp:cNvSpPr/>
      </dsp:nvSpPr>
      <dsp:spPr>
        <a:xfrm>
          <a:off x="3291839" y="2148396"/>
          <a:ext cx="4937760" cy="650828"/>
        </a:xfrm>
        <a:prstGeom prst="rightArrow">
          <a:avLst>
            <a:gd name="adj1" fmla="val 75000"/>
            <a:gd name="adj2" fmla="val 50000"/>
          </a:avLst>
        </a:prstGeom>
        <a:solidFill>
          <a:schemeClr val="accent1">
            <a:lumMod val="60000"/>
            <a:lumOff val="40000"/>
            <a:alpha val="9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Simuladores Comerciales</a:t>
          </a:r>
          <a:endParaRPr lang="es-PE" sz="2400" kern="1200" dirty="0"/>
        </a:p>
      </dsp:txBody>
      <dsp:txXfrm>
        <a:off x="3291839" y="2229750"/>
        <a:ext cx="4693700" cy="488121"/>
      </dsp:txXfrm>
    </dsp:sp>
    <dsp:sp modelId="{BFB06283-1EBC-4897-BA0E-29BD59BA0F15}">
      <dsp:nvSpPr>
        <dsp:cNvPr id="0" name=""/>
        <dsp:cNvSpPr/>
      </dsp:nvSpPr>
      <dsp:spPr>
        <a:xfrm>
          <a:off x="0" y="2148396"/>
          <a:ext cx="3291840" cy="650828"/>
        </a:xfrm>
        <a:prstGeom prst="round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t>Aspecto</a:t>
          </a:r>
          <a:endParaRPr lang="es-PE" sz="2200" kern="1200" dirty="0"/>
        </a:p>
      </dsp:txBody>
      <dsp:txXfrm>
        <a:off x="31771" y="2180167"/>
        <a:ext cx="3228298" cy="587286"/>
      </dsp:txXfrm>
    </dsp:sp>
    <dsp:sp modelId="{0AA8CBCB-577A-47B4-81F0-93DAC59F61EE}">
      <dsp:nvSpPr>
        <dsp:cNvPr id="0" name=""/>
        <dsp:cNvSpPr/>
      </dsp:nvSpPr>
      <dsp:spPr>
        <a:xfrm>
          <a:off x="3292643" y="2864307"/>
          <a:ext cx="4932937" cy="945080"/>
        </a:xfrm>
        <a:prstGeom prst="rightArrow">
          <a:avLst>
            <a:gd name="adj1" fmla="val 75000"/>
            <a:gd name="adj2" fmla="val 50000"/>
          </a:avLst>
        </a:prstGeom>
        <a:solidFill>
          <a:schemeClr val="accent1">
            <a:lumMod val="60000"/>
            <a:lumOff val="40000"/>
            <a:alpha val="9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Período de Formación de los guardiamarinas (4 años).</a:t>
          </a:r>
          <a:endParaRPr lang="es-PE" sz="2400" kern="1200" dirty="0"/>
        </a:p>
      </dsp:txBody>
      <dsp:txXfrm>
        <a:off x="3292643" y="2982442"/>
        <a:ext cx="4578532" cy="708810"/>
      </dsp:txXfrm>
    </dsp:sp>
    <dsp:sp modelId="{9411CA40-E5E1-451F-ADDD-3CAAF3EAC9A1}">
      <dsp:nvSpPr>
        <dsp:cNvPr id="0" name=""/>
        <dsp:cNvSpPr/>
      </dsp:nvSpPr>
      <dsp:spPr>
        <a:xfrm>
          <a:off x="4018" y="3011433"/>
          <a:ext cx="3288625" cy="650828"/>
        </a:xfrm>
        <a:prstGeom prst="round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Contexto temporal</a:t>
          </a:r>
          <a:endParaRPr lang="es-PE" sz="2200" kern="1200" dirty="0"/>
        </a:p>
      </dsp:txBody>
      <dsp:txXfrm>
        <a:off x="35789" y="3043204"/>
        <a:ext cx="3225083" cy="587286"/>
      </dsp:txXfrm>
    </dsp:sp>
    <dsp:sp modelId="{8900B722-AAFD-409F-B217-037AC74DE940}">
      <dsp:nvSpPr>
        <dsp:cNvPr id="0" name=""/>
        <dsp:cNvSpPr/>
      </dsp:nvSpPr>
      <dsp:spPr>
        <a:xfrm>
          <a:off x="3291839" y="3874471"/>
          <a:ext cx="4937760" cy="650828"/>
        </a:xfrm>
        <a:prstGeom prst="rightArrow">
          <a:avLst>
            <a:gd name="adj1" fmla="val 75000"/>
            <a:gd name="adj2" fmla="val 50000"/>
          </a:avLst>
        </a:prstGeom>
        <a:solidFill>
          <a:schemeClr val="accent1">
            <a:lumMod val="60000"/>
            <a:lumOff val="40000"/>
            <a:alpha val="9000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Escuela Superior Naval </a:t>
          </a:r>
          <a:endParaRPr lang="es-PE" sz="2400" kern="1200" dirty="0"/>
        </a:p>
      </dsp:txBody>
      <dsp:txXfrm>
        <a:off x="3291839" y="3955825"/>
        <a:ext cx="4693700" cy="488121"/>
      </dsp:txXfrm>
    </dsp:sp>
    <dsp:sp modelId="{319B87E7-2D97-4C6E-8CA7-BC68859A5386}">
      <dsp:nvSpPr>
        <dsp:cNvPr id="0" name=""/>
        <dsp:cNvSpPr/>
      </dsp:nvSpPr>
      <dsp:spPr>
        <a:xfrm>
          <a:off x="0" y="3874471"/>
          <a:ext cx="3291840" cy="650828"/>
        </a:xfrm>
        <a:prstGeom prst="roundRect">
          <a:avLst/>
        </a:prstGeom>
        <a:gradFill rotWithShape="0">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t>Contexto espacial</a:t>
          </a:r>
          <a:endParaRPr lang="es-PE" sz="2200" kern="1200" dirty="0"/>
        </a:p>
      </dsp:txBody>
      <dsp:txXfrm>
        <a:off x="31771" y="3906242"/>
        <a:ext cx="3228298" cy="587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E2B5-4A50-457D-9B4E-1F04DD79AAED}">
      <dsp:nvSpPr>
        <dsp:cNvPr id="0" name=""/>
        <dsp:cNvSpPr/>
      </dsp:nvSpPr>
      <dsp:spPr>
        <a:xfrm>
          <a:off x="807702" y="0"/>
          <a:ext cx="5229200" cy="5229200"/>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A25878-85F4-4EDD-B8B8-E616B7C45074}">
      <dsp:nvSpPr>
        <dsp:cNvPr id="0" name=""/>
        <dsp:cNvSpPr/>
      </dsp:nvSpPr>
      <dsp:spPr>
        <a:xfrm>
          <a:off x="2175570" y="525452"/>
          <a:ext cx="5707227" cy="871511"/>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Incrementar las capacidades para la defensa y seguridad integral del territorio marítimo nacional.</a:t>
          </a:r>
          <a:endParaRPr lang="es-PE" sz="2000" kern="1200" dirty="0"/>
        </a:p>
      </dsp:txBody>
      <dsp:txXfrm>
        <a:off x="2218114" y="567996"/>
        <a:ext cx="5622139" cy="786423"/>
      </dsp:txXfrm>
    </dsp:sp>
    <dsp:sp modelId="{C9890AF3-C440-4959-98BC-E0B8CF85BAA1}">
      <dsp:nvSpPr>
        <dsp:cNvPr id="0" name=""/>
        <dsp:cNvSpPr/>
      </dsp:nvSpPr>
      <dsp:spPr>
        <a:xfrm>
          <a:off x="2174380" y="1601230"/>
          <a:ext cx="5709606" cy="1634125"/>
        </a:xfrm>
        <a:prstGeom prst="round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Incrementar el desarrollo y gestión del talento humano de la Armada en la formación, perfeccionamiento, capacitación, especialización por competencias y la gestión del clima laboral.</a:t>
          </a:r>
          <a:endParaRPr lang="es-PE" sz="2000" kern="1200" dirty="0"/>
        </a:p>
      </dsp:txBody>
      <dsp:txXfrm>
        <a:off x="2254151" y="1681001"/>
        <a:ext cx="5550064" cy="1474583"/>
      </dsp:txXfrm>
    </dsp:sp>
    <dsp:sp modelId="{ED76B317-963F-4ECA-8E03-41A19AF84125}">
      <dsp:nvSpPr>
        <dsp:cNvPr id="0" name=""/>
        <dsp:cNvSpPr/>
      </dsp:nvSpPr>
      <dsp:spPr>
        <a:xfrm>
          <a:off x="2101778" y="3439620"/>
          <a:ext cx="5854811" cy="1059860"/>
        </a:xfrm>
        <a:prstGeom prst="round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Incrementar la innovación e implementación de tecnologías aplicadas al campo naval</a:t>
          </a:r>
          <a:r>
            <a:rPr lang="es-ES" sz="1600" kern="1200" dirty="0" smtClean="0"/>
            <a:t>.</a:t>
          </a:r>
          <a:endParaRPr lang="es-PE" sz="1600" kern="1200" dirty="0"/>
        </a:p>
      </dsp:txBody>
      <dsp:txXfrm>
        <a:off x="2153516" y="3491358"/>
        <a:ext cx="5751335" cy="956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B73C-94C3-407E-BE03-1F5256DA2532}">
      <dsp:nvSpPr>
        <dsp:cNvPr id="0" name=""/>
        <dsp:cNvSpPr/>
      </dsp:nvSpPr>
      <dsp:spPr>
        <a:xfrm>
          <a:off x="2089" y="1759245"/>
          <a:ext cx="3233036" cy="1467934"/>
        </a:xfrm>
        <a:prstGeom prst="chevron">
          <a:avLst/>
        </a:prstGeom>
        <a:gradFill rotWithShape="0">
          <a:gsLst>
            <a:gs pos="0">
              <a:schemeClr val="tx1">
                <a:lumMod val="95000"/>
                <a:lumOff val="5000"/>
              </a:schemeClr>
            </a:gs>
            <a:gs pos="50000">
              <a:schemeClr val="tx2">
                <a:lumMod val="60000"/>
                <a:lumOff val="40000"/>
              </a:schemeClr>
            </a:gs>
            <a:gs pos="100000">
              <a:schemeClr val="tx1"/>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s-CL" sz="3200" kern="1200" dirty="0" smtClean="0"/>
            <a:t>Centros de formación</a:t>
          </a:r>
          <a:endParaRPr lang="es-PE" sz="3200" kern="1200" dirty="0"/>
        </a:p>
      </dsp:txBody>
      <dsp:txXfrm>
        <a:off x="736056" y="1759245"/>
        <a:ext cx="1765102" cy="1467934"/>
      </dsp:txXfrm>
    </dsp:sp>
    <dsp:sp modelId="{E77F2DB3-A72C-4489-AB2A-67AD300EB469}">
      <dsp:nvSpPr>
        <dsp:cNvPr id="0" name=""/>
        <dsp:cNvSpPr/>
      </dsp:nvSpPr>
      <dsp:spPr>
        <a:xfrm>
          <a:off x="2422066" y="1454998"/>
          <a:ext cx="5191071" cy="2076428"/>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130" tIns="12065" rIns="0" bIns="12065" numCol="1" spcCol="1270" anchor="ctr" anchorCtr="0">
          <a:noAutofit/>
        </a:bodyPr>
        <a:lstStyle/>
        <a:p>
          <a:pPr lvl="0" algn="just" defTabSz="844550">
            <a:lnSpc>
              <a:spcPct val="90000"/>
            </a:lnSpc>
            <a:spcBef>
              <a:spcPct val="0"/>
            </a:spcBef>
            <a:spcAft>
              <a:spcPct val="35000"/>
            </a:spcAft>
          </a:pPr>
          <a:r>
            <a:rPr lang="es-ES" sz="1900" kern="1200" dirty="0" smtClean="0"/>
            <a:t>Desarrollar capacidades para resolver las necesidades generadas desde el requerimiento Nacional en función de las misiones constitucionales que se le asignan a las Fuerzas Armadas</a:t>
          </a:r>
          <a:endParaRPr lang="es-PE" sz="1900" kern="1200" dirty="0"/>
        </a:p>
      </dsp:txBody>
      <dsp:txXfrm>
        <a:off x="3460280" y="1454998"/>
        <a:ext cx="3114643" cy="20764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6274A8-D639-4E7A-98E7-253AA0B7B0DD}" type="datetimeFigureOut">
              <a:rPr lang="es-PE" smtClean="0"/>
              <a:t>05/12/2016</a:t>
            </a:fld>
            <a:endParaRPr lang="es-P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C301BE-A0D2-4987-9A8A-C565CBB12BCC}" type="slidenum">
              <a:rPr lang="es-PE" smtClean="0"/>
              <a:t>‹Nº›</a:t>
            </a:fld>
            <a:endParaRPr lang="es-PE"/>
          </a:p>
        </p:txBody>
      </p:sp>
    </p:spTree>
    <p:extLst>
      <p:ext uri="{BB962C8B-B14F-4D97-AF65-F5344CB8AC3E}">
        <p14:creationId xmlns:p14="http://schemas.microsoft.com/office/powerpoint/2010/main" val="2693127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C77B0-EAA2-4379-94FC-38CB9AFFAC0D}" type="datetimeFigureOut">
              <a:rPr lang="es-PE" smtClean="0"/>
              <a:t>05/12/2016</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9135F-E4C0-4E14-8957-874265C89625}" type="slidenum">
              <a:rPr lang="es-PE" smtClean="0"/>
              <a:t>‹Nº›</a:t>
            </a:fld>
            <a:endParaRPr lang="es-PE"/>
          </a:p>
        </p:txBody>
      </p:sp>
    </p:spTree>
    <p:extLst>
      <p:ext uri="{BB962C8B-B14F-4D97-AF65-F5344CB8AC3E}">
        <p14:creationId xmlns:p14="http://schemas.microsoft.com/office/powerpoint/2010/main" val="279739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dirty="0"/>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14</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ED9135F-E4C0-4E14-8957-874265C89625}" type="slidenum">
              <a:rPr lang="es-PE" smtClean="0"/>
              <a:t>21</a:t>
            </a:fld>
            <a:endParaRPr lang="es-PE"/>
          </a:p>
        </p:txBody>
      </p:sp>
    </p:spTree>
    <p:extLst>
      <p:ext uri="{BB962C8B-B14F-4D97-AF65-F5344CB8AC3E}">
        <p14:creationId xmlns:p14="http://schemas.microsoft.com/office/powerpoint/2010/main" val="167940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23</a:t>
            </a:fld>
            <a:endParaRPr lang="es-EC" dirty="0"/>
          </a:p>
        </p:txBody>
      </p:sp>
    </p:spTree>
    <p:extLst>
      <p:ext uri="{BB962C8B-B14F-4D97-AF65-F5344CB8AC3E}">
        <p14:creationId xmlns:p14="http://schemas.microsoft.com/office/powerpoint/2010/main" val="282295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ED9135F-E4C0-4E14-8957-874265C89625}" type="slidenum">
              <a:rPr lang="es-PE" smtClean="0"/>
              <a:t>24</a:t>
            </a:fld>
            <a:endParaRPr lang="es-PE"/>
          </a:p>
        </p:txBody>
      </p:sp>
    </p:spTree>
    <p:extLst>
      <p:ext uri="{BB962C8B-B14F-4D97-AF65-F5344CB8AC3E}">
        <p14:creationId xmlns:p14="http://schemas.microsoft.com/office/powerpoint/2010/main" val="368320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dirty="0"/>
          </a:p>
        </p:txBody>
      </p:sp>
    </p:spTree>
    <p:extLst>
      <p:ext uri="{BB962C8B-B14F-4D97-AF65-F5344CB8AC3E}">
        <p14:creationId xmlns:p14="http://schemas.microsoft.com/office/powerpoint/2010/main" val="279050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t>
            </a:r>
            <a:r>
              <a:rPr lang="es-ES" sz="1200" kern="1200" dirty="0" smtClean="0">
                <a:solidFill>
                  <a:schemeClr val="tx1"/>
                </a:solidFill>
                <a:effectLst/>
                <a:latin typeface="+mn-lt"/>
                <a:ea typeface="+mn-ea"/>
                <a:cs typeface="+mn-cs"/>
              </a:rPr>
              <a:t>Con el uso de las computadoras han aparecido nuevas formas de aprendizaje para la enseñanza de las ciencias básicas que posibilitan su acercamiento a alumnos.</a:t>
            </a:r>
          </a:p>
          <a:p>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TICs</a:t>
            </a:r>
            <a:r>
              <a:rPr lang="es-ES" sz="1200" kern="1200" dirty="0" smtClean="0">
                <a:solidFill>
                  <a:schemeClr val="tx1"/>
                </a:solidFill>
                <a:effectLst/>
                <a:latin typeface="+mn-lt"/>
                <a:ea typeface="+mn-ea"/>
                <a:cs typeface="+mn-cs"/>
              </a:rPr>
              <a:t>) aparecen como recursos didácticos a través de entornos virtuales tales como laboratorios virtuales y simuladores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t>
            </a:r>
            <a:r>
              <a:rPr lang="es-ES" sz="1200" kern="1200" dirty="0" smtClean="0">
                <a:solidFill>
                  <a:schemeClr val="tx1"/>
                </a:solidFill>
                <a:effectLst/>
                <a:latin typeface="+mn-lt"/>
                <a:ea typeface="+mn-ea"/>
                <a:cs typeface="+mn-cs"/>
              </a:rPr>
              <a:t>Con el uso de las computadoras han aparecido nuevas formas de aprendizaje para la enseñanza de las ciencias básicas que posibilitan su acercamiento a alumnos.</a:t>
            </a:r>
          </a:p>
          <a:p>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TICs</a:t>
            </a:r>
            <a:r>
              <a:rPr lang="es-ES" sz="1200" kern="1200" dirty="0" smtClean="0">
                <a:solidFill>
                  <a:schemeClr val="tx1"/>
                </a:solidFill>
                <a:effectLst/>
                <a:latin typeface="+mn-lt"/>
                <a:ea typeface="+mn-ea"/>
                <a:cs typeface="+mn-cs"/>
              </a:rPr>
              <a:t>) aparecen como recursos didácticos a través de entornos virtuales tales como laboratorios virtuales y simuladores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t>
            </a:r>
            <a:r>
              <a:rPr lang="es-ES" sz="1200" kern="1200" dirty="0" smtClean="0">
                <a:solidFill>
                  <a:schemeClr val="tx1"/>
                </a:solidFill>
                <a:effectLst/>
                <a:latin typeface="+mn-lt"/>
                <a:ea typeface="+mn-ea"/>
                <a:cs typeface="+mn-cs"/>
              </a:rPr>
              <a:t>Con el uso de las computadoras han aparecido nuevas formas de aprendizaje para la enseñanza de las ciencias básicas que posibilitan su acercamiento a alumnos.</a:t>
            </a:r>
          </a:p>
          <a:p>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TICs</a:t>
            </a:r>
            <a:r>
              <a:rPr lang="es-ES" sz="1200" kern="1200" dirty="0" smtClean="0">
                <a:solidFill>
                  <a:schemeClr val="tx1"/>
                </a:solidFill>
                <a:effectLst/>
                <a:latin typeface="+mn-lt"/>
                <a:ea typeface="+mn-ea"/>
                <a:cs typeface="+mn-cs"/>
              </a:rPr>
              <a:t>) aparecen como recursos didácticos a través de entornos virtuales tales como laboratorios virtuales y simuladores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La escuela superior Naval es un</a:t>
            </a:r>
            <a:r>
              <a:rPr lang="es-CL" baseline="0" dirty="0" smtClean="0"/>
              <a:t> instituto de formación militar encargado de entregar lideres que formen parte de las dotaciones de los buques de guerra y que cumplan con las competencias profesionales que se enmarcan dentro del perfil de un oficial de marina para poder cumplir con las operaciones navales que como fuerza naval se le asigna. No obstante a pesar de que reciben durante sus años de formación materias navales, estos no cumplen con las competencias suficientes para poder desenvolverse en el puente de gobierno de una unidad naval. Por lo cual es de suma importancia el desarrollo de un ambiente virtual de bajo costo donde se logra incorporar y relacionar los factores tiempo, fuerza y espacio  simulando el dinamismo propio de la navegación y poder visualizar los efectos de las decisiones tomadas como oficiales de guardia en el puente de mando de la unidad.</a:t>
            </a:r>
            <a:endParaRPr lang="es-PE" dirty="0"/>
          </a:p>
        </p:txBody>
      </p:sp>
      <p:sp>
        <p:nvSpPr>
          <p:cNvPr id="4" name="3 Marcador de número de diapositiva"/>
          <p:cNvSpPr>
            <a:spLocks noGrp="1"/>
          </p:cNvSpPr>
          <p:nvPr>
            <p:ph type="sldNum" sz="quarter" idx="10"/>
          </p:nvPr>
        </p:nvSpPr>
        <p:spPr/>
        <p:txBody>
          <a:bodyPr/>
          <a:lstStyle/>
          <a:p>
            <a:fld id="{BED9135F-E4C0-4E14-8957-874265C89625}" type="slidenum">
              <a:rPr lang="es-PE" smtClean="0"/>
              <a:t>8</a:t>
            </a:fld>
            <a:endParaRPr lang="es-PE"/>
          </a:p>
        </p:txBody>
      </p:sp>
    </p:spTree>
    <p:extLst>
      <p:ext uri="{BB962C8B-B14F-4D97-AF65-F5344CB8AC3E}">
        <p14:creationId xmlns:p14="http://schemas.microsoft.com/office/powerpoint/2010/main" val="141935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La</a:t>
            </a:r>
            <a:r>
              <a:rPr lang="es-CL" baseline="0" dirty="0" smtClean="0"/>
              <a:t> implementación de un simulador del puente de mando a </a:t>
            </a:r>
            <a:r>
              <a:rPr lang="es-CL" baseline="0" dirty="0" err="1" smtClean="0"/>
              <a:t>traves</a:t>
            </a:r>
            <a:r>
              <a:rPr lang="es-CL" baseline="0" dirty="0" smtClean="0"/>
              <a:t> del uso de medios virtuales de bajo costo permitirá potencializar el entrenamiento de los guardiamarinas de segundo, </a:t>
            </a:r>
            <a:r>
              <a:rPr lang="es-CL" baseline="0" dirty="0" err="1" smtClean="0"/>
              <a:t>terccero</a:t>
            </a:r>
            <a:r>
              <a:rPr lang="es-CL" baseline="0" dirty="0" smtClean="0"/>
              <a:t> y cuarto año de la escuela superior naval en lo concerniente a </a:t>
            </a:r>
            <a:r>
              <a:rPr lang="es-CL" baseline="0" dirty="0" err="1" smtClean="0"/>
              <a:t>navegacion</a:t>
            </a:r>
            <a:r>
              <a:rPr lang="es-CL" baseline="0" dirty="0" smtClean="0"/>
              <a:t> y maniobra de buques, aspectos inherentes a las capacidades de un </a:t>
            </a:r>
            <a:r>
              <a:rPr lang="es-CL" baseline="0" dirty="0" err="1" smtClean="0"/>
              <a:t>oficcial</a:t>
            </a:r>
            <a:r>
              <a:rPr lang="es-CL" baseline="0" dirty="0" smtClean="0"/>
              <a:t> de guardia en el puente de gobierno</a:t>
            </a:r>
            <a:endParaRPr lang="es-PE" dirty="0"/>
          </a:p>
        </p:txBody>
      </p:sp>
      <p:sp>
        <p:nvSpPr>
          <p:cNvPr id="4" name="3 Marcador de número de diapositiva"/>
          <p:cNvSpPr>
            <a:spLocks noGrp="1"/>
          </p:cNvSpPr>
          <p:nvPr>
            <p:ph type="sldNum" sz="quarter" idx="10"/>
          </p:nvPr>
        </p:nvSpPr>
        <p:spPr/>
        <p:txBody>
          <a:bodyPr/>
          <a:lstStyle/>
          <a:p>
            <a:fld id="{BED9135F-E4C0-4E14-8957-874265C89625}" type="slidenum">
              <a:rPr lang="es-PE" smtClean="0"/>
              <a:t>9</a:t>
            </a:fld>
            <a:endParaRPr lang="es-PE"/>
          </a:p>
        </p:txBody>
      </p:sp>
    </p:spTree>
    <p:extLst>
      <p:ext uri="{BB962C8B-B14F-4D97-AF65-F5344CB8AC3E}">
        <p14:creationId xmlns:p14="http://schemas.microsoft.com/office/powerpoint/2010/main" val="302718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12</a:t>
            </a:fld>
            <a:endParaRPr lang="es-EC"/>
          </a:p>
        </p:txBody>
      </p:sp>
    </p:spTree>
    <p:extLst>
      <p:ext uri="{BB962C8B-B14F-4D97-AF65-F5344CB8AC3E}">
        <p14:creationId xmlns:p14="http://schemas.microsoft.com/office/powerpoint/2010/main" val="282295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F5086B74-C6B4-46D7-A229-AF8EF03F1411}" type="datetime1">
              <a:rPr lang="es-PE" smtClean="0"/>
              <a:t>05/12/2016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300194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D934981-B3DC-4B19-86F3-78A7EC3DAAB9}" type="datetime1">
              <a:rPr lang="es-PE" smtClean="0"/>
              <a:t>05/12/2016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425255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4FD48AE0-F8E1-4E5E-AE03-702B078983B2}" type="datetime1">
              <a:rPr lang="es-PE" smtClean="0"/>
              <a:t>05/12/2016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93015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A720432-59A1-4891-88E0-DE00C2E67C0F}" type="datetime1">
              <a:rPr lang="es-PE" smtClean="0"/>
              <a:t>05/12/2016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27633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266E80-44B8-4FBF-A358-215C2B393085}" type="datetime1">
              <a:rPr lang="es-PE" smtClean="0"/>
              <a:t>05/12/2016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338237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0A9BCAEB-45DB-4DC6-8299-E3B44DDB9FCF}" type="datetime1">
              <a:rPr lang="es-PE" smtClean="0"/>
              <a:t>05/12/2016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304020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CB8735CE-74EB-4F96-BEE1-BFC8A7C6C08E}" type="datetime1">
              <a:rPr lang="es-PE" smtClean="0"/>
              <a:t>05/12/2016</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281114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16A3A8F3-5A0C-453D-A23E-EE9563225145}" type="datetime1">
              <a:rPr lang="es-PE" smtClean="0"/>
              <a:t>05/12/2016</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84691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24322E-9F0D-4653-8E5C-150FA0A99D69}" type="datetime1">
              <a:rPr lang="es-PE" smtClean="0"/>
              <a:t>05/12/2016</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402945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99AFF3-D039-4896-B238-E7F8820D07D3}" type="datetime1">
              <a:rPr lang="es-PE" smtClean="0"/>
              <a:t>05/12/2016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12622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247C0C-0D15-4176-A0B3-E4E11C36B53E}" type="datetime1">
              <a:rPr lang="es-PE" smtClean="0"/>
              <a:t>05/12/2016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92F4FDC-6ED7-4A2D-B54E-7992F61D3788}" type="slidenum">
              <a:rPr lang="es-PE" smtClean="0"/>
              <a:t>‹Nº›</a:t>
            </a:fld>
            <a:endParaRPr lang="es-PE"/>
          </a:p>
        </p:txBody>
      </p:sp>
    </p:spTree>
    <p:extLst>
      <p:ext uri="{BB962C8B-B14F-4D97-AF65-F5344CB8AC3E}">
        <p14:creationId xmlns:p14="http://schemas.microsoft.com/office/powerpoint/2010/main" val="363277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817EC-5F03-4DAE-916D-6E2549BF656C}" type="datetime1">
              <a:rPr lang="es-PE" smtClean="0"/>
              <a:t>05/12/2016</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F4FDC-6ED7-4A2D-B54E-7992F61D3788}" type="slidenum">
              <a:rPr lang="es-PE" smtClean="0"/>
              <a:t>‹Nº›</a:t>
            </a:fld>
            <a:endParaRPr lang="es-PE"/>
          </a:p>
        </p:txBody>
      </p:sp>
    </p:spTree>
    <p:extLst>
      <p:ext uri="{BB962C8B-B14F-4D97-AF65-F5344CB8AC3E}">
        <p14:creationId xmlns:p14="http://schemas.microsoft.com/office/powerpoint/2010/main" val="132854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3.wdp"/><Relationship Id="rId7" Type="http://schemas.openxmlformats.org/officeDocument/2006/relationships/diagramColors" Target="../diagrams/colors1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7.JPG"/><Relationship Id="rId7" Type="http://schemas.openxmlformats.org/officeDocument/2006/relationships/diagramColors" Target="../diagrams/colors19.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6.png"/><Relationship Id="rId7"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6.xml"/><Relationship Id="rId5" Type="http://schemas.openxmlformats.org/officeDocument/2006/relationships/image" Target="../media/image7.png"/><Relationship Id="rId10" Type="http://schemas.openxmlformats.org/officeDocument/2006/relationships/diagramColors" Target="../diagrams/colors6.xml"/><Relationship Id="rId4" Type="http://schemas.microsoft.com/office/2007/relationships/hdphoto" Target="../media/hdphoto1.wdp"/><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2966"/>
            <a:ext cx="3240360" cy="8368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4921423" y="188640"/>
            <a:ext cx="3539009" cy="1227468"/>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467545" y="1847563"/>
            <a:ext cx="8424936" cy="3477875"/>
          </a:xfrm>
          <a:prstGeom prst="rect">
            <a:avLst/>
          </a:prstGeom>
          <a:noFill/>
        </p:spPr>
        <p:txBody>
          <a:bodyPr wrap="square" rtlCol="0">
            <a:spAutoFit/>
          </a:bodyPr>
          <a:lstStyle/>
          <a:p>
            <a:pPr algn="ctr"/>
            <a:r>
              <a:rPr lang="es-ES" sz="4400" b="1" dirty="0"/>
              <a:t>ENTORNO VIRTUAL EMPLEANDO SIMULADOR  COMERCIAL  DE NAVEGACIÓN   PARA  LA  FORMACIÓN  DE GUARDIAMARINAS</a:t>
            </a:r>
            <a:endParaRPr lang="es-EC" sz="4000" dirty="0"/>
          </a:p>
        </p:txBody>
      </p:sp>
      <p:sp>
        <p:nvSpPr>
          <p:cNvPr id="5" name="CuadroTexto 4"/>
          <p:cNvSpPr txBox="1"/>
          <p:nvPr/>
        </p:nvSpPr>
        <p:spPr>
          <a:xfrm>
            <a:off x="2916197" y="5361919"/>
            <a:ext cx="3752053" cy="1477328"/>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ELABORADO POR: </a:t>
            </a:r>
          </a:p>
          <a:p>
            <a:pPr algn="ctr"/>
            <a:r>
              <a:rPr lang="es-EC" b="1" dirty="0" smtClean="0">
                <a:effectLst>
                  <a:outerShdw blurRad="38100" dist="38100" dir="2700000" algn="tl">
                    <a:srgbClr val="000000">
                      <a:alpha val="43137"/>
                    </a:srgbClr>
                  </a:outerShdw>
                </a:effectLst>
              </a:rPr>
              <a:t>BRITEN JUSTIN MENDIETA PÉREZ</a:t>
            </a:r>
          </a:p>
          <a:p>
            <a:pPr algn="ctr"/>
            <a:endParaRPr lang="es-EC" b="1" dirty="0">
              <a:effectLst>
                <a:outerShdw blurRad="38100" dist="38100" dir="2700000" algn="tl">
                  <a:srgbClr val="000000">
                    <a:alpha val="43137"/>
                  </a:srgbClr>
                </a:outerShdw>
              </a:effectLst>
            </a:endParaRPr>
          </a:p>
          <a:p>
            <a:pPr algn="ctr"/>
            <a:r>
              <a:rPr lang="es-EC" b="1" dirty="0" smtClean="0">
                <a:effectLst>
                  <a:outerShdw blurRad="38100" dist="38100" dir="2700000" algn="tl">
                    <a:srgbClr val="000000">
                      <a:alpha val="43137"/>
                    </a:srgbClr>
                  </a:outerShdw>
                </a:effectLst>
              </a:rPr>
              <a:t>DIRECTOR:</a:t>
            </a:r>
          </a:p>
          <a:p>
            <a:pPr algn="ctr"/>
            <a:r>
              <a:rPr lang="es-EC" b="1" dirty="0" smtClean="0">
                <a:effectLst>
                  <a:outerShdw blurRad="38100" dist="38100" dir="2700000" algn="tl">
                    <a:srgbClr val="000000">
                      <a:alpha val="43137"/>
                    </a:srgbClr>
                  </a:outerShdw>
                </a:effectLst>
              </a:rPr>
              <a:t>CPCB-SS OSCAR BARRIONUEVO VACA</a:t>
            </a:r>
            <a:endParaRPr lang="es-EC" b="1" dirty="0">
              <a:effectLst>
                <a:outerShdw blurRad="38100" dist="38100" dir="2700000" algn="tl">
                  <a:srgbClr val="000000">
                    <a:alpha val="43137"/>
                  </a:srgbClr>
                </a:outerShdw>
              </a:effectLst>
            </a:endParaRPr>
          </a:p>
        </p:txBody>
      </p:sp>
      <p:sp>
        <p:nvSpPr>
          <p:cNvPr id="2" name="1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758167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1145657060"/>
              </p:ext>
            </p:extLst>
          </p:nvPr>
        </p:nvGraphicFramePr>
        <p:xfrm>
          <a:off x="903248"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sp>
        <p:nvSpPr>
          <p:cNvPr id="2" name="1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10</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1550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1 Grupo"/>
          <p:cNvGrpSpPr/>
          <p:nvPr/>
        </p:nvGrpSpPr>
        <p:grpSpPr>
          <a:xfrm>
            <a:off x="467544" y="944722"/>
            <a:ext cx="7665457" cy="2808313"/>
            <a:chOff x="434935" y="933920"/>
            <a:chExt cx="7665457" cy="1486754"/>
          </a:xfrm>
        </p:grpSpPr>
        <p:sp>
          <p:nvSpPr>
            <p:cNvPr id="4" name="3 Rectángulo redondeado"/>
            <p:cNvSpPr/>
            <p:nvPr/>
          </p:nvSpPr>
          <p:spPr>
            <a:xfrm>
              <a:off x="434935" y="933920"/>
              <a:ext cx="2376264" cy="334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GENERAL</a:t>
              </a:r>
            </a:p>
          </p:txBody>
        </p:sp>
        <p:sp>
          <p:nvSpPr>
            <p:cNvPr id="5" name="4 Rectángulo redondeado"/>
            <p:cNvSpPr/>
            <p:nvPr/>
          </p:nvSpPr>
          <p:spPr>
            <a:xfrm>
              <a:off x="899592" y="1268546"/>
              <a:ext cx="7200800" cy="1152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ES" sz="2000" dirty="0" smtClean="0"/>
                <a:t>Proponer el desarrollo de </a:t>
              </a:r>
              <a:r>
                <a:rPr lang="es-ES" sz="2000" dirty="0"/>
                <a:t>un ambiente virtual del puente de mando de una plataforma naval empleando </a:t>
              </a:r>
              <a:r>
                <a:rPr lang="es-ES" sz="2000" dirty="0" smtClean="0"/>
                <a:t>hardware </a:t>
              </a:r>
              <a:r>
                <a:rPr lang="es-ES" sz="2000" dirty="0"/>
                <a:t>y </a:t>
              </a:r>
              <a:r>
                <a:rPr lang="es-ES" sz="2000" dirty="0" smtClean="0"/>
                <a:t>software de tipo comercial </a:t>
              </a:r>
              <a:r>
                <a:rPr lang="es-ES" sz="2000" dirty="0"/>
                <a:t>para la formación de los guardiamarinas como oficiales de guardia.</a:t>
              </a:r>
              <a:endParaRPr lang="es-PE" sz="2000" dirty="0"/>
            </a:p>
          </p:txBody>
        </p:sp>
      </p:grpSp>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smtClean="0"/>
              <a:t>OBJETIVOS</a:t>
            </a:r>
            <a:endParaRPr lang="es-PE" sz="2800" dirty="0"/>
          </a:p>
          <a:p>
            <a:pPr algn="ctr"/>
            <a:endParaRPr lang="es-EC" sz="2800" b="1" dirty="0">
              <a:latin typeface="Consolas" panose="020B0609020204030204" pitchFamily="49" charset="0"/>
              <a:cs typeface="Consolas" panose="020B0609020204030204" pitchFamily="49" charset="0"/>
            </a:endParaRPr>
          </a:p>
        </p:txBody>
      </p:sp>
      <p:sp>
        <p:nvSpPr>
          <p:cNvPr id="6" name="5 Marcador de número de diapositiva"/>
          <p:cNvSpPr>
            <a:spLocks noGrp="1"/>
          </p:cNvSpPr>
          <p:nvPr>
            <p:ph type="sldNum" sz="quarter" idx="12"/>
          </p:nvPr>
        </p:nvSpPr>
        <p:spPr>
          <a:xfrm>
            <a:off x="6830888" y="6372997"/>
            <a:ext cx="2133600" cy="365125"/>
          </a:xfrm>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11</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object 6"/>
          <p:cNvSpPr/>
          <p:nvPr/>
        </p:nvSpPr>
        <p:spPr>
          <a:xfrm>
            <a:off x="827584" y="3861048"/>
            <a:ext cx="7414259" cy="2835780"/>
          </a:xfrm>
          <a:prstGeom prst="rect">
            <a:avLst/>
          </a:prstGeom>
          <a:blipFill>
            <a:blip r:embed="rId3" cstate="print"/>
            <a:stretch>
              <a:fillRect/>
            </a:stretch>
          </a:blipFill>
          <a:effectLst>
            <a:softEdge rad="317500"/>
          </a:effectLst>
        </p:spPr>
        <p:txBody>
          <a:bodyPr wrap="square" lIns="0" tIns="0" rIns="0" bIns="0" rtlCol="0">
            <a:noAutofit/>
          </a:bodyPr>
          <a:lstStyle/>
          <a:p>
            <a:endParaRPr/>
          </a:p>
        </p:txBody>
      </p:sp>
    </p:spTree>
    <p:extLst>
      <p:ext uri="{BB962C8B-B14F-4D97-AF65-F5344CB8AC3E}">
        <p14:creationId xmlns:p14="http://schemas.microsoft.com/office/powerpoint/2010/main" val="27755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2 Grupo"/>
          <p:cNvGrpSpPr/>
          <p:nvPr/>
        </p:nvGrpSpPr>
        <p:grpSpPr>
          <a:xfrm>
            <a:off x="341933" y="1013941"/>
            <a:ext cx="8784976" cy="5521924"/>
            <a:chOff x="395536" y="2492896"/>
            <a:chExt cx="8280920" cy="4041830"/>
          </a:xfrm>
        </p:grpSpPr>
        <p:sp>
          <p:nvSpPr>
            <p:cNvPr id="10" name="9 Rectángulo redondeado"/>
            <p:cNvSpPr/>
            <p:nvPr/>
          </p:nvSpPr>
          <p:spPr>
            <a:xfrm>
              <a:off x="899593" y="3356992"/>
              <a:ext cx="7776863" cy="317773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540000" lvl="1" indent="-285750" algn="just">
                <a:buFont typeface="Arial" panose="020B0604020202020204" pitchFamily="34" charset="0"/>
                <a:buChar char="•"/>
              </a:pPr>
              <a:r>
                <a:rPr lang="es-ES" sz="2000" dirty="0" smtClean="0"/>
                <a:t>Estudiar </a:t>
              </a:r>
              <a:r>
                <a:rPr lang="es-ES" sz="2000" dirty="0"/>
                <a:t>el nivel de entrenamiento y preparación de los futuros oficiales de marina para el desenvolvimiento en el puente de mando en una plataforma naval.</a:t>
              </a:r>
              <a:endParaRPr lang="es-PE" sz="1400" dirty="0"/>
            </a:p>
            <a:p>
              <a:pPr marL="540000" lvl="1" indent="-285750" algn="just">
                <a:buFont typeface="Arial" panose="020B0604020202020204" pitchFamily="34" charset="0"/>
                <a:buChar char="•"/>
              </a:pPr>
              <a:r>
                <a:rPr lang="es-ES" sz="2000" dirty="0" smtClean="0"/>
                <a:t>Diagnosticar las limitaciones que afectan al proceso de enseñanza-aprendizaje en las asignaturas relacionadas a este proyecto por medio del análisis de la malla curricular, sílabos y unidades de competencia.</a:t>
              </a:r>
              <a:endParaRPr lang="es-PE" sz="1400" dirty="0"/>
            </a:p>
            <a:p>
              <a:pPr marL="540000" lvl="1" indent="-285750" algn="just">
                <a:buFont typeface="Arial" panose="020B0604020202020204" pitchFamily="34" charset="0"/>
                <a:buChar char="•"/>
              </a:pPr>
              <a:r>
                <a:rPr lang="es-ES" sz="2000" dirty="0" smtClean="0"/>
                <a:t>Proponer la implementación de </a:t>
              </a:r>
              <a:r>
                <a:rPr lang="es-ES" sz="2000" dirty="0"/>
                <a:t>un ambiente virtual de bajo costo a través del uso de simulador comercial acorde a los requerimientos del entrenamiento en navegación y maniobra de buques como oficial de guardia en puente en las dotaciones de las unidades navales.</a:t>
              </a:r>
              <a:endParaRPr lang="es-PE" sz="1400" dirty="0"/>
            </a:p>
          </p:txBody>
        </p:sp>
        <p:sp>
          <p:nvSpPr>
            <p:cNvPr id="8" name="7 Rectángulo redondeado"/>
            <p:cNvSpPr/>
            <p:nvPr/>
          </p:nvSpPr>
          <p:spPr>
            <a:xfrm>
              <a:off x="395536" y="2492896"/>
              <a:ext cx="23762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ESPECÍFICOS</a:t>
              </a:r>
              <a:endParaRPr lang="es-EC"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pSp>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smtClean="0"/>
              <a:t>OBJETIVOS</a:t>
            </a:r>
            <a:endParaRPr lang="es-PE" sz="2800" dirty="0"/>
          </a:p>
          <a:p>
            <a:pPr algn="ctr"/>
            <a:endParaRPr lang="es-EC" sz="2800" b="1" dirty="0">
              <a:latin typeface="Consolas" panose="020B0609020204030204" pitchFamily="49" charset="0"/>
              <a:cs typeface="Consolas" panose="020B0609020204030204" pitchFamily="49" charset="0"/>
            </a:endParaRPr>
          </a:p>
        </p:txBody>
      </p:sp>
      <p:sp>
        <p:nvSpPr>
          <p:cNvPr id="6" name="5 Marcador de número de diapositiva"/>
          <p:cNvSpPr>
            <a:spLocks noGrp="1"/>
          </p:cNvSpPr>
          <p:nvPr>
            <p:ph type="sldNum" sz="quarter" idx="12"/>
          </p:nvPr>
        </p:nvSpPr>
        <p:spPr>
          <a:xfrm>
            <a:off x="6830888" y="6372997"/>
            <a:ext cx="2133600" cy="365125"/>
          </a:xfrm>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12</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119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a:t>MARCO TEÓRICO</a:t>
            </a:r>
          </a:p>
          <a:p>
            <a:pPr algn="r"/>
            <a:endParaRPr lang="es-EC" sz="2800" b="1" dirty="0">
              <a:latin typeface="Consolas" panose="020B0609020204030204" pitchFamily="49" charset="0"/>
              <a:cs typeface="Consolas" panose="020B0609020204030204" pitchFamily="49" charset="0"/>
            </a:endParaRPr>
          </a:p>
        </p:txBody>
      </p:sp>
      <p:graphicFrame>
        <p:nvGraphicFramePr>
          <p:cNvPr id="2" name="1 Diagrama"/>
          <p:cNvGraphicFramePr/>
          <p:nvPr>
            <p:extLst>
              <p:ext uri="{D42A27DB-BD31-4B8C-83A1-F6EECF244321}">
                <p14:modId xmlns:p14="http://schemas.microsoft.com/office/powerpoint/2010/main" val="1919107788"/>
              </p:ext>
            </p:extLst>
          </p:nvPr>
        </p:nvGraphicFramePr>
        <p:xfrm>
          <a:off x="467544" y="1484784"/>
          <a:ext cx="8671683"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13</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CuadroTexto"/>
          <p:cNvSpPr txBox="1"/>
          <p:nvPr/>
        </p:nvSpPr>
        <p:spPr>
          <a:xfrm>
            <a:off x="1763688" y="833156"/>
            <a:ext cx="4558043" cy="523220"/>
          </a:xfrm>
          <a:prstGeom prst="rect">
            <a:avLst/>
          </a:prstGeom>
          <a:noFill/>
        </p:spPr>
        <p:txBody>
          <a:bodyPr wrap="none" rtlCol="0">
            <a:spAutoFit/>
          </a:bodyPr>
          <a:lstStyle/>
          <a:p>
            <a:r>
              <a:rPr lang="es-C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OBJETIVOS INSTITUCIONALES</a:t>
            </a:r>
            <a:endParaRPr lang="es-P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248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a:t>MARCO TEÓRICO</a:t>
            </a:r>
          </a:p>
          <a:p>
            <a:pPr algn="r"/>
            <a:endParaRPr lang="es-EC" sz="2800" b="1" dirty="0">
              <a:latin typeface="Consolas" panose="020B0609020204030204" pitchFamily="49" charset="0"/>
              <a:cs typeface="Consolas" panose="020B0609020204030204" pitchFamily="49" charset="0"/>
            </a:endParaRPr>
          </a:p>
        </p:txBody>
      </p:sp>
      <p:graphicFrame>
        <p:nvGraphicFramePr>
          <p:cNvPr id="6" name="5 Diagrama"/>
          <p:cNvGraphicFramePr/>
          <p:nvPr>
            <p:extLst>
              <p:ext uri="{D42A27DB-BD31-4B8C-83A1-F6EECF244321}">
                <p14:modId xmlns:p14="http://schemas.microsoft.com/office/powerpoint/2010/main" val="220654139"/>
              </p:ext>
            </p:extLst>
          </p:nvPr>
        </p:nvGraphicFramePr>
        <p:xfrm>
          <a:off x="995771" y="834098"/>
          <a:ext cx="7615227" cy="498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14</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100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a:t>MARCO TEÓRICO</a:t>
            </a:r>
          </a:p>
          <a:p>
            <a:pPr algn="r"/>
            <a:endParaRPr lang="es-EC" sz="2800" b="1" dirty="0">
              <a:latin typeface="Consolas" panose="020B0609020204030204" pitchFamily="49" charset="0"/>
              <a:cs typeface="Consolas" panose="020B0609020204030204" pitchFamily="49"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9013824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15</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904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1" nodeType="clickEffect">
                                  <p:stCondLst>
                                    <p:cond delay="0"/>
                                  </p:stCondLst>
                                  <p:childTnLst>
                                    <p:animEffect transition="out" filter="wheel(1)">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756334159"/>
              </p:ext>
            </p:extLst>
          </p:nvPr>
        </p:nvGraphicFramePr>
        <p:xfrm>
          <a:off x="-252536" y="443172"/>
          <a:ext cx="9391763"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a:t>MARCO TEÓRICO</a:t>
            </a:r>
          </a:p>
          <a:p>
            <a:pPr algn="r"/>
            <a:endParaRPr lang="es-EC" sz="2800" b="1" dirty="0">
              <a:latin typeface="Consolas" panose="020B0609020204030204" pitchFamily="49" charset="0"/>
              <a:cs typeface="Consolas" panose="020B0609020204030204" pitchFamily="49" charset="0"/>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16</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94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12723" t="35129" r="44747" b="16164"/>
          <a:stretch/>
        </p:blipFill>
        <p:spPr bwMode="auto">
          <a:xfrm>
            <a:off x="453541" y="833156"/>
            <a:ext cx="8728686" cy="602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4189125906"/>
              </p:ext>
            </p:extLst>
          </p:nvPr>
        </p:nvGraphicFramePr>
        <p:xfrm>
          <a:off x="71525" y="980728"/>
          <a:ext cx="9139226" cy="5592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lvl="0" algn="r"/>
            <a:r>
              <a:rPr lang="es-EC" sz="2800" dirty="0"/>
              <a:t>MARCO TEÓRICO</a:t>
            </a:r>
          </a:p>
          <a:p>
            <a:pPr algn="r"/>
            <a:endParaRPr lang="es-EC" sz="2800" b="1" dirty="0">
              <a:latin typeface="Consolas" panose="020B0609020204030204" pitchFamily="49" charset="0"/>
              <a:cs typeface="Consolas" panose="020B0609020204030204" pitchFamily="49" charset="0"/>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17</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395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035385289"/>
              </p:ext>
            </p:extLst>
          </p:nvPr>
        </p:nvGraphicFramePr>
        <p:xfrm>
          <a:off x="397197" y="0"/>
          <a:ext cx="8746803"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capacitacion oficiales de marina"/>
          <p:cNvPicPr>
            <a:picLocks noChangeAspect="1" noChangeArrowheads="1"/>
          </p:cNvPicPr>
          <p:nvPr/>
        </p:nvPicPr>
        <p:blipFill rotWithShape="1">
          <a:blip r:embed="rId7">
            <a:extLst>
              <a:ext uri="{28A0092B-C50C-407E-A947-70E740481C1C}">
                <a14:useLocalDpi xmlns:a14="http://schemas.microsoft.com/office/drawing/2010/main" val="0"/>
              </a:ext>
            </a:extLst>
          </a:blip>
          <a:srcRect l="9073"/>
          <a:stretch/>
        </p:blipFill>
        <p:spPr bwMode="auto">
          <a:xfrm>
            <a:off x="2915816" y="980728"/>
            <a:ext cx="6357720" cy="19477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800" dirty="0"/>
              <a:t>MARCO</a:t>
            </a:r>
            <a:r>
              <a:rPr lang="es-EC" sz="2800" b="1" dirty="0" smtClean="0">
                <a:latin typeface="Consolas" panose="020B0609020204030204" pitchFamily="49" charset="0"/>
                <a:cs typeface="Consolas" panose="020B0609020204030204" pitchFamily="49" charset="0"/>
              </a:rPr>
              <a:t> </a:t>
            </a:r>
            <a:r>
              <a:rPr lang="es-EC" sz="2800" dirty="0"/>
              <a:t>LEGAL</a:t>
            </a:r>
          </a:p>
        </p:txBody>
      </p:sp>
      <p:sp>
        <p:nvSpPr>
          <p:cNvPr id="7" name="6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18</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965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b="32712"/>
          <a:stretch/>
        </p:blipFill>
        <p:spPr bwMode="auto">
          <a:xfrm>
            <a:off x="395536" y="833156"/>
            <a:ext cx="8756978" cy="596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1171873945"/>
              </p:ext>
            </p:extLst>
          </p:nvPr>
        </p:nvGraphicFramePr>
        <p:xfrm>
          <a:off x="-612576" y="833156"/>
          <a:ext cx="9139226" cy="6024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800" dirty="0"/>
              <a:t>MARCO</a:t>
            </a:r>
            <a:r>
              <a:rPr lang="es-EC" sz="2800" b="1" dirty="0" smtClean="0">
                <a:latin typeface="Consolas" panose="020B0609020204030204" pitchFamily="49" charset="0"/>
                <a:cs typeface="Consolas" panose="020B0609020204030204" pitchFamily="49" charset="0"/>
              </a:rPr>
              <a:t> </a:t>
            </a:r>
            <a:r>
              <a:rPr lang="es-EC" sz="2800" dirty="0"/>
              <a:t>LEGAL</a:t>
            </a:r>
          </a:p>
        </p:txBody>
      </p:sp>
      <p:sp>
        <p:nvSpPr>
          <p:cNvPr id="7" name="6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19</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944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Diagrama 3"/>
          <p:cNvGraphicFramePr>
            <a:graphicFrameLocks noGrp="1"/>
          </p:cNvGraphicFramePr>
          <p:nvPr>
            <p:ph idx="1"/>
            <p:extLst>
              <p:ext uri="{D42A27DB-BD31-4B8C-83A1-F6EECF244321}">
                <p14:modId xmlns:p14="http://schemas.microsoft.com/office/powerpoint/2010/main" val="1560589773"/>
              </p:ext>
            </p:extLst>
          </p:nvPr>
        </p:nvGraphicFramePr>
        <p:xfrm>
          <a:off x="683568" y="1124744"/>
          <a:ext cx="5636865" cy="5046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292F4FDC-6ED7-4A2D-B54E-7992F61D3788}" type="slidenum">
              <a:rPr lang="es-PE" sz="1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1424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5325206-2E2C-47C6-815C-D32E98F527BE}"/>
                                            </p:graphicEl>
                                          </p:spTgt>
                                        </p:tgtEl>
                                        <p:attrNameLst>
                                          <p:attrName>style.visibility</p:attrName>
                                        </p:attrNameLst>
                                      </p:cBhvr>
                                      <p:to>
                                        <p:strVal val="visible"/>
                                      </p:to>
                                    </p:set>
                                    <p:anim calcmode="lin" valueType="num">
                                      <p:cBhvr additive="base">
                                        <p:cTn id="7" dur="500" fill="hold"/>
                                        <p:tgtEl>
                                          <p:spTgt spid="5">
                                            <p:graphicEl>
                                              <a:dgm id="{A5325206-2E2C-47C6-815C-D32E98F527B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5325206-2E2C-47C6-815C-D32E98F527B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D9E1D03-93CD-462C-8E57-35DEFD13C374}"/>
                                            </p:graphicEl>
                                          </p:spTgt>
                                        </p:tgtEl>
                                        <p:attrNameLst>
                                          <p:attrName>style.visibility</p:attrName>
                                        </p:attrNameLst>
                                      </p:cBhvr>
                                      <p:to>
                                        <p:strVal val="visible"/>
                                      </p:to>
                                    </p:set>
                                    <p:anim calcmode="lin" valueType="num">
                                      <p:cBhvr additive="base">
                                        <p:cTn id="13" dur="500" fill="hold"/>
                                        <p:tgtEl>
                                          <p:spTgt spid="5">
                                            <p:graphicEl>
                                              <a:dgm id="{2D9E1D03-93CD-462C-8E57-35DEFD13C37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D9E1D03-93CD-462C-8E57-35DEFD13C37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81CECB0A-0472-4CE5-9967-4B4DB5F887C4}"/>
                                            </p:graphicEl>
                                          </p:spTgt>
                                        </p:tgtEl>
                                        <p:attrNameLst>
                                          <p:attrName>style.visibility</p:attrName>
                                        </p:attrNameLst>
                                      </p:cBhvr>
                                      <p:to>
                                        <p:strVal val="visible"/>
                                      </p:to>
                                    </p:set>
                                    <p:anim calcmode="lin" valueType="num">
                                      <p:cBhvr additive="base">
                                        <p:cTn id="19" dur="500" fill="hold"/>
                                        <p:tgtEl>
                                          <p:spTgt spid="5">
                                            <p:graphicEl>
                                              <a:dgm id="{81CECB0A-0472-4CE5-9967-4B4DB5F887C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81CECB0A-0472-4CE5-9967-4B4DB5F887C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2A15B77D-78E9-44C9-B8F4-59F01F1C5F57}"/>
                                            </p:graphicEl>
                                          </p:spTgt>
                                        </p:tgtEl>
                                        <p:attrNameLst>
                                          <p:attrName>style.visibility</p:attrName>
                                        </p:attrNameLst>
                                      </p:cBhvr>
                                      <p:to>
                                        <p:strVal val="visible"/>
                                      </p:to>
                                    </p:set>
                                    <p:anim calcmode="lin" valueType="num">
                                      <p:cBhvr additive="base">
                                        <p:cTn id="25" dur="500" fill="hold"/>
                                        <p:tgtEl>
                                          <p:spTgt spid="5">
                                            <p:graphicEl>
                                              <a:dgm id="{2A15B77D-78E9-44C9-B8F4-59F01F1C5F5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2A15B77D-78E9-44C9-B8F4-59F01F1C5F5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6FBDD663-0407-4C5B-A507-98CC2A10320F}"/>
                                            </p:graphicEl>
                                          </p:spTgt>
                                        </p:tgtEl>
                                        <p:attrNameLst>
                                          <p:attrName>style.visibility</p:attrName>
                                        </p:attrNameLst>
                                      </p:cBhvr>
                                      <p:to>
                                        <p:strVal val="visible"/>
                                      </p:to>
                                    </p:set>
                                    <p:anim calcmode="lin" valueType="num">
                                      <p:cBhvr additive="base">
                                        <p:cTn id="31" dur="500" fill="hold"/>
                                        <p:tgtEl>
                                          <p:spTgt spid="5">
                                            <p:graphicEl>
                                              <a:dgm id="{6FBDD663-0407-4C5B-A507-98CC2A10320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6FBDD663-0407-4C5B-A507-98CC2A10320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5A8056BE-C5C7-491F-A62B-A389570362FD}"/>
                                            </p:graphicEl>
                                          </p:spTgt>
                                        </p:tgtEl>
                                        <p:attrNameLst>
                                          <p:attrName>style.visibility</p:attrName>
                                        </p:attrNameLst>
                                      </p:cBhvr>
                                      <p:to>
                                        <p:strVal val="visible"/>
                                      </p:to>
                                    </p:set>
                                    <p:anim calcmode="lin" valueType="num">
                                      <p:cBhvr additive="base">
                                        <p:cTn id="37" dur="500" fill="hold"/>
                                        <p:tgtEl>
                                          <p:spTgt spid="5">
                                            <p:graphicEl>
                                              <a:dgm id="{5A8056BE-C5C7-491F-A62B-A389570362F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A8056BE-C5C7-491F-A62B-A389570362F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3D02116F-4061-4A61-B411-D46FED2B093F}"/>
                                            </p:graphicEl>
                                          </p:spTgt>
                                        </p:tgtEl>
                                        <p:attrNameLst>
                                          <p:attrName>style.visibility</p:attrName>
                                        </p:attrNameLst>
                                      </p:cBhvr>
                                      <p:to>
                                        <p:strVal val="visible"/>
                                      </p:to>
                                    </p:set>
                                    <p:anim calcmode="lin" valueType="num">
                                      <p:cBhvr additive="base">
                                        <p:cTn id="43" dur="500" fill="hold"/>
                                        <p:tgtEl>
                                          <p:spTgt spid="5">
                                            <p:graphicEl>
                                              <a:dgm id="{3D02116F-4061-4A61-B411-D46FED2B093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3D02116F-4061-4A61-B411-D46FED2B093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833156"/>
            <a:ext cx="874369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Almacenamiento interno"/>
          <p:cNvSpPr/>
          <p:nvPr/>
        </p:nvSpPr>
        <p:spPr>
          <a:xfrm>
            <a:off x="0" y="27384"/>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171441984"/>
              </p:ext>
            </p:extLst>
          </p:nvPr>
        </p:nvGraphicFramePr>
        <p:xfrm>
          <a:off x="197768" y="1196752"/>
          <a:ext cx="91440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800" b="1" dirty="0" smtClean="0">
                <a:latin typeface="Consolas" panose="020B0609020204030204" pitchFamily="49" charset="0"/>
                <a:cs typeface="Consolas" panose="020B0609020204030204" pitchFamily="49" charset="0"/>
              </a:rPr>
              <a:t>DESARROLLO HUMANO</a:t>
            </a:r>
            <a:endParaRPr lang="es-EC" sz="2800" b="1" dirty="0">
              <a:latin typeface="Consolas" panose="020B0609020204030204" pitchFamily="49" charset="0"/>
              <a:cs typeface="Consolas" panose="020B0609020204030204" pitchFamily="49" charset="0"/>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20</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878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grpId="1" nodeType="clickEffect">
                                  <p:stCondLst>
                                    <p:cond delay="0"/>
                                  </p:stCondLst>
                                  <p:childTnLst>
                                    <p:animEffect transition="out" filter="fade">
                                      <p:cBhvr>
                                        <p:cTn id="24" dur="2000"/>
                                        <p:tgtEl>
                                          <p:spTgt spid="5"/>
                                        </p:tgtEl>
                                      </p:cBhvr>
                                    </p:animEffect>
                                    <p:anim calcmode="lin" valueType="num">
                                      <p:cBhvr>
                                        <p:cTn id="25"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5"/>
                                        </p:tgtEl>
                                        <p:attrNameLst>
                                          <p:attrName>ppt_h</p:attrName>
                                        </p:attrNameLst>
                                      </p:cBhvr>
                                      <p:tavLst>
                                        <p:tav tm="0">
                                          <p:val>
                                            <p:strVal val="ppt_h"/>
                                          </p:val>
                                        </p:tav>
                                        <p:tav tm="100000">
                                          <p:val>
                                            <p:strVal val="ppt_h"/>
                                          </p:val>
                                        </p:tav>
                                      </p:tavLst>
                                    </p:anim>
                                    <p:set>
                                      <p:cBhvr>
                                        <p:cTn id="2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361139517"/>
              </p:ext>
            </p:extLst>
          </p:nvPr>
        </p:nvGraphicFramePr>
        <p:xfrm>
          <a:off x="197768" y="0"/>
          <a:ext cx="894623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800" b="1" dirty="0" smtClean="0">
                <a:latin typeface="Consolas" panose="020B0609020204030204" pitchFamily="49" charset="0"/>
                <a:cs typeface="Consolas" panose="020B0609020204030204" pitchFamily="49" charset="0"/>
              </a:rPr>
              <a:t>DESARROLLO HUMANO</a:t>
            </a:r>
            <a:endParaRPr lang="es-EC" sz="2800" b="1" dirty="0">
              <a:latin typeface="Consolas" panose="020B0609020204030204" pitchFamily="49" charset="0"/>
              <a:cs typeface="Consolas" panose="020B0609020204030204" pitchFamily="49" charset="0"/>
            </a:endParaRPr>
          </a:p>
        </p:txBody>
      </p:sp>
      <p:sp>
        <p:nvSpPr>
          <p:cNvPr id="10" name="9 Almacenamiento interno"/>
          <p:cNvSpPr/>
          <p:nvPr/>
        </p:nvSpPr>
        <p:spPr>
          <a:xfrm>
            <a:off x="0" y="27384"/>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7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21</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590" y="5013176"/>
            <a:ext cx="6132633" cy="17430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3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Almacenamiento interno"/>
          <p:cNvSpPr/>
          <p:nvPr/>
        </p:nvSpPr>
        <p:spPr>
          <a:xfrm>
            <a:off x="0" y="27384"/>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3" name="2 Grupo"/>
          <p:cNvGrpSpPr/>
          <p:nvPr/>
        </p:nvGrpSpPr>
        <p:grpSpPr>
          <a:xfrm>
            <a:off x="1043608" y="833156"/>
            <a:ext cx="7632848" cy="5648176"/>
            <a:chOff x="986961" y="833156"/>
            <a:chExt cx="7632848" cy="5648176"/>
          </a:xfrm>
        </p:grpSpPr>
        <p:graphicFrame>
          <p:nvGraphicFramePr>
            <p:cNvPr id="7" name="6 Diagrama"/>
            <p:cNvGraphicFramePr/>
            <p:nvPr>
              <p:extLst>
                <p:ext uri="{D42A27DB-BD31-4B8C-83A1-F6EECF244321}">
                  <p14:modId xmlns:p14="http://schemas.microsoft.com/office/powerpoint/2010/main" val="821996233"/>
                </p:ext>
              </p:extLst>
            </p:nvPr>
          </p:nvGraphicFramePr>
          <p:xfrm>
            <a:off x="986961" y="833156"/>
            <a:ext cx="7632848" cy="564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Flecha abajo"/>
            <p:cNvSpPr/>
            <p:nvPr/>
          </p:nvSpPr>
          <p:spPr>
            <a:xfrm>
              <a:off x="4499992" y="1988840"/>
              <a:ext cx="504056" cy="504056"/>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PE" dirty="0"/>
            </a:p>
          </p:txBody>
        </p:sp>
        <p:sp>
          <p:nvSpPr>
            <p:cNvPr id="9" name="8 Flecha abajo"/>
            <p:cNvSpPr/>
            <p:nvPr/>
          </p:nvSpPr>
          <p:spPr>
            <a:xfrm>
              <a:off x="4499992" y="4221088"/>
              <a:ext cx="504056" cy="504056"/>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PE" dirty="0"/>
            </a:p>
          </p:txBody>
        </p:sp>
      </p:grpSp>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800" b="1" dirty="0" smtClean="0">
                <a:latin typeface="Consolas" panose="020B0609020204030204" pitchFamily="49" charset="0"/>
                <a:cs typeface="Consolas" panose="020B0609020204030204" pitchFamily="49" charset="0"/>
              </a:rPr>
              <a:t>DESARROLLO HUMANO</a:t>
            </a:r>
            <a:endParaRPr lang="es-EC" sz="2800" b="1" dirty="0">
              <a:latin typeface="Consolas" panose="020B0609020204030204" pitchFamily="49" charset="0"/>
              <a:cs typeface="Consolas" panose="020B0609020204030204" pitchFamily="49" charset="0"/>
            </a:endParaRPr>
          </a:p>
        </p:txBody>
      </p:sp>
      <p:sp>
        <p:nvSpPr>
          <p:cNvPr id="8" name="7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22</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821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 calcmode="lin" valueType="num">
                                      <p:cBhvr>
                                        <p:cTn id="13" dur="1000"/>
                                        <p:tgtEl>
                                          <p:spTgt spid="3"/>
                                        </p:tgtEl>
                                        <p:attrNameLst>
                                          <p:attrName>style.rotation</p:attrName>
                                        </p:attrNameLst>
                                      </p:cBhvr>
                                      <p:tavLst>
                                        <p:tav tm="0">
                                          <p:val>
                                            <p:fltVal val="0"/>
                                          </p:val>
                                        </p:tav>
                                        <p:tav tm="100000">
                                          <p:val>
                                            <p:fltVal val="90"/>
                                          </p:val>
                                        </p:tav>
                                      </p:tavLst>
                                    </p:anim>
                                    <p:animEffect transition="out" filter="fad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METODOLOGÌA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3465086859"/>
              </p:ext>
            </p:extLst>
          </p:nvPr>
        </p:nvGraphicFramePr>
        <p:xfrm>
          <a:off x="715572" y="1340768"/>
          <a:ext cx="8175625"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a:xfrm>
            <a:off x="7005627" y="6381328"/>
            <a:ext cx="2133600" cy="365125"/>
          </a:xfrm>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23</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8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 name="2 Imagen"/>
          <p:cNvPicPr>
            <a:picLocks noChangeAspect="1"/>
          </p:cNvPicPr>
          <p:nvPr/>
        </p:nvPicPr>
        <p:blipFill rotWithShape="1">
          <a:blip r:embed="rId8" cstate="print">
            <a:extLst>
              <a:ext uri="{28A0092B-C50C-407E-A947-70E740481C1C}">
                <a14:useLocalDpi xmlns:a14="http://schemas.microsoft.com/office/drawing/2010/main" val="0"/>
              </a:ext>
            </a:extLst>
          </a:blip>
          <a:srcRect r="1986"/>
          <a:stretch/>
        </p:blipFill>
        <p:spPr>
          <a:xfrm>
            <a:off x="467545" y="3476526"/>
            <a:ext cx="4176463" cy="3221434"/>
          </a:xfrm>
          <a:prstGeom prst="rect">
            <a:avLst/>
          </a:prstGeom>
          <a:ln>
            <a:noFill/>
          </a:ln>
          <a:effectLst>
            <a:softEdge rad="112500"/>
          </a:effectLst>
        </p:spPr>
      </p:pic>
      <p:pic>
        <p:nvPicPr>
          <p:cNvPr id="4" name="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2228" y="3454123"/>
            <a:ext cx="4241603" cy="3181202"/>
          </a:xfrm>
          <a:prstGeom prst="rect">
            <a:avLst/>
          </a:prstGeom>
          <a:ln>
            <a:noFill/>
          </a:ln>
          <a:effectLst>
            <a:softEdge rad="112500"/>
          </a:effectLst>
        </p:spPr>
      </p:pic>
    </p:spTree>
    <p:extLst>
      <p:ext uri="{BB962C8B-B14F-4D97-AF65-F5344CB8AC3E}">
        <p14:creationId xmlns:p14="http://schemas.microsoft.com/office/powerpoint/2010/main" val="100166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42999" y="8261"/>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5" name="2 Marcador de contenido"/>
          <p:cNvSpPr>
            <a:spLocks noGrp="1"/>
          </p:cNvSpPr>
          <p:nvPr>
            <p:ph idx="1"/>
          </p:nvPr>
        </p:nvSpPr>
        <p:spPr>
          <a:xfrm>
            <a:off x="457200" y="1600201"/>
            <a:ext cx="8229600" cy="1036711"/>
          </a:xfrm>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Implementación de un simulador de navegación en la Escuela Superior Naval para la formación de guardiamarinas.</a:t>
            </a:r>
            <a:endParaRPr lang="es-PE"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a:buNone/>
            </a:pPr>
            <a:endPar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ctr">
              <a:buNone/>
            </a:pPr>
            <a:endParaRPr lang="es-EC"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2 Marcador de contenido"/>
          <p:cNvSpPr txBox="1">
            <a:spLocks/>
          </p:cNvSpPr>
          <p:nvPr/>
        </p:nvSpPr>
        <p:spPr>
          <a:xfrm>
            <a:off x="373491" y="4077072"/>
            <a:ext cx="8229600" cy="1828799"/>
          </a:xfrm>
          <a:prstGeom prst="rect">
            <a:avLst/>
          </a:prstGeom>
          <a:solidFill>
            <a:schemeClr val="tx1"/>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None/>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El entrenamiento y evaluación de los futuros Oficiales de Marina (licenciados en Ciencias Navales) en la toma de decisiones como Oficial de Guardia en el Puente se desarrollará a partir de un entorno virtual capaz de reproducir condiciones extremas o especiales que se presentan en las operaciones navales, simulando dos puentes de gobierno genéricos de unidades de superficie.</a:t>
            </a:r>
            <a:endParaRPr lang="es-P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lgn="just">
              <a:buNone/>
            </a:pPr>
            <a:endParaRPr lang="es-EC" sz="2800" b="1" dirty="0">
              <a:solidFill>
                <a:schemeClr val="tx1"/>
              </a:solidFill>
            </a:endParaRPr>
          </a:p>
        </p:txBody>
      </p:sp>
      <p:sp>
        <p:nvSpPr>
          <p:cNvPr id="8" name="CuadroTexto 6"/>
          <p:cNvSpPr txBox="1"/>
          <p:nvPr/>
        </p:nvSpPr>
        <p:spPr>
          <a:xfrm>
            <a:off x="395536" y="2977788"/>
            <a:ext cx="8185510" cy="523220"/>
          </a:xfrm>
          <a:prstGeom prst="rect">
            <a:avLst/>
          </a:pr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lvl="0"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smtClean="0"/>
              <a:t>FUNDAMENTACI</a:t>
            </a:r>
            <a:r>
              <a:rPr lang="es-ES" dirty="0" smtClean="0"/>
              <a:t>Ó</a:t>
            </a:r>
            <a:r>
              <a:rPr lang="es-EC" dirty="0" smtClean="0"/>
              <a:t>N </a:t>
            </a:r>
            <a:r>
              <a:rPr lang="es-EC" dirty="0"/>
              <a:t>DE LA PROPUESTA</a:t>
            </a:r>
          </a:p>
        </p:txBody>
      </p:sp>
      <p:sp>
        <p:nvSpPr>
          <p:cNvPr id="10" name="9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24</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30580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6" grpId="1"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48610" y="548680"/>
            <a:ext cx="3573016" cy="4437112"/>
          </a:xfrm>
          <a:prstGeom prst="rect">
            <a:avLst/>
          </a:prstGeom>
          <a:ln>
            <a:noFill/>
          </a:ln>
          <a:effectLst>
            <a:softEdge rad="112500"/>
          </a:effectLst>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1411" y="2762656"/>
            <a:ext cx="4096573" cy="4096573"/>
          </a:xfrm>
          <a:prstGeom prst="rect">
            <a:avLst/>
          </a:prstGeom>
          <a:ln>
            <a:noFill/>
          </a:ln>
          <a:effectLst>
            <a:softEdge rad="112500"/>
          </a:effec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806908441"/>
              </p:ext>
            </p:extLst>
          </p:nvPr>
        </p:nvGraphicFramePr>
        <p:xfrm>
          <a:off x="467544" y="908720"/>
          <a:ext cx="8229600"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14"/>
          <p:cNvSpPr/>
          <p:nvPr/>
        </p:nvSpPr>
        <p:spPr>
          <a:xfrm>
            <a:off x="442999" y="8261"/>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7" name="6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25</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4123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48610" y="548680"/>
            <a:ext cx="3573016" cy="4437112"/>
          </a:xfrm>
          <a:prstGeom prst="rect">
            <a:avLst/>
          </a:prstGeom>
          <a:ln>
            <a:noFill/>
          </a:ln>
          <a:effectLst>
            <a:softEdge rad="112500"/>
          </a:effectLst>
        </p:spPr>
      </p:pic>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1411" y="2762656"/>
            <a:ext cx="4096573" cy="4096573"/>
          </a:xfrm>
          <a:prstGeom prst="rect">
            <a:avLst/>
          </a:prstGeom>
          <a:ln>
            <a:noFill/>
          </a:ln>
          <a:effectLst>
            <a:softEdge rad="112500"/>
          </a:effectLst>
        </p:spPr>
      </p:pic>
      <p:sp>
        <p:nvSpPr>
          <p:cNvPr id="6" name="Rectángulo 14"/>
          <p:cNvSpPr/>
          <p:nvPr/>
        </p:nvSpPr>
        <p:spPr>
          <a:xfrm>
            <a:off x="442999" y="8261"/>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7" name="6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26</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4 Rectángulo redondeado"/>
          <p:cNvSpPr/>
          <p:nvPr/>
        </p:nvSpPr>
        <p:spPr>
          <a:xfrm>
            <a:off x="1187624" y="2204864"/>
            <a:ext cx="7056784" cy="3456384"/>
          </a:xfrm>
          <a:prstGeom prst="roundRect">
            <a:avLst/>
          </a:prstGeom>
          <a:gradFill>
            <a:gsLst>
              <a:gs pos="0">
                <a:schemeClr val="tx1"/>
              </a:gs>
              <a:gs pos="50000">
                <a:schemeClr val="tx2">
                  <a:lumMod val="75000"/>
                </a:schemeClr>
              </a:gs>
              <a:gs pos="100000">
                <a:schemeClr val="tx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L" sz="2800" b="1" dirty="0" smtClean="0">
                <a:effectLst>
                  <a:outerShdw blurRad="38100" dist="38100" dir="2700000" algn="tl">
                    <a:srgbClr val="000000">
                      <a:alpha val="43137"/>
                    </a:srgbClr>
                  </a:outerShdw>
                </a:effectLst>
              </a:rPr>
              <a:t>Participa y dirige en las unidades operativas, los procesos de maniobra  de buques, navegación costanera y fluvial.</a:t>
            </a:r>
            <a:endParaRPr lang="es-PE"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25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1 Título"/>
          <p:cNvSpPr>
            <a:spLocks noGrp="1"/>
          </p:cNvSpPr>
          <p:nvPr>
            <p:ph type="title"/>
          </p:nvPr>
        </p:nvSpPr>
        <p:spPr>
          <a:xfrm>
            <a:off x="1414602" y="836712"/>
            <a:ext cx="6757798" cy="720080"/>
          </a:xfrm>
          <a:noFill/>
          <a:ln>
            <a:noFill/>
          </a:ln>
          <a:effectLst>
            <a:innerShdw blurRad="63500" dist="50800" dir="8100000">
              <a:prstClr val="black">
                <a:alpha val="50000"/>
              </a:prstClr>
            </a:innerShdw>
            <a:softEdge rad="63500"/>
          </a:effectLst>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s-EC" b="1" i="1" dirty="0" smtClean="0">
                <a:ln>
                  <a:solidFill>
                    <a:srgbClr val="0033CC"/>
                  </a:solidFill>
                </a:ln>
                <a:solidFill>
                  <a:schemeClr val="tx1">
                    <a:lumMod val="95000"/>
                    <a:lumOff val="5000"/>
                  </a:schemeClr>
                </a:solidFill>
              </a:rPr>
              <a:t>DISEÑO DE LA PROPUESTA</a:t>
            </a:r>
            <a:endParaRPr lang="es-EC" b="1" i="1" dirty="0">
              <a:ln>
                <a:solidFill>
                  <a:srgbClr val="0033CC"/>
                </a:solidFill>
              </a:ln>
              <a:solidFill>
                <a:schemeClr val="tx1">
                  <a:lumMod val="95000"/>
                  <a:lumOff val="5000"/>
                </a:schemeClr>
              </a:solidFill>
            </a:endParaRPr>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smtClean="0">
              <a:latin typeface="Consolas" panose="020B0609020204030204" pitchFamily="49" charset="0"/>
              <a:cs typeface="Consolas" panose="020B0609020204030204" pitchFamily="49" charset="0"/>
            </a:endParaRPr>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27</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9" name="18 Imagen"/>
          <p:cNvPicPr/>
          <p:nvPr/>
        </p:nvPicPr>
        <p:blipFill rotWithShape="1">
          <a:blip r:embed="rId2"/>
          <a:srcRect t="7919"/>
          <a:stretch/>
        </p:blipFill>
        <p:spPr bwMode="auto">
          <a:xfrm>
            <a:off x="755576" y="1540192"/>
            <a:ext cx="7704856" cy="4985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40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1" nodeType="clickEffect">
                                  <p:stCondLst>
                                    <p:cond delay="0"/>
                                  </p:stCondLst>
                                  <p:childTnLst>
                                    <p:anim calcmode="lin" valueType="num">
                                      <p:cBhvr>
                                        <p:cTn id="10" dur="1000"/>
                                        <p:tgtEl>
                                          <p:spTgt spid="5"/>
                                        </p:tgtEl>
                                        <p:attrNameLst>
                                          <p:attrName>ppt_w</p:attrName>
                                        </p:attrNameLst>
                                      </p:cBhvr>
                                      <p:tavLst>
                                        <p:tav tm="0">
                                          <p:val>
                                            <p:strVal val="ppt_w"/>
                                          </p:val>
                                        </p:tav>
                                        <p:tav tm="100000">
                                          <p:val>
                                            <p:fltVal val="0"/>
                                          </p:val>
                                        </p:tav>
                                      </p:tavLst>
                                    </p:anim>
                                    <p:anim calcmode="lin" valueType="num">
                                      <p:cBhvr>
                                        <p:cTn id="11" dur="1000"/>
                                        <p:tgtEl>
                                          <p:spTgt spid="5"/>
                                        </p:tgtEl>
                                        <p:attrNameLst>
                                          <p:attrName>ppt_h</p:attrName>
                                        </p:attrNameLst>
                                      </p:cBhvr>
                                      <p:tavLst>
                                        <p:tav tm="0">
                                          <p:val>
                                            <p:strVal val="ppt_h"/>
                                          </p:val>
                                        </p:tav>
                                        <p:tav tm="100000">
                                          <p:val>
                                            <p:fltVal val="0"/>
                                          </p:val>
                                        </p:tav>
                                      </p:tavLst>
                                    </p:anim>
                                    <p:anim calcmode="lin" valueType="num">
                                      <p:cBhvr>
                                        <p:cTn id="12" dur="1000"/>
                                        <p:tgtEl>
                                          <p:spTgt spid="5"/>
                                        </p:tgtEl>
                                        <p:attrNameLst>
                                          <p:attrName>style.rotation</p:attrName>
                                        </p:attrNameLst>
                                      </p:cBhvr>
                                      <p:tavLst>
                                        <p:tav tm="0">
                                          <p:val>
                                            <p:fltVal val="0"/>
                                          </p:val>
                                        </p:tav>
                                        <p:tav tm="100000">
                                          <p:val>
                                            <p:fltVal val="90"/>
                                          </p:val>
                                        </p:tav>
                                      </p:tavLst>
                                    </p:anim>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208912" cy="5112568"/>
          </a:xfrm>
          <a:prstGeom prst="rect">
            <a:avLst/>
          </a:prstGeom>
          <a:noFill/>
          <a:ln w="6350">
            <a:solidFill>
              <a:schemeClr val="tx1"/>
            </a:solid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24756"/>
            <a:ext cx="8504184" cy="551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1 Título"/>
          <p:cNvSpPr>
            <a:spLocks noGrp="1"/>
          </p:cNvSpPr>
          <p:nvPr>
            <p:ph type="title"/>
          </p:nvPr>
        </p:nvSpPr>
        <p:spPr>
          <a:xfrm>
            <a:off x="1414602" y="836712"/>
            <a:ext cx="6757798" cy="720080"/>
          </a:xfrm>
          <a:noFill/>
          <a:ln>
            <a:noFill/>
          </a:ln>
          <a:effectLst>
            <a:innerShdw blurRad="63500" dist="50800" dir="8100000">
              <a:prstClr val="black">
                <a:alpha val="50000"/>
              </a:prstClr>
            </a:innerShdw>
            <a:softEdge rad="63500"/>
          </a:effectLst>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s-EC" b="1" i="1" dirty="0" smtClean="0">
                <a:ln>
                  <a:solidFill>
                    <a:srgbClr val="0033CC"/>
                  </a:solidFill>
                </a:ln>
                <a:solidFill>
                  <a:schemeClr val="tx1">
                    <a:lumMod val="95000"/>
                    <a:lumOff val="5000"/>
                  </a:schemeClr>
                </a:solidFill>
              </a:rPr>
              <a:t>DISEÑO DE LA PROPUESTA</a:t>
            </a:r>
            <a:endParaRPr lang="es-EC" b="1" i="1" dirty="0">
              <a:ln>
                <a:solidFill>
                  <a:srgbClr val="0033CC"/>
                </a:solidFill>
              </a:ln>
              <a:solidFill>
                <a:schemeClr val="tx1">
                  <a:lumMod val="95000"/>
                  <a:lumOff val="5000"/>
                </a:schemeClr>
              </a:solidFill>
            </a:endParaRPr>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smtClean="0">
              <a:latin typeface="Consolas" panose="020B0609020204030204" pitchFamily="49" charset="0"/>
              <a:cs typeface="Consolas" panose="020B0609020204030204" pitchFamily="49" charset="0"/>
            </a:endParaRPr>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28</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837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1026"/>
                                        </p:tgtEl>
                                      </p:cBhvr>
                                    </p:animEffect>
                                    <p:anim calcmode="lin" valueType="num">
                                      <p:cBhvr>
                                        <p:cTn id="16" dur="1000"/>
                                        <p:tgtEl>
                                          <p:spTgt spid="1026"/>
                                        </p:tgtEl>
                                        <p:attrNameLst>
                                          <p:attrName>ppt_x</p:attrName>
                                        </p:attrNameLst>
                                      </p:cBhvr>
                                      <p:tavLst>
                                        <p:tav tm="0">
                                          <p:val>
                                            <p:strVal val="ppt_x"/>
                                          </p:val>
                                        </p:tav>
                                        <p:tav tm="100000">
                                          <p:val>
                                            <p:strVal val="ppt_x"/>
                                          </p:val>
                                        </p:tav>
                                      </p:tavLst>
                                    </p:anim>
                                    <p:anim calcmode="lin" valueType="num">
                                      <p:cBhvr>
                                        <p:cTn id="17" dur="1000"/>
                                        <p:tgtEl>
                                          <p:spTgt spid="1026"/>
                                        </p:tgtEl>
                                        <p:attrNameLst>
                                          <p:attrName>ppt_y</p:attrName>
                                        </p:attrNameLst>
                                      </p:cBhvr>
                                      <p:tavLst>
                                        <p:tav tm="0">
                                          <p:val>
                                            <p:strVal val="ppt_y"/>
                                          </p:val>
                                        </p:tav>
                                        <p:tav tm="100000">
                                          <p:val>
                                            <p:strVal val="ppt_y+.1"/>
                                          </p:val>
                                        </p:tav>
                                      </p:tavLst>
                                    </p:anim>
                                    <p:set>
                                      <p:cBhvr>
                                        <p:cTn id="18" dur="1" fill="hold">
                                          <p:stCondLst>
                                            <p:cond delay="9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29</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444061" y="1556792"/>
            <a:ext cx="8671683" cy="5112568"/>
          </a:xfrm>
          <a:prstGeom prst="rect">
            <a:avLst/>
          </a:prstGeom>
          <a:noFill/>
          <a:ln>
            <a:noFill/>
          </a:ln>
        </p:spPr>
      </p:pic>
      <p:sp>
        <p:nvSpPr>
          <p:cNvPr id="9" name="1 Título"/>
          <p:cNvSpPr>
            <a:spLocks noGrp="1"/>
          </p:cNvSpPr>
          <p:nvPr>
            <p:ph type="title"/>
          </p:nvPr>
        </p:nvSpPr>
        <p:spPr>
          <a:xfrm>
            <a:off x="1401003" y="836712"/>
            <a:ext cx="6757798" cy="720080"/>
          </a:xfrm>
          <a:noFill/>
          <a:ln>
            <a:noFill/>
          </a:ln>
          <a:effectLst>
            <a:innerShdw blurRad="63500" dist="50800" dir="8100000">
              <a:prstClr val="black">
                <a:alpha val="50000"/>
              </a:prstClr>
            </a:innerShdw>
            <a:softEdge rad="63500"/>
          </a:effectLst>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s-EC" b="1" i="1" dirty="0" smtClean="0">
                <a:ln>
                  <a:solidFill>
                    <a:srgbClr val="0033CC"/>
                  </a:solidFill>
                </a:ln>
                <a:solidFill>
                  <a:schemeClr val="tx1">
                    <a:lumMod val="95000"/>
                    <a:lumOff val="5000"/>
                  </a:schemeClr>
                </a:solidFill>
              </a:rPr>
              <a:t>Modulo de Navegación</a:t>
            </a:r>
            <a:endParaRPr lang="es-EC" b="1" i="1" dirty="0">
              <a:ln>
                <a:solidFill>
                  <a:srgbClr val="0033CC"/>
                </a:solidFill>
              </a:ln>
              <a:solidFill>
                <a:schemeClr val="tx1">
                  <a:lumMod val="95000"/>
                  <a:lumOff val="5000"/>
                </a:schemeClr>
              </a:solidFill>
            </a:endParaRPr>
          </a:p>
        </p:txBody>
      </p:sp>
    </p:spTree>
    <p:extLst>
      <p:ext uri="{BB962C8B-B14F-4D97-AF65-F5344CB8AC3E}">
        <p14:creationId xmlns:p14="http://schemas.microsoft.com/office/powerpoint/2010/main" val="22155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1" nodeType="clickEffect">
                                  <p:stCondLst>
                                    <p:cond delay="0"/>
                                  </p:stCondLst>
                                  <p:childTnLst>
                                    <p:anim calcmode="lin" valueType="num">
                                      <p:cBhvr>
                                        <p:cTn id="10" dur="1000"/>
                                        <p:tgtEl>
                                          <p:spTgt spid="9"/>
                                        </p:tgtEl>
                                        <p:attrNameLst>
                                          <p:attrName>ppt_w</p:attrName>
                                        </p:attrNameLst>
                                      </p:cBhvr>
                                      <p:tavLst>
                                        <p:tav tm="0">
                                          <p:val>
                                            <p:strVal val="ppt_w"/>
                                          </p:val>
                                        </p:tav>
                                        <p:tav tm="100000">
                                          <p:val>
                                            <p:fltVal val="0"/>
                                          </p:val>
                                        </p:tav>
                                      </p:tavLst>
                                    </p:anim>
                                    <p:anim calcmode="lin" valueType="num">
                                      <p:cBhvr>
                                        <p:cTn id="11" dur="1000"/>
                                        <p:tgtEl>
                                          <p:spTgt spid="9"/>
                                        </p:tgtEl>
                                        <p:attrNameLst>
                                          <p:attrName>ppt_h</p:attrName>
                                        </p:attrNameLst>
                                      </p:cBhvr>
                                      <p:tavLst>
                                        <p:tav tm="0">
                                          <p:val>
                                            <p:strVal val="ppt_h"/>
                                          </p:val>
                                        </p:tav>
                                        <p:tav tm="100000">
                                          <p:val>
                                            <p:fltVal val="0"/>
                                          </p:val>
                                        </p:tav>
                                      </p:tavLst>
                                    </p:anim>
                                    <p:anim calcmode="lin" valueType="num">
                                      <p:cBhvr>
                                        <p:cTn id="12" dur="1000"/>
                                        <p:tgtEl>
                                          <p:spTgt spid="9"/>
                                        </p:tgtEl>
                                        <p:attrNameLst>
                                          <p:attrName>style.rotation</p:attrName>
                                        </p:attrNameLst>
                                      </p:cBhvr>
                                      <p:tavLst>
                                        <p:tav tm="0">
                                          <p:val>
                                            <p:fltVal val="0"/>
                                          </p:val>
                                        </p:tav>
                                        <p:tav tm="100000">
                                          <p:val>
                                            <p:fltVal val="90"/>
                                          </p:val>
                                        </p:tav>
                                      </p:tavLst>
                                    </p:anim>
                                    <p:animEffect transition="out" filter="fade">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smtClean="0"/>
              <a:t>INTRODUCCIÓN</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69575018"/>
              </p:ext>
            </p:extLst>
          </p:nvPr>
        </p:nvGraphicFramePr>
        <p:xfrm>
          <a:off x="377204" y="1340768"/>
          <a:ext cx="8175625" cy="5265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73841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30</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object 4"/>
          <p:cNvSpPr/>
          <p:nvPr/>
        </p:nvSpPr>
        <p:spPr>
          <a:xfrm>
            <a:off x="3419872" y="823482"/>
            <a:ext cx="5596111" cy="2821542"/>
          </a:xfrm>
          <a:prstGeom prst="rect">
            <a:avLst/>
          </a:prstGeom>
          <a:blipFill>
            <a:blip r:embed="rId2" cstate="print"/>
            <a:stretch>
              <a:fillRect/>
            </a:stretch>
          </a:blipFill>
          <a:effectLst>
            <a:softEdge rad="317500"/>
          </a:effectLst>
        </p:spPr>
        <p:txBody>
          <a:bodyPr wrap="square" lIns="0" tIns="0" rIns="0" bIns="0" rtlCol="0">
            <a:noAutofit/>
          </a:bodyPr>
          <a:lstStyle/>
          <a:p>
            <a:endParaRPr lang="es-PE"/>
          </a:p>
        </p:txBody>
      </p:sp>
      <p:sp>
        <p:nvSpPr>
          <p:cNvPr id="9" name="object 3"/>
          <p:cNvSpPr/>
          <p:nvPr/>
        </p:nvSpPr>
        <p:spPr>
          <a:xfrm>
            <a:off x="473906" y="3861049"/>
            <a:ext cx="6402350" cy="2995008"/>
          </a:xfrm>
          <a:prstGeom prst="rect">
            <a:avLst/>
          </a:prstGeom>
          <a:blipFill>
            <a:blip r:embed="rId3" cstate="print"/>
            <a:stretch>
              <a:fillRect/>
            </a:stretch>
          </a:blipFill>
          <a:effectLst>
            <a:softEdge rad="127000"/>
          </a:effectLst>
        </p:spPr>
        <p:txBody>
          <a:bodyPr wrap="square" lIns="0" tIns="0" rIns="0" bIns="0" rtlCol="0">
            <a:noAutofit/>
          </a:bodyPr>
          <a:lstStyle/>
          <a:p>
            <a:endParaRPr lang="es-PE"/>
          </a:p>
        </p:txBody>
      </p:sp>
      <p:sp>
        <p:nvSpPr>
          <p:cNvPr id="2" name="1 Rectángulo"/>
          <p:cNvSpPr/>
          <p:nvPr/>
        </p:nvSpPr>
        <p:spPr>
          <a:xfrm>
            <a:off x="671805" y="903040"/>
            <a:ext cx="2748067"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Instrucción Naval</a:t>
            </a:r>
            <a:endParaRPr lang="es-PE" sz="2800" dirty="0"/>
          </a:p>
        </p:txBody>
      </p:sp>
    </p:spTree>
    <p:extLst>
      <p:ext uri="{BB962C8B-B14F-4D97-AF65-F5344CB8AC3E}">
        <p14:creationId xmlns:p14="http://schemas.microsoft.com/office/powerpoint/2010/main" val="24511572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31</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704855" cy="4752528"/>
          </a:xfrm>
          <a:prstGeom prst="rect">
            <a:avLst/>
          </a:prstGeom>
          <a:noFill/>
          <a:ln>
            <a:noFill/>
          </a:ln>
        </p:spPr>
      </p:pic>
      <p:sp>
        <p:nvSpPr>
          <p:cNvPr id="10" name="9 Rectángulo"/>
          <p:cNvSpPr/>
          <p:nvPr/>
        </p:nvSpPr>
        <p:spPr>
          <a:xfrm>
            <a:off x="671805" y="903040"/>
            <a:ext cx="4080214"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Modulo del Instructor</a:t>
            </a:r>
            <a:endParaRPr lang="es-PE" sz="2800" dirty="0"/>
          </a:p>
        </p:txBody>
      </p:sp>
    </p:spTree>
    <p:extLst>
      <p:ext uri="{BB962C8B-B14F-4D97-AF65-F5344CB8AC3E}">
        <p14:creationId xmlns:p14="http://schemas.microsoft.com/office/powerpoint/2010/main" val="14800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32</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9 Rectángulo"/>
          <p:cNvSpPr/>
          <p:nvPr/>
        </p:nvSpPr>
        <p:spPr>
          <a:xfrm>
            <a:off x="671805" y="903040"/>
            <a:ext cx="4080214"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Modulo del Instructor</a:t>
            </a:r>
            <a:endParaRPr lang="es-PE" sz="2800" dirty="0"/>
          </a:p>
        </p:txBody>
      </p:sp>
      <p:graphicFrame>
        <p:nvGraphicFramePr>
          <p:cNvPr id="2" name="1 Diagrama"/>
          <p:cNvGraphicFramePr/>
          <p:nvPr>
            <p:extLst>
              <p:ext uri="{D42A27DB-BD31-4B8C-83A1-F6EECF244321}">
                <p14:modId xmlns:p14="http://schemas.microsoft.com/office/powerpoint/2010/main" val="2190143359"/>
              </p:ext>
            </p:extLst>
          </p:nvPr>
        </p:nvGraphicFramePr>
        <p:xfrm>
          <a:off x="1341774" y="1556792"/>
          <a:ext cx="6876256" cy="488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41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33</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Rectángulo"/>
          <p:cNvSpPr/>
          <p:nvPr/>
        </p:nvSpPr>
        <p:spPr>
          <a:xfrm>
            <a:off x="725632" y="3645024"/>
            <a:ext cx="2748067"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Tercer año</a:t>
            </a:r>
            <a:endParaRPr lang="es-PE" sz="2800" dirty="0"/>
          </a:p>
        </p:txBody>
      </p:sp>
      <p:sp>
        <p:nvSpPr>
          <p:cNvPr id="10" name="9 Rectángulo"/>
          <p:cNvSpPr/>
          <p:nvPr/>
        </p:nvSpPr>
        <p:spPr>
          <a:xfrm>
            <a:off x="741033" y="5619193"/>
            <a:ext cx="2748067"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Cuarto año</a:t>
            </a:r>
            <a:endParaRPr lang="es-PE" sz="2800" dirty="0"/>
          </a:p>
        </p:txBody>
      </p:sp>
      <p:sp>
        <p:nvSpPr>
          <p:cNvPr id="12" name="11 Rectángulo"/>
          <p:cNvSpPr/>
          <p:nvPr/>
        </p:nvSpPr>
        <p:spPr>
          <a:xfrm>
            <a:off x="699158" y="1687870"/>
            <a:ext cx="2748067" cy="523220"/>
          </a:xfrm>
          <a:prstGeom prst="rect">
            <a:avLst/>
          </a:prstGeom>
        </p:spPr>
        <p:txBody>
          <a:bodyPr wrap="square">
            <a:spAutoFit/>
          </a:bodyPr>
          <a:lstStyle/>
          <a:p>
            <a:r>
              <a:rPr lang="es-EC" sz="2800" b="1" i="1" dirty="0">
                <a:ln>
                  <a:solidFill>
                    <a:srgbClr val="0033CC"/>
                  </a:solidFill>
                </a:ln>
                <a:solidFill>
                  <a:schemeClr val="tx1">
                    <a:lumMod val="95000"/>
                    <a:lumOff val="5000"/>
                  </a:schemeClr>
                </a:solidFill>
              </a:rPr>
              <a:t>S</a:t>
            </a:r>
            <a:r>
              <a:rPr lang="es-EC" sz="2800" b="1" i="1" dirty="0" smtClean="0">
                <a:ln>
                  <a:solidFill>
                    <a:srgbClr val="0033CC"/>
                  </a:solidFill>
                </a:ln>
                <a:solidFill>
                  <a:schemeClr val="tx1">
                    <a:lumMod val="95000"/>
                    <a:lumOff val="5000"/>
                  </a:schemeClr>
                </a:solidFill>
              </a:rPr>
              <a:t>egundo año</a:t>
            </a:r>
            <a:endParaRPr lang="es-PE" sz="2800" dirty="0"/>
          </a:p>
        </p:txBody>
      </p:sp>
      <p:grpSp>
        <p:nvGrpSpPr>
          <p:cNvPr id="3" name="2 Grupo"/>
          <p:cNvGrpSpPr/>
          <p:nvPr/>
        </p:nvGrpSpPr>
        <p:grpSpPr>
          <a:xfrm>
            <a:off x="3552125" y="1032421"/>
            <a:ext cx="3900195" cy="1619915"/>
            <a:chOff x="3552125" y="1032421"/>
            <a:chExt cx="3900195" cy="1619915"/>
          </a:xfrm>
        </p:grpSpPr>
        <p:sp>
          <p:nvSpPr>
            <p:cNvPr id="2" name="1 Rectángulo"/>
            <p:cNvSpPr/>
            <p:nvPr/>
          </p:nvSpPr>
          <p:spPr>
            <a:xfrm>
              <a:off x="3563886" y="1605896"/>
              <a:ext cx="3888434"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Comunicaciones Navales</a:t>
              </a:r>
              <a:endParaRPr lang="es-PE" sz="2800" dirty="0"/>
            </a:p>
          </p:txBody>
        </p:sp>
        <p:sp>
          <p:nvSpPr>
            <p:cNvPr id="11" name="10 Rectángulo"/>
            <p:cNvSpPr/>
            <p:nvPr/>
          </p:nvSpPr>
          <p:spPr>
            <a:xfrm>
              <a:off x="3563887" y="1032421"/>
              <a:ext cx="3312369"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Maniobra de Buques</a:t>
              </a:r>
              <a:endParaRPr lang="es-PE" sz="2800" dirty="0"/>
            </a:p>
          </p:txBody>
        </p:sp>
        <p:sp>
          <p:nvSpPr>
            <p:cNvPr id="13" name="12 Rectángulo"/>
            <p:cNvSpPr/>
            <p:nvPr/>
          </p:nvSpPr>
          <p:spPr>
            <a:xfrm>
              <a:off x="3552125" y="2129116"/>
              <a:ext cx="2748067"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Navegación II</a:t>
              </a:r>
              <a:endParaRPr lang="es-PE" sz="2800" dirty="0"/>
            </a:p>
          </p:txBody>
        </p:sp>
      </p:grpSp>
      <p:grpSp>
        <p:nvGrpSpPr>
          <p:cNvPr id="4" name="3 Grupo"/>
          <p:cNvGrpSpPr/>
          <p:nvPr/>
        </p:nvGrpSpPr>
        <p:grpSpPr>
          <a:xfrm>
            <a:off x="3275856" y="3429000"/>
            <a:ext cx="3168352" cy="1044374"/>
            <a:chOff x="3275856" y="3429000"/>
            <a:chExt cx="3168352" cy="1044374"/>
          </a:xfrm>
        </p:grpSpPr>
        <p:sp>
          <p:nvSpPr>
            <p:cNvPr id="16" name="15 Rectángulo"/>
            <p:cNvSpPr/>
            <p:nvPr/>
          </p:nvSpPr>
          <p:spPr>
            <a:xfrm>
              <a:off x="3336101" y="3950154"/>
              <a:ext cx="2748067"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PROTAC</a:t>
              </a:r>
              <a:endParaRPr lang="es-PE" sz="2800" dirty="0"/>
            </a:p>
          </p:txBody>
        </p:sp>
        <p:sp>
          <p:nvSpPr>
            <p:cNvPr id="17" name="16 Rectángulo"/>
            <p:cNvSpPr/>
            <p:nvPr/>
          </p:nvSpPr>
          <p:spPr>
            <a:xfrm>
              <a:off x="3275856" y="3429000"/>
              <a:ext cx="3168352" cy="523220"/>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Cinemática Naval</a:t>
              </a:r>
              <a:endParaRPr lang="es-PE" sz="2800" dirty="0"/>
            </a:p>
          </p:txBody>
        </p:sp>
      </p:grpSp>
      <p:sp>
        <p:nvSpPr>
          <p:cNvPr id="19" name="18 Rectángulo"/>
          <p:cNvSpPr/>
          <p:nvPr/>
        </p:nvSpPr>
        <p:spPr>
          <a:xfrm>
            <a:off x="3447225" y="5384160"/>
            <a:ext cx="4464496" cy="954107"/>
          </a:xfrm>
          <a:prstGeom prst="rect">
            <a:avLst/>
          </a:prstGeom>
        </p:spPr>
        <p:txBody>
          <a:bodyPr wrap="square">
            <a:spAutoFit/>
          </a:bodyPr>
          <a:lstStyle/>
          <a:p>
            <a:r>
              <a:rPr lang="es-EC" sz="2800" b="1" i="1" dirty="0" smtClean="0">
                <a:ln>
                  <a:solidFill>
                    <a:srgbClr val="0033CC"/>
                  </a:solidFill>
                </a:ln>
                <a:solidFill>
                  <a:schemeClr val="tx1">
                    <a:lumMod val="95000"/>
                    <a:lumOff val="5000"/>
                  </a:schemeClr>
                </a:solidFill>
              </a:rPr>
              <a:t>Evaluación de habilidades</a:t>
            </a:r>
          </a:p>
          <a:p>
            <a:r>
              <a:rPr lang="es-EC" sz="2800" b="1" i="1" dirty="0" smtClean="0">
                <a:ln>
                  <a:solidFill>
                    <a:srgbClr val="0033CC"/>
                  </a:solidFill>
                </a:ln>
                <a:solidFill>
                  <a:schemeClr val="tx1">
                    <a:lumMod val="95000"/>
                    <a:lumOff val="5000"/>
                  </a:schemeClr>
                </a:solidFill>
              </a:rPr>
              <a:t>Toma de decisiones</a:t>
            </a:r>
            <a:endParaRPr lang="es-PE" sz="2800" dirty="0"/>
          </a:p>
        </p:txBody>
      </p:sp>
      <p:sp>
        <p:nvSpPr>
          <p:cNvPr id="5" name="4 Abrir llave"/>
          <p:cNvSpPr/>
          <p:nvPr/>
        </p:nvSpPr>
        <p:spPr>
          <a:xfrm>
            <a:off x="3014113" y="1188353"/>
            <a:ext cx="261743" cy="13583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0" name="19 Abrir llave"/>
          <p:cNvSpPr/>
          <p:nvPr/>
        </p:nvSpPr>
        <p:spPr>
          <a:xfrm>
            <a:off x="3074358" y="3273067"/>
            <a:ext cx="261743" cy="13583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1" name="20 Abrir llave"/>
          <p:cNvSpPr/>
          <p:nvPr/>
        </p:nvSpPr>
        <p:spPr>
          <a:xfrm>
            <a:off x="3074358" y="5182060"/>
            <a:ext cx="261743" cy="13583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2" name="21 Elipse"/>
          <p:cNvSpPr/>
          <p:nvPr/>
        </p:nvSpPr>
        <p:spPr>
          <a:xfrm>
            <a:off x="7812360" y="1294031"/>
            <a:ext cx="936103" cy="83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48 h</a:t>
            </a:r>
            <a:endParaRPr lang="es-PE" dirty="0"/>
          </a:p>
        </p:txBody>
      </p:sp>
      <p:sp>
        <p:nvSpPr>
          <p:cNvPr id="23" name="22 Elipse"/>
          <p:cNvSpPr/>
          <p:nvPr/>
        </p:nvSpPr>
        <p:spPr>
          <a:xfrm>
            <a:off x="7812359" y="3489091"/>
            <a:ext cx="936103" cy="83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29 h</a:t>
            </a:r>
            <a:endParaRPr lang="es-PE" dirty="0"/>
          </a:p>
        </p:txBody>
      </p:sp>
    </p:spTree>
    <p:extLst>
      <p:ext uri="{BB962C8B-B14F-4D97-AF65-F5344CB8AC3E}">
        <p14:creationId xmlns:p14="http://schemas.microsoft.com/office/powerpoint/2010/main" val="979452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14"/>
          <p:cNvSpPr/>
          <p:nvPr/>
        </p:nvSpPr>
        <p:spPr>
          <a:xfrm>
            <a:off x="444061" y="-27384"/>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PROPUESTA</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15" name="1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34</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36" t="55603" r="24027" b="22199"/>
          <a:stretch/>
        </p:blipFill>
        <p:spPr bwMode="auto">
          <a:xfrm>
            <a:off x="1235328" y="2081800"/>
            <a:ext cx="7089148" cy="269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267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4206638724"/>
              </p:ext>
            </p:extLst>
          </p:nvPr>
        </p:nvGraphicFramePr>
        <p:xfrm>
          <a:off x="457200" y="908720"/>
          <a:ext cx="8507288" cy="568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4"/>
          <p:cNvSpPr/>
          <p:nvPr/>
        </p:nvSpPr>
        <p:spPr>
          <a:xfrm>
            <a:off x="442999" y="8261"/>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CONCLUSIONES</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7" name="6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35</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7989215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4262903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36</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ángulo 14"/>
          <p:cNvSpPr/>
          <p:nvPr/>
        </p:nvSpPr>
        <p:spPr>
          <a:xfrm>
            <a:off x="442999" y="8261"/>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dirty="0" smtClean="0"/>
          </a:p>
          <a:p>
            <a:pPr algn="r"/>
            <a:endParaRPr lang="es-EC" sz="2800" dirty="0" smtClean="0"/>
          </a:p>
          <a:p>
            <a:pPr algn="ctr"/>
            <a:r>
              <a:rPr lang="es-EC" sz="2800" dirty="0" smtClean="0"/>
              <a:t>RECOMENDACIONES</a:t>
            </a:r>
            <a:endParaRPr lang="es-EC" sz="2800" dirty="0"/>
          </a:p>
          <a:p>
            <a:pPr lvl="0" algn="r"/>
            <a:endParaRPr lang="es-EC" sz="2800" dirty="0"/>
          </a:p>
          <a:p>
            <a:pPr algn="r"/>
            <a:endParaRPr lang="es-EC" sz="2800" b="1" dirty="0">
              <a:latin typeface="Consolas" panose="020B0609020204030204" pitchFamily="49" charset="0"/>
              <a:cs typeface="Consolas" panose="020B0609020204030204" pitchFamily="49" charset="0"/>
            </a:endParaRPr>
          </a:p>
        </p:txBody>
      </p:sp>
      <p:sp>
        <p:nvSpPr>
          <p:cNvPr id="6" name="5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2651587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92F4FDC-6ED7-4A2D-B54E-7992F61D3788}" type="slidenum">
              <a:rPr lang="es-PE" smtClean="0"/>
              <a:t>37</a:t>
            </a:fld>
            <a:endParaRPr lang="es-PE"/>
          </a:p>
        </p:txBody>
      </p:sp>
      <p:pic>
        <p:nvPicPr>
          <p:cNvPr id="6146" name="Picture 2" descr="Resultado de imagen para armada del Ecuado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6000"/>
                    </a14:imgEffect>
                    <a14:imgEffect>
                      <a14:brightnessContrast bright="-76000" contrast="-41000"/>
                    </a14:imgEffect>
                  </a14:imgLayer>
                </a14:imgProps>
              </a:ext>
              <a:ext uri="{28A0092B-C50C-407E-A947-70E740481C1C}">
                <a14:useLocalDpi xmlns:a14="http://schemas.microsoft.com/office/drawing/2010/main" val="0"/>
              </a:ext>
            </a:extLst>
          </a:blip>
          <a:srcRect/>
          <a:stretch>
            <a:fillRect/>
          </a:stretch>
        </p:blipFill>
        <p:spPr bwMode="auto">
          <a:xfrm>
            <a:off x="-17011" y="-2"/>
            <a:ext cx="9143124" cy="692485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51520" y="2452890"/>
            <a:ext cx="8182305" cy="923330"/>
          </a:xfrm>
          <a:prstGeom prst="rect">
            <a:avLst/>
          </a:prstGeom>
          <a:noFill/>
        </p:spPr>
        <p:txBody>
          <a:bodyPr wrap="none" rtlCol="0">
            <a:spAutoFit/>
          </a:bodyPr>
          <a:lstStyle/>
          <a:p>
            <a:r>
              <a:rPr lang="es-C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 POR SU ATENCI</a:t>
            </a:r>
            <a:r>
              <a:rPr lang="es-EC"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Ó</a:t>
            </a:r>
            <a:r>
              <a:rPr lang="es-C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
            </a:r>
            <a:endParaRPr lang="es-PE"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412971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Resultado de imagen para fotos de CIC de buque navales"/>
          <p:cNvPicPr/>
          <p:nvPr/>
        </p:nvPicPr>
        <p:blipFill>
          <a:blip r:embed="rId3">
            <a:extLst>
              <a:ext uri="{28A0092B-C50C-407E-A947-70E740481C1C}">
                <a14:useLocalDpi xmlns:a14="http://schemas.microsoft.com/office/drawing/2010/main" val="0"/>
              </a:ext>
            </a:extLst>
          </a:blip>
          <a:srcRect/>
          <a:stretch>
            <a:fillRect/>
          </a:stretch>
        </p:blipFill>
        <p:spPr bwMode="auto">
          <a:xfrm>
            <a:off x="395536" y="849545"/>
            <a:ext cx="8743691" cy="6024844"/>
          </a:xfrm>
          <a:prstGeom prst="rect">
            <a:avLst/>
          </a:prstGeom>
          <a:ln>
            <a:noFill/>
          </a:ln>
          <a:effectLst>
            <a:softEdge rad="635000"/>
          </a:effectLst>
        </p:spPr>
      </p:pic>
      <p:graphicFrame>
        <p:nvGraphicFramePr>
          <p:cNvPr id="3" name="2 Marcador de contenido"/>
          <p:cNvGraphicFramePr>
            <a:graphicFrameLocks noGrp="1"/>
          </p:cNvGraphicFramePr>
          <p:nvPr>
            <p:ph idx="1"/>
            <p:extLst>
              <p:ext uri="{D42A27DB-BD31-4B8C-83A1-F6EECF244321}">
                <p14:modId xmlns:p14="http://schemas.microsoft.com/office/powerpoint/2010/main" val="3564025884"/>
              </p:ext>
            </p:extLst>
          </p:nvPr>
        </p:nvGraphicFramePr>
        <p:xfrm>
          <a:off x="652581" y="2119475"/>
          <a:ext cx="8229600" cy="348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cxnSp>
        <p:nvCxnSpPr>
          <p:cNvPr id="6" name="5 Conector recto de flecha"/>
          <p:cNvCxnSpPr/>
          <p:nvPr/>
        </p:nvCxnSpPr>
        <p:spPr>
          <a:xfrm>
            <a:off x="3779912" y="3861967"/>
            <a:ext cx="1739264" cy="0"/>
          </a:xfrm>
          <a:prstGeom prst="straightConnector1">
            <a:avLst/>
          </a:prstGeom>
          <a:ln w="76200">
            <a:solidFill>
              <a:schemeClr val="bg1"/>
            </a:solidFill>
            <a:headEnd type="arrow"/>
            <a:tailEnd type="arrow"/>
          </a:ln>
        </p:spPr>
        <p:style>
          <a:lnRef idx="2">
            <a:schemeClr val="dk1"/>
          </a:lnRef>
          <a:fillRef idx="0">
            <a:schemeClr val="dk1"/>
          </a:fillRef>
          <a:effectRef idx="1">
            <a:schemeClr val="dk1"/>
          </a:effectRef>
          <a:fontRef idx="minor">
            <a:schemeClr val="tx1"/>
          </a:fontRef>
        </p:style>
      </p:cxnSp>
      <p:sp>
        <p:nvSpPr>
          <p:cNvPr id="2" name="1 Marcador de número de diapositiva"/>
          <p:cNvSpPr>
            <a:spLocks noGrp="1"/>
          </p:cNvSpPr>
          <p:nvPr>
            <p:ph type="sldNum" sz="quarter" idx="12"/>
          </p:nvPr>
        </p:nvSpPr>
        <p:spPr>
          <a:xfrm>
            <a:off x="6553200" y="6376243"/>
            <a:ext cx="2133600" cy="365125"/>
          </a:xfrm>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4</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77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7" name="6 Diagrama"/>
          <p:cNvGraphicFramePr/>
          <p:nvPr>
            <p:extLst>
              <p:ext uri="{D42A27DB-BD31-4B8C-83A1-F6EECF244321}">
                <p14:modId xmlns:p14="http://schemas.microsoft.com/office/powerpoint/2010/main" val="4072861741"/>
              </p:ext>
            </p:extLst>
          </p:nvPr>
        </p:nvGraphicFramePr>
        <p:xfrm>
          <a:off x="179511" y="0"/>
          <a:ext cx="895971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sp>
        <p:nvSpPr>
          <p:cNvPr id="2" name="1 Marcador de número de diapositiva"/>
          <p:cNvSpPr>
            <a:spLocks noGrp="1"/>
          </p:cNvSpPr>
          <p:nvPr>
            <p:ph type="sldNum" sz="quarter" idx="12"/>
          </p:nvPr>
        </p:nvSpPr>
        <p:spPr>
          <a:xfrm>
            <a:off x="6553200" y="6376243"/>
            <a:ext cx="2133600" cy="365125"/>
          </a:xfrm>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5</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782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Marcador de contenido"/>
          <p:cNvGraphicFramePr>
            <a:graphicFrameLocks noGrp="1"/>
          </p:cNvGraphicFramePr>
          <p:nvPr>
            <p:ph idx="1"/>
            <p:extLst>
              <p:ext uri="{D42A27DB-BD31-4B8C-83A1-F6EECF244321}">
                <p14:modId xmlns:p14="http://schemas.microsoft.com/office/powerpoint/2010/main" val="4048824331"/>
              </p:ext>
            </p:extLst>
          </p:nvPr>
        </p:nvGraphicFramePr>
        <p:xfrm>
          <a:off x="395536" y="437295"/>
          <a:ext cx="874229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sp>
        <p:nvSpPr>
          <p:cNvPr id="2" name="1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6</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11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2 Imagen"/>
          <p:cNvPicPr>
            <a:picLocks noChangeAspect="1"/>
          </p:cNvPicPr>
          <p:nvPr/>
        </p:nvPicPr>
        <p:blipFill rotWithShape="1">
          <a:blip r:embed="rId7" cstate="print">
            <a:extLst>
              <a:ext uri="{28A0092B-C50C-407E-A947-70E740481C1C}">
                <a14:useLocalDpi xmlns:a14="http://schemas.microsoft.com/office/drawing/2010/main" val="0"/>
              </a:ext>
            </a:extLst>
          </a:blip>
          <a:srcRect l="8970" t="18849" r="12442" b="6439"/>
          <a:stretch/>
        </p:blipFill>
        <p:spPr>
          <a:xfrm>
            <a:off x="827584" y="4067503"/>
            <a:ext cx="4508938" cy="2459422"/>
          </a:xfrm>
          <a:prstGeom prst="ellipse">
            <a:avLst/>
          </a:prstGeom>
          <a:ln>
            <a:noFill/>
          </a:ln>
          <a:effectLst>
            <a:softEdge rad="112500"/>
          </a:effectLst>
        </p:spPr>
      </p:pic>
    </p:spTree>
    <p:extLst>
      <p:ext uri="{BB962C8B-B14F-4D97-AF65-F5344CB8AC3E}">
        <p14:creationId xmlns:p14="http://schemas.microsoft.com/office/powerpoint/2010/main" val="23965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13"/>
                                        </p:tgtEl>
                                        <p:attrNameLst>
                                          <p:attrName>ppt_w</p:attrName>
                                        </p:attrNameLst>
                                      </p:cBhvr>
                                      <p:tavLst>
                                        <p:tav tm="0">
                                          <p:val>
                                            <p:strVal val="ppt_w"/>
                                          </p:val>
                                        </p:tav>
                                        <p:tav tm="100000">
                                          <p:val>
                                            <p:fltVal val="0"/>
                                          </p:val>
                                        </p:tav>
                                      </p:tavLst>
                                    </p:anim>
                                    <p:anim calcmode="lin" valueType="num">
                                      <p:cBhvr>
                                        <p:cTn id="12" dur="1000"/>
                                        <p:tgtEl>
                                          <p:spTgt spid="13"/>
                                        </p:tgtEl>
                                        <p:attrNameLst>
                                          <p:attrName>ppt_h</p:attrName>
                                        </p:attrNameLst>
                                      </p:cBhvr>
                                      <p:tavLst>
                                        <p:tav tm="0">
                                          <p:val>
                                            <p:strVal val="ppt_h"/>
                                          </p:val>
                                        </p:tav>
                                        <p:tav tm="100000">
                                          <p:val>
                                            <p:fltVal val="0"/>
                                          </p:val>
                                        </p:tav>
                                      </p:tavLst>
                                    </p:anim>
                                    <p:anim calcmode="lin" valueType="num">
                                      <p:cBhvr>
                                        <p:cTn id="13" dur="1000"/>
                                        <p:tgtEl>
                                          <p:spTgt spid="13"/>
                                        </p:tgtEl>
                                        <p:attrNameLst>
                                          <p:attrName>style.rotation</p:attrName>
                                        </p:attrNameLst>
                                      </p:cBhvr>
                                      <p:tavLst>
                                        <p:tav tm="0">
                                          <p:val>
                                            <p:fltVal val="0"/>
                                          </p:val>
                                        </p:tav>
                                        <p:tav tm="100000">
                                          <p:val>
                                            <p:fltVal val="9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3"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grpSp>
        <p:nvGrpSpPr>
          <p:cNvPr id="7" name="6 Grupo"/>
          <p:cNvGrpSpPr/>
          <p:nvPr/>
        </p:nvGrpSpPr>
        <p:grpSpPr>
          <a:xfrm>
            <a:off x="1279202" y="1772816"/>
            <a:ext cx="7181230" cy="2174741"/>
            <a:chOff x="5508096" y="1617217"/>
            <a:chExt cx="3474884" cy="2174741"/>
          </a:xfrm>
          <a:gradFill>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scene3d>
            <a:camera prst="orthographicFront"/>
            <a:lightRig rig="flat" dir="t"/>
          </a:scene3d>
        </p:grpSpPr>
        <p:sp>
          <p:nvSpPr>
            <p:cNvPr id="8" name="7 Rectángulo"/>
            <p:cNvSpPr/>
            <p:nvPr/>
          </p:nvSpPr>
          <p:spPr>
            <a:xfrm>
              <a:off x="5508096" y="1617217"/>
              <a:ext cx="3474884" cy="2174741"/>
            </a:xfrm>
            <a:prstGeom prst="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8 Rectángulo"/>
            <p:cNvSpPr/>
            <p:nvPr/>
          </p:nvSpPr>
          <p:spPr>
            <a:xfrm>
              <a:off x="5508096" y="1617217"/>
              <a:ext cx="3474884" cy="217474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800" dirty="0" smtClean="0"/>
                <a:t>I</a:t>
              </a:r>
              <a:r>
                <a:rPr lang="es-ES" sz="2800" kern="1200" dirty="0" smtClean="0"/>
                <a:t>ntroducción mejoras tecnológicas en su entrenamiento y preparación</a:t>
              </a:r>
              <a:endParaRPr lang="es-PE" sz="2800" kern="1200" dirty="0"/>
            </a:p>
          </p:txBody>
        </p:sp>
      </p:grpSp>
      <p:sp>
        <p:nvSpPr>
          <p:cNvPr id="2" name="1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7</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11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955669"/>
            <a:ext cx="6934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0193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sp>
        <p:nvSpPr>
          <p:cNvPr id="6" name="5 Flecha derecha"/>
          <p:cNvSpPr/>
          <p:nvPr/>
        </p:nvSpPr>
        <p:spPr>
          <a:xfrm>
            <a:off x="4397152" y="3478082"/>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Marcador de número de diapositiva"/>
          <p:cNvSpPr>
            <a:spLocks noGrp="1"/>
          </p:cNvSpPr>
          <p:nvPr>
            <p:ph type="sldNum" sz="quarter" idx="12"/>
          </p:nvPr>
        </p:nvSpPr>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8</a:t>
            </a:fld>
            <a:endPar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23" name="22 Grupo"/>
          <p:cNvGrpSpPr/>
          <p:nvPr/>
        </p:nvGrpSpPr>
        <p:grpSpPr>
          <a:xfrm>
            <a:off x="683568" y="1587040"/>
            <a:ext cx="3479962" cy="2087977"/>
            <a:chOff x="707783" y="1587040"/>
            <a:chExt cx="3479962" cy="2087977"/>
          </a:xfrm>
          <a:gradFill>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p:grpSpPr>
        <p:grpSp>
          <p:nvGrpSpPr>
            <p:cNvPr id="11" name="10 Grupo"/>
            <p:cNvGrpSpPr/>
            <p:nvPr/>
          </p:nvGrpSpPr>
          <p:grpSpPr>
            <a:xfrm>
              <a:off x="707783" y="1587040"/>
              <a:ext cx="3479962" cy="2087977"/>
              <a:chOff x="209406" y="1006"/>
              <a:chExt cx="3479962" cy="2087977"/>
            </a:xfrm>
            <a:grpFill/>
            <a:scene3d>
              <a:camera prst="orthographicFront"/>
              <a:lightRig rig="flat" dir="t"/>
            </a:scene3d>
          </p:grpSpPr>
          <p:sp>
            <p:nvSpPr>
              <p:cNvPr id="12" name="11 Rectángulo"/>
              <p:cNvSpPr/>
              <p:nvPr/>
            </p:nvSpPr>
            <p:spPr>
              <a:xfrm>
                <a:off x="209406" y="1006"/>
                <a:ext cx="3479962" cy="2087977"/>
              </a:xfrm>
              <a:prstGeom prst="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12 Rectángulo"/>
              <p:cNvSpPr/>
              <p:nvPr/>
            </p:nvSpPr>
            <p:spPr>
              <a:xfrm>
                <a:off x="209406" y="1006"/>
                <a:ext cx="3479962" cy="208797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L" sz="2100" kern="1200" dirty="0" smtClean="0"/>
                  <a:t>Essuna</a:t>
                </a:r>
              </a:p>
              <a:p>
                <a:pPr lvl="0" algn="ctr" defTabSz="933450">
                  <a:lnSpc>
                    <a:spcPct val="90000"/>
                  </a:lnSpc>
                  <a:spcBef>
                    <a:spcPct val="0"/>
                  </a:spcBef>
                  <a:spcAft>
                    <a:spcPct val="35000"/>
                  </a:spcAft>
                </a:pPr>
                <a:endParaRPr lang="es-CL" sz="2100" kern="1200" dirty="0" smtClean="0"/>
              </a:p>
              <a:p>
                <a:pPr lvl="0" algn="ctr" defTabSz="933450">
                  <a:lnSpc>
                    <a:spcPct val="90000"/>
                  </a:lnSpc>
                  <a:spcBef>
                    <a:spcPct val="0"/>
                  </a:spcBef>
                  <a:spcAft>
                    <a:spcPct val="35000"/>
                  </a:spcAft>
                </a:pPr>
                <a:r>
                  <a:rPr lang="es-CL" sz="2100" kern="1200" dirty="0" smtClean="0"/>
                  <a:t>Líderes</a:t>
                </a:r>
              </a:p>
              <a:p>
                <a:pPr lvl="0" algn="ctr" defTabSz="933450">
                  <a:lnSpc>
                    <a:spcPct val="90000"/>
                  </a:lnSpc>
                  <a:spcBef>
                    <a:spcPct val="0"/>
                  </a:spcBef>
                  <a:spcAft>
                    <a:spcPct val="35000"/>
                  </a:spcAft>
                </a:pPr>
                <a:endParaRPr lang="es-CL" sz="2100" kern="1200" dirty="0" smtClean="0"/>
              </a:p>
              <a:p>
                <a:pPr lvl="0" algn="ctr" defTabSz="933450">
                  <a:lnSpc>
                    <a:spcPct val="90000"/>
                  </a:lnSpc>
                  <a:spcBef>
                    <a:spcPct val="0"/>
                  </a:spcBef>
                  <a:spcAft>
                    <a:spcPct val="35000"/>
                  </a:spcAft>
                </a:pPr>
                <a:r>
                  <a:rPr lang="es-CL" sz="2100" kern="1200" dirty="0" smtClean="0"/>
                  <a:t>Operaciones Navales</a:t>
                </a:r>
                <a:endParaRPr lang="es-PE" sz="2100" kern="1200" dirty="0"/>
              </a:p>
            </p:txBody>
          </p:sp>
        </p:grpSp>
        <p:sp>
          <p:nvSpPr>
            <p:cNvPr id="3" name="2 Flecha abajo"/>
            <p:cNvSpPr/>
            <p:nvPr/>
          </p:nvSpPr>
          <p:spPr>
            <a:xfrm>
              <a:off x="2267744" y="1988840"/>
              <a:ext cx="360040" cy="504056"/>
            </a:xfrm>
            <a:prstGeom prst="downArrow">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Flecha abajo"/>
            <p:cNvSpPr/>
            <p:nvPr/>
          </p:nvSpPr>
          <p:spPr>
            <a:xfrm>
              <a:off x="2267744" y="2780928"/>
              <a:ext cx="360040" cy="504056"/>
            </a:xfrm>
            <a:prstGeom prst="downArrow">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0" name="9 Grupo"/>
          <p:cNvGrpSpPr/>
          <p:nvPr/>
        </p:nvGrpSpPr>
        <p:grpSpPr>
          <a:xfrm>
            <a:off x="5724128" y="2492896"/>
            <a:ext cx="3024336" cy="2520280"/>
            <a:chOff x="5724128" y="2492896"/>
            <a:chExt cx="3024336" cy="2520280"/>
          </a:xfrm>
          <a:gradFill>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p:grpSpPr>
        <p:sp>
          <p:nvSpPr>
            <p:cNvPr id="7" name="6 Rectángulo redondeado"/>
            <p:cNvSpPr/>
            <p:nvPr/>
          </p:nvSpPr>
          <p:spPr>
            <a:xfrm>
              <a:off x="5724128" y="2492896"/>
              <a:ext cx="3024336" cy="252028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a:t>
              </a:r>
              <a:r>
                <a:rPr lang="es-ES" dirty="0" smtClean="0"/>
                <a:t>mbiente </a:t>
              </a:r>
              <a:r>
                <a:rPr lang="es-ES" dirty="0"/>
                <a:t>virtual de bajo costo </a:t>
              </a:r>
              <a:endParaRPr lang="es-ES" dirty="0" smtClean="0"/>
            </a:p>
            <a:p>
              <a:pPr algn="ctr"/>
              <a:endParaRPr lang="es-ES" dirty="0" smtClean="0"/>
            </a:p>
            <a:p>
              <a:pPr algn="ctr"/>
              <a:endParaRPr lang="es-ES" dirty="0" smtClean="0"/>
            </a:p>
            <a:p>
              <a:pPr algn="ctr"/>
              <a:r>
                <a:rPr lang="es-ES" dirty="0" smtClean="0"/>
                <a:t>incorporar </a:t>
              </a:r>
              <a:r>
                <a:rPr lang="es-ES" dirty="0"/>
                <a:t>y relacionar los factores tiempo, fuerza y </a:t>
              </a:r>
              <a:r>
                <a:rPr lang="es-ES" dirty="0" smtClean="0"/>
                <a:t>espacio</a:t>
              </a:r>
              <a:endParaRPr lang="es-PE" dirty="0"/>
            </a:p>
          </p:txBody>
        </p:sp>
        <p:sp>
          <p:nvSpPr>
            <p:cNvPr id="9" name="8 Flecha abajo"/>
            <p:cNvSpPr/>
            <p:nvPr/>
          </p:nvSpPr>
          <p:spPr>
            <a:xfrm>
              <a:off x="7056276" y="3376170"/>
              <a:ext cx="360040" cy="504056"/>
            </a:xfrm>
            <a:prstGeom prst="downArrow">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8" name="17 Grupo"/>
          <p:cNvGrpSpPr/>
          <p:nvPr/>
        </p:nvGrpSpPr>
        <p:grpSpPr>
          <a:xfrm>
            <a:off x="498376" y="4149080"/>
            <a:ext cx="3898776" cy="2339265"/>
            <a:chOff x="0" y="1093348"/>
            <a:chExt cx="3898776" cy="2339265"/>
          </a:xfrm>
          <a:gradFill>
            <a:gsLst>
              <a:gs pos="0">
                <a:schemeClr val="tx1">
                  <a:lumMod val="95000"/>
                  <a:lumOff val="5000"/>
                </a:schemeClr>
              </a:gs>
              <a:gs pos="80000">
                <a:schemeClr val="accent1">
                  <a:hueOff val="0"/>
                  <a:satOff val="0"/>
                  <a:lumOff val="0"/>
                  <a:alphaOff val="0"/>
                  <a:shade val="93000"/>
                  <a:satMod val="130000"/>
                </a:schemeClr>
              </a:gs>
              <a:gs pos="100000">
                <a:schemeClr val="tx1"/>
              </a:gs>
            </a:gsLst>
            <a:lin ang="16200000" scaled="0"/>
          </a:gradFill>
          <a:scene3d>
            <a:camera prst="orthographicFront"/>
            <a:lightRig rig="flat" dir="t"/>
          </a:scene3d>
        </p:grpSpPr>
        <p:sp>
          <p:nvSpPr>
            <p:cNvPr id="19" name="18 Rectángulo"/>
            <p:cNvSpPr/>
            <p:nvPr/>
          </p:nvSpPr>
          <p:spPr>
            <a:xfrm>
              <a:off x="0" y="1093348"/>
              <a:ext cx="3898776" cy="2339265"/>
            </a:xfrm>
            <a:prstGeom prst="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19 Rectángulo"/>
            <p:cNvSpPr/>
            <p:nvPr/>
          </p:nvSpPr>
          <p:spPr>
            <a:xfrm>
              <a:off x="0" y="1093348"/>
              <a:ext cx="3898776" cy="233926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No cumplen competencias suficientes para desenvolverse en el puente de gobierno de una unidad Naval</a:t>
              </a:r>
              <a:endParaRPr lang="es-PE" sz="2800" kern="1200" dirty="0"/>
            </a:p>
          </p:txBody>
        </p:sp>
      </p:grpSp>
      <p:sp>
        <p:nvSpPr>
          <p:cNvPr id="24" name="23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7210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736964" y="833156"/>
            <a:ext cx="5402263" cy="3035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6056" y="3849449"/>
            <a:ext cx="5400040" cy="3035935"/>
          </a:xfrm>
          <a:prstGeom prst="rect">
            <a:avLst/>
          </a:prstGeom>
          <a:ln>
            <a:noFill/>
          </a:ln>
          <a:effectLst>
            <a:softEdge rad="112500"/>
          </a:effectLst>
        </p:spPr>
      </p:pic>
      <p:sp>
        <p:nvSpPr>
          <p:cNvPr id="4" name="Rectángulo 14"/>
          <p:cNvSpPr/>
          <p:nvPr/>
        </p:nvSpPr>
        <p:spPr>
          <a:xfrm>
            <a:off x="467544" y="0"/>
            <a:ext cx="8671683" cy="83315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s-EC" sz="2800" dirty="0"/>
              <a:t>PLANTEAMIENTO DEL PROBLEMA</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2741684271"/>
              </p:ext>
            </p:extLst>
          </p:nvPr>
        </p:nvGraphicFramePr>
        <p:xfrm>
          <a:off x="-237176" y="416578"/>
          <a:ext cx="10081121" cy="6441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Almacenamiento interno"/>
          <p:cNvSpPr/>
          <p:nvPr/>
        </p:nvSpPr>
        <p:spPr>
          <a:xfrm>
            <a:off x="0" y="0"/>
            <a:ext cx="395536" cy="6858000"/>
          </a:xfrm>
          <a:prstGeom prst="flowChartInternalStorage">
            <a:avLst/>
          </a:prstGeom>
          <a:gradFill flip="none" rotWithShape="1">
            <a:gsLst>
              <a:gs pos="0">
                <a:schemeClr val="tx1"/>
              </a:gs>
              <a:gs pos="50000">
                <a:schemeClr val="tx2">
                  <a:lumMod val="7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Marcador de número de diapositiva"/>
          <p:cNvSpPr>
            <a:spLocks noGrp="1"/>
          </p:cNvSpPr>
          <p:nvPr>
            <p:ph type="sldNum" sz="quarter" idx="12"/>
          </p:nvPr>
        </p:nvSpPr>
        <p:spPr>
          <a:xfrm>
            <a:off x="6948264" y="6486282"/>
            <a:ext cx="2133600" cy="365125"/>
          </a:xfrm>
        </p:spPr>
        <p:txBody>
          <a:bodyPr vert="horz" lIns="91440" tIns="45720" rIns="91440" bIns="45720" rtlCol="0" anchor="ctr"/>
          <a:lstStyle/>
          <a:p>
            <a:fld id="{292F4FDC-6ED7-4A2D-B54E-7992F61D3788}" type="slidenum">
              <a:rPr lang="es-PE" sz="1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pPr/>
              <a:t>9</a:t>
            </a:fld>
            <a:endParaRPr lang="es-PE"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36122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4164</TotalTime>
  <Words>1730</Words>
  <Application>Microsoft Office PowerPoint</Application>
  <PresentationFormat>Presentación en pantalla (4:3)</PresentationFormat>
  <Paragraphs>313</Paragraphs>
  <Slides>37</Slides>
  <Notes>14</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 LA PROPUESTA</vt:lpstr>
      <vt:lpstr>DISEÑO DE LA PROPUESTA</vt:lpstr>
      <vt:lpstr>Modulo de Navegación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ENTORNO VIRTUAL EMPLEANDO SIMULADOR  COMERCIAL  DE NAVEGACION   PARA  LA  FORMACIÓN  DE GUARDIAMARINAS</dc:title>
  <dc:creator>Toshiba-User</dc:creator>
  <cp:lastModifiedBy>Toshiba-User</cp:lastModifiedBy>
  <cp:revision>164</cp:revision>
  <dcterms:created xsi:type="dcterms:W3CDTF">2016-11-14T13:13:40Z</dcterms:created>
  <dcterms:modified xsi:type="dcterms:W3CDTF">2016-12-05T15:26:17Z</dcterms:modified>
</cp:coreProperties>
</file>