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95" r:id="rId1"/>
  </p:sldMasterIdLst>
  <p:notesMasterIdLst>
    <p:notesMasterId r:id="rId34"/>
  </p:notesMasterIdLst>
  <p:handoutMasterIdLst>
    <p:handoutMasterId r:id="rId35"/>
  </p:handoutMasterIdLst>
  <p:sldIdLst>
    <p:sldId id="256" r:id="rId2"/>
    <p:sldId id="327" r:id="rId3"/>
    <p:sldId id="268" r:id="rId4"/>
    <p:sldId id="259" r:id="rId5"/>
    <p:sldId id="267" r:id="rId6"/>
    <p:sldId id="261" r:id="rId7"/>
    <p:sldId id="269" r:id="rId8"/>
    <p:sldId id="263" r:id="rId9"/>
    <p:sldId id="280" r:id="rId10"/>
    <p:sldId id="344" r:id="rId11"/>
    <p:sldId id="346" r:id="rId12"/>
    <p:sldId id="345" r:id="rId13"/>
    <p:sldId id="281" r:id="rId14"/>
    <p:sldId id="343" r:id="rId15"/>
    <p:sldId id="347" r:id="rId16"/>
    <p:sldId id="318" r:id="rId17"/>
    <p:sldId id="319" r:id="rId18"/>
    <p:sldId id="328" r:id="rId19"/>
    <p:sldId id="334" r:id="rId20"/>
    <p:sldId id="335" r:id="rId21"/>
    <p:sldId id="337" r:id="rId22"/>
    <p:sldId id="336" r:id="rId23"/>
    <p:sldId id="339" r:id="rId24"/>
    <p:sldId id="340" r:id="rId25"/>
    <p:sldId id="341" r:id="rId26"/>
    <p:sldId id="342" r:id="rId27"/>
    <p:sldId id="348" r:id="rId28"/>
    <p:sldId id="315" r:id="rId29"/>
    <p:sldId id="314" r:id="rId30"/>
    <p:sldId id="332" r:id="rId31"/>
    <p:sldId id="333" r:id="rId32"/>
    <p:sldId id="32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82" autoAdjust="0"/>
    <p:restoredTop sz="94434" autoAdjust="0"/>
  </p:normalViewPr>
  <p:slideViewPr>
    <p:cSldViewPr snapToGrid="0">
      <p:cViewPr>
        <p:scale>
          <a:sx n="70" d="100"/>
          <a:sy n="70" d="100"/>
        </p:scale>
        <p:origin x="396" y="1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Desktop\Tabulacion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spc="0" normalizeH="0" baseline="0">
                <a:solidFill>
                  <a:sysClr val="windowText" lastClr="000000"/>
                </a:solidFill>
                <a:latin typeface="Arial" panose="020B0604020202020204" pitchFamily="34" charset="0"/>
                <a:ea typeface="+mj-ea"/>
                <a:cs typeface="Arial" panose="020B0604020202020204" pitchFamily="34" charset="0"/>
              </a:defRPr>
            </a:pPr>
            <a:r>
              <a:rPr lang="es-EC" sz="1200"/>
              <a:t>Profesional de Gestión de Riesgo</a:t>
            </a: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ysClr val="windowText" lastClr="000000"/>
              </a:solidFill>
              <a:latin typeface="Arial" panose="020B0604020202020204" pitchFamily="34" charset="0"/>
              <a:ea typeface="+mj-ea"/>
              <a:cs typeface="Arial" panose="020B0604020202020204" pitchFamily="34" charset="0"/>
            </a:defRPr>
          </a:pPr>
          <a:endParaRPr lang="es-EC"/>
        </a:p>
      </c:txPr>
    </c:title>
    <c:autoTitleDeleted val="0"/>
    <c:plotArea>
      <c:layout/>
      <c:pieChart>
        <c:varyColors val="1"/>
        <c:ser>
          <c:idx val="0"/>
          <c:order val="0"/>
          <c:dPt>
            <c:idx val="0"/>
            <c:bubble3D val="0"/>
            <c:spPr>
              <a:gradFill>
                <a:gsLst>
                  <a:gs pos="100000">
                    <a:schemeClr val="accent4">
                      <a:tint val="77000"/>
                      <a:lumMod val="60000"/>
                      <a:lumOff val="40000"/>
                    </a:schemeClr>
                  </a:gs>
                  <a:gs pos="0">
                    <a:schemeClr val="accent4">
                      <a:tint val="77000"/>
                    </a:schemeClr>
                  </a:gs>
                </a:gsLst>
                <a:lin ang="5400000" scaled="0"/>
              </a:gradFill>
              <a:ln w="19050">
                <a:solidFill>
                  <a:schemeClr val="lt1"/>
                </a:solidFill>
              </a:ln>
              <a:effectLst/>
            </c:spPr>
            <c:extLst>
              <c:ext xmlns:c16="http://schemas.microsoft.com/office/drawing/2014/chart" uri="{C3380CC4-5D6E-409C-BE32-E72D297353CC}">
                <c16:uniqueId val="{00000001-F1CF-4025-8EA8-244EB0DC7E53}"/>
              </c:ext>
            </c:extLst>
          </c:dPt>
          <c:dPt>
            <c:idx val="1"/>
            <c:bubble3D val="0"/>
            <c:spPr>
              <a:gradFill>
                <a:gsLst>
                  <a:gs pos="100000">
                    <a:schemeClr val="accent4">
                      <a:shade val="76000"/>
                      <a:lumMod val="60000"/>
                      <a:lumOff val="40000"/>
                    </a:schemeClr>
                  </a:gs>
                  <a:gs pos="0">
                    <a:schemeClr val="accent4">
                      <a:shade val="76000"/>
                    </a:schemeClr>
                  </a:gs>
                </a:gsLst>
                <a:lin ang="5400000" scaled="0"/>
              </a:gradFill>
              <a:ln w="19050">
                <a:solidFill>
                  <a:schemeClr val="lt1"/>
                </a:solidFill>
              </a:ln>
              <a:effectLst/>
            </c:spPr>
            <c:extLst>
              <c:ext xmlns:c16="http://schemas.microsoft.com/office/drawing/2014/chart" uri="{C3380CC4-5D6E-409C-BE32-E72D297353CC}">
                <c16:uniqueId val="{00000003-F1CF-4025-8EA8-244EB0DC7E53}"/>
              </c:ext>
            </c:extLst>
          </c:dPt>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Privadas!$C$96:$C$97</c:f>
              <c:strCache>
                <c:ptCount val="2"/>
                <c:pt idx="0">
                  <c:v>SI</c:v>
                </c:pt>
                <c:pt idx="1">
                  <c:v>NO</c:v>
                </c:pt>
              </c:strCache>
            </c:strRef>
          </c:cat>
          <c:val>
            <c:numRef>
              <c:f>Privadas!$D$96:$D$97</c:f>
              <c:numCache>
                <c:formatCode>General</c:formatCode>
                <c:ptCount val="2"/>
                <c:pt idx="0">
                  <c:v>0</c:v>
                </c:pt>
                <c:pt idx="1">
                  <c:v>6</c:v>
                </c:pt>
              </c:numCache>
            </c:numRef>
          </c:val>
          <c:extLst>
            <c:ext xmlns:c16="http://schemas.microsoft.com/office/drawing/2014/chart" uri="{C3380CC4-5D6E-409C-BE32-E72D297353CC}">
              <c16:uniqueId val="{00000004-F1CF-4025-8EA8-244EB0DC7E53}"/>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a:glow rad="101600">
        <a:schemeClr val="accent4">
          <a:satMod val="175000"/>
          <a:alpha val="40000"/>
        </a:schemeClr>
      </a:glow>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C" sz="1200" b="1">
                <a:solidFill>
                  <a:sysClr val="windowText" lastClr="000000"/>
                </a:solidFill>
                <a:latin typeface="Arial" panose="020B0604020202020204" pitchFamily="34" charset="0"/>
                <a:cs typeface="Arial" panose="020B0604020202020204" pitchFamily="34" charset="0"/>
              </a:rPr>
              <a:t>Existen</a:t>
            </a:r>
            <a:r>
              <a:rPr lang="es-EC" sz="1200" b="1" baseline="0">
                <a:solidFill>
                  <a:sysClr val="windowText" lastClr="000000"/>
                </a:solidFill>
                <a:latin typeface="Arial" panose="020B0604020202020204" pitchFamily="34" charset="0"/>
                <a:cs typeface="Arial" panose="020B0604020202020204" pitchFamily="34" charset="0"/>
              </a:rPr>
              <a:t> </a:t>
            </a:r>
            <a:r>
              <a:rPr lang="es-EC" sz="1200" b="1">
                <a:solidFill>
                  <a:sysClr val="windowText" lastClr="000000"/>
                </a:solidFill>
                <a:latin typeface="Arial" panose="020B0604020202020204" pitchFamily="34" charset="0"/>
                <a:cs typeface="Arial" panose="020B0604020202020204" pitchFamily="34" charset="0"/>
              </a:rPr>
              <a:t>suficientes profesionales en el Área de Gestión de Riesgos</a:t>
            </a:r>
          </a:p>
        </c:rich>
      </c:tx>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A55-4945-8601-BCD940B7C5A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EA55-4945-8601-BCD940B7C5A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Privadas!$C$167:$C$168</c:f>
              <c:strCache>
                <c:ptCount val="2"/>
                <c:pt idx="0">
                  <c:v>SI</c:v>
                </c:pt>
                <c:pt idx="1">
                  <c:v>NO</c:v>
                </c:pt>
              </c:strCache>
            </c:strRef>
          </c:cat>
          <c:val>
            <c:numRef>
              <c:f>Privadas!$D$167:$D$168</c:f>
              <c:numCache>
                <c:formatCode>General</c:formatCode>
                <c:ptCount val="2"/>
                <c:pt idx="0">
                  <c:v>1</c:v>
                </c:pt>
                <c:pt idx="1">
                  <c:v>5</c:v>
                </c:pt>
              </c:numCache>
            </c:numRef>
          </c:val>
          <c:extLst>
            <c:ext xmlns:c16="http://schemas.microsoft.com/office/drawing/2014/chart" uri="{C3380CC4-5D6E-409C-BE32-E72D297353CC}">
              <c16:uniqueId val="{00000004-EA55-4945-8601-BCD940B7C5A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a:glow rad="139700">
        <a:schemeClr val="accent4">
          <a:satMod val="175000"/>
          <a:alpha val="40000"/>
        </a:schemeClr>
      </a:glow>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normalizeH="0" baseline="0">
                <a:solidFill>
                  <a:sysClr val="windowText" lastClr="000000"/>
                </a:solidFill>
                <a:latin typeface="Arial" panose="020B0604020202020204" pitchFamily="34" charset="0"/>
                <a:ea typeface="+mj-ea"/>
                <a:cs typeface="Arial" panose="020B0604020202020204" pitchFamily="34" charset="0"/>
              </a:defRPr>
            </a:pPr>
            <a:r>
              <a:rPr lang="es-EC" sz="1200">
                <a:solidFill>
                  <a:sysClr val="windowText" lastClr="000000"/>
                </a:solidFill>
                <a:latin typeface="Arial" panose="020B0604020202020204" pitchFamily="34" charset="0"/>
                <a:cs typeface="Arial" panose="020B0604020202020204" pitchFamily="34" charset="0"/>
              </a:rPr>
              <a:t>Contratación del Personal  con conocimientos en Gestión de Riesgos</a:t>
            </a:r>
          </a:p>
        </c:rich>
      </c:tx>
      <c:overlay val="0"/>
      <c:spPr>
        <a:noFill/>
        <a:ln>
          <a:noFill/>
        </a:ln>
        <a:effectLst/>
      </c:spPr>
      <c:txPr>
        <a:bodyPr rot="0" spcFirstLastPara="1" vertOverflow="ellipsis" vert="horz" wrap="square" anchor="ctr" anchorCtr="1"/>
        <a:lstStyle/>
        <a:p>
          <a:pPr>
            <a:defRPr sz="1200" b="1" i="0" u="none" strike="noStrike" kern="1200" spc="0" normalizeH="0" baseline="0">
              <a:solidFill>
                <a:sysClr val="windowText" lastClr="000000"/>
              </a:solidFill>
              <a:latin typeface="Arial" panose="020B0604020202020204" pitchFamily="34" charset="0"/>
              <a:ea typeface="+mj-ea"/>
              <a:cs typeface="Arial" panose="020B0604020202020204" pitchFamily="34" charset="0"/>
            </a:defRPr>
          </a:pPr>
          <a:endParaRPr lang="es-EC"/>
        </a:p>
      </c:txPr>
    </c:title>
    <c:autoTitleDeleted val="0"/>
    <c:plotArea>
      <c:layout/>
      <c:pieChart>
        <c:varyColors val="1"/>
        <c:ser>
          <c:idx val="0"/>
          <c:order val="0"/>
          <c:dPt>
            <c:idx val="0"/>
            <c:bubble3D val="0"/>
            <c:spPr>
              <a:gradFill>
                <a:gsLst>
                  <a:gs pos="100000">
                    <a:schemeClr val="accent1">
                      <a:tint val="77000"/>
                      <a:lumMod val="60000"/>
                      <a:lumOff val="40000"/>
                    </a:schemeClr>
                  </a:gs>
                  <a:gs pos="0">
                    <a:schemeClr val="accent1">
                      <a:tint val="77000"/>
                    </a:schemeClr>
                  </a:gs>
                </a:gsLst>
                <a:lin ang="5400000" scaled="0"/>
              </a:gradFill>
              <a:ln w="19050">
                <a:solidFill>
                  <a:schemeClr val="lt1"/>
                </a:solidFill>
              </a:ln>
              <a:effectLst/>
            </c:spPr>
            <c:extLst>
              <c:ext xmlns:c16="http://schemas.microsoft.com/office/drawing/2014/chart" uri="{C3380CC4-5D6E-409C-BE32-E72D297353CC}">
                <c16:uniqueId val="{00000001-B37E-46DE-8741-5C7EDD86663E}"/>
              </c:ext>
            </c:extLst>
          </c:dPt>
          <c:dPt>
            <c:idx val="1"/>
            <c:bubble3D val="0"/>
            <c:spPr>
              <a:gradFill>
                <a:gsLst>
                  <a:gs pos="100000">
                    <a:schemeClr val="accent1">
                      <a:shade val="76000"/>
                      <a:lumMod val="60000"/>
                      <a:lumOff val="40000"/>
                    </a:schemeClr>
                  </a:gs>
                  <a:gs pos="0">
                    <a:schemeClr val="accent1">
                      <a:shade val="76000"/>
                    </a:schemeClr>
                  </a:gs>
                </a:gsLst>
                <a:lin ang="5400000" scaled="0"/>
              </a:gradFill>
              <a:ln w="19050">
                <a:solidFill>
                  <a:schemeClr val="lt1"/>
                </a:solidFill>
              </a:ln>
              <a:effectLst/>
            </c:spPr>
            <c:extLst>
              <c:ext xmlns:c16="http://schemas.microsoft.com/office/drawing/2014/chart" uri="{C3380CC4-5D6E-409C-BE32-E72D297353CC}">
                <c16:uniqueId val="{00000003-B37E-46DE-8741-5C7EDD86663E}"/>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Privadas!$C$171:$C$172</c:f>
              <c:strCache>
                <c:ptCount val="2"/>
                <c:pt idx="0">
                  <c:v>SI</c:v>
                </c:pt>
                <c:pt idx="1">
                  <c:v>NO</c:v>
                </c:pt>
              </c:strCache>
            </c:strRef>
          </c:cat>
          <c:val>
            <c:numRef>
              <c:f>Privadas!$D$171:$D$172</c:f>
              <c:numCache>
                <c:formatCode>General</c:formatCode>
                <c:ptCount val="2"/>
                <c:pt idx="0">
                  <c:v>1</c:v>
                </c:pt>
                <c:pt idx="1">
                  <c:v>5</c:v>
                </c:pt>
              </c:numCache>
            </c:numRef>
          </c:val>
          <c:extLst>
            <c:ext xmlns:c16="http://schemas.microsoft.com/office/drawing/2014/chart" uri="{C3380CC4-5D6E-409C-BE32-E72D297353CC}">
              <c16:uniqueId val="{00000004-B37E-46DE-8741-5C7EDD86663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a:glow rad="139700">
        <a:schemeClr val="accent1">
          <a:satMod val="175000"/>
          <a:alpha val="40000"/>
        </a:schemeClr>
      </a:glow>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1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C" sz="1100" b="1">
                <a:solidFill>
                  <a:sysClr val="windowText" lastClr="000000"/>
                </a:solidFill>
                <a:latin typeface="Arial" panose="020B0604020202020204" pitchFamily="34" charset="0"/>
                <a:cs typeface="Arial" panose="020B0604020202020204" pitchFamily="34" charset="0"/>
              </a:rPr>
              <a:t>Nivel de instrucción necesaria para un profesional en Gestión de Riesgos</a:t>
            </a:r>
          </a:p>
        </c:rich>
      </c:tx>
      <c:overlay val="0"/>
      <c:spPr>
        <a:noFill/>
        <a:ln>
          <a:noFill/>
        </a:ln>
        <a:effectLst/>
      </c:spPr>
      <c:txPr>
        <a:bodyPr rot="0" spcFirstLastPara="1" vertOverflow="ellipsis" vert="horz" wrap="square" anchor="ctr" anchorCtr="1"/>
        <a:lstStyle/>
        <a:p>
          <a:pPr>
            <a:defRPr sz="11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bar"/>
        <c:grouping val="clustered"/>
        <c:varyColors val="0"/>
        <c:ser>
          <c:idx val="0"/>
          <c:order val="0"/>
          <c:spPr>
            <a:solidFill>
              <a:schemeClr val="accent6"/>
            </a:solidFill>
            <a:ln>
              <a:noFill/>
            </a:ln>
            <a:effectLst/>
          </c:spPr>
          <c:invertIfNegative val="0"/>
          <c:cat>
            <c:strRef>
              <c:f>Privadas!$C$181:$C$186</c:f>
              <c:strCache>
                <c:ptCount val="6"/>
                <c:pt idx="0">
                  <c:v>Tecnólogo </c:v>
                </c:pt>
                <c:pt idx="1">
                  <c:v>Tercer nivel</c:v>
                </c:pt>
                <c:pt idx="2">
                  <c:v>Maestría</c:v>
                </c:pt>
                <c:pt idx="3">
                  <c:v>Especialización</c:v>
                </c:pt>
                <c:pt idx="4">
                  <c:v>Ph.D</c:v>
                </c:pt>
                <c:pt idx="5">
                  <c:v>Certificación</c:v>
                </c:pt>
              </c:strCache>
            </c:strRef>
          </c:cat>
          <c:val>
            <c:numRef>
              <c:f>Privadas!$D$181:$D$186</c:f>
              <c:numCache>
                <c:formatCode>General</c:formatCode>
                <c:ptCount val="6"/>
                <c:pt idx="2">
                  <c:v>3</c:v>
                </c:pt>
                <c:pt idx="5">
                  <c:v>3</c:v>
                </c:pt>
              </c:numCache>
            </c:numRef>
          </c:val>
          <c:extLst>
            <c:ext xmlns:c16="http://schemas.microsoft.com/office/drawing/2014/chart" uri="{C3380CC4-5D6E-409C-BE32-E72D297353CC}">
              <c16:uniqueId val="{00000000-A615-496D-B7CA-569215233A55}"/>
            </c:ext>
          </c:extLst>
        </c:ser>
        <c:dLbls>
          <c:showLegendKey val="0"/>
          <c:showVal val="0"/>
          <c:showCatName val="0"/>
          <c:showSerName val="0"/>
          <c:showPercent val="0"/>
          <c:showBubbleSize val="0"/>
        </c:dLbls>
        <c:gapWidth val="150"/>
        <c:axId val="1453496768"/>
        <c:axId val="1453490944"/>
      </c:barChart>
      <c:catAx>
        <c:axId val="1453496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1453490944"/>
        <c:crosses val="autoZero"/>
        <c:auto val="1"/>
        <c:lblAlgn val="ctr"/>
        <c:lblOffset val="100"/>
        <c:noMultiLvlLbl val="0"/>
      </c:catAx>
      <c:valAx>
        <c:axId val="1453490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14534967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a:glow rad="139700">
        <a:schemeClr val="accent6">
          <a:satMod val="175000"/>
          <a:alpha val="40000"/>
        </a:schemeClr>
      </a:glow>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sz="1200">
                <a:solidFill>
                  <a:schemeClr val="tx1"/>
                </a:solidFill>
                <a:latin typeface="Arial" panose="020B0604020202020204" pitchFamily="34" charset="0"/>
                <a:cs typeface="Arial" panose="020B0604020202020204" pitchFamily="34" charset="0"/>
              </a:rPr>
              <a:t>Proyección de</a:t>
            </a:r>
            <a:r>
              <a:rPr lang="es-EC" sz="1200" baseline="0">
                <a:solidFill>
                  <a:schemeClr val="tx1"/>
                </a:solidFill>
                <a:latin typeface="Arial" panose="020B0604020202020204" pitchFamily="34" charset="0"/>
                <a:cs typeface="Arial" panose="020B0604020202020204" pitchFamily="34" charset="0"/>
              </a:rPr>
              <a:t> los profesionales en Gestión de Riesgos</a:t>
            </a:r>
            <a:endParaRPr lang="es-EC" sz="120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Hoja1!$D$4</c:f>
              <c:strCache>
                <c:ptCount val="1"/>
                <c:pt idx="0">
                  <c:v>2017</c:v>
                </c:pt>
              </c:strCache>
            </c:strRef>
          </c:tx>
          <c:spPr>
            <a:gradFill rotWithShape="1">
              <a:gsLst>
                <a:gs pos="0">
                  <a:schemeClr val="accent2">
                    <a:tint val="65000"/>
                    <a:satMod val="103000"/>
                    <a:lumMod val="102000"/>
                    <a:tint val="94000"/>
                  </a:schemeClr>
                </a:gs>
                <a:gs pos="50000">
                  <a:schemeClr val="accent2">
                    <a:tint val="65000"/>
                    <a:satMod val="110000"/>
                    <a:lumMod val="100000"/>
                    <a:shade val="100000"/>
                  </a:schemeClr>
                </a:gs>
                <a:gs pos="100000">
                  <a:schemeClr val="accent2">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
            </a:scene3d>
            <a:sp3d extrusionH="12700" contourW="25400" prstMaterial="flat">
              <a:bevelT w="63500" h="152400" prst="angle"/>
              <a:contourClr>
                <a:scrgbClr r="0" g="0" b="0">
                  <a:shade val="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Hoja1!$E$3:$J$3</c:f>
              <c:strCache>
                <c:ptCount val="6"/>
                <c:pt idx="0">
                  <c:v>EMPRESA ELECTRICA  EERSSA</c:v>
                </c:pt>
                <c:pt idx="1">
                  <c:v>LOJAGAS</c:v>
                </c:pt>
                <c:pt idx="2">
                  <c:v>DELCOM</c:v>
                </c:pt>
                <c:pt idx="3">
                  <c:v> CLINICA SAN AGUSTIN </c:v>
                </c:pt>
                <c:pt idx="4">
                  <c:v>FINE-TUNED ENGLISH</c:v>
                </c:pt>
                <c:pt idx="5">
                  <c:v> ANTONIO PEÑA CELI </c:v>
                </c:pt>
              </c:strCache>
            </c:strRef>
          </c:cat>
          <c:val>
            <c:numRef>
              <c:f>Hoja1!$E$4:$J$4</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0-55CA-4845-9BA8-6B74E9034604}"/>
            </c:ext>
          </c:extLst>
        </c:ser>
        <c:ser>
          <c:idx val="1"/>
          <c:order val="1"/>
          <c:tx>
            <c:strRef>
              <c:f>Hoja1!$D$5</c:f>
              <c:strCache>
                <c:ptCount val="1"/>
                <c:pt idx="0">
                  <c:v>2018</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
            </a:scene3d>
            <a:sp3d extrusionH="12700" contourW="25400" prstMaterial="flat">
              <a:bevelT w="63500" h="152400" prst="angle"/>
              <a:contourClr>
                <a:scrgbClr r="0" g="0" b="0">
                  <a:shade val="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Hoja1!$E$3:$J$3</c:f>
              <c:strCache>
                <c:ptCount val="6"/>
                <c:pt idx="0">
                  <c:v>EMPRESA ELECTRICA  EERSSA</c:v>
                </c:pt>
                <c:pt idx="1">
                  <c:v>LOJAGAS</c:v>
                </c:pt>
                <c:pt idx="2">
                  <c:v>DELCOM</c:v>
                </c:pt>
                <c:pt idx="3">
                  <c:v> CLINICA SAN AGUSTIN </c:v>
                </c:pt>
                <c:pt idx="4">
                  <c:v>FINE-TUNED ENGLISH</c:v>
                </c:pt>
                <c:pt idx="5">
                  <c:v> ANTONIO PEÑA CELI </c:v>
                </c:pt>
              </c:strCache>
            </c:strRef>
          </c:cat>
          <c:val>
            <c:numRef>
              <c:f>Hoja1!$E$5:$J$5</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1-55CA-4845-9BA8-6B74E9034604}"/>
            </c:ext>
          </c:extLst>
        </c:ser>
        <c:ser>
          <c:idx val="2"/>
          <c:order val="2"/>
          <c:tx>
            <c:strRef>
              <c:f>Hoja1!$D$6</c:f>
              <c:strCache>
                <c:ptCount val="1"/>
                <c:pt idx="0">
                  <c:v>2019</c:v>
                </c:pt>
              </c:strCache>
            </c:strRef>
          </c:tx>
          <c:spPr>
            <a:gradFill rotWithShape="1">
              <a:gsLst>
                <a:gs pos="0">
                  <a:schemeClr val="accent2">
                    <a:shade val="65000"/>
                    <a:satMod val="103000"/>
                    <a:lumMod val="102000"/>
                    <a:tint val="94000"/>
                  </a:schemeClr>
                </a:gs>
                <a:gs pos="50000">
                  <a:schemeClr val="accent2">
                    <a:shade val="65000"/>
                    <a:satMod val="110000"/>
                    <a:lumMod val="100000"/>
                    <a:shade val="100000"/>
                  </a:schemeClr>
                </a:gs>
                <a:gs pos="100000">
                  <a:schemeClr val="accent2">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
            </a:scene3d>
            <a:sp3d extrusionH="12700" contourW="25400" prstMaterial="flat">
              <a:bevelT w="63500" h="152400" prst="angle"/>
              <a:contourClr>
                <a:scrgbClr r="0" g="0" b="0">
                  <a:shade val="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Hoja1!$E$3:$J$3</c:f>
              <c:strCache>
                <c:ptCount val="6"/>
                <c:pt idx="0">
                  <c:v>EMPRESA ELECTRICA  EERSSA</c:v>
                </c:pt>
                <c:pt idx="1">
                  <c:v>LOJAGAS</c:v>
                </c:pt>
                <c:pt idx="2">
                  <c:v>DELCOM</c:v>
                </c:pt>
                <c:pt idx="3">
                  <c:v> CLINICA SAN AGUSTIN </c:v>
                </c:pt>
                <c:pt idx="4">
                  <c:v>FINE-TUNED ENGLISH</c:v>
                </c:pt>
                <c:pt idx="5">
                  <c:v> ANTONIO PEÑA CELI </c:v>
                </c:pt>
              </c:strCache>
            </c:strRef>
          </c:cat>
          <c:val>
            <c:numRef>
              <c:f>Hoja1!$E$6:$J$6</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2-55CA-4845-9BA8-6B74E9034604}"/>
            </c:ext>
          </c:extLst>
        </c:ser>
        <c:dLbls>
          <c:dLblPos val="outEnd"/>
          <c:showLegendKey val="0"/>
          <c:showVal val="1"/>
          <c:showCatName val="0"/>
          <c:showSerName val="0"/>
          <c:showPercent val="0"/>
          <c:showBubbleSize val="0"/>
        </c:dLbls>
        <c:gapWidth val="100"/>
        <c:overlap val="-24"/>
        <c:axId val="1534551760"/>
        <c:axId val="1534546352"/>
      </c:barChart>
      <c:catAx>
        <c:axId val="15345517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1534546352"/>
        <c:crosses val="autoZero"/>
        <c:auto val="1"/>
        <c:lblAlgn val="ctr"/>
        <c:lblOffset val="100"/>
        <c:noMultiLvlLbl val="0"/>
      </c:catAx>
      <c:valAx>
        <c:axId val="15345463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3455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a:glow rad="101600">
        <a:schemeClr val="accent2">
          <a:satMod val="175000"/>
          <a:alpha val="40000"/>
        </a:schemeClr>
      </a:glow>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sz="1100">
                <a:solidFill>
                  <a:sysClr val="windowText" lastClr="000000"/>
                </a:solidFill>
                <a:latin typeface="Arial" panose="020B0604020202020204" pitchFamily="34" charset="0"/>
                <a:cs typeface="Arial" panose="020B0604020202020204" pitchFamily="34" charset="0"/>
              </a:rPr>
              <a:t>Profesión del encargado en gestión de Riesgos</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gradFill rotWithShape="1">
                <a:gsLst>
                  <a:gs pos="0">
                    <a:schemeClr val="accent1">
                      <a:shade val="45000"/>
                      <a:satMod val="103000"/>
                      <a:lumMod val="102000"/>
                      <a:tint val="94000"/>
                    </a:schemeClr>
                  </a:gs>
                  <a:gs pos="50000">
                    <a:schemeClr val="accent1">
                      <a:shade val="45000"/>
                      <a:satMod val="110000"/>
                      <a:lumMod val="100000"/>
                      <a:shade val="100000"/>
                    </a:schemeClr>
                  </a:gs>
                  <a:gs pos="100000">
                    <a:schemeClr val="accent1">
                      <a:shade val="45000"/>
                      <a:lumMod val="99000"/>
                      <a:satMod val="120000"/>
                      <a:shade val="78000"/>
                    </a:schemeClr>
                  </a:gs>
                </a:gsLst>
                <a:lin ang="5400000" scaled="0"/>
              </a:gradFill>
              <a:ln>
                <a:noFill/>
              </a:ln>
              <a:effectLst/>
            </c:spPr>
            <c:extLst>
              <c:ext xmlns:c16="http://schemas.microsoft.com/office/drawing/2014/chart" uri="{C3380CC4-5D6E-409C-BE32-E72D297353CC}">
                <c16:uniqueId val="{00000001-7907-409E-BB75-117543E2DAD8}"/>
              </c:ext>
            </c:extLst>
          </c:dPt>
          <c:dPt>
            <c:idx val="1"/>
            <c:bubble3D val="0"/>
            <c:spPr>
              <a:gradFill rotWithShape="1">
                <a:gsLst>
                  <a:gs pos="0">
                    <a:schemeClr val="accent1">
                      <a:shade val="61000"/>
                      <a:satMod val="103000"/>
                      <a:lumMod val="102000"/>
                      <a:tint val="94000"/>
                    </a:schemeClr>
                  </a:gs>
                  <a:gs pos="50000">
                    <a:schemeClr val="accent1">
                      <a:shade val="61000"/>
                      <a:satMod val="110000"/>
                      <a:lumMod val="100000"/>
                      <a:shade val="100000"/>
                    </a:schemeClr>
                  </a:gs>
                  <a:gs pos="100000">
                    <a:schemeClr val="accent1">
                      <a:shade val="61000"/>
                      <a:lumMod val="99000"/>
                      <a:satMod val="120000"/>
                      <a:shade val="78000"/>
                    </a:schemeClr>
                  </a:gs>
                </a:gsLst>
                <a:lin ang="5400000" scaled="0"/>
              </a:gradFill>
              <a:ln>
                <a:noFill/>
              </a:ln>
              <a:effectLst/>
            </c:spPr>
            <c:extLst>
              <c:ext xmlns:c16="http://schemas.microsoft.com/office/drawing/2014/chart" uri="{C3380CC4-5D6E-409C-BE32-E72D297353CC}">
                <c16:uniqueId val="{00000003-7907-409E-BB75-117543E2DAD8}"/>
              </c:ext>
            </c:extLst>
          </c:dPt>
          <c:dPt>
            <c:idx val="2"/>
            <c:bubble3D val="0"/>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extLst>
              <c:ext xmlns:c16="http://schemas.microsoft.com/office/drawing/2014/chart" uri="{C3380CC4-5D6E-409C-BE32-E72D297353CC}">
                <c16:uniqueId val="{00000005-7907-409E-BB75-117543E2DAD8}"/>
              </c:ext>
            </c:extLst>
          </c:dPt>
          <c:dPt>
            <c:idx val="3"/>
            <c:bubble3D val="0"/>
            <c:spPr>
              <a:gradFill rotWithShape="1">
                <a:gsLst>
                  <a:gs pos="0">
                    <a:schemeClr val="accent1">
                      <a:shade val="92000"/>
                      <a:satMod val="103000"/>
                      <a:lumMod val="102000"/>
                      <a:tint val="94000"/>
                    </a:schemeClr>
                  </a:gs>
                  <a:gs pos="50000">
                    <a:schemeClr val="accent1">
                      <a:shade val="92000"/>
                      <a:satMod val="110000"/>
                      <a:lumMod val="100000"/>
                      <a:shade val="100000"/>
                    </a:schemeClr>
                  </a:gs>
                  <a:gs pos="100000">
                    <a:schemeClr val="accent1">
                      <a:shade val="92000"/>
                      <a:lumMod val="99000"/>
                      <a:satMod val="120000"/>
                      <a:shade val="78000"/>
                    </a:schemeClr>
                  </a:gs>
                </a:gsLst>
                <a:lin ang="5400000" scaled="0"/>
              </a:gradFill>
              <a:ln>
                <a:noFill/>
              </a:ln>
              <a:effectLst/>
            </c:spPr>
            <c:extLst>
              <c:ext xmlns:c16="http://schemas.microsoft.com/office/drawing/2014/chart" uri="{C3380CC4-5D6E-409C-BE32-E72D297353CC}">
                <c16:uniqueId val="{00000007-7907-409E-BB75-117543E2DAD8}"/>
              </c:ext>
            </c:extLst>
          </c:dPt>
          <c:dPt>
            <c:idx val="4"/>
            <c:bubble3D val="0"/>
            <c:spPr>
              <a:gradFill rotWithShape="1">
                <a:gsLst>
                  <a:gs pos="0">
                    <a:schemeClr val="accent1">
                      <a:tint val="93000"/>
                      <a:satMod val="103000"/>
                      <a:lumMod val="102000"/>
                      <a:tint val="94000"/>
                    </a:schemeClr>
                  </a:gs>
                  <a:gs pos="50000">
                    <a:schemeClr val="accent1">
                      <a:tint val="93000"/>
                      <a:satMod val="110000"/>
                      <a:lumMod val="100000"/>
                      <a:shade val="100000"/>
                    </a:schemeClr>
                  </a:gs>
                  <a:gs pos="100000">
                    <a:schemeClr val="accent1">
                      <a:tint val="93000"/>
                      <a:lumMod val="99000"/>
                      <a:satMod val="120000"/>
                      <a:shade val="78000"/>
                    </a:schemeClr>
                  </a:gs>
                </a:gsLst>
                <a:lin ang="5400000" scaled="0"/>
              </a:gradFill>
              <a:ln>
                <a:noFill/>
              </a:ln>
              <a:effectLst/>
            </c:spPr>
            <c:extLst>
              <c:ext xmlns:c16="http://schemas.microsoft.com/office/drawing/2014/chart" uri="{C3380CC4-5D6E-409C-BE32-E72D297353CC}">
                <c16:uniqueId val="{00000009-7907-409E-BB75-117543E2DAD8}"/>
              </c:ext>
            </c:extLst>
          </c:dPt>
          <c:dPt>
            <c:idx val="5"/>
            <c:bubble3D val="0"/>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extLst>
              <c:ext xmlns:c16="http://schemas.microsoft.com/office/drawing/2014/chart" uri="{C3380CC4-5D6E-409C-BE32-E72D297353CC}">
                <c16:uniqueId val="{0000000B-7907-409E-BB75-117543E2DAD8}"/>
              </c:ext>
            </c:extLst>
          </c:dPt>
          <c:dPt>
            <c:idx val="6"/>
            <c:bubble3D val="0"/>
            <c:spPr>
              <a:gradFill rotWithShape="1">
                <a:gsLst>
                  <a:gs pos="0">
                    <a:schemeClr val="accent1">
                      <a:tint val="62000"/>
                      <a:satMod val="103000"/>
                      <a:lumMod val="102000"/>
                      <a:tint val="94000"/>
                    </a:schemeClr>
                  </a:gs>
                  <a:gs pos="50000">
                    <a:schemeClr val="accent1">
                      <a:tint val="62000"/>
                      <a:satMod val="110000"/>
                      <a:lumMod val="100000"/>
                      <a:shade val="100000"/>
                    </a:schemeClr>
                  </a:gs>
                  <a:gs pos="100000">
                    <a:schemeClr val="accent1">
                      <a:tint val="62000"/>
                      <a:lumMod val="99000"/>
                      <a:satMod val="120000"/>
                      <a:shade val="78000"/>
                    </a:schemeClr>
                  </a:gs>
                </a:gsLst>
                <a:lin ang="5400000" scaled="0"/>
              </a:gradFill>
              <a:ln>
                <a:noFill/>
              </a:ln>
              <a:effectLst/>
            </c:spPr>
            <c:extLst>
              <c:ext xmlns:c16="http://schemas.microsoft.com/office/drawing/2014/chart" uri="{C3380CC4-5D6E-409C-BE32-E72D297353CC}">
                <c16:uniqueId val="{0000000D-7907-409E-BB75-117543E2DAD8}"/>
              </c:ext>
            </c:extLst>
          </c:dPt>
          <c:dPt>
            <c:idx val="7"/>
            <c:bubble3D val="0"/>
            <c:spPr>
              <a:gradFill rotWithShape="1">
                <a:gsLst>
                  <a:gs pos="0">
                    <a:schemeClr val="accent1">
                      <a:tint val="46000"/>
                      <a:satMod val="103000"/>
                      <a:lumMod val="102000"/>
                      <a:tint val="94000"/>
                    </a:schemeClr>
                  </a:gs>
                  <a:gs pos="50000">
                    <a:schemeClr val="accent1">
                      <a:tint val="46000"/>
                      <a:satMod val="110000"/>
                      <a:lumMod val="100000"/>
                      <a:shade val="100000"/>
                    </a:schemeClr>
                  </a:gs>
                  <a:gs pos="100000">
                    <a:schemeClr val="accent1">
                      <a:tint val="46000"/>
                      <a:lumMod val="99000"/>
                      <a:satMod val="120000"/>
                      <a:shade val="78000"/>
                    </a:schemeClr>
                  </a:gs>
                </a:gsLst>
                <a:lin ang="5400000" scaled="0"/>
              </a:gradFill>
              <a:ln>
                <a:noFill/>
              </a:ln>
              <a:effectLst/>
            </c:spPr>
            <c:extLst>
              <c:ext xmlns:c16="http://schemas.microsoft.com/office/drawing/2014/chart" uri="{C3380CC4-5D6E-409C-BE32-E72D297353CC}">
                <c16:uniqueId val="{0000000F-7907-409E-BB75-117543E2DAD8}"/>
              </c:ext>
            </c:extLst>
          </c:dPt>
          <c:dLbls>
            <c:dLbl>
              <c:idx val="2"/>
              <c:layout>
                <c:manualLayout>
                  <c:x val="-0.10041566464921318"/>
                  <c:y val="0.1863239325480225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907-409E-BB75-117543E2DA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Públicas!$C$114:$C$121</c:f>
              <c:strCache>
                <c:ptCount val="8"/>
                <c:pt idx="0">
                  <c:v>Ingeniería Industrial  </c:v>
                </c:pt>
                <c:pt idx="1">
                  <c:v>Ingeniería Mecánica</c:v>
                </c:pt>
                <c:pt idx="2">
                  <c:v>Ingeniería Ambiental</c:v>
                </c:pt>
                <c:pt idx="3">
                  <c:v>Ingeniería en Producción          </c:v>
                </c:pt>
                <c:pt idx="4">
                  <c:v>Profesional en Gestión de Riesgos                                </c:v>
                </c:pt>
                <c:pt idx="5">
                  <c:v>Ingeniería Civil</c:v>
                </c:pt>
                <c:pt idx="6">
                  <c:v>Ingeniería en Administración de Empresas         </c:v>
                </c:pt>
                <c:pt idx="7">
                  <c:v>Egresado de la Universidad           </c:v>
                </c:pt>
              </c:strCache>
            </c:strRef>
          </c:cat>
          <c:val>
            <c:numRef>
              <c:f>Públicas!$D$114:$D$121</c:f>
              <c:numCache>
                <c:formatCode>General</c:formatCode>
                <c:ptCount val="8"/>
                <c:pt idx="2">
                  <c:v>2</c:v>
                </c:pt>
                <c:pt idx="4">
                  <c:v>2</c:v>
                </c:pt>
                <c:pt idx="6">
                  <c:v>3</c:v>
                </c:pt>
                <c:pt idx="7">
                  <c:v>1</c:v>
                </c:pt>
              </c:numCache>
            </c:numRef>
          </c:val>
          <c:extLst>
            <c:ext xmlns:c16="http://schemas.microsoft.com/office/drawing/2014/chart" uri="{C3380CC4-5D6E-409C-BE32-E72D297353CC}">
              <c16:uniqueId val="{00000010-7907-409E-BB75-117543E2DAD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a:glow rad="101600">
        <a:schemeClr val="accent5">
          <a:satMod val="175000"/>
          <a:alpha val="40000"/>
        </a:schemeClr>
      </a:glow>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sz="1100" b="1">
                <a:latin typeface="Arial" panose="020B0604020202020204" pitchFamily="34" charset="0"/>
                <a:cs typeface="Arial" panose="020B0604020202020204" pitchFamily="34" charset="0"/>
              </a:rPr>
              <a:t>Existen los suficientes profesionales en el Área de Gestión de Riesgos</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4BF-4C8A-BC6D-CC2645D0C1B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4BF-4C8A-BC6D-CC2645D0C1B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Públicas!$C$161:$C$162</c:f>
              <c:strCache>
                <c:ptCount val="2"/>
                <c:pt idx="0">
                  <c:v>SI</c:v>
                </c:pt>
                <c:pt idx="1">
                  <c:v>NO</c:v>
                </c:pt>
              </c:strCache>
            </c:strRef>
          </c:cat>
          <c:val>
            <c:numRef>
              <c:f>Públicas!$D$161:$D$162</c:f>
              <c:numCache>
                <c:formatCode>General</c:formatCode>
                <c:ptCount val="2"/>
                <c:pt idx="0">
                  <c:v>2</c:v>
                </c:pt>
                <c:pt idx="1">
                  <c:v>6</c:v>
                </c:pt>
              </c:numCache>
            </c:numRef>
          </c:val>
          <c:extLst>
            <c:ext xmlns:c16="http://schemas.microsoft.com/office/drawing/2014/chart" uri="{C3380CC4-5D6E-409C-BE32-E72D297353CC}">
              <c16:uniqueId val="{00000004-D4BF-4C8A-BC6D-CC2645D0C1B2}"/>
            </c:ext>
          </c:extLst>
        </c:ser>
        <c:dLbls>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a:glow rad="101600">
        <a:schemeClr val="accent4">
          <a:satMod val="175000"/>
          <a:alpha val="40000"/>
        </a:schemeClr>
      </a:glow>
    </a:effectLst>
  </c:spPr>
  <c:txPr>
    <a:bodyPr/>
    <a:lstStyle/>
    <a:p>
      <a:pPr>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normalizeH="0" baseline="0">
                <a:solidFill>
                  <a:sysClr val="windowText" lastClr="000000"/>
                </a:solidFill>
                <a:latin typeface="Arial" panose="020B0604020202020204" pitchFamily="34" charset="0"/>
                <a:ea typeface="+mj-ea"/>
                <a:cs typeface="Arial" panose="020B0604020202020204" pitchFamily="34" charset="0"/>
              </a:defRPr>
            </a:pPr>
            <a:r>
              <a:rPr lang="es-EC" sz="1200">
                <a:solidFill>
                  <a:sysClr val="windowText" lastClr="000000"/>
                </a:solidFill>
                <a:latin typeface="Arial" panose="020B0604020202020204" pitchFamily="34" charset="0"/>
                <a:cs typeface="Arial" panose="020B0604020202020204" pitchFamily="34" charset="0"/>
              </a:rPr>
              <a:t>Contratación del personal  con conocimientos en Gestión de Riesgos</a:t>
            </a:r>
          </a:p>
        </c:rich>
      </c:tx>
      <c:overlay val="0"/>
      <c:spPr>
        <a:noFill/>
        <a:ln>
          <a:noFill/>
        </a:ln>
        <a:effectLst/>
      </c:spPr>
      <c:txPr>
        <a:bodyPr rot="0" spcFirstLastPara="1" vertOverflow="ellipsis" vert="horz" wrap="square" anchor="ctr" anchorCtr="1"/>
        <a:lstStyle/>
        <a:p>
          <a:pPr>
            <a:defRPr sz="1200" b="1" i="0" u="none" strike="noStrike" kern="1200" spc="0" normalizeH="0" baseline="0">
              <a:solidFill>
                <a:sysClr val="windowText" lastClr="000000"/>
              </a:solidFill>
              <a:latin typeface="Arial" panose="020B0604020202020204" pitchFamily="34" charset="0"/>
              <a:ea typeface="+mj-ea"/>
              <a:cs typeface="Arial" panose="020B0604020202020204" pitchFamily="34" charset="0"/>
            </a:defRPr>
          </a:pPr>
          <a:endParaRPr lang="es-EC"/>
        </a:p>
      </c:txPr>
    </c:title>
    <c:autoTitleDeleted val="0"/>
    <c:plotArea>
      <c:layout/>
      <c:pieChart>
        <c:varyColors val="1"/>
        <c:ser>
          <c:idx val="0"/>
          <c:order val="0"/>
          <c:dPt>
            <c:idx val="0"/>
            <c:bubble3D val="0"/>
            <c:spPr>
              <a:gradFill>
                <a:gsLst>
                  <a:gs pos="100000">
                    <a:schemeClr val="accent1">
                      <a:tint val="77000"/>
                      <a:lumMod val="60000"/>
                      <a:lumOff val="40000"/>
                    </a:schemeClr>
                  </a:gs>
                  <a:gs pos="0">
                    <a:schemeClr val="accent1">
                      <a:tint val="77000"/>
                    </a:schemeClr>
                  </a:gs>
                </a:gsLst>
                <a:lin ang="5400000" scaled="0"/>
              </a:gradFill>
              <a:ln w="19050">
                <a:solidFill>
                  <a:schemeClr val="lt1"/>
                </a:solidFill>
              </a:ln>
              <a:effectLst/>
            </c:spPr>
            <c:extLst>
              <c:ext xmlns:c16="http://schemas.microsoft.com/office/drawing/2014/chart" uri="{C3380CC4-5D6E-409C-BE32-E72D297353CC}">
                <c16:uniqueId val="{00000001-CEBF-4F4F-824A-D64FB7C65810}"/>
              </c:ext>
            </c:extLst>
          </c:dPt>
          <c:dPt>
            <c:idx val="1"/>
            <c:bubble3D val="0"/>
            <c:spPr>
              <a:gradFill>
                <a:gsLst>
                  <a:gs pos="100000">
                    <a:schemeClr val="accent1">
                      <a:shade val="76000"/>
                      <a:lumMod val="60000"/>
                      <a:lumOff val="40000"/>
                    </a:schemeClr>
                  </a:gs>
                  <a:gs pos="0">
                    <a:schemeClr val="accent1">
                      <a:shade val="76000"/>
                    </a:schemeClr>
                  </a:gs>
                </a:gsLst>
                <a:lin ang="5400000" scaled="0"/>
              </a:gradFill>
              <a:ln w="19050">
                <a:solidFill>
                  <a:schemeClr val="lt1"/>
                </a:solidFill>
              </a:ln>
              <a:effectLst/>
            </c:spPr>
            <c:extLst>
              <c:ext xmlns:c16="http://schemas.microsoft.com/office/drawing/2014/chart" uri="{C3380CC4-5D6E-409C-BE32-E72D297353CC}">
                <c16:uniqueId val="{00000003-CEBF-4F4F-824A-D64FB7C65810}"/>
              </c:ext>
            </c:extLst>
          </c:dPt>
          <c:dLbls>
            <c:dLbl>
              <c:idx val="0"/>
              <c:layout>
                <c:manualLayout>
                  <c:x val="-1.7348911709264898E-2"/>
                  <c:y val="0.19463779257578404"/>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7AB8CA18-36B9-4781-9D54-C19D3A6EC813}" type="CATEGORYNAME">
                      <a:rPr lang="en-US" sz="1100" b="1">
                        <a:solidFill>
                          <a:sysClr val="windowText" lastClr="000000"/>
                        </a:solidFill>
                      </a:rPr>
                      <a:pPr>
                        <a:defRPr sz="1100" b="1">
                          <a:solidFill>
                            <a:sysClr val="windowText" lastClr="000000"/>
                          </a:solidFill>
                          <a:latin typeface="Arial" panose="020B0604020202020204" pitchFamily="34" charset="0"/>
                          <a:cs typeface="Arial" panose="020B0604020202020204" pitchFamily="34" charset="0"/>
                        </a:defRPr>
                      </a:pPr>
                      <a:t>[NOMBRE DE CATEGORÍA]</a:t>
                    </a:fld>
                    <a:r>
                      <a:rPr lang="en-US" sz="1100" b="1" baseline="0">
                        <a:solidFill>
                          <a:sysClr val="windowText" lastClr="000000"/>
                        </a:solidFill>
                      </a:rPr>
                      <a:t> 12%</a:t>
                    </a:r>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extLst>
                <c:ext xmlns:c15="http://schemas.microsoft.com/office/drawing/2012/chart" uri="{CE6537A1-D6FC-4f65-9D91-7224C49458BB}">
                  <c15:layout>
                    <c:manualLayout>
                      <c:w val="0.17209962753736174"/>
                      <c:h val="0.20929757960896481"/>
                    </c:manualLayout>
                  </c15:layout>
                  <c15:dlblFieldTable/>
                  <c15:showDataLabelsRange val="0"/>
                </c:ext>
                <c:ext xmlns:c16="http://schemas.microsoft.com/office/drawing/2014/chart" uri="{C3380CC4-5D6E-409C-BE32-E72D297353CC}">
                  <c16:uniqueId val="{00000001-CEBF-4F4F-824A-D64FB7C65810}"/>
                </c:ext>
              </c:extLst>
            </c:dLbl>
            <c:dLbl>
              <c:idx val="1"/>
              <c:layout>
                <c:manualLayout>
                  <c:x val="7.7794153963917076E-2"/>
                  <c:y val="-0.16302379800290326"/>
                </c:manualLayout>
              </c:layout>
              <c:tx>
                <c:rich>
                  <a:bodyPr/>
                  <a:lstStyle/>
                  <a:p>
                    <a:fld id="{2A00667E-771D-4045-A77B-F4A02C2DD7A9}" type="CATEGORYNAME">
                      <a:rPr lang="en-US"/>
                      <a:pPr/>
                      <a:t>[NOMBRE DE CATEGORÍA]</a:t>
                    </a:fld>
                    <a:r>
                      <a:rPr lang="en-US" baseline="0"/>
                      <a:t>
88%</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EBF-4F4F-824A-D64FB7C6581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Privadas!$C$171:$C$172</c:f>
              <c:strCache>
                <c:ptCount val="2"/>
                <c:pt idx="0">
                  <c:v>SI</c:v>
                </c:pt>
                <c:pt idx="1">
                  <c:v>NO</c:v>
                </c:pt>
              </c:strCache>
            </c:strRef>
          </c:cat>
          <c:val>
            <c:numRef>
              <c:f>Privadas!$D$171:$D$172</c:f>
              <c:numCache>
                <c:formatCode>General</c:formatCode>
                <c:ptCount val="2"/>
                <c:pt idx="0">
                  <c:v>1</c:v>
                </c:pt>
                <c:pt idx="1">
                  <c:v>5</c:v>
                </c:pt>
              </c:numCache>
            </c:numRef>
          </c:val>
          <c:extLst>
            <c:ext xmlns:c16="http://schemas.microsoft.com/office/drawing/2014/chart" uri="{C3380CC4-5D6E-409C-BE32-E72D297353CC}">
              <c16:uniqueId val="{00000004-CEBF-4F4F-824A-D64FB7C6581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a:glow rad="139700">
        <a:schemeClr val="accent1">
          <a:satMod val="175000"/>
          <a:alpha val="40000"/>
        </a:schemeClr>
      </a:glow>
    </a:effectLst>
  </c:spPr>
  <c:txPr>
    <a:bodyPr/>
    <a:lstStyle/>
    <a:p>
      <a:pPr>
        <a:defRPr/>
      </a:pPr>
      <a:endParaRPr lang="es-EC"/>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a:t>Nivel de instrucción necesaria para un profesional en Gestión de Riesgos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C"/>
        </a:p>
      </c:txPr>
    </c:title>
    <c:autoTitleDeleted val="0"/>
    <c:plotArea>
      <c:layout/>
      <c:barChart>
        <c:barDir val="bar"/>
        <c:grouping val="clustered"/>
        <c:varyColors val="0"/>
        <c:ser>
          <c:idx val="0"/>
          <c:order val="0"/>
          <c:spPr>
            <a:solidFill>
              <a:schemeClr val="accent3"/>
            </a:solidFill>
            <a:ln>
              <a:noFill/>
            </a:ln>
            <a:effectLst/>
          </c:spPr>
          <c:invertIfNegative val="0"/>
          <c:cat>
            <c:strRef>
              <c:f>Públicas!$C$175:$C$180</c:f>
              <c:strCache>
                <c:ptCount val="6"/>
                <c:pt idx="0">
                  <c:v>Tecnólogo </c:v>
                </c:pt>
                <c:pt idx="1">
                  <c:v>Tercer nivel</c:v>
                </c:pt>
                <c:pt idx="2">
                  <c:v>Maestría</c:v>
                </c:pt>
                <c:pt idx="3">
                  <c:v>Especialización</c:v>
                </c:pt>
                <c:pt idx="4">
                  <c:v>Ph.D</c:v>
                </c:pt>
                <c:pt idx="5">
                  <c:v>Certificación</c:v>
                </c:pt>
              </c:strCache>
            </c:strRef>
          </c:cat>
          <c:val>
            <c:numRef>
              <c:f>Públicas!$D$175:$D$180</c:f>
              <c:numCache>
                <c:formatCode>General</c:formatCode>
                <c:ptCount val="6"/>
                <c:pt idx="0">
                  <c:v>0</c:v>
                </c:pt>
                <c:pt idx="1">
                  <c:v>0</c:v>
                </c:pt>
                <c:pt idx="2">
                  <c:v>4</c:v>
                </c:pt>
                <c:pt idx="3">
                  <c:v>1</c:v>
                </c:pt>
                <c:pt idx="4">
                  <c:v>0</c:v>
                </c:pt>
                <c:pt idx="5">
                  <c:v>3</c:v>
                </c:pt>
              </c:numCache>
            </c:numRef>
          </c:val>
          <c:extLst>
            <c:ext xmlns:c16="http://schemas.microsoft.com/office/drawing/2014/chart" uri="{C3380CC4-5D6E-409C-BE32-E72D297353CC}">
              <c16:uniqueId val="{00000000-5E7E-4B36-9CDF-A168BAB717FD}"/>
            </c:ext>
          </c:extLst>
        </c:ser>
        <c:dLbls>
          <c:showLegendKey val="0"/>
          <c:showVal val="0"/>
          <c:showCatName val="0"/>
          <c:showSerName val="0"/>
          <c:showPercent val="0"/>
          <c:showBubbleSize val="0"/>
        </c:dLbls>
        <c:gapWidth val="150"/>
        <c:axId val="1453496768"/>
        <c:axId val="1453490944"/>
      </c:barChart>
      <c:catAx>
        <c:axId val="1453496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453490944"/>
        <c:crosses val="autoZero"/>
        <c:auto val="1"/>
        <c:lblAlgn val="ctr"/>
        <c:lblOffset val="100"/>
        <c:noMultiLvlLbl val="0"/>
      </c:catAx>
      <c:valAx>
        <c:axId val="1453490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453496768"/>
        <c:crosses val="autoZero"/>
        <c:crossBetween val="between"/>
      </c:valAx>
      <c:spPr>
        <a:solidFill>
          <a:schemeClr val="lt1"/>
        </a:solidFill>
        <a:ln w="19050" cap="flat" cmpd="sng" algn="ctr">
          <a:solidFill>
            <a:schemeClr val="accent2"/>
          </a:solidFill>
          <a:prstDash val="solid"/>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legend>
    <c:plotVisOnly val="1"/>
    <c:dispBlanksAs val="gap"/>
    <c:showDLblsOverMax val="0"/>
  </c:chart>
  <c:spPr>
    <a:solidFill>
      <a:schemeClr val="lt1"/>
    </a:solidFill>
    <a:ln w="19050" cap="flat" cmpd="sng" algn="ctr">
      <a:solidFill>
        <a:schemeClr val="accent1"/>
      </a:solidFill>
      <a:prstDash val="solid"/>
    </a:ln>
    <a:effectLst>
      <a:glow rad="139700">
        <a:schemeClr val="accent2">
          <a:satMod val="175000"/>
          <a:alpha val="40000"/>
        </a:schemeClr>
      </a:glow>
    </a:effectLst>
  </c:spPr>
  <c:txPr>
    <a:bodyPr/>
    <a:lstStyle/>
    <a:p>
      <a:pPr>
        <a:defRPr>
          <a:solidFill>
            <a:schemeClr val="dk1"/>
          </a:solidFill>
          <a:latin typeface="+mn-lt"/>
          <a:ea typeface="+mn-ea"/>
          <a:cs typeface="+mn-cs"/>
        </a:defRPr>
      </a:pPr>
      <a:endParaRPr lang="es-EC"/>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b="1">
                <a:latin typeface="Arial" panose="020B0604020202020204" pitchFamily="34" charset="0"/>
                <a:cs typeface="Arial" panose="020B0604020202020204" pitchFamily="34" charset="0"/>
              </a:rPr>
              <a:t>Proyección de los Profesionales en Gestión de Riesgos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C"/>
        </a:p>
      </c:txPr>
    </c:title>
    <c:autoTitleDeleted val="0"/>
    <c:plotArea>
      <c:layout/>
      <c:barChart>
        <c:barDir val="col"/>
        <c:grouping val="clustered"/>
        <c:varyColors val="0"/>
        <c:ser>
          <c:idx val="1"/>
          <c:order val="1"/>
          <c:tx>
            <c:strRef>
              <c:f>Hoja1!$B$6</c:f>
              <c:strCache>
                <c:ptCount val="1"/>
                <c:pt idx="0">
                  <c:v>2017</c:v>
                </c:pt>
              </c:strCache>
            </c:strRef>
          </c:tx>
          <c:spPr>
            <a:solidFill>
              <a:schemeClr val="accent2"/>
            </a:solidFill>
            <a:ln>
              <a:noFill/>
            </a:ln>
            <a:effectLst/>
          </c:spPr>
          <c:invertIfNegative val="0"/>
          <c:cat>
            <c:strRef>
              <c:f>Hoja1!$C$4:$J$4</c:f>
              <c:strCache>
                <c:ptCount val="8"/>
                <c:pt idx="0">
                  <c:v>GAD. M de Loja</c:v>
                </c:pt>
                <c:pt idx="1">
                  <c:v>GAD. M de Catamayo</c:v>
                </c:pt>
                <c:pt idx="2">
                  <c:v>GAD. M de Calvas</c:v>
                </c:pt>
                <c:pt idx="3">
                  <c:v>GAD.M de Saraguro</c:v>
                </c:pt>
                <c:pt idx="4">
                  <c:v>IESS</c:v>
                </c:pt>
                <c:pt idx="5">
                  <c:v>CNT</c:v>
                </c:pt>
                <c:pt idx="6">
                  <c:v>BAN Ecuador</c:v>
                </c:pt>
                <c:pt idx="7">
                  <c:v>Min. Educación</c:v>
                </c:pt>
              </c:strCache>
            </c:strRef>
          </c:cat>
          <c:val>
            <c:numRef>
              <c:f>Hoja1!$C$6:$J$6</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B65B-4B38-9577-B3FA3AA493F9}"/>
            </c:ext>
          </c:extLst>
        </c:ser>
        <c:ser>
          <c:idx val="2"/>
          <c:order val="2"/>
          <c:tx>
            <c:strRef>
              <c:f>Hoja1!$B$7</c:f>
              <c:strCache>
                <c:ptCount val="1"/>
                <c:pt idx="0">
                  <c:v>2018</c:v>
                </c:pt>
              </c:strCache>
            </c:strRef>
          </c:tx>
          <c:spPr>
            <a:solidFill>
              <a:schemeClr val="accent3"/>
            </a:solidFill>
            <a:ln>
              <a:noFill/>
            </a:ln>
            <a:effectLst/>
          </c:spPr>
          <c:invertIfNegative val="0"/>
          <c:cat>
            <c:strRef>
              <c:f>Hoja1!$C$4:$J$4</c:f>
              <c:strCache>
                <c:ptCount val="8"/>
                <c:pt idx="0">
                  <c:v>GAD. M de Loja</c:v>
                </c:pt>
                <c:pt idx="1">
                  <c:v>GAD. M de Catamayo</c:v>
                </c:pt>
                <c:pt idx="2">
                  <c:v>GAD. M de Calvas</c:v>
                </c:pt>
                <c:pt idx="3">
                  <c:v>GAD.M de Saraguro</c:v>
                </c:pt>
                <c:pt idx="4">
                  <c:v>IESS</c:v>
                </c:pt>
                <c:pt idx="5">
                  <c:v>CNT</c:v>
                </c:pt>
                <c:pt idx="6">
                  <c:v>BAN Ecuador</c:v>
                </c:pt>
                <c:pt idx="7">
                  <c:v>Min. Educación</c:v>
                </c:pt>
              </c:strCache>
            </c:strRef>
          </c:cat>
          <c:val>
            <c:numRef>
              <c:f>Hoja1!$C$7:$J$7</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1-B65B-4B38-9577-B3FA3AA493F9}"/>
            </c:ext>
          </c:extLst>
        </c:ser>
        <c:ser>
          <c:idx val="3"/>
          <c:order val="3"/>
          <c:tx>
            <c:strRef>
              <c:f>Hoja1!$B$8</c:f>
              <c:strCache>
                <c:ptCount val="1"/>
                <c:pt idx="0">
                  <c:v>2019</c:v>
                </c:pt>
              </c:strCache>
            </c:strRef>
          </c:tx>
          <c:spPr>
            <a:solidFill>
              <a:schemeClr val="accent4"/>
            </a:solidFill>
            <a:ln>
              <a:noFill/>
            </a:ln>
            <a:effectLst/>
          </c:spPr>
          <c:invertIfNegative val="0"/>
          <c:cat>
            <c:strRef>
              <c:f>Hoja1!$C$4:$J$4</c:f>
              <c:strCache>
                <c:ptCount val="8"/>
                <c:pt idx="0">
                  <c:v>GAD. M de Loja</c:v>
                </c:pt>
                <c:pt idx="1">
                  <c:v>GAD. M de Catamayo</c:v>
                </c:pt>
                <c:pt idx="2">
                  <c:v>GAD. M de Calvas</c:v>
                </c:pt>
                <c:pt idx="3">
                  <c:v>GAD.M de Saraguro</c:v>
                </c:pt>
                <c:pt idx="4">
                  <c:v>IESS</c:v>
                </c:pt>
                <c:pt idx="5">
                  <c:v>CNT</c:v>
                </c:pt>
                <c:pt idx="6">
                  <c:v>BAN Ecuador</c:v>
                </c:pt>
                <c:pt idx="7">
                  <c:v>Min. Educación</c:v>
                </c:pt>
              </c:strCache>
            </c:strRef>
          </c:cat>
          <c:val>
            <c:numRef>
              <c:f>Hoja1!$C$8:$J$8</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2-B65B-4B38-9577-B3FA3AA493F9}"/>
            </c:ext>
          </c:extLst>
        </c:ser>
        <c:dLbls>
          <c:showLegendKey val="0"/>
          <c:showVal val="0"/>
          <c:showCatName val="0"/>
          <c:showSerName val="0"/>
          <c:showPercent val="0"/>
          <c:showBubbleSize val="0"/>
        </c:dLbls>
        <c:gapWidth val="219"/>
        <c:overlap val="-27"/>
        <c:axId val="1019875520"/>
        <c:axId val="1019881760"/>
        <c:extLst>
          <c:ext xmlns:c15="http://schemas.microsoft.com/office/drawing/2012/chart" uri="{02D57815-91ED-43cb-92C2-25804820EDAC}">
            <c15:filteredBarSeries>
              <c15:ser>
                <c:idx val="0"/>
                <c:order val="0"/>
                <c:tx>
                  <c:strRef>
                    <c:extLst>
                      <c:ext uri="{02D57815-91ED-43cb-92C2-25804820EDAC}">
                        <c15:formulaRef>
                          <c15:sqref>Hoja1!$B$5</c15:sqref>
                        </c15:formulaRef>
                      </c:ext>
                    </c:extLst>
                    <c:strCache>
                      <c:ptCount val="1"/>
                    </c:strCache>
                  </c:strRef>
                </c:tx>
                <c:spPr>
                  <a:solidFill>
                    <a:schemeClr val="accent1"/>
                  </a:solidFill>
                  <a:ln>
                    <a:noFill/>
                  </a:ln>
                  <a:effectLst/>
                </c:spPr>
                <c:invertIfNegative val="0"/>
                <c:cat>
                  <c:strRef>
                    <c:extLst>
                      <c:ext uri="{02D57815-91ED-43cb-92C2-25804820EDAC}">
                        <c15:formulaRef>
                          <c15:sqref>Hoja1!$C$4:$J$4</c15:sqref>
                        </c15:formulaRef>
                      </c:ext>
                    </c:extLst>
                    <c:strCache>
                      <c:ptCount val="8"/>
                      <c:pt idx="0">
                        <c:v>GAD. M de Loja</c:v>
                      </c:pt>
                      <c:pt idx="1">
                        <c:v>GAD. M de Catamayo</c:v>
                      </c:pt>
                      <c:pt idx="2">
                        <c:v>GAD. M de Calvas</c:v>
                      </c:pt>
                      <c:pt idx="3">
                        <c:v>GAD.M de Saraguro</c:v>
                      </c:pt>
                      <c:pt idx="4">
                        <c:v>IESS</c:v>
                      </c:pt>
                      <c:pt idx="5">
                        <c:v>CNT</c:v>
                      </c:pt>
                      <c:pt idx="6">
                        <c:v>BAN Ecuador</c:v>
                      </c:pt>
                      <c:pt idx="7">
                        <c:v>Min. Educación</c:v>
                      </c:pt>
                    </c:strCache>
                  </c:strRef>
                </c:cat>
                <c:val>
                  <c:numRef>
                    <c:extLst>
                      <c:ext uri="{02D57815-91ED-43cb-92C2-25804820EDAC}">
                        <c15:formulaRef>
                          <c15:sqref>Hoja1!$C$5:$J$5</c15:sqref>
                        </c15:formulaRef>
                      </c:ext>
                    </c:extLst>
                    <c:numCache>
                      <c:formatCode>General</c:formatCode>
                      <c:ptCount val="8"/>
                    </c:numCache>
                  </c:numRef>
                </c:val>
                <c:extLst>
                  <c:ext xmlns:c16="http://schemas.microsoft.com/office/drawing/2014/chart" uri="{C3380CC4-5D6E-409C-BE32-E72D297353CC}">
                    <c16:uniqueId val="{00000003-B65B-4B38-9577-B3FA3AA493F9}"/>
                  </c:ext>
                </c:extLst>
              </c15:ser>
            </c15:filteredBarSeries>
          </c:ext>
        </c:extLst>
      </c:barChart>
      <c:catAx>
        <c:axId val="101987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019881760"/>
        <c:crosses val="autoZero"/>
        <c:auto val="1"/>
        <c:lblAlgn val="ctr"/>
        <c:lblOffset val="100"/>
        <c:noMultiLvlLbl val="0"/>
      </c:catAx>
      <c:valAx>
        <c:axId val="1019881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019875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legend>
    <c:plotVisOnly val="1"/>
    <c:dispBlanksAs val="gap"/>
    <c:showDLblsOverMax val="0"/>
  </c:chart>
  <c:spPr>
    <a:solidFill>
      <a:schemeClr val="lt1"/>
    </a:solidFill>
    <a:ln w="12700" cap="flat" cmpd="sng" algn="ctr">
      <a:solidFill>
        <a:schemeClr val="accent2"/>
      </a:solidFill>
      <a:prstDash val="solid"/>
      <a:miter lim="800000"/>
    </a:ln>
    <a:effectLst>
      <a:glow rad="139700">
        <a:schemeClr val="accent2">
          <a:satMod val="175000"/>
          <a:alpha val="40000"/>
        </a:schemeClr>
      </a:glow>
    </a:effectLst>
  </c:spPr>
  <c:txPr>
    <a:bodyPr/>
    <a:lstStyle/>
    <a:p>
      <a:pPr>
        <a:defRPr>
          <a:solidFill>
            <a:schemeClr val="dk1"/>
          </a:solidFill>
          <a:latin typeface="+mn-lt"/>
          <a:ea typeface="+mn-ea"/>
          <a:cs typeface="+mn-cs"/>
        </a:defRPr>
      </a:pPr>
      <a:endParaRPr lang="es-EC"/>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Género</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pieChart>
        <c:varyColors val="1"/>
        <c:ser>
          <c:idx val="0"/>
          <c:order val="0"/>
          <c:spPr>
            <a:effectLst>
              <a:glow rad="101600">
                <a:schemeClr val="accent6">
                  <a:satMod val="175000"/>
                  <a:alpha val="40000"/>
                </a:schemeClr>
              </a:glow>
            </a:effectLst>
          </c:spPr>
          <c:dPt>
            <c:idx val="0"/>
            <c:bubble3D val="0"/>
            <c:spPr>
              <a:gradFill rotWithShape="1">
                <a:gsLst>
                  <a:gs pos="0">
                    <a:schemeClr val="accent6">
                      <a:tint val="77000"/>
                      <a:satMod val="103000"/>
                      <a:lumMod val="102000"/>
                      <a:tint val="94000"/>
                    </a:schemeClr>
                  </a:gs>
                  <a:gs pos="50000">
                    <a:schemeClr val="accent6">
                      <a:tint val="77000"/>
                      <a:satMod val="110000"/>
                      <a:lumMod val="100000"/>
                      <a:shade val="100000"/>
                    </a:schemeClr>
                  </a:gs>
                  <a:gs pos="100000">
                    <a:schemeClr val="accent6">
                      <a:tint val="77000"/>
                      <a:lumMod val="99000"/>
                      <a:satMod val="120000"/>
                      <a:shade val="78000"/>
                    </a:schemeClr>
                  </a:gs>
                </a:gsLst>
                <a:lin ang="5400000" scaled="0"/>
              </a:gradFill>
              <a:ln>
                <a:noFill/>
              </a:ln>
              <a:effectLst>
                <a:glow rad="101600">
                  <a:schemeClr val="accent6">
                    <a:satMod val="175000"/>
                    <a:alpha val="40000"/>
                  </a:schemeClr>
                </a:glow>
              </a:effectLst>
            </c:spPr>
            <c:extLst>
              <c:ext xmlns:c16="http://schemas.microsoft.com/office/drawing/2014/chart" uri="{C3380CC4-5D6E-409C-BE32-E72D297353CC}">
                <c16:uniqueId val="{00000001-0A0D-4AEA-86E6-F88A44544E2F}"/>
              </c:ext>
            </c:extLst>
          </c:dPt>
          <c:dPt>
            <c:idx val="1"/>
            <c:bubble3D val="0"/>
            <c:spPr>
              <a:gradFill rotWithShape="1">
                <a:gsLst>
                  <a:gs pos="0">
                    <a:schemeClr val="accent6">
                      <a:shade val="76000"/>
                      <a:satMod val="103000"/>
                      <a:lumMod val="102000"/>
                      <a:tint val="94000"/>
                    </a:schemeClr>
                  </a:gs>
                  <a:gs pos="50000">
                    <a:schemeClr val="accent6">
                      <a:shade val="76000"/>
                      <a:satMod val="110000"/>
                      <a:lumMod val="100000"/>
                      <a:shade val="100000"/>
                    </a:schemeClr>
                  </a:gs>
                  <a:gs pos="100000">
                    <a:schemeClr val="accent6">
                      <a:shade val="76000"/>
                      <a:lumMod val="99000"/>
                      <a:satMod val="120000"/>
                      <a:shade val="78000"/>
                    </a:schemeClr>
                  </a:gs>
                </a:gsLst>
                <a:lin ang="5400000" scaled="0"/>
              </a:gradFill>
              <a:ln>
                <a:noFill/>
              </a:ln>
              <a:effectLst>
                <a:glow rad="101600">
                  <a:schemeClr val="accent6">
                    <a:satMod val="175000"/>
                    <a:alpha val="40000"/>
                  </a:schemeClr>
                </a:glow>
              </a:effectLst>
            </c:spPr>
            <c:extLst>
              <c:ext xmlns:c16="http://schemas.microsoft.com/office/drawing/2014/chart" uri="{C3380CC4-5D6E-409C-BE32-E72D297353CC}">
                <c16:uniqueId val="{00000003-0A0D-4AEA-86E6-F88A44544E2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Públicas!$C$4:$C$5</c:f>
              <c:strCache>
                <c:ptCount val="2"/>
                <c:pt idx="0">
                  <c:v>FEMENINO</c:v>
                </c:pt>
                <c:pt idx="1">
                  <c:v>MASCULINO</c:v>
                </c:pt>
              </c:strCache>
            </c:strRef>
          </c:cat>
          <c:val>
            <c:numRef>
              <c:f>Públicas!$D$4:$D$5</c:f>
              <c:numCache>
                <c:formatCode>General</c:formatCode>
                <c:ptCount val="2"/>
                <c:pt idx="0">
                  <c:v>2</c:v>
                </c:pt>
                <c:pt idx="1">
                  <c:v>10</c:v>
                </c:pt>
              </c:numCache>
            </c:numRef>
          </c:val>
          <c:extLst>
            <c:ext xmlns:c16="http://schemas.microsoft.com/office/drawing/2014/chart" uri="{C3380CC4-5D6E-409C-BE32-E72D297353CC}">
              <c16:uniqueId val="{00000004-0A0D-4AEA-86E6-F88A44544E2F}"/>
            </c:ext>
          </c:extLst>
        </c:ser>
        <c:dLbls>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2">
          <a:lumMod val="15000"/>
          <a:lumOff val="85000"/>
        </a:schemeClr>
      </a:solidFill>
      <a:round/>
    </a:ln>
    <a:effectLst>
      <a:glow rad="101600">
        <a:schemeClr val="accent6">
          <a:satMod val="175000"/>
          <a:alpha val="40000"/>
        </a:schemeClr>
      </a:glow>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sz="1100">
                <a:solidFill>
                  <a:sysClr val="windowText" lastClr="000000"/>
                </a:solidFill>
                <a:latin typeface="Arial" panose="020B0604020202020204" pitchFamily="34" charset="0"/>
                <a:cs typeface="Arial" panose="020B0604020202020204" pitchFamily="34" charset="0"/>
              </a:rPr>
              <a:t>Requerimiento de profesionales</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gradFill rotWithShape="1">
                <a:gsLst>
                  <a:gs pos="0">
                    <a:schemeClr val="accent6">
                      <a:tint val="77000"/>
                      <a:satMod val="103000"/>
                      <a:lumMod val="102000"/>
                      <a:tint val="94000"/>
                    </a:schemeClr>
                  </a:gs>
                  <a:gs pos="50000">
                    <a:schemeClr val="accent6">
                      <a:tint val="77000"/>
                      <a:satMod val="110000"/>
                      <a:lumMod val="100000"/>
                      <a:shade val="100000"/>
                    </a:schemeClr>
                  </a:gs>
                  <a:gs pos="100000">
                    <a:schemeClr val="accent6">
                      <a:tint val="77000"/>
                      <a:lumMod val="99000"/>
                      <a:satMod val="120000"/>
                      <a:shade val="78000"/>
                    </a:schemeClr>
                  </a:gs>
                </a:gsLst>
                <a:lin ang="5400000" scaled="0"/>
              </a:gradFill>
              <a:ln>
                <a:noFill/>
              </a:ln>
              <a:effectLst/>
            </c:spPr>
            <c:extLst>
              <c:ext xmlns:c16="http://schemas.microsoft.com/office/drawing/2014/chart" uri="{C3380CC4-5D6E-409C-BE32-E72D297353CC}">
                <c16:uniqueId val="{00000001-DFED-41AD-A12E-3836B7E6BD9A}"/>
              </c:ext>
            </c:extLst>
          </c:dPt>
          <c:dPt>
            <c:idx val="1"/>
            <c:bubble3D val="0"/>
            <c:spPr>
              <a:gradFill rotWithShape="1">
                <a:gsLst>
                  <a:gs pos="0">
                    <a:schemeClr val="accent6">
                      <a:shade val="76000"/>
                      <a:satMod val="103000"/>
                      <a:lumMod val="102000"/>
                      <a:tint val="94000"/>
                    </a:schemeClr>
                  </a:gs>
                  <a:gs pos="50000">
                    <a:schemeClr val="accent6">
                      <a:shade val="76000"/>
                      <a:satMod val="110000"/>
                      <a:lumMod val="100000"/>
                      <a:shade val="100000"/>
                    </a:schemeClr>
                  </a:gs>
                  <a:gs pos="100000">
                    <a:schemeClr val="accent6">
                      <a:shade val="76000"/>
                      <a:lumMod val="99000"/>
                      <a:satMod val="120000"/>
                      <a:shade val="78000"/>
                    </a:schemeClr>
                  </a:gs>
                </a:gsLst>
                <a:lin ang="5400000" scaled="0"/>
              </a:gradFill>
              <a:ln>
                <a:noFill/>
              </a:ln>
              <a:effectLst/>
            </c:spPr>
            <c:extLst>
              <c:ext xmlns:c16="http://schemas.microsoft.com/office/drawing/2014/chart" uri="{C3380CC4-5D6E-409C-BE32-E72D297353CC}">
                <c16:uniqueId val="{00000003-DFED-41AD-A12E-3836B7E6BD9A}"/>
              </c:ext>
            </c:extLst>
          </c:dPt>
          <c:dLbls>
            <c:dLbl>
              <c:idx val="0"/>
              <c:layout>
                <c:manualLayout>
                  <c:x val="-0.12500747169377552"/>
                  <c:y val="0.174361638078598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FED-41AD-A12E-3836B7E6BD9A}"/>
                </c:ext>
              </c:extLst>
            </c:dLbl>
            <c:dLbl>
              <c:idx val="1"/>
              <c:layout>
                <c:manualLayout>
                  <c:x val="0.28901238664012385"/>
                  <c:y val="-4.2960832196939872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extLst>
                <c:ext xmlns:c15="http://schemas.microsoft.com/office/drawing/2012/chart" uri="{CE6537A1-D6FC-4f65-9D91-7224C49458BB}">
                  <c15:layout>
                    <c:manualLayout>
                      <c:w val="0.2878787878787879"/>
                      <c:h val="0.16036661618415016"/>
                    </c:manualLayout>
                  </c15:layout>
                </c:ext>
                <c:ext xmlns:c16="http://schemas.microsoft.com/office/drawing/2014/chart" uri="{C3380CC4-5D6E-409C-BE32-E72D297353CC}">
                  <c16:uniqueId val="{00000003-DFED-41AD-A12E-3836B7E6BD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Privadas!$C$82:$C$83</c:f>
              <c:strCache>
                <c:ptCount val="2"/>
                <c:pt idx="0">
                  <c:v>Gestión de Riesgos</c:v>
                </c:pt>
                <c:pt idx="1">
                  <c:v>Seguridad y Salud Ocupacional</c:v>
                </c:pt>
              </c:strCache>
            </c:strRef>
          </c:cat>
          <c:val>
            <c:numRef>
              <c:f>Privadas!$D$82:$D$83</c:f>
              <c:numCache>
                <c:formatCode>General</c:formatCode>
                <c:ptCount val="2"/>
                <c:pt idx="0">
                  <c:v>6</c:v>
                </c:pt>
                <c:pt idx="1">
                  <c:v>12</c:v>
                </c:pt>
              </c:numCache>
            </c:numRef>
          </c:val>
          <c:extLst>
            <c:ext xmlns:c16="http://schemas.microsoft.com/office/drawing/2014/chart" uri="{C3380CC4-5D6E-409C-BE32-E72D297353CC}">
              <c16:uniqueId val="{00000004-DFED-41AD-A12E-3836B7E6BD9A}"/>
            </c:ext>
          </c:extLst>
        </c:ser>
        <c:dLbls>
          <c:showLegendKey val="0"/>
          <c:showVal val="0"/>
          <c:showCatName val="1"/>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solidFill>
      <a:schemeClr val="bg1"/>
    </a:solidFill>
    <a:ln w="9525" cap="flat" cmpd="sng" algn="ctr">
      <a:solidFill>
        <a:schemeClr val="tx2">
          <a:lumMod val="15000"/>
          <a:lumOff val="85000"/>
        </a:schemeClr>
      </a:solidFill>
      <a:round/>
    </a:ln>
    <a:effectLst>
      <a:glow rad="101600">
        <a:schemeClr val="accent6">
          <a:satMod val="175000"/>
          <a:alpha val="40000"/>
        </a:schemeClr>
      </a:glow>
    </a:effectLst>
  </c:spPr>
  <c:txPr>
    <a:bodyPr/>
    <a:lstStyle/>
    <a:p>
      <a:pPr>
        <a:defRPr/>
      </a:pPr>
      <a:endParaRPr lang="es-EC"/>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1" i="0" u="none" strike="noStrike" kern="1200" spc="0" normalizeH="0" baseline="0">
                <a:solidFill>
                  <a:sysClr val="windowText" lastClr="000000"/>
                </a:solidFill>
                <a:latin typeface="+mj-lt"/>
                <a:ea typeface="+mj-ea"/>
                <a:cs typeface="+mj-cs"/>
              </a:defRPr>
            </a:pPr>
            <a:r>
              <a:rPr lang="es-EC" dirty="0" smtClean="0">
                <a:solidFill>
                  <a:sysClr val="windowText" lastClr="000000"/>
                </a:solidFill>
              </a:rPr>
              <a:t>Género</a:t>
            </a:r>
            <a:endParaRPr lang="es-EC"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ysClr val="windowText" lastClr="000000"/>
              </a:solidFill>
              <a:latin typeface="+mj-lt"/>
              <a:ea typeface="+mj-ea"/>
              <a:cs typeface="+mj-cs"/>
            </a:defRPr>
          </a:pPr>
          <a:endParaRPr lang="es-EC"/>
        </a:p>
      </c:txPr>
    </c:title>
    <c:autoTitleDeleted val="0"/>
    <c:plotArea>
      <c:layout/>
      <c:pieChart>
        <c:varyColors val="1"/>
        <c:ser>
          <c:idx val="0"/>
          <c:order val="0"/>
          <c:dPt>
            <c:idx val="0"/>
            <c:bubble3D val="0"/>
            <c:spPr>
              <a:gradFill>
                <a:gsLst>
                  <a:gs pos="100000">
                    <a:schemeClr val="accent6">
                      <a:tint val="77000"/>
                      <a:lumMod val="60000"/>
                      <a:lumOff val="40000"/>
                    </a:schemeClr>
                  </a:gs>
                  <a:gs pos="0">
                    <a:schemeClr val="accent6">
                      <a:tint val="77000"/>
                    </a:schemeClr>
                  </a:gs>
                </a:gsLst>
                <a:lin ang="5400000" scaled="0"/>
              </a:gradFill>
              <a:ln w="19050">
                <a:solidFill>
                  <a:schemeClr val="lt1"/>
                </a:solidFill>
              </a:ln>
              <a:effectLst/>
            </c:spPr>
            <c:extLst>
              <c:ext xmlns:c16="http://schemas.microsoft.com/office/drawing/2014/chart" uri="{C3380CC4-5D6E-409C-BE32-E72D297353CC}">
                <c16:uniqueId val="{00000001-C9A6-4656-AAF1-393458E26F6D}"/>
              </c:ext>
            </c:extLst>
          </c:dPt>
          <c:dPt>
            <c:idx val="1"/>
            <c:bubble3D val="0"/>
            <c:spPr>
              <a:gradFill>
                <a:gsLst>
                  <a:gs pos="100000">
                    <a:schemeClr val="accent6">
                      <a:shade val="76000"/>
                      <a:lumMod val="60000"/>
                      <a:lumOff val="40000"/>
                    </a:schemeClr>
                  </a:gs>
                  <a:gs pos="0">
                    <a:schemeClr val="accent6">
                      <a:shade val="76000"/>
                    </a:schemeClr>
                  </a:gs>
                </a:gsLst>
                <a:lin ang="5400000" scaled="0"/>
              </a:gradFill>
              <a:ln w="19050">
                <a:solidFill>
                  <a:schemeClr val="lt1"/>
                </a:solidFill>
              </a:ln>
              <a:effectLst/>
            </c:spPr>
            <c:extLst>
              <c:ext xmlns:c16="http://schemas.microsoft.com/office/drawing/2014/chart" uri="{C3380CC4-5D6E-409C-BE32-E72D297353CC}">
                <c16:uniqueId val="{00000003-C9A6-4656-AAF1-393458E26F6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Privadas!$C$4:$C$5</c:f>
              <c:strCache>
                <c:ptCount val="2"/>
                <c:pt idx="0">
                  <c:v>FEMENINO</c:v>
                </c:pt>
                <c:pt idx="1">
                  <c:v>MASCULINO</c:v>
                </c:pt>
              </c:strCache>
            </c:strRef>
          </c:cat>
          <c:val>
            <c:numRef>
              <c:f>Privadas!$D$4:$D$5</c:f>
              <c:numCache>
                <c:formatCode>General</c:formatCode>
                <c:ptCount val="2"/>
                <c:pt idx="0">
                  <c:v>4</c:v>
                </c:pt>
                <c:pt idx="1">
                  <c:v>14</c:v>
                </c:pt>
              </c:numCache>
            </c:numRef>
          </c:val>
          <c:extLst>
            <c:ext xmlns:c16="http://schemas.microsoft.com/office/drawing/2014/chart" uri="{C3380CC4-5D6E-409C-BE32-E72D297353CC}">
              <c16:uniqueId val="{00000004-C9A6-4656-AAF1-393458E26F6D}"/>
            </c:ext>
          </c:extLst>
        </c:ser>
        <c:dLbls>
          <c:showLegendKey val="0"/>
          <c:showVal val="0"/>
          <c:showCatName val="1"/>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a:glow rad="139700">
        <a:schemeClr val="accent6">
          <a:satMod val="175000"/>
          <a:alpha val="40000"/>
        </a:schemeClr>
      </a:glow>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r>
              <a:rPr lang="es-EC" sz="1100">
                <a:solidFill>
                  <a:sysClr val="windowText" lastClr="000000"/>
                </a:solidFill>
                <a:latin typeface="Arial" panose="020B0604020202020204" pitchFamily="34" charset="0"/>
                <a:cs typeface="Arial" panose="020B0604020202020204" pitchFamily="34" charset="0"/>
              </a:rPr>
              <a:t>Cantones de Ubicación</a:t>
            </a:r>
          </a:p>
        </c:rich>
      </c:tx>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s-EC"/>
        </a:p>
      </c:txPr>
    </c:title>
    <c:autoTitleDeleted val="0"/>
    <c:plotArea>
      <c:layout/>
      <c:pieChart>
        <c:varyColors val="1"/>
        <c:ser>
          <c:idx val="0"/>
          <c:order val="0"/>
          <c:dPt>
            <c:idx val="0"/>
            <c:bubble3D val="0"/>
            <c:spPr>
              <a:gradFill rotWithShape="1">
                <a:gsLst>
                  <a:gs pos="0">
                    <a:schemeClr val="accent6">
                      <a:shade val="58000"/>
                      <a:satMod val="103000"/>
                      <a:lumMod val="102000"/>
                      <a:tint val="94000"/>
                    </a:schemeClr>
                  </a:gs>
                  <a:gs pos="50000">
                    <a:schemeClr val="accent6">
                      <a:shade val="58000"/>
                      <a:satMod val="110000"/>
                      <a:lumMod val="100000"/>
                      <a:shade val="100000"/>
                    </a:schemeClr>
                  </a:gs>
                  <a:gs pos="100000">
                    <a:schemeClr val="accent6">
                      <a:shade val="58000"/>
                      <a:lumMod val="99000"/>
                      <a:satMod val="120000"/>
                      <a:shade val="78000"/>
                    </a:schemeClr>
                  </a:gs>
                </a:gsLst>
                <a:lin ang="5400000" scaled="0"/>
              </a:gradFill>
              <a:ln>
                <a:noFill/>
              </a:ln>
              <a:effectLst/>
            </c:spPr>
            <c:extLst>
              <c:ext xmlns:c16="http://schemas.microsoft.com/office/drawing/2014/chart" uri="{C3380CC4-5D6E-409C-BE32-E72D297353CC}">
                <c16:uniqueId val="{00000001-B456-4D3D-BD5D-1D9993205191}"/>
              </c:ext>
            </c:extLst>
          </c:dPt>
          <c:dPt>
            <c:idx val="1"/>
            <c:bubble3D val="0"/>
            <c:spPr>
              <a:gradFill rotWithShape="1">
                <a:gsLst>
                  <a:gs pos="0">
                    <a:schemeClr val="accent6">
                      <a:shade val="86000"/>
                      <a:satMod val="103000"/>
                      <a:lumMod val="102000"/>
                      <a:tint val="94000"/>
                    </a:schemeClr>
                  </a:gs>
                  <a:gs pos="50000">
                    <a:schemeClr val="accent6">
                      <a:shade val="86000"/>
                      <a:satMod val="110000"/>
                      <a:lumMod val="100000"/>
                      <a:shade val="100000"/>
                    </a:schemeClr>
                  </a:gs>
                  <a:gs pos="100000">
                    <a:schemeClr val="accent6">
                      <a:shade val="86000"/>
                      <a:lumMod val="99000"/>
                      <a:satMod val="120000"/>
                      <a:shade val="78000"/>
                    </a:schemeClr>
                  </a:gs>
                </a:gsLst>
                <a:lin ang="5400000" scaled="0"/>
              </a:gradFill>
              <a:ln>
                <a:noFill/>
              </a:ln>
              <a:effectLst/>
            </c:spPr>
            <c:extLst>
              <c:ext xmlns:c16="http://schemas.microsoft.com/office/drawing/2014/chart" uri="{C3380CC4-5D6E-409C-BE32-E72D297353CC}">
                <c16:uniqueId val="{00000003-B456-4D3D-BD5D-1D9993205191}"/>
              </c:ext>
            </c:extLst>
          </c:dPt>
          <c:dPt>
            <c:idx val="2"/>
            <c:bubble3D val="0"/>
            <c:spPr>
              <a:gradFill rotWithShape="1">
                <a:gsLst>
                  <a:gs pos="0">
                    <a:schemeClr val="accent6">
                      <a:tint val="86000"/>
                      <a:satMod val="103000"/>
                      <a:lumMod val="102000"/>
                      <a:tint val="94000"/>
                    </a:schemeClr>
                  </a:gs>
                  <a:gs pos="50000">
                    <a:schemeClr val="accent6">
                      <a:tint val="86000"/>
                      <a:satMod val="110000"/>
                      <a:lumMod val="100000"/>
                      <a:shade val="100000"/>
                    </a:schemeClr>
                  </a:gs>
                  <a:gs pos="100000">
                    <a:schemeClr val="accent6">
                      <a:tint val="86000"/>
                      <a:lumMod val="99000"/>
                      <a:satMod val="120000"/>
                      <a:shade val="78000"/>
                    </a:schemeClr>
                  </a:gs>
                </a:gsLst>
                <a:lin ang="5400000" scaled="0"/>
              </a:gradFill>
              <a:ln>
                <a:noFill/>
              </a:ln>
              <a:effectLst/>
            </c:spPr>
            <c:extLst>
              <c:ext xmlns:c16="http://schemas.microsoft.com/office/drawing/2014/chart" uri="{C3380CC4-5D6E-409C-BE32-E72D297353CC}">
                <c16:uniqueId val="{00000005-B456-4D3D-BD5D-1D9993205191}"/>
              </c:ext>
            </c:extLst>
          </c:dPt>
          <c:dPt>
            <c:idx val="3"/>
            <c:bubble3D val="0"/>
            <c:spPr>
              <a:gradFill rotWithShape="1">
                <a:gsLst>
                  <a:gs pos="0">
                    <a:schemeClr val="accent6">
                      <a:tint val="58000"/>
                      <a:satMod val="103000"/>
                      <a:lumMod val="102000"/>
                      <a:tint val="94000"/>
                    </a:schemeClr>
                  </a:gs>
                  <a:gs pos="50000">
                    <a:schemeClr val="accent6">
                      <a:tint val="58000"/>
                      <a:satMod val="110000"/>
                      <a:lumMod val="100000"/>
                      <a:shade val="100000"/>
                    </a:schemeClr>
                  </a:gs>
                  <a:gs pos="100000">
                    <a:schemeClr val="accent6">
                      <a:tint val="58000"/>
                      <a:lumMod val="99000"/>
                      <a:satMod val="120000"/>
                      <a:shade val="78000"/>
                    </a:schemeClr>
                  </a:gs>
                </a:gsLst>
                <a:lin ang="5400000" scaled="0"/>
              </a:gradFill>
              <a:ln>
                <a:noFill/>
              </a:ln>
              <a:effectLst/>
            </c:spPr>
            <c:extLst>
              <c:ext xmlns:c16="http://schemas.microsoft.com/office/drawing/2014/chart" uri="{C3380CC4-5D6E-409C-BE32-E72D297353CC}">
                <c16:uniqueId val="{00000007-B456-4D3D-BD5D-1D9993205191}"/>
              </c:ext>
            </c:extLst>
          </c:dPt>
          <c:dLbls>
            <c:dLbl>
              <c:idx val="0"/>
              <c:layout>
                <c:manualLayout>
                  <c:x val="-1.2555943054169672E-3"/>
                  <c:y val="-0.14958041203753641"/>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fld id="{6122FA86-6C1E-43F6-AB4F-82C68ECA7AEC}" type="CATEGORYNAME">
                      <a:rPr lang="en-US" sz="1400" b="1">
                        <a:solidFill>
                          <a:schemeClr val="bg1"/>
                        </a:solidFill>
                        <a:latin typeface="Arial" panose="020B0604020202020204" pitchFamily="34" charset="0"/>
                        <a:cs typeface="Arial" panose="020B0604020202020204" pitchFamily="34" charset="0"/>
                      </a:rPr>
                      <a:pPr>
                        <a:defRPr sz="1400" b="1">
                          <a:solidFill>
                            <a:schemeClr val="bg1"/>
                          </a:solidFill>
                          <a:latin typeface="Arial" panose="020B0604020202020204" pitchFamily="34" charset="0"/>
                          <a:cs typeface="Arial" panose="020B0604020202020204" pitchFamily="34" charset="0"/>
                        </a:defRPr>
                      </a:pPr>
                      <a:t>[NOMBRE DE CATEGORÍA]</a:t>
                    </a:fld>
                    <a:endParaRPr lang="es-EC"/>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456-4D3D-BD5D-1D9993205191}"/>
                </c:ext>
              </c:extLst>
            </c:dLbl>
            <c:dLbl>
              <c:idx val="1"/>
              <c:layout>
                <c:manualLayout>
                  <c:x val="-0.15739419414678429"/>
                  <c:y val="1.064897304953962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56-4D3D-BD5D-1D9993205191}"/>
                </c:ext>
              </c:extLst>
            </c:dLbl>
            <c:dLbl>
              <c:idx val="2"/>
              <c:layout>
                <c:manualLayout>
                  <c:x val="-0.26718875929982439"/>
                  <c:y val="8.323753432487171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56-4D3D-BD5D-1D9993205191}"/>
                </c:ext>
              </c:extLst>
            </c:dLbl>
            <c:dLbl>
              <c:idx val="3"/>
              <c:layout>
                <c:manualLayout>
                  <c:x val="0.22675964923141712"/>
                  <c:y val="8.2819547470831621E-3"/>
                </c:manualLayout>
              </c:layout>
              <c:tx>
                <c:rich>
                  <a:bodyPr/>
                  <a:lstStyle/>
                  <a:p>
                    <a:fld id="{391F33D9-5B72-4830-9A5A-9DC5A13C27B1}" type="CATEGORYNAME">
                      <a:rPr lang="en-US">
                        <a:solidFill>
                          <a:sysClr val="windowText" lastClr="000000"/>
                        </a:solidFill>
                      </a:rPr>
                      <a:pPr/>
                      <a:t>[NOMBRE DE CATEGORÍA]</a:t>
                    </a:fld>
                    <a:endParaRPr lang="es-EC"/>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456-4D3D-BD5D-1D99932051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Privadas!$C$47:$C$50</c:f>
              <c:strCache>
                <c:ptCount val="4"/>
                <c:pt idx="0">
                  <c:v>Loja</c:v>
                </c:pt>
                <c:pt idx="1">
                  <c:v>Catamayo</c:v>
                </c:pt>
                <c:pt idx="2">
                  <c:v>Calvas</c:v>
                </c:pt>
                <c:pt idx="3">
                  <c:v>Saraguro</c:v>
                </c:pt>
              </c:strCache>
            </c:strRef>
          </c:cat>
          <c:val>
            <c:numRef>
              <c:f>Privadas!$D$47:$D$50</c:f>
              <c:numCache>
                <c:formatCode>General</c:formatCode>
                <c:ptCount val="4"/>
                <c:pt idx="0">
                  <c:v>18</c:v>
                </c:pt>
                <c:pt idx="1">
                  <c:v>0</c:v>
                </c:pt>
                <c:pt idx="2">
                  <c:v>0</c:v>
                </c:pt>
                <c:pt idx="3">
                  <c:v>0</c:v>
                </c:pt>
              </c:numCache>
            </c:numRef>
          </c:val>
          <c:extLst>
            <c:ext xmlns:c16="http://schemas.microsoft.com/office/drawing/2014/chart" uri="{C3380CC4-5D6E-409C-BE32-E72D297353CC}">
              <c16:uniqueId val="{00000008-B456-4D3D-BD5D-1D9993205191}"/>
            </c:ext>
          </c:extLst>
        </c:ser>
        <c:dLbls>
          <c:showLegendKey val="0"/>
          <c:showVal val="0"/>
          <c:showCatName val="1"/>
          <c:showSerName val="0"/>
          <c:showPercent val="0"/>
          <c:showBubbleSize val="0"/>
          <c:showLeaderLines val="1"/>
        </c:dLbls>
        <c:firstSliceAng val="0"/>
      </c:pieChart>
      <c:spPr>
        <a:noFill/>
        <a:ln>
          <a:noFill/>
        </a:ln>
        <a:effectLst/>
      </c:spPr>
    </c:plotArea>
    <c:legend>
      <c:legendPos val="b"/>
      <c:layout>
        <c:manualLayout>
          <c:xMode val="edge"/>
          <c:yMode val="edge"/>
          <c:x val="0.730393225918334"/>
          <c:y val="0.32378339884626206"/>
          <c:w val="0.18238378557181947"/>
          <c:h val="0.3233290765684860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solidFill>
      <a:schemeClr val="bg1"/>
    </a:solidFill>
    <a:ln w="9525" cap="flat" cmpd="sng" algn="ctr">
      <a:solidFill>
        <a:schemeClr val="tx2">
          <a:lumMod val="15000"/>
          <a:lumOff val="85000"/>
        </a:schemeClr>
      </a:solidFill>
      <a:round/>
    </a:ln>
    <a:effectLst>
      <a:glow rad="101600">
        <a:schemeClr val="accent6">
          <a:satMod val="175000"/>
          <a:alpha val="40000"/>
        </a:schemeClr>
      </a:glow>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sz="1100" b="1">
                <a:solidFill>
                  <a:sysClr val="windowText" lastClr="000000"/>
                </a:solidFill>
                <a:latin typeface="Arial" panose="020B0604020202020204" pitchFamily="34" charset="0"/>
                <a:cs typeface="Arial" panose="020B0604020202020204" pitchFamily="34" charset="0"/>
              </a:rPr>
              <a:t>Tamaño de la Empresa</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0.25938708181994125"/>
          <c:y val="0.22174018522343839"/>
          <c:w val="0.4393084379392963"/>
          <c:h val="0.61346014528429404"/>
        </c:manualLayout>
      </c:layout>
      <c:pieChart>
        <c:varyColors val="1"/>
        <c:ser>
          <c:idx val="0"/>
          <c:order val="0"/>
          <c:spPr>
            <a:effectLst>
              <a:glow rad="63500">
                <a:schemeClr val="accent4">
                  <a:satMod val="175000"/>
                  <a:alpha val="40000"/>
                </a:schemeClr>
              </a:glow>
            </a:effectLst>
          </c:spPr>
          <c:explosion val="14"/>
          <c:dPt>
            <c:idx val="0"/>
            <c:bubble3D val="0"/>
            <c:spPr>
              <a:solidFill>
                <a:schemeClr val="accent4">
                  <a:shade val="58000"/>
                </a:schemeClr>
              </a:solidFill>
              <a:ln w="19050">
                <a:solidFill>
                  <a:schemeClr val="lt1"/>
                </a:solidFill>
              </a:ln>
              <a:effectLst>
                <a:glow rad="63500">
                  <a:schemeClr val="accent4">
                    <a:satMod val="175000"/>
                    <a:alpha val="40000"/>
                  </a:schemeClr>
                </a:glow>
              </a:effectLst>
            </c:spPr>
            <c:extLst>
              <c:ext xmlns:c16="http://schemas.microsoft.com/office/drawing/2014/chart" uri="{C3380CC4-5D6E-409C-BE32-E72D297353CC}">
                <c16:uniqueId val="{00000001-9B7B-4B7E-B1CA-CE742EB6C73D}"/>
              </c:ext>
            </c:extLst>
          </c:dPt>
          <c:dPt>
            <c:idx val="1"/>
            <c:bubble3D val="0"/>
            <c:spPr>
              <a:solidFill>
                <a:schemeClr val="accent4">
                  <a:shade val="86000"/>
                </a:schemeClr>
              </a:solidFill>
              <a:ln w="19050">
                <a:solidFill>
                  <a:schemeClr val="lt1"/>
                </a:solidFill>
              </a:ln>
              <a:effectLst>
                <a:glow rad="63500">
                  <a:schemeClr val="accent4">
                    <a:satMod val="175000"/>
                    <a:alpha val="40000"/>
                  </a:schemeClr>
                </a:glow>
              </a:effectLst>
            </c:spPr>
            <c:extLst>
              <c:ext xmlns:c16="http://schemas.microsoft.com/office/drawing/2014/chart" uri="{C3380CC4-5D6E-409C-BE32-E72D297353CC}">
                <c16:uniqueId val="{00000003-9B7B-4B7E-B1CA-CE742EB6C73D}"/>
              </c:ext>
            </c:extLst>
          </c:dPt>
          <c:dPt>
            <c:idx val="2"/>
            <c:bubble3D val="0"/>
            <c:explosion val="0"/>
            <c:spPr>
              <a:solidFill>
                <a:schemeClr val="accent4">
                  <a:tint val="86000"/>
                </a:schemeClr>
              </a:solidFill>
              <a:ln w="19050">
                <a:solidFill>
                  <a:schemeClr val="lt1"/>
                </a:solidFill>
              </a:ln>
              <a:effectLst>
                <a:glow rad="63500">
                  <a:schemeClr val="accent4">
                    <a:satMod val="175000"/>
                    <a:alpha val="40000"/>
                  </a:schemeClr>
                </a:glow>
              </a:effectLst>
            </c:spPr>
            <c:extLst>
              <c:ext xmlns:c16="http://schemas.microsoft.com/office/drawing/2014/chart" uri="{C3380CC4-5D6E-409C-BE32-E72D297353CC}">
                <c16:uniqueId val="{00000005-9B7B-4B7E-B1CA-CE742EB6C73D}"/>
              </c:ext>
            </c:extLst>
          </c:dPt>
          <c:dPt>
            <c:idx val="3"/>
            <c:bubble3D val="0"/>
            <c:explosion val="6"/>
            <c:spPr>
              <a:solidFill>
                <a:schemeClr val="accent4">
                  <a:tint val="58000"/>
                </a:schemeClr>
              </a:solidFill>
              <a:ln w="19050">
                <a:solidFill>
                  <a:schemeClr val="lt1"/>
                </a:solidFill>
              </a:ln>
              <a:effectLst>
                <a:glow rad="63500">
                  <a:schemeClr val="accent4">
                    <a:satMod val="175000"/>
                    <a:alpha val="40000"/>
                  </a:schemeClr>
                </a:glow>
              </a:effectLst>
            </c:spPr>
            <c:extLst>
              <c:ext xmlns:c16="http://schemas.microsoft.com/office/drawing/2014/chart" uri="{C3380CC4-5D6E-409C-BE32-E72D297353CC}">
                <c16:uniqueId val="{00000007-9B7B-4B7E-B1CA-CE742EB6C73D}"/>
              </c:ext>
            </c:extLst>
          </c:dPt>
          <c:dLbls>
            <c:dLbl>
              <c:idx val="0"/>
              <c:layout>
                <c:manualLayout>
                  <c:x val="-2.0490942313569283E-2"/>
                  <c:y val="5.499098003533683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B7B-4B7E-B1CA-CE742EB6C73D}"/>
                </c:ext>
              </c:extLst>
            </c:dLbl>
            <c:dLbl>
              <c:idx val="1"/>
              <c:layout>
                <c:manualLayout>
                  <c:x val="0.14366700758846399"/>
                  <c:y val="8.79479835804754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B7B-4B7E-B1CA-CE742EB6C73D}"/>
                </c:ext>
              </c:extLst>
            </c:dLbl>
            <c:dLbl>
              <c:idx val="2"/>
              <c:layout>
                <c:manualLayout>
                  <c:x val="-0.19090376863487127"/>
                  <c:y val="0.1351298134986472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B7B-4B7E-B1CA-CE742EB6C7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Privadas!$C$57:$C$60</c:f>
              <c:strCache>
                <c:ptCount val="4"/>
                <c:pt idx="0">
                  <c:v>Microempresa</c:v>
                </c:pt>
                <c:pt idx="1">
                  <c:v>Pequeña</c:v>
                </c:pt>
                <c:pt idx="2">
                  <c:v>Mediana</c:v>
                </c:pt>
                <c:pt idx="3">
                  <c:v>Grande</c:v>
                </c:pt>
              </c:strCache>
            </c:strRef>
          </c:cat>
          <c:val>
            <c:numRef>
              <c:f>Privadas!$D$57:$D$60</c:f>
              <c:numCache>
                <c:formatCode>General</c:formatCode>
                <c:ptCount val="4"/>
                <c:pt idx="0">
                  <c:v>0</c:v>
                </c:pt>
                <c:pt idx="1">
                  <c:v>0</c:v>
                </c:pt>
                <c:pt idx="2">
                  <c:v>10</c:v>
                </c:pt>
                <c:pt idx="3">
                  <c:v>8</c:v>
                </c:pt>
              </c:numCache>
            </c:numRef>
          </c:val>
          <c:extLst>
            <c:ext xmlns:c16="http://schemas.microsoft.com/office/drawing/2014/chart" uri="{C3380CC4-5D6E-409C-BE32-E72D297353CC}">
              <c16:uniqueId val="{00000008-9B7B-4B7E-B1CA-CE742EB6C73D}"/>
            </c:ext>
          </c:extLst>
        </c:ser>
        <c:dLbls>
          <c:showLegendKey val="0"/>
          <c:showVal val="0"/>
          <c:showCatName val="1"/>
          <c:showSerName val="0"/>
          <c:showPercent val="1"/>
          <c:showBubbleSize val="0"/>
          <c:showLeaderLines val="1"/>
        </c:dLbls>
        <c:firstSliceAng val="0"/>
      </c:pieChart>
      <c:spPr>
        <a:noFill/>
        <a:ln>
          <a:noFill/>
        </a:ln>
        <a:effectLst/>
      </c:spPr>
    </c:plotArea>
    <c:legend>
      <c:legendPos val="b"/>
      <c:layout>
        <c:manualLayout>
          <c:xMode val="edge"/>
          <c:yMode val="edge"/>
          <c:x val="0.22243966053804129"/>
          <c:y val="0.86354819898126989"/>
          <c:w val="0.58345646568332032"/>
          <c:h val="5.598289771518118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a:glow rad="101600">
        <a:schemeClr val="accent4">
          <a:satMod val="175000"/>
          <a:alpha val="40000"/>
        </a:schemeClr>
      </a:glow>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1" i="0" u="none" strike="noStrike" kern="1200" cap="all" spc="50" baseline="0">
                <a:solidFill>
                  <a:schemeClr val="dk1"/>
                </a:solidFill>
                <a:latin typeface="+mn-lt"/>
                <a:ea typeface="+mn-ea"/>
                <a:cs typeface="+mn-cs"/>
              </a:defRPr>
            </a:pPr>
            <a:r>
              <a:rPr lang="es-EC" sz="1400" cap="none" dirty="0" smtClean="0"/>
              <a:t>Cantones de ubicación</a:t>
            </a:r>
            <a:endParaRPr lang="es-EC" sz="1400" cap="none" dirty="0"/>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dk1"/>
              </a:solidFill>
              <a:latin typeface="+mn-lt"/>
              <a:ea typeface="+mn-ea"/>
              <a:cs typeface="+mn-cs"/>
            </a:defRPr>
          </a:pPr>
          <a:endParaRPr lang="es-EC"/>
        </a:p>
      </c:txPr>
    </c:title>
    <c:autoTitleDeleted val="0"/>
    <c:plotArea>
      <c:layout/>
      <c:pieChart>
        <c:varyColors val="1"/>
        <c:ser>
          <c:idx val="0"/>
          <c:order val="0"/>
          <c:dPt>
            <c:idx val="0"/>
            <c:bubble3D val="0"/>
            <c:spPr>
              <a:solidFill>
                <a:schemeClr val="accent5">
                  <a:shade val="58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0C9-4796-AFE2-3DB6F8156F6B}"/>
              </c:ext>
            </c:extLst>
          </c:dPt>
          <c:dPt>
            <c:idx val="1"/>
            <c:bubble3D val="0"/>
            <c:spPr>
              <a:solidFill>
                <a:schemeClr val="accent5">
                  <a:shade val="8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0C9-4796-AFE2-3DB6F8156F6B}"/>
              </c:ext>
            </c:extLst>
          </c:dPt>
          <c:dPt>
            <c:idx val="2"/>
            <c:bubble3D val="0"/>
            <c:spPr>
              <a:solidFill>
                <a:schemeClr val="accent5">
                  <a:tint val="8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0C9-4796-AFE2-3DB6F8156F6B}"/>
              </c:ext>
            </c:extLst>
          </c:dPt>
          <c:dPt>
            <c:idx val="3"/>
            <c:bubble3D val="0"/>
            <c:spPr>
              <a:solidFill>
                <a:schemeClr val="accent5">
                  <a:tint val="58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00C9-4796-AFE2-3DB6F8156F6B}"/>
              </c:ext>
            </c:extLst>
          </c:dPt>
          <c:dLbls>
            <c:dLbl>
              <c:idx val="0"/>
              <c:tx>
                <c:rich>
                  <a:bodyPr/>
                  <a:lstStyle/>
                  <a:p>
                    <a:fld id="{6122FA86-6C1E-43F6-AB4F-82C68ECA7AEC}" type="CATEGORYNAME">
                      <a:rPr lang="en-US">
                        <a:solidFill>
                          <a:schemeClr val="bg1"/>
                        </a:solidFill>
                      </a:rPr>
                      <a:pPr/>
                      <a:t>[NOMBRE DE CATEGORÍA]</a:t>
                    </a:fld>
                    <a:endParaRPr lang="es-EC"/>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C9-4796-AFE2-3DB6F8156F6B}"/>
                </c:ext>
              </c:extLst>
            </c:dLbl>
            <c:dLbl>
              <c:idx val="3"/>
              <c:tx>
                <c:rich>
                  <a:bodyPr/>
                  <a:lstStyle/>
                  <a:p>
                    <a:fld id="{391F33D9-5B72-4830-9A5A-9DC5A13C27B1}" type="CATEGORYNAME">
                      <a:rPr lang="en-US">
                        <a:solidFill>
                          <a:sysClr val="windowText" lastClr="000000"/>
                        </a:solidFill>
                      </a:rPr>
                      <a:pPr/>
                      <a:t>[NOMBRE DE CATEGORÍA]</a:t>
                    </a:fld>
                    <a:endParaRPr lang="es-EC"/>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0C9-4796-AFE2-3DB6F8156F6B}"/>
                </c:ext>
              </c:extLst>
            </c:dLbl>
            <c:spPr>
              <a:noFill/>
              <a:ln>
                <a:noFill/>
              </a:ln>
              <a:effectLst/>
            </c:spPr>
            <c:txPr>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s-EC"/>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Públicas!$C$41:$C$44</c:f>
              <c:strCache>
                <c:ptCount val="4"/>
                <c:pt idx="0">
                  <c:v>Loja</c:v>
                </c:pt>
                <c:pt idx="1">
                  <c:v>Catamayo</c:v>
                </c:pt>
                <c:pt idx="2">
                  <c:v>Calvas</c:v>
                </c:pt>
                <c:pt idx="3">
                  <c:v>Saraguro</c:v>
                </c:pt>
              </c:strCache>
            </c:strRef>
          </c:cat>
          <c:val>
            <c:numRef>
              <c:f>Públicas!$D$41:$D$44</c:f>
              <c:numCache>
                <c:formatCode>General</c:formatCode>
                <c:ptCount val="4"/>
                <c:pt idx="0">
                  <c:v>9</c:v>
                </c:pt>
                <c:pt idx="1">
                  <c:v>1</c:v>
                </c:pt>
                <c:pt idx="2">
                  <c:v>1</c:v>
                </c:pt>
                <c:pt idx="3">
                  <c:v>1</c:v>
                </c:pt>
              </c:numCache>
            </c:numRef>
          </c:val>
          <c:extLst>
            <c:ext xmlns:c16="http://schemas.microsoft.com/office/drawing/2014/chart" uri="{C3380CC4-5D6E-409C-BE32-E72D297353CC}">
              <c16:uniqueId val="{00000008-00C9-4796-AFE2-3DB6F8156F6B}"/>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solidFill>
      <a:schemeClr val="lt1"/>
    </a:solidFill>
    <a:ln w="19050" cap="flat" cmpd="sng" algn="ctr">
      <a:solidFill>
        <a:schemeClr val="accent6"/>
      </a:solidFill>
      <a:prstDash val="solid"/>
    </a:ln>
    <a:effectLst>
      <a:glow rad="101600">
        <a:schemeClr val="accent6">
          <a:satMod val="175000"/>
          <a:alpha val="40000"/>
        </a:schemeClr>
      </a:glow>
    </a:effectLst>
  </c:spPr>
  <c:txPr>
    <a:bodyPr/>
    <a:lstStyle/>
    <a:p>
      <a:pPr>
        <a:defRPr>
          <a:solidFill>
            <a:schemeClr val="dk1"/>
          </a:solidFill>
          <a:latin typeface="+mn-lt"/>
          <a:ea typeface="+mn-ea"/>
          <a:cs typeface="+mn-cs"/>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C" sz="1200" b="1">
                <a:solidFill>
                  <a:sysClr val="windowText" lastClr="000000"/>
                </a:solidFill>
                <a:latin typeface="Arial" panose="020B0604020202020204" pitchFamily="34" charset="0"/>
                <a:cs typeface="Arial" panose="020B0604020202020204" pitchFamily="34" charset="0"/>
              </a:rPr>
              <a:t>Tamaño de la Empresa</a:t>
            </a:r>
          </a:p>
        </c:rich>
      </c:tx>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solidFill>
                <a:schemeClr val="accent4">
                  <a:shade val="53000"/>
                </a:schemeClr>
              </a:solidFill>
              <a:ln w="19050">
                <a:solidFill>
                  <a:schemeClr val="lt1"/>
                </a:solidFill>
              </a:ln>
              <a:effectLst/>
            </c:spPr>
            <c:extLst>
              <c:ext xmlns:c16="http://schemas.microsoft.com/office/drawing/2014/chart" uri="{C3380CC4-5D6E-409C-BE32-E72D297353CC}">
                <c16:uniqueId val="{00000001-BA22-46F2-A82C-0F773D23D1D0}"/>
              </c:ext>
            </c:extLst>
          </c:dPt>
          <c:dPt>
            <c:idx val="1"/>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3-BA22-46F2-A82C-0F773D23D1D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BA22-46F2-A82C-0F773D23D1D0}"/>
              </c:ext>
            </c:extLst>
          </c:dPt>
          <c:dPt>
            <c:idx val="3"/>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7-BA22-46F2-A82C-0F773D23D1D0}"/>
              </c:ext>
            </c:extLst>
          </c:dPt>
          <c:dPt>
            <c:idx val="4"/>
            <c:bubble3D val="0"/>
            <c:spPr>
              <a:solidFill>
                <a:schemeClr val="accent4">
                  <a:tint val="54000"/>
                </a:schemeClr>
              </a:solidFill>
              <a:ln w="19050">
                <a:solidFill>
                  <a:schemeClr val="lt1"/>
                </a:solidFill>
              </a:ln>
              <a:effectLst/>
            </c:spPr>
            <c:extLst>
              <c:ext xmlns:c16="http://schemas.microsoft.com/office/drawing/2014/chart" uri="{C3380CC4-5D6E-409C-BE32-E72D297353CC}">
                <c16:uniqueId val="{00000009-BA22-46F2-A82C-0F773D23D1D0}"/>
              </c:ext>
            </c:extLst>
          </c:dPt>
          <c:dLbls>
            <c:dLbl>
              <c:idx val="2"/>
              <c:tx>
                <c:rich>
                  <a:bodyPr/>
                  <a:lstStyle/>
                  <a:p>
                    <a:fld id="{24581B86-8C25-4A10-8487-7B4DEF82BA34}" type="CATEGORYNAME">
                      <a:rPr lang="en-US"/>
                      <a:pPr/>
                      <a:t>[NOMBRE DE CATEGORÍA]</a:t>
                    </a:fld>
                    <a:endParaRPr lang="en-US" baseline="0"/>
                  </a:p>
                  <a:p>
                    <a:r>
                      <a:rPr lang="en-US" baseline="0"/>
                      <a:t>67%</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A22-46F2-A82C-0F773D23D1D0}"/>
                </c:ext>
              </c:extLst>
            </c:dLbl>
            <c:dLbl>
              <c:idx val="3"/>
              <c:tx>
                <c:rich>
                  <a:bodyPr/>
                  <a:lstStyle/>
                  <a:p>
                    <a:fld id="{9470D2A7-E6CF-45F9-882F-19B09E29A9F7}" type="CATEGORYNAME">
                      <a:rPr lang="en-US"/>
                      <a:pPr/>
                      <a:t>[NOMBRE DE CATEGORÍA]</a:t>
                    </a:fld>
                    <a:r>
                      <a:rPr lang="en-US" baseline="0"/>
                      <a:t>
33%</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A22-46F2-A82C-0F773D23D1D0}"/>
                </c:ext>
              </c:extLst>
            </c:dLbl>
            <c:dLbl>
              <c:idx val="4"/>
              <c:tx>
                <c:rich>
                  <a:bodyPr/>
                  <a:lstStyle/>
                  <a:p>
                    <a:fld id="{E96BFEA1-1ADC-44C6-9F1A-9EC5B47A5502}" type="CATEGORYNAME">
                      <a:rPr lang="en-US"/>
                      <a:pPr/>
                      <a:t>[NOMBRE DE CATEGORÍA]</a:t>
                    </a:fld>
                    <a:r>
                      <a:rPr lang="en-US" baseline="0"/>
                      <a:t>
100%</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A22-46F2-A82C-0F773D23D1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Públicas!$C$51:$C$55</c:f>
              <c:strCache>
                <c:ptCount val="5"/>
                <c:pt idx="0">
                  <c:v>Microempresa</c:v>
                </c:pt>
                <c:pt idx="1">
                  <c:v>Pequeña</c:v>
                </c:pt>
                <c:pt idx="2">
                  <c:v>Mediana</c:v>
                </c:pt>
                <c:pt idx="3">
                  <c:v>Grande</c:v>
                </c:pt>
                <c:pt idx="4">
                  <c:v>TOTAL</c:v>
                </c:pt>
              </c:strCache>
            </c:strRef>
          </c:cat>
          <c:val>
            <c:numRef>
              <c:f>Públicas!$D$51:$D$55</c:f>
              <c:numCache>
                <c:formatCode>General</c:formatCode>
                <c:ptCount val="5"/>
                <c:pt idx="0">
                  <c:v>0</c:v>
                </c:pt>
                <c:pt idx="1">
                  <c:v>0</c:v>
                </c:pt>
                <c:pt idx="2">
                  <c:v>8</c:v>
                </c:pt>
                <c:pt idx="3">
                  <c:v>4</c:v>
                </c:pt>
                <c:pt idx="4">
                  <c:v>12</c:v>
                </c:pt>
              </c:numCache>
            </c:numRef>
          </c:val>
          <c:extLst>
            <c:ext xmlns:c16="http://schemas.microsoft.com/office/drawing/2014/chart" uri="{C3380CC4-5D6E-409C-BE32-E72D297353CC}">
              <c16:uniqueId val="{0000000A-BA22-46F2-A82C-0F773D23D1D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a:glow rad="101600">
        <a:schemeClr val="accent4">
          <a:satMod val="175000"/>
          <a:alpha val="40000"/>
        </a:schemeClr>
      </a:glow>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sz="1100">
                <a:solidFill>
                  <a:sysClr val="windowText" lastClr="000000"/>
                </a:solidFill>
                <a:latin typeface="Arial" panose="020B0604020202020204" pitchFamily="34" charset="0"/>
                <a:cs typeface="Arial" panose="020B0604020202020204" pitchFamily="34" charset="0"/>
              </a:rPr>
              <a:t>Requerimiento de profesionales</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gradFill rotWithShape="1">
                <a:gsLst>
                  <a:gs pos="0">
                    <a:schemeClr val="accent6">
                      <a:tint val="77000"/>
                      <a:satMod val="103000"/>
                      <a:lumMod val="102000"/>
                      <a:tint val="94000"/>
                    </a:schemeClr>
                  </a:gs>
                  <a:gs pos="50000">
                    <a:schemeClr val="accent6">
                      <a:tint val="77000"/>
                      <a:satMod val="110000"/>
                      <a:lumMod val="100000"/>
                      <a:shade val="100000"/>
                    </a:schemeClr>
                  </a:gs>
                  <a:gs pos="100000">
                    <a:schemeClr val="accent6">
                      <a:tint val="77000"/>
                      <a:lumMod val="99000"/>
                      <a:satMod val="120000"/>
                      <a:shade val="78000"/>
                    </a:schemeClr>
                  </a:gs>
                </a:gsLst>
                <a:lin ang="5400000" scaled="0"/>
              </a:gradFill>
              <a:ln>
                <a:noFill/>
              </a:ln>
              <a:effectLst/>
            </c:spPr>
            <c:extLst>
              <c:ext xmlns:c16="http://schemas.microsoft.com/office/drawing/2014/chart" uri="{C3380CC4-5D6E-409C-BE32-E72D297353CC}">
                <c16:uniqueId val="{00000001-553C-43E7-AE20-01AAF49102BD}"/>
              </c:ext>
            </c:extLst>
          </c:dPt>
          <c:dPt>
            <c:idx val="1"/>
            <c:bubble3D val="0"/>
            <c:spPr>
              <a:gradFill rotWithShape="1">
                <a:gsLst>
                  <a:gs pos="0">
                    <a:schemeClr val="accent6">
                      <a:shade val="76000"/>
                      <a:satMod val="103000"/>
                      <a:lumMod val="102000"/>
                      <a:tint val="94000"/>
                    </a:schemeClr>
                  </a:gs>
                  <a:gs pos="50000">
                    <a:schemeClr val="accent6">
                      <a:shade val="76000"/>
                      <a:satMod val="110000"/>
                      <a:lumMod val="100000"/>
                      <a:shade val="100000"/>
                    </a:schemeClr>
                  </a:gs>
                  <a:gs pos="100000">
                    <a:schemeClr val="accent6">
                      <a:shade val="76000"/>
                      <a:lumMod val="99000"/>
                      <a:satMod val="120000"/>
                      <a:shade val="78000"/>
                    </a:schemeClr>
                  </a:gs>
                </a:gsLst>
                <a:lin ang="5400000" scaled="0"/>
              </a:gradFill>
              <a:ln>
                <a:noFill/>
              </a:ln>
              <a:effectLst/>
            </c:spPr>
            <c:extLst>
              <c:ext xmlns:c16="http://schemas.microsoft.com/office/drawing/2014/chart" uri="{C3380CC4-5D6E-409C-BE32-E72D297353CC}">
                <c16:uniqueId val="{00000003-553C-43E7-AE20-01AAF49102BD}"/>
              </c:ext>
            </c:extLst>
          </c:dPt>
          <c:dLbls>
            <c:dLbl>
              <c:idx val="0"/>
              <c:layout>
                <c:manualLayout>
                  <c:x val="-0.28662371748985926"/>
                  <c:y val="0.37787326165234941"/>
                </c:manualLayout>
              </c:layout>
              <c:tx>
                <c:rich>
                  <a:bodyPr/>
                  <a:lstStyle/>
                  <a:p>
                    <a:fld id="{4A7E917E-90F5-4B77-B799-54C8B442C31D}" type="CATEGORYNAME">
                      <a:rPr lang="en-US"/>
                      <a:pPr/>
                      <a:t>[NOMBRE DE CATEGORÍA]</a:t>
                    </a:fld>
                    <a:r>
                      <a:rPr lang="en-US" baseline="0"/>
                      <a:t>
67%</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53C-43E7-AE20-01AAF49102BD}"/>
                </c:ext>
              </c:extLst>
            </c:dLbl>
            <c:dLbl>
              <c:idx val="1"/>
              <c:layout>
                <c:manualLayout>
                  <c:x val="0.48586182038881659"/>
                  <c:y val="-0.27838150212266055"/>
                </c:manualLayout>
              </c:layout>
              <c:tx>
                <c:rich>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DA56F3DC-28F9-4B14-908F-FD4301AD48EA}" type="CATEGORYNAME">
                      <a:rPr lang="es-EC" b="1"/>
                      <a:pPr>
                        <a:defRPr b="1">
                          <a:solidFill>
                            <a:sysClr val="windowText" lastClr="000000"/>
                          </a:solidFill>
                          <a:latin typeface="Arial" panose="020B0604020202020204" pitchFamily="34" charset="0"/>
                          <a:cs typeface="Arial" panose="020B0604020202020204" pitchFamily="34" charset="0"/>
                        </a:defRPr>
                      </a:pPr>
                      <a:t>[NOMBRE DE CATEGORÍA]</a:t>
                    </a:fld>
                    <a:r>
                      <a:rPr lang="es-EC" b="1" baseline="0"/>
                      <a:t> </a:t>
                    </a:r>
                  </a:p>
                  <a:p>
                    <a:pPr>
                      <a:defRPr b="1">
                        <a:solidFill>
                          <a:sysClr val="windowText" lastClr="000000"/>
                        </a:solidFill>
                        <a:latin typeface="Arial" panose="020B0604020202020204" pitchFamily="34" charset="0"/>
                        <a:cs typeface="Arial" panose="020B0604020202020204" pitchFamily="34" charset="0"/>
                      </a:defRPr>
                    </a:pPr>
                    <a:r>
                      <a:rPr lang="es-EC" b="1" baseline="0"/>
                      <a:t>33%</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extLst>
                <c:ext xmlns:c15="http://schemas.microsoft.com/office/drawing/2012/chart" uri="{CE6537A1-D6FC-4f65-9D91-7224C49458BB}">
                  <c15:layout>
                    <c:manualLayout>
                      <c:w val="0.3381433496776573"/>
                      <c:h val="0.2002994160247708"/>
                    </c:manualLayout>
                  </c15:layout>
                  <c15:dlblFieldTable/>
                  <c15:showDataLabelsRange val="0"/>
                </c:ext>
                <c:ext xmlns:c16="http://schemas.microsoft.com/office/drawing/2014/chart" uri="{C3380CC4-5D6E-409C-BE32-E72D297353CC}">
                  <c16:uniqueId val="{00000003-553C-43E7-AE20-01AAF49102B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Privadas!$C$82:$C$83</c:f>
              <c:strCache>
                <c:ptCount val="2"/>
                <c:pt idx="0">
                  <c:v>Gestión de Riesgos</c:v>
                </c:pt>
                <c:pt idx="1">
                  <c:v>Seguridad y Salud Ocupacional</c:v>
                </c:pt>
              </c:strCache>
            </c:strRef>
          </c:cat>
          <c:val>
            <c:numRef>
              <c:f>Privadas!$D$82:$D$83</c:f>
              <c:numCache>
                <c:formatCode>General</c:formatCode>
                <c:ptCount val="2"/>
                <c:pt idx="0">
                  <c:v>6</c:v>
                </c:pt>
                <c:pt idx="1">
                  <c:v>12</c:v>
                </c:pt>
              </c:numCache>
            </c:numRef>
          </c:val>
          <c:extLst>
            <c:ext xmlns:c16="http://schemas.microsoft.com/office/drawing/2014/chart" uri="{C3380CC4-5D6E-409C-BE32-E72D297353CC}">
              <c16:uniqueId val="{00000004-553C-43E7-AE20-01AAF49102B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a:glow rad="101600">
        <a:schemeClr val="accent6">
          <a:satMod val="175000"/>
          <a:alpha val="40000"/>
        </a:schemeClr>
      </a:glow>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s-EC" sz="1200">
                <a:solidFill>
                  <a:sysClr val="windowText" lastClr="000000"/>
                </a:solidFill>
                <a:latin typeface="Arial" panose="020B0604020202020204" pitchFamily="34" charset="0"/>
                <a:cs typeface="Arial" panose="020B0604020202020204" pitchFamily="34" charset="0"/>
              </a:rPr>
              <a:t>Profesionales en Gestión de Riesgo</a:t>
            </a: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s-EC"/>
        </a:p>
      </c:txPr>
    </c:title>
    <c:autoTitleDeleted val="0"/>
    <c:plotArea>
      <c:layout/>
      <c:pieChart>
        <c:varyColors val="1"/>
        <c:ser>
          <c:idx val="0"/>
          <c:order val="0"/>
          <c:dPt>
            <c:idx val="0"/>
            <c:bubble3D val="0"/>
            <c:spPr>
              <a:gradFill>
                <a:gsLst>
                  <a:gs pos="100000">
                    <a:schemeClr val="accent4">
                      <a:tint val="77000"/>
                      <a:lumMod val="60000"/>
                      <a:lumOff val="40000"/>
                    </a:schemeClr>
                  </a:gs>
                  <a:gs pos="0">
                    <a:schemeClr val="accent4">
                      <a:tint val="77000"/>
                    </a:schemeClr>
                  </a:gs>
                </a:gsLst>
                <a:lin ang="5400000" scaled="0"/>
              </a:gradFill>
              <a:ln w="19050">
                <a:solidFill>
                  <a:schemeClr val="lt1"/>
                </a:solidFill>
              </a:ln>
              <a:effectLst/>
            </c:spPr>
            <c:extLst>
              <c:ext xmlns:c16="http://schemas.microsoft.com/office/drawing/2014/chart" uri="{C3380CC4-5D6E-409C-BE32-E72D297353CC}">
                <c16:uniqueId val="{00000001-A0E1-4F4C-95A0-590A31A9C5BF}"/>
              </c:ext>
            </c:extLst>
          </c:dPt>
          <c:dPt>
            <c:idx val="1"/>
            <c:bubble3D val="0"/>
            <c:spPr>
              <a:gradFill>
                <a:gsLst>
                  <a:gs pos="100000">
                    <a:schemeClr val="accent4">
                      <a:shade val="76000"/>
                      <a:lumMod val="60000"/>
                      <a:lumOff val="40000"/>
                    </a:schemeClr>
                  </a:gs>
                  <a:gs pos="0">
                    <a:schemeClr val="accent4">
                      <a:shade val="76000"/>
                    </a:schemeClr>
                  </a:gs>
                </a:gsLst>
                <a:lin ang="5400000" scaled="0"/>
              </a:gradFill>
              <a:ln w="19050">
                <a:solidFill>
                  <a:schemeClr val="lt1"/>
                </a:solidFill>
              </a:ln>
              <a:effectLst/>
            </c:spPr>
            <c:extLst>
              <c:ext xmlns:c16="http://schemas.microsoft.com/office/drawing/2014/chart" uri="{C3380CC4-5D6E-409C-BE32-E72D297353CC}">
                <c16:uniqueId val="{00000003-A0E1-4F4C-95A0-590A31A9C5BF}"/>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extLst>
                <c:ext xmlns:c16="http://schemas.microsoft.com/office/drawing/2014/chart" uri="{C3380CC4-5D6E-409C-BE32-E72D297353CC}">
                  <c16:uniqueId val="{00000001-A0E1-4F4C-95A0-590A31A9C5B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Públicas!$C$88:$C$89</c:f>
              <c:strCache>
                <c:ptCount val="2"/>
                <c:pt idx="0">
                  <c:v>SI</c:v>
                </c:pt>
                <c:pt idx="1">
                  <c:v>NO</c:v>
                </c:pt>
              </c:strCache>
            </c:strRef>
          </c:cat>
          <c:val>
            <c:numRef>
              <c:f>Públicas!$D$88:$D$89</c:f>
              <c:numCache>
                <c:formatCode>General</c:formatCode>
                <c:ptCount val="2"/>
                <c:pt idx="0">
                  <c:v>2</c:v>
                </c:pt>
                <c:pt idx="1">
                  <c:v>6</c:v>
                </c:pt>
              </c:numCache>
            </c:numRef>
          </c:val>
          <c:extLst>
            <c:ext xmlns:c16="http://schemas.microsoft.com/office/drawing/2014/chart" uri="{C3380CC4-5D6E-409C-BE32-E72D297353CC}">
              <c16:uniqueId val="{00000004-A0E1-4F4C-95A0-590A31A9C5BF}"/>
            </c:ext>
          </c:extLst>
        </c:ser>
        <c:dLbls>
          <c:showLegendKey val="0"/>
          <c:showVal val="0"/>
          <c:showCatName val="1"/>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a:glow rad="101600">
        <a:schemeClr val="accent4">
          <a:satMod val="175000"/>
          <a:alpha val="40000"/>
        </a:schemeClr>
      </a:glow>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sz="1200"/>
              <a:t>Profesión del encargado en Gestión de Riesgos</a:t>
            </a:r>
          </a:p>
        </c:rich>
      </c:tx>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gradFill rotWithShape="1">
                <a:gsLst>
                  <a:gs pos="0">
                    <a:schemeClr val="accent5">
                      <a:tint val="46000"/>
                      <a:satMod val="103000"/>
                      <a:lumMod val="102000"/>
                      <a:tint val="94000"/>
                    </a:schemeClr>
                  </a:gs>
                  <a:gs pos="50000">
                    <a:schemeClr val="accent5">
                      <a:tint val="46000"/>
                      <a:satMod val="110000"/>
                      <a:lumMod val="100000"/>
                      <a:shade val="100000"/>
                    </a:schemeClr>
                  </a:gs>
                  <a:gs pos="100000">
                    <a:schemeClr val="accent5">
                      <a:tint val="46000"/>
                      <a:lumMod val="99000"/>
                      <a:satMod val="120000"/>
                      <a:shade val="78000"/>
                    </a:schemeClr>
                  </a:gs>
                </a:gsLst>
                <a:lin ang="5400000" scaled="0"/>
              </a:gradFill>
              <a:ln>
                <a:noFill/>
              </a:ln>
              <a:effectLst/>
            </c:spPr>
            <c:extLst>
              <c:ext xmlns:c16="http://schemas.microsoft.com/office/drawing/2014/chart" uri="{C3380CC4-5D6E-409C-BE32-E72D297353CC}">
                <c16:uniqueId val="{00000001-4CF9-4516-BF71-D321ECE0FE21}"/>
              </c:ext>
            </c:extLst>
          </c:dPt>
          <c:dPt>
            <c:idx val="1"/>
            <c:bubble3D val="0"/>
            <c:spPr>
              <a:gradFill rotWithShape="1">
                <a:gsLst>
                  <a:gs pos="0">
                    <a:schemeClr val="accent5">
                      <a:tint val="62000"/>
                      <a:satMod val="103000"/>
                      <a:lumMod val="102000"/>
                      <a:tint val="94000"/>
                    </a:schemeClr>
                  </a:gs>
                  <a:gs pos="50000">
                    <a:schemeClr val="accent5">
                      <a:tint val="62000"/>
                      <a:satMod val="110000"/>
                      <a:lumMod val="100000"/>
                      <a:shade val="100000"/>
                    </a:schemeClr>
                  </a:gs>
                  <a:gs pos="100000">
                    <a:schemeClr val="accent5">
                      <a:tint val="62000"/>
                      <a:lumMod val="99000"/>
                      <a:satMod val="120000"/>
                      <a:shade val="78000"/>
                    </a:schemeClr>
                  </a:gs>
                </a:gsLst>
                <a:lin ang="5400000" scaled="0"/>
              </a:gradFill>
              <a:ln>
                <a:noFill/>
              </a:ln>
              <a:effectLst/>
            </c:spPr>
            <c:extLst>
              <c:ext xmlns:c16="http://schemas.microsoft.com/office/drawing/2014/chart" uri="{C3380CC4-5D6E-409C-BE32-E72D297353CC}">
                <c16:uniqueId val="{00000003-4CF9-4516-BF71-D321ECE0FE21}"/>
              </c:ext>
            </c:extLst>
          </c:dPt>
          <c:dPt>
            <c:idx val="2"/>
            <c:bubble3D val="0"/>
            <c:spPr>
              <a:gradFill rotWithShape="1">
                <a:gsLst>
                  <a:gs pos="0">
                    <a:schemeClr val="accent5">
                      <a:tint val="77000"/>
                      <a:satMod val="103000"/>
                      <a:lumMod val="102000"/>
                      <a:tint val="94000"/>
                    </a:schemeClr>
                  </a:gs>
                  <a:gs pos="50000">
                    <a:schemeClr val="accent5">
                      <a:tint val="77000"/>
                      <a:satMod val="110000"/>
                      <a:lumMod val="100000"/>
                      <a:shade val="100000"/>
                    </a:schemeClr>
                  </a:gs>
                  <a:gs pos="100000">
                    <a:schemeClr val="accent5">
                      <a:tint val="77000"/>
                      <a:lumMod val="99000"/>
                      <a:satMod val="120000"/>
                      <a:shade val="78000"/>
                    </a:schemeClr>
                  </a:gs>
                </a:gsLst>
                <a:lin ang="5400000" scaled="0"/>
              </a:gradFill>
              <a:ln>
                <a:noFill/>
              </a:ln>
              <a:effectLst/>
            </c:spPr>
            <c:extLst>
              <c:ext xmlns:c16="http://schemas.microsoft.com/office/drawing/2014/chart" uri="{C3380CC4-5D6E-409C-BE32-E72D297353CC}">
                <c16:uniqueId val="{00000005-4CF9-4516-BF71-D321ECE0FE21}"/>
              </c:ext>
            </c:extLst>
          </c:dPt>
          <c:dPt>
            <c:idx val="3"/>
            <c:bubble3D val="0"/>
            <c:spPr>
              <a:gradFill rotWithShape="1">
                <a:gsLst>
                  <a:gs pos="0">
                    <a:schemeClr val="accent5">
                      <a:tint val="93000"/>
                      <a:satMod val="103000"/>
                      <a:lumMod val="102000"/>
                      <a:tint val="94000"/>
                    </a:schemeClr>
                  </a:gs>
                  <a:gs pos="50000">
                    <a:schemeClr val="accent5">
                      <a:tint val="93000"/>
                      <a:satMod val="110000"/>
                      <a:lumMod val="100000"/>
                      <a:shade val="100000"/>
                    </a:schemeClr>
                  </a:gs>
                  <a:gs pos="100000">
                    <a:schemeClr val="accent5">
                      <a:tint val="93000"/>
                      <a:lumMod val="99000"/>
                      <a:satMod val="120000"/>
                      <a:shade val="78000"/>
                    </a:schemeClr>
                  </a:gs>
                </a:gsLst>
                <a:lin ang="5400000" scaled="0"/>
              </a:gradFill>
              <a:ln>
                <a:noFill/>
              </a:ln>
              <a:effectLst/>
            </c:spPr>
            <c:extLst>
              <c:ext xmlns:c16="http://schemas.microsoft.com/office/drawing/2014/chart" uri="{C3380CC4-5D6E-409C-BE32-E72D297353CC}">
                <c16:uniqueId val="{00000007-4CF9-4516-BF71-D321ECE0FE21}"/>
              </c:ext>
            </c:extLst>
          </c:dPt>
          <c:dPt>
            <c:idx val="4"/>
            <c:bubble3D val="0"/>
            <c:spPr>
              <a:gradFill rotWithShape="1">
                <a:gsLst>
                  <a:gs pos="0">
                    <a:schemeClr val="accent5">
                      <a:shade val="92000"/>
                      <a:satMod val="103000"/>
                      <a:lumMod val="102000"/>
                      <a:tint val="94000"/>
                    </a:schemeClr>
                  </a:gs>
                  <a:gs pos="50000">
                    <a:schemeClr val="accent5">
                      <a:shade val="92000"/>
                      <a:satMod val="110000"/>
                      <a:lumMod val="100000"/>
                      <a:shade val="100000"/>
                    </a:schemeClr>
                  </a:gs>
                  <a:gs pos="100000">
                    <a:schemeClr val="accent5">
                      <a:shade val="92000"/>
                      <a:lumMod val="99000"/>
                      <a:satMod val="120000"/>
                      <a:shade val="78000"/>
                    </a:schemeClr>
                  </a:gs>
                </a:gsLst>
                <a:lin ang="5400000" scaled="0"/>
              </a:gradFill>
              <a:ln>
                <a:noFill/>
              </a:ln>
              <a:effectLst/>
            </c:spPr>
            <c:extLst>
              <c:ext xmlns:c16="http://schemas.microsoft.com/office/drawing/2014/chart" uri="{C3380CC4-5D6E-409C-BE32-E72D297353CC}">
                <c16:uniqueId val="{00000009-4CF9-4516-BF71-D321ECE0FE21}"/>
              </c:ext>
            </c:extLst>
          </c:dPt>
          <c:dPt>
            <c:idx val="5"/>
            <c:bubble3D val="0"/>
            <c:spPr>
              <a:gradFill rotWithShape="1">
                <a:gsLst>
                  <a:gs pos="0">
                    <a:schemeClr val="accent5">
                      <a:shade val="76000"/>
                      <a:satMod val="103000"/>
                      <a:lumMod val="102000"/>
                      <a:tint val="94000"/>
                    </a:schemeClr>
                  </a:gs>
                  <a:gs pos="50000">
                    <a:schemeClr val="accent5">
                      <a:shade val="76000"/>
                      <a:satMod val="110000"/>
                      <a:lumMod val="100000"/>
                      <a:shade val="100000"/>
                    </a:schemeClr>
                  </a:gs>
                  <a:gs pos="100000">
                    <a:schemeClr val="accent5">
                      <a:shade val="76000"/>
                      <a:lumMod val="99000"/>
                      <a:satMod val="120000"/>
                      <a:shade val="78000"/>
                    </a:schemeClr>
                  </a:gs>
                </a:gsLst>
                <a:lin ang="5400000" scaled="0"/>
              </a:gradFill>
              <a:ln>
                <a:noFill/>
              </a:ln>
              <a:effectLst/>
            </c:spPr>
            <c:extLst>
              <c:ext xmlns:c16="http://schemas.microsoft.com/office/drawing/2014/chart" uri="{C3380CC4-5D6E-409C-BE32-E72D297353CC}">
                <c16:uniqueId val="{0000000B-4CF9-4516-BF71-D321ECE0FE21}"/>
              </c:ext>
            </c:extLst>
          </c:dPt>
          <c:dPt>
            <c:idx val="6"/>
            <c:bubble3D val="0"/>
            <c:spPr>
              <a:gradFill rotWithShape="1">
                <a:gsLst>
                  <a:gs pos="0">
                    <a:schemeClr val="accent5">
                      <a:shade val="61000"/>
                      <a:satMod val="103000"/>
                      <a:lumMod val="102000"/>
                      <a:tint val="94000"/>
                    </a:schemeClr>
                  </a:gs>
                  <a:gs pos="50000">
                    <a:schemeClr val="accent5">
                      <a:shade val="61000"/>
                      <a:satMod val="110000"/>
                      <a:lumMod val="100000"/>
                      <a:shade val="100000"/>
                    </a:schemeClr>
                  </a:gs>
                  <a:gs pos="100000">
                    <a:schemeClr val="accent5">
                      <a:shade val="61000"/>
                      <a:lumMod val="99000"/>
                      <a:satMod val="120000"/>
                      <a:shade val="78000"/>
                    </a:schemeClr>
                  </a:gs>
                </a:gsLst>
                <a:lin ang="5400000" scaled="0"/>
              </a:gradFill>
              <a:ln>
                <a:noFill/>
              </a:ln>
              <a:effectLst/>
            </c:spPr>
            <c:extLst>
              <c:ext xmlns:c16="http://schemas.microsoft.com/office/drawing/2014/chart" uri="{C3380CC4-5D6E-409C-BE32-E72D297353CC}">
                <c16:uniqueId val="{0000000D-4CF9-4516-BF71-D321ECE0FE21}"/>
              </c:ext>
            </c:extLst>
          </c:dPt>
          <c:dPt>
            <c:idx val="7"/>
            <c:bubble3D val="0"/>
            <c:spPr>
              <a:gradFill rotWithShape="1">
                <a:gsLst>
                  <a:gs pos="0">
                    <a:schemeClr val="accent5">
                      <a:shade val="45000"/>
                      <a:satMod val="103000"/>
                      <a:lumMod val="102000"/>
                      <a:tint val="94000"/>
                    </a:schemeClr>
                  </a:gs>
                  <a:gs pos="50000">
                    <a:schemeClr val="accent5">
                      <a:shade val="45000"/>
                      <a:satMod val="110000"/>
                      <a:lumMod val="100000"/>
                      <a:shade val="100000"/>
                    </a:schemeClr>
                  </a:gs>
                  <a:gs pos="100000">
                    <a:schemeClr val="accent5">
                      <a:shade val="45000"/>
                      <a:lumMod val="99000"/>
                      <a:satMod val="120000"/>
                      <a:shade val="78000"/>
                    </a:schemeClr>
                  </a:gs>
                </a:gsLst>
                <a:lin ang="5400000" scaled="0"/>
              </a:gradFill>
              <a:ln>
                <a:noFill/>
              </a:ln>
              <a:effectLst/>
            </c:spPr>
            <c:extLst>
              <c:ext xmlns:c16="http://schemas.microsoft.com/office/drawing/2014/chart" uri="{C3380CC4-5D6E-409C-BE32-E72D297353CC}">
                <c16:uniqueId val="{0000000F-4CF9-4516-BF71-D321ECE0FE21}"/>
              </c:ext>
            </c:extLst>
          </c:dPt>
          <c:dLbls>
            <c:dLbl>
              <c:idx val="5"/>
              <c:spPr>
                <a:noFill/>
                <a:ln>
                  <a:noFill/>
                </a:ln>
                <a:effectLst/>
              </c:spPr>
              <c:txPr>
                <a:bodyPr rot="0" spcFirstLastPara="1" vertOverflow="ellipsis" vert="horz" wrap="square" anchor="ctr" anchorCtr="1"/>
                <a:lstStyle/>
                <a:p>
                  <a:pPr>
                    <a:defRPr sz="900" b="1" i="0" u="none" strike="noStrike" kern="1200" baseline="0">
                      <a:solidFill>
                        <a:srgbClr val="FFFF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extLst>
                <c:ext xmlns:c16="http://schemas.microsoft.com/office/drawing/2014/chart" uri="{C3380CC4-5D6E-409C-BE32-E72D297353CC}">
                  <c16:uniqueId val="{0000000B-4CF9-4516-BF71-D321ECE0FE21}"/>
                </c:ext>
              </c:extLst>
            </c:dLbl>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Privadas!$C$122:$C$129</c:f>
              <c:strCache>
                <c:ptCount val="8"/>
                <c:pt idx="0">
                  <c:v>Ingeniería Industrial  </c:v>
                </c:pt>
                <c:pt idx="1">
                  <c:v>Ingeniería Ambiental</c:v>
                </c:pt>
                <c:pt idx="2">
                  <c:v>Ingeniería en Producción          </c:v>
                </c:pt>
                <c:pt idx="3">
                  <c:v>Profesional en Gestión de Riesgos                                </c:v>
                </c:pt>
                <c:pt idx="4">
                  <c:v>Ingeniería Civil</c:v>
                </c:pt>
                <c:pt idx="5">
                  <c:v>Ingeniería en Administración de Empresas         </c:v>
                </c:pt>
                <c:pt idx="6">
                  <c:v>Otro</c:v>
                </c:pt>
                <c:pt idx="7">
                  <c:v>Egresado de la Universidad           </c:v>
                </c:pt>
              </c:strCache>
            </c:strRef>
          </c:cat>
          <c:val>
            <c:numRef>
              <c:f>Privadas!$D$122:$D$129</c:f>
              <c:numCache>
                <c:formatCode>General</c:formatCode>
                <c:ptCount val="8"/>
                <c:pt idx="0">
                  <c:v>1</c:v>
                </c:pt>
                <c:pt idx="1">
                  <c:v>1</c:v>
                </c:pt>
                <c:pt idx="5">
                  <c:v>2</c:v>
                </c:pt>
                <c:pt idx="6">
                  <c:v>2</c:v>
                </c:pt>
              </c:numCache>
            </c:numRef>
          </c:val>
          <c:extLst>
            <c:ext xmlns:c16="http://schemas.microsoft.com/office/drawing/2014/chart" uri="{C3380CC4-5D6E-409C-BE32-E72D297353CC}">
              <c16:uniqueId val="{00000010-4CF9-4516-BF71-D321ECE0FE2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a:glow rad="101600">
        <a:schemeClr val="accent5">
          <a:satMod val="175000"/>
          <a:alpha val="40000"/>
        </a:schemeClr>
      </a:glow>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1">
  <a:schemeClr val="accent1"/>
</cs:colorStyle>
</file>

<file path=ppt/charts/colors12.xml><?xml version="1.0" encoding="utf-8"?>
<cs:colorStyle xmlns:cs="http://schemas.microsoft.com/office/drawing/2012/chartStyle" xmlns:a="http://schemas.openxmlformats.org/drawingml/2006/main" meth="withinLinear" id="19">
  <a:schemeClr val="accent6"/>
</cs:colorStyle>
</file>

<file path=ppt/charts/colors13.xml><?xml version="1.0" encoding="utf-8"?>
<cs:colorStyle xmlns:cs="http://schemas.microsoft.com/office/drawing/2012/chartStyle" xmlns:a="http://schemas.openxmlformats.org/drawingml/2006/main" meth="withinLinearReversed" id="22">
  <a:schemeClr val="accent2"/>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Reversed" id="21">
  <a:schemeClr val="accent1"/>
</cs:colorStyle>
</file>

<file path=ppt/charts/colors17.xml><?xml version="1.0" encoding="utf-8"?>
<cs:colorStyle xmlns:cs="http://schemas.microsoft.com/office/drawing/2012/chartStyle" xmlns:a="http://schemas.openxmlformats.org/drawingml/2006/main" meth="withinLinear" id="16">
  <a:schemeClr val="accent3"/>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20.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withinLinearReversed" id="26">
  <a:schemeClr val="accent6"/>
</cs:colorStyle>
</file>

<file path=ppt/charts/colors8.xml><?xml version="1.0" encoding="utf-8"?>
<cs:colorStyle xmlns:cs="http://schemas.microsoft.com/office/drawing/2012/chartStyle" xmlns:a="http://schemas.openxmlformats.org/drawingml/2006/main" meth="withinLinearReversed" id="24">
  <a:schemeClr val="accent4"/>
</cs:colorStyle>
</file>

<file path=ppt/charts/colors9.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DC57C-CF07-4AC1-91AA-F54A876A4701}"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s-ES"/>
        </a:p>
      </dgm:t>
    </dgm:pt>
    <dgm:pt modelId="{1B928A07-D46E-4BCE-92C2-FFC0797EE90F}">
      <dgm:prSet phldrT="[Texto]" custT="1"/>
      <dgm:spPr/>
      <dgm:t>
        <a:bodyPr/>
        <a:lstStyle/>
        <a:p>
          <a:r>
            <a:rPr lang="es-ES" sz="1400" dirty="0" smtClean="0">
              <a:latin typeface="Calisto MT" panose="02040603050505030304" pitchFamily="18" charset="0"/>
            </a:rPr>
            <a:t>Art. 389 - 390</a:t>
          </a:r>
          <a:endParaRPr lang="es-ES" sz="1400" dirty="0">
            <a:latin typeface="Calisto MT" panose="02040603050505030304" pitchFamily="18" charset="0"/>
          </a:endParaRPr>
        </a:p>
      </dgm:t>
    </dgm:pt>
    <dgm:pt modelId="{6EBB7ED3-88A1-4C78-B9A6-5ABFC86BD8B5}" type="parTrans" cxnId="{FB8319AC-322C-46A6-B415-99B798F46006}">
      <dgm:prSet/>
      <dgm:spPr/>
      <dgm:t>
        <a:bodyPr/>
        <a:lstStyle/>
        <a:p>
          <a:endParaRPr lang="es-ES"/>
        </a:p>
      </dgm:t>
    </dgm:pt>
    <dgm:pt modelId="{E35A3BA4-A6C2-4D09-BD99-2E71FCA89BAC}" type="sibTrans" cxnId="{FB8319AC-322C-46A6-B415-99B798F46006}">
      <dgm:prSet/>
      <dgm:spPr/>
      <dgm:t>
        <a:bodyPr/>
        <a:lstStyle/>
        <a:p>
          <a:endParaRPr lang="es-ES"/>
        </a:p>
      </dgm:t>
    </dgm:pt>
    <dgm:pt modelId="{735BF16E-E540-4D55-BE12-335E46E9A15E}">
      <dgm:prSet phldrT="[Texto]"/>
      <dgm:spPr/>
      <dgm:t>
        <a:bodyPr/>
        <a:lstStyle/>
        <a:p>
          <a:r>
            <a:rPr lang="es-ES" dirty="0" smtClean="0">
              <a:latin typeface="Calisto MT" panose="02040603050505030304" pitchFamily="18" charset="0"/>
            </a:rPr>
            <a:t>Constitución del Ecuador</a:t>
          </a:r>
          <a:endParaRPr lang="es-ES" dirty="0"/>
        </a:p>
      </dgm:t>
    </dgm:pt>
    <dgm:pt modelId="{22698C7A-5DED-4A34-99F2-CB7CC7007FFF}" type="parTrans" cxnId="{467A8F09-802B-4BE9-A26C-75ACD505236F}">
      <dgm:prSet/>
      <dgm:spPr/>
      <dgm:t>
        <a:bodyPr/>
        <a:lstStyle/>
        <a:p>
          <a:endParaRPr lang="es-ES"/>
        </a:p>
      </dgm:t>
    </dgm:pt>
    <dgm:pt modelId="{CA7B5F9A-2A93-4306-B944-82FC13B9A47A}" type="sibTrans" cxnId="{467A8F09-802B-4BE9-A26C-75ACD505236F}">
      <dgm:prSet/>
      <dgm:spPr/>
      <dgm:t>
        <a:bodyPr/>
        <a:lstStyle/>
        <a:p>
          <a:endParaRPr lang="es-ES"/>
        </a:p>
      </dgm:t>
    </dgm:pt>
    <dgm:pt modelId="{1CC91034-9FE0-4CB2-8D4E-5137A9B47D62}">
      <dgm:prSet phldrT="[Texto]" custT="1"/>
      <dgm:spPr/>
      <dgm:t>
        <a:bodyPr/>
        <a:lstStyle/>
        <a:p>
          <a:r>
            <a:rPr lang="es-ES" sz="1400" dirty="0" smtClean="0">
              <a:latin typeface="Calisto MT" panose="02040603050505030304" pitchFamily="18" charset="0"/>
            </a:rPr>
            <a:t>Art. 140</a:t>
          </a:r>
          <a:endParaRPr lang="es-ES" sz="1400" dirty="0">
            <a:latin typeface="Calisto MT" panose="02040603050505030304" pitchFamily="18" charset="0"/>
          </a:endParaRPr>
        </a:p>
      </dgm:t>
    </dgm:pt>
    <dgm:pt modelId="{094C2FDB-36CA-4B5E-84E9-735DEE93BDEE}" type="parTrans" cxnId="{0F80CCEC-616E-4D31-9A83-5AC49DD7AC7F}">
      <dgm:prSet/>
      <dgm:spPr/>
      <dgm:t>
        <a:bodyPr/>
        <a:lstStyle/>
        <a:p>
          <a:endParaRPr lang="es-ES"/>
        </a:p>
      </dgm:t>
    </dgm:pt>
    <dgm:pt modelId="{54608ED8-DB95-44FF-B2DD-3AC06F7178A6}" type="sibTrans" cxnId="{0F80CCEC-616E-4D31-9A83-5AC49DD7AC7F}">
      <dgm:prSet/>
      <dgm:spPr/>
      <dgm:t>
        <a:bodyPr/>
        <a:lstStyle/>
        <a:p>
          <a:endParaRPr lang="es-ES"/>
        </a:p>
      </dgm:t>
    </dgm:pt>
    <dgm:pt modelId="{797370EF-98B6-45D0-872B-4E051B364521}">
      <dgm:prSet phldrT="[Texto]"/>
      <dgm:spPr/>
      <dgm:t>
        <a:bodyPr/>
        <a:lstStyle/>
        <a:p>
          <a:r>
            <a:rPr lang="es-ES" dirty="0" smtClean="0">
              <a:latin typeface="Calisto MT" panose="02040603050505030304" pitchFamily="18" charset="0"/>
            </a:rPr>
            <a:t>COOTAD</a:t>
          </a:r>
          <a:endParaRPr lang="es-ES" dirty="0"/>
        </a:p>
      </dgm:t>
    </dgm:pt>
    <dgm:pt modelId="{F24D3855-5B13-4654-BE21-5FE3CE391515}" type="parTrans" cxnId="{6D6C9273-C3C4-4DFE-B2FE-95B7836148E7}">
      <dgm:prSet/>
      <dgm:spPr/>
      <dgm:t>
        <a:bodyPr/>
        <a:lstStyle/>
        <a:p>
          <a:endParaRPr lang="es-ES"/>
        </a:p>
      </dgm:t>
    </dgm:pt>
    <dgm:pt modelId="{87907F1B-CF29-4608-A829-4659EB6756EF}" type="sibTrans" cxnId="{6D6C9273-C3C4-4DFE-B2FE-95B7836148E7}">
      <dgm:prSet/>
      <dgm:spPr/>
      <dgm:t>
        <a:bodyPr/>
        <a:lstStyle/>
        <a:p>
          <a:endParaRPr lang="es-ES"/>
        </a:p>
      </dgm:t>
    </dgm:pt>
    <dgm:pt modelId="{452EF51A-D7CE-46E7-8B0F-DB7E36F51658}">
      <dgm:prSet phldrT="[Texto]" custT="1"/>
      <dgm:spPr/>
      <dgm:t>
        <a:bodyPr/>
        <a:lstStyle/>
        <a:p>
          <a:r>
            <a:rPr lang="es-ES" sz="1400" dirty="0" smtClean="0">
              <a:latin typeface="Calisto MT" panose="02040603050505030304" pitchFamily="18" charset="0"/>
            </a:rPr>
            <a:t>Art.107</a:t>
          </a:r>
          <a:endParaRPr lang="es-ES" sz="1400" dirty="0">
            <a:latin typeface="Calisto MT" panose="02040603050505030304" pitchFamily="18" charset="0"/>
          </a:endParaRPr>
        </a:p>
      </dgm:t>
    </dgm:pt>
    <dgm:pt modelId="{029011CD-568C-453C-AFBA-F7BA5A099E9E}" type="parTrans" cxnId="{6AE08C4B-4802-48DD-BD83-310E826B8760}">
      <dgm:prSet/>
      <dgm:spPr/>
      <dgm:t>
        <a:bodyPr/>
        <a:lstStyle/>
        <a:p>
          <a:endParaRPr lang="es-ES"/>
        </a:p>
      </dgm:t>
    </dgm:pt>
    <dgm:pt modelId="{06059F90-5E70-4E7D-AB1E-19C97B19AD6C}" type="sibTrans" cxnId="{6AE08C4B-4802-48DD-BD83-310E826B8760}">
      <dgm:prSet/>
      <dgm:spPr/>
      <dgm:t>
        <a:bodyPr/>
        <a:lstStyle/>
        <a:p>
          <a:endParaRPr lang="es-ES"/>
        </a:p>
      </dgm:t>
    </dgm:pt>
    <dgm:pt modelId="{F3BF6B1B-3B70-4547-90AE-350E0E22363D}">
      <dgm:prSet phldrT="[Texto]"/>
      <dgm:spPr/>
      <dgm:t>
        <a:bodyPr/>
        <a:lstStyle/>
        <a:p>
          <a:r>
            <a:rPr lang="es-EC" b="0" dirty="0" smtClean="0">
              <a:latin typeface="Calisto MT" panose="02040603050505030304" pitchFamily="18" charset="0"/>
            </a:rPr>
            <a:t>Ley Orgánica de Educación Superior vigente en el Ecuador desde octubre del 2008</a:t>
          </a:r>
          <a:endParaRPr lang="es-ES" b="0" dirty="0">
            <a:latin typeface="Calisto MT" panose="02040603050505030304" pitchFamily="18" charset="0"/>
          </a:endParaRPr>
        </a:p>
      </dgm:t>
    </dgm:pt>
    <dgm:pt modelId="{2EC7087B-5C98-4248-B59A-86C122E1FAC9}" type="parTrans" cxnId="{FAAA5F7D-C71C-4765-B0EB-EE5E0EA249B6}">
      <dgm:prSet/>
      <dgm:spPr/>
      <dgm:t>
        <a:bodyPr/>
        <a:lstStyle/>
        <a:p>
          <a:endParaRPr lang="es-ES"/>
        </a:p>
      </dgm:t>
    </dgm:pt>
    <dgm:pt modelId="{99E44A3E-C8DF-44B1-AA54-7A366FE6F0B8}" type="sibTrans" cxnId="{FAAA5F7D-C71C-4765-B0EB-EE5E0EA249B6}">
      <dgm:prSet/>
      <dgm:spPr/>
      <dgm:t>
        <a:bodyPr/>
        <a:lstStyle/>
        <a:p>
          <a:endParaRPr lang="es-ES"/>
        </a:p>
      </dgm:t>
    </dgm:pt>
    <dgm:pt modelId="{B8109EF1-74F7-4AB6-9F7B-CC546A872C97}">
      <dgm:prSet custT="1"/>
      <dgm:spPr/>
      <dgm:t>
        <a:bodyPr/>
        <a:lstStyle/>
        <a:p>
          <a:r>
            <a:rPr lang="es-ES" sz="1400" dirty="0" smtClean="0">
              <a:latin typeface="Calisto MT" panose="02040603050505030304" pitchFamily="18" charset="0"/>
            </a:rPr>
            <a:t>Art. 64</a:t>
          </a:r>
          <a:endParaRPr lang="es-ES" sz="1400" dirty="0">
            <a:latin typeface="Calisto MT" panose="02040603050505030304" pitchFamily="18" charset="0"/>
          </a:endParaRPr>
        </a:p>
      </dgm:t>
    </dgm:pt>
    <dgm:pt modelId="{ECA82F22-EE31-432F-8ABC-6BD0248B115F}" type="parTrans" cxnId="{0C94EB9B-EC6A-4AC5-91F1-F2D5B9CE6E76}">
      <dgm:prSet/>
      <dgm:spPr/>
      <dgm:t>
        <a:bodyPr/>
        <a:lstStyle/>
        <a:p>
          <a:endParaRPr lang="es-ES"/>
        </a:p>
      </dgm:t>
    </dgm:pt>
    <dgm:pt modelId="{08F50F7D-6C75-4F6C-BE7E-5E38AEFBED58}" type="sibTrans" cxnId="{0C94EB9B-EC6A-4AC5-91F1-F2D5B9CE6E76}">
      <dgm:prSet/>
      <dgm:spPr/>
      <dgm:t>
        <a:bodyPr/>
        <a:lstStyle/>
        <a:p>
          <a:endParaRPr lang="es-ES"/>
        </a:p>
      </dgm:t>
    </dgm:pt>
    <dgm:pt modelId="{4A4DA6A4-E68B-45C7-9312-72FD6AAAC7F6}">
      <dgm:prSet custT="1"/>
      <dgm:spPr/>
      <dgm:t>
        <a:bodyPr/>
        <a:lstStyle/>
        <a:p>
          <a:r>
            <a:rPr lang="es-ES" sz="1400" dirty="0" smtClean="0">
              <a:latin typeface="Calisto MT" panose="02040603050505030304" pitchFamily="18" charset="0"/>
            </a:rPr>
            <a:t>Art.10 - 11</a:t>
          </a:r>
          <a:endParaRPr lang="es-ES" sz="1400" dirty="0">
            <a:latin typeface="Calisto MT" panose="02040603050505030304" pitchFamily="18" charset="0"/>
          </a:endParaRPr>
        </a:p>
      </dgm:t>
    </dgm:pt>
    <dgm:pt modelId="{1A803095-C827-41EF-9AB5-8787F36F4095}" type="parTrans" cxnId="{E986DFBE-7D61-45B8-85BB-B78F8C4C590B}">
      <dgm:prSet/>
      <dgm:spPr/>
      <dgm:t>
        <a:bodyPr/>
        <a:lstStyle/>
        <a:p>
          <a:endParaRPr lang="es-ES"/>
        </a:p>
      </dgm:t>
    </dgm:pt>
    <dgm:pt modelId="{0B16776C-103F-41AC-96A8-7C2E81CAAE14}" type="sibTrans" cxnId="{E986DFBE-7D61-45B8-85BB-B78F8C4C590B}">
      <dgm:prSet/>
      <dgm:spPr/>
      <dgm:t>
        <a:bodyPr/>
        <a:lstStyle/>
        <a:p>
          <a:endParaRPr lang="es-ES"/>
        </a:p>
      </dgm:t>
    </dgm:pt>
    <dgm:pt modelId="{6F24C714-928D-4140-905D-3E8035EA88D9}">
      <dgm:prSet/>
      <dgm:spPr/>
      <dgm:t>
        <a:bodyPr/>
        <a:lstStyle/>
        <a:p>
          <a:r>
            <a:rPr lang="es-EC" b="0" dirty="0" smtClean="0">
              <a:latin typeface="Calisto MT" panose="02040603050505030304" pitchFamily="18" charset="0"/>
            </a:rPr>
            <a:t>Código Orgánico de Planificación y Finanzas Públicas (COPFP)</a:t>
          </a:r>
          <a:endParaRPr lang="es-ES" b="0" dirty="0">
            <a:latin typeface="Calisto MT" panose="02040603050505030304" pitchFamily="18" charset="0"/>
          </a:endParaRPr>
        </a:p>
      </dgm:t>
    </dgm:pt>
    <dgm:pt modelId="{52052B17-F6BE-4F88-B181-6DB1CF9802EA}" type="parTrans" cxnId="{00E3E66C-B110-4233-8C2B-89F249D97C60}">
      <dgm:prSet/>
      <dgm:spPr/>
      <dgm:t>
        <a:bodyPr/>
        <a:lstStyle/>
        <a:p>
          <a:endParaRPr lang="es-ES"/>
        </a:p>
      </dgm:t>
    </dgm:pt>
    <dgm:pt modelId="{803123AB-FC71-466C-8ACD-73808B8100B2}" type="sibTrans" cxnId="{00E3E66C-B110-4233-8C2B-89F249D97C60}">
      <dgm:prSet/>
      <dgm:spPr/>
      <dgm:t>
        <a:bodyPr/>
        <a:lstStyle/>
        <a:p>
          <a:endParaRPr lang="es-ES"/>
        </a:p>
      </dgm:t>
    </dgm:pt>
    <dgm:pt modelId="{0971085F-2727-4401-8AC0-C5774414147C}">
      <dgm:prSet/>
      <dgm:spPr/>
      <dgm:t>
        <a:bodyPr/>
        <a:lstStyle/>
        <a:p>
          <a:r>
            <a:rPr lang="es-EC" b="0" dirty="0" smtClean="0">
              <a:latin typeface="Calisto MT" panose="02040603050505030304" pitchFamily="18" charset="0"/>
            </a:rPr>
            <a:t>Ley de Seguridad Pública y del Estado</a:t>
          </a:r>
          <a:endParaRPr lang="es-ES" b="0" dirty="0">
            <a:latin typeface="Calisto MT" panose="02040603050505030304" pitchFamily="18"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7233395D-6C42-4B50-A7F8-4356C0B7E1AA}" type="parTrans" cxnId="{EDFB9EDC-7D78-498E-BBEC-FDD52D4710ED}">
      <dgm:prSet/>
      <dgm:spPr/>
      <dgm:t>
        <a:bodyPr/>
        <a:lstStyle/>
        <a:p>
          <a:endParaRPr lang="es-ES"/>
        </a:p>
      </dgm:t>
    </dgm:pt>
    <dgm:pt modelId="{2AE2C614-9331-4BD9-B0FE-C29513E5F5B7}" type="sibTrans" cxnId="{EDFB9EDC-7D78-498E-BBEC-FDD52D4710ED}">
      <dgm:prSet/>
      <dgm:spPr/>
      <dgm:t>
        <a:bodyPr/>
        <a:lstStyle/>
        <a:p>
          <a:endParaRPr lang="es-ES"/>
        </a:p>
      </dgm:t>
    </dgm:pt>
    <dgm:pt modelId="{0FC1BBDD-9394-4BBB-8A88-5274686A038A}">
      <dgm:prSet/>
      <dgm:spPr/>
      <dgm:t>
        <a:bodyPr/>
        <a:lstStyle/>
        <a:p>
          <a:r>
            <a:rPr lang="es-ES" dirty="0" smtClean="0"/>
            <a:t>Art. 3</a:t>
          </a:r>
          <a:endParaRPr lang="es-ES" dirty="0"/>
        </a:p>
      </dgm:t>
    </dgm:pt>
    <dgm:pt modelId="{64CE73DB-1DDE-40B6-9ADC-571B5D1DD4E5}" type="parTrans" cxnId="{C30F793E-E917-4F5C-93E2-55F29BB9B43F}">
      <dgm:prSet/>
      <dgm:spPr/>
      <dgm:t>
        <a:bodyPr/>
        <a:lstStyle/>
        <a:p>
          <a:endParaRPr lang="es-ES"/>
        </a:p>
      </dgm:t>
    </dgm:pt>
    <dgm:pt modelId="{7098B81B-520A-48A6-98CD-FEF227E15EEF}" type="sibTrans" cxnId="{C30F793E-E917-4F5C-93E2-55F29BB9B43F}">
      <dgm:prSet/>
      <dgm:spPr/>
      <dgm:t>
        <a:bodyPr/>
        <a:lstStyle/>
        <a:p>
          <a:endParaRPr lang="es-ES"/>
        </a:p>
      </dgm:t>
    </dgm:pt>
    <dgm:pt modelId="{651E098A-9629-4DA7-83C3-3A4F7F3B437C}">
      <dgm:prSet custT="1"/>
      <dgm:spPr/>
      <dgm:t>
        <a:bodyPr/>
        <a:lstStyle/>
        <a:p>
          <a:r>
            <a:rPr lang="es-EC" sz="1700" b="0" dirty="0" smtClean="0">
              <a:latin typeface="Calisto MT" panose="02040603050505030304" pitchFamily="18" charset="0"/>
            </a:rPr>
            <a:t>Reglamento a la Ley de Seguridad Pública y del Estado </a:t>
          </a:r>
          <a:endParaRPr lang="es-ES" sz="1700" b="0" dirty="0">
            <a:latin typeface="Calisto MT" panose="02040603050505030304" pitchFamily="18" charset="0"/>
          </a:endParaRPr>
        </a:p>
      </dgm:t>
    </dgm:pt>
    <dgm:pt modelId="{9184DA20-0D87-494D-9EB9-CCBCE5D830B4}" type="parTrans" cxnId="{3B08BA3B-EBF2-40E4-B907-9DE7916A327A}">
      <dgm:prSet/>
      <dgm:spPr/>
      <dgm:t>
        <a:bodyPr/>
        <a:lstStyle/>
        <a:p>
          <a:endParaRPr lang="es-ES"/>
        </a:p>
      </dgm:t>
    </dgm:pt>
    <dgm:pt modelId="{B03B7582-804B-4850-A327-E45CE1EFCF91}" type="sibTrans" cxnId="{3B08BA3B-EBF2-40E4-B907-9DE7916A327A}">
      <dgm:prSet/>
      <dgm:spPr/>
      <dgm:t>
        <a:bodyPr/>
        <a:lstStyle/>
        <a:p>
          <a:endParaRPr lang="es-ES"/>
        </a:p>
      </dgm:t>
    </dgm:pt>
    <dgm:pt modelId="{B63E5E60-7ABA-4FF5-9E36-D627020D783A}">
      <dgm:prSet phldrT="[Texto]"/>
      <dgm:spPr/>
      <dgm:t>
        <a:bodyPr/>
        <a:lstStyle/>
        <a:p>
          <a:r>
            <a:rPr lang="es-ES" b="0" dirty="0" smtClean="0">
              <a:latin typeface="Calisto MT" panose="02040603050505030304" pitchFamily="18" charset="0"/>
            </a:rPr>
            <a:t>Art</a:t>
          </a:r>
          <a:r>
            <a:rPr lang="es-ES" b="0" baseline="0" dirty="0" smtClean="0">
              <a:latin typeface="Calisto MT" panose="02040603050505030304" pitchFamily="18" charset="0"/>
            </a:rPr>
            <a:t> 10-</a:t>
          </a:r>
          <a:endParaRPr lang="es-ES" b="0" dirty="0">
            <a:latin typeface="Calisto MT" panose="02040603050505030304" pitchFamily="18" charset="0"/>
          </a:endParaRPr>
        </a:p>
      </dgm:t>
    </dgm:pt>
    <dgm:pt modelId="{E95B2402-4D45-4DC0-8EA6-414EA4270041}" type="parTrans" cxnId="{F95DF973-E89E-4168-976B-4BDF199E3001}">
      <dgm:prSet/>
      <dgm:spPr/>
      <dgm:t>
        <a:bodyPr/>
        <a:lstStyle/>
        <a:p>
          <a:endParaRPr lang="es-ES"/>
        </a:p>
      </dgm:t>
    </dgm:pt>
    <dgm:pt modelId="{8EB18884-EE78-47D7-A594-6F91CBF8A797}" type="sibTrans" cxnId="{F95DF973-E89E-4168-976B-4BDF199E3001}">
      <dgm:prSet/>
      <dgm:spPr/>
      <dgm:t>
        <a:bodyPr/>
        <a:lstStyle/>
        <a:p>
          <a:endParaRPr lang="es-ES"/>
        </a:p>
      </dgm:t>
    </dgm:pt>
    <dgm:pt modelId="{1F54E4A6-0F7D-4681-A895-C415F9261181}">
      <dgm:prSet custT="1"/>
      <dgm:spPr/>
      <dgm:t>
        <a:bodyPr/>
        <a:lstStyle/>
        <a:p>
          <a:r>
            <a:rPr lang="es-ES" sz="1800" dirty="0" smtClean="0">
              <a:latin typeface="Mongolian Baiti" panose="03000500000000000000" pitchFamily="66" charset="0"/>
              <a:cs typeface="Mongolian Baiti" panose="03000500000000000000" pitchFamily="66" charset="0"/>
            </a:rPr>
            <a:t>Ministerio de Trabajo</a:t>
          </a:r>
          <a:endParaRPr lang="es-ES" sz="1800" dirty="0">
            <a:latin typeface="Mongolian Baiti" panose="03000500000000000000" pitchFamily="66" charset="0"/>
            <a:cs typeface="Mongolian Baiti" panose="03000500000000000000" pitchFamily="66"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AC1B3D0-10A6-412E-8E0B-4E33FD172869}" type="parTrans" cxnId="{808CCC3F-025B-4EC9-884D-2199AF437997}">
      <dgm:prSet/>
      <dgm:spPr/>
      <dgm:t>
        <a:bodyPr/>
        <a:lstStyle/>
        <a:p>
          <a:endParaRPr lang="es-ES"/>
        </a:p>
      </dgm:t>
    </dgm:pt>
    <dgm:pt modelId="{30A890E5-1179-4FAB-A105-53861CBEA18D}" type="sibTrans" cxnId="{808CCC3F-025B-4EC9-884D-2199AF437997}">
      <dgm:prSet/>
      <dgm:spPr/>
      <dgm:t>
        <a:bodyPr/>
        <a:lstStyle/>
        <a:p>
          <a:endParaRPr lang="es-ES"/>
        </a:p>
      </dgm:t>
    </dgm:pt>
    <dgm:pt modelId="{32216B11-ED23-4055-BB78-EBFDE6C5CC52}" type="pres">
      <dgm:prSet presAssocID="{A82DC57C-CF07-4AC1-91AA-F54A876A4701}" presName="linearFlow" presStyleCnt="0">
        <dgm:presLayoutVars>
          <dgm:dir/>
          <dgm:animLvl val="lvl"/>
          <dgm:resizeHandles val="exact"/>
        </dgm:presLayoutVars>
      </dgm:prSet>
      <dgm:spPr/>
      <dgm:t>
        <a:bodyPr/>
        <a:lstStyle/>
        <a:p>
          <a:endParaRPr lang="es-ES"/>
        </a:p>
      </dgm:t>
    </dgm:pt>
    <dgm:pt modelId="{09C29D5B-2E4C-4C19-B624-E6BBB1236B96}" type="pres">
      <dgm:prSet presAssocID="{1B928A07-D46E-4BCE-92C2-FFC0797EE90F}" presName="composite" presStyleCnt="0"/>
      <dgm:spPr/>
    </dgm:pt>
    <dgm:pt modelId="{C8D64132-0387-41E9-BFC6-504B7EB87E60}" type="pres">
      <dgm:prSet presAssocID="{1B928A07-D46E-4BCE-92C2-FFC0797EE90F}" presName="parentText" presStyleLbl="alignNode1" presStyleIdx="0" presStyleCnt="7">
        <dgm:presLayoutVars>
          <dgm:chMax val="1"/>
          <dgm:bulletEnabled val="1"/>
        </dgm:presLayoutVars>
      </dgm:prSet>
      <dgm:spPr/>
      <dgm:t>
        <a:bodyPr/>
        <a:lstStyle/>
        <a:p>
          <a:endParaRPr lang="es-ES"/>
        </a:p>
      </dgm:t>
    </dgm:pt>
    <dgm:pt modelId="{F1C689C2-A6E2-46F9-B881-817862D87C41}" type="pres">
      <dgm:prSet presAssocID="{1B928A07-D46E-4BCE-92C2-FFC0797EE90F}" presName="descendantText" presStyleLbl="alignAcc1" presStyleIdx="0" presStyleCnt="7">
        <dgm:presLayoutVars>
          <dgm:bulletEnabled val="1"/>
        </dgm:presLayoutVars>
      </dgm:prSet>
      <dgm:spPr/>
      <dgm:t>
        <a:bodyPr/>
        <a:lstStyle/>
        <a:p>
          <a:endParaRPr lang="es-ES"/>
        </a:p>
      </dgm:t>
    </dgm:pt>
    <dgm:pt modelId="{8AD29056-466D-40B1-BC2C-4E10EB52AE8B}" type="pres">
      <dgm:prSet presAssocID="{E35A3BA4-A6C2-4D09-BD99-2E71FCA89BAC}" presName="sp" presStyleCnt="0"/>
      <dgm:spPr/>
    </dgm:pt>
    <dgm:pt modelId="{D6700B25-3FC7-4572-B5F6-1734FA22689E}" type="pres">
      <dgm:prSet presAssocID="{1CC91034-9FE0-4CB2-8D4E-5137A9B47D62}" presName="composite" presStyleCnt="0"/>
      <dgm:spPr/>
    </dgm:pt>
    <dgm:pt modelId="{4E201F9D-F25E-430C-8C19-66AC5C6AF522}" type="pres">
      <dgm:prSet presAssocID="{1CC91034-9FE0-4CB2-8D4E-5137A9B47D62}" presName="parentText" presStyleLbl="alignNode1" presStyleIdx="1" presStyleCnt="7">
        <dgm:presLayoutVars>
          <dgm:chMax val="1"/>
          <dgm:bulletEnabled val="1"/>
        </dgm:presLayoutVars>
      </dgm:prSet>
      <dgm:spPr/>
      <dgm:t>
        <a:bodyPr/>
        <a:lstStyle/>
        <a:p>
          <a:endParaRPr lang="es-ES"/>
        </a:p>
      </dgm:t>
    </dgm:pt>
    <dgm:pt modelId="{908E595C-0FEF-4283-A802-AC3A17CE0606}" type="pres">
      <dgm:prSet presAssocID="{1CC91034-9FE0-4CB2-8D4E-5137A9B47D62}" presName="descendantText" presStyleLbl="alignAcc1" presStyleIdx="1" presStyleCnt="7">
        <dgm:presLayoutVars>
          <dgm:bulletEnabled val="1"/>
        </dgm:presLayoutVars>
      </dgm:prSet>
      <dgm:spPr/>
      <dgm:t>
        <a:bodyPr/>
        <a:lstStyle/>
        <a:p>
          <a:endParaRPr lang="es-ES"/>
        </a:p>
      </dgm:t>
    </dgm:pt>
    <dgm:pt modelId="{FE4A6D64-6145-4FAC-8E3E-7D6E73386FEF}" type="pres">
      <dgm:prSet presAssocID="{54608ED8-DB95-44FF-B2DD-3AC06F7178A6}" presName="sp" presStyleCnt="0"/>
      <dgm:spPr/>
    </dgm:pt>
    <dgm:pt modelId="{1BB2D42F-1655-4ABF-86D7-171A9C5865B5}" type="pres">
      <dgm:prSet presAssocID="{B8109EF1-74F7-4AB6-9F7B-CC546A872C97}" presName="composite" presStyleCnt="0"/>
      <dgm:spPr/>
    </dgm:pt>
    <dgm:pt modelId="{F00E0C53-C9C7-4441-B33C-E992BE5A6F63}" type="pres">
      <dgm:prSet presAssocID="{B8109EF1-74F7-4AB6-9F7B-CC546A872C97}" presName="parentText" presStyleLbl="alignNode1" presStyleIdx="2" presStyleCnt="7">
        <dgm:presLayoutVars>
          <dgm:chMax val="1"/>
          <dgm:bulletEnabled val="1"/>
        </dgm:presLayoutVars>
      </dgm:prSet>
      <dgm:spPr/>
      <dgm:t>
        <a:bodyPr/>
        <a:lstStyle/>
        <a:p>
          <a:endParaRPr lang="es-ES"/>
        </a:p>
      </dgm:t>
    </dgm:pt>
    <dgm:pt modelId="{AB897172-3A8A-4BE2-8B91-619269CB35E8}" type="pres">
      <dgm:prSet presAssocID="{B8109EF1-74F7-4AB6-9F7B-CC546A872C97}" presName="descendantText" presStyleLbl="alignAcc1" presStyleIdx="2" presStyleCnt="7">
        <dgm:presLayoutVars>
          <dgm:bulletEnabled val="1"/>
        </dgm:presLayoutVars>
      </dgm:prSet>
      <dgm:spPr/>
      <dgm:t>
        <a:bodyPr/>
        <a:lstStyle/>
        <a:p>
          <a:endParaRPr lang="es-ES"/>
        </a:p>
      </dgm:t>
    </dgm:pt>
    <dgm:pt modelId="{9CC55750-9399-4255-85DD-D57118CDEAF4}" type="pres">
      <dgm:prSet presAssocID="{08F50F7D-6C75-4F6C-BE7E-5E38AEFBED58}" presName="sp" presStyleCnt="0"/>
      <dgm:spPr/>
    </dgm:pt>
    <dgm:pt modelId="{2BD21296-8785-421A-9E08-8482A17B1F09}" type="pres">
      <dgm:prSet presAssocID="{4A4DA6A4-E68B-45C7-9312-72FD6AAAC7F6}" presName="composite" presStyleCnt="0"/>
      <dgm:spPr/>
    </dgm:pt>
    <dgm:pt modelId="{142AA91C-82AF-4384-8EFA-8F67BA88D11F}" type="pres">
      <dgm:prSet presAssocID="{4A4DA6A4-E68B-45C7-9312-72FD6AAAC7F6}" presName="parentText" presStyleLbl="alignNode1" presStyleIdx="3" presStyleCnt="7">
        <dgm:presLayoutVars>
          <dgm:chMax val="1"/>
          <dgm:bulletEnabled val="1"/>
        </dgm:presLayoutVars>
      </dgm:prSet>
      <dgm:spPr/>
      <dgm:t>
        <a:bodyPr/>
        <a:lstStyle/>
        <a:p>
          <a:endParaRPr lang="es-ES"/>
        </a:p>
      </dgm:t>
    </dgm:pt>
    <dgm:pt modelId="{F4BD0F86-6475-4BDD-B57A-20984863E71D}" type="pres">
      <dgm:prSet presAssocID="{4A4DA6A4-E68B-45C7-9312-72FD6AAAC7F6}" presName="descendantText" presStyleLbl="alignAcc1" presStyleIdx="3" presStyleCnt="7">
        <dgm:presLayoutVars>
          <dgm:bulletEnabled val="1"/>
        </dgm:presLayoutVars>
      </dgm:prSet>
      <dgm:spPr/>
      <dgm:t>
        <a:bodyPr/>
        <a:lstStyle/>
        <a:p>
          <a:endParaRPr lang="es-ES"/>
        </a:p>
      </dgm:t>
    </dgm:pt>
    <dgm:pt modelId="{4DD901E9-2C17-4403-B750-390A0108BB93}" type="pres">
      <dgm:prSet presAssocID="{0B16776C-103F-41AC-96A8-7C2E81CAAE14}" presName="sp" presStyleCnt="0"/>
      <dgm:spPr/>
    </dgm:pt>
    <dgm:pt modelId="{C4ECF53D-F602-4FCA-9AC2-3B4C670FD93E}" type="pres">
      <dgm:prSet presAssocID="{0FC1BBDD-9394-4BBB-8A88-5274686A038A}" presName="composite" presStyleCnt="0"/>
      <dgm:spPr/>
    </dgm:pt>
    <dgm:pt modelId="{0CEF1A20-F938-4D75-9900-BF2F99AA2C82}" type="pres">
      <dgm:prSet presAssocID="{0FC1BBDD-9394-4BBB-8A88-5274686A038A}" presName="parentText" presStyleLbl="alignNode1" presStyleIdx="4" presStyleCnt="7">
        <dgm:presLayoutVars>
          <dgm:chMax val="1"/>
          <dgm:bulletEnabled val="1"/>
        </dgm:presLayoutVars>
      </dgm:prSet>
      <dgm:spPr/>
      <dgm:t>
        <a:bodyPr/>
        <a:lstStyle/>
        <a:p>
          <a:endParaRPr lang="es-ES"/>
        </a:p>
      </dgm:t>
    </dgm:pt>
    <dgm:pt modelId="{04B536E0-C7FF-420B-96F7-6A6401E9383B}" type="pres">
      <dgm:prSet presAssocID="{0FC1BBDD-9394-4BBB-8A88-5274686A038A}" presName="descendantText" presStyleLbl="alignAcc1" presStyleIdx="4" presStyleCnt="7">
        <dgm:presLayoutVars>
          <dgm:bulletEnabled val="1"/>
        </dgm:presLayoutVars>
      </dgm:prSet>
      <dgm:spPr/>
      <dgm:t>
        <a:bodyPr/>
        <a:lstStyle/>
        <a:p>
          <a:endParaRPr lang="es-ES"/>
        </a:p>
      </dgm:t>
    </dgm:pt>
    <dgm:pt modelId="{9BD442D0-049A-45DD-9F8A-99D1D69E68DA}" type="pres">
      <dgm:prSet presAssocID="{7098B81B-520A-48A6-98CD-FEF227E15EEF}" presName="sp" presStyleCnt="0"/>
      <dgm:spPr/>
    </dgm:pt>
    <dgm:pt modelId="{784AD12C-2733-4CDC-9ECF-78DFAB37BBB1}" type="pres">
      <dgm:prSet presAssocID="{452EF51A-D7CE-46E7-8B0F-DB7E36F51658}" presName="composite" presStyleCnt="0"/>
      <dgm:spPr/>
    </dgm:pt>
    <dgm:pt modelId="{ADD61E06-9AA7-4AE9-B97C-A1C0CE4EBDDC}" type="pres">
      <dgm:prSet presAssocID="{452EF51A-D7CE-46E7-8B0F-DB7E36F51658}" presName="parentText" presStyleLbl="alignNode1" presStyleIdx="5" presStyleCnt="7">
        <dgm:presLayoutVars>
          <dgm:chMax val="1"/>
          <dgm:bulletEnabled val="1"/>
        </dgm:presLayoutVars>
      </dgm:prSet>
      <dgm:spPr/>
      <dgm:t>
        <a:bodyPr/>
        <a:lstStyle/>
        <a:p>
          <a:endParaRPr lang="es-ES"/>
        </a:p>
      </dgm:t>
    </dgm:pt>
    <dgm:pt modelId="{3162ACC0-1FED-4238-B50F-EF33CCCCFCDE}" type="pres">
      <dgm:prSet presAssocID="{452EF51A-D7CE-46E7-8B0F-DB7E36F51658}" presName="descendantText" presStyleLbl="alignAcc1" presStyleIdx="5" presStyleCnt="7">
        <dgm:presLayoutVars>
          <dgm:bulletEnabled val="1"/>
        </dgm:presLayoutVars>
      </dgm:prSet>
      <dgm:spPr/>
      <dgm:t>
        <a:bodyPr/>
        <a:lstStyle/>
        <a:p>
          <a:endParaRPr lang="es-ES"/>
        </a:p>
      </dgm:t>
    </dgm:pt>
    <dgm:pt modelId="{0F655820-708D-4D1B-A3C9-58DC64C8BAB1}" type="pres">
      <dgm:prSet presAssocID="{06059F90-5E70-4E7D-AB1E-19C97B19AD6C}" presName="sp" presStyleCnt="0"/>
      <dgm:spPr/>
    </dgm:pt>
    <dgm:pt modelId="{8EE7ECCF-66F0-4BB3-AD12-D6BC69F29D84}" type="pres">
      <dgm:prSet presAssocID="{B63E5E60-7ABA-4FF5-9E36-D627020D783A}" presName="composite" presStyleCnt="0"/>
      <dgm:spPr/>
    </dgm:pt>
    <dgm:pt modelId="{B79612E7-2A3A-4710-8F8E-9EDE9817B168}" type="pres">
      <dgm:prSet presAssocID="{B63E5E60-7ABA-4FF5-9E36-D627020D783A}" presName="parentText" presStyleLbl="alignNode1" presStyleIdx="6" presStyleCnt="7">
        <dgm:presLayoutVars>
          <dgm:chMax val="1"/>
          <dgm:bulletEnabled val="1"/>
        </dgm:presLayoutVars>
      </dgm:prSet>
      <dgm:spPr/>
      <dgm:t>
        <a:bodyPr/>
        <a:lstStyle/>
        <a:p>
          <a:endParaRPr lang="es-ES"/>
        </a:p>
      </dgm:t>
    </dgm:pt>
    <dgm:pt modelId="{BA3A096E-690C-4D5F-A144-878E7FDE46E8}" type="pres">
      <dgm:prSet presAssocID="{B63E5E60-7ABA-4FF5-9E36-D627020D783A}" presName="descendantText" presStyleLbl="alignAcc1" presStyleIdx="6" presStyleCnt="7">
        <dgm:presLayoutVars>
          <dgm:bulletEnabled val="1"/>
        </dgm:presLayoutVars>
      </dgm:prSet>
      <dgm:spPr/>
      <dgm:t>
        <a:bodyPr/>
        <a:lstStyle/>
        <a:p>
          <a:endParaRPr lang="es-ES"/>
        </a:p>
      </dgm:t>
    </dgm:pt>
  </dgm:ptLst>
  <dgm:cxnLst>
    <dgm:cxn modelId="{EDFB9EDC-7D78-498E-BBEC-FDD52D4710ED}" srcId="{4A4DA6A4-E68B-45C7-9312-72FD6AAAC7F6}" destId="{0971085F-2727-4401-8AC0-C5774414147C}" srcOrd="0" destOrd="0" parTransId="{7233395D-6C42-4B50-A7F8-4356C0B7E1AA}" sibTransId="{2AE2C614-9331-4BD9-B0FE-C29513E5F5B7}"/>
    <dgm:cxn modelId="{3B08BA3B-EBF2-40E4-B907-9DE7916A327A}" srcId="{0FC1BBDD-9394-4BBB-8A88-5274686A038A}" destId="{651E098A-9629-4DA7-83C3-3A4F7F3B437C}" srcOrd="0" destOrd="0" parTransId="{9184DA20-0D87-494D-9EB9-CCBCE5D830B4}" sibTransId="{B03B7582-804B-4850-A327-E45CE1EFCF91}"/>
    <dgm:cxn modelId="{BC7D748B-80FC-46C5-8D80-430DF11799CB}" type="presOf" srcId="{1CC91034-9FE0-4CB2-8D4E-5137A9B47D62}" destId="{4E201F9D-F25E-430C-8C19-66AC5C6AF522}" srcOrd="0" destOrd="0" presId="urn:microsoft.com/office/officeart/2005/8/layout/chevron2"/>
    <dgm:cxn modelId="{467A8F09-802B-4BE9-A26C-75ACD505236F}" srcId="{1B928A07-D46E-4BCE-92C2-FFC0797EE90F}" destId="{735BF16E-E540-4D55-BE12-335E46E9A15E}" srcOrd="0" destOrd="0" parTransId="{22698C7A-5DED-4A34-99F2-CB7CC7007FFF}" sibTransId="{CA7B5F9A-2A93-4306-B944-82FC13B9A47A}"/>
    <dgm:cxn modelId="{C30F793E-E917-4F5C-93E2-55F29BB9B43F}" srcId="{A82DC57C-CF07-4AC1-91AA-F54A876A4701}" destId="{0FC1BBDD-9394-4BBB-8A88-5274686A038A}" srcOrd="4" destOrd="0" parTransId="{64CE73DB-1DDE-40B6-9ADC-571B5D1DD4E5}" sibTransId="{7098B81B-520A-48A6-98CD-FEF227E15EEF}"/>
    <dgm:cxn modelId="{FB8319AC-322C-46A6-B415-99B798F46006}" srcId="{A82DC57C-CF07-4AC1-91AA-F54A876A4701}" destId="{1B928A07-D46E-4BCE-92C2-FFC0797EE90F}" srcOrd="0" destOrd="0" parTransId="{6EBB7ED3-88A1-4C78-B9A6-5ABFC86BD8B5}" sibTransId="{E35A3BA4-A6C2-4D09-BD99-2E71FCA89BAC}"/>
    <dgm:cxn modelId="{525E7C4D-A2A5-48EE-8000-FC0E432E5247}" type="presOf" srcId="{F3BF6B1B-3B70-4547-90AE-350E0E22363D}" destId="{3162ACC0-1FED-4238-B50F-EF33CCCCFCDE}" srcOrd="0" destOrd="0" presId="urn:microsoft.com/office/officeart/2005/8/layout/chevron2"/>
    <dgm:cxn modelId="{B8792C0B-3B7E-4698-BF18-7D7E6F846FF4}" type="presOf" srcId="{B8109EF1-74F7-4AB6-9F7B-CC546A872C97}" destId="{F00E0C53-C9C7-4441-B33C-E992BE5A6F63}" srcOrd="0" destOrd="0" presId="urn:microsoft.com/office/officeart/2005/8/layout/chevron2"/>
    <dgm:cxn modelId="{68C53A3B-C843-43FF-99B6-CC1005799113}" type="presOf" srcId="{1B928A07-D46E-4BCE-92C2-FFC0797EE90F}" destId="{C8D64132-0387-41E9-BFC6-504B7EB87E60}" srcOrd="0" destOrd="0" presId="urn:microsoft.com/office/officeart/2005/8/layout/chevron2"/>
    <dgm:cxn modelId="{6566D1CC-01B2-46AB-AE6A-45DE9B07B892}" type="presOf" srcId="{1F54E4A6-0F7D-4681-A895-C415F9261181}" destId="{BA3A096E-690C-4D5F-A144-878E7FDE46E8}" srcOrd="0" destOrd="0" presId="urn:microsoft.com/office/officeart/2005/8/layout/chevron2"/>
    <dgm:cxn modelId="{00AABD32-9252-485F-82AB-40BFAAFAD1E4}" type="presOf" srcId="{B63E5E60-7ABA-4FF5-9E36-D627020D783A}" destId="{B79612E7-2A3A-4710-8F8E-9EDE9817B168}" srcOrd="0" destOrd="0" presId="urn:microsoft.com/office/officeart/2005/8/layout/chevron2"/>
    <dgm:cxn modelId="{DA754F25-1975-4AA8-81ED-CA452DD6C03F}" type="presOf" srcId="{452EF51A-D7CE-46E7-8B0F-DB7E36F51658}" destId="{ADD61E06-9AA7-4AE9-B97C-A1C0CE4EBDDC}" srcOrd="0" destOrd="0" presId="urn:microsoft.com/office/officeart/2005/8/layout/chevron2"/>
    <dgm:cxn modelId="{75146C29-840E-47A6-9E9A-E43670D399C3}" type="presOf" srcId="{A82DC57C-CF07-4AC1-91AA-F54A876A4701}" destId="{32216B11-ED23-4055-BB78-EBFDE6C5CC52}" srcOrd="0" destOrd="0" presId="urn:microsoft.com/office/officeart/2005/8/layout/chevron2"/>
    <dgm:cxn modelId="{00E3E66C-B110-4233-8C2B-89F249D97C60}" srcId="{B8109EF1-74F7-4AB6-9F7B-CC546A872C97}" destId="{6F24C714-928D-4140-905D-3E8035EA88D9}" srcOrd="0" destOrd="0" parTransId="{52052B17-F6BE-4F88-B181-6DB1CF9802EA}" sibTransId="{803123AB-FC71-466C-8ACD-73808B8100B2}"/>
    <dgm:cxn modelId="{0F80CCEC-616E-4D31-9A83-5AC49DD7AC7F}" srcId="{A82DC57C-CF07-4AC1-91AA-F54A876A4701}" destId="{1CC91034-9FE0-4CB2-8D4E-5137A9B47D62}" srcOrd="1" destOrd="0" parTransId="{094C2FDB-36CA-4B5E-84E9-735DEE93BDEE}" sibTransId="{54608ED8-DB95-44FF-B2DD-3AC06F7178A6}"/>
    <dgm:cxn modelId="{0C94EB9B-EC6A-4AC5-91F1-F2D5B9CE6E76}" srcId="{A82DC57C-CF07-4AC1-91AA-F54A876A4701}" destId="{B8109EF1-74F7-4AB6-9F7B-CC546A872C97}" srcOrd="2" destOrd="0" parTransId="{ECA82F22-EE31-432F-8ABC-6BD0248B115F}" sibTransId="{08F50F7D-6C75-4F6C-BE7E-5E38AEFBED58}"/>
    <dgm:cxn modelId="{9A61E857-2E03-49EE-83E9-9142EB955092}" type="presOf" srcId="{4A4DA6A4-E68B-45C7-9312-72FD6AAAC7F6}" destId="{142AA91C-82AF-4384-8EFA-8F67BA88D11F}" srcOrd="0" destOrd="0" presId="urn:microsoft.com/office/officeart/2005/8/layout/chevron2"/>
    <dgm:cxn modelId="{C6982123-790A-45C8-BBEA-7694F755AB23}" type="presOf" srcId="{735BF16E-E540-4D55-BE12-335E46E9A15E}" destId="{F1C689C2-A6E2-46F9-B881-817862D87C41}" srcOrd="0" destOrd="0" presId="urn:microsoft.com/office/officeart/2005/8/layout/chevron2"/>
    <dgm:cxn modelId="{6D6C9273-C3C4-4DFE-B2FE-95B7836148E7}" srcId="{1CC91034-9FE0-4CB2-8D4E-5137A9B47D62}" destId="{797370EF-98B6-45D0-872B-4E051B364521}" srcOrd="0" destOrd="0" parTransId="{F24D3855-5B13-4654-BE21-5FE3CE391515}" sibTransId="{87907F1B-CF29-4608-A829-4659EB6756EF}"/>
    <dgm:cxn modelId="{CE9B952A-8056-46C0-8E2E-686650881241}" type="presOf" srcId="{0FC1BBDD-9394-4BBB-8A88-5274686A038A}" destId="{0CEF1A20-F938-4D75-9900-BF2F99AA2C82}" srcOrd="0" destOrd="0" presId="urn:microsoft.com/office/officeart/2005/8/layout/chevron2"/>
    <dgm:cxn modelId="{B405CEBE-0608-4E17-A8D8-E60A7601D246}" type="presOf" srcId="{797370EF-98B6-45D0-872B-4E051B364521}" destId="{908E595C-0FEF-4283-A802-AC3A17CE0606}" srcOrd="0" destOrd="0" presId="urn:microsoft.com/office/officeart/2005/8/layout/chevron2"/>
    <dgm:cxn modelId="{FAAA5F7D-C71C-4765-B0EB-EE5E0EA249B6}" srcId="{452EF51A-D7CE-46E7-8B0F-DB7E36F51658}" destId="{F3BF6B1B-3B70-4547-90AE-350E0E22363D}" srcOrd="0" destOrd="0" parTransId="{2EC7087B-5C98-4248-B59A-86C122E1FAC9}" sibTransId="{99E44A3E-C8DF-44B1-AA54-7A366FE6F0B8}"/>
    <dgm:cxn modelId="{870A193F-6BBD-4BDF-AA5D-5009718A1A09}" type="presOf" srcId="{6F24C714-928D-4140-905D-3E8035EA88D9}" destId="{AB897172-3A8A-4BE2-8B91-619269CB35E8}" srcOrd="0" destOrd="0" presId="urn:microsoft.com/office/officeart/2005/8/layout/chevron2"/>
    <dgm:cxn modelId="{E986DFBE-7D61-45B8-85BB-B78F8C4C590B}" srcId="{A82DC57C-CF07-4AC1-91AA-F54A876A4701}" destId="{4A4DA6A4-E68B-45C7-9312-72FD6AAAC7F6}" srcOrd="3" destOrd="0" parTransId="{1A803095-C827-41EF-9AB5-8787F36F4095}" sibTransId="{0B16776C-103F-41AC-96A8-7C2E81CAAE14}"/>
    <dgm:cxn modelId="{F95DF973-E89E-4168-976B-4BDF199E3001}" srcId="{A82DC57C-CF07-4AC1-91AA-F54A876A4701}" destId="{B63E5E60-7ABA-4FF5-9E36-D627020D783A}" srcOrd="6" destOrd="0" parTransId="{E95B2402-4D45-4DC0-8EA6-414EA4270041}" sibTransId="{8EB18884-EE78-47D7-A594-6F91CBF8A797}"/>
    <dgm:cxn modelId="{C04A3609-A8D3-45E8-A1E5-5ADF1099F3F8}" type="presOf" srcId="{651E098A-9629-4DA7-83C3-3A4F7F3B437C}" destId="{04B536E0-C7FF-420B-96F7-6A6401E9383B}" srcOrd="0" destOrd="0" presId="urn:microsoft.com/office/officeart/2005/8/layout/chevron2"/>
    <dgm:cxn modelId="{6AE08C4B-4802-48DD-BD83-310E826B8760}" srcId="{A82DC57C-CF07-4AC1-91AA-F54A876A4701}" destId="{452EF51A-D7CE-46E7-8B0F-DB7E36F51658}" srcOrd="5" destOrd="0" parTransId="{029011CD-568C-453C-AFBA-F7BA5A099E9E}" sibTransId="{06059F90-5E70-4E7D-AB1E-19C97B19AD6C}"/>
    <dgm:cxn modelId="{808CCC3F-025B-4EC9-884D-2199AF437997}" srcId="{B63E5E60-7ABA-4FF5-9E36-D627020D783A}" destId="{1F54E4A6-0F7D-4681-A895-C415F9261181}" srcOrd="0" destOrd="0" parTransId="{4AC1B3D0-10A6-412E-8E0B-4E33FD172869}" sibTransId="{30A890E5-1179-4FAB-A105-53861CBEA18D}"/>
    <dgm:cxn modelId="{7593A4C9-CE2B-4E4B-BEAD-039FF1A48A07}" type="presOf" srcId="{0971085F-2727-4401-8AC0-C5774414147C}" destId="{F4BD0F86-6475-4BDD-B57A-20984863E71D}" srcOrd="0" destOrd="0" presId="urn:microsoft.com/office/officeart/2005/8/layout/chevron2"/>
    <dgm:cxn modelId="{7A0AFCDA-3CDD-4A54-A45C-DBEF6EF0E6D4}" type="presParOf" srcId="{32216B11-ED23-4055-BB78-EBFDE6C5CC52}" destId="{09C29D5B-2E4C-4C19-B624-E6BBB1236B96}" srcOrd="0" destOrd="0" presId="urn:microsoft.com/office/officeart/2005/8/layout/chevron2"/>
    <dgm:cxn modelId="{7AF4435F-E948-403A-B2D3-869D085207AE}" type="presParOf" srcId="{09C29D5B-2E4C-4C19-B624-E6BBB1236B96}" destId="{C8D64132-0387-41E9-BFC6-504B7EB87E60}" srcOrd="0" destOrd="0" presId="urn:microsoft.com/office/officeart/2005/8/layout/chevron2"/>
    <dgm:cxn modelId="{A64E0C53-DCE6-462D-8FDA-19B4AADAE92E}" type="presParOf" srcId="{09C29D5B-2E4C-4C19-B624-E6BBB1236B96}" destId="{F1C689C2-A6E2-46F9-B881-817862D87C41}" srcOrd="1" destOrd="0" presId="urn:microsoft.com/office/officeart/2005/8/layout/chevron2"/>
    <dgm:cxn modelId="{A3700504-5147-4E74-B7F7-63578E89C69E}" type="presParOf" srcId="{32216B11-ED23-4055-BB78-EBFDE6C5CC52}" destId="{8AD29056-466D-40B1-BC2C-4E10EB52AE8B}" srcOrd="1" destOrd="0" presId="urn:microsoft.com/office/officeart/2005/8/layout/chevron2"/>
    <dgm:cxn modelId="{0C9ABF8C-8753-4DA0-A1FD-B3885C10646D}" type="presParOf" srcId="{32216B11-ED23-4055-BB78-EBFDE6C5CC52}" destId="{D6700B25-3FC7-4572-B5F6-1734FA22689E}" srcOrd="2" destOrd="0" presId="urn:microsoft.com/office/officeart/2005/8/layout/chevron2"/>
    <dgm:cxn modelId="{79B9663E-6D9C-445F-B5FA-FB7C93E78060}" type="presParOf" srcId="{D6700B25-3FC7-4572-B5F6-1734FA22689E}" destId="{4E201F9D-F25E-430C-8C19-66AC5C6AF522}" srcOrd="0" destOrd="0" presId="urn:microsoft.com/office/officeart/2005/8/layout/chevron2"/>
    <dgm:cxn modelId="{C578ED44-6E8B-4497-A459-170AD0EA7D57}" type="presParOf" srcId="{D6700B25-3FC7-4572-B5F6-1734FA22689E}" destId="{908E595C-0FEF-4283-A802-AC3A17CE0606}" srcOrd="1" destOrd="0" presId="urn:microsoft.com/office/officeart/2005/8/layout/chevron2"/>
    <dgm:cxn modelId="{F2EE3263-5F77-480B-BF9E-C4F9DD8AC9A5}" type="presParOf" srcId="{32216B11-ED23-4055-BB78-EBFDE6C5CC52}" destId="{FE4A6D64-6145-4FAC-8E3E-7D6E73386FEF}" srcOrd="3" destOrd="0" presId="urn:microsoft.com/office/officeart/2005/8/layout/chevron2"/>
    <dgm:cxn modelId="{FF71E562-37FF-42A0-9267-1BA5C9B026C0}" type="presParOf" srcId="{32216B11-ED23-4055-BB78-EBFDE6C5CC52}" destId="{1BB2D42F-1655-4ABF-86D7-171A9C5865B5}" srcOrd="4" destOrd="0" presId="urn:microsoft.com/office/officeart/2005/8/layout/chevron2"/>
    <dgm:cxn modelId="{794D945B-717C-48B4-82C7-11AF31D53239}" type="presParOf" srcId="{1BB2D42F-1655-4ABF-86D7-171A9C5865B5}" destId="{F00E0C53-C9C7-4441-B33C-E992BE5A6F63}" srcOrd="0" destOrd="0" presId="urn:microsoft.com/office/officeart/2005/8/layout/chevron2"/>
    <dgm:cxn modelId="{D72A9881-9196-4214-BA97-EC2D425BF162}" type="presParOf" srcId="{1BB2D42F-1655-4ABF-86D7-171A9C5865B5}" destId="{AB897172-3A8A-4BE2-8B91-619269CB35E8}" srcOrd="1" destOrd="0" presId="urn:microsoft.com/office/officeart/2005/8/layout/chevron2"/>
    <dgm:cxn modelId="{C97F12A7-4825-473B-9103-A722BBEB7EFC}" type="presParOf" srcId="{32216B11-ED23-4055-BB78-EBFDE6C5CC52}" destId="{9CC55750-9399-4255-85DD-D57118CDEAF4}" srcOrd="5" destOrd="0" presId="urn:microsoft.com/office/officeart/2005/8/layout/chevron2"/>
    <dgm:cxn modelId="{2A93644C-41CF-4E35-8CDC-62D8253EF76A}" type="presParOf" srcId="{32216B11-ED23-4055-BB78-EBFDE6C5CC52}" destId="{2BD21296-8785-421A-9E08-8482A17B1F09}" srcOrd="6" destOrd="0" presId="urn:microsoft.com/office/officeart/2005/8/layout/chevron2"/>
    <dgm:cxn modelId="{5658662A-7286-4CFB-94FD-B20D7E7072E2}" type="presParOf" srcId="{2BD21296-8785-421A-9E08-8482A17B1F09}" destId="{142AA91C-82AF-4384-8EFA-8F67BA88D11F}" srcOrd="0" destOrd="0" presId="urn:microsoft.com/office/officeart/2005/8/layout/chevron2"/>
    <dgm:cxn modelId="{49D77A31-F5AA-4747-966F-96023E94D51F}" type="presParOf" srcId="{2BD21296-8785-421A-9E08-8482A17B1F09}" destId="{F4BD0F86-6475-4BDD-B57A-20984863E71D}" srcOrd="1" destOrd="0" presId="urn:microsoft.com/office/officeart/2005/8/layout/chevron2"/>
    <dgm:cxn modelId="{E665EAE2-6BE5-4B61-BF66-9E0D472AEDB9}" type="presParOf" srcId="{32216B11-ED23-4055-BB78-EBFDE6C5CC52}" destId="{4DD901E9-2C17-4403-B750-390A0108BB93}" srcOrd="7" destOrd="0" presId="urn:microsoft.com/office/officeart/2005/8/layout/chevron2"/>
    <dgm:cxn modelId="{2C14989B-B826-4D0B-A4A6-4A9BA6D5E32C}" type="presParOf" srcId="{32216B11-ED23-4055-BB78-EBFDE6C5CC52}" destId="{C4ECF53D-F602-4FCA-9AC2-3B4C670FD93E}" srcOrd="8" destOrd="0" presId="urn:microsoft.com/office/officeart/2005/8/layout/chevron2"/>
    <dgm:cxn modelId="{2D7CFD8D-B88B-4631-A83F-19EA5153B168}" type="presParOf" srcId="{C4ECF53D-F602-4FCA-9AC2-3B4C670FD93E}" destId="{0CEF1A20-F938-4D75-9900-BF2F99AA2C82}" srcOrd="0" destOrd="0" presId="urn:microsoft.com/office/officeart/2005/8/layout/chevron2"/>
    <dgm:cxn modelId="{72B2A4BD-4771-4532-AB93-49C09D95EB1A}" type="presParOf" srcId="{C4ECF53D-F602-4FCA-9AC2-3B4C670FD93E}" destId="{04B536E0-C7FF-420B-96F7-6A6401E9383B}" srcOrd="1" destOrd="0" presId="urn:microsoft.com/office/officeart/2005/8/layout/chevron2"/>
    <dgm:cxn modelId="{23AB2781-DD35-492E-9FF2-04853AEAF34B}" type="presParOf" srcId="{32216B11-ED23-4055-BB78-EBFDE6C5CC52}" destId="{9BD442D0-049A-45DD-9F8A-99D1D69E68DA}" srcOrd="9" destOrd="0" presId="urn:microsoft.com/office/officeart/2005/8/layout/chevron2"/>
    <dgm:cxn modelId="{0BA577BC-E7BB-4B32-91C7-7A22D8CF98B1}" type="presParOf" srcId="{32216B11-ED23-4055-BB78-EBFDE6C5CC52}" destId="{784AD12C-2733-4CDC-9ECF-78DFAB37BBB1}" srcOrd="10" destOrd="0" presId="urn:microsoft.com/office/officeart/2005/8/layout/chevron2"/>
    <dgm:cxn modelId="{504A358B-34AD-44C9-BECF-FF82E5172FE6}" type="presParOf" srcId="{784AD12C-2733-4CDC-9ECF-78DFAB37BBB1}" destId="{ADD61E06-9AA7-4AE9-B97C-A1C0CE4EBDDC}" srcOrd="0" destOrd="0" presId="urn:microsoft.com/office/officeart/2005/8/layout/chevron2"/>
    <dgm:cxn modelId="{78A89C3B-4DCC-47E3-AB25-6204F831A3C0}" type="presParOf" srcId="{784AD12C-2733-4CDC-9ECF-78DFAB37BBB1}" destId="{3162ACC0-1FED-4238-B50F-EF33CCCCFCDE}" srcOrd="1" destOrd="0" presId="urn:microsoft.com/office/officeart/2005/8/layout/chevron2"/>
    <dgm:cxn modelId="{B545B30B-CE57-4614-8090-7A98071EF635}" type="presParOf" srcId="{32216B11-ED23-4055-BB78-EBFDE6C5CC52}" destId="{0F655820-708D-4D1B-A3C9-58DC64C8BAB1}" srcOrd="11" destOrd="0" presId="urn:microsoft.com/office/officeart/2005/8/layout/chevron2"/>
    <dgm:cxn modelId="{B2F676EE-0926-4FA1-8B6C-DBD35CD6184F}" type="presParOf" srcId="{32216B11-ED23-4055-BB78-EBFDE6C5CC52}" destId="{8EE7ECCF-66F0-4BB3-AD12-D6BC69F29D84}" srcOrd="12" destOrd="0" presId="urn:microsoft.com/office/officeart/2005/8/layout/chevron2"/>
    <dgm:cxn modelId="{615D3E2C-8415-4DFE-9EE6-0EEB89A3C8F9}" type="presParOf" srcId="{8EE7ECCF-66F0-4BB3-AD12-D6BC69F29D84}" destId="{B79612E7-2A3A-4710-8F8E-9EDE9817B168}" srcOrd="0" destOrd="0" presId="urn:microsoft.com/office/officeart/2005/8/layout/chevron2"/>
    <dgm:cxn modelId="{C22D8F6E-6C6C-4401-898A-BAB9165D0EF1}" type="presParOf" srcId="{8EE7ECCF-66F0-4BB3-AD12-D6BC69F29D84}" destId="{BA3A096E-690C-4D5F-A144-878E7FDE46E8}"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C1CD7-E39E-44D3-BCC3-DD93420FBFC0}" type="doc">
      <dgm:prSet loTypeId="urn:microsoft.com/office/officeart/2008/layout/HorizontalMultiLevelHierarchy" loCatId="hierarchy" qsTypeId="urn:microsoft.com/office/officeart/2005/8/quickstyle/simple3" qsCatId="simple" csTypeId="urn:microsoft.com/office/officeart/2005/8/colors/colorful3" csCatId="colorful" phldr="1"/>
      <dgm:spPr/>
      <dgm:t>
        <a:bodyPr/>
        <a:lstStyle/>
        <a:p>
          <a:endParaRPr lang="es-ES"/>
        </a:p>
      </dgm:t>
    </dgm:pt>
    <dgm:pt modelId="{3ACA701D-5EF7-4656-BB91-0AE743A1AA1B}">
      <dgm:prSet phldrT="[Texto]"/>
      <dgm:spPr/>
      <dgm:t>
        <a:bodyPr/>
        <a:lstStyle/>
        <a:p>
          <a:r>
            <a:rPr lang="es-ES" dirty="0"/>
            <a:t>ESTUDIO DE PERTINENCIA</a:t>
          </a:r>
        </a:p>
      </dgm:t>
    </dgm:pt>
    <dgm:pt modelId="{90E04B29-D4ED-4E5D-A28E-6047AA98866C}" type="parTrans" cxnId="{1DBDC66A-EC0F-452F-86B4-B261AD222E6C}">
      <dgm:prSet/>
      <dgm:spPr/>
      <dgm:t>
        <a:bodyPr/>
        <a:lstStyle/>
        <a:p>
          <a:endParaRPr lang="es-ES"/>
        </a:p>
      </dgm:t>
    </dgm:pt>
    <dgm:pt modelId="{30604D56-4AA9-41FC-AF04-D28504A8CBB9}" type="sibTrans" cxnId="{1DBDC66A-EC0F-452F-86B4-B261AD222E6C}">
      <dgm:prSet/>
      <dgm:spPr/>
      <dgm:t>
        <a:bodyPr/>
        <a:lstStyle/>
        <a:p>
          <a:endParaRPr lang="es-ES"/>
        </a:p>
      </dgm:t>
    </dgm:pt>
    <dgm:pt modelId="{9CEA6731-8B54-4969-9865-C1AD1765C53B}">
      <dgm:prSet phldrT="[Texto]"/>
      <dgm:spPr/>
      <dgm:t>
        <a:bodyPr/>
        <a:lstStyle/>
        <a:p>
          <a:r>
            <a:rPr lang="es-ES" dirty="0"/>
            <a:t>Nivel de formación</a:t>
          </a:r>
        </a:p>
      </dgm:t>
    </dgm:pt>
    <dgm:pt modelId="{02F71C8E-24AB-4843-BDDE-799F3A083EEB}" type="parTrans" cxnId="{AC9514B5-6237-4C01-B4BE-DF4C13BE5A39}">
      <dgm:prSet/>
      <dgm:spPr/>
      <dgm:t>
        <a:bodyPr/>
        <a:lstStyle/>
        <a:p>
          <a:endParaRPr lang="es-ES"/>
        </a:p>
      </dgm:t>
    </dgm:pt>
    <dgm:pt modelId="{2E77D8A0-2AB5-4718-90DD-5ED2429FC6A0}" type="sibTrans" cxnId="{AC9514B5-6237-4C01-B4BE-DF4C13BE5A39}">
      <dgm:prSet/>
      <dgm:spPr/>
      <dgm:t>
        <a:bodyPr/>
        <a:lstStyle/>
        <a:p>
          <a:endParaRPr lang="es-ES"/>
        </a:p>
      </dgm:t>
    </dgm:pt>
    <dgm:pt modelId="{A8034B4A-9A2E-4A7E-9F0E-59542CBD0F72}">
      <dgm:prSet phldrT="[Texto]"/>
      <dgm:spPr/>
      <dgm:t>
        <a:bodyPr/>
        <a:lstStyle/>
        <a:p>
          <a:r>
            <a:rPr lang="es-ES" dirty="0"/>
            <a:t>Tendencias y tensiones</a:t>
          </a:r>
        </a:p>
      </dgm:t>
    </dgm:pt>
    <dgm:pt modelId="{233EF5A8-F93B-4520-AA83-FCAA69B17236}" type="parTrans" cxnId="{185A958E-F238-4E8A-B2CB-7AB6A7A92DBA}">
      <dgm:prSet/>
      <dgm:spPr/>
      <dgm:t>
        <a:bodyPr/>
        <a:lstStyle/>
        <a:p>
          <a:endParaRPr lang="es-ES"/>
        </a:p>
      </dgm:t>
    </dgm:pt>
    <dgm:pt modelId="{83E0E661-2F91-4114-A383-3FE8C2FB1DFB}" type="sibTrans" cxnId="{185A958E-F238-4E8A-B2CB-7AB6A7A92DBA}">
      <dgm:prSet/>
      <dgm:spPr/>
      <dgm:t>
        <a:bodyPr/>
        <a:lstStyle/>
        <a:p>
          <a:endParaRPr lang="es-ES"/>
        </a:p>
      </dgm:t>
    </dgm:pt>
    <dgm:pt modelId="{58A51E35-9290-4C18-B077-2B251DE817D4}">
      <dgm:prSet phldrT="[Texto]"/>
      <dgm:spPr/>
      <dgm:t>
        <a:bodyPr/>
        <a:lstStyle/>
        <a:p>
          <a:r>
            <a:rPr lang="es-ES" dirty="0"/>
            <a:t>Régimen de desarrollo</a:t>
          </a:r>
        </a:p>
      </dgm:t>
    </dgm:pt>
    <dgm:pt modelId="{412FD363-EEC8-452C-850A-6FB61A5E5277}" type="parTrans" cxnId="{5C8080BE-8D06-4454-8608-575707EE9D1E}">
      <dgm:prSet/>
      <dgm:spPr/>
      <dgm:t>
        <a:bodyPr/>
        <a:lstStyle/>
        <a:p>
          <a:endParaRPr lang="es-ES"/>
        </a:p>
      </dgm:t>
    </dgm:pt>
    <dgm:pt modelId="{73E16D11-F3E7-47C4-AD37-5816284E2A60}" type="sibTrans" cxnId="{5C8080BE-8D06-4454-8608-575707EE9D1E}">
      <dgm:prSet/>
      <dgm:spPr/>
      <dgm:t>
        <a:bodyPr/>
        <a:lstStyle/>
        <a:p>
          <a:endParaRPr lang="es-ES"/>
        </a:p>
      </dgm:t>
    </dgm:pt>
    <dgm:pt modelId="{DEEEFC54-8CED-45DC-9FD7-5C72957BAAEC}">
      <dgm:prSet phldrT="[Texto]"/>
      <dgm:spPr/>
      <dgm:t>
        <a:bodyPr/>
        <a:lstStyle/>
        <a:p>
          <a:r>
            <a:rPr lang="es-ES" dirty="0" smtClean="0"/>
            <a:t>EMPLEABILIDAD</a:t>
          </a:r>
          <a:endParaRPr lang="es-ES" dirty="0"/>
        </a:p>
      </dgm:t>
    </dgm:pt>
    <dgm:pt modelId="{C7DF09A6-7866-415D-87D3-E7A7715F779C}" type="parTrans" cxnId="{C5D1110C-B9E9-404F-B669-2061B32597F3}">
      <dgm:prSet/>
      <dgm:spPr/>
      <dgm:t>
        <a:bodyPr/>
        <a:lstStyle/>
        <a:p>
          <a:endParaRPr lang="es-ES"/>
        </a:p>
      </dgm:t>
    </dgm:pt>
    <dgm:pt modelId="{19B8F04C-9F3B-476A-8E12-5ECC3C8DAD90}" type="sibTrans" cxnId="{C5D1110C-B9E9-404F-B669-2061B32597F3}">
      <dgm:prSet/>
      <dgm:spPr/>
      <dgm:t>
        <a:bodyPr/>
        <a:lstStyle/>
        <a:p>
          <a:endParaRPr lang="es-ES"/>
        </a:p>
      </dgm:t>
    </dgm:pt>
    <dgm:pt modelId="{00B45247-99B5-42DF-B06C-23D70BC82732}">
      <dgm:prSet phldrT="[Texto]"/>
      <dgm:spPr/>
      <dgm:t>
        <a:bodyPr/>
        <a:lstStyle/>
        <a:p>
          <a:r>
            <a:rPr lang="es-ES" dirty="0" smtClean="0"/>
            <a:t>POLITICAS DE CUOTAS</a:t>
          </a:r>
          <a:endParaRPr lang="es-ES" dirty="0"/>
        </a:p>
      </dgm:t>
    </dgm:pt>
    <dgm:pt modelId="{06AB86A8-5F34-482E-9CDE-702AC26C269D}" type="parTrans" cxnId="{E6EB9B34-28E1-47CD-B844-4F55E8564FEA}">
      <dgm:prSet/>
      <dgm:spPr/>
      <dgm:t>
        <a:bodyPr/>
        <a:lstStyle/>
        <a:p>
          <a:endParaRPr lang="es-ES"/>
        </a:p>
      </dgm:t>
    </dgm:pt>
    <dgm:pt modelId="{5135E8FA-8E5F-447E-8D2B-E4D82E32C231}" type="sibTrans" cxnId="{E6EB9B34-28E1-47CD-B844-4F55E8564FEA}">
      <dgm:prSet/>
      <dgm:spPr/>
      <dgm:t>
        <a:bodyPr/>
        <a:lstStyle/>
        <a:p>
          <a:endParaRPr lang="es-ES"/>
        </a:p>
      </dgm:t>
    </dgm:pt>
    <dgm:pt modelId="{68F886C8-A0B2-40E5-A263-72E32B652986}">
      <dgm:prSet phldrT="[Texto]"/>
      <dgm:spPr/>
      <dgm:t>
        <a:bodyPr/>
        <a:lstStyle/>
        <a:p>
          <a:r>
            <a:rPr lang="es-ES" dirty="0" smtClean="0"/>
            <a:t>EJES DE IGUALDAD</a:t>
          </a:r>
          <a:endParaRPr lang="es-ES" dirty="0"/>
        </a:p>
      </dgm:t>
    </dgm:pt>
    <dgm:pt modelId="{A651E88A-3856-41EF-8222-B92A26A20C1B}" type="parTrans" cxnId="{F7FECACC-2C20-4941-8242-920A5A4F72F2}">
      <dgm:prSet/>
      <dgm:spPr/>
      <dgm:t>
        <a:bodyPr/>
        <a:lstStyle/>
        <a:p>
          <a:endParaRPr lang="es-ES"/>
        </a:p>
      </dgm:t>
    </dgm:pt>
    <dgm:pt modelId="{ED3F161E-C291-43BA-90D4-2912E1D1BC20}" type="sibTrans" cxnId="{F7FECACC-2C20-4941-8242-920A5A4F72F2}">
      <dgm:prSet/>
      <dgm:spPr/>
      <dgm:t>
        <a:bodyPr/>
        <a:lstStyle/>
        <a:p>
          <a:endParaRPr lang="es-ES"/>
        </a:p>
      </dgm:t>
    </dgm:pt>
    <dgm:pt modelId="{88F58AFB-62EB-4ABB-B7EB-71F20027FE96}">
      <dgm:prSet phldrT="[Texto]"/>
      <dgm:spPr/>
      <dgm:t>
        <a:bodyPr/>
        <a:lstStyle/>
        <a:p>
          <a:r>
            <a:rPr lang="es-ES" dirty="0"/>
            <a:t>Desarrollo científico tecnológico</a:t>
          </a:r>
        </a:p>
      </dgm:t>
    </dgm:pt>
    <dgm:pt modelId="{1256617A-6D5F-4229-A368-D1FDFEA9965D}" type="parTrans" cxnId="{5C17E41A-AD82-423E-8DE1-37C9184C9A81}">
      <dgm:prSet/>
      <dgm:spPr/>
      <dgm:t>
        <a:bodyPr/>
        <a:lstStyle/>
        <a:p>
          <a:endParaRPr lang="es-ES"/>
        </a:p>
      </dgm:t>
    </dgm:pt>
    <dgm:pt modelId="{F96602EC-8674-4092-9ABB-9E14D53DAF43}" type="sibTrans" cxnId="{5C17E41A-AD82-423E-8DE1-37C9184C9A81}">
      <dgm:prSet/>
      <dgm:spPr/>
      <dgm:t>
        <a:bodyPr/>
        <a:lstStyle/>
        <a:p>
          <a:endParaRPr lang="es-ES"/>
        </a:p>
      </dgm:t>
    </dgm:pt>
    <dgm:pt modelId="{ED690B9A-FC44-4401-B799-A7242E67D263}">
      <dgm:prSet phldrT="[Texto]"/>
      <dgm:spPr/>
      <dgm:t>
        <a:bodyPr/>
        <a:lstStyle/>
        <a:p>
          <a:r>
            <a:rPr lang="es-ES" dirty="0"/>
            <a:t>Paradigmas epistémicos</a:t>
          </a:r>
        </a:p>
      </dgm:t>
    </dgm:pt>
    <dgm:pt modelId="{E493FF91-A9BD-455F-B9CB-D03D4645E6E1}" type="parTrans" cxnId="{65D1586D-DE93-4E5B-A864-D2FCF45FEDF4}">
      <dgm:prSet/>
      <dgm:spPr/>
      <dgm:t>
        <a:bodyPr/>
        <a:lstStyle/>
        <a:p>
          <a:endParaRPr lang="es-ES"/>
        </a:p>
      </dgm:t>
    </dgm:pt>
    <dgm:pt modelId="{CA0E101F-8F55-4263-8F70-90E3C9AF99D0}" type="sibTrans" cxnId="{65D1586D-DE93-4E5B-A864-D2FCF45FEDF4}">
      <dgm:prSet/>
      <dgm:spPr/>
      <dgm:t>
        <a:bodyPr/>
        <a:lstStyle/>
        <a:p>
          <a:endParaRPr lang="es-ES"/>
        </a:p>
      </dgm:t>
    </dgm:pt>
    <dgm:pt modelId="{9A7E6494-4603-43D8-AE23-4AD6DDD311E1}">
      <dgm:prSet phldrT="[Texto]"/>
      <dgm:spPr/>
      <dgm:t>
        <a:bodyPr/>
        <a:lstStyle/>
        <a:p>
          <a:r>
            <a:rPr lang="es-ES" dirty="0"/>
            <a:t>Desarrollo tecnológico</a:t>
          </a:r>
        </a:p>
      </dgm:t>
    </dgm:pt>
    <dgm:pt modelId="{D22FBD60-A01F-4CD8-B8F0-924D30230342}" type="parTrans" cxnId="{86FA3E48-0911-42F0-89F2-7F7958450F20}">
      <dgm:prSet/>
      <dgm:spPr/>
      <dgm:t>
        <a:bodyPr/>
        <a:lstStyle/>
        <a:p>
          <a:endParaRPr lang="es-ES"/>
        </a:p>
      </dgm:t>
    </dgm:pt>
    <dgm:pt modelId="{6B40386A-05B0-4853-98ED-15730A37A204}" type="sibTrans" cxnId="{86FA3E48-0911-42F0-89F2-7F7958450F20}">
      <dgm:prSet/>
      <dgm:spPr/>
      <dgm:t>
        <a:bodyPr/>
        <a:lstStyle/>
        <a:p>
          <a:endParaRPr lang="es-ES"/>
        </a:p>
      </dgm:t>
    </dgm:pt>
    <dgm:pt modelId="{863CBE15-E707-40CB-9AFF-156C74D2DDFE}">
      <dgm:prSet phldrT="[Texto]"/>
      <dgm:spPr/>
      <dgm:t>
        <a:bodyPr/>
        <a:lstStyle/>
        <a:p>
          <a:r>
            <a:rPr lang="es-ES" dirty="0"/>
            <a:t>Formación profesional</a:t>
          </a:r>
        </a:p>
      </dgm:t>
    </dgm:pt>
    <dgm:pt modelId="{1B895EB9-C799-494C-B87E-B733E40C47BF}" type="parTrans" cxnId="{4EDB32AA-57F3-4287-9DCF-EFD982116B80}">
      <dgm:prSet/>
      <dgm:spPr/>
      <dgm:t>
        <a:bodyPr/>
        <a:lstStyle/>
        <a:p>
          <a:endParaRPr lang="es-ES"/>
        </a:p>
      </dgm:t>
    </dgm:pt>
    <dgm:pt modelId="{930C635E-ACC4-4C0D-AFF5-3203FAEC62E2}" type="sibTrans" cxnId="{4EDB32AA-57F3-4287-9DCF-EFD982116B80}">
      <dgm:prSet/>
      <dgm:spPr/>
      <dgm:t>
        <a:bodyPr/>
        <a:lstStyle/>
        <a:p>
          <a:endParaRPr lang="es-ES"/>
        </a:p>
      </dgm:t>
    </dgm:pt>
    <dgm:pt modelId="{935C7DED-AF0E-43A5-82AC-2ABCB726069B}">
      <dgm:prSet phldrT="[Texto]"/>
      <dgm:spPr/>
      <dgm:t>
        <a:bodyPr/>
        <a:lstStyle/>
        <a:p>
          <a:r>
            <a:rPr lang="es-ES" dirty="0"/>
            <a:t>Necesidades de desarrollo</a:t>
          </a:r>
        </a:p>
      </dgm:t>
    </dgm:pt>
    <dgm:pt modelId="{6497B94A-1439-4465-BF90-D4B1C0051984}" type="parTrans" cxnId="{F816E0A2-D374-4F93-B4F2-8581AD240EFA}">
      <dgm:prSet/>
      <dgm:spPr/>
      <dgm:t>
        <a:bodyPr/>
        <a:lstStyle/>
        <a:p>
          <a:endParaRPr lang="es-ES"/>
        </a:p>
      </dgm:t>
    </dgm:pt>
    <dgm:pt modelId="{AA42B438-CB43-4BB1-9887-1D6A74BD3A1A}" type="sibTrans" cxnId="{F816E0A2-D374-4F93-B4F2-8581AD240EFA}">
      <dgm:prSet/>
      <dgm:spPr/>
      <dgm:t>
        <a:bodyPr/>
        <a:lstStyle/>
        <a:p>
          <a:endParaRPr lang="es-ES"/>
        </a:p>
      </dgm:t>
    </dgm:pt>
    <dgm:pt modelId="{C9D58019-7DB1-4CF6-A57B-C897E1D9EB17}">
      <dgm:prSet phldrT="[Texto]"/>
      <dgm:spPr/>
      <dgm:t>
        <a:bodyPr/>
        <a:lstStyle/>
        <a:p>
          <a:r>
            <a:rPr lang="es-ES" dirty="0"/>
            <a:t>Estudio de mercado laboral y empleabilidad</a:t>
          </a:r>
        </a:p>
      </dgm:t>
    </dgm:pt>
    <dgm:pt modelId="{C1836A39-D0F0-4891-AF3A-E5036FD45816}" type="parTrans" cxnId="{DDA9CBEC-3579-41B6-9E33-2FD3AC8CCDAA}">
      <dgm:prSet/>
      <dgm:spPr/>
      <dgm:t>
        <a:bodyPr/>
        <a:lstStyle/>
        <a:p>
          <a:endParaRPr lang="es-ES"/>
        </a:p>
      </dgm:t>
    </dgm:pt>
    <dgm:pt modelId="{2BB4EE07-C5AC-418C-A322-6E270695EB6D}" type="sibTrans" cxnId="{DDA9CBEC-3579-41B6-9E33-2FD3AC8CCDAA}">
      <dgm:prSet/>
      <dgm:spPr/>
      <dgm:t>
        <a:bodyPr/>
        <a:lstStyle/>
        <a:p>
          <a:endParaRPr lang="es-ES"/>
        </a:p>
      </dgm:t>
    </dgm:pt>
    <dgm:pt modelId="{AE30E79B-E882-4572-9AED-3ABA93A53221}">
      <dgm:prSet phldrT="[Texto]"/>
      <dgm:spPr/>
      <dgm:t>
        <a:bodyPr/>
        <a:lstStyle/>
        <a:p>
          <a:r>
            <a:rPr lang="es-ES" dirty="0" smtClean="0"/>
            <a:t>EQUIPO DE DIRECCIÓN</a:t>
          </a:r>
          <a:endParaRPr lang="es-ES" dirty="0"/>
        </a:p>
      </dgm:t>
    </dgm:pt>
    <dgm:pt modelId="{B7A16709-78BB-4782-8920-1364BD0FB5E8}" type="parTrans" cxnId="{7B175370-B7AC-4005-8124-C3ED2393D010}">
      <dgm:prSet/>
      <dgm:spPr/>
      <dgm:t>
        <a:bodyPr/>
        <a:lstStyle/>
        <a:p>
          <a:endParaRPr lang="es-ES"/>
        </a:p>
      </dgm:t>
    </dgm:pt>
    <dgm:pt modelId="{74034F17-CA2E-46AE-9EF4-FC9C48C85127}" type="sibTrans" cxnId="{7B175370-B7AC-4005-8124-C3ED2393D010}">
      <dgm:prSet/>
      <dgm:spPr/>
      <dgm:t>
        <a:bodyPr/>
        <a:lstStyle/>
        <a:p>
          <a:endParaRPr lang="es-ES"/>
        </a:p>
      </dgm:t>
    </dgm:pt>
    <dgm:pt modelId="{3477E601-5089-4648-A1C4-FFAA92A050A5}">
      <dgm:prSet phldrT="[Texto]"/>
      <dgm:spPr/>
      <dgm:t>
        <a:bodyPr/>
        <a:lstStyle/>
        <a:p>
          <a:r>
            <a:rPr lang="es-ES" dirty="0" smtClean="0"/>
            <a:t>TITULADOS</a:t>
          </a:r>
          <a:endParaRPr lang="es-ES" dirty="0"/>
        </a:p>
      </dgm:t>
    </dgm:pt>
    <dgm:pt modelId="{939FF093-3C81-4D9E-BFBE-3DADADD7BBDC}" type="parTrans" cxnId="{1E8037D5-6FD7-480B-A99D-D22180C5FD8D}">
      <dgm:prSet/>
      <dgm:spPr/>
      <dgm:t>
        <a:bodyPr/>
        <a:lstStyle/>
        <a:p>
          <a:endParaRPr lang="es-ES"/>
        </a:p>
      </dgm:t>
    </dgm:pt>
    <dgm:pt modelId="{EAA82191-4997-4B1B-BD7E-A20D80168B59}" type="sibTrans" cxnId="{1E8037D5-6FD7-480B-A99D-D22180C5FD8D}">
      <dgm:prSet/>
      <dgm:spPr/>
      <dgm:t>
        <a:bodyPr/>
        <a:lstStyle/>
        <a:p>
          <a:endParaRPr lang="es-ES"/>
        </a:p>
      </dgm:t>
    </dgm:pt>
    <dgm:pt modelId="{8D584E89-8FCB-4214-9093-B14309575EC7}">
      <dgm:prSet phldrT="[Texto]"/>
      <dgm:spPr/>
      <dgm:t>
        <a:bodyPr/>
        <a:lstStyle/>
        <a:p>
          <a:r>
            <a:rPr lang="es-ES" dirty="0"/>
            <a:t>Tendencias y tensiones</a:t>
          </a:r>
        </a:p>
      </dgm:t>
    </dgm:pt>
    <dgm:pt modelId="{E3332530-92C1-4A00-9BCC-3E0A41E50354}" type="parTrans" cxnId="{EC5AE593-0FE3-4EFC-9638-2D2521BD410A}">
      <dgm:prSet/>
      <dgm:spPr/>
      <dgm:t>
        <a:bodyPr/>
        <a:lstStyle/>
        <a:p>
          <a:endParaRPr lang="es-ES"/>
        </a:p>
      </dgm:t>
    </dgm:pt>
    <dgm:pt modelId="{0AABE326-B986-4AF7-A7E3-29804FAC8330}" type="sibTrans" cxnId="{EC5AE593-0FE3-4EFC-9638-2D2521BD410A}">
      <dgm:prSet/>
      <dgm:spPr/>
      <dgm:t>
        <a:bodyPr/>
        <a:lstStyle/>
        <a:p>
          <a:endParaRPr lang="es-ES"/>
        </a:p>
      </dgm:t>
    </dgm:pt>
    <dgm:pt modelId="{F2CF53AC-F1AD-4F52-8056-94005B6D4D3B}" type="pres">
      <dgm:prSet presAssocID="{85CC1CD7-E39E-44D3-BCC3-DD93420FBFC0}" presName="Name0" presStyleCnt="0">
        <dgm:presLayoutVars>
          <dgm:chPref val="1"/>
          <dgm:dir/>
          <dgm:animOne val="branch"/>
          <dgm:animLvl val="lvl"/>
          <dgm:resizeHandles val="exact"/>
        </dgm:presLayoutVars>
      </dgm:prSet>
      <dgm:spPr/>
      <dgm:t>
        <a:bodyPr/>
        <a:lstStyle/>
        <a:p>
          <a:endParaRPr lang="es-ES"/>
        </a:p>
      </dgm:t>
    </dgm:pt>
    <dgm:pt modelId="{992152E5-0902-43FC-B93D-B350AE4F634C}" type="pres">
      <dgm:prSet presAssocID="{3ACA701D-5EF7-4656-BB91-0AE743A1AA1B}" presName="root1" presStyleCnt="0"/>
      <dgm:spPr/>
    </dgm:pt>
    <dgm:pt modelId="{8BA283E9-5DCF-4388-A2B8-BA3F82E65046}" type="pres">
      <dgm:prSet presAssocID="{3ACA701D-5EF7-4656-BB91-0AE743A1AA1B}" presName="LevelOneTextNode" presStyleLbl="node0" presStyleIdx="0" presStyleCnt="1">
        <dgm:presLayoutVars>
          <dgm:chPref val="3"/>
        </dgm:presLayoutVars>
      </dgm:prSet>
      <dgm:spPr/>
      <dgm:t>
        <a:bodyPr/>
        <a:lstStyle/>
        <a:p>
          <a:endParaRPr lang="es-ES"/>
        </a:p>
      </dgm:t>
    </dgm:pt>
    <dgm:pt modelId="{FFA0774A-0DA7-4C52-8AE9-D1CF5255A663}" type="pres">
      <dgm:prSet presAssocID="{3ACA701D-5EF7-4656-BB91-0AE743A1AA1B}" presName="level2hierChild" presStyleCnt="0"/>
      <dgm:spPr/>
    </dgm:pt>
    <dgm:pt modelId="{3F233E21-CB9D-4C84-B91A-5AD1B228E345}" type="pres">
      <dgm:prSet presAssocID="{02F71C8E-24AB-4843-BDDE-799F3A083EEB}" presName="conn2-1" presStyleLbl="parChTrans1D2" presStyleIdx="0" presStyleCnt="3"/>
      <dgm:spPr/>
      <dgm:t>
        <a:bodyPr/>
        <a:lstStyle/>
        <a:p>
          <a:endParaRPr lang="es-ES"/>
        </a:p>
      </dgm:t>
    </dgm:pt>
    <dgm:pt modelId="{91D3180A-E82F-4F17-B568-26659927FEBC}" type="pres">
      <dgm:prSet presAssocID="{02F71C8E-24AB-4843-BDDE-799F3A083EEB}" presName="connTx" presStyleLbl="parChTrans1D2" presStyleIdx="0" presStyleCnt="3"/>
      <dgm:spPr/>
      <dgm:t>
        <a:bodyPr/>
        <a:lstStyle/>
        <a:p>
          <a:endParaRPr lang="es-ES"/>
        </a:p>
      </dgm:t>
    </dgm:pt>
    <dgm:pt modelId="{48998A8A-68D6-43BB-9879-760B875043EF}" type="pres">
      <dgm:prSet presAssocID="{9CEA6731-8B54-4969-9865-C1AD1765C53B}" presName="root2" presStyleCnt="0"/>
      <dgm:spPr/>
    </dgm:pt>
    <dgm:pt modelId="{C7C06ADD-9222-42D1-A874-D0E3D1536EC7}" type="pres">
      <dgm:prSet presAssocID="{9CEA6731-8B54-4969-9865-C1AD1765C53B}" presName="LevelTwoTextNode" presStyleLbl="node2" presStyleIdx="0" presStyleCnt="3" custScaleX="69853" custScaleY="48254">
        <dgm:presLayoutVars>
          <dgm:chPref val="3"/>
        </dgm:presLayoutVars>
      </dgm:prSet>
      <dgm:spPr/>
      <dgm:t>
        <a:bodyPr/>
        <a:lstStyle/>
        <a:p>
          <a:endParaRPr lang="es-ES"/>
        </a:p>
      </dgm:t>
    </dgm:pt>
    <dgm:pt modelId="{14327023-B72B-4695-9F29-FE61C08244A3}" type="pres">
      <dgm:prSet presAssocID="{9CEA6731-8B54-4969-9865-C1AD1765C53B}" presName="level3hierChild" presStyleCnt="0"/>
      <dgm:spPr/>
    </dgm:pt>
    <dgm:pt modelId="{755D5BF7-630F-42DE-88D6-A617EDF07935}" type="pres">
      <dgm:prSet presAssocID="{C7DF09A6-7866-415D-87D3-E7A7715F779C}" presName="conn2-1" presStyleLbl="parChTrans1D3" presStyleIdx="0" presStyleCnt="9"/>
      <dgm:spPr/>
      <dgm:t>
        <a:bodyPr/>
        <a:lstStyle/>
        <a:p>
          <a:endParaRPr lang="es-ES"/>
        </a:p>
      </dgm:t>
    </dgm:pt>
    <dgm:pt modelId="{82F69A88-7BDB-4587-9303-7BBBFE59DD88}" type="pres">
      <dgm:prSet presAssocID="{C7DF09A6-7866-415D-87D3-E7A7715F779C}" presName="connTx" presStyleLbl="parChTrans1D3" presStyleIdx="0" presStyleCnt="9"/>
      <dgm:spPr/>
      <dgm:t>
        <a:bodyPr/>
        <a:lstStyle/>
        <a:p>
          <a:endParaRPr lang="es-ES"/>
        </a:p>
      </dgm:t>
    </dgm:pt>
    <dgm:pt modelId="{3A5F7ABB-C9BE-4DE8-9343-29CB01FEF8B5}" type="pres">
      <dgm:prSet presAssocID="{DEEEFC54-8CED-45DC-9FD7-5C72957BAAEC}" presName="root2" presStyleCnt="0"/>
      <dgm:spPr/>
    </dgm:pt>
    <dgm:pt modelId="{B62E6151-A0D9-4BDB-BB79-97509F871483}" type="pres">
      <dgm:prSet presAssocID="{DEEEFC54-8CED-45DC-9FD7-5C72957BAAEC}" presName="LevelTwoTextNode" presStyleLbl="node3" presStyleIdx="0" presStyleCnt="9" custScaleX="69853" custScaleY="48254">
        <dgm:presLayoutVars>
          <dgm:chPref val="3"/>
        </dgm:presLayoutVars>
      </dgm:prSet>
      <dgm:spPr/>
      <dgm:t>
        <a:bodyPr/>
        <a:lstStyle/>
        <a:p>
          <a:endParaRPr lang="es-ES"/>
        </a:p>
      </dgm:t>
    </dgm:pt>
    <dgm:pt modelId="{D7E950D7-2078-4E93-B4A5-44AA35D6FCCC}" type="pres">
      <dgm:prSet presAssocID="{DEEEFC54-8CED-45DC-9FD7-5C72957BAAEC}" presName="level3hierChild" presStyleCnt="0"/>
      <dgm:spPr/>
    </dgm:pt>
    <dgm:pt modelId="{60B17E5D-E0A1-4FB9-A28F-AAE55EC32D73}" type="pres">
      <dgm:prSet presAssocID="{06AB86A8-5F34-482E-9CDE-702AC26C269D}" presName="conn2-1" presStyleLbl="parChTrans1D3" presStyleIdx="1" presStyleCnt="9"/>
      <dgm:spPr/>
      <dgm:t>
        <a:bodyPr/>
        <a:lstStyle/>
        <a:p>
          <a:endParaRPr lang="es-ES"/>
        </a:p>
      </dgm:t>
    </dgm:pt>
    <dgm:pt modelId="{F648E286-12CD-458B-AA54-FFBA48D57795}" type="pres">
      <dgm:prSet presAssocID="{06AB86A8-5F34-482E-9CDE-702AC26C269D}" presName="connTx" presStyleLbl="parChTrans1D3" presStyleIdx="1" presStyleCnt="9"/>
      <dgm:spPr/>
      <dgm:t>
        <a:bodyPr/>
        <a:lstStyle/>
        <a:p>
          <a:endParaRPr lang="es-ES"/>
        </a:p>
      </dgm:t>
    </dgm:pt>
    <dgm:pt modelId="{7B33721C-5D5E-4419-B0F7-F52B2A8A624F}" type="pres">
      <dgm:prSet presAssocID="{00B45247-99B5-42DF-B06C-23D70BC82732}" presName="root2" presStyleCnt="0"/>
      <dgm:spPr/>
    </dgm:pt>
    <dgm:pt modelId="{F35FC837-4B79-441A-AD20-76768EF567BD}" type="pres">
      <dgm:prSet presAssocID="{00B45247-99B5-42DF-B06C-23D70BC82732}" presName="LevelTwoTextNode" presStyleLbl="node3" presStyleIdx="1" presStyleCnt="9" custScaleX="69853" custScaleY="48254">
        <dgm:presLayoutVars>
          <dgm:chPref val="3"/>
        </dgm:presLayoutVars>
      </dgm:prSet>
      <dgm:spPr/>
      <dgm:t>
        <a:bodyPr/>
        <a:lstStyle/>
        <a:p>
          <a:endParaRPr lang="es-ES"/>
        </a:p>
      </dgm:t>
    </dgm:pt>
    <dgm:pt modelId="{45A4B886-E2CE-4C74-8170-D8CA4D2C0598}" type="pres">
      <dgm:prSet presAssocID="{00B45247-99B5-42DF-B06C-23D70BC82732}" presName="level3hierChild" presStyleCnt="0"/>
      <dgm:spPr/>
    </dgm:pt>
    <dgm:pt modelId="{56C0145C-0D80-455F-B2C4-5F75C3D89DAB}" type="pres">
      <dgm:prSet presAssocID="{A651E88A-3856-41EF-8222-B92A26A20C1B}" presName="conn2-1" presStyleLbl="parChTrans1D3" presStyleIdx="2" presStyleCnt="9"/>
      <dgm:spPr/>
      <dgm:t>
        <a:bodyPr/>
        <a:lstStyle/>
        <a:p>
          <a:endParaRPr lang="es-ES"/>
        </a:p>
      </dgm:t>
    </dgm:pt>
    <dgm:pt modelId="{2EA2FBD1-7ABC-4503-8B8F-0F9DC9007FB7}" type="pres">
      <dgm:prSet presAssocID="{A651E88A-3856-41EF-8222-B92A26A20C1B}" presName="connTx" presStyleLbl="parChTrans1D3" presStyleIdx="2" presStyleCnt="9"/>
      <dgm:spPr/>
      <dgm:t>
        <a:bodyPr/>
        <a:lstStyle/>
        <a:p>
          <a:endParaRPr lang="es-ES"/>
        </a:p>
      </dgm:t>
    </dgm:pt>
    <dgm:pt modelId="{24575CCF-F97E-4D04-81F7-F294440A8C20}" type="pres">
      <dgm:prSet presAssocID="{68F886C8-A0B2-40E5-A263-72E32B652986}" presName="root2" presStyleCnt="0"/>
      <dgm:spPr/>
    </dgm:pt>
    <dgm:pt modelId="{F856E14A-D4F4-4D4F-B775-15D84D90B8FA}" type="pres">
      <dgm:prSet presAssocID="{68F886C8-A0B2-40E5-A263-72E32B652986}" presName="LevelTwoTextNode" presStyleLbl="node3" presStyleIdx="2" presStyleCnt="9" custScaleX="69853" custScaleY="48254">
        <dgm:presLayoutVars>
          <dgm:chPref val="3"/>
        </dgm:presLayoutVars>
      </dgm:prSet>
      <dgm:spPr/>
      <dgm:t>
        <a:bodyPr/>
        <a:lstStyle/>
        <a:p>
          <a:endParaRPr lang="es-ES"/>
        </a:p>
      </dgm:t>
    </dgm:pt>
    <dgm:pt modelId="{8C837632-BEA5-495E-8547-1A004511F342}" type="pres">
      <dgm:prSet presAssocID="{68F886C8-A0B2-40E5-A263-72E32B652986}" presName="level3hierChild" presStyleCnt="0"/>
      <dgm:spPr/>
    </dgm:pt>
    <dgm:pt modelId="{40E6EE34-8289-4A1F-9136-CC58A2247A77}" type="pres">
      <dgm:prSet presAssocID="{B7A16709-78BB-4782-8920-1364BD0FB5E8}" presName="conn2-1" presStyleLbl="parChTrans1D3" presStyleIdx="3" presStyleCnt="9"/>
      <dgm:spPr/>
      <dgm:t>
        <a:bodyPr/>
        <a:lstStyle/>
        <a:p>
          <a:endParaRPr lang="es-ES"/>
        </a:p>
      </dgm:t>
    </dgm:pt>
    <dgm:pt modelId="{34875653-20D5-453B-9969-227FB139FEAB}" type="pres">
      <dgm:prSet presAssocID="{B7A16709-78BB-4782-8920-1364BD0FB5E8}" presName="connTx" presStyleLbl="parChTrans1D3" presStyleIdx="3" presStyleCnt="9"/>
      <dgm:spPr/>
      <dgm:t>
        <a:bodyPr/>
        <a:lstStyle/>
        <a:p>
          <a:endParaRPr lang="es-ES"/>
        </a:p>
      </dgm:t>
    </dgm:pt>
    <dgm:pt modelId="{78C5BEE3-58F9-42B3-B275-6618905C348E}" type="pres">
      <dgm:prSet presAssocID="{AE30E79B-E882-4572-9AED-3ABA93A53221}" presName="root2" presStyleCnt="0"/>
      <dgm:spPr/>
    </dgm:pt>
    <dgm:pt modelId="{667509EB-603A-4837-9F0F-4764832DF5CA}" type="pres">
      <dgm:prSet presAssocID="{AE30E79B-E882-4572-9AED-3ABA93A53221}" presName="LevelTwoTextNode" presStyleLbl="node3" presStyleIdx="3" presStyleCnt="9" custScaleX="69853" custScaleY="48254">
        <dgm:presLayoutVars>
          <dgm:chPref val="3"/>
        </dgm:presLayoutVars>
      </dgm:prSet>
      <dgm:spPr/>
      <dgm:t>
        <a:bodyPr/>
        <a:lstStyle/>
        <a:p>
          <a:endParaRPr lang="es-ES"/>
        </a:p>
      </dgm:t>
    </dgm:pt>
    <dgm:pt modelId="{138892D0-639B-4653-B184-8B95105289C4}" type="pres">
      <dgm:prSet presAssocID="{AE30E79B-E882-4572-9AED-3ABA93A53221}" presName="level3hierChild" presStyleCnt="0"/>
      <dgm:spPr/>
    </dgm:pt>
    <dgm:pt modelId="{CBC2EA90-FEFB-46E0-A943-6DE2CF73DF7B}" type="pres">
      <dgm:prSet presAssocID="{939FF093-3C81-4D9E-BFBE-3DADADD7BBDC}" presName="conn2-1" presStyleLbl="parChTrans1D3" presStyleIdx="4" presStyleCnt="9"/>
      <dgm:spPr/>
      <dgm:t>
        <a:bodyPr/>
        <a:lstStyle/>
        <a:p>
          <a:endParaRPr lang="es-ES"/>
        </a:p>
      </dgm:t>
    </dgm:pt>
    <dgm:pt modelId="{7D8F9811-3E8A-48BF-9049-98BF9CDEFFF1}" type="pres">
      <dgm:prSet presAssocID="{939FF093-3C81-4D9E-BFBE-3DADADD7BBDC}" presName="connTx" presStyleLbl="parChTrans1D3" presStyleIdx="4" presStyleCnt="9"/>
      <dgm:spPr/>
      <dgm:t>
        <a:bodyPr/>
        <a:lstStyle/>
        <a:p>
          <a:endParaRPr lang="es-ES"/>
        </a:p>
      </dgm:t>
    </dgm:pt>
    <dgm:pt modelId="{F02DAB53-19F5-4DB2-BCE2-C9A6A89B2A67}" type="pres">
      <dgm:prSet presAssocID="{3477E601-5089-4648-A1C4-FFAA92A050A5}" presName="root2" presStyleCnt="0"/>
      <dgm:spPr/>
    </dgm:pt>
    <dgm:pt modelId="{14A604AA-2248-47A4-904B-9575CEBF28B6}" type="pres">
      <dgm:prSet presAssocID="{3477E601-5089-4648-A1C4-FFAA92A050A5}" presName="LevelTwoTextNode" presStyleLbl="node3" presStyleIdx="4" presStyleCnt="9" custScaleX="69853" custScaleY="48254">
        <dgm:presLayoutVars>
          <dgm:chPref val="3"/>
        </dgm:presLayoutVars>
      </dgm:prSet>
      <dgm:spPr/>
      <dgm:t>
        <a:bodyPr/>
        <a:lstStyle/>
        <a:p>
          <a:endParaRPr lang="es-ES"/>
        </a:p>
      </dgm:t>
    </dgm:pt>
    <dgm:pt modelId="{B4A28CD4-6FED-4DC8-AA65-77B54AC737FA}" type="pres">
      <dgm:prSet presAssocID="{3477E601-5089-4648-A1C4-FFAA92A050A5}" presName="level3hierChild" presStyleCnt="0"/>
      <dgm:spPr/>
    </dgm:pt>
    <dgm:pt modelId="{9D8B92E9-9FAF-4037-A3B6-4610A413F725}" type="pres">
      <dgm:prSet presAssocID="{233EF5A8-F93B-4520-AA83-FCAA69B17236}" presName="conn2-1" presStyleLbl="parChTrans1D2" presStyleIdx="1" presStyleCnt="3"/>
      <dgm:spPr/>
      <dgm:t>
        <a:bodyPr/>
        <a:lstStyle/>
        <a:p>
          <a:endParaRPr lang="es-ES"/>
        </a:p>
      </dgm:t>
    </dgm:pt>
    <dgm:pt modelId="{BB709DEA-AC84-461A-8428-A9C90B3A195E}" type="pres">
      <dgm:prSet presAssocID="{233EF5A8-F93B-4520-AA83-FCAA69B17236}" presName="connTx" presStyleLbl="parChTrans1D2" presStyleIdx="1" presStyleCnt="3"/>
      <dgm:spPr/>
      <dgm:t>
        <a:bodyPr/>
        <a:lstStyle/>
        <a:p>
          <a:endParaRPr lang="es-ES"/>
        </a:p>
      </dgm:t>
    </dgm:pt>
    <dgm:pt modelId="{D8D7B661-0CCC-44A7-A2CE-23ED084397A9}" type="pres">
      <dgm:prSet presAssocID="{A8034B4A-9A2E-4A7E-9F0E-59542CBD0F72}" presName="root2" presStyleCnt="0"/>
      <dgm:spPr/>
    </dgm:pt>
    <dgm:pt modelId="{96CB39B3-7A8B-4AE1-8220-B243E6B3E79E}" type="pres">
      <dgm:prSet presAssocID="{A8034B4A-9A2E-4A7E-9F0E-59542CBD0F72}" presName="LevelTwoTextNode" presStyleLbl="node2" presStyleIdx="1" presStyleCnt="3" custScaleX="69853" custScaleY="48254">
        <dgm:presLayoutVars>
          <dgm:chPref val="3"/>
        </dgm:presLayoutVars>
      </dgm:prSet>
      <dgm:spPr/>
      <dgm:t>
        <a:bodyPr/>
        <a:lstStyle/>
        <a:p>
          <a:endParaRPr lang="es-ES"/>
        </a:p>
      </dgm:t>
    </dgm:pt>
    <dgm:pt modelId="{2DFDCF09-8351-486B-B9C7-32D98486F0BD}" type="pres">
      <dgm:prSet presAssocID="{A8034B4A-9A2E-4A7E-9F0E-59542CBD0F72}" presName="level3hierChild" presStyleCnt="0"/>
      <dgm:spPr/>
    </dgm:pt>
    <dgm:pt modelId="{8C5422DF-70C6-4400-9ED8-56641959A74A}" type="pres">
      <dgm:prSet presAssocID="{1256617A-6D5F-4229-A368-D1FDFEA9965D}" presName="conn2-1" presStyleLbl="parChTrans1D3" presStyleIdx="5" presStyleCnt="9"/>
      <dgm:spPr/>
      <dgm:t>
        <a:bodyPr/>
        <a:lstStyle/>
        <a:p>
          <a:endParaRPr lang="es-ES"/>
        </a:p>
      </dgm:t>
    </dgm:pt>
    <dgm:pt modelId="{3F0D3A14-628E-48B9-A61E-97B7D4C74EA1}" type="pres">
      <dgm:prSet presAssocID="{1256617A-6D5F-4229-A368-D1FDFEA9965D}" presName="connTx" presStyleLbl="parChTrans1D3" presStyleIdx="5" presStyleCnt="9"/>
      <dgm:spPr/>
      <dgm:t>
        <a:bodyPr/>
        <a:lstStyle/>
        <a:p>
          <a:endParaRPr lang="es-ES"/>
        </a:p>
      </dgm:t>
    </dgm:pt>
    <dgm:pt modelId="{339493E8-C3DF-4677-B59F-463EA1FB464A}" type="pres">
      <dgm:prSet presAssocID="{88F58AFB-62EB-4ABB-B7EB-71F20027FE96}" presName="root2" presStyleCnt="0"/>
      <dgm:spPr/>
    </dgm:pt>
    <dgm:pt modelId="{AB48D5E8-5EF1-4045-8108-0450FF205976}" type="pres">
      <dgm:prSet presAssocID="{88F58AFB-62EB-4ABB-B7EB-71F20027FE96}" presName="LevelTwoTextNode" presStyleLbl="node3" presStyleIdx="5" presStyleCnt="9" custScaleX="69853" custScaleY="48254">
        <dgm:presLayoutVars>
          <dgm:chPref val="3"/>
        </dgm:presLayoutVars>
      </dgm:prSet>
      <dgm:spPr/>
      <dgm:t>
        <a:bodyPr/>
        <a:lstStyle/>
        <a:p>
          <a:endParaRPr lang="es-ES"/>
        </a:p>
      </dgm:t>
    </dgm:pt>
    <dgm:pt modelId="{B8D90D27-1292-469B-AA8A-CD360A1AD45D}" type="pres">
      <dgm:prSet presAssocID="{88F58AFB-62EB-4ABB-B7EB-71F20027FE96}" presName="level3hierChild" presStyleCnt="0"/>
      <dgm:spPr/>
    </dgm:pt>
    <dgm:pt modelId="{3FB57CEA-4BA5-43B2-A308-612AFCC05C24}" type="pres">
      <dgm:prSet presAssocID="{E493FF91-A9BD-455F-B9CB-D03D4645E6E1}" presName="conn2-1" presStyleLbl="parChTrans1D4" presStyleIdx="0" presStyleCnt="3"/>
      <dgm:spPr/>
      <dgm:t>
        <a:bodyPr/>
        <a:lstStyle/>
        <a:p>
          <a:endParaRPr lang="es-ES"/>
        </a:p>
      </dgm:t>
    </dgm:pt>
    <dgm:pt modelId="{399B5FF0-3AB5-403E-9454-8F47B48B70F3}" type="pres">
      <dgm:prSet presAssocID="{E493FF91-A9BD-455F-B9CB-D03D4645E6E1}" presName="connTx" presStyleLbl="parChTrans1D4" presStyleIdx="0" presStyleCnt="3"/>
      <dgm:spPr/>
      <dgm:t>
        <a:bodyPr/>
        <a:lstStyle/>
        <a:p>
          <a:endParaRPr lang="es-ES"/>
        </a:p>
      </dgm:t>
    </dgm:pt>
    <dgm:pt modelId="{EA501758-393E-4E90-8F9F-A4A97E935333}" type="pres">
      <dgm:prSet presAssocID="{ED690B9A-FC44-4401-B799-A7242E67D263}" presName="root2" presStyleCnt="0"/>
      <dgm:spPr/>
    </dgm:pt>
    <dgm:pt modelId="{75F9DBCB-B27F-47F2-9F9D-7F7BBEC1757D}" type="pres">
      <dgm:prSet presAssocID="{ED690B9A-FC44-4401-B799-A7242E67D263}" presName="LevelTwoTextNode" presStyleLbl="node4" presStyleIdx="0" presStyleCnt="3" custScaleX="69853" custScaleY="48254">
        <dgm:presLayoutVars>
          <dgm:chPref val="3"/>
        </dgm:presLayoutVars>
      </dgm:prSet>
      <dgm:spPr/>
      <dgm:t>
        <a:bodyPr/>
        <a:lstStyle/>
        <a:p>
          <a:endParaRPr lang="es-ES"/>
        </a:p>
      </dgm:t>
    </dgm:pt>
    <dgm:pt modelId="{BE2A06E1-3C49-4D21-9574-85AA05214E15}" type="pres">
      <dgm:prSet presAssocID="{ED690B9A-FC44-4401-B799-A7242E67D263}" presName="level3hierChild" presStyleCnt="0"/>
      <dgm:spPr/>
    </dgm:pt>
    <dgm:pt modelId="{5A570F26-9822-4495-AC63-047A7F683F42}" type="pres">
      <dgm:prSet presAssocID="{D22FBD60-A01F-4CD8-B8F0-924D30230342}" presName="conn2-1" presStyleLbl="parChTrans1D4" presStyleIdx="1" presStyleCnt="3"/>
      <dgm:spPr/>
      <dgm:t>
        <a:bodyPr/>
        <a:lstStyle/>
        <a:p>
          <a:endParaRPr lang="es-ES"/>
        </a:p>
      </dgm:t>
    </dgm:pt>
    <dgm:pt modelId="{F5201E07-B096-4FD7-AA70-28332F19DEF2}" type="pres">
      <dgm:prSet presAssocID="{D22FBD60-A01F-4CD8-B8F0-924D30230342}" presName="connTx" presStyleLbl="parChTrans1D4" presStyleIdx="1" presStyleCnt="3"/>
      <dgm:spPr/>
      <dgm:t>
        <a:bodyPr/>
        <a:lstStyle/>
        <a:p>
          <a:endParaRPr lang="es-ES"/>
        </a:p>
      </dgm:t>
    </dgm:pt>
    <dgm:pt modelId="{5A3FDDBF-333C-4870-B197-7DC36D990C57}" type="pres">
      <dgm:prSet presAssocID="{9A7E6494-4603-43D8-AE23-4AD6DDD311E1}" presName="root2" presStyleCnt="0"/>
      <dgm:spPr/>
    </dgm:pt>
    <dgm:pt modelId="{012AD611-F431-4D2C-B510-12A5A405221C}" type="pres">
      <dgm:prSet presAssocID="{9A7E6494-4603-43D8-AE23-4AD6DDD311E1}" presName="LevelTwoTextNode" presStyleLbl="node4" presStyleIdx="1" presStyleCnt="3" custScaleX="69853" custScaleY="48254">
        <dgm:presLayoutVars>
          <dgm:chPref val="3"/>
        </dgm:presLayoutVars>
      </dgm:prSet>
      <dgm:spPr/>
      <dgm:t>
        <a:bodyPr/>
        <a:lstStyle/>
        <a:p>
          <a:endParaRPr lang="es-ES"/>
        </a:p>
      </dgm:t>
    </dgm:pt>
    <dgm:pt modelId="{65304E43-9182-45C5-90EF-586D88CA090F}" type="pres">
      <dgm:prSet presAssocID="{9A7E6494-4603-43D8-AE23-4AD6DDD311E1}" presName="level3hierChild" presStyleCnt="0"/>
      <dgm:spPr/>
    </dgm:pt>
    <dgm:pt modelId="{A2E9BFDF-EC84-43FD-B78E-E6C85931A73C}" type="pres">
      <dgm:prSet presAssocID="{1B895EB9-C799-494C-B87E-B733E40C47BF}" presName="conn2-1" presStyleLbl="parChTrans1D4" presStyleIdx="2" presStyleCnt="3"/>
      <dgm:spPr/>
      <dgm:t>
        <a:bodyPr/>
        <a:lstStyle/>
        <a:p>
          <a:endParaRPr lang="es-ES"/>
        </a:p>
      </dgm:t>
    </dgm:pt>
    <dgm:pt modelId="{D1DEA1C0-8577-4952-ADC2-ADD5BA1234E7}" type="pres">
      <dgm:prSet presAssocID="{1B895EB9-C799-494C-B87E-B733E40C47BF}" presName="connTx" presStyleLbl="parChTrans1D4" presStyleIdx="2" presStyleCnt="3"/>
      <dgm:spPr/>
      <dgm:t>
        <a:bodyPr/>
        <a:lstStyle/>
        <a:p>
          <a:endParaRPr lang="es-ES"/>
        </a:p>
      </dgm:t>
    </dgm:pt>
    <dgm:pt modelId="{CB1988F2-8393-4FF2-B3E8-DDE36CD2D029}" type="pres">
      <dgm:prSet presAssocID="{863CBE15-E707-40CB-9AFF-156C74D2DDFE}" presName="root2" presStyleCnt="0"/>
      <dgm:spPr/>
    </dgm:pt>
    <dgm:pt modelId="{8D712FEF-E03D-40B4-8B61-561E970A7904}" type="pres">
      <dgm:prSet presAssocID="{863CBE15-E707-40CB-9AFF-156C74D2DDFE}" presName="LevelTwoTextNode" presStyleLbl="node4" presStyleIdx="2" presStyleCnt="3" custScaleX="69853" custScaleY="48254">
        <dgm:presLayoutVars>
          <dgm:chPref val="3"/>
        </dgm:presLayoutVars>
      </dgm:prSet>
      <dgm:spPr/>
      <dgm:t>
        <a:bodyPr/>
        <a:lstStyle/>
        <a:p>
          <a:endParaRPr lang="es-ES"/>
        </a:p>
      </dgm:t>
    </dgm:pt>
    <dgm:pt modelId="{61919421-1E95-47DA-B477-AC17E7093EB2}" type="pres">
      <dgm:prSet presAssocID="{863CBE15-E707-40CB-9AFF-156C74D2DDFE}" presName="level3hierChild" presStyleCnt="0"/>
      <dgm:spPr/>
    </dgm:pt>
    <dgm:pt modelId="{24EB2C5D-CF89-4FDE-AD23-88E51CB84606}" type="pres">
      <dgm:prSet presAssocID="{412FD363-EEC8-452C-850A-6FB61A5E5277}" presName="conn2-1" presStyleLbl="parChTrans1D3" presStyleIdx="6" presStyleCnt="9"/>
      <dgm:spPr/>
      <dgm:t>
        <a:bodyPr/>
        <a:lstStyle/>
        <a:p>
          <a:endParaRPr lang="es-ES"/>
        </a:p>
      </dgm:t>
    </dgm:pt>
    <dgm:pt modelId="{BD3171F6-A7F5-460B-8C25-60B211B3A636}" type="pres">
      <dgm:prSet presAssocID="{412FD363-EEC8-452C-850A-6FB61A5E5277}" presName="connTx" presStyleLbl="parChTrans1D3" presStyleIdx="6" presStyleCnt="9"/>
      <dgm:spPr/>
      <dgm:t>
        <a:bodyPr/>
        <a:lstStyle/>
        <a:p>
          <a:endParaRPr lang="es-ES"/>
        </a:p>
      </dgm:t>
    </dgm:pt>
    <dgm:pt modelId="{B24C701D-27C5-48FE-8624-A613247F5EA2}" type="pres">
      <dgm:prSet presAssocID="{58A51E35-9290-4C18-B077-2B251DE817D4}" presName="root2" presStyleCnt="0"/>
      <dgm:spPr/>
    </dgm:pt>
    <dgm:pt modelId="{BCF3CCCD-3FA4-4116-A555-B35B0B2FC9F1}" type="pres">
      <dgm:prSet presAssocID="{58A51E35-9290-4C18-B077-2B251DE817D4}" presName="LevelTwoTextNode" presStyleLbl="node3" presStyleIdx="6" presStyleCnt="9" custScaleX="69853" custScaleY="48254">
        <dgm:presLayoutVars>
          <dgm:chPref val="3"/>
        </dgm:presLayoutVars>
      </dgm:prSet>
      <dgm:spPr/>
      <dgm:t>
        <a:bodyPr/>
        <a:lstStyle/>
        <a:p>
          <a:endParaRPr lang="es-ES"/>
        </a:p>
      </dgm:t>
    </dgm:pt>
    <dgm:pt modelId="{DA656734-7E02-4649-AFCB-67F9173A6F8F}" type="pres">
      <dgm:prSet presAssocID="{58A51E35-9290-4C18-B077-2B251DE817D4}" presName="level3hierChild" presStyleCnt="0"/>
      <dgm:spPr/>
    </dgm:pt>
    <dgm:pt modelId="{A4B965F3-C557-419A-BCF5-B8E271434521}" type="pres">
      <dgm:prSet presAssocID="{6497B94A-1439-4465-BF90-D4B1C0051984}" presName="conn2-1" presStyleLbl="parChTrans1D3" presStyleIdx="7" presStyleCnt="9"/>
      <dgm:spPr/>
      <dgm:t>
        <a:bodyPr/>
        <a:lstStyle/>
        <a:p>
          <a:endParaRPr lang="es-ES"/>
        </a:p>
      </dgm:t>
    </dgm:pt>
    <dgm:pt modelId="{D04C8B67-DAD2-44D5-BA0E-7F064525C8BF}" type="pres">
      <dgm:prSet presAssocID="{6497B94A-1439-4465-BF90-D4B1C0051984}" presName="connTx" presStyleLbl="parChTrans1D3" presStyleIdx="7" presStyleCnt="9"/>
      <dgm:spPr/>
      <dgm:t>
        <a:bodyPr/>
        <a:lstStyle/>
        <a:p>
          <a:endParaRPr lang="es-ES"/>
        </a:p>
      </dgm:t>
    </dgm:pt>
    <dgm:pt modelId="{C1BC41C5-B2B5-4663-B737-31328FED442C}" type="pres">
      <dgm:prSet presAssocID="{935C7DED-AF0E-43A5-82AC-2ABCB726069B}" presName="root2" presStyleCnt="0"/>
      <dgm:spPr/>
    </dgm:pt>
    <dgm:pt modelId="{D8742136-F281-4994-9CFB-6F06FBADD374}" type="pres">
      <dgm:prSet presAssocID="{935C7DED-AF0E-43A5-82AC-2ABCB726069B}" presName="LevelTwoTextNode" presStyleLbl="node3" presStyleIdx="7" presStyleCnt="9" custScaleX="69853" custScaleY="48254">
        <dgm:presLayoutVars>
          <dgm:chPref val="3"/>
        </dgm:presLayoutVars>
      </dgm:prSet>
      <dgm:spPr/>
      <dgm:t>
        <a:bodyPr/>
        <a:lstStyle/>
        <a:p>
          <a:endParaRPr lang="es-ES"/>
        </a:p>
      </dgm:t>
    </dgm:pt>
    <dgm:pt modelId="{424A5F6A-2C18-4BE6-97CC-6F12488F731B}" type="pres">
      <dgm:prSet presAssocID="{935C7DED-AF0E-43A5-82AC-2ABCB726069B}" presName="level3hierChild" presStyleCnt="0"/>
      <dgm:spPr/>
    </dgm:pt>
    <dgm:pt modelId="{D9999293-D279-4E02-9336-9207D5D5A694}" type="pres">
      <dgm:prSet presAssocID="{C1836A39-D0F0-4891-AF3A-E5036FD45816}" presName="conn2-1" presStyleLbl="parChTrans1D3" presStyleIdx="8" presStyleCnt="9"/>
      <dgm:spPr/>
      <dgm:t>
        <a:bodyPr/>
        <a:lstStyle/>
        <a:p>
          <a:endParaRPr lang="es-ES"/>
        </a:p>
      </dgm:t>
    </dgm:pt>
    <dgm:pt modelId="{1FBB8463-BA18-4E75-8A6F-6DFE4C04A6AE}" type="pres">
      <dgm:prSet presAssocID="{C1836A39-D0F0-4891-AF3A-E5036FD45816}" presName="connTx" presStyleLbl="parChTrans1D3" presStyleIdx="8" presStyleCnt="9"/>
      <dgm:spPr/>
      <dgm:t>
        <a:bodyPr/>
        <a:lstStyle/>
        <a:p>
          <a:endParaRPr lang="es-ES"/>
        </a:p>
      </dgm:t>
    </dgm:pt>
    <dgm:pt modelId="{DA799ACD-60E4-4143-A1ED-9F6D205052B3}" type="pres">
      <dgm:prSet presAssocID="{C9D58019-7DB1-4CF6-A57B-C897E1D9EB17}" presName="root2" presStyleCnt="0"/>
      <dgm:spPr/>
    </dgm:pt>
    <dgm:pt modelId="{EFE00F6A-3152-4C47-9783-EBEBD1CD0911}" type="pres">
      <dgm:prSet presAssocID="{C9D58019-7DB1-4CF6-A57B-C897E1D9EB17}" presName="LevelTwoTextNode" presStyleLbl="node3" presStyleIdx="8" presStyleCnt="9" custScaleX="69853" custScaleY="48254">
        <dgm:presLayoutVars>
          <dgm:chPref val="3"/>
        </dgm:presLayoutVars>
      </dgm:prSet>
      <dgm:spPr/>
      <dgm:t>
        <a:bodyPr/>
        <a:lstStyle/>
        <a:p>
          <a:endParaRPr lang="es-ES"/>
        </a:p>
      </dgm:t>
    </dgm:pt>
    <dgm:pt modelId="{185FF384-117A-4DE5-8518-BFE11F7D284A}" type="pres">
      <dgm:prSet presAssocID="{C9D58019-7DB1-4CF6-A57B-C897E1D9EB17}" presName="level3hierChild" presStyleCnt="0"/>
      <dgm:spPr/>
    </dgm:pt>
    <dgm:pt modelId="{487E716A-2CA8-46FD-8CF8-F5AC3715272A}" type="pres">
      <dgm:prSet presAssocID="{E3332530-92C1-4A00-9BCC-3E0A41E50354}" presName="conn2-1" presStyleLbl="parChTrans1D2" presStyleIdx="2" presStyleCnt="3"/>
      <dgm:spPr/>
      <dgm:t>
        <a:bodyPr/>
        <a:lstStyle/>
        <a:p>
          <a:endParaRPr lang="es-ES"/>
        </a:p>
      </dgm:t>
    </dgm:pt>
    <dgm:pt modelId="{053604BF-554F-4176-B643-8DF404D716FA}" type="pres">
      <dgm:prSet presAssocID="{E3332530-92C1-4A00-9BCC-3E0A41E50354}" presName="connTx" presStyleLbl="parChTrans1D2" presStyleIdx="2" presStyleCnt="3"/>
      <dgm:spPr/>
      <dgm:t>
        <a:bodyPr/>
        <a:lstStyle/>
        <a:p>
          <a:endParaRPr lang="es-ES"/>
        </a:p>
      </dgm:t>
    </dgm:pt>
    <dgm:pt modelId="{E1261C55-4180-4E27-9204-6EEB1D8DF0D4}" type="pres">
      <dgm:prSet presAssocID="{8D584E89-8FCB-4214-9093-B14309575EC7}" presName="root2" presStyleCnt="0"/>
      <dgm:spPr/>
    </dgm:pt>
    <dgm:pt modelId="{FF3D68E4-F14F-4425-AFAE-E2225AC8DA68}" type="pres">
      <dgm:prSet presAssocID="{8D584E89-8FCB-4214-9093-B14309575EC7}" presName="LevelTwoTextNode" presStyleLbl="node2" presStyleIdx="2" presStyleCnt="3" custScaleX="69853" custScaleY="48254">
        <dgm:presLayoutVars>
          <dgm:chPref val="3"/>
        </dgm:presLayoutVars>
      </dgm:prSet>
      <dgm:spPr/>
      <dgm:t>
        <a:bodyPr/>
        <a:lstStyle/>
        <a:p>
          <a:endParaRPr lang="es-ES"/>
        </a:p>
      </dgm:t>
    </dgm:pt>
    <dgm:pt modelId="{1643BCCA-DD93-41FC-B3ED-331A057FB1EF}" type="pres">
      <dgm:prSet presAssocID="{8D584E89-8FCB-4214-9093-B14309575EC7}" presName="level3hierChild" presStyleCnt="0"/>
      <dgm:spPr/>
    </dgm:pt>
  </dgm:ptLst>
  <dgm:cxnLst>
    <dgm:cxn modelId="{EC5AE593-0FE3-4EFC-9638-2D2521BD410A}" srcId="{3ACA701D-5EF7-4656-BB91-0AE743A1AA1B}" destId="{8D584E89-8FCB-4214-9093-B14309575EC7}" srcOrd="2" destOrd="0" parTransId="{E3332530-92C1-4A00-9BCC-3E0A41E50354}" sibTransId="{0AABE326-B986-4AF7-A7E3-29804FAC8330}"/>
    <dgm:cxn modelId="{29A723F1-F083-4381-8725-20824634EB10}" type="presOf" srcId="{A8034B4A-9A2E-4A7E-9F0E-59542CBD0F72}" destId="{96CB39B3-7A8B-4AE1-8220-B243E6B3E79E}" srcOrd="0" destOrd="0" presId="urn:microsoft.com/office/officeart/2008/layout/HorizontalMultiLevelHierarchy"/>
    <dgm:cxn modelId="{21C1E132-CA1E-4FE6-B982-B22E925F2FA3}" type="presOf" srcId="{6497B94A-1439-4465-BF90-D4B1C0051984}" destId="{A4B965F3-C557-419A-BCF5-B8E271434521}" srcOrd="0" destOrd="0" presId="urn:microsoft.com/office/officeart/2008/layout/HorizontalMultiLevelHierarchy"/>
    <dgm:cxn modelId="{DDA9CBEC-3579-41B6-9E33-2FD3AC8CCDAA}" srcId="{A8034B4A-9A2E-4A7E-9F0E-59542CBD0F72}" destId="{C9D58019-7DB1-4CF6-A57B-C897E1D9EB17}" srcOrd="3" destOrd="0" parTransId="{C1836A39-D0F0-4891-AF3A-E5036FD45816}" sibTransId="{2BB4EE07-C5AC-418C-A322-6E270695EB6D}"/>
    <dgm:cxn modelId="{72B79B18-0D95-45A3-83EC-4B89200CC277}" type="presOf" srcId="{06AB86A8-5F34-482E-9CDE-702AC26C269D}" destId="{F648E286-12CD-458B-AA54-FFBA48D57795}" srcOrd="1" destOrd="0" presId="urn:microsoft.com/office/officeart/2008/layout/HorizontalMultiLevelHierarchy"/>
    <dgm:cxn modelId="{569DC360-B3C8-4688-9E9D-358D07DAFA06}" type="presOf" srcId="{C7DF09A6-7866-415D-87D3-E7A7715F779C}" destId="{755D5BF7-630F-42DE-88D6-A617EDF07935}" srcOrd="0" destOrd="0" presId="urn:microsoft.com/office/officeart/2008/layout/HorizontalMultiLevelHierarchy"/>
    <dgm:cxn modelId="{87204B21-7C71-4C48-9E84-7E052B2F6B6B}" type="presOf" srcId="{E493FF91-A9BD-455F-B9CB-D03D4645E6E1}" destId="{399B5FF0-3AB5-403E-9454-8F47B48B70F3}" srcOrd="1" destOrd="0" presId="urn:microsoft.com/office/officeart/2008/layout/HorizontalMultiLevelHierarchy"/>
    <dgm:cxn modelId="{F816E0A2-D374-4F93-B4F2-8581AD240EFA}" srcId="{A8034B4A-9A2E-4A7E-9F0E-59542CBD0F72}" destId="{935C7DED-AF0E-43A5-82AC-2ABCB726069B}" srcOrd="2" destOrd="0" parTransId="{6497B94A-1439-4465-BF90-D4B1C0051984}" sibTransId="{AA42B438-CB43-4BB1-9887-1D6A74BD3A1A}"/>
    <dgm:cxn modelId="{1DBDC66A-EC0F-452F-86B4-B261AD222E6C}" srcId="{85CC1CD7-E39E-44D3-BCC3-DD93420FBFC0}" destId="{3ACA701D-5EF7-4656-BB91-0AE743A1AA1B}" srcOrd="0" destOrd="0" parTransId="{90E04B29-D4ED-4E5D-A28E-6047AA98866C}" sibTransId="{30604D56-4AA9-41FC-AF04-D28504A8CBB9}"/>
    <dgm:cxn modelId="{B84BC2FF-0BD8-4FC8-A7EC-FBCB30B3FA4F}" type="presOf" srcId="{233EF5A8-F93B-4520-AA83-FCAA69B17236}" destId="{9D8B92E9-9FAF-4037-A3B6-4610A413F725}" srcOrd="0" destOrd="0" presId="urn:microsoft.com/office/officeart/2008/layout/HorizontalMultiLevelHierarchy"/>
    <dgm:cxn modelId="{9531ABC2-9724-4D5D-8B83-4A485C9DB288}" type="presOf" srcId="{68F886C8-A0B2-40E5-A263-72E32B652986}" destId="{F856E14A-D4F4-4D4F-B775-15D84D90B8FA}" srcOrd="0" destOrd="0" presId="urn:microsoft.com/office/officeart/2008/layout/HorizontalMultiLevelHierarchy"/>
    <dgm:cxn modelId="{D108857E-FCE1-412B-81A8-4FC428181666}" type="presOf" srcId="{A651E88A-3856-41EF-8222-B92A26A20C1B}" destId="{56C0145C-0D80-455F-B2C4-5F75C3D89DAB}" srcOrd="0" destOrd="0" presId="urn:microsoft.com/office/officeart/2008/layout/HorizontalMultiLevelHierarchy"/>
    <dgm:cxn modelId="{5C17E41A-AD82-423E-8DE1-37C9184C9A81}" srcId="{A8034B4A-9A2E-4A7E-9F0E-59542CBD0F72}" destId="{88F58AFB-62EB-4ABB-B7EB-71F20027FE96}" srcOrd="0" destOrd="0" parTransId="{1256617A-6D5F-4229-A368-D1FDFEA9965D}" sibTransId="{F96602EC-8674-4092-9ABB-9E14D53DAF43}"/>
    <dgm:cxn modelId="{48C4C792-375F-436C-ACAF-2006B3A3DDB9}" type="presOf" srcId="{D22FBD60-A01F-4CD8-B8F0-924D30230342}" destId="{5A570F26-9822-4495-AC63-047A7F683F42}" srcOrd="0" destOrd="0" presId="urn:microsoft.com/office/officeart/2008/layout/HorizontalMultiLevelHierarchy"/>
    <dgm:cxn modelId="{C5D1110C-B9E9-404F-B669-2061B32597F3}" srcId="{9CEA6731-8B54-4969-9865-C1AD1765C53B}" destId="{DEEEFC54-8CED-45DC-9FD7-5C72957BAAEC}" srcOrd="0" destOrd="0" parTransId="{C7DF09A6-7866-415D-87D3-E7A7715F779C}" sibTransId="{19B8F04C-9F3B-476A-8E12-5ECC3C8DAD90}"/>
    <dgm:cxn modelId="{BE5B72E4-08E2-46CA-86F9-0BBE03E46057}" type="presOf" srcId="{88F58AFB-62EB-4ABB-B7EB-71F20027FE96}" destId="{AB48D5E8-5EF1-4045-8108-0450FF205976}" srcOrd="0" destOrd="0" presId="urn:microsoft.com/office/officeart/2008/layout/HorizontalMultiLevelHierarchy"/>
    <dgm:cxn modelId="{AA621911-E4B2-4D0F-BBB7-DE3C22509441}" type="presOf" srcId="{58A51E35-9290-4C18-B077-2B251DE817D4}" destId="{BCF3CCCD-3FA4-4116-A555-B35B0B2FC9F1}" srcOrd="0" destOrd="0" presId="urn:microsoft.com/office/officeart/2008/layout/HorizontalMultiLevelHierarchy"/>
    <dgm:cxn modelId="{0AC86F8F-4E76-4E3D-A93F-E8748543B1F3}" type="presOf" srcId="{02F71C8E-24AB-4843-BDDE-799F3A083EEB}" destId="{91D3180A-E82F-4F17-B568-26659927FEBC}" srcOrd="1" destOrd="0" presId="urn:microsoft.com/office/officeart/2008/layout/HorizontalMultiLevelHierarchy"/>
    <dgm:cxn modelId="{01E3CE18-67F4-46FC-A839-D12C0216B734}" type="presOf" srcId="{6497B94A-1439-4465-BF90-D4B1C0051984}" destId="{D04C8B67-DAD2-44D5-BA0E-7F064525C8BF}" srcOrd="1" destOrd="0" presId="urn:microsoft.com/office/officeart/2008/layout/HorizontalMultiLevelHierarchy"/>
    <dgm:cxn modelId="{3DC146FF-32C7-4A91-A245-3A9DC0576137}" type="presOf" srcId="{3477E601-5089-4648-A1C4-FFAA92A050A5}" destId="{14A604AA-2248-47A4-904B-9575CEBF28B6}" srcOrd="0" destOrd="0" presId="urn:microsoft.com/office/officeart/2008/layout/HorizontalMultiLevelHierarchy"/>
    <dgm:cxn modelId="{9294B577-922F-4470-A0E7-741116A04E51}" type="presOf" srcId="{939FF093-3C81-4D9E-BFBE-3DADADD7BBDC}" destId="{CBC2EA90-FEFB-46E0-A943-6DE2CF73DF7B}" srcOrd="0" destOrd="0" presId="urn:microsoft.com/office/officeart/2008/layout/HorizontalMultiLevelHierarchy"/>
    <dgm:cxn modelId="{656BEF10-3E92-47C4-959B-27F9DF4D65AF}" type="presOf" srcId="{02F71C8E-24AB-4843-BDDE-799F3A083EEB}" destId="{3F233E21-CB9D-4C84-B91A-5AD1B228E345}" srcOrd="0" destOrd="0" presId="urn:microsoft.com/office/officeart/2008/layout/HorizontalMultiLevelHierarchy"/>
    <dgm:cxn modelId="{CB47377C-990D-42EF-847A-E9CE806FFAFF}" type="presOf" srcId="{1B895EB9-C799-494C-B87E-B733E40C47BF}" destId="{D1DEA1C0-8577-4952-ADC2-ADD5BA1234E7}" srcOrd="1" destOrd="0" presId="urn:microsoft.com/office/officeart/2008/layout/HorizontalMultiLevelHierarchy"/>
    <dgm:cxn modelId="{D7A4A7E2-DD43-4797-9183-3719AE41B3CD}" type="presOf" srcId="{C1836A39-D0F0-4891-AF3A-E5036FD45816}" destId="{D9999293-D279-4E02-9336-9207D5D5A694}" srcOrd="0" destOrd="0" presId="urn:microsoft.com/office/officeart/2008/layout/HorizontalMultiLevelHierarchy"/>
    <dgm:cxn modelId="{C071BAAC-3C43-49E2-BF32-61176F5721BD}" type="presOf" srcId="{B7A16709-78BB-4782-8920-1364BD0FB5E8}" destId="{34875653-20D5-453B-9969-227FB139FEAB}" srcOrd="1" destOrd="0" presId="urn:microsoft.com/office/officeart/2008/layout/HorizontalMultiLevelHierarchy"/>
    <dgm:cxn modelId="{970D1E74-71F3-4ABA-8DC0-815B90F1B190}" type="presOf" srcId="{1B895EB9-C799-494C-B87E-B733E40C47BF}" destId="{A2E9BFDF-EC84-43FD-B78E-E6C85931A73C}" srcOrd="0" destOrd="0" presId="urn:microsoft.com/office/officeart/2008/layout/HorizontalMultiLevelHierarchy"/>
    <dgm:cxn modelId="{50E48982-51EF-4712-8B74-7AA244ADFD39}" type="presOf" srcId="{C7DF09A6-7866-415D-87D3-E7A7715F779C}" destId="{82F69A88-7BDB-4587-9303-7BBBFE59DD88}" srcOrd="1" destOrd="0" presId="urn:microsoft.com/office/officeart/2008/layout/HorizontalMultiLevelHierarchy"/>
    <dgm:cxn modelId="{A6B1A481-9C6C-4536-B668-BD1B49043012}" type="presOf" srcId="{D22FBD60-A01F-4CD8-B8F0-924D30230342}" destId="{F5201E07-B096-4FD7-AA70-28332F19DEF2}" srcOrd="1" destOrd="0" presId="urn:microsoft.com/office/officeart/2008/layout/HorizontalMultiLevelHierarchy"/>
    <dgm:cxn modelId="{4EDB32AA-57F3-4287-9DCF-EFD982116B80}" srcId="{88F58AFB-62EB-4ABB-B7EB-71F20027FE96}" destId="{863CBE15-E707-40CB-9AFF-156C74D2DDFE}" srcOrd="2" destOrd="0" parTransId="{1B895EB9-C799-494C-B87E-B733E40C47BF}" sibTransId="{930C635E-ACC4-4C0D-AFF5-3203FAEC62E2}"/>
    <dgm:cxn modelId="{1C413B1B-72E4-4386-8C37-5816516C5DD7}" type="presOf" srcId="{E493FF91-A9BD-455F-B9CB-D03D4645E6E1}" destId="{3FB57CEA-4BA5-43B2-A308-612AFCC05C24}" srcOrd="0" destOrd="0" presId="urn:microsoft.com/office/officeart/2008/layout/HorizontalMultiLevelHierarchy"/>
    <dgm:cxn modelId="{65D1586D-DE93-4E5B-A864-D2FCF45FEDF4}" srcId="{88F58AFB-62EB-4ABB-B7EB-71F20027FE96}" destId="{ED690B9A-FC44-4401-B799-A7242E67D263}" srcOrd="0" destOrd="0" parTransId="{E493FF91-A9BD-455F-B9CB-D03D4645E6E1}" sibTransId="{CA0E101F-8F55-4263-8F70-90E3C9AF99D0}"/>
    <dgm:cxn modelId="{604D6BEB-069E-48BB-9E4C-F55AB5B890BA}" type="presOf" srcId="{C9D58019-7DB1-4CF6-A57B-C897E1D9EB17}" destId="{EFE00F6A-3152-4C47-9783-EBEBD1CD0911}" srcOrd="0" destOrd="0" presId="urn:microsoft.com/office/officeart/2008/layout/HorizontalMultiLevelHierarchy"/>
    <dgm:cxn modelId="{CF9B6F93-46D7-4A45-8A5C-AAD4BFB87AFF}" type="presOf" srcId="{85CC1CD7-E39E-44D3-BCC3-DD93420FBFC0}" destId="{F2CF53AC-F1AD-4F52-8056-94005B6D4D3B}" srcOrd="0" destOrd="0" presId="urn:microsoft.com/office/officeart/2008/layout/HorizontalMultiLevelHierarchy"/>
    <dgm:cxn modelId="{3E01D22B-CE0C-457B-A633-9F19B30E1511}" type="presOf" srcId="{A651E88A-3856-41EF-8222-B92A26A20C1B}" destId="{2EA2FBD1-7ABC-4503-8B8F-0F9DC9007FB7}" srcOrd="1" destOrd="0" presId="urn:microsoft.com/office/officeart/2008/layout/HorizontalMultiLevelHierarchy"/>
    <dgm:cxn modelId="{2AEA6817-3758-4ED3-88C1-B4574553C43A}" type="presOf" srcId="{C1836A39-D0F0-4891-AF3A-E5036FD45816}" destId="{1FBB8463-BA18-4E75-8A6F-6DFE4C04A6AE}" srcOrd="1" destOrd="0" presId="urn:microsoft.com/office/officeart/2008/layout/HorizontalMultiLevelHierarchy"/>
    <dgm:cxn modelId="{B5C2AB4B-8C7C-4154-86D5-987938B69309}" type="presOf" srcId="{E3332530-92C1-4A00-9BCC-3E0A41E50354}" destId="{487E716A-2CA8-46FD-8CF8-F5AC3715272A}" srcOrd="0" destOrd="0" presId="urn:microsoft.com/office/officeart/2008/layout/HorizontalMultiLevelHierarchy"/>
    <dgm:cxn modelId="{AC9514B5-6237-4C01-B4BE-DF4C13BE5A39}" srcId="{3ACA701D-5EF7-4656-BB91-0AE743A1AA1B}" destId="{9CEA6731-8B54-4969-9865-C1AD1765C53B}" srcOrd="0" destOrd="0" parTransId="{02F71C8E-24AB-4843-BDDE-799F3A083EEB}" sibTransId="{2E77D8A0-2AB5-4718-90DD-5ED2429FC6A0}"/>
    <dgm:cxn modelId="{3836CD11-63F2-4569-94A2-2BF5814A8DE3}" type="presOf" srcId="{9CEA6731-8B54-4969-9865-C1AD1765C53B}" destId="{C7C06ADD-9222-42D1-A874-D0E3D1536EC7}" srcOrd="0" destOrd="0" presId="urn:microsoft.com/office/officeart/2008/layout/HorizontalMultiLevelHierarchy"/>
    <dgm:cxn modelId="{C3107D4A-E745-41F5-9C9B-88B11C2A3493}" type="presOf" srcId="{AE30E79B-E882-4572-9AED-3ABA93A53221}" destId="{667509EB-603A-4837-9F0F-4764832DF5CA}" srcOrd="0" destOrd="0" presId="urn:microsoft.com/office/officeart/2008/layout/HorizontalMultiLevelHierarchy"/>
    <dgm:cxn modelId="{428CF680-4738-4C6E-A20B-045D2FE5171C}" type="presOf" srcId="{863CBE15-E707-40CB-9AFF-156C74D2DDFE}" destId="{8D712FEF-E03D-40B4-8B61-561E970A7904}" srcOrd="0" destOrd="0" presId="urn:microsoft.com/office/officeart/2008/layout/HorizontalMultiLevelHierarchy"/>
    <dgm:cxn modelId="{1E8037D5-6FD7-480B-A99D-D22180C5FD8D}" srcId="{9CEA6731-8B54-4969-9865-C1AD1765C53B}" destId="{3477E601-5089-4648-A1C4-FFAA92A050A5}" srcOrd="4" destOrd="0" parTransId="{939FF093-3C81-4D9E-BFBE-3DADADD7BBDC}" sibTransId="{EAA82191-4997-4B1B-BD7E-A20D80168B59}"/>
    <dgm:cxn modelId="{6FA11FE6-2202-4464-8661-58BCB8487900}" type="presOf" srcId="{00B45247-99B5-42DF-B06C-23D70BC82732}" destId="{F35FC837-4B79-441A-AD20-76768EF567BD}" srcOrd="0" destOrd="0" presId="urn:microsoft.com/office/officeart/2008/layout/HorizontalMultiLevelHierarchy"/>
    <dgm:cxn modelId="{86FA3E48-0911-42F0-89F2-7F7958450F20}" srcId="{88F58AFB-62EB-4ABB-B7EB-71F20027FE96}" destId="{9A7E6494-4603-43D8-AE23-4AD6DDD311E1}" srcOrd="1" destOrd="0" parTransId="{D22FBD60-A01F-4CD8-B8F0-924D30230342}" sibTransId="{6B40386A-05B0-4853-98ED-15730A37A204}"/>
    <dgm:cxn modelId="{D011B462-BE54-42B2-B671-5217793C64F9}" type="presOf" srcId="{935C7DED-AF0E-43A5-82AC-2ABCB726069B}" destId="{D8742136-F281-4994-9CFB-6F06FBADD374}" srcOrd="0" destOrd="0" presId="urn:microsoft.com/office/officeart/2008/layout/HorizontalMultiLevelHierarchy"/>
    <dgm:cxn modelId="{0D06171D-171D-426D-B042-47B2523DA3DF}" type="presOf" srcId="{DEEEFC54-8CED-45DC-9FD7-5C72957BAAEC}" destId="{B62E6151-A0D9-4BDB-BB79-97509F871483}" srcOrd="0" destOrd="0" presId="urn:microsoft.com/office/officeart/2008/layout/HorizontalMultiLevelHierarchy"/>
    <dgm:cxn modelId="{42C5041F-07F1-4049-9EF1-D6B684541EFE}" type="presOf" srcId="{9A7E6494-4603-43D8-AE23-4AD6DDD311E1}" destId="{012AD611-F431-4D2C-B510-12A5A405221C}" srcOrd="0" destOrd="0" presId="urn:microsoft.com/office/officeart/2008/layout/HorizontalMultiLevelHierarchy"/>
    <dgm:cxn modelId="{88E5669D-1FD2-49E1-937A-08F5FCEFCAAE}" type="presOf" srcId="{3ACA701D-5EF7-4656-BB91-0AE743A1AA1B}" destId="{8BA283E9-5DCF-4388-A2B8-BA3F82E65046}" srcOrd="0" destOrd="0" presId="urn:microsoft.com/office/officeart/2008/layout/HorizontalMultiLevelHierarchy"/>
    <dgm:cxn modelId="{E6EB9B34-28E1-47CD-B844-4F55E8564FEA}" srcId="{9CEA6731-8B54-4969-9865-C1AD1765C53B}" destId="{00B45247-99B5-42DF-B06C-23D70BC82732}" srcOrd="1" destOrd="0" parTransId="{06AB86A8-5F34-482E-9CDE-702AC26C269D}" sibTransId="{5135E8FA-8E5F-447E-8D2B-E4D82E32C231}"/>
    <dgm:cxn modelId="{6C3A6D01-AD7E-43FC-9680-11C61FD92CE0}" type="presOf" srcId="{E3332530-92C1-4A00-9BCC-3E0A41E50354}" destId="{053604BF-554F-4176-B643-8DF404D716FA}" srcOrd="1" destOrd="0" presId="urn:microsoft.com/office/officeart/2008/layout/HorizontalMultiLevelHierarchy"/>
    <dgm:cxn modelId="{185A958E-F238-4E8A-B2CB-7AB6A7A92DBA}" srcId="{3ACA701D-5EF7-4656-BB91-0AE743A1AA1B}" destId="{A8034B4A-9A2E-4A7E-9F0E-59542CBD0F72}" srcOrd="1" destOrd="0" parTransId="{233EF5A8-F93B-4520-AA83-FCAA69B17236}" sibTransId="{83E0E661-2F91-4114-A383-3FE8C2FB1DFB}"/>
    <dgm:cxn modelId="{F7FECACC-2C20-4941-8242-920A5A4F72F2}" srcId="{9CEA6731-8B54-4969-9865-C1AD1765C53B}" destId="{68F886C8-A0B2-40E5-A263-72E32B652986}" srcOrd="2" destOrd="0" parTransId="{A651E88A-3856-41EF-8222-B92A26A20C1B}" sibTransId="{ED3F161E-C291-43BA-90D4-2912E1D1BC20}"/>
    <dgm:cxn modelId="{7B175370-B7AC-4005-8124-C3ED2393D010}" srcId="{9CEA6731-8B54-4969-9865-C1AD1765C53B}" destId="{AE30E79B-E882-4572-9AED-3ABA93A53221}" srcOrd="3" destOrd="0" parTransId="{B7A16709-78BB-4782-8920-1364BD0FB5E8}" sibTransId="{74034F17-CA2E-46AE-9EF4-FC9C48C85127}"/>
    <dgm:cxn modelId="{844587B4-338A-4B1B-9206-877A54E9630B}" type="presOf" srcId="{B7A16709-78BB-4782-8920-1364BD0FB5E8}" destId="{40E6EE34-8289-4A1F-9136-CC58A2247A77}" srcOrd="0" destOrd="0" presId="urn:microsoft.com/office/officeart/2008/layout/HorizontalMultiLevelHierarchy"/>
    <dgm:cxn modelId="{4701DBAC-2BA1-4D1A-BF84-B4B8A00A1375}" type="presOf" srcId="{939FF093-3C81-4D9E-BFBE-3DADADD7BBDC}" destId="{7D8F9811-3E8A-48BF-9049-98BF9CDEFFF1}" srcOrd="1" destOrd="0" presId="urn:microsoft.com/office/officeart/2008/layout/HorizontalMultiLevelHierarchy"/>
    <dgm:cxn modelId="{5C8080BE-8D06-4454-8608-575707EE9D1E}" srcId="{A8034B4A-9A2E-4A7E-9F0E-59542CBD0F72}" destId="{58A51E35-9290-4C18-B077-2B251DE817D4}" srcOrd="1" destOrd="0" parTransId="{412FD363-EEC8-452C-850A-6FB61A5E5277}" sibTransId="{73E16D11-F3E7-47C4-AD37-5816284E2A60}"/>
    <dgm:cxn modelId="{1E913636-858F-4683-8B17-6FFB055C711B}" type="presOf" srcId="{8D584E89-8FCB-4214-9093-B14309575EC7}" destId="{FF3D68E4-F14F-4425-AFAE-E2225AC8DA68}" srcOrd="0" destOrd="0" presId="urn:microsoft.com/office/officeart/2008/layout/HorizontalMultiLevelHierarchy"/>
    <dgm:cxn modelId="{C86C06FD-8F4E-4309-B769-26ABA84CAC81}" type="presOf" srcId="{1256617A-6D5F-4229-A368-D1FDFEA9965D}" destId="{3F0D3A14-628E-48B9-A61E-97B7D4C74EA1}" srcOrd="1" destOrd="0" presId="urn:microsoft.com/office/officeart/2008/layout/HorizontalMultiLevelHierarchy"/>
    <dgm:cxn modelId="{F5AAA25E-9010-40E0-A4ED-0BD4E53B939B}" type="presOf" srcId="{06AB86A8-5F34-482E-9CDE-702AC26C269D}" destId="{60B17E5D-E0A1-4FB9-A28F-AAE55EC32D73}" srcOrd="0" destOrd="0" presId="urn:microsoft.com/office/officeart/2008/layout/HorizontalMultiLevelHierarchy"/>
    <dgm:cxn modelId="{DA420594-DEEF-4E9F-B694-57B2F91E4139}" type="presOf" srcId="{ED690B9A-FC44-4401-B799-A7242E67D263}" destId="{75F9DBCB-B27F-47F2-9F9D-7F7BBEC1757D}" srcOrd="0" destOrd="0" presId="urn:microsoft.com/office/officeart/2008/layout/HorizontalMultiLevelHierarchy"/>
    <dgm:cxn modelId="{80D9166D-43F4-460F-B4F4-F1BF4FFE40C0}" type="presOf" srcId="{412FD363-EEC8-452C-850A-6FB61A5E5277}" destId="{24EB2C5D-CF89-4FDE-AD23-88E51CB84606}" srcOrd="0" destOrd="0" presId="urn:microsoft.com/office/officeart/2008/layout/HorizontalMultiLevelHierarchy"/>
    <dgm:cxn modelId="{F224197E-F41D-499C-9AC3-40069F9287ED}" type="presOf" srcId="{233EF5A8-F93B-4520-AA83-FCAA69B17236}" destId="{BB709DEA-AC84-461A-8428-A9C90B3A195E}" srcOrd="1" destOrd="0" presId="urn:microsoft.com/office/officeart/2008/layout/HorizontalMultiLevelHierarchy"/>
    <dgm:cxn modelId="{2152163B-8883-4912-84D2-15CAF0E944DC}" type="presOf" srcId="{412FD363-EEC8-452C-850A-6FB61A5E5277}" destId="{BD3171F6-A7F5-460B-8C25-60B211B3A636}" srcOrd="1" destOrd="0" presId="urn:microsoft.com/office/officeart/2008/layout/HorizontalMultiLevelHierarchy"/>
    <dgm:cxn modelId="{E9B74743-D4CE-44A6-AC74-0D86BDF865BB}" type="presOf" srcId="{1256617A-6D5F-4229-A368-D1FDFEA9965D}" destId="{8C5422DF-70C6-4400-9ED8-56641959A74A}" srcOrd="0" destOrd="0" presId="urn:microsoft.com/office/officeart/2008/layout/HorizontalMultiLevelHierarchy"/>
    <dgm:cxn modelId="{1F71044A-F3BC-4873-A744-C2700F6900D8}" type="presParOf" srcId="{F2CF53AC-F1AD-4F52-8056-94005B6D4D3B}" destId="{992152E5-0902-43FC-B93D-B350AE4F634C}" srcOrd="0" destOrd="0" presId="urn:microsoft.com/office/officeart/2008/layout/HorizontalMultiLevelHierarchy"/>
    <dgm:cxn modelId="{3F6773FE-39CF-4009-9919-535C932725C6}" type="presParOf" srcId="{992152E5-0902-43FC-B93D-B350AE4F634C}" destId="{8BA283E9-5DCF-4388-A2B8-BA3F82E65046}" srcOrd="0" destOrd="0" presId="urn:microsoft.com/office/officeart/2008/layout/HorizontalMultiLevelHierarchy"/>
    <dgm:cxn modelId="{2386B06F-4029-4C8A-A3A9-1D74ED329F18}" type="presParOf" srcId="{992152E5-0902-43FC-B93D-B350AE4F634C}" destId="{FFA0774A-0DA7-4C52-8AE9-D1CF5255A663}" srcOrd="1" destOrd="0" presId="urn:microsoft.com/office/officeart/2008/layout/HorizontalMultiLevelHierarchy"/>
    <dgm:cxn modelId="{88DCBA03-E974-4ABF-B900-AD00C1D92225}" type="presParOf" srcId="{FFA0774A-0DA7-4C52-8AE9-D1CF5255A663}" destId="{3F233E21-CB9D-4C84-B91A-5AD1B228E345}" srcOrd="0" destOrd="0" presId="urn:microsoft.com/office/officeart/2008/layout/HorizontalMultiLevelHierarchy"/>
    <dgm:cxn modelId="{BE6E2036-5CB5-44B9-A7E2-AA397C422E70}" type="presParOf" srcId="{3F233E21-CB9D-4C84-B91A-5AD1B228E345}" destId="{91D3180A-E82F-4F17-B568-26659927FEBC}" srcOrd="0" destOrd="0" presId="urn:microsoft.com/office/officeart/2008/layout/HorizontalMultiLevelHierarchy"/>
    <dgm:cxn modelId="{B7F3E342-6F8C-446C-9683-70477C353A14}" type="presParOf" srcId="{FFA0774A-0DA7-4C52-8AE9-D1CF5255A663}" destId="{48998A8A-68D6-43BB-9879-760B875043EF}" srcOrd="1" destOrd="0" presId="urn:microsoft.com/office/officeart/2008/layout/HorizontalMultiLevelHierarchy"/>
    <dgm:cxn modelId="{8D8761E2-3CFF-42FE-B60A-90A5F0F584BE}" type="presParOf" srcId="{48998A8A-68D6-43BB-9879-760B875043EF}" destId="{C7C06ADD-9222-42D1-A874-D0E3D1536EC7}" srcOrd="0" destOrd="0" presId="urn:microsoft.com/office/officeart/2008/layout/HorizontalMultiLevelHierarchy"/>
    <dgm:cxn modelId="{C842266C-D25D-480B-A077-7E9257A0A39B}" type="presParOf" srcId="{48998A8A-68D6-43BB-9879-760B875043EF}" destId="{14327023-B72B-4695-9F29-FE61C08244A3}" srcOrd="1" destOrd="0" presId="urn:microsoft.com/office/officeart/2008/layout/HorizontalMultiLevelHierarchy"/>
    <dgm:cxn modelId="{09A1AA13-E619-4403-8523-3F01B696D660}" type="presParOf" srcId="{14327023-B72B-4695-9F29-FE61C08244A3}" destId="{755D5BF7-630F-42DE-88D6-A617EDF07935}" srcOrd="0" destOrd="0" presId="urn:microsoft.com/office/officeart/2008/layout/HorizontalMultiLevelHierarchy"/>
    <dgm:cxn modelId="{944DAAB0-826C-469F-8A72-F5583DD48D90}" type="presParOf" srcId="{755D5BF7-630F-42DE-88D6-A617EDF07935}" destId="{82F69A88-7BDB-4587-9303-7BBBFE59DD88}" srcOrd="0" destOrd="0" presId="urn:microsoft.com/office/officeart/2008/layout/HorizontalMultiLevelHierarchy"/>
    <dgm:cxn modelId="{11A711B6-18A6-4099-815C-E8DD9EB89213}" type="presParOf" srcId="{14327023-B72B-4695-9F29-FE61C08244A3}" destId="{3A5F7ABB-C9BE-4DE8-9343-29CB01FEF8B5}" srcOrd="1" destOrd="0" presId="urn:microsoft.com/office/officeart/2008/layout/HorizontalMultiLevelHierarchy"/>
    <dgm:cxn modelId="{4BB294ED-A394-4722-9D23-2A75DE284D94}" type="presParOf" srcId="{3A5F7ABB-C9BE-4DE8-9343-29CB01FEF8B5}" destId="{B62E6151-A0D9-4BDB-BB79-97509F871483}" srcOrd="0" destOrd="0" presId="urn:microsoft.com/office/officeart/2008/layout/HorizontalMultiLevelHierarchy"/>
    <dgm:cxn modelId="{2CB258B3-3E0C-4DA0-A7DC-72F376927CBC}" type="presParOf" srcId="{3A5F7ABB-C9BE-4DE8-9343-29CB01FEF8B5}" destId="{D7E950D7-2078-4E93-B4A5-44AA35D6FCCC}" srcOrd="1" destOrd="0" presId="urn:microsoft.com/office/officeart/2008/layout/HorizontalMultiLevelHierarchy"/>
    <dgm:cxn modelId="{2A6F7C54-4A84-4807-8303-003E5DD21018}" type="presParOf" srcId="{14327023-B72B-4695-9F29-FE61C08244A3}" destId="{60B17E5D-E0A1-4FB9-A28F-AAE55EC32D73}" srcOrd="2" destOrd="0" presId="urn:microsoft.com/office/officeart/2008/layout/HorizontalMultiLevelHierarchy"/>
    <dgm:cxn modelId="{1F7BEDD9-E50E-462F-8BE4-4DCB9B086868}" type="presParOf" srcId="{60B17E5D-E0A1-4FB9-A28F-AAE55EC32D73}" destId="{F648E286-12CD-458B-AA54-FFBA48D57795}" srcOrd="0" destOrd="0" presId="urn:microsoft.com/office/officeart/2008/layout/HorizontalMultiLevelHierarchy"/>
    <dgm:cxn modelId="{57D237EF-0397-49D8-B02D-96A0D0059943}" type="presParOf" srcId="{14327023-B72B-4695-9F29-FE61C08244A3}" destId="{7B33721C-5D5E-4419-B0F7-F52B2A8A624F}" srcOrd="3" destOrd="0" presId="urn:microsoft.com/office/officeart/2008/layout/HorizontalMultiLevelHierarchy"/>
    <dgm:cxn modelId="{F159BA37-DCB1-4148-9DB4-DBB5AD34924B}" type="presParOf" srcId="{7B33721C-5D5E-4419-B0F7-F52B2A8A624F}" destId="{F35FC837-4B79-441A-AD20-76768EF567BD}" srcOrd="0" destOrd="0" presId="urn:microsoft.com/office/officeart/2008/layout/HorizontalMultiLevelHierarchy"/>
    <dgm:cxn modelId="{68260DEA-9AC9-4564-A714-1B0B210111B2}" type="presParOf" srcId="{7B33721C-5D5E-4419-B0F7-F52B2A8A624F}" destId="{45A4B886-E2CE-4C74-8170-D8CA4D2C0598}" srcOrd="1" destOrd="0" presId="urn:microsoft.com/office/officeart/2008/layout/HorizontalMultiLevelHierarchy"/>
    <dgm:cxn modelId="{B66FE8DE-E175-45EC-AFAA-A7DCBA0B1A26}" type="presParOf" srcId="{14327023-B72B-4695-9F29-FE61C08244A3}" destId="{56C0145C-0D80-455F-B2C4-5F75C3D89DAB}" srcOrd="4" destOrd="0" presId="urn:microsoft.com/office/officeart/2008/layout/HorizontalMultiLevelHierarchy"/>
    <dgm:cxn modelId="{F1ABA5B8-1276-42C3-A31A-94B229AE1FCC}" type="presParOf" srcId="{56C0145C-0D80-455F-B2C4-5F75C3D89DAB}" destId="{2EA2FBD1-7ABC-4503-8B8F-0F9DC9007FB7}" srcOrd="0" destOrd="0" presId="urn:microsoft.com/office/officeart/2008/layout/HorizontalMultiLevelHierarchy"/>
    <dgm:cxn modelId="{81D9752C-A594-4062-9804-F4E8E6862843}" type="presParOf" srcId="{14327023-B72B-4695-9F29-FE61C08244A3}" destId="{24575CCF-F97E-4D04-81F7-F294440A8C20}" srcOrd="5" destOrd="0" presId="urn:microsoft.com/office/officeart/2008/layout/HorizontalMultiLevelHierarchy"/>
    <dgm:cxn modelId="{9EA378D3-A785-4B7B-9D20-8DBD85D036F8}" type="presParOf" srcId="{24575CCF-F97E-4D04-81F7-F294440A8C20}" destId="{F856E14A-D4F4-4D4F-B775-15D84D90B8FA}" srcOrd="0" destOrd="0" presId="urn:microsoft.com/office/officeart/2008/layout/HorizontalMultiLevelHierarchy"/>
    <dgm:cxn modelId="{065BB2E9-0D68-434A-9604-8C7384B264E5}" type="presParOf" srcId="{24575CCF-F97E-4D04-81F7-F294440A8C20}" destId="{8C837632-BEA5-495E-8547-1A004511F342}" srcOrd="1" destOrd="0" presId="urn:microsoft.com/office/officeart/2008/layout/HorizontalMultiLevelHierarchy"/>
    <dgm:cxn modelId="{B1A77ED9-035B-4943-8715-83029412E4E5}" type="presParOf" srcId="{14327023-B72B-4695-9F29-FE61C08244A3}" destId="{40E6EE34-8289-4A1F-9136-CC58A2247A77}" srcOrd="6" destOrd="0" presId="urn:microsoft.com/office/officeart/2008/layout/HorizontalMultiLevelHierarchy"/>
    <dgm:cxn modelId="{94EA569E-DADC-4837-848A-05F36D0A70E7}" type="presParOf" srcId="{40E6EE34-8289-4A1F-9136-CC58A2247A77}" destId="{34875653-20D5-453B-9969-227FB139FEAB}" srcOrd="0" destOrd="0" presId="urn:microsoft.com/office/officeart/2008/layout/HorizontalMultiLevelHierarchy"/>
    <dgm:cxn modelId="{DAC05341-4880-4953-9830-6022D35A14B3}" type="presParOf" srcId="{14327023-B72B-4695-9F29-FE61C08244A3}" destId="{78C5BEE3-58F9-42B3-B275-6618905C348E}" srcOrd="7" destOrd="0" presId="urn:microsoft.com/office/officeart/2008/layout/HorizontalMultiLevelHierarchy"/>
    <dgm:cxn modelId="{4751B06C-2A25-44C0-B000-59CAFE27057B}" type="presParOf" srcId="{78C5BEE3-58F9-42B3-B275-6618905C348E}" destId="{667509EB-603A-4837-9F0F-4764832DF5CA}" srcOrd="0" destOrd="0" presId="urn:microsoft.com/office/officeart/2008/layout/HorizontalMultiLevelHierarchy"/>
    <dgm:cxn modelId="{FC3291D2-BE6F-4A43-805F-6F6E8A26BB5B}" type="presParOf" srcId="{78C5BEE3-58F9-42B3-B275-6618905C348E}" destId="{138892D0-639B-4653-B184-8B95105289C4}" srcOrd="1" destOrd="0" presId="urn:microsoft.com/office/officeart/2008/layout/HorizontalMultiLevelHierarchy"/>
    <dgm:cxn modelId="{9DCD82CD-B02C-45C7-8879-D44CB916C6FE}" type="presParOf" srcId="{14327023-B72B-4695-9F29-FE61C08244A3}" destId="{CBC2EA90-FEFB-46E0-A943-6DE2CF73DF7B}" srcOrd="8" destOrd="0" presId="urn:microsoft.com/office/officeart/2008/layout/HorizontalMultiLevelHierarchy"/>
    <dgm:cxn modelId="{D8066EF0-5C90-4F69-AED3-E963999AD315}" type="presParOf" srcId="{CBC2EA90-FEFB-46E0-A943-6DE2CF73DF7B}" destId="{7D8F9811-3E8A-48BF-9049-98BF9CDEFFF1}" srcOrd="0" destOrd="0" presId="urn:microsoft.com/office/officeart/2008/layout/HorizontalMultiLevelHierarchy"/>
    <dgm:cxn modelId="{8A5D8936-14B3-4D9E-9D07-5A3D6E652D66}" type="presParOf" srcId="{14327023-B72B-4695-9F29-FE61C08244A3}" destId="{F02DAB53-19F5-4DB2-BCE2-C9A6A89B2A67}" srcOrd="9" destOrd="0" presId="urn:microsoft.com/office/officeart/2008/layout/HorizontalMultiLevelHierarchy"/>
    <dgm:cxn modelId="{ADA53C61-0B6F-4A75-9DBE-11C28FB63B5A}" type="presParOf" srcId="{F02DAB53-19F5-4DB2-BCE2-C9A6A89B2A67}" destId="{14A604AA-2248-47A4-904B-9575CEBF28B6}" srcOrd="0" destOrd="0" presId="urn:microsoft.com/office/officeart/2008/layout/HorizontalMultiLevelHierarchy"/>
    <dgm:cxn modelId="{CA5FD0EA-5EBE-4C30-A510-89EC0D5E6C05}" type="presParOf" srcId="{F02DAB53-19F5-4DB2-BCE2-C9A6A89B2A67}" destId="{B4A28CD4-6FED-4DC8-AA65-77B54AC737FA}" srcOrd="1" destOrd="0" presId="urn:microsoft.com/office/officeart/2008/layout/HorizontalMultiLevelHierarchy"/>
    <dgm:cxn modelId="{448FDC2E-94ED-402E-B073-A1675A7D424B}" type="presParOf" srcId="{FFA0774A-0DA7-4C52-8AE9-D1CF5255A663}" destId="{9D8B92E9-9FAF-4037-A3B6-4610A413F725}" srcOrd="2" destOrd="0" presId="urn:microsoft.com/office/officeart/2008/layout/HorizontalMultiLevelHierarchy"/>
    <dgm:cxn modelId="{60951F4E-B40C-4F41-9328-84039D03E81E}" type="presParOf" srcId="{9D8B92E9-9FAF-4037-A3B6-4610A413F725}" destId="{BB709DEA-AC84-461A-8428-A9C90B3A195E}" srcOrd="0" destOrd="0" presId="urn:microsoft.com/office/officeart/2008/layout/HorizontalMultiLevelHierarchy"/>
    <dgm:cxn modelId="{7C19DC55-3599-4538-9220-619C3731B7E3}" type="presParOf" srcId="{FFA0774A-0DA7-4C52-8AE9-D1CF5255A663}" destId="{D8D7B661-0CCC-44A7-A2CE-23ED084397A9}" srcOrd="3" destOrd="0" presId="urn:microsoft.com/office/officeart/2008/layout/HorizontalMultiLevelHierarchy"/>
    <dgm:cxn modelId="{3AAA157B-78F5-43A8-8E53-A8C7A5F592B2}" type="presParOf" srcId="{D8D7B661-0CCC-44A7-A2CE-23ED084397A9}" destId="{96CB39B3-7A8B-4AE1-8220-B243E6B3E79E}" srcOrd="0" destOrd="0" presId="urn:microsoft.com/office/officeart/2008/layout/HorizontalMultiLevelHierarchy"/>
    <dgm:cxn modelId="{8E3838C4-ED06-4A2E-9372-54BC4D34FF2C}" type="presParOf" srcId="{D8D7B661-0CCC-44A7-A2CE-23ED084397A9}" destId="{2DFDCF09-8351-486B-B9C7-32D98486F0BD}" srcOrd="1" destOrd="0" presId="urn:microsoft.com/office/officeart/2008/layout/HorizontalMultiLevelHierarchy"/>
    <dgm:cxn modelId="{1A2CAD1A-BEBE-4FA9-8E02-B5C660D128E0}" type="presParOf" srcId="{2DFDCF09-8351-486B-B9C7-32D98486F0BD}" destId="{8C5422DF-70C6-4400-9ED8-56641959A74A}" srcOrd="0" destOrd="0" presId="urn:microsoft.com/office/officeart/2008/layout/HorizontalMultiLevelHierarchy"/>
    <dgm:cxn modelId="{1A3E0973-2CB5-4891-BBD7-1F600B2BAB55}" type="presParOf" srcId="{8C5422DF-70C6-4400-9ED8-56641959A74A}" destId="{3F0D3A14-628E-48B9-A61E-97B7D4C74EA1}" srcOrd="0" destOrd="0" presId="urn:microsoft.com/office/officeart/2008/layout/HorizontalMultiLevelHierarchy"/>
    <dgm:cxn modelId="{D85F2B5E-B4C0-40B1-AA8D-6F765AC3B26F}" type="presParOf" srcId="{2DFDCF09-8351-486B-B9C7-32D98486F0BD}" destId="{339493E8-C3DF-4677-B59F-463EA1FB464A}" srcOrd="1" destOrd="0" presId="urn:microsoft.com/office/officeart/2008/layout/HorizontalMultiLevelHierarchy"/>
    <dgm:cxn modelId="{983C097F-033A-4C56-90CB-B31959F51355}" type="presParOf" srcId="{339493E8-C3DF-4677-B59F-463EA1FB464A}" destId="{AB48D5E8-5EF1-4045-8108-0450FF205976}" srcOrd="0" destOrd="0" presId="urn:microsoft.com/office/officeart/2008/layout/HorizontalMultiLevelHierarchy"/>
    <dgm:cxn modelId="{7CFA0392-6541-4617-9D22-5D47EFA634FE}" type="presParOf" srcId="{339493E8-C3DF-4677-B59F-463EA1FB464A}" destId="{B8D90D27-1292-469B-AA8A-CD360A1AD45D}" srcOrd="1" destOrd="0" presId="urn:microsoft.com/office/officeart/2008/layout/HorizontalMultiLevelHierarchy"/>
    <dgm:cxn modelId="{50031151-C53E-4A3B-A7AA-237ED20D5224}" type="presParOf" srcId="{B8D90D27-1292-469B-AA8A-CD360A1AD45D}" destId="{3FB57CEA-4BA5-43B2-A308-612AFCC05C24}" srcOrd="0" destOrd="0" presId="urn:microsoft.com/office/officeart/2008/layout/HorizontalMultiLevelHierarchy"/>
    <dgm:cxn modelId="{40204FD2-BC90-4E9F-AF39-370A6845F3C7}" type="presParOf" srcId="{3FB57CEA-4BA5-43B2-A308-612AFCC05C24}" destId="{399B5FF0-3AB5-403E-9454-8F47B48B70F3}" srcOrd="0" destOrd="0" presId="urn:microsoft.com/office/officeart/2008/layout/HorizontalMultiLevelHierarchy"/>
    <dgm:cxn modelId="{EB381630-2CC1-409A-94CA-DFD3507C4FFF}" type="presParOf" srcId="{B8D90D27-1292-469B-AA8A-CD360A1AD45D}" destId="{EA501758-393E-4E90-8F9F-A4A97E935333}" srcOrd="1" destOrd="0" presId="urn:microsoft.com/office/officeart/2008/layout/HorizontalMultiLevelHierarchy"/>
    <dgm:cxn modelId="{A07D1BF5-610F-489A-9ACF-6F60E4644E14}" type="presParOf" srcId="{EA501758-393E-4E90-8F9F-A4A97E935333}" destId="{75F9DBCB-B27F-47F2-9F9D-7F7BBEC1757D}" srcOrd="0" destOrd="0" presId="urn:microsoft.com/office/officeart/2008/layout/HorizontalMultiLevelHierarchy"/>
    <dgm:cxn modelId="{DE1F153F-D68A-4C79-AA24-F4F8BB35EFEC}" type="presParOf" srcId="{EA501758-393E-4E90-8F9F-A4A97E935333}" destId="{BE2A06E1-3C49-4D21-9574-85AA05214E15}" srcOrd="1" destOrd="0" presId="urn:microsoft.com/office/officeart/2008/layout/HorizontalMultiLevelHierarchy"/>
    <dgm:cxn modelId="{7C268031-D946-4186-A943-304B9DBB7BDF}" type="presParOf" srcId="{B8D90D27-1292-469B-AA8A-CD360A1AD45D}" destId="{5A570F26-9822-4495-AC63-047A7F683F42}" srcOrd="2" destOrd="0" presId="urn:microsoft.com/office/officeart/2008/layout/HorizontalMultiLevelHierarchy"/>
    <dgm:cxn modelId="{C2596FA5-50C5-43F2-AB8B-EFEAB2979F3E}" type="presParOf" srcId="{5A570F26-9822-4495-AC63-047A7F683F42}" destId="{F5201E07-B096-4FD7-AA70-28332F19DEF2}" srcOrd="0" destOrd="0" presId="urn:microsoft.com/office/officeart/2008/layout/HorizontalMultiLevelHierarchy"/>
    <dgm:cxn modelId="{C8592B76-E438-40B1-8E5C-BDE9658869FD}" type="presParOf" srcId="{B8D90D27-1292-469B-AA8A-CD360A1AD45D}" destId="{5A3FDDBF-333C-4870-B197-7DC36D990C57}" srcOrd="3" destOrd="0" presId="urn:microsoft.com/office/officeart/2008/layout/HorizontalMultiLevelHierarchy"/>
    <dgm:cxn modelId="{4E1B0512-FB4B-421B-BDE8-DB6F278242D7}" type="presParOf" srcId="{5A3FDDBF-333C-4870-B197-7DC36D990C57}" destId="{012AD611-F431-4D2C-B510-12A5A405221C}" srcOrd="0" destOrd="0" presId="urn:microsoft.com/office/officeart/2008/layout/HorizontalMultiLevelHierarchy"/>
    <dgm:cxn modelId="{D1F1E0A7-FA52-49CD-9389-9C4AA789B41A}" type="presParOf" srcId="{5A3FDDBF-333C-4870-B197-7DC36D990C57}" destId="{65304E43-9182-45C5-90EF-586D88CA090F}" srcOrd="1" destOrd="0" presId="urn:microsoft.com/office/officeart/2008/layout/HorizontalMultiLevelHierarchy"/>
    <dgm:cxn modelId="{10B931AD-7AE8-47A4-B4DC-D4C42CB3A1E4}" type="presParOf" srcId="{B8D90D27-1292-469B-AA8A-CD360A1AD45D}" destId="{A2E9BFDF-EC84-43FD-B78E-E6C85931A73C}" srcOrd="4" destOrd="0" presId="urn:microsoft.com/office/officeart/2008/layout/HorizontalMultiLevelHierarchy"/>
    <dgm:cxn modelId="{E167DC97-7AA2-4AEA-9800-FEB12F1E5714}" type="presParOf" srcId="{A2E9BFDF-EC84-43FD-B78E-E6C85931A73C}" destId="{D1DEA1C0-8577-4952-ADC2-ADD5BA1234E7}" srcOrd="0" destOrd="0" presId="urn:microsoft.com/office/officeart/2008/layout/HorizontalMultiLevelHierarchy"/>
    <dgm:cxn modelId="{CBA9C6A2-0013-46EF-A29B-4E3F23FEBDD7}" type="presParOf" srcId="{B8D90D27-1292-469B-AA8A-CD360A1AD45D}" destId="{CB1988F2-8393-4FF2-B3E8-DDE36CD2D029}" srcOrd="5" destOrd="0" presId="urn:microsoft.com/office/officeart/2008/layout/HorizontalMultiLevelHierarchy"/>
    <dgm:cxn modelId="{E42447B8-4117-4797-B211-B47FBEE58B36}" type="presParOf" srcId="{CB1988F2-8393-4FF2-B3E8-DDE36CD2D029}" destId="{8D712FEF-E03D-40B4-8B61-561E970A7904}" srcOrd="0" destOrd="0" presId="urn:microsoft.com/office/officeart/2008/layout/HorizontalMultiLevelHierarchy"/>
    <dgm:cxn modelId="{3FB4DF67-03EE-44BF-8ACB-1F1DDA046FFD}" type="presParOf" srcId="{CB1988F2-8393-4FF2-B3E8-DDE36CD2D029}" destId="{61919421-1E95-47DA-B477-AC17E7093EB2}" srcOrd="1" destOrd="0" presId="urn:microsoft.com/office/officeart/2008/layout/HorizontalMultiLevelHierarchy"/>
    <dgm:cxn modelId="{A913B5DF-76FA-4995-A113-0788B7A09426}" type="presParOf" srcId="{2DFDCF09-8351-486B-B9C7-32D98486F0BD}" destId="{24EB2C5D-CF89-4FDE-AD23-88E51CB84606}" srcOrd="2" destOrd="0" presId="urn:microsoft.com/office/officeart/2008/layout/HorizontalMultiLevelHierarchy"/>
    <dgm:cxn modelId="{CD141B1E-0872-4017-AAED-CD33E388CBAF}" type="presParOf" srcId="{24EB2C5D-CF89-4FDE-AD23-88E51CB84606}" destId="{BD3171F6-A7F5-460B-8C25-60B211B3A636}" srcOrd="0" destOrd="0" presId="urn:microsoft.com/office/officeart/2008/layout/HorizontalMultiLevelHierarchy"/>
    <dgm:cxn modelId="{DE1E499C-E36A-4B27-83F3-559E0C90C70A}" type="presParOf" srcId="{2DFDCF09-8351-486B-B9C7-32D98486F0BD}" destId="{B24C701D-27C5-48FE-8624-A613247F5EA2}" srcOrd="3" destOrd="0" presId="urn:microsoft.com/office/officeart/2008/layout/HorizontalMultiLevelHierarchy"/>
    <dgm:cxn modelId="{902676F0-7DF3-4D45-947F-0766CC79E446}" type="presParOf" srcId="{B24C701D-27C5-48FE-8624-A613247F5EA2}" destId="{BCF3CCCD-3FA4-4116-A555-B35B0B2FC9F1}" srcOrd="0" destOrd="0" presId="urn:microsoft.com/office/officeart/2008/layout/HorizontalMultiLevelHierarchy"/>
    <dgm:cxn modelId="{18339541-5B67-4BBB-AAC0-B5AA4C391021}" type="presParOf" srcId="{B24C701D-27C5-48FE-8624-A613247F5EA2}" destId="{DA656734-7E02-4649-AFCB-67F9173A6F8F}" srcOrd="1" destOrd="0" presId="urn:microsoft.com/office/officeart/2008/layout/HorizontalMultiLevelHierarchy"/>
    <dgm:cxn modelId="{1B9710A8-2C3F-4AA4-877F-827C498E2430}" type="presParOf" srcId="{2DFDCF09-8351-486B-B9C7-32D98486F0BD}" destId="{A4B965F3-C557-419A-BCF5-B8E271434521}" srcOrd="4" destOrd="0" presId="urn:microsoft.com/office/officeart/2008/layout/HorizontalMultiLevelHierarchy"/>
    <dgm:cxn modelId="{DA62B9E5-0C19-436A-B97A-EF099554015B}" type="presParOf" srcId="{A4B965F3-C557-419A-BCF5-B8E271434521}" destId="{D04C8B67-DAD2-44D5-BA0E-7F064525C8BF}" srcOrd="0" destOrd="0" presId="urn:microsoft.com/office/officeart/2008/layout/HorizontalMultiLevelHierarchy"/>
    <dgm:cxn modelId="{8EE2D928-0128-4A9E-BDC4-A915957A3093}" type="presParOf" srcId="{2DFDCF09-8351-486B-B9C7-32D98486F0BD}" destId="{C1BC41C5-B2B5-4663-B737-31328FED442C}" srcOrd="5" destOrd="0" presId="urn:microsoft.com/office/officeart/2008/layout/HorizontalMultiLevelHierarchy"/>
    <dgm:cxn modelId="{BC5A26DF-2BEC-4DA7-A213-C421D415977B}" type="presParOf" srcId="{C1BC41C5-B2B5-4663-B737-31328FED442C}" destId="{D8742136-F281-4994-9CFB-6F06FBADD374}" srcOrd="0" destOrd="0" presId="urn:microsoft.com/office/officeart/2008/layout/HorizontalMultiLevelHierarchy"/>
    <dgm:cxn modelId="{FA031D37-4B0C-4DB6-B5DC-FC92D4F8F9F4}" type="presParOf" srcId="{C1BC41C5-B2B5-4663-B737-31328FED442C}" destId="{424A5F6A-2C18-4BE6-97CC-6F12488F731B}" srcOrd="1" destOrd="0" presId="urn:microsoft.com/office/officeart/2008/layout/HorizontalMultiLevelHierarchy"/>
    <dgm:cxn modelId="{36E639B1-CAA5-4BB7-A5C1-A7C6D7E62EDA}" type="presParOf" srcId="{2DFDCF09-8351-486B-B9C7-32D98486F0BD}" destId="{D9999293-D279-4E02-9336-9207D5D5A694}" srcOrd="6" destOrd="0" presId="urn:microsoft.com/office/officeart/2008/layout/HorizontalMultiLevelHierarchy"/>
    <dgm:cxn modelId="{BBEB7805-F1A3-4D2B-9470-DBEEF9794C83}" type="presParOf" srcId="{D9999293-D279-4E02-9336-9207D5D5A694}" destId="{1FBB8463-BA18-4E75-8A6F-6DFE4C04A6AE}" srcOrd="0" destOrd="0" presId="urn:microsoft.com/office/officeart/2008/layout/HorizontalMultiLevelHierarchy"/>
    <dgm:cxn modelId="{529E4545-126C-49E2-8C77-F5076E3F9D6E}" type="presParOf" srcId="{2DFDCF09-8351-486B-B9C7-32D98486F0BD}" destId="{DA799ACD-60E4-4143-A1ED-9F6D205052B3}" srcOrd="7" destOrd="0" presId="urn:microsoft.com/office/officeart/2008/layout/HorizontalMultiLevelHierarchy"/>
    <dgm:cxn modelId="{D9DA7D46-C17E-421A-B780-6BD639B8ED42}" type="presParOf" srcId="{DA799ACD-60E4-4143-A1ED-9F6D205052B3}" destId="{EFE00F6A-3152-4C47-9783-EBEBD1CD0911}" srcOrd="0" destOrd="0" presId="urn:microsoft.com/office/officeart/2008/layout/HorizontalMultiLevelHierarchy"/>
    <dgm:cxn modelId="{D7B980B7-5C28-429A-A657-63171BE17BFD}" type="presParOf" srcId="{DA799ACD-60E4-4143-A1ED-9F6D205052B3}" destId="{185FF384-117A-4DE5-8518-BFE11F7D284A}" srcOrd="1" destOrd="0" presId="urn:microsoft.com/office/officeart/2008/layout/HorizontalMultiLevelHierarchy"/>
    <dgm:cxn modelId="{C34DBD26-A2B7-4957-843B-23FAF4352F51}" type="presParOf" srcId="{FFA0774A-0DA7-4C52-8AE9-D1CF5255A663}" destId="{487E716A-2CA8-46FD-8CF8-F5AC3715272A}" srcOrd="4" destOrd="0" presId="urn:microsoft.com/office/officeart/2008/layout/HorizontalMultiLevelHierarchy"/>
    <dgm:cxn modelId="{3F2C7760-AFBA-4C3F-98E7-321C6FF2C428}" type="presParOf" srcId="{487E716A-2CA8-46FD-8CF8-F5AC3715272A}" destId="{053604BF-554F-4176-B643-8DF404D716FA}" srcOrd="0" destOrd="0" presId="urn:microsoft.com/office/officeart/2008/layout/HorizontalMultiLevelHierarchy"/>
    <dgm:cxn modelId="{00D9460D-4EB4-472D-9D84-FC32CB46226A}" type="presParOf" srcId="{FFA0774A-0DA7-4C52-8AE9-D1CF5255A663}" destId="{E1261C55-4180-4E27-9204-6EEB1D8DF0D4}" srcOrd="5" destOrd="0" presId="urn:microsoft.com/office/officeart/2008/layout/HorizontalMultiLevelHierarchy"/>
    <dgm:cxn modelId="{E77D8FF6-6574-4FE9-9AD7-313EB2A8C534}" type="presParOf" srcId="{E1261C55-4180-4E27-9204-6EEB1D8DF0D4}" destId="{FF3D68E4-F14F-4425-AFAE-E2225AC8DA68}" srcOrd="0" destOrd="0" presId="urn:microsoft.com/office/officeart/2008/layout/HorizontalMultiLevelHierarchy"/>
    <dgm:cxn modelId="{3AD9BEAD-16FD-418C-9726-6FE2F0CB9629}" type="presParOf" srcId="{E1261C55-4180-4E27-9204-6EEB1D8DF0D4}" destId="{1643BCCA-DD93-41FC-B3ED-331A057FB1EF}"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24C1FF-8917-4C8C-8627-B7C3755FD5AB}"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s-ES"/>
        </a:p>
      </dgm:t>
    </dgm:pt>
    <dgm:pt modelId="{3140E8C2-998A-4BC4-BEC3-DB4D778BCD7C}">
      <dgm:prSet custT="1">
        <dgm:style>
          <a:lnRef idx="1">
            <a:schemeClr val="accent1"/>
          </a:lnRef>
          <a:fillRef idx="2">
            <a:schemeClr val="accent1"/>
          </a:fillRef>
          <a:effectRef idx="1">
            <a:schemeClr val="accent1"/>
          </a:effectRef>
          <a:fontRef idx="minor">
            <a:schemeClr val="dk1"/>
          </a:fontRef>
        </dgm:style>
      </dgm:prSet>
      <dgm:spPr>
        <a:effectLst>
          <a:glow rad="101600">
            <a:schemeClr val="accent1">
              <a:satMod val="175000"/>
              <a:alpha val="40000"/>
            </a:schemeClr>
          </a:glow>
        </a:effectLst>
      </dgm:spPr>
      <dgm:t>
        <a:bodyPr/>
        <a:lstStyle/>
        <a:p>
          <a:pPr algn="just"/>
          <a:r>
            <a:rPr lang="es-EC" sz="1400" dirty="0" smtClean="0">
              <a:latin typeface="Calisto MT" panose="02040603050505030304" pitchFamily="18" charset="0"/>
            </a:rPr>
            <a:t>En cuando a la empleabilidad se puede mencionar que no existe el Departamento de Gestión de Riesgos en algunas instituciones, lo que genera que empleados encargados de otras áreas se ocupen de dichas actividades, en cambio las empresas que cuentan con este departamento, son representadas por profesionales graduados en otras especialidades, con conocimientos básicos en cuanto a gestión de riesgos, lo que genera una demanda insatisfecha de especialistas en este campo</a:t>
          </a:r>
          <a:r>
            <a:rPr lang="es-EC" sz="1400" dirty="0" smtClean="0"/>
            <a:t>.</a:t>
          </a:r>
          <a:endParaRPr lang="es-EC" sz="1400" dirty="0"/>
        </a:p>
      </dgm:t>
    </dgm:pt>
    <dgm:pt modelId="{0C97BA11-D496-4728-9FCB-B36B626556C1}" type="parTrans" cxnId="{7B44BCA9-9714-4912-9E60-D6D6147F65EA}">
      <dgm:prSet/>
      <dgm:spPr/>
      <dgm:t>
        <a:bodyPr/>
        <a:lstStyle/>
        <a:p>
          <a:endParaRPr lang="es-ES"/>
        </a:p>
      </dgm:t>
    </dgm:pt>
    <dgm:pt modelId="{C68580BB-FF65-4F71-83B9-9B327EDEF803}" type="sibTrans" cxnId="{7B44BCA9-9714-4912-9E60-D6D6147F65EA}">
      <dgm:prSet/>
      <dgm:spPr/>
      <dgm:t>
        <a:bodyPr/>
        <a:lstStyle/>
        <a:p>
          <a:endParaRPr lang="es-ES"/>
        </a:p>
      </dgm:t>
    </dgm:pt>
    <dgm:pt modelId="{7762A792-A6DA-45B6-BEB4-B4173D1FA341}" type="pres">
      <dgm:prSet presAssocID="{FC24C1FF-8917-4C8C-8627-B7C3755FD5AB}" presName="linear" presStyleCnt="0">
        <dgm:presLayoutVars>
          <dgm:animLvl val="lvl"/>
          <dgm:resizeHandles val="exact"/>
        </dgm:presLayoutVars>
      </dgm:prSet>
      <dgm:spPr/>
      <dgm:t>
        <a:bodyPr/>
        <a:lstStyle/>
        <a:p>
          <a:endParaRPr lang="es-ES"/>
        </a:p>
      </dgm:t>
    </dgm:pt>
    <dgm:pt modelId="{FBBB790D-1E0E-4893-8844-E8671914915B}" type="pres">
      <dgm:prSet presAssocID="{3140E8C2-998A-4BC4-BEC3-DB4D778BCD7C}" presName="parentText" presStyleLbl="node1" presStyleIdx="0" presStyleCnt="1" custLinFactNeighborX="2719" custLinFactNeighborY="-4831">
        <dgm:presLayoutVars>
          <dgm:chMax val="0"/>
          <dgm:bulletEnabled val="1"/>
        </dgm:presLayoutVars>
      </dgm:prSet>
      <dgm:spPr/>
      <dgm:t>
        <a:bodyPr/>
        <a:lstStyle/>
        <a:p>
          <a:endParaRPr lang="es-ES"/>
        </a:p>
      </dgm:t>
    </dgm:pt>
  </dgm:ptLst>
  <dgm:cxnLst>
    <dgm:cxn modelId="{E533E197-749A-4FAF-84C5-E6D9E7258E9B}" type="presOf" srcId="{FC24C1FF-8917-4C8C-8627-B7C3755FD5AB}" destId="{7762A792-A6DA-45B6-BEB4-B4173D1FA341}" srcOrd="0" destOrd="0" presId="urn:microsoft.com/office/officeart/2005/8/layout/vList2"/>
    <dgm:cxn modelId="{75BFFB9F-C904-4986-8774-F63C53CFEAD8}" type="presOf" srcId="{3140E8C2-998A-4BC4-BEC3-DB4D778BCD7C}" destId="{FBBB790D-1E0E-4893-8844-E8671914915B}" srcOrd="0" destOrd="0" presId="urn:microsoft.com/office/officeart/2005/8/layout/vList2"/>
    <dgm:cxn modelId="{7B44BCA9-9714-4912-9E60-D6D6147F65EA}" srcId="{FC24C1FF-8917-4C8C-8627-B7C3755FD5AB}" destId="{3140E8C2-998A-4BC4-BEC3-DB4D778BCD7C}" srcOrd="0" destOrd="0" parTransId="{0C97BA11-D496-4728-9FCB-B36B626556C1}" sibTransId="{C68580BB-FF65-4F71-83B9-9B327EDEF803}"/>
    <dgm:cxn modelId="{51FC8E50-62EC-4152-9F2A-50DBB89F6669}" type="presParOf" srcId="{7762A792-A6DA-45B6-BEB4-B4173D1FA341}" destId="{FBBB790D-1E0E-4893-8844-E8671914915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24C1FF-8917-4C8C-8627-B7C3755FD5AB}"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s-ES"/>
        </a:p>
      </dgm:t>
    </dgm:pt>
    <dgm:pt modelId="{3140E8C2-998A-4BC4-BEC3-DB4D778BCD7C}">
      <dgm:prSet custT="1">
        <dgm:style>
          <a:lnRef idx="1">
            <a:schemeClr val="accent1"/>
          </a:lnRef>
          <a:fillRef idx="2">
            <a:schemeClr val="accent1"/>
          </a:fillRef>
          <a:effectRef idx="1">
            <a:schemeClr val="accent1"/>
          </a:effectRef>
          <a:fontRef idx="minor">
            <a:schemeClr val="dk1"/>
          </a:fontRef>
        </dgm:style>
      </dgm:prSet>
      <dgm:spPr>
        <a:effectLst>
          <a:glow rad="101600">
            <a:schemeClr val="accent1">
              <a:satMod val="175000"/>
              <a:alpha val="40000"/>
            </a:schemeClr>
          </a:glow>
        </a:effectLst>
      </dgm:spPr>
      <dgm:t>
        <a:bodyPr/>
        <a:lstStyle/>
        <a:p>
          <a:pPr algn="just"/>
          <a:r>
            <a:rPr lang="es-EC" sz="1400" dirty="0" smtClean="0">
              <a:latin typeface="Calisto MT" panose="02040603050505030304" pitchFamily="18" charset="0"/>
            </a:rPr>
            <a:t>Se recomienda crear cultura organizacional en las instituciones públicas y privadas de manera de formar el departamento o área de gestión de riesgos, la misma que debe ser ocupada por profesionales, capacitados y especializados en el área de gestión de riesgos con el fin de fortalecer la Seguridad en las instituciones públicas y privadas previniendo cualquier riesgo natural o antrópico que se pueda presentar y así mismo resguardar el bienestar de la ciudadanía.</a:t>
          </a:r>
          <a:endParaRPr lang="es-EC" sz="1400" dirty="0"/>
        </a:p>
      </dgm:t>
    </dgm:pt>
    <dgm:pt modelId="{0C97BA11-D496-4728-9FCB-B36B626556C1}" type="parTrans" cxnId="{7B44BCA9-9714-4912-9E60-D6D6147F65EA}">
      <dgm:prSet/>
      <dgm:spPr/>
      <dgm:t>
        <a:bodyPr/>
        <a:lstStyle/>
        <a:p>
          <a:endParaRPr lang="es-ES"/>
        </a:p>
      </dgm:t>
    </dgm:pt>
    <dgm:pt modelId="{C68580BB-FF65-4F71-83B9-9B327EDEF803}" type="sibTrans" cxnId="{7B44BCA9-9714-4912-9E60-D6D6147F65EA}">
      <dgm:prSet/>
      <dgm:spPr/>
      <dgm:t>
        <a:bodyPr/>
        <a:lstStyle/>
        <a:p>
          <a:endParaRPr lang="es-ES"/>
        </a:p>
      </dgm:t>
    </dgm:pt>
    <dgm:pt modelId="{7762A792-A6DA-45B6-BEB4-B4173D1FA341}" type="pres">
      <dgm:prSet presAssocID="{FC24C1FF-8917-4C8C-8627-B7C3755FD5AB}" presName="linear" presStyleCnt="0">
        <dgm:presLayoutVars>
          <dgm:animLvl val="lvl"/>
          <dgm:resizeHandles val="exact"/>
        </dgm:presLayoutVars>
      </dgm:prSet>
      <dgm:spPr/>
      <dgm:t>
        <a:bodyPr/>
        <a:lstStyle/>
        <a:p>
          <a:endParaRPr lang="es-ES"/>
        </a:p>
      </dgm:t>
    </dgm:pt>
    <dgm:pt modelId="{FBBB790D-1E0E-4893-8844-E8671914915B}" type="pres">
      <dgm:prSet presAssocID="{3140E8C2-998A-4BC4-BEC3-DB4D778BCD7C}" presName="parentText" presStyleLbl="node1" presStyleIdx="0" presStyleCnt="1" custLinFactNeighborX="2719" custLinFactNeighborY="-4831">
        <dgm:presLayoutVars>
          <dgm:chMax val="0"/>
          <dgm:bulletEnabled val="1"/>
        </dgm:presLayoutVars>
      </dgm:prSet>
      <dgm:spPr/>
      <dgm:t>
        <a:bodyPr/>
        <a:lstStyle/>
        <a:p>
          <a:endParaRPr lang="es-ES"/>
        </a:p>
      </dgm:t>
    </dgm:pt>
  </dgm:ptLst>
  <dgm:cxnLst>
    <dgm:cxn modelId="{E533E197-749A-4FAF-84C5-E6D9E7258E9B}" type="presOf" srcId="{FC24C1FF-8917-4C8C-8627-B7C3755FD5AB}" destId="{7762A792-A6DA-45B6-BEB4-B4173D1FA341}" srcOrd="0" destOrd="0" presId="urn:microsoft.com/office/officeart/2005/8/layout/vList2"/>
    <dgm:cxn modelId="{75BFFB9F-C904-4986-8774-F63C53CFEAD8}" type="presOf" srcId="{3140E8C2-998A-4BC4-BEC3-DB4D778BCD7C}" destId="{FBBB790D-1E0E-4893-8844-E8671914915B}" srcOrd="0" destOrd="0" presId="urn:microsoft.com/office/officeart/2005/8/layout/vList2"/>
    <dgm:cxn modelId="{7B44BCA9-9714-4912-9E60-D6D6147F65EA}" srcId="{FC24C1FF-8917-4C8C-8627-B7C3755FD5AB}" destId="{3140E8C2-998A-4BC4-BEC3-DB4D778BCD7C}" srcOrd="0" destOrd="0" parTransId="{0C97BA11-D496-4728-9FCB-B36B626556C1}" sibTransId="{C68580BB-FF65-4F71-83B9-9B327EDEF803}"/>
    <dgm:cxn modelId="{51FC8E50-62EC-4152-9F2A-50DBB89F6669}" type="presParOf" srcId="{7762A792-A6DA-45B6-BEB4-B4173D1FA341}" destId="{FBBB790D-1E0E-4893-8844-E8671914915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64132-0387-41E9-BFC6-504B7EB87E60}">
      <dsp:nvSpPr>
        <dsp:cNvPr id="0" name=""/>
        <dsp:cNvSpPr/>
      </dsp:nvSpPr>
      <dsp:spPr>
        <a:xfrm rot="5400000">
          <a:off x="-109360" y="114917"/>
          <a:ext cx="729068" cy="510348"/>
        </a:xfrm>
        <a:prstGeom prst="chevron">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latin typeface="Calisto MT" panose="02040603050505030304" pitchFamily="18" charset="0"/>
            </a:rPr>
            <a:t>Art. 389 - 390</a:t>
          </a:r>
          <a:endParaRPr lang="es-ES" sz="1400" kern="1200" dirty="0">
            <a:latin typeface="Calisto MT" panose="02040603050505030304" pitchFamily="18" charset="0"/>
          </a:endParaRPr>
        </a:p>
      </dsp:txBody>
      <dsp:txXfrm rot="-5400000">
        <a:off x="0" y="260731"/>
        <a:ext cx="510348" cy="218720"/>
      </dsp:txXfrm>
    </dsp:sp>
    <dsp:sp modelId="{F1C689C2-A6E2-46F9-B881-817862D87C41}">
      <dsp:nvSpPr>
        <dsp:cNvPr id="0" name=""/>
        <dsp:cNvSpPr/>
      </dsp:nvSpPr>
      <dsp:spPr>
        <a:xfrm rot="5400000">
          <a:off x="4094991" y="-3579085"/>
          <a:ext cx="474143" cy="7643430"/>
        </a:xfrm>
        <a:prstGeom prst="round2Same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latin typeface="Calisto MT" panose="02040603050505030304" pitchFamily="18" charset="0"/>
            </a:rPr>
            <a:t>Constitución del Ecuador</a:t>
          </a:r>
          <a:endParaRPr lang="es-ES" sz="1600" kern="1200" dirty="0"/>
        </a:p>
      </dsp:txBody>
      <dsp:txXfrm rot="-5400000">
        <a:off x="510348" y="28704"/>
        <a:ext cx="7620284" cy="427851"/>
      </dsp:txXfrm>
    </dsp:sp>
    <dsp:sp modelId="{4E201F9D-F25E-430C-8C19-66AC5C6AF522}">
      <dsp:nvSpPr>
        <dsp:cNvPr id="0" name=""/>
        <dsp:cNvSpPr/>
      </dsp:nvSpPr>
      <dsp:spPr>
        <a:xfrm rot="5400000">
          <a:off x="-109360" y="759192"/>
          <a:ext cx="729068" cy="510348"/>
        </a:xfrm>
        <a:prstGeom prst="chevron">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latin typeface="Calisto MT" panose="02040603050505030304" pitchFamily="18" charset="0"/>
            </a:rPr>
            <a:t>Art. 140</a:t>
          </a:r>
          <a:endParaRPr lang="es-ES" sz="1400" kern="1200" dirty="0">
            <a:latin typeface="Calisto MT" panose="02040603050505030304" pitchFamily="18" charset="0"/>
          </a:endParaRPr>
        </a:p>
      </dsp:txBody>
      <dsp:txXfrm rot="-5400000">
        <a:off x="0" y="905006"/>
        <a:ext cx="510348" cy="218720"/>
      </dsp:txXfrm>
    </dsp:sp>
    <dsp:sp modelId="{908E595C-0FEF-4283-A802-AC3A17CE0606}">
      <dsp:nvSpPr>
        <dsp:cNvPr id="0" name=""/>
        <dsp:cNvSpPr/>
      </dsp:nvSpPr>
      <dsp:spPr>
        <a:xfrm rot="5400000">
          <a:off x="4095116" y="-2934936"/>
          <a:ext cx="473894" cy="7643430"/>
        </a:xfrm>
        <a:prstGeom prst="round2Same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latin typeface="Calisto MT" panose="02040603050505030304" pitchFamily="18" charset="0"/>
            </a:rPr>
            <a:t>COOTAD</a:t>
          </a:r>
          <a:endParaRPr lang="es-ES" sz="1600" kern="1200" dirty="0"/>
        </a:p>
      </dsp:txBody>
      <dsp:txXfrm rot="-5400000">
        <a:off x="510348" y="672966"/>
        <a:ext cx="7620296" cy="427626"/>
      </dsp:txXfrm>
    </dsp:sp>
    <dsp:sp modelId="{F00E0C53-C9C7-4441-B33C-E992BE5A6F63}">
      <dsp:nvSpPr>
        <dsp:cNvPr id="0" name=""/>
        <dsp:cNvSpPr/>
      </dsp:nvSpPr>
      <dsp:spPr>
        <a:xfrm rot="5400000">
          <a:off x="-109360" y="1403466"/>
          <a:ext cx="729068" cy="510348"/>
        </a:xfrm>
        <a:prstGeom prst="chevron">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latin typeface="Calisto MT" panose="02040603050505030304" pitchFamily="18" charset="0"/>
            </a:rPr>
            <a:t>Art. 64</a:t>
          </a:r>
          <a:endParaRPr lang="es-ES" sz="1400" kern="1200" dirty="0">
            <a:latin typeface="Calisto MT" panose="02040603050505030304" pitchFamily="18" charset="0"/>
          </a:endParaRPr>
        </a:p>
      </dsp:txBody>
      <dsp:txXfrm rot="-5400000">
        <a:off x="0" y="1549280"/>
        <a:ext cx="510348" cy="218720"/>
      </dsp:txXfrm>
    </dsp:sp>
    <dsp:sp modelId="{AB897172-3A8A-4BE2-8B91-619269CB35E8}">
      <dsp:nvSpPr>
        <dsp:cNvPr id="0" name=""/>
        <dsp:cNvSpPr/>
      </dsp:nvSpPr>
      <dsp:spPr>
        <a:xfrm rot="5400000">
          <a:off x="4095116" y="-2290661"/>
          <a:ext cx="473894" cy="7643430"/>
        </a:xfrm>
        <a:prstGeom prst="round2Same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b="0" kern="1200" dirty="0" smtClean="0">
              <a:latin typeface="Calisto MT" panose="02040603050505030304" pitchFamily="18" charset="0"/>
            </a:rPr>
            <a:t>Código Orgánico de Planificación y Finanzas Públicas (COPFP)</a:t>
          </a:r>
          <a:endParaRPr lang="es-ES" sz="1600" b="0" kern="1200" dirty="0">
            <a:latin typeface="Calisto MT" panose="02040603050505030304" pitchFamily="18" charset="0"/>
          </a:endParaRPr>
        </a:p>
      </dsp:txBody>
      <dsp:txXfrm rot="-5400000">
        <a:off x="510348" y="1317241"/>
        <a:ext cx="7620296" cy="427626"/>
      </dsp:txXfrm>
    </dsp:sp>
    <dsp:sp modelId="{142AA91C-82AF-4384-8EFA-8F67BA88D11F}">
      <dsp:nvSpPr>
        <dsp:cNvPr id="0" name=""/>
        <dsp:cNvSpPr/>
      </dsp:nvSpPr>
      <dsp:spPr>
        <a:xfrm rot="5400000">
          <a:off x="-109360" y="2047741"/>
          <a:ext cx="729068" cy="510348"/>
        </a:xfrm>
        <a:prstGeom prst="chevron">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latin typeface="Calisto MT" panose="02040603050505030304" pitchFamily="18" charset="0"/>
            </a:rPr>
            <a:t>Art.10 - 11</a:t>
          </a:r>
          <a:endParaRPr lang="es-ES" sz="1400" kern="1200" dirty="0">
            <a:latin typeface="Calisto MT" panose="02040603050505030304" pitchFamily="18" charset="0"/>
          </a:endParaRPr>
        </a:p>
      </dsp:txBody>
      <dsp:txXfrm rot="-5400000">
        <a:off x="0" y="2193555"/>
        <a:ext cx="510348" cy="218720"/>
      </dsp:txXfrm>
    </dsp:sp>
    <dsp:sp modelId="{F4BD0F86-6475-4BDD-B57A-20984863E71D}">
      <dsp:nvSpPr>
        <dsp:cNvPr id="0" name=""/>
        <dsp:cNvSpPr/>
      </dsp:nvSpPr>
      <dsp:spPr>
        <a:xfrm rot="5400000">
          <a:off x="4095116" y="-1646386"/>
          <a:ext cx="473894" cy="7643430"/>
        </a:xfrm>
        <a:prstGeom prst="round2Same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b="0" kern="1200" dirty="0" smtClean="0">
              <a:latin typeface="Calisto MT" panose="02040603050505030304" pitchFamily="18" charset="0"/>
            </a:rPr>
            <a:t>Ley de Seguridad Pública y del Estado</a:t>
          </a:r>
          <a:endParaRPr lang="es-ES" sz="1600" b="0" kern="1200" dirty="0">
            <a:latin typeface="Calisto MT" panose="02040603050505030304" pitchFamily="18" charset="0"/>
          </a:endParaRPr>
        </a:p>
      </dsp:txBody>
      <dsp:txXfrm rot="-5400000">
        <a:off x="510348" y="1961516"/>
        <a:ext cx="7620296" cy="427626"/>
      </dsp:txXfrm>
    </dsp:sp>
    <dsp:sp modelId="{0CEF1A20-F938-4D75-9900-BF2F99AA2C82}">
      <dsp:nvSpPr>
        <dsp:cNvPr id="0" name=""/>
        <dsp:cNvSpPr/>
      </dsp:nvSpPr>
      <dsp:spPr>
        <a:xfrm rot="5400000">
          <a:off x="-109360" y="2692015"/>
          <a:ext cx="729068" cy="510348"/>
        </a:xfrm>
        <a:prstGeom prst="chevron">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t>Art. 3</a:t>
          </a:r>
          <a:endParaRPr lang="es-ES" sz="1200" kern="1200" dirty="0"/>
        </a:p>
      </dsp:txBody>
      <dsp:txXfrm rot="-5400000">
        <a:off x="0" y="2837829"/>
        <a:ext cx="510348" cy="218720"/>
      </dsp:txXfrm>
    </dsp:sp>
    <dsp:sp modelId="{04B536E0-C7FF-420B-96F7-6A6401E9383B}">
      <dsp:nvSpPr>
        <dsp:cNvPr id="0" name=""/>
        <dsp:cNvSpPr/>
      </dsp:nvSpPr>
      <dsp:spPr>
        <a:xfrm rot="5400000">
          <a:off x="4095116" y="-1002112"/>
          <a:ext cx="473894" cy="7643430"/>
        </a:xfrm>
        <a:prstGeom prst="round2SameRect">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b="0" kern="1200" dirty="0" smtClean="0">
              <a:latin typeface="Calisto MT" panose="02040603050505030304" pitchFamily="18" charset="0"/>
            </a:rPr>
            <a:t>Reglamento a la Ley de Seguridad Pública y del Estado </a:t>
          </a:r>
          <a:endParaRPr lang="es-ES" sz="1700" b="0" kern="1200" dirty="0">
            <a:latin typeface="Calisto MT" panose="02040603050505030304" pitchFamily="18" charset="0"/>
          </a:endParaRPr>
        </a:p>
      </dsp:txBody>
      <dsp:txXfrm rot="-5400000">
        <a:off x="510348" y="2605790"/>
        <a:ext cx="7620296" cy="427626"/>
      </dsp:txXfrm>
    </dsp:sp>
    <dsp:sp modelId="{ADD61E06-9AA7-4AE9-B97C-A1C0CE4EBDDC}">
      <dsp:nvSpPr>
        <dsp:cNvPr id="0" name=""/>
        <dsp:cNvSpPr/>
      </dsp:nvSpPr>
      <dsp:spPr>
        <a:xfrm rot="5400000">
          <a:off x="-109360" y="3336290"/>
          <a:ext cx="729068" cy="510348"/>
        </a:xfrm>
        <a:prstGeom prst="chevron">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latin typeface="Calisto MT" panose="02040603050505030304" pitchFamily="18" charset="0"/>
            </a:rPr>
            <a:t>Art.107</a:t>
          </a:r>
          <a:endParaRPr lang="es-ES" sz="1400" kern="1200" dirty="0">
            <a:latin typeface="Calisto MT" panose="02040603050505030304" pitchFamily="18" charset="0"/>
          </a:endParaRPr>
        </a:p>
      </dsp:txBody>
      <dsp:txXfrm rot="-5400000">
        <a:off x="0" y="3482104"/>
        <a:ext cx="510348" cy="218720"/>
      </dsp:txXfrm>
    </dsp:sp>
    <dsp:sp modelId="{3162ACC0-1FED-4238-B50F-EF33CCCCFCDE}">
      <dsp:nvSpPr>
        <dsp:cNvPr id="0" name=""/>
        <dsp:cNvSpPr/>
      </dsp:nvSpPr>
      <dsp:spPr>
        <a:xfrm rot="5400000">
          <a:off x="4095116" y="-357837"/>
          <a:ext cx="473894" cy="7643430"/>
        </a:xfrm>
        <a:prstGeom prst="round2Same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b="0" kern="1200" dirty="0" smtClean="0">
              <a:latin typeface="Calisto MT" panose="02040603050505030304" pitchFamily="18" charset="0"/>
            </a:rPr>
            <a:t>Ley Orgánica de Educación Superior vigente en el Ecuador desde octubre del 2008</a:t>
          </a:r>
          <a:endParaRPr lang="es-ES" sz="1600" b="0" kern="1200" dirty="0">
            <a:latin typeface="Calisto MT" panose="02040603050505030304" pitchFamily="18" charset="0"/>
          </a:endParaRPr>
        </a:p>
      </dsp:txBody>
      <dsp:txXfrm rot="-5400000">
        <a:off x="510348" y="3250065"/>
        <a:ext cx="7620296" cy="427626"/>
      </dsp:txXfrm>
    </dsp:sp>
    <dsp:sp modelId="{B79612E7-2A3A-4710-8F8E-9EDE9817B168}">
      <dsp:nvSpPr>
        <dsp:cNvPr id="0" name=""/>
        <dsp:cNvSpPr/>
      </dsp:nvSpPr>
      <dsp:spPr>
        <a:xfrm rot="5400000">
          <a:off x="-109360" y="3980564"/>
          <a:ext cx="729068" cy="510348"/>
        </a:xfrm>
        <a:prstGeom prst="chevron">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0" kern="1200" dirty="0" smtClean="0">
              <a:latin typeface="Calisto MT" panose="02040603050505030304" pitchFamily="18" charset="0"/>
            </a:rPr>
            <a:t>Art</a:t>
          </a:r>
          <a:r>
            <a:rPr lang="es-ES" sz="1200" b="0" kern="1200" baseline="0" dirty="0" smtClean="0">
              <a:latin typeface="Calisto MT" panose="02040603050505030304" pitchFamily="18" charset="0"/>
            </a:rPr>
            <a:t> 10-</a:t>
          </a:r>
          <a:endParaRPr lang="es-ES" sz="1200" b="0" kern="1200" dirty="0">
            <a:latin typeface="Calisto MT" panose="02040603050505030304" pitchFamily="18" charset="0"/>
          </a:endParaRPr>
        </a:p>
      </dsp:txBody>
      <dsp:txXfrm rot="-5400000">
        <a:off x="0" y="4126378"/>
        <a:ext cx="510348" cy="218720"/>
      </dsp:txXfrm>
    </dsp:sp>
    <dsp:sp modelId="{BA3A096E-690C-4D5F-A144-878E7FDE46E8}">
      <dsp:nvSpPr>
        <dsp:cNvPr id="0" name=""/>
        <dsp:cNvSpPr/>
      </dsp:nvSpPr>
      <dsp:spPr>
        <a:xfrm rot="5400000">
          <a:off x="4095116" y="286436"/>
          <a:ext cx="473894" cy="7643430"/>
        </a:xfrm>
        <a:prstGeom prst="round2Same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latin typeface="Mongolian Baiti" panose="03000500000000000000" pitchFamily="66" charset="0"/>
              <a:cs typeface="Mongolian Baiti" panose="03000500000000000000" pitchFamily="66" charset="0"/>
            </a:rPr>
            <a:t>Ministerio de Trabajo</a:t>
          </a:r>
          <a:endParaRPr lang="es-ES" sz="1800" kern="1200" dirty="0">
            <a:latin typeface="Mongolian Baiti" panose="03000500000000000000" pitchFamily="66" charset="0"/>
            <a:cs typeface="Mongolian Baiti" panose="03000500000000000000" pitchFamily="66" charset="0"/>
          </a:endParaRPr>
        </a:p>
      </dsp:txBody>
      <dsp:txXfrm rot="-5400000">
        <a:off x="510348" y="3894338"/>
        <a:ext cx="7620296" cy="427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E716A-2CA8-46FD-8CF8-F5AC3715272A}">
      <dsp:nvSpPr>
        <dsp:cNvPr id="0" name=""/>
        <dsp:cNvSpPr/>
      </dsp:nvSpPr>
      <dsp:spPr>
        <a:xfrm>
          <a:off x="2379585" y="2674844"/>
          <a:ext cx="428974" cy="1556832"/>
        </a:xfrm>
        <a:custGeom>
          <a:avLst/>
          <a:gdLst/>
          <a:ahLst/>
          <a:cxnLst/>
          <a:rect l="0" t="0" r="0" b="0"/>
          <a:pathLst>
            <a:path>
              <a:moveTo>
                <a:pt x="0" y="0"/>
              </a:moveTo>
              <a:lnTo>
                <a:pt x="214487" y="0"/>
              </a:lnTo>
              <a:lnTo>
                <a:pt x="214487" y="1556832"/>
              </a:lnTo>
              <a:lnTo>
                <a:pt x="428974" y="1556832"/>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553700" y="3412888"/>
        <a:ext cx="80742" cy="80742"/>
      </dsp:txXfrm>
    </dsp:sp>
    <dsp:sp modelId="{D9999293-D279-4E02-9336-9207D5D5A694}">
      <dsp:nvSpPr>
        <dsp:cNvPr id="0" name=""/>
        <dsp:cNvSpPr/>
      </dsp:nvSpPr>
      <dsp:spPr>
        <a:xfrm>
          <a:off x="4306815" y="3752651"/>
          <a:ext cx="428974" cy="718538"/>
        </a:xfrm>
        <a:custGeom>
          <a:avLst/>
          <a:gdLst/>
          <a:ahLst/>
          <a:cxnLst/>
          <a:rect l="0" t="0" r="0" b="0"/>
          <a:pathLst>
            <a:path>
              <a:moveTo>
                <a:pt x="0" y="0"/>
              </a:moveTo>
              <a:lnTo>
                <a:pt x="214487" y="0"/>
              </a:lnTo>
              <a:lnTo>
                <a:pt x="214487" y="718538"/>
              </a:lnTo>
              <a:lnTo>
                <a:pt x="428974" y="718538"/>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0381" y="4090998"/>
        <a:ext cx="41842" cy="41842"/>
      </dsp:txXfrm>
    </dsp:sp>
    <dsp:sp modelId="{A4B965F3-C557-419A-BCF5-B8E271434521}">
      <dsp:nvSpPr>
        <dsp:cNvPr id="0" name=""/>
        <dsp:cNvSpPr/>
      </dsp:nvSpPr>
      <dsp:spPr>
        <a:xfrm>
          <a:off x="4306815" y="3752651"/>
          <a:ext cx="428974" cy="239512"/>
        </a:xfrm>
        <a:custGeom>
          <a:avLst/>
          <a:gdLst/>
          <a:ahLst/>
          <a:cxnLst/>
          <a:rect l="0" t="0" r="0" b="0"/>
          <a:pathLst>
            <a:path>
              <a:moveTo>
                <a:pt x="0" y="0"/>
              </a:moveTo>
              <a:lnTo>
                <a:pt x="214487" y="0"/>
              </a:lnTo>
              <a:lnTo>
                <a:pt x="214487" y="239512"/>
              </a:lnTo>
              <a:lnTo>
                <a:pt x="428974" y="23951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9019" y="3860124"/>
        <a:ext cx="24565" cy="24565"/>
      </dsp:txXfrm>
    </dsp:sp>
    <dsp:sp modelId="{24EB2C5D-CF89-4FDE-AD23-88E51CB84606}">
      <dsp:nvSpPr>
        <dsp:cNvPr id="0" name=""/>
        <dsp:cNvSpPr/>
      </dsp:nvSpPr>
      <dsp:spPr>
        <a:xfrm>
          <a:off x="4306815" y="3513138"/>
          <a:ext cx="428974" cy="239512"/>
        </a:xfrm>
        <a:custGeom>
          <a:avLst/>
          <a:gdLst/>
          <a:ahLst/>
          <a:cxnLst/>
          <a:rect l="0" t="0" r="0" b="0"/>
          <a:pathLst>
            <a:path>
              <a:moveTo>
                <a:pt x="0" y="239512"/>
              </a:moveTo>
              <a:lnTo>
                <a:pt x="214487" y="239512"/>
              </a:lnTo>
              <a:lnTo>
                <a:pt x="214487" y="0"/>
              </a:lnTo>
              <a:lnTo>
                <a:pt x="428974" y="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9019" y="3620611"/>
        <a:ext cx="24565" cy="24565"/>
      </dsp:txXfrm>
    </dsp:sp>
    <dsp:sp modelId="{A2E9BFDF-EC84-43FD-B78E-E6C85931A73C}">
      <dsp:nvSpPr>
        <dsp:cNvPr id="0" name=""/>
        <dsp:cNvSpPr/>
      </dsp:nvSpPr>
      <dsp:spPr>
        <a:xfrm>
          <a:off x="6234045" y="3034113"/>
          <a:ext cx="428974" cy="479025"/>
        </a:xfrm>
        <a:custGeom>
          <a:avLst/>
          <a:gdLst/>
          <a:ahLst/>
          <a:cxnLst/>
          <a:rect l="0" t="0" r="0" b="0"/>
          <a:pathLst>
            <a:path>
              <a:moveTo>
                <a:pt x="0" y="0"/>
              </a:moveTo>
              <a:lnTo>
                <a:pt x="214487" y="0"/>
              </a:lnTo>
              <a:lnTo>
                <a:pt x="214487" y="479025"/>
              </a:lnTo>
              <a:lnTo>
                <a:pt x="428974" y="47902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432456" y="3257550"/>
        <a:ext cx="32151" cy="32151"/>
      </dsp:txXfrm>
    </dsp:sp>
    <dsp:sp modelId="{5A570F26-9822-4495-AC63-047A7F683F42}">
      <dsp:nvSpPr>
        <dsp:cNvPr id="0" name=""/>
        <dsp:cNvSpPr/>
      </dsp:nvSpPr>
      <dsp:spPr>
        <a:xfrm>
          <a:off x="6234045" y="2988393"/>
          <a:ext cx="428974" cy="91440"/>
        </a:xfrm>
        <a:custGeom>
          <a:avLst/>
          <a:gdLst/>
          <a:ahLst/>
          <a:cxnLst/>
          <a:rect l="0" t="0" r="0" b="0"/>
          <a:pathLst>
            <a:path>
              <a:moveTo>
                <a:pt x="0" y="45720"/>
              </a:moveTo>
              <a:lnTo>
                <a:pt x="428974" y="4572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437808" y="3023388"/>
        <a:ext cx="21448" cy="21448"/>
      </dsp:txXfrm>
    </dsp:sp>
    <dsp:sp modelId="{3FB57CEA-4BA5-43B2-A308-612AFCC05C24}">
      <dsp:nvSpPr>
        <dsp:cNvPr id="0" name=""/>
        <dsp:cNvSpPr/>
      </dsp:nvSpPr>
      <dsp:spPr>
        <a:xfrm>
          <a:off x="6234045" y="2555087"/>
          <a:ext cx="428974" cy="479025"/>
        </a:xfrm>
        <a:custGeom>
          <a:avLst/>
          <a:gdLst/>
          <a:ahLst/>
          <a:cxnLst/>
          <a:rect l="0" t="0" r="0" b="0"/>
          <a:pathLst>
            <a:path>
              <a:moveTo>
                <a:pt x="0" y="479025"/>
              </a:moveTo>
              <a:lnTo>
                <a:pt x="214487" y="479025"/>
              </a:lnTo>
              <a:lnTo>
                <a:pt x="214487" y="0"/>
              </a:lnTo>
              <a:lnTo>
                <a:pt x="428974" y="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432456" y="2778524"/>
        <a:ext cx="32151" cy="32151"/>
      </dsp:txXfrm>
    </dsp:sp>
    <dsp:sp modelId="{8C5422DF-70C6-4400-9ED8-56641959A74A}">
      <dsp:nvSpPr>
        <dsp:cNvPr id="0" name=""/>
        <dsp:cNvSpPr/>
      </dsp:nvSpPr>
      <dsp:spPr>
        <a:xfrm>
          <a:off x="4306815" y="3034113"/>
          <a:ext cx="428974" cy="718538"/>
        </a:xfrm>
        <a:custGeom>
          <a:avLst/>
          <a:gdLst/>
          <a:ahLst/>
          <a:cxnLst/>
          <a:rect l="0" t="0" r="0" b="0"/>
          <a:pathLst>
            <a:path>
              <a:moveTo>
                <a:pt x="0" y="718538"/>
              </a:moveTo>
              <a:lnTo>
                <a:pt x="214487" y="718538"/>
              </a:lnTo>
              <a:lnTo>
                <a:pt x="214487" y="0"/>
              </a:lnTo>
              <a:lnTo>
                <a:pt x="428974" y="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0381" y="3372460"/>
        <a:ext cx="41842" cy="41842"/>
      </dsp:txXfrm>
    </dsp:sp>
    <dsp:sp modelId="{9D8B92E9-9FAF-4037-A3B6-4610A413F725}">
      <dsp:nvSpPr>
        <dsp:cNvPr id="0" name=""/>
        <dsp:cNvSpPr/>
      </dsp:nvSpPr>
      <dsp:spPr>
        <a:xfrm>
          <a:off x="2379585" y="2674844"/>
          <a:ext cx="428974" cy="1077807"/>
        </a:xfrm>
        <a:custGeom>
          <a:avLst/>
          <a:gdLst/>
          <a:ahLst/>
          <a:cxnLst/>
          <a:rect l="0" t="0" r="0" b="0"/>
          <a:pathLst>
            <a:path>
              <a:moveTo>
                <a:pt x="0" y="0"/>
              </a:moveTo>
              <a:lnTo>
                <a:pt x="214487" y="0"/>
              </a:lnTo>
              <a:lnTo>
                <a:pt x="214487" y="1077807"/>
              </a:lnTo>
              <a:lnTo>
                <a:pt x="428974" y="107780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565071" y="3184746"/>
        <a:ext cx="58001" cy="58001"/>
      </dsp:txXfrm>
    </dsp:sp>
    <dsp:sp modelId="{CBC2EA90-FEFB-46E0-A943-6DE2CF73DF7B}">
      <dsp:nvSpPr>
        <dsp:cNvPr id="0" name=""/>
        <dsp:cNvSpPr/>
      </dsp:nvSpPr>
      <dsp:spPr>
        <a:xfrm>
          <a:off x="4306815" y="1118011"/>
          <a:ext cx="428974" cy="958050"/>
        </a:xfrm>
        <a:custGeom>
          <a:avLst/>
          <a:gdLst/>
          <a:ahLst/>
          <a:cxnLst/>
          <a:rect l="0" t="0" r="0" b="0"/>
          <a:pathLst>
            <a:path>
              <a:moveTo>
                <a:pt x="0" y="0"/>
              </a:moveTo>
              <a:lnTo>
                <a:pt x="214487" y="0"/>
              </a:lnTo>
              <a:lnTo>
                <a:pt x="214487" y="958050"/>
              </a:lnTo>
              <a:lnTo>
                <a:pt x="428974" y="95805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495059" y="1570794"/>
        <a:ext cx="52485" cy="52485"/>
      </dsp:txXfrm>
    </dsp:sp>
    <dsp:sp modelId="{40E6EE34-8289-4A1F-9136-CC58A2247A77}">
      <dsp:nvSpPr>
        <dsp:cNvPr id="0" name=""/>
        <dsp:cNvSpPr/>
      </dsp:nvSpPr>
      <dsp:spPr>
        <a:xfrm>
          <a:off x="4306815" y="1118011"/>
          <a:ext cx="428974" cy="479025"/>
        </a:xfrm>
        <a:custGeom>
          <a:avLst/>
          <a:gdLst/>
          <a:ahLst/>
          <a:cxnLst/>
          <a:rect l="0" t="0" r="0" b="0"/>
          <a:pathLst>
            <a:path>
              <a:moveTo>
                <a:pt x="0" y="0"/>
              </a:moveTo>
              <a:lnTo>
                <a:pt x="214487" y="0"/>
              </a:lnTo>
              <a:lnTo>
                <a:pt x="214487" y="479025"/>
              </a:lnTo>
              <a:lnTo>
                <a:pt x="428974" y="47902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5226" y="1341448"/>
        <a:ext cx="32151" cy="32151"/>
      </dsp:txXfrm>
    </dsp:sp>
    <dsp:sp modelId="{56C0145C-0D80-455F-B2C4-5F75C3D89DAB}">
      <dsp:nvSpPr>
        <dsp:cNvPr id="0" name=""/>
        <dsp:cNvSpPr/>
      </dsp:nvSpPr>
      <dsp:spPr>
        <a:xfrm>
          <a:off x="4306815" y="1072291"/>
          <a:ext cx="428974" cy="91440"/>
        </a:xfrm>
        <a:custGeom>
          <a:avLst/>
          <a:gdLst/>
          <a:ahLst/>
          <a:cxnLst/>
          <a:rect l="0" t="0" r="0" b="0"/>
          <a:pathLst>
            <a:path>
              <a:moveTo>
                <a:pt x="0" y="45720"/>
              </a:moveTo>
              <a:lnTo>
                <a:pt x="428974" y="4572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10578" y="1107287"/>
        <a:ext cx="21448" cy="21448"/>
      </dsp:txXfrm>
    </dsp:sp>
    <dsp:sp modelId="{60B17E5D-E0A1-4FB9-A28F-AAE55EC32D73}">
      <dsp:nvSpPr>
        <dsp:cNvPr id="0" name=""/>
        <dsp:cNvSpPr/>
      </dsp:nvSpPr>
      <dsp:spPr>
        <a:xfrm>
          <a:off x="4306815" y="638986"/>
          <a:ext cx="428974" cy="479025"/>
        </a:xfrm>
        <a:custGeom>
          <a:avLst/>
          <a:gdLst/>
          <a:ahLst/>
          <a:cxnLst/>
          <a:rect l="0" t="0" r="0" b="0"/>
          <a:pathLst>
            <a:path>
              <a:moveTo>
                <a:pt x="0" y="479025"/>
              </a:moveTo>
              <a:lnTo>
                <a:pt x="214487" y="479025"/>
              </a:lnTo>
              <a:lnTo>
                <a:pt x="214487" y="0"/>
              </a:lnTo>
              <a:lnTo>
                <a:pt x="428974" y="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5226" y="862423"/>
        <a:ext cx="32151" cy="32151"/>
      </dsp:txXfrm>
    </dsp:sp>
    <dsp:sp modelId="{755D5BF7-630F-42DE-88D6-A617EDF07935}">
      <dsp:nvSpPr>
        <dsp:cNvPr id="0" name=""/>
        <dsp:cNvSpPr/>
      </dsp:nvSpPr>
      <dsp:spPr>
        <a:xfrm>
          <a:off x="4306815" y="159960"/>
          <a:ext cx="428974" cy="958050"/>
        </a:xfrm>
        <a:custGeom>
          <a:avLst/>
          <a:gdLst/>
          <a:ahLst/>
          <a:cxnLst/>
          <a:rect l="0" t="0" r="0" b="0"/>
          <a:pathLst>
            <a:path>
              <a:moveTo>
                <a:pt x="0" y="958050"/>
              </a:moveTo>
              <a:lnTo>
                <a:pt x="214487" y="958050"/>
              </a:lnTo>
              <a:lnTo>
                <a:pt x="214487" y="0"/>
              </a:lnTo>
              <a:lnTo>
                <a:pt x="428974" y="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495059" y="612743"/>
        <a:ext cx="52485" cy="52485"/>
      </dsp:txXfrm>
    </dsp:sp>
    <dsp:sp modelId="{3F233E21-CB9D-4C84-B91A-5AD1B228E345}">
      <dsp:nvSpPr>
        <dsp:cNvPr id="0" name=""/>
        <dsp:cNvSpPr/>
      </dsp:nvSpPr>
      <dsp:spPr>
        <a:xfrm>
          <a:off x="2379585" y="1118011"/>
          <a:ext cx="428974" cy="1556832"/>
        </a:xfrm>
        <a:custGeom>
          <a:avLst/>
          <a:gdLst/>
          <a:ahLst/>
          <a:cxnLst/>
          <a:rect l="0" t="0" r="0" b="0"/>
          <a:pathLst>
            <a:path>
              <a:moveTo>
                <a:pt x="0" y="1556832"/>
              </a:moveTo>
              <a:lnTo>
                <a:pt x="214487" y="1556832"/>
              </a:lnTo>
              <a:lnTo>
                <a:pt x="214487" y="0"/>
              </a:lnTo>
              <a:lnTo>
                <a:pt x="428974" y="0"/>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553700" y="1856056"/>
        <a:ext cx="80742" cy="80742"/>
      </dsp:txXfrm>
    </dsp:sp>
    <dsp:sp modelId="{8BA283E9-5DCF-4388-A2B8-BA3F82E65046}">
      <dsp:nvSpPr>
        <dsp:cNvPr id="0" name=""/>
        <dsp:cNvSpPr/>
      </dsp:nvSpPr>
      <dsp:spPr>
        <a:xfrm rot="16200000">
          <a:off x="331771" y="2347882"/>
          <a:ext cx="3441704" cy="653923"/>
        </a:xfrm>
        <a:prstGeom prst="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a:t>ESTUDIO DE PERTINENCIA</a:t>
          </a:r>
        </a:p>
      </dsp:txBody>
      <dsp:txXfrm>
        <a:off x="331771" y="2347882"/>
        <a:ext cx="3441704" cy="653923"/>
      </dsp:txXfrm>
    </dsp:sp>
    <dsp:sp modelId="{C7C06ADD-9222-42D1-A874-D0E3D1536EC7}">
      <dsp:nvSpPr>
        <dsp:cNvPr id="0" name=""/>
        <dsp:cNvSpPr/>
      </dsp:nvSpPr>
      <dsp:spPr>
        <a:xfrm>
          <a:off x="2808559" y="960239"/>
          <a:ext cx="1498256" cy="315544"/>
        </a:xfrm>
        <a:prstGeom prst="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Nivel de formación</a:t>
          </a:r>
        </a:p>
      </dsp:txBody>
      <dsp:txXfrm>
        <a:off x="2808559" y="960239"/>
        <a:ext cx="1498256" cy="315544"/>
      </dsp:txXfrm>
    </dsp:sp>
    <dsp:sp modelId="{B62E6151-A0D9-4BDB-BB79-97509F871483}">
      <dsp:nvSpPr>
        <dsp:cNvPr id="0" name=""/>
        <dsp:cNvSpPr/>
      </dsp:nvSpPr>
      <dsp:spPr>
        <a:xfrm>
          <a:off x="4735789" y="2188"/>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EMPLEABILIDAD</a:t>
          </a:r>
          <a:endParaRPr lang="es-ES" sz="1000" kern="1200" dirty="0"/>
        </a:p>
      </dsp:txBody>
      <dsp:txXfrm>
        <a:off x="4735789" y="2188"/>
        <a:ext cx="1498256" cy="315544"/>
      </dsp:txXfrm>
    </dsp:sp>
    <dsp:sp modelId="{F35FC837-4B79-441A-AD20-76768EF567BD}">
      <dsp:nvSpPr>
        <dsp:cNvPr id="0" name=""/>
        <dsp:cNvSpPr/>
      </dsp:nvSpPr>
      <dsp:spPr>
        <a:xfrm>
          <a:off x="4735789" y="481214"/>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POLITICAS DE CUOTAS</a:t>
          </a:r>
          <a:endParaRPr lang="es-ES" sz="1000" kern="1200" dirty="0"/>
        </a:p>
      </dsp:txBody>
      <dsp:txXfrm>
        <a:off x="4735789" y="481214"/>
        <a:ext cx="1498256" cy="315544"/>
      </dsp:txXfrm>
    </dsp:sp>
    <dsp:sp modelId="{F856E14A-D4F4-4D4F-B775-15D84D90B8FA}">
      <dsp:nvSpPr>
        <dsp:cNvPr id="0" name=""/>
        <dsp:cNvSpPr/>
      </dsp:nvSpPr>
      <dsp:spPr>
        <a:xfrm>
          <a:off x="4735789" y="960239"/>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EJES DE IGUALDAD</a:t>
          </a:r>
          <a:endParaRPr lang="es-ES" sz="1000" kern="1200" dirty="0"/>
        </a:p>
      </dsp:txBody>
      <dsp:txXfrm>
        <a:off x="4735789" y="960239"/>
        <a:ext cx="1498256" cy="315544"/>
      </dsp:txXfrm>
    </dsp:sp>
    <dsp:sp modelId="{667509EB-603A-4837-9F0F-4764832DF5CA}">
      <dsp:nvSpPr>
        <dsp:cNvPr id="0" name=""/>
        <dsp:cNvSpPr/>
      </dsp:nvSpPr>
      <dsp:spPr>
        <a:xfrm>
          <a:off x="4735789" y="1439264"/>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EQUIPO DE DIRECCIÓN</a:t>
          </a:r>
          <a:endParaRPr lang="es-ES" sz="1000" kern="1200" dirty="0"/>
        </a:p>
      </dsp:txBody>
      <dsp:txXfrm>
        <a:off x="4735789" y="1439264"/>
        <a:ext cx="1498256" cy="315544"/>
      </dsp:txXfrm>
    </dsp:sp>
    <dsp:sp modelId="{14A604AA-2248-47A4-904B-9575CEBF28B6}">
      <dsp:nvSpPr>
        <dsp:cNvPr id="0" name=""/>
        <dsp:cNvSpPr/>
      </dsp:nvSpPr>
      <dsp:spPr>
        <a:xfrm>
          <a:off x="4735789" y="1918290"/>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smtClean="0"/>
            <a:t>TITULADOS</a:t>
          </a:r>
          <a:endParaRPr lang="es-ES" sz="1000" kern="1200" dirty="0"/>
        </a:p>
      </dsp:txBody>
      <dsp:txXfrm>
        <a:off x="4735789" y="1918290"/>
        <a:ext cx="1498256" cy="315544"/>
      </dsp:txXfrm>
    </dsp:sp>
    <dsp:sp modelId="{96CB39B3-7A8B-4AE1-8220-B243E6B3E79E}">
      <dsp:nvSpPr>
        <dsp:cNvPr id="0" name=""/>
        <dsp:cNvSpPr/>
      </dsp:nvSpPr>
      <dsp:spPr>
        <a:xfrm>
          <a:off x="2808559" y="3594878"/>
          <a:ext cx="1498256" cy="315544"/>
        </a:xfrm>
        <a:prstGeom prst="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Tendencias y tensiones</a:t>
          </a:r>
        </a:p>
      </dsp:txBody>
      <dsp:txXfrm>
        <a:off x="2808559" y="3594878"/>
        <a:ext cx="1498256" cy="315544"/>
      </dsp:txXfrm>
    </dsp:sp>
    <dsp:sp modelId="{AB48D5E8-5EF1-4045-8108-0450FF205976}">
      <dsp:nvSpPr>
        <dsp:cNvPr id="0" name=""/>
        <dsp:cNvSpPr/>
      </dsp:nvSpPr>
      <dsp:spPr>
        <a:xfrm>
          <a:off x="4735789" y="2876340"/>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Desarrollo científico tecnológico</a:t>
          </a:r>
        </a:p>
      </dsp:txBody>
      <dsp:txXfrm>
        <a:off x="4735789" y="2876340"/>
        <a:ext cx="1498256" cy="315544"/>
      </dsp:txXfrm>
    </dsp:sp>
    <dsp:sp modelId="{75F9DBCB-B27F-47F2-9F9D-7F7BBEC1757D}">
      <dsp:nvSpPr>
        <dsp:cNvPr id="0" name=""/>
        <dsp:cNvSpPr/>
      </dsp:nvSpPr>
      <dsp:spPr>
        <a:xfrm>
          <a:off x="6663019" y="2397315"/>
          <a:ext cx="1498256" cy="315544"/>
        </a:xfrm>
        <a:prstGeom prst="rect">
          <a:avLst/>
        </a:prstGeom>
        <a:solidFill>
          <a:schemeClr val="accent6">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Paradigmas epistémicos</a:t>
          </a:r>
        </a:p>
      </dsp:txBody>
      <dsp:txXfrm>
        <a:off x="6663019" y="2397315"/>
        <a:ext cx="1498256" cy="315544"/>
      </dsp:txXfrm>
    </dsp:sp>
    <dsp:sp modelId="{012AD611-F431-4D2C-B510-12A5A405221C}">
      <dsp:nvSpPr>
        <dsp:cNvPr id="0" name=""/>
        <dsp:cNvSpPr/>
      </dsp:nvSpPr>
      <dsp:spPr>
        <a:xfrm>
          <a:off x="6663019" y="2876340"/>
          <a:ext cx="1498256" cy="315544"/>
        </a:xfrm>
        <a:prstGeom prst="rect">
          <a:avLst/>
        </a:prstGeom>
        <a:solidFill>
          <a:schemeClr val="accent6">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Desarrollo tecnológico</a:t>
          </a:r>
        </a:p>
      </dsp:txBody>
      <dsp:txXfrm>
        <a:off x="6663019" y="2876340"/>
        <a:ext cx="1498256" cy="315544"/>
      </dsp:txXfrm>
    </dsp:sp>
    <dsp:sp modelId="{8D712FEF-E03D-40B4-8B61-561E970A7904}">
      <dsp:nvSpPr>
        <dsp:cNvPr id="0" name=""/>
        <dsp:cNvSpPr/>
      </dsp:nvSpPr>
      <dsp:spPr>
        <a:xfrm>
          <a:off x="6663019" y="3355366"/>
          <a:ext cx="1498256" cy="315544"/>
        </a:xfrm>
        <a:prstGeom prst="rect">
          <a:avLst/>
        </a:prstGeom>
        <a:solidFill>
          <a:schemeClr val="accent6">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Formación profesional</a:t>
          </a:r>
        </a:p>
      </dsp:txBody>
      <dsp:txXfrm>
        <a:off x="6663019" y="3355366"/>
        <a:ext cx="1498256" cy="315544"/>
      </dsp:txXfrm>
    </dsp:sp>
    <dsp:sp modelId="{BCF3CCCD-3FA4-4116-A555-B35B0B2FC9F1}">
      <dsp:nvSpPr>
        <dsp:cNvPr id="0" name=""/>
        <dsp:cNvSpPr/>
      </dsp:nvSpPr>
      <dsp:spPr>
        <a:xfrm>
          <a:off x="4735789" y="3355366"/>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Régimen de desarrollo</a:t>
          </a:r>
        </a:p>
      </dsp:txBody>
      <dsp:txXfrm>
        <a:off x="4735789" y="3355366"/>
        <a:ext cx="1498256" cy="315544"/>
      </dsp:txXfrm>
    </dsp:sp>
    <dsp:sp modelId="{D8742136-F281-4994-9CFB-6F06FBADD374}">
      <dsp:nvSpPr>
        <dsp:cNvPr id="0" name=""/>
        <dsp:cNvSpPr/>
      </dsp:nvSpPr>
      <dsp:spPr>
        <a:xfrm>
          <a:off x="4735789" y="3834391"/>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Necesidades de desarrollo</a:t>
          </a:r>
        </a:p>
      </dsp:txBody>
      <dsp:txXfrm>
        <a:off x="4735789" y="3834391"/>
        <a:ext cx="1498256" cy="315544"/>
      </dsp:txXfrm>
    </dsp:sp>
    <dsp:sp modelId="{EFE00F6A-3152-4C47-9783-EBEBD1CD0911}">
      <dsp:nvSpPr>
        <dsp:cNvPr id="0" name=""/>
        <dsp:cNvSpPr/>
      </dsp:nvSpPr>
      <dsp:spPr>
        <a:xfrm>
          <a:off x="4735789" y="4313416"/>
          <a:ext cx="1498256" cy="315544"/>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Estudio de mercado laboral y empleabilidad</a:t>
          </a:r>
        </a:p>
      </dsp:txBody>
      <dsp:txXfrm>
        <a:off x="4735789" y="4313416"/>
        <a:ext cx="1498256" cy="315544"/>
      </dsp:txXfrm>
    </dsp:sp>
    <dsp:sp modelId="{FF3D68E4-F14F-4425-AFAE-E2225AC8DA68}">
      <dsp:nvSpPr>
        <dsp:cNvPr id="0" name=""/>
        <dsp:cNvSpPr/>
      </dsp:nvSpPr>
      <dsp:spPr>
        <a:xfrm>
          <a:off x="2808559" y="4073904"/>
          <a:ext cx="1498256" cy="315544"/>
        </a:xfrm>
        <a:prstGeom prst="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dirty="0"/>
            <a:t>Tendencias y tensiones</a:t>
          </a:r>
        </a:p>
      </dsp:txBody>
      <dsp:txXfrm>
        <a:off x="2808559" y="4073904"/>
        <a:ext cx="1498256" cy="315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B790D-1E0E-4893-8844-E8671914915B}">
      <dsp:nvSpPr>
        <dsp:cNvPr id="0" name=""/>
        <dsp:cNvSpPr/>
      </dsp:nvSpPr>
      <dsp:spPr>
        <a:xfrm>
          <a:off x="0" y="153324"/>
          <a:ext cx="8157411" cy="1216800"/>
        </a:xfrm>
        <a:prstGeom prst="roundRect">
          <a:avLst/>
        </a:prstGeom>
        <a:solidFill>
          <a:schemeClr val="accent1">
            <a:tint val="50000"/>
          </a:schemeClr>
        </a:solidFill>
        <a:ln w="10000" cap="flat" cmpd="sng" algn="ctr">
          <a:solidFill>
            <a:schemeClr val="accent1"/>
          </a:solidFill>
          <a:prstDash val="solid"/>
        </a:ln>
        <a:effectLst>
          <a:glow rad="101600">
            <a:schemeClr val="accent1">
              <a:satMod val="175000"/>
              <a:alpha val="40000"/>
            </a:schemeClr>
          </a:glow>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latin typeface="Calisto MT" panose="02040603050505030304" pitchFamily="18" charset="0"/>
            </a:rPr>
            <a:t>En cuando a la empleabilidad se puede mencionar que no existe el Departamento de Gestión de Riesgos en algunas instituciones, lo que genera que empleados encargados de otras áreas se ocupen de dichas actividades, en cambio las empresas que cuentan con este departamento, son representadas por profesionales graduados en otras especialidades, con conocimientos básicos en cuanto a gestión de riesgos, lo que genera una demanda insatisfecha de especialistas en este campo</a:t>
          </a:r>
          <a:r>
            <a:rPr lang="es-EC" sz="1400" kern="1200" dirty="0" smtClean="0"/>
            <a:t>.</a:t>
          </a:r>
          <a:endParaRPr lang="es-EC" sz="1400" kern="1200" dirty="0"/>
        </a:p>
      </dsp:txBody>
      <dsp:txXfrm>
        <a:off x="59399" y="212723"/>
        <a:ext cx="8038613"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B790D-1E0E-4893-8844-E8671914915B}">
      <dsp:nvSpPr>
        <dsp:cNvPr id="0" name=""/>
        <dsp:cNvSpPr/>
      </dsp:nvSpPr>
      <dsp:spPr>
        <a:xfrm>
          <a:off x="0" y="153324"/>
          <a:ext cx="8157411" cy="1216800"/>
        </a:xfrm>
        <a:prstGeom prst="roundRect">
          <a:avLst/>
        </a:prstGeom>
        <a:solidFill>
          <a:schemeClr val="accent1">
            <a:tint val="50000"/>
          </a:schemeClr>
        </a:solidFill>
        <a:ln w="10000" cap="flat" cmpd="sng" algn="ctr">
          <a:solidFill>
            <a:schemeClr val="accent1"/>
          </a:solidFill>
          <a:prstDash val="solid"/>
        </a:ln>
        <a:effectLst>
          <a:glow rad="101600">
            <a:schemeClr val="accent1">
              <a:satMod val="175000"/>
              <a:alpha val="40000"/>
            </a:schemeClr>
          </a:glow>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latin typeface="Calisto MT" panose="02040603050505030304" pitchFamily="18" charset="0"/>
            </a:rPr>
            <a:t>Se recomienda crear cultura organizacional en las instituciones públicas y privadas de manera de formar el departamento o área de gestión de riesgos, la misma que debe ser ocupada por profesionales, capacitados y especializados en el área de gestión de riesgos con el fin de fortalecer la Seguridad en las instituciones públicas y privadas previniendo cualquier riesgo natural o antrópico que se pueda presentar y así mismo resguardar el bienestar de la ciudadanía.</a:t>
          </a:r>
          <a:endParaRPr lang="es-EC" sz="1400" kern="1200" dirty="0"/>
        </a:p>
      </dsp:txBody>
      <dsp:txXfrm>
        <a:off x="59399" y="212723"/>
        <a:ext cx="8038613"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8B9459-CED6-4481-8A0A-9B5C093CEA75}" type="datetimeFigureOut">
              <a:rPr lang="es-ES" smtClean="0"/>
              <a:t>01/05/2018</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E6BE6B-9824-43B6-A73E-04AD266A3F4D}" type="slidenum">
              <a:rPr lang="es-ES" smtClean="0"/>
              <a:t>‹Nº›</a:t>
            </a:fld>
            <a:endParaRPr lang="es-ES"/>
          </a:p>
        </p:txBody>
      </p:sp>
    </p:spTree>
    <p:extLst>
      <p:ext uri="{BB962C8B-B14F-4D97-AF65-F5344CB8AC3E}">
        <p14:creationId xmlns:p14="http://schemas.microsoft.com/office/powerpoint/2010/main" val="223478063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7ED8E-CE84-4A69-A3AD-294D3A52E499}" type="datetimeFigureOut">
              <a:rPr lang="es-ES" smtClean="0"/>
              <a:t>01/05/2018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D85E0-AFAB-4F33-BD57-9DEA3C129AAB}" type="slidenum">
              <a:rPr lang="es-ES" smtClean="0"/>
              <a:t>‹Nº›</a:t>
            </a:fld>
            <a:endParaRPr lang="es-ES"/>
          </a:p>
        </p:txBody>
      </p:sp>
    </p:spTree>
    <p:extLst>
      <p:ext uri="{BB962C8B-B14F-4D97-AF65-F5344CB8AC3E}">
        <p14:creationId xmlns:p14="http://schemas.microsoft.com/office/powerpoint/2010/main" val="1867936965"/>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idx="10"/>
          </p:nvPr>
        </p:nvSpPr>
        <p:spPr/>
        <p:txBody>
          <a:bodyPr/>
          <a:lstStyle/>
          <a:p>
            <a:endParaRPr lang="es-ES"/>
          </a:p>
        </p:txBody>
      </p:sp>
    </p:spTree>
    <p:extLst>
      <p:ext uri="{BB962C8B-B14F-4D97-AF65-F5344CB8AC3E}">
        <p14:creationId xmlns:p14="http://schemas.microsoft.com/office/powerpoint/2010/main" val="124637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idx="10"/>
          </p:nvPr>
        </p:nvSpPr>
        <p:spPr/>
        <p:txBody>
          <a:bodyPr/>
          <a:lstStyle/>
          <a:p>
            <a:endParaRPr lang="es-ES"/>
          </a:p>
        </p:txBody>
      </p:sp>
    </p:spTree>
    <p:extLst>
      <p:ext uri="{BB962C8B-B14F-4D97-AF65-F5344CB8AC3E}">
        <p14:creationId xmlns:p14="http://schemas.microsoft.com/office/powerpoint/2010/main" val="243050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idx="10"/>
          </p:nvPr>
        </p:nvSpPr>
        <p:spPr/>
        <p:txBody>
          <a:bodyPr/>
          <a:lstStyle/>
          <a:p>
            <a:endParaRPr lang="es-ES"/>
          </a:p>
        </p:txBody>
      </p:sp>
    </p:spTree>
    <p:extLst>
      <p:ext uri="{BB962C8B-B14F-4D97-AF65-F5344CB8AC3E}">
        <p14:creationId xmlns:p14="http://schemas.microsoft.com/office/powerpoint/2010/main" val="80510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idx="10"/>
          </p:nvPr>
        </p:nvSpPr>
        <p:spPr/>
        <p:txBody>
          <a:bodyPr/>
          <a:lstStyle/>
          <a:p>
            <a:endParaRPr lang="es-ES"/>
          </a:p>
        </p:txBody>
      </p:sp>
    </p:spTree>
    <p:extLst>
      <p:ext uri="{BB962C8B-B14F-4D97-AF65-F5344CB8AC3E}">
        <p14:creationId xmlns:p14="http://schemas.microsoft.com/office/powerpoint/2010/main" val="148118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idx="10"/>
          </p:nvPr>
        </p:nvSpPr>
        <p:spPr/>
        <p:txBody>
          <a:bodyPr/>
          <a:lstStyle/>
          <a:p>
            <a:endParaRPr lang="es-ES"/>
          </a:p>
        </p:txBody>
      </p:sp>
    </p:spTree>
    <p:extLst>
      <p:ext uri="{BB962C8B-B14F-4D97-AF65-F5344CB8AC3E}">
        <p14:creationId xmlns:p14="http://schemas.microsoft.com/office/powerpoint/2010/main" val="4271768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EAB90CA-E44C-4352-A2A5-79C13A382664}" type="datetime1">
              <a:rPr lang="en-US" smtClean="0"/>
              <a:t>5/1/2018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919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89F971C-9FB6-403E-B536-6533FEA06DDA}" type="datetime1">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440239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9F971C-9FB6-403E-B536-6533FEA06DDA}"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65307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9F971C-9FB6-403E-B536-6533FEA06DDA}"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088973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9F971C-9FB6-403E-B536-6533FEA06DDA}"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4607193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9F971C-9FB6-403E-B536-6533FEA06DDA}"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818238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9F971C-9FB6-403E-B536-6533FEA06DDA}"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9070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A993727-0B18-4B11-88AC-9544289B3925}"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262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966ED35-6D14-4ECF-A9C0-13B8E22DEEFF}"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6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114819C-342B-4A95-A8BB-39BB24F7DE2A}"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0580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CDC8F62-D2F2-4F85-8A66-74B7BEF817CD}" type="datetime1">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162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B533283-C667-4DCE-832A-603E41588C7E}" type="datetime1">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242521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1BBFD55-EAB3-4FF6-B057-26BBBF0D8D23}" type="datetime1">
              <a:rPr lang="en-US" smtClean="0"/>
              <a:t>5/1/2018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16888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EEB85DA-2C70-4CC9-94A0-67267065A3BD}" type="datetime1">
              <a:rPr lang="en-US" smtClean="0"/>
              <a:t>5/1/2018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9636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FAA62-D8EC-4C0E-BAFC-6A71F3EC7044}" type="datetime1">
              <a:rPr lang="en-US" smtClean="0"/>
              <a:t>5/1/2018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872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0A1A163-E108-423A-8895-2AD64F5EEED4}" type="datetime1">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59774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81EABB3-D251-4E25-948D-5C297F97D1C3}" type="datetime1">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1070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89F971C-9FB6-403E-B536-6533FEA06DDA}" type="datetime1">
              <a:rPr lang="en-US" smtClean="0"/>
              <a:t>5/1/2018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8469137"/>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 Target="slide20.xml"/><Relationship Id="rId7" Type="http://schemas.openxmlformats.org/officeDocument/2006/relationships/slide" Target="slide28.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26.xml"/><Relationship Id="rId4" Type="http://schemas.openxmlformats.org/officeDocument/2006/relationships/slide" Target="slide23.xml"/><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3.png"/><Relationship Id="rId7" Type="http://schemas.openxmlformats.org/officeDocument/2006/relationships/image" Target="../media/image46.gi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47.gif"/><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chart" Target="../charts/chart8.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46.gif"/><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chart" Target="../charts/chart18.xml"/><Relationship Id="rId2" Type="http://schemas.openxmlformats.org/officeDocument/2006/relationships/chart" Target="../charts/chart14.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chart" Target="../charts/chart17.xml"/><Relationship Id="rId4" Type="http://schemas.openxmlformats.org/officeDocument/2006/relationships/chart" Target="../charts/char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2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gif"/></Relationships>
</file>

<file path=ppt/slides/_rels/slide30.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61.gif"/><Relationship Id="rId4" Type="http://schemas.openxmlformats.org/officeDocument/2006/relationships/diagramQuickStyle" Target="../diagrams/quickStyle4.xml"/><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61.gif"/><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gif"/><Relationship Id="rId7" Type="http://schemas.openxmlformats.org/officeDocument/2006/relationships/image" Target="../media/image26.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10" Type="http://schemas.openxmlformats.org/officeDocument/2006/relationships/image" Target="../media/image29.png"/><Relationship Id="rId4" Type="http://schemas.openxmlformats.org/officeDocument/2006/relationships/image" Target="../media/image23.gif"/><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1.gif"/><Relationship Id="rId4" Type="http://schemas.openxmlformats.org/officeDocument/2006/relationships/diagramData" Target="../diagrams/data1.xml"/><Relationship Id="rId9"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491648" y="1493602"/>
            <a:ext cx="7036274" cy="2109458"/>
          </a:xfrm>
        </p:spPr>
        <p:txBody>
          <a:bodyPr>
            <a:noAutofit/>
          </a:bodyPr>
          <a:lstStyle/>
          <a:p>
            <a:pPr algn="just"/>
            <a:r>
              <a:rPr lang="es-EC" sz="2800" b="1" dirty="0"/>
              <a:t>PERSPECTIVAS DEL CAMPO LABORAL DE LOS PROFESIONALES EN GESTIÓN DE RIESGO EN EL SECTOR PÚBLICO Y PRIVADO DE LA PROVINCIA </a:t>
            </a:r>
            <a:r>
              <a:rPr lang="es-EC" sz="2800" b="1" dirty="0" smtClean="0"/>
              <a:t>DE LOJA </a:t>
            </a:r>
            <a:r>
              <a:rPr lang="es-EC" sz="2800" b="1" dirty="0"/>
              <a:t>EN EL PERÍODO 2016 – 2017</a:t>
            </a:r>
            <a:endParaRPr lang="es-ES" sz="2800" dirty="0"/>
          </a:p>
        </p:txBody>
      </p:sp>
      <p:sp>
        <p:nvSpPr>
          <p:cNvPr id="3" name="Subtítulo 2"/>
          <p:cNvSpPr>
            <a:spLocks noGrp="1"/>
          </p:cNvSpPr>
          <p:nvPr>
            <p:ph type="subTitle" idx="1"/>
          </p:nvPr>
        </p:nvSpPr>
        <p:spPr>
          <a:xfrm>
            <a:off x="5492932" y="4830019"/>
            <a:ext cx="4645679" cy="563142"/>
          </a:xfrm>
        </p:spPr>
        <p:txBody>
          <a:bodyPr>
            <a:noAutofit/>
          </a:bodyPr>
          <a:lstStyle/>
          <a:p>
            <a:pPr algn="ctr"/>
            <a:r>
              <a:rPr lang="es-ES" sz="2400" b="1" dirty="0" smtClean="0">
                <a:latin typeface="Calisto MT" panose="02040603050505030304" pitchFamily="18" charset="0"/>
              </a:rPr>
              <a:t>Ing. Gabriela Astudillo G.</a:t>
            </a:r>
            <a:endParaRPr lang="es-ES" sz="2400" b="1" dirty="0">
              <a:latin typeface="Calisto MT" panose="02040603050505030304" pitchFamily="18" charset="0"/>
            </a:endParaRPr>
          </a:p>
        </p:txBody>
      </p:sp>
      <p:pic>
        <p:nvPicPr>
          <p:cNvPr id="4" name="1 Imagen" descr="C:\Documents and Settings\mpalacios\Escritorio\LOGOTIPOS UNIVERSIDADa\LOGO PRINCIP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8193" y="55690"/>
            <a:ext cx="4839457" cy="122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Resultado de imagen para profesora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346073"/>
            <a:ext cx="3258639" cy="3531033"/>
          </a:xfrm>
          <a:prstGeom prst="rect">
            <a:avLst/>
          </a:prstGeom>
          <a:noFill/>
          <a:extLst>
            <a:ext uri="{909E8E84-426E-40DD-AFC4-6F175D3DCCD1}">
              <a14:hiddenFill xmlns:a14="http://schemas.microsoft.com/office/drawing/2010/main">
                <a:solidFill>
                  <a:srgbClr val="FFFFFF"/>
                </a:solidFill>
              </a14:hiddenFill>
            </a:ext>
          </a:extLst>
        </p:spPr>
      </p:pic>
      <p:sp>
        <p:nvSpPr>
          <p:cNvPr id="11" name="Subtítulo 2"/>
          <p:cNvSpPr txBox="1">
            <a:spLocks/>
          </p:cNvSpPr>
          <p:nvPr/>
        </p:nvSpPr>
        <p:spPr>
          <a:xfrm>
            <a:off x="6081919" y="3846357"/>
            <a:ext cx="3883662" cy="563142"/>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buClr>
              <a:buSzPct val="11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gn="r"/>
            <a:r>
              <a:rPr lang="es-ES" sz="2000" b="1" dirty="0" smtClean="0">
                <a:latin typeface="Calisto MT" panose="02040603050505030304" pitchFamily="18" charset="0"/>
              </a:rPr>
              <a:t>Previo al título de Magister en Gerencia de Seguridad y Riesgos</a:t>
            </a:r>
            <a:endParaRPr lang="es-ES" sz="2000" b="1" dirty="0">
              <a:latin typeface="Calisto MT" panose="02040603050505030304" pitchFamily="18" charset="0"/>
            </a:endParaRPr>
          </a:p>
        </p:txBody>
      </p:sp>
      <p:pic>
        <p:nvPicPr>
          <p:cNvPr id="12294" name="Picture 6" descr="Imagen relacionad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9853" y="-225457"/>
            <a:ext cx="7735728" cy="563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13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tón de acción: Hacia atrás o Anterior 4">
            <a:hlinkClick r:id="" action="ppaction://hlinkshowjump?jump=previousslide" highlightClick="1"/>
          </p:cNvPr>
          <p:cNvSpPr/>
          <p:nvPr/>
        </p:nvSpPr>
        <p:spPr>
          <a:xfrm>
            <a:off x="10804359" y="5498432"/>
            <a:ext cx="589546" cy="529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p:cNvPicPr>
            <a:picLocks noChangeAspect="1"/>
          </p:cNvPicPr>
          <p:nvPr/>
        </p:nvPicPr>
        <p:blipFill rotWithShape="1">
          <a:blip r:embed="rId2"/>
          <a:srcRect l="25309" t="13813" r="27097" b="11624"/>
          <a:stretch/>
        </p:blipFill>
        <p:spPr>
          <a:xfrm>
            <a:off x="2807368" y="721894"/>
            <a:ext cx="6192253" cy="5454317"/>
          </a:xfrm>
          <a:prstGeom prst="rect">
            <a:avLst/>
          </a:prstGeom>
        </p:spPr>
      </p:pic>
    </p:spTree>
    <p:extLst>
      <p:ext uri="{BB962C8B-B14F-4D97-AF65-F5344CB8AC3E}">
        <p14:creationId xmlns:p14="http://schemas.microsoft.com/office/powerpoint/2010/main" val="1026429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29040" t="21381" r="29811" b="17269"/>
          <a:stretch/>
        </p:blipFill>
        <p:spPr>
          <a:xfrm>
            <a:off x="2502570" y="1650980"/>
            <a:ext cx="5221703" cy="4376842"/>
          </a:xfrm>
          <a:prstGeom prst="round2DiagRect">
            <a:avLst>
              <a:gd name="adj1" fmla="val 16667"/>
              <a:gd name="adj2" fmla="val 1609"/>
            </a:avLst>
          </a:prstGeom>
          <a:ln w="88900" cap="sq">
            <a:solidFill>
              <a:srgbClr val="FFFFFF"/>
            </a:solidFill>
            <a:miter lim="800000"/>
          </a:ln>
          <a:effectLst>
            <a:glow rad="101600">
              <a:schemeClr val="accent6">
                <a:satMod val="175000"/>
                <a:alpha val="40000"/>
              </a:schemeClr>
            </a:glow>
            <a:outerShdw blurRad="254000" algn="tl" rotWithShape="0">
              <a:srgbClr val="000000">
                <a:alpha val="43000"/>
              </a:srgbClr>
            </a:outerShdw>
          </a:effectLst>
        </p:spPr>
      </p:pic>
      <p:sp>
        <p:nvSpPr>
          <p:cNvPr id="6" name="Título 1"/>
          <p:cNvSpPr>
            <a:spLocks noGrp="1"/>
          </p:cNvSpPr>
          <p:nvPr>
            <p:ph type="title"/>
          </p:nvPr>
        </p:nvSpPr>
        <p:spPr>
          <a:xfrm>
            <a:off x="561476" y="852378"/>
            <a:ext cx="8702840" cy="509784"/>
          </a:xfrm>
        </p:spPr>
        <p:style>
          <a:lnRef idx="1">
            <a:schemeClr val="accent5"/>
          </a:lnRef>
          <a:fillRef idx="2">
            <a:schemeClr val="accent5"/>
          </a:fillRef>
          <a:effectRef idx="1">
            <a:schemeClr val="accent5"/>
          </a:effectRef>
          <a:fontRef idx="minor">
            <a:schemeClr val="dk1"/>
          </a:fontRef>
        </p:style>
        <p:txBody>
          <a:bodyPr>
            <a:noAutofit/>
          </a:bodyPr>
          <a:lstStyle/>
          <a:p>
            <a:r>
              <a:rPr lang="es-EC" sz="2800" b="1" dirty="0" smtClean="0">
                <a:latin typeface="Mongolian Baiti" panose="03000500000000000000" pitchFamily="66" charset="0"/>
                <a:cs typeface="Mongolian Baiti" panose="03000500000000000000" pitchFamily="66" charset="0"/>
              </a:rPr>
              <a:t>Acuerdo Ministerial N°135 MDT </a:t>
            </a:r>
            <a:endParaRPr lang="es-EC" sz="2800" b="1" dirty="0">
              <a:latin typeface="Mongolian Baiti" panose="03000500000000000000" pitchFamily="66" charset="0"/>
              <a:cs typeface="Mongolian Baiti" panose="03000500000000000000" pitchFamily="66" charset="0"/>
            </a:endParaRPr>
          </a:p>
        </p:txBody>
      </p:sp>
      <p:pic>
        <p:nvPicPr>
          <p:cNvPr id="7" name="Imagen 6"/>
          <p:cNvPicPr>
            <a:picLocks noChangeAspect="1"/>
          </p:cNvPicPr>
          <p:nvPr/>
        </p:nvPicPr>
        <p:blipFill>
          <a:blip r:embed="rId3"/>
          <a:stretch>
            <a:fillRect/>
          </a:stretch>
        </p:blipFill>
        <p:spPr>
          <a:xfrm>
            <a:off x="9157449" y="808540"/>
            <a:ext cx="2347163" cy="597460"/>
          </a:xfrm>
          <a:prstGeom prst="rect">
            <a:avLst/>
          </a:prstGeom>
        </p:spPr>
      </p:pic>
    </p:spTree>
    <p:extLst>
      <p:ext uri="{BB962C8B-B14F-4D97-AF65-F5344CB8AC3E}">
        <p14:creationId xmlns:p14="http://schemas.microsoft.com/office/powerpoint/2010/main" val="14596489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iagrama 11"/>
          <p:cNvPicPr>
            <a:picLocks noChangeArrowheads="1"/>
          </p:cNvPicPr>
          <p:nvPr/>
        </p:nvPicPr>
        <p:blipFill>
          <a:blip r:embed="rId2">
            <a:extLst>
              <a:ext uri="{28A0092B-C50C-407E-A947-70E740481C1C}">
                <a14:useLocalDpi xmlns:a14="http://schemas.microsoft.com/office/drawing/2010/main" val="0"/>
              </a:ext>
            </a:extLst>
          </a:blip>
          <a:srcRect t="-7759" b="-5762"/>
          <a:stretch>
            <a:fillRect/>
          </a:stretch>
        </p:blipFill>
        <p:spPr bwMode="auto">
          <a:xfrm>
            <a:off x="653144" y="725672"/>
            <a:ext cx="10812280" cy="5531436"/>
          </a:xfrm>
          <a:prstGeom prst="rect">
            <a:avLst/>
          </a:prstGeom>
          <a:solidFill>
            <a:schemeClr val="accent1">
              <a:lumMod val="20000"/>
              <a:lumOff val="80000"/>
            </a:schemeClr>
          </a:solidFill>
          <a:ln>
            <a:noFill/>
          </a:ln>
        </p:spPr>
      </p:pic>
      <p:pic>
        <p:nvPicPr>
          <p:cNvPr id="6" name="Imagen 5"/>
          <p:cNvPicPr>
            <a:picLocks noChangeAspect="1"/>
          </p:cNvPicPr>
          <p:nvPr/>
        </p:nvPicPr>
        <p:blipFill>
          <a:blip r:embed="rId3"/>
          <a:stretch>
            <a:fillRect/>
          </a:stretch>
        </p:blipFill>
        <p:spPr>
          <a:xfrm>
            <a:off x="9289069" y="725672"/>
            <a:ext cx="2176354" cy="998625"/>
          </a:xfrm>
          <a:prstGeom prst="rect">
            <a:avLst/>
          </a:prstGeom>
        </p:spPr>
      </p:pic>
    </p:spTree>
    <p:extLst>
      <p:ext uri="{BB962C8B-B14F-4D97-AF65-F5344CB8AC3E}">
        <p14:creationId xmlns:p14="http://schemas.microsoft.com/office/powerpoint/2010/main" val="21403951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9202481" y="697242"/>
            <a:ext cx="2347163" cy="597460"/>
          </a:xfrm>
          <a:prstGeom prst="rect">
            <a:avLst/>
          </a:prstGeom>
        </p:spPr>
      </p:pic>
      <p:sp>
        <p:nvSpPr>
          <p:cNvPr id="6" name="Título 1"/>
          <p:cNvSpPr>
            <a:spLocks noGrp="1"/>
          </p:cNvSpPr>
          <p:nvPr>
            <p:ph type="title"/>
          </p:nvPr>
        </p:nvSpPr>
        <p:spPr>
          <a:xfrm>
            <a:off x="1317160" y="768063"/>
            <a:ext cx="5173636" cy="531097"/>
          </a:xfrm>
        </p:spPr>
        <p:style>
          <a:lnRef idx="0">
            <a:schemeClr val="accent6"/>
          </a:lnRef>
          <a:fillRef idx="3">
            <a:schemeClr val="accent6"/>
          </a:fillRef>
          <a:effectRef idx="3">
            <a:schemeClr val="accent6"/>
          </a:effectRef>
          <a:fontRef idx="minor">
            <a:schemeClr val="lt1"/>
          </a:fontRef>
        </p:style>
        <p:txBody>
          <a:bodyPr>
            <a:normAutofit/>
          </a:bodyPr>
          <a:lstStyle/>
          <a:p>
            <a:r>
              <a:rPr lang="es-ES" sz="2800" b="1" dirty="0" smtClean="0">
                <a:latin typeface="Mongolian Baiti" panose="03000500000000000000" pitchFamily="66" charset="0"/>
                <a:cs typeface="Mongolian Baiti" panose="03000500000000000000" pitchFamily="66" charset="0"/>
              </a:rPr>
              <a:t>POBLACIÓN Y </a:t>
            </a:r>
            <a:r>
              <a:rPr lang="es-ES" sz="2800" b="1" dirty="0">
                <a:latin typeface="Mongolian Baiti" panose="03000500000000000000" pitchFamily="66" charset="0"/>
                <a:cs typeface="Mongolian Baiti" panose="03000500000000000000" pitchFamily="66" charset="0"/>
              </a:rPr>
              <a:t>MUESTRA</a:t>
            </a:r>
          </a:p>
        </p:txBody>
      </p:sp>
      <p:pic>
        <p:nvPicPr>
          <p:cNvPr id="2" name="Imagen 1"/>
          <p:cNvPicPr>
            <a:picLocks noChangeAspect="1"/>
          </p:cNvPicPr>
          <p:nvPr/>
        </p:nvPicPr>
        <p:blipFill rotWithShape="1">
          <a:blip r:embed="rId4"/>
          <a:srcRect l="21930" r="25149" b="5299"/>
          <a:stretch/>
        </p:blipFill>
        <p:spPr>
          <a:xfrm>
            <a:off x="1179095" y="2477233"/>
            <a:ext cx="2911642" cy="3633537"/>
          </a:xfrm>
          <a:prstGeom prst="rect">
            <a:avLst/>
          </a:prstGeom>
        </p:spPr>
      </p:pic>
      <p:sp>
        <p:nvSpPr>
          <p:cNvPr id="3" name="CuadroTexto 2"/>
          <p:cNvSpPr txBox="1"/>
          <p:nvPr/>
        </p:nvSpPr>
        <p:spPr>
          <a:xfrm>
            <a:off x="1392505" y="1537963"/>
            <a:ext cx="2484821" cy="461665"/>
          </a:xfrm>
          <a:prstGeom prst="rect">
            <a:avLst/>
          </a:prstGeom>
          <a:effectLst>
            <a:glow rad="1397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2400" dirty="0" smtClean="0">
                <a:latin typeface="Calisto MT" panose="02040603050505030304" pitchFamily="18" charset="0"/>
              </a:rPr>
              <a:t>Provincia de Loja</a:t>
            </a:r>
            <a:endParaRPr lang="es-EC" sz="2400" dirty="0">
              <a:latin typeface="Calisto MT" panose="02040603050505030304" pitchFamily="18" charset="0"/>
            </a:endParaRPr>
          </a:p>
        </p:txBody>
      </p:sp>
      <p:sp>
        <p:nvSpPr>
          <p:cNvPr id="10" name="CuadroTexto 9"/>
          <p:cNvSpPr txBox="1"/>
          <p:nvPr/>
        </p:nvSpPr>
        <p:spPr>
          <a:xfrm>
            <a:off x="1317160" y="2035719"/>
            <a:ext cx="1317756" cy="369332"/>
          </a:xfrm>
          <a:prstGeom prst="rect">
            <a:avLst/>
          </a:prstGeom>
          <a:noFill/>
        </p:spPr>
        <p:txBody>
          <a:bodyPr wrap="square" rtlCol="0">
            <a:spAutoFit/>
          </a:bodyPr>
          <a:lstStyle/>
          <a:p>
            <a:r>
              <a:rPr lang="es-EC" dirty="0" smtClean="0">
                <a:latin typeface="Calisto MT" panose="02040603050505030304" pitchFamily="18" charset="0"/>
              </a:rPr>
              <a:t>Población</a:t>
            </a:r>
            <a:r>
              <a:rPr lang="es-EC" dirty="0" smtClean="0"/>
              <a:t> </a:t>
            </a:r>
            <a:endParaRPr lang="es-EC" dirty="0"/>
          </a:p>
        </p:txBody>
      </p:sp>
      <p:sp>
        <p:nvSpPr>
          <p:cNvPr id="11" name="CuadroTexto 10"/>
          <p:cNvSpPr txBox="1"/>
          <p:nvPr/>
        </p:nvSpPr>
        <p:spPr>
          <a:xfrm>
            <a:off x="4529890" y="2859323"/>
            <a:ext cx="1100889" cy="369332"/>
          </a:xfrm>
          <a:prstGeom prst="rect">
            <a:avLst/>
          </a:prstGeom>
          <a:noFill/>
        </p:spPr>
        <p:txBody>
          <a:bodyPr wrap="square" rtlCol="0">
            <a:spAutoFit/>
          </a:bodyPr>
          <a:lstStyle/>
          <a:p>
            <a:r>
              <a:rPr lang="es-EC" dirty="0" smtClean="0"/>
              <a:t>Muestra</a:t>
            </a:r>
            <a:endParaRPr lang="es-EC" dirty="0"/>
          </a:p>
        </p:txBody>
      </p:sp>
      <p:pic>
        <p:nvPicPr>
          <p:cNvPr id="12" name="Imagen 11"/>
          <p:cNvPicPr>
            <a:picLocks noChangeAspect="1"/>
          </p:cNvPicPr>
          <p:nvPr/>
        </p:nvPicPr>
        <p:blipFill rotWithShape="1">
          <a:blip r:embed="rId5"/>
          <a:srcRect l="22191" r="23189" b="18353"/>
          <a:stretch/>
        </p:blipFill>
        <p:spPr>
          <a:xfrm>
            <a:off x="3970421" y="3317347"/>
            <a:ext cx="2646948" cy="1138434"/>
          </a:xfrm>
          <a:prstGeom prst="rect">
            <a:avLst/>
          </a:prstGeom>
        </p:spPr>
      </p:pic>
      <p:sp>
        <p:nvSpPr>
          <p:cNvPr id="13" name="CuadroTexto 12"/>
          <p:cNvSpPr txBox="1"/>
          <p:nvPr/>
        </p:nvSpPr>
        <p:spPr>
          <a:xfrm>
            <a:off x="6617368" y="1389038"/>
            <a:ext cx="4752473" cy="707886"/>
          </a:xfrm>
          <a:prstGeom prst="rect">
            <a:avLst/>
          </a:prstGeom>
          <a:effectLst>
            <a:glow rad="1397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2000" dirty="0" smtClean="0">
                <a:latin typeface="Calisto MT" panose="02040603050505030304" pitchFamily="18" charset="0"/>
              </a:rPr>
              <a:t>Estudiantes de Tercero de Bachillerato de la Provincia de Loja.</a:t>
            </a:r>
            <a:endParaRPr lang="es-EC" sz="2000" dirty="0">
              <a:latin typeface="Calisto MT" panose="02040603050505030304" pitchFamily="18" charset="0"/>
            </a:endParaRPr>
          </a:p>
        </p:txBody>
      </p:sp>
      <p:sp>
        <p:nvSpPr>
          <p:cNvPr id="14" name="CuadroTexto 13"/>
          <p:cNvSpPr txBox="1"/>
          <p:nvPr/>
        </p:nvSpPr>
        <p:spPr>
          <a:xfrm>
            <a:off x="6617369" y="2108791"/>
            <a:ext cx="2256220" cy="369332"/>
          </a:xfrm>
          <a:prstGeom prst="rect">
            <a:avLst/>
          </a:prstGeom>
          <a:noFill/>
          <a:effectLst>
            <a:glow rad="139700">
              <a:schemeClr val="accent4">
                <a:satMod val="175000"/>
                <a:alpha val="40000"/>
              </a:schemeClr>
            </a:glow>
          </a:effectLst>
        </p:spPr>
        <p:txBody>
          <a:bodyPr wrap="square" rtlCol="0">
            <a:spAutoFit/>
          </a:bodyPr>
          <a:lstStyle/>
          <a:p>
            <a:r>
              <a:rPr lang="es-EC" dirty="0" smtClean="0">
                <a:latin typeface="Calisto MT" panose="02040603050505030304" pitchFamily="18" charset="0"/>
              </a:rPr>
              <a:t>Población y muestra</a:t>
            </a:r>
            <a:r>
              <a:rPr lang="es-EC" dirty="0" smtClean="0"/>
              <a:t> </a:t>
            </a:r>
            <a:endParaRPr lang="es-EC" dirty="0"/>
          </a:p>
        </p:txBody>
      </p:sp>
      <p:pic>
        <p:nvPicPr>
          <p:cNvPr id="16" name="Imagen 15"/>
          <p:cNvPicPr>
            <a:picLocks noChangeAspect="1"/>
          </p:cNvPicPr>
          <p:nvPr/>
        </p:nvPicPr>
        <p:blipFill rotWithShape="1">
          <a:blip r:embed="rId6"/>
          <a:srcRect b="4750"/>
          <a:stretch/>
        </p:blipFill>
        <p:spPr>
          <a:xfrm>
            <a:off x="6626414" y="2489990"/>
            <a:ext cx="4743427" cy="3620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679667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b="57863"/>
          <a:stretch/>
        </p:blipFill>
        <p:spPr>
          <a:xfrm>
            <a:off x="1178538" y="2218267"/>
            <a:ext cx="4840706" cy="39343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en 7"/>
          <p:cNvPicPr>
            <a:picLocks noChangeAspect="1"/>
          </p:cNvPicPr>
          <p:nvPr/>
        </p:nvPicPr>
        <p:blipFill rotWithShape="1">
          <a:blip r:embed="rId3"/>
          <a:srcRect l="1152" t="42066" r="-1152" b="3462"/>
          <a:stretch/>
        </p:blipFill>
        <p:spPr>
          <a:xfrm>
            <a:off x="6275361" y="1335503"/>
            <a:ext cx="5220593" cy="4817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CuadroTexto 8"/>
          <p:cNvSpPr txBox="1"/>
          <p:nvPr/>
        </p:nvSpPr>
        <p:spPr>
          <a:xfrm>
            <a:off x="2935034" y="679256"/>
            <a:ext cx="8560920" cy="461665"/>
          </a:xfrm>
          <a:prstGeom prst="rect">
            <a:avLst/>
          </a:prstGeom>
          <a:effectLst>
            <a:glow rad="635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dirty="0" smtClean="0">
                <a:latin typeface="Calisto MT" panose="02040603050505030304" pitchFamily="18" charset="0"/>
              </a:rPr>
              <a:t>Muestra de las empresas Privadas de la Provincia de Loja</a:t>
            </a:r>
            <a:endParaRPr lang="es-EC" sz="2400" dirty="0">
              <a:latin typeface="Calisto MT" panose="02040603050505030304" pitchFamily="18" charset="0"/>
            </a:endParaRPr>
          </a:p>
        </p:txBody>
      </p:sp>
      <p:pic>
        <p:nvPicPr>
          <p:cNvPr id="10" name="Imagen 9"/>
          <p:cNvPicPr>
            <a:picLocks noChangeAspect="1"/>
          </p:cNvPicPr>
          <p:nvPr/>
        </p:nvPicPr>
        <p:blipFill>
          <a:blip r:embed="rId4"/>
          <a:stretch>
            <a:fillRect/>
          </a:stretch>
        </p:blipFill>
        <p:spPr>
          <a:xfrm>
            <a:off x="587871" y="679256"/>
            <a:ext cx="2347163" cy="597460"/>
          </a:xfrm>
          <a:prstGeom prst="rect">
            <a:avLst/>
          </a:prstGeom>
        </p:spPr>
      </p:pic>
    </p:spTree>
    <p:extLst>
      <p:ext uri="{BB962C8B-B14F-4D97-AF65-F5344CB8AC3E}">
        <p14:creationId xmlns:p14="http://schemas.microsoft.com/office/powerpoint/2010/main" val="1246785822"/>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859508" y="1885716"/>
            <a:ext cx="6066799" cy="40338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n 6"/>
          <p:cNvPicPr>
            <a:picLocks noChangeAspect="1"/>
          </p:cNvPicPr>
          <p:nvPr/>
        </p:nvPicPr>
        <p:blipFill>
          <a:blip r:embed="rId3"/>
          <a:stretch>
            <a:fillRect/>
          </a:stretch>
        </p:blipFill>
        <p:spPr>
          <a:xfrm>
            <a:off x="9259303" y="2812012"/>
            <a:ext cx="2095500" cy="2181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uadroTexto 7"/>
          <p:cNvSpPr txBox="1"/>
          <p:nvPr/>
        </p:nvSpPr>
        <p:spPr>
          <a:xfrm>
            <a:off x="2935034" y="679256"/>
            <a:ext cx="8560920" cy="461665"/>
          </a:xfrm>
          <a:prstGeom prst="rect">
            <a:avLst/>
          </a:prstGeom>
          <a:effectLst>
            <a:glow rad="635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dirty="0" smtClean="0">
                <a:latin typeface="Calisto MT" panose="02040603050505030304" pitchFamily="18" charset="0"/>
              </a:rPr>
              <a:t>Muestra de las empresas Públicas de la Provincia de Loja</a:t>
            </a:r>
            <a:endParaRPr lang="es-EC" sz="2400" dirty="0">
              <a:latin typeface="Calisto MT" panose="02040603050505030304" pitchFamily="18" charset="0"/>
            </a:endParaRPr>
          </a:p>
        </p:txBody>
      </p:sp>
      <p:pic>
        <p:nvPicPr>
          <p:cNvPr id="9" name="Imagen 8"/>
          <p:cNvPicPr>
            <a:picLocks noChangeAspect="1"/>
          </p:cNvPicPr>
          <p:nvPr/>
        </p:nvPicPr>
        <p:blipFill>
          <a:blip r:embed="rId4"/>
          <a:stretch>
            <a:fillRect/>
          </a:stretch>
        </p:blipFill>
        <p:spPr>
          <a:xfrm>
            <a:off x="587871" y="679256"/>
            <a:ext cx="2347163" cy="597460"/>
          </a:xfrm>
          <a:prstGeom prst="rect">
            <a:avLst/>
          </a:prstGeom>
        </p:spPr>
      </p:pic>
    </p:spTree>
    <p:extLst>
      <p:ext uri="{BB962C8B-B14F-4D97-AF65-F5344CB8AC3E}">
        <p14:creationId xmlns:p14="http://schemas.microsoft.com/office/powerpoint/2010/main" val="698786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9157449" y="702399"/>
            <a:ext cx="2347163" cy="597460"/>
          </a:xfrm>
          <a:prstGeom prst="rect">
            <a:avLst/>
          </a:prstGeom>
        </p:spPr>
      </p:pic>
      <p:sp>
        <p:nvSpPr>
          <p:cNvPr id="6" name="Título 1"/>
          <p:cNvSpPr>
            <a:spLocks noGrp="1"/>
          </p:cNvSpPr>
          <p:nvPr>
            <p:ph type="title"/>
          </p:nvPr>
        </p:nvSpPr>
        <p:spPr>
          <a:xfrm>
            <a:off x="1150850" y="2837895"/>
            <a:ext cx="10353762" cy="970450"/>
          </a:xfrm>
        </p:spPr>
        <p:txBody>
          <a:bodyPr>
            <a:normAutofit/>
          </a:bodyPr>
          <a:lstStyle/>
          <a:p>
            <a:r>
              <a:rPr lang="es-ES" b="1" dirty="0"/>
              <a:t>RESULTADOS DE LA INVESTIGACIÓN</a:t>
            </a:r>
          </a:p>
        </p:txBody>
      </p:sp>
    </p:spTree>
    <p:extLst>
      <p:ext uri="{BB962C8B-B14F-4D97-AF65-F5344CB8AC3E}">
        <p14:creationId xmlns:p14="http://schemas.microsoft.com/office/powerpoint/2010/main" val="15985165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9157449" y="696305"/>
            <a:ext cx="2347163" cy="597460"/>
          </a:xfrm>
          <a:prstGeom prst="rect">
            <a:avLst/>
          </a:prstGeom>
        </p:spPr>
      </p:pic>
      <p:sp>
        <p:nvSpPr>
          <p:cNvPr id="6" name="Título 1"/>
          <p:cNvSpPr>
            <a:spLocks noGrp="1"/>
          </p:cNvSpPr>
          <p:nvPr>
            <p:ph type="title"/>
          </p:nvPr>
        </p:nvSpPr>
        <p:spPr>
          <a:xfrm>
            <a:off x="679633" y="696305"/>
            <a:ext cx="8477815" cy="597460"/>
          </a:xfrm>
        </p:spPr>
        <p:style>
          <a:lnRef idx="1">
            <a:schemeClr val="accent1"/>
          </a:lnRef>
          <a:fillRef idx="2">
            <a:schemeClr val="accent1"/>
          </a:fillRef>
          <a:effectRef idx="1">
            <a:schemeClr val="accent1"/>
          </a:effectRef>
          <a:fontRef idx="minor">
            <a:schemeClr val="dk1"/>
          </a:fontRef>
        </p:style>
        <p:txBody>
          <a:bodyPr>
            <a:noAutofit/>
          </a:bodyPr>
          <a:lstStyle/>
          <a:p>
            <a:r>
              <a:rPr lang="es-ES" sz="2800" b="1" dirty="0">
                <a:latin typeface="Mongolian Baiti" panose="03000500000000000000" pitchFamily="66" charset="0"/>
                <a:cs typeface="Mongolian Baiti" panose="03000500000000000000" pitchFamily="66" charset="0"/>
              </a:rPr>
              <a:t>ESTUDIO DE PERTINENCIA</a:t>
            </a:r>
          </a:p>
        </p:txBody>
      </p:sp>
      <p:graphicFrame>
        <p:nvGraphicFramePr>
          <p:cNvPr id="2" name="Diagrama 1">
            <a:extLst>
              <a:ext uri="{FF2B5EF4-FFF2-40B4-BE49-F238E27FC236}">
                <a16:creationId xmlns:a16="http://schemas.microsoft.com/office/drawing/2014/main" id="{51CCD013-EDE6-42A1-93B2-C3EEFA3FB128}"/>
              </a:ext>
            </a:extLst>
          </p:cNvPr>
          <p:cNvGraphicFramePr/>
          <p:nvPr>
            <p:extLst>
              <p:ext uri="{D42A27DB-BD31-4B8C-83A1-F6EECF244321}">
                <p14:modId xmlns:p14="http://schemas.microsoft.com/office/powerpoint/2010/main" val="3743576144"/>
              </p:ext>
            </p:extLst>
          </p:nvPr>
        </p:nvGraphicFramePr>
        <p:xfrm>
          <a:off x="1307804" y="1482571"/>
          <a:ext cx="9886937" cy="4631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32461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23131" y="830636"/>
            <a:ext cx="9601196" cy="474580"/>
          </a:xfrm>
        </p:spPr>
        <p:txBody>
          <a:bodyPr>
            <a:normAutofit fontScale="90000"/>
          </a:bodyPr>
          <a:lstStyle/>
          <a:p>
            <a:r>
              <a:rPr lang="es-EC" dirty="0" smtClean="0">
                <a:latin typeface="Mongolian Baiti" panose="03000500000000000000" pitchFamily="66" charset="0"/>
                <a:cs typeface="Mongolian Baiti" panose="03000500000000000000" pitchFamily="66" charset="0"/>
              </a:rPr>
              <a:t>RESULTADOS </a:t>
            </a:r>
            <a:endParaRPr lang="es-EC" dirty="0">
              <a:latin typeface="Mongolian Baiti" panose="03000500000000000000" pitchFamily="66" charset="0"/>
              <a:cs typeface="Mongolian Baiti" panose="03000500000000000000" pitchFamily="66" charset="0"/>
            </a:endParaRPr>
          </a:p>
        </p:txBody>
      </p:sp>
      <p:sp>
        <p:nvSpPr>
          <p:cNvPr id="4" name="Rectángulo redondeado 3"/>
          <p:cNvSpPr/>
          <p:nvPr/>
        </p:nvSpPr>
        <p:spPr>
          <a:xfrm>
            <a:off x="2712809" y="1868901"/>
            <a:ext cx="3204754" cy="41067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sz="1400" b="1" dirty="0" smtClean="0">
                <a:latin typeface="Calisto MT" panose="02040603050505030304" pitchFamily="18" charset="0"/>
              </a:rPr>
              <a:t>SEGUMIENTO A GRADUADOS</a:t>
            </a:r>
            <a:endParaRPr lang="es-EC" sz="1400" b="1" dirty="0">
              <a:latin typeface="Calisto MT" panose="02040603050505030304" pitchFamily="18" charset="0"/>
            </a:endParaRPr>
          </a:p>
        </p:txBody>
      </p:sp>
      <p:sp>
        <p:nvSpPr>
          <p:cNvPr id="5" name="Rectángulo redondeado 4">
            <a:hlinkClick r:id="rId2" action="ppaction://hlinksldjump" highlightClick="1"/>
          </p:cNvPr>
          <p:cNvSpPr/>
          <p:nvPr/>
        </p:nvSpPr>
        <p:spPr>
          <a:xfrm>
            <a:off x="2712809" y="3464184"/>
            <a:ext cx="3204754" cy="41067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b="1" dirty="0" smtClean="0">
                <a:latin typeface="Calisto MT" panose="02040603050505030304" pitchFamily="18" charset="0"/>
              </a:rPr>
              <a:t>OFERTA ACÁDEMICA</a:t>
            </a:r>
            <a:endParaRPr lang="es-EC" sz="1400" b="1" dirty="0">
              <a:latin typeface="Calisto MT" panose="02040603050505030304" pitchFamily="18" charset="0"/>
            </a:endParaRPr>
          </a:p>
        </p:txBody>
      </p:sp>
      <p:sp>
        <p:nvSpPr>
          <p:cNvPr id="6" name="Rectángulo redondeado 5">
            <a:hlinkClick r:id="rId3" action="ppaction://hlinksldjump"/>
          </p:cNvPr>
          <p:cNvSpPr/>
          <p:nvPr/>
        </p:nvSpPr>
        <p:spPr>
          <a:xfrm>
            <a:off x="2712809" y="2685865"/>
            <a:ext cx="3204754" cy="41067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1400" b="1" dirty="0" smtClean="0">
                <a:solidFill>
                  <a:schemeClr val="bg1"/>
                </a:solidFill>
                <a:latin typeface="Calisto MT" panose="02040603050505030304" pitchFamily="18" charset="0"/>
              </a:rPr>
              <a:t>EMPLEABILIDAD</a:t>
            </a:r>
            <a:endParaRPr lang="es-EC" sz="1400" b="1" dirty="0">
              <a:solidFill>
                <a:schemeClr val="bg1"/>
              </a:solidFill>
              <a:latin typeface="Calisto MT" panose="02040603050505030304" pitchFamily="18" charset="0"/>
            </a:endParaRPr>
          </a:p>
        </p:txBody>
      </p:sp>
      <p:sp>
        <p:nvSpPr>
          <p:cNvPr id="7" name="Rectángulo redondeado 6">
            <a:hlinkClick r:id="rId4" action="ppaction://hlinksldjump"/>
          </p:cNvPr>
          <p:cNvSpPr/>
          <p:nvPr/>
        </p:nvSpPr>
        <p:spPr>
          <a:xfrm>
            <a:off x="2712809" y="4281148"/>
            <a:ext cx="3495012" cy="41067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1400" b="1" dirty="0" smtClean="0">
                <a:latin typeface="Calisto MT" panose="02040603050505030304" pitchFamily="18" charset="0"/>
              </a:rPr>
              <a:t>REQUERIMIENTO DEL PERSONAL </a:t>
            </a:r>
            <a:endParaRPr lang="es-EC" sz="1400" b="1" dirty="0">
              <a:latin typeface="Calisto MT" panose="02040603050505030304" pitchFamily="18" charset="0"/>
            </a:endParaRPr>
          </a:p>
        </p:txBody>
      </p:sp>
      <p:sp>
        <p:nvSpPr>
          <p:cNvPr id="8" name="Rectángulo redondeado 7">
            <a:hlinkClick r:id="rId5" action="ppaction://hlinksldjump"/>
          </p:cNvPr>
          <p:cNvSpPr/>
          <p:nvPr/>
        </p:nvSpPr>
        <p:spPr>
          <a:xfrm>
            <a:off x="6895010" y="1875332"/>
            <a:ext cx="4001587" cy="40494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1600" b="1" dirty="0" smtClean="0">
                <a:latin typeface="Calisto MT" panose="02040603050505030304" pitchFamily="18" charset="0"/>
              </a:rPr>
              <a:t>EQUIPO DE DIRECCIÓN</a:t>
            </a:r>
            <a:endParaRPr lang="es-EC" sz="1600" b="1" dirty="0">
              <a:latin typeface="Calisto MT" panose="02040603050505030304" pitchFamily="18" charset="0"/>
            </a:endParaRPr>
          </a:p>
        </p:txBody>
      </p:sp>
      <p:sp>
        <p:nvSpPr>
          <p:cNvPr id="9" name="Rectángulo redondeado 8">
            <a:hlinkClick r:id="rId6" action="ppaction://hlinksldjump"/>
          </p:cNvPr>
          <p:cNvSpPr/>
          <p:nvPr/>
        </p:nvSpPr>
        <p:spPr>
          <a:xfrm>
            <a:off x="2712809" y="5077992"/>
            <a:ext cx="3204754" cy="41067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1400" b="1" dirty="0" smtClean="0">
                <a:latin typeface="Calisto MT" panose="02040603050505030304" pitchFamily="18" charset="0"/>
              </a:rPr>
              <a:t>TITÚLADOS</a:t>
            </a:r>
            <a:endParaRPr lang="es-EC" sz="1400" b="1" dirty="0">
              <a:latin typeface="Calisto MT" panose="02040603050505030304" pitchFamily="18" charset="0"/>
            </a:endParaRPr>
          </a:p>
        </p:txBody>
      </p:sp>
      <p:sp>
        <p:nvSpPr>
          <p:cNvPr id="10" name="Rectángulo redondeado 9"/>
          <p:cNvSpPr/>
          <p:nvPr/>
        </p:nvSpPr>
        <p:spPr>
          <a:xfrm>
            <a:off x="6895011" y="2698026"/>
            <a:ext cx="4130040" cy="40494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dirty="0" smtClean="0"/>
              <a:t>CONCENTRACIÓN DE OFERTA PROVINCIAL</a:t>
            </a:r>
            <a:endParaRPr lang="es-EC" dirty="0"/>
          </a:p>
        </p:txBody>
      </p:sp>
      <p:sp>
        <p:nvSpPr>
          <p:cNvPr id="11" name="Botón de acción: Final 10">
            <a:hlinkClick r:id="rId7" action="ppaction://hlinksldjump" highlightClick="1"/>
          </p:cNvPr>
          <p:cNvSpPr/>
          <p:nvPr/>
        </p:nvSpPr>
        <p:spPr>
          <a:xfrm>
            <a:off x="10685417" y="5695406"/>
            <a:ext cx="679268" cy="418011"/>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29445" y="3455027"/>
            <a:ext cx="335346" cy="400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20633" y="1854219"/>
            <a:ext cx="374377" cy="4471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94507" y="2666444"/>
            <a:ext cx="374377" cy="4471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29446" y="4297706"/>
            <a:ext cx="335346" cy="4005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29443" y="1854219"/>
            <a:ext cx="335346" cy="4005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29444" y="2702423"/>
            <a:ext cx="335346" cy="4005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29447" y="5074303"/>
            <a:ext cx="335346" cy="400552"/>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redondeado 26"/>
          <p:cNvSpPr/>
          <p:nvPr/>
        </p:nvSpPr>
        <p:spPr>
          <a:xfrm>
            <a:off x="6940589" y="3510251"/>
            <a:ext cx="4130040" cy="40494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sz="1600" dirty="0" smtClean="0">
                <a:latin typeface="Calisto MT" panose="02040603050505030304" pitchFamily="18" charset="0"/>
              </a:rPr>
              <a:t>PLAN DE DESARROLLO</a:t>
            </a:r>
            <a:endParaRPr lang="es-EC" sz="1600" dirty="0">
              <a:latin typeface="Calisto MT" panose="02040603050505030304" pitchFamily="18" charset="0"/>
            </a:endParaRPr>
          </a:p>
        </p:txBody>
      </p:sp>
      <p:sp>
        <p:nvSpPr>
          <p:cNvPr id="28" name="Rectángulo redondeado 27"/>
          <p:cNvSpPr/>
          <p:nvPr/>
        </p:nvSpPr>
        <p:spPr>
          <a:xfrm>
            <a:off x="6895011" y="4293309"/>
            <a:ext cx="4130040" cy="40494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1600" dirty="0" smtClean="0">
                <a:latin typeface="Calisto MT" panose="02040603050505030304" pitchFamily="18" charset="0"/>
              </a:rPr>
              <a:t>POLÍTICA DE CUOTAS</a:t>
            </a:r>
            <a:endParaRPr lang="es-EC" sz="1600" dirty="0">
              <a:latin typeface="Calisto MT" panose="02040603050505030304" pitchFamily="18" charset="0"/>
            </a:endParaRPr>
          </a:p>
        </p:txBody>
      </p:sp>
      <p:pic>
        <p:nvPicPr>
          <p:cNvPr id="29"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94506" y="3449502"/>
            <a:ext cx="374377" cy="4471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sultado de imagen para clic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94506" y="4222091"/>
            <a:ext cx="374377" cy="44717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713733" y="2019300"/>
            <a:ext cx="1263869" cy="307777"/>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1400" dirty="0" smtClean="0">
                <a:latin typeface="Calisto MT" panose="02040603050505030304" pitchFamily="18" charset="0"/>
              </a:rPr>
              <a:t>Objetivo N°1</a:t>
            </a:r>
            <a:endParaRPr lang="es-EC" sz="1400" dirty="0">
              <a:latin typeface="Calisto MT" panose="02040603050505030304" pitchFamily="18" charset="0"/>
            </a:endParaRPr>
          </a:p>
        </p:txBody>
      </p:sp>
      <p:sp>
        <p:nvSpPr>
          <p:cNvPr id="38" name="CuadroTexto 37"/>
          <p:cNvSpPr txBox="1"/>
          <p:nvPr/>
        </p:nvSpPr>
        <p:spPr>
          <a:xfrm>
            <a:off x="705712" y="2787134"/>
            <a:ext cx="1263869" cy="307777"/>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1400" dirty="0" smtClean="0">
                <a:latin typeface="Calisto MT" panose="02040603050505030304" pitchFamily="18" charset="0"/>
              </a:rPr>
              <a:t>Objetivo N°2</a:t>
            </a:r>
            <a:endParaRPr lang="es-EC" sz="1400" dirty="0">
              <a:latin typeface="Calisto MT" panose="02040603050505030304" pitchFamily="18" charset="0"/>
            </a:endParaRPr>
          </a:p>
        </p:txBody>
      </p:sp>
      <p:sp>
        <p:nvSpPr>
          <p:cNvPr id="39" name="CuadroTexto 38"/>
          <p:cNvSpPr txBox="1"/>
          <p:nvPr/>
        </p:nvSpPr>
        <p:spPr>
          <a:xfrm>
            <a:off x="705712" y="3855579"/>
            <a:ext cx="1263869" cy="307777"/>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1400" dirty="0" smtClean="0">
                <a:latin typeface="Calisto MT" panose="02040603050505030304" pitchFamily="18" charset="0"/>
              </a:rPr>
              <a:t>Objetivo N°3</a:t>
            </a:r>
            <a:endParaRPr lang="es-EC" sz="1400" dirty="0">
              <a:latin typeface="Calisto MT" panose="02040603050505030304" pitchFamily="18" charset="0"/>
            </a:endParaRPr>
          </a:p>
        </p:txBody>
      </p:sp>
      <p:sp>
        <p:nvSpPr>
          <p:cNvPr id="40" name="CuadroTexto 39"/>
          <p:cNvSpPr txBox="1"/>
          <p:nvPr/>
        </p:nvSpPr>
        <p:spPr>
          <a:xfrm>
            <a:off x="713733" y="4495783"/>
            <a:ext cx="1263869" cy="307777"/>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1400" dirty="0" smtClean="0">
                <a:latin typeface="Calisto MT" panose="02040603050505030304" pitchFamily="18" charset="0"/>
              </a:rPr>
              <a:t>Objetivo N°4</a:t>
            </a:r>
            <a:endParaRPr lang="es-EC" sz="1400" dirty="0">
              <a:latin typeface="Calisto MT" panose="02040603050505030304" pitchFamily="18" charset="0"/>
            </a:endParaRPr>
          </a:p>
        </p:txBody>
      </p:sp>
      <p:sp>
        <p:nvSpPr>
          <p:cNvPr id="41" name="CuadroTexto 40"/>
          <p:cNvSpPr txBox="1"/>
          <p:nvPr/>
        </p:nvSpPr>
        <p:spPr>
          <a:xfrm>
            <a:off x="705712" y="5120690"/>
            <a:ext cx="1263869" cy="307777"/>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1400" dirty="0" smtClean="0">
                <a:latin typeface="Calisto MT" panose="02040603050505030304" pitchFamily="18" charset="0"/>
              </a:rPr>
              <a:t>Objetivo N°5</a:t>
            </a:r>
            <a:endParaRPr lang="es-EC" sz="1400" dirty="0">
              <a:latin typeface="Calisto MT" panose="02040603050505030304" pitchFamily="18" charset="0"/>
            </a:endParaRPr>
          </a:p>
        </p:txBody>
      </p:sp>
      <p:pic>
        <p:nvPicPr>
          <p:cNvPr id="42" name="Imagen 41"/>
          <p:cNvPicPr>
            <a:picLocks noChangeAspect="1"/>
          </p:cNvPicPr>
          <p:nvPr/>
        </p:nvPicPr>
        <p:blipFill>
          <a:blip r:embed="rId9"/>
          <a:stretch>
            <a:fillRect/>
          </a:stretch>
        </p:blipFill>
        <p:spPr>
          <a:xfrm>
            <a:off x="9205575" y="682705"/>
            <a:ext cx="2347163" cy="597460"/>
          </a:xfrm>
          <a:prstGeom prst="rect">
            <a:avLst/>
          </a:prstGeom>
        </p:spPr>
      </p:pic>
    </p:spTree>
    <p:extLst>
      <p:ext uri="{BB962C8B-B14F-4D97-AF65-F5344CB8AC3E}">
        <p14:creationId xmlns:p14="http://schemas.microsoft.com/office/powerpoint/2010/main" val="691248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4655" y="678892"/>
            <a:ext cx="9601196" cy="381210"/>
          </a:xfrm>
        </p:spPr>
        <p:txBody>
          <a:bodyPr>
            <a:noAutofit/>
          </a:bodyPr>
          <a:lstStyle/>
          <a:p>
            <a:r>
              <a:rPr lang="es-EC" sz="2200" b="1" dirty="0" smtClean="0">
                <a:latin typeface="Mongolian Baiti" panose="03000500000000000000" pitchFamily="66" charset="0"/>
                <a:cs typeface="Mongolian Baiti" panose="03000500000000000000" pitchFamily="66" charset="0"/>
              </a:rPr>
              <a:t>ANÁLISIS E INTERPRERACIÓN DE RESULTADOS  (</a:t>
            </a:r>
            <a:r>
              <a:rPr lang="es-EC" sz="2200" b="1" dirty="0">
                <a:latin typeface="Mongolian Baiti" panose="03000500000000000000" pitchFamily="66" charset="0"/>
                <a:cs typeface="Mongolian Baiti" panose="03000500000000000000" pitchFamily="66" charset="0"/>
              </a:rPr>
              <a:t>ESTUDIANTES)</a:t>
            </a:r>
            <a:endParaRPr lang="es-EC" sz="2200" dirty="0">
              <a:latin typeface="Mongolian Baiti" panose="03000500000000000000" pitchFamily="66" charset="0"/>
              <a:cs typeface="Mongolian Baiti" panose="03000500000000000000" pitchFamily="66" charset="0"/>
            </a:endParaRPr>
          </a:p>
        </p:txBody>
      </p:sp>
      <p:pic>
        <p:nvPicPr>
          <p:cNvPr id="4" name="Imagen 3"/>
          <p:cNvPicPr>
            <a:picLocks noChangeAspect="1"/>
          </p:cNvPicPr>
          <p:nvPr/>
        </p:nvPicPr>
        <p:blipFill>
          <a:blip r:embed="rId2"/>
          <a:stretch>
            <a:fillRect/>
          </a:stretch>
        </p:blipFill>
        <p:spPr>
          <a:xfrm>
            <a:off x="1658307" y="1513421"/>
            <a:ext cx="3988850" cy="2277789"/>
          </a:xfrm>
          <a:prstGeom prst="rect">
            <a:avLst/>
          </a:prstGeom>
        </p:spPr>
      </p:pic>
      <p:pic>
        <p:nvPicPr>
          <p:cNvPr id="6" name="Imagen 5"/>
          <p:cNvPicPr>
            <a:picLocks noChangeAspect="1"/>
          </p:cNvPicPr>
          <p:nvPr/>
        </p:nvPicPr>
        <p:blipFill>
          <a:blip r:embed="rId3"/>
          <a:stretch>
            <a:fillRect/>
          </a:stretch>
        </p:blipFill>
        <p:spPr>
          <a:xfrm>
            <a:off x="6267805" y="1478680"/>
            <a:ext cx="3811899" cy="2255048"/>
          </a:xfrm>
          <a:prstGeom prst="rect">
            <a:avLst/>
          </a:prstGeom>
        </p:spPr>
      </p:pic>
      <p:sp>
        <p:nvSpPr>
          <p:cNvPr id="7" name="Botón de acción: Comienzo 6">
            <a:hlinkClick r:id="rId4" action="ppaction://hlinksldjump" highlightClick="1"/>
          </p:cNvPr>
          <p:cNvSpPr/>
          <p:nvPr/>
        </p:nvSpPr>
        <p:spPr>
          <a:xfrm>
            <a:off x="10489474" y="5669280"/>
            <a:ext cx="692332" cy="418011"/>
          </a:xfrm>
          <a:prstGeom prst="actionButtonBeginning">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8" name="Imagen 7"/>
          <p:cNvPicPr>
            <a:picLocks noChangeAspect="1"/>
          </p:cNvPicPr>
          <p:nvPr/>
        </p:nvPicPr>
        <p:blipFill>
          <a:blip r:embed="rId5"/>
          <a:stretch>
            <a:fillRect/>
          </a:stretch>
        </p:blipFill>
        <p:spPr>
          <a:xfrm>
            <a:off x="1658308" y="3783071"/>
            <a:ext cx="4024521" cy="2373885"/>
          </a:xfrm>
          <a:prstGeom prst="rect">
            <a:avLst/>
          </a:prstGeom>
        </p:spPr>
      </p:pic>
      <p:pic>
        <p:nvPicPr>
          <p:cNvPr id="9" name="Imagen 8"/>
          <p:cNvPicPr>
            <a:picLocks noChangeAspect="1"/>
          </p:cNvPicPr>
          <p:nvPr/>
        </p:nvPicPr>
        <p:blipFill>
          <a:blip r:embed="rId6"/>
          <a:stretch>
            <a:fillRect/>
          </a:stretch>
        </p:blipFill>
        <p:spPr>
          <a:xfrm>
            <a:off x="6279828" y="3783071"/>
            <a:ext cx="3903709" cy="2349712"/>
          </a:xfrm>
          <a:prstGeom prst="rect">
            <a:avLst/>
          </a:prstGeom>
        </p:spPr>
      </p:pic>
      <p:pic>
        <p:nvPicPr>
          <p:cNvPr id="10"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2232095" flipH="1" flipV="1">
            <a:off x="4805600" y="2706686"/>
            <a:ext cx="483987" cy="450474"/>
          </a:xfrm>
          <a:prstGeom prst="rect">
            <a:avLst/>
          </a:prstGeom>
          <a:noFill/>
        </p:spPr>
      </p:pic>
      <p:pic>
        <p:nvPicPr>
          <p:cNvPr id="11"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2232095" flipH="1" flipV="1">
            <a:off x="9222427" y="2869086"/>
            <a:ext cx="490965" cy="456969"/>
          </a:xfrm>
          <a:prstGeom prst="rect">
            <a:avLst/>
          </a:prstGeom>
          <a:noFill/>
        </p:spPr>
      </p:pic>
      <p:pic>
        <p:nvPicPr>
          <p:cNvPr id="12"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2232095" flipH="1" flipV="1">
            <a:off x="4805600" y="5036819"/>
            <a:ext cx="483987" cy="450474"/>
          </a:xfrm>
          <a:prstGeom prst="rect">
            <a:avLst/>
          </a:prstGeom>
          <a:noFill/>
        </p:spPr>
      </p:pic>
      <p:pic>
        <p:nvPicPr>
          <p:cNvPr id="13"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2232095" flipH="1" flipV="1">
            <a:off x="9221174" y="5119240"/>
            <a:ext cx="483987" cy="450474"/>
          </a:xfrm>
          <a:prstGeom prst="rect">
            <a:avLst/>
          </a:prstGeom>
          <a:noFill/>
        </p:spPr>
      </p:pic>
      <p:sp>
        <p:nvSpPr>
          <p:cNvPr id="15" name="Título 1"/>
          <p:cNvSpPr txBox="1">
            <a:spLocks/>
          </p:cNvSpPr>
          <p:nvPr/>
        </p:nvSpPr>
        <p:spPr>
          <a:xfrm>
            <a:off x="4535066" y="1114319"/>
            <a:ext cx="2860374" cy="275403"/>
          </a:xfrm>
          <a:prstGeom prst="rect">
            <a:avLst/>
          </a:prstGeom>
          <a:effectLst>
            <a:glow rad="139700">
              <a:schemeClr val="accent6">
                <a:satMod val="175000"/>
                <a:alpha val="40000"/>
              </a:schemeClr>
            </a:glow>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s-EC" sz="2000" dirty="0" smtClean="0">
                <a:latin typeface="Mongolian Baiti" panose="03000500000000000000" pitchFamily="66" charset="0"/>
                <a:cs typeface="Mongolian Baiti" panose="03000500000000000000" pitchFamily="66" charset="0"/>
              </a:rPr>
              <a:t>Seguimiento a Graduados</a:t>
            </a:r>
            <a:endParaRPr lang="es-EC" sz="2400" dirty="0">
              <a:latin typeface="Mongolian Baiti" panose="03000500000000000000" pitchFamily="66" charset="0"/>
              <a:cs typeface="Mongolian Baiti" panose="03000500000000000000" pitchFamily="66" charset="0"/>
            </a:endParaRPr>
          </a:p>
        </p:txBody>
      </p:sp>
      <p:pic>
        <p:nvPicPr>
          <p:cNvPr id="16" name="Imagen 15"/>
          <p:cNvPicPr>
            <a:picLocks noChangeAspect="1"/>
          </p:cNvPicPr>
          <p:nvPr/>
        </p:nvPicPr>
        <p:blipFill>
          <a:blip r:embed="rId8"/>
          <a:stretch>
            <a:fillRect/>
          </a:stretch>
        </p:blipFill>
        <p:spPr>
          <a:xfrm>
            <a:off x="10349241" y="703115"/>
            <a:ext cx="1198847" cy="356988"/>
          </a:xfrm>
          <a:prstGeom prst="rect">
            <a:avLst/>
          </a:prstGeom>
        </p:spPr>
      </p:pic>
    </p:spTree>
    <p:extLst>
      <p:ext uri="{BB962C8B-B14F-4D97-AF65-F5344CB8AC3E}">
        <p14:creationId xmlns:p14="http://schemas.microsoft.com/office/powerpoint/2010/main" val="3537995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2276" y="693196"/>
            <a:ext cx="9601196" cy="632612"/>
          </a:xfrm>
        </p:spPr>
        <p:txBody>
          <a:bodyPr>
            <a:normAutofit fontScale="90000"/>
          </a:bodyPr>
          <a:lstStyle/>
          <a:p>
            <a:r>
              <a:rPr lang="es-EC" b="1" dirty="0" smtClean="0">
                <a:latin typeface="Mongolian Baiti" panose="03000500000000000000" pitchFamily="66" charset="0"/>
                <a:cs typeface="Mongolian Baiti" panose="03000500000000000000" pitchFamily="66" charset="0"/>
              </a:rPr>
              <a:t>INTRODUCCIÓN</a:t>
            </a:r>
            <a:endParaRPr lang="es-EC" b="1" dirty="0">
              <a:latin typeface="Mongolian Baiti" panose="03000500000000000000" pitchFamily="66" charset="0"/>
              <a:cs typeface="Mongolian Baiti" panose="03000500000000000000" pitchFamily="66" charset="0"/>
            </a:endParaRPr>
          </a:p>
        </p:txBody>
      </p:sp>
      <p:pic>
        <p:nvPicPr>
          <p:cNvPr id="1026" name="Picture 2" descr="Resultado de imagen para gestiÃ³n de riesgo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71541" y="2471429"/>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gestiÃ³n de riesgo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90062" y="1444328"/>
            <a:ext cx="3285624" cy="1642812"/>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439271" y="3379787"/>
            <a:ext cx="2553268" cy="42184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indent="252095" algn="just">
              <a:lnSpc>
                <a:spcPct val="150000"/>
              </a:lnSpc>
              <a:spcAft>
                <a:spcPts val="0"/>
              </a:spcAft>
              <a:tabLst>
                <a:tab pos="4050665" algn="l"/>
              </a:tabLst>
            </a:pPr>
            <a:r>
              <a:rPr lang="es-EC" sz="1600" b="1" dirty="0" smtClean="0">
                <a:latin typeface="Arial" panose="020B0604020202020204" pitchFamily="34" charset="0"/>
                <a:ea typeface="Calibri" panose="020F0502020204030204" pitchFamily="34" charset="0"/>
                <a:cs typeface="Times New Roman" panose="02020603050405020304" pitchFamily="18" charset="0"/>
              </a:rPr>
              <a:t>Seguridad Integral</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038544" y="4650238"/>
            <a:ext cx="3643470" cy="377347"/>
          </a:xfrm>
          <a:prstGeom prst="rect">
            <a:avLst/>
          </a:prstGeom>
        </p:spPr>
        <p:txBody>
          <a:bodyPr wrap="square">
            <a:spAutoFit/>
          </a:bodyPr>
          <a:lstStyle/>
          <a:p>
            <a:pPr indent="252095" algn="just">
              <a:lnSpc>
                <a:spcPct val="150000"/>
              </a:lnSpc>
              <a:spcAft>
                <a:spcPts val="0"/>
              </a:spcAft>
              <a:tabLst>
                <a:tab pos="4050665" algn="l"/>
              </a:tabLst>
            </a:pPr>
            <a:r>
              <a:rPr lang="es-EC" sz="1400" b="1" dirty="0" smtClean="0">
                <a:latin typeface="Calisto MT" panose="02040603050505030304" pitchFamily="18" charset="0"/>
                <a:ea typeface="Calibri" panose="020F0502020204030204" pitchFamily="34" charset="0"/>
                <a:cs typeface="Times New Roman" panose="02020603050405020304" pitchFamily="18" charset="0"/>
              </a:rPr>
              <a:t>Ser Humano     </a:t>
            </a:r>
            <a:r>
              <a:rPr lang="es-EC" sz="1400" b="1" dirty="0" smtClean="0">
                <a:effectLst/>
                <a:latin typeface="Calisto MT" panose="02040603050505030304" pitchFamily="18" charset="0"/>
                <a:ea typeface="Calibri" panose="020F0502020204030204" pitchFamily="34" charset="0"/>
                <a:cs typeface="Times New Roman" panose="02020603050405020304" pitchFamily="18" charset="0"/>
              </a:rPr>
              <a:t>Estado      </a:t>
            </a:r>
            <a:r>
              <a:rPr lang="es-EC" sz="1400" b="1" dirty="0" smtClean="0">
                <a:latin typeface="Calisto MT" panose="02040603050505030304" pitchFamily="18" charset="0"/>
                <a:ea typeface="Calibri" panose="020F0502020204030204" pitchFamily="34" charset="0"/>
                <a:cs typeface="Times New Roman" panose="02020603050405020304" pitchFamily="18" charset="0"/>
              </a:rPr>
              <a:t>Naturaleza</a:t>
            </a:r>
            <a:endParaRPr lang="es-EC" sz="1400" b="1" dirty="0">
              <a:effectLst/>
              <a:latin typeface="Calisto MT" panose="02040603050505030304" pitchFamily="18" charset="0"/>
              <a:ea typeface="Calibri" panose="020F0502020204030204" pitchFamily="34" charset="0"/>
              <a:cs typeface="Times New Roman" panose="02020603050405020304" pitchFamily="18" charset="0"/>
            </a:endParaRPr>
          </a:p>
        </p:txBody>
      </p:sp>
      <p:cxnSp>
        <p:nvCxnSpPr>
          <p:cNvPr id="6" name="Conector recto de flecha 5"/>
          <p:cNvCxnSpPr/>
          <p:nvPr/>
        </p:nvCxnSpPr>
        <p:spPr>
          <a:xfrm flipH="1">
            <a:off x="1722133" y="3888332"/>
            <a:ext cx="245660" cy="5728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Conector recto de flecha 8"/>
          <p:cNvCxnSpPr/>
          <p:nvPr/>
        </p:nvCxnSpPr>
        <p:spPr>
          <a:xfrm>
            <a:off x="2777199" y="3881473"/>
            <a:ext cx="27295" cy="65024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1" name="Conector recto de flecha 10"/>
          <p:cNvCxnSpPr/>
          <p:nvPr/>
        </p:nvCxnSpPr>
        <p:spPr>
          <a:xfrm>
            <a:off x="3457846" y="3863405"/>
            <a:ext cx="317137" cy="54979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6" name="Rectángulo 15"/>
          <p:cNvSpPr/>
          <p:nvPr/>
        </p:nvSpPr>
        <p:spPr>
          <a:xfrm>
            <a:off x="5128923" y="3390308"/>
            <a:ext cx="2553268" cy="42184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indent="252095" algn="just">
              <a:lnSpc>
                <a:spcPct val="150000"/>
              </a:lnSpc>
              <a:spcAft>
                <a:spcPts val="0"/>
              </a:spcAft>
              <a:tabLst>
                <a:tab pos="4050665" algn="l"/>
              </a:tabLst>
            </a:pPr>
            <a:r>
              <a:rPr lang="es-EC" sz="1600" b="1" dirty="0" smtClean="0">
                <a:latin typeface="Arial" panose="020B0604020202020204" pitchFamily="34" charset="0"/>
                <a:ea typeface="Calibri" panose="020F0502020204030204" pitchFamily="34" charset="0"/>
                <a:cs typeface="Times New Roman" panose="02020603050405020304" pitchFamily="18" charset="0"/>
              </a:rPr>
              <a:t>Seguridad Ciudadana</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Conector recto de flecha 16"/>
          <p:cNvCxnSpPr/>
          <p:nvPr/>
        </p:nvCxnSpPr>
        <p:spPr>
          <a:xfrm>
            <a:off x="6447654" y="3880967"/>
            <a:ext cx="27295" cy="65024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8" name="Rectángulo 17"/>
          <p:cNvSpPr/>
          <p:nvPr/>
        </p:nvSpPr>
        <p:spPr>
          <a:xfrm>
            <a:off x="4902889" y="4694301"/>
            <a:ext cx="2924214" cy="415498"/>
          </a:xfrm>
          <a:prstGeom prst="rect">
            <a:avLst/>
          </a:prstGeom>
        </p:spPr>
        <p:txBody>
          <a:bodyPr wrap="square">
            <a:spAutoFit/>
          </a:bodyPr>
          <a:lstStyle/>
          <a:p>
            <a:pPr indent="252095" algn="just">
              <a:lnSpc>
                <a:spcPct val="150000"/>
              </a:lnSpc>
              <a:spcAft>
                <a:spcPts val="0"/>
              </a:spcAft>
              <a:tabLst>
                <a:tab pos="4050665" algn="l"/>
              </a:tabLst>
            </a:pPr>
            <a:r>
              <a:rPr lang="es-EC" sz="1400" b="1" dirty="0" smtClean="0">
                <a:latin typeface="Calisto MT" panose="02040603050505030304" pitchFamily="18" charset="0"/>
                <a:ea typeface="Calibri" panose="020F0502020204030204" pitchFamily="34" charset="0"/>
                <a:cs typeface="Times New Roman" panose="02020603050405020304" pitchFamily="18" charset="0"/>
              </a:rPr>
              <a:t>Sistema de Gestión de Riesgos</a:t>
            </a:r>
            <a:endParaRPr lang="es-EC" sz="1400" b="1" dirty="0">
              <a:effectLst/>
              <a:latin typeface="Calisto MT" panose="02040603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1226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162250" y="684358"/>
            <a:ext cx="10058400" cy="379843"/>
          </a:xfrm>
        </p:spPr>
        <p:txBody>
          <a:bodyPr>
            <a:noAutofit/>
          </a:bodyPr>
          <a:lstStyle/>
          <a:p>
            <a:r>
              <a:rPr lang="es-EC" sz="2200" b="1" dirty="0" smtClean="0">
                <a:latin typeface="Mongolian Baiti" panose="03000500000000000000" pitchFamily="66" charset="0"/>
                <a:cs typeface="Mongolian Baiti" panose="03000500000000000000" pitchFamily="66" charset="0"/>
              </a:rPr>
              <a:t>ANÁLISIS E INTERPRERACIÓN DE RESULTADOS  (EMPRESAS PRIVADAS)</a:t>
            </a:r>
            <a:endParaRPr lang="es-EC" sz="2200" dirty="0">
              <a:latin typeface="Mongolian Baiti" panose="03000500000000000000" pitchFamily="66" charset="0"/>
              <a:cs typeface="Mongolian Baiti" panose="03000500000000000000" pitchFamily="66" charset="0"/>
            </a:endParaRPr>
          </a:p>
        </p:txBody>
      </p:sp>
      <p:graphicFrame>
        <p:nvGraphicFramePr>
          <p:cNvPr id="10" name="Gráfico 9"/>
          <p:cNvGraphicFramePr/>
          <p:nvPr>
            <p:extLst>
              <p:ext uri="{D42A27DB-BD31-4B8C-83A1-F6EECF244321}">
                <p14:modId xmlns:p14="http://schemas.microsoft.com/office/powerpoint/2010/main" val="1339020727"/>
              </p:ext>
            </p:extLst>
          </p:nvPr>
        </p:nvGraphicFramePr>
        <p:xfrm>
          <a:off x="7291138" y="3858845"/>
          <a:ext cx="3332745" cy="22425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p:cNvGraphicFramePr/>
          <p:nvPr>
            <p:extLst>
              <p:ext uri="{D42A27DB-BD31-4B8C-83A1-F6EECF244321}">
                <p14:modId xmlns:p14="http://schemas.microsoft.com/office/powerpoint/2010/main" val="1411269905"/>
              </p:ext>
            </p:extLst>
          </p:nvPr>
        </p:nvGraphicFramePr>
        <p:xfrm>
          <a:off x="2907305" y="3858845"/>
          <a:ext cx="4095073" cy="2222508"/>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1"/>
          <p:cNvSpPr txBox="1">
            <a:spLocks/>
          </p:cNvSpPr>
          <p:nvPr/>
        </p:nvSpPr>
        <p:spPr>
          <a:xfrm>
            <a:off x="909586" y="3440881"/>
            <a:ext cx="1665171" cy="397041"/>
          </a:xfrm>
          <a:prstGeom prst="rect">
            <a:avLst/>
          </a:prstGeom>
          <a:effectLst>
            <a:glow rad="139700">
              <a:schemeClr val="accent6">
                <a:satMod val="175000"/>
                <a:alpha val="40000"/>
              </a:schemeClr>
            </a:glow>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s-EC" sz="2000" dirty="0" smtClean="0">
                <a:latin typeface="Mongolian Baiti" panose="03000500000000000000" pitchFamily="66" charset="0"/>
                <a:cs typeface="Mongolian Baiti" panose="03000500000000000000" pitchFamily="66" charset="0"/>
              </a:rPr>
              <a:t>Empleabilidad</a:t>
            </a:r>
            <a:endParaRPr lang="es-EC" sz="2400" dirty="0">
              <a:latin typeface="Mongolian Baiti" panose="03000500000000000000" pitchFamily="66" charset="0"/>
              <a:cs typeface="Mongolian Baiti" panose="03000500000000000000" pitchFamily="66" charset="0"/>
            </a:endParaRPr>
          </a:p>
        </p:txBody>
      </p:sp>
      <p:graphicFrame>
        <p:nvGraphicFramePr>
          <p:cNvPr id="13" name="Gráfico 12"/>
          <p:cNvGraphicFramePr/>
          <p:nvPr>
            <p:extLst>
              <p:ext uri="{D42A27DB-BD31-4B8C-83A1-F6EECF244321}">
                <p14:modId xmlns:p14="http://schemas.microsoft.com/office/powerpoint/2010/main" val="3558761728"/>
              </p:ext>
            </p:extLst>
          </p:nvPr>
        </p:nvGraphicFramePr>
        <p:xfrm>
          <a:off x="2863516" y="1215290"/>
          <a:ext cx="4138863" cy="24241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p:cNvGraphicFramePr/>
          <p:nvPr>
            <p:extLst>
              <p:ext uri="{D42A27DB-BD31-4B8C-83A1-F6EECF244321}">
                <p14:modId xmlns:p14="http://schemas.microsoft.com/office/powerpoint/2010/main" val="2610899879"/>
              </p:ext>
            </p:extLst>
          </p:nvPr>
        </p:nvGraphicFramePr>
        <p:xfrm>
          <a:off x="7291138" y="1252771"/>
          <a:ext cx="3332745" cy="2386631"/>
        </p:xfrm>
        <a:graphic>
          <a:graphicData uri="http://schemas.openxmlformats.org/drawingml/2006/chart">
            <c:chart xmlns:c="http://schemas.openxmlformats.org/drawingml/2006/chart" xmlns:r="http://schemas.openxmlformats.org/officeDocument/2006/relationships" r:id="rId5"/>
          </a:graphicData>
        </a:graphic>
      </p:graphicFrame>
      <p:pic>
        <p:nvPicPr>
          <p:cNvPr id="2050" name="Picture 2" descr="Resultado de imagen para flecha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5613145" y="2837564"/>
            <a:ext cx="498897" cy="430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sultado de imagen para flecha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9812166" y="2837563"/>
            <a:ext cx="498897" cy="4300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flecha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5704584" y="5143616"/>
            <a:ext cx="498897" cy="430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sultado de imagen para flecha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9812166" y="5358658"/>
            <a:ext cx="498897" cy="430083"/>
          </a:xfrm>
          <a:prstGeom prst="rect">
            <a:avLst/>
          </a:prstGeom>
          <a:noFill/>
          <a:extLst>
            <a:ext uri="{909E8E84-426E-40DD-AFC4-6F175D3DCCD1}">
              <a14:hiddenFill xmlns:a14="http://schemas.microsoft.com/office/drawing/2010/main">
                <a:solidFill>
                  <a:srgbClr val="FFFFFF"/>
                </a:solidFill>
              </a14:hiddenFill>
            </a:ext>
          </a:extLst>
        </p:spPr>
      </p:pic>
      <p:sp>
        <p:nvSpPr>
          <p:cNvPr id="16" name="Botón de acción: Hacia delante o Siguiente 15">
            <a:hlinkClick r:id="" action="ppaction://hlinkshowjump?jump=nextslide" highlightClick="1"/>
          </p:cNvPr>
          <p:cNvSpPr/>
          <p:nvPr/>
        </p:nvSpPr>
        <p:spPr>
          <a:xfrm>
            <a:off x="10960768" y="5690937"/>
            <a:ext cx="517358" cy="41041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039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87378" y="684358"/>
            <a:ext cx="9933271" cy="259527"/>
          </a:xfrm>
        </p:spPr>
        <p:txBody>
          <a:bodyPr>
            <a:noAutofit/>
          </a:bodyPr>
          <a:lstStyle/>
          <a:p>
            <a:r>
              <a:rPr lang="es-EC" sz="2000" b="1" dirty="0" smtClean="0">
                <a:latin typeface="Mongolian Baiti" panose="03000500000000000000" pitchFamily="66" charset="0"/>
                <a:cs typeface="Mongolian Baiti" panose="03000500000000000000" pitchFamily="66" charset="0"/>
              </a:rPr>
              <a:t>ANÁLISIS E INTERPRERACIÓN DE RESULTADOS  (EMPRESAS PÚBLICAS)</a:t>
            </a:r>
            <a:endParaRPr lang="es-EC" sz="2000" dirty="0">
              <a:latin typeface="Mongolian Baiti" panose="03000500000000000000" pitchFamily="66" charset="0"/>
              <a:cs typeface="Mongolian Baiti" panose="03000500000000000000" pitchFamily="66" charset="0"/>
            </a:endParaRPr>
          </a:p>
        </p:txBody>
      </p:sp>
      <p:sp>
        <p:nvSpPr>
          <p:cNvPr id="5" name="Título 1"/>
          <p:cNvSpPr txBox="1">
            <a:spLocks/>
          </p:cNvSpPr>
          <p:nvPr/>
        </p:nvSpPr>
        <p:spPr>
          <a:xfrm>
            <a:off x="993808" y="3266968"/>
            <a:ext cx="1701265" cy="397041"/>
          </a:xfrm>
          <a:prstGeom prst="rect">
            <a:avLst/>
          </a:prstGeom>
          <a:effectLst>
            <a:glow rad="139700">
              <a:schemeClr val="accent6">
                <a:satMod val="175000"/>
                <a:alpha val="40000"/>
              </a:schemeClr>
            </a:glow>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s-EC" sz="2000" dirty="0" smtClean="0">
                <a:latin typeface="Mongolian Baiti" panose="03000500000000000000" pitchFamily="66" charset="0"/>
                <a:cs typeface="Mongolian Baiti" panose="03000500000000000000" pitchFamily="66" charset="0"/>
              </a:rPr>
              <a:t>Empleabilidad</a:t>
            </a:r>
            <a:endParaRPr lang="es-EC" sz="2400" dirty="0">
              <a:latin typeface="Mongolian Baiti" panose="03000500000000000000" pitchFamily="66" charset="0"/>
              <a:cs typeface="Mongolian Baiti" panose="03000500000000000000" pitchFamily="66" charset="0"/>
            </a:endParaRPr>
          </a:p>
        </p:txBody>
      </p:sp>
      <p:graphicFrame>
        <p:nvGraphicFramePr>
          <p:cNvPr id="8" name="Gráfico 7"/>
          <p:cNvGraphicFramePr/>
          <p:nvPr>
            <p:extLst>
              <p:ext uri="{D42A27DB-BD31-4B8C-83A1-F6EECF244321}">
                <p14:modId xmlns:p14="http://schemas.microsoft.com/office/powerpoint/2010/main" val="4135266754"/>
              </p:ext>
            </p:extLst>
          </p:nvPr>
        </p:nvGraphicFramePr>
        <p:xfrm>
          <a:off x="2911643" y="1070611"/>
          <a:ext cx="4295273" cy="24666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p:nvPr>
            <p:extLst>
              <p:ext uri="{D42A27DB-BD31-4B8C-83A1-F6EECF244321}">
                <p14:modId xmlns:p14="http://schemas.microsoft.com/office/powerpoint/2010/main" val="3979184722"/>
              </p:ext>
            </p:extLst>
          </p:nvPr>
        </p:nvGraphicFramePr>
        <p:xfrm>
          <a:off x="7447549" y="1064201"/>
          <a:ext cx="3452328" cy="24730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p:cNvGraphicFramePr/>
          <p:nvPr>
            <p:extLst>
              <p:ext uri="{D42A27DB-BD31-4B8C-83A1-F6EECF244321}">
                <p14:modId xmlns:p14="http://schemas.microsoft.com/office/powerpoint/2010/main" val="3270594119"/>
              </p:ext>
            </p:extLst>
          </p:nvPr>
        </p:nvGraphicFramePr>
        <p:xfrm>
          <a:off x="2911643" y="3664010"/>
          <a:ext cx="4295273" cy="25442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áfico 10"/>
          <p:cNvGraphicFramePr/>
          <p:nvPr>
            <p:extLst>
              <p:ext uri="{D42A27DB-BD31-4B8C-83A1-F6EECF244321}">
                <p14:modId xmlns:p14="http://schemas.microsoft.com/office/powerpoint/2010/main" val="2023295143"/>
              </p:ext>
            </p:extLst>
          </p:nvPr>
        </p:nvGraphicFramePr>
        <p:xfrm>
          <a:off x="7447549" y="3751213"/>
          <a:ext cx="3452328" cy="2457083"/>
        </p:xfrm>
        <a:graphic>
          <a:graphicData uri="http://schemas.openxmlformats.org/drawingml/2006/chart">
            <c:chart xmlns:c="http://schemas.openxmlformats.org/drawingml/2006/chart" xmlns:r="http://schemas.openxmlformats.org/officeDocument/2006/relationships" r:id="rId5"/>
          </a:graphicData>
        </a:graphic>
      </p:graphicFrame>
      <p:sp>
        <p:nvSpPr>
          <p:cNvPr id="12" name="Botón de acción: Comienzo 11">
            <a:hlinkClick r:id="rId6" action="ppaction://hlinksldjump" highlightClick="1"/>
          </p:cNvPr>
          <p:cNvSpPr/>
          <p:nvPr/>
        </p:nvSpPr>
        <p:spPr>
          <a:xfrm>
            <a:off x="11140510" y="5775158"/>
            <a:ext cx="340965" cy="324854"/>
          </a:xfrm>
          <a:prstGeom prst="actionButtonBeginning">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pic>
        <p:nvPicPr>
          <p:cNvPr id="13" name="Picture 2" descr="Resultado de imagen para flecha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010187" y="2836885"/>
            <a:ext cx="498897" cy="4300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flecha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0209208" y="2836884"/>
            <a:ext cx="498897" cy="4300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para flecha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101626" y="5142937"/>
            <a:ext cx="498897" cy="4300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n para flecha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0209208" y="5357979"/>
            <a:ext cx="498897" cy="4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1211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1715" y="845328"/>
            <a:ext cx="2515253" cy="369861"/>
          </a:xfrm>
          <a:effectLst>
            <a:glow rad="139700">
              <a:schemeClr val="accent1">
                <a:satMod val="175000"/>
                <a:alpha val="40000"/>
              </a:schemeClr>
            </a:glow>
          </a:effectLst>
        </p:spPr>
        <p:style>
          <a:lnRef idx="1">
            <a:schemeClr val="accent1"/>
          </a:lnRef>
          <a:fillRef idx="2">
            <a:schemeClr val="accent1"/>
          </a:fillRef>
          <a:effectRef idx="1">
            <a:schemeClr val="accent1"/>
          </a:effectRef>
          <a:fontRef idx="minor">
            <a:schemeClr val="dk1"/>
          </a:fontRef>
        </p:style>
        <p:txBody>
          <a:bodyPr>
            <a:noAutofit/>
          </a:bodyPr>
          <a:lstStyle/>
          <a:p>
            <a:r>
              <a:rPr lang="es-EC" sz="2400" dirty="0" smtClean="0">
                <a:latin typeface="Mongolian Baiti" panose="03000500000000000000" pitchFamily="66" charset="0"/>
                <a:cs typeface="Mongolian Baiti" panose="03000500000000000000" pitchFamily="66" charset="0"/>
              </a:rPr>
              <a:t>Oferta</a:t>
            </a:r>
            <a:r>
              <a:rPr lang="es-EC" sz="2800" dirty="0" smtClean="0">
                <a:latin typeface="Mongolian Baiti" panose="03000500000000000000" pitchFamily="66" charset="0"/>
                <a:cs typeface="Mongolian Baiti" panose="03000500000000000000" pitchFamily="66" charset="0"/>
              </a:rPr>
              <a:t> </a:t>
            </a:r>
            <a:r>
              <a:rPr lang="es-EC" sz="2400" dirty="0" smtClean="0">
                <a:latin typeface="Mongolian Baiti" panose="03000500000000000000" pitchFamily="66" charset="0"/>
                <a:cs typeface="Mongolian Baiti" panose="03000500000000000000" pitchFamily="66" charset="0"/>
              </a:rPr>
              <a:t>Académica</a:t>
            </a:r>
            <a:endParaRPr lang="es-EC" sz="2800" dirty="0">
              <a:latin typeface="Mongolian Baiti" panose="03000500000000000000" pitchFamily="66" charset="0"/>
              <a:cs typeface="Mongolian Baiti" panose="03000500000000000000" pitchFamily="66" charset="0"/>
            </a:endParaRPr>
          </a:p>
        </p:txBody>
      </p:sp>
      <p:sp>
        <p:nvSpPr>
          <p:cNvPr id="4" name="Botón de acción: Comienzo 3">
            <a:hlinkClick r:id="rId2" action="ppaction://hlinksldjump" highlightClick="1"/>
          </p:cNvPr>
          <p:cNvSpPr/>
          <p:nvPr/>
        </p:nvSpPr>
        <p:spPr>
          <a:xfrm>
            <a:off x="10754168" y="5654844"/>
            <a:ext cx="692332" cy="456512"/>
          </a:xfrm>
          <a:prstGeom prst="actionButtonBeginning">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5" name="Imagen 4"/>
          <p:cNvPicPr/>
          <p:nvPr/>
        </p:nvPicPr>
        <p:blipFill rotWithShape="1">
          <a:blip r:embed="rId3"/>
          <a:srcRect l="14358" t="28163" r="31188" b="23571"/>
          <a:stretch/>
        </p:blipFill>
        <p:spPr bwMode="auto">
          <a:xfrm>
            <a:off x="870857" y="1497874"/>
            <a:ext cx="5291439" cy="2534915"/>
          </a:xfrm>
          <a:prstGeom prst="rect">
            <a:avLst/>
          </a:prstGeom>
          <a:ln>
            <a:solidFill>
              <a:schemeClr val="accent6">
                <a:lumMod val="75000"/>
              </a:schemeClr>
            </a:solidFill>
          </a:ln>
          <a:extLst>
            <a:ext uri="{53640926-AAD7-44D8-BBD7-CCE9431645EC}">
              <a14:shadowObscured xmlns:a14="http://schemas.microsoft.com/office/drawing/2010/main"/>
            </a:ext>
          </a:extLst>
        </p:spPr>
      </p:pic>
      <p:pic>
        <p:nvPicPr>
          <p:cNvPr id="7" name="Imagen 6"/>
          <p:cNvPicPr/>
          <p:nvPr/>
        </p:nvPicPr>
        <p:blipFill rotWithShape="1">
          <a:blip r:embed="rId4"/>
          <a:srcRect l="14385" t="11860" r="29920" b="11147"/>
          <a:stretch/>
        </p:blipFill>
        <p:spPr bwMode="auto">
          <a:xfrm>
            <a:off x="6857332" y="909943"/>
            <a:ext cx="4403423" cy="328866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18246" t="12195" r="19902" b="45739"/>
          <a:stretch/>
        </p:blipFill>
        <p:spPr bwMode="auto">
          <a:xfrm>
            <a:off x="936888" y="4138701"/>
            <a:ext cx="5725169" cy="1972655"/>
          </a:xfrm>
          <a:prstGeom prst="rect">
            <a:avLst/>
          </a:prstGeom>
          <a:ln>
            <a:noFill/>
          </a:ln>
          <a:extLst>
            <a:ext uri="{53640926-AAD7-44D8-BBD7-CCE9431645EC}">
              <a14:shadowObscured xmlns:a14="http://schemas.microsoft.com/office/drawing/2010/main"/>
            </a:ext>
          </a:extLst>
        </p:spPr>
      </p:pic>
      <p:pic>
        <p:nvPicPr>
          <p:cNvPr id="3078" name="Picture 6" descr="Imagen relacionad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7584235">
            <a:off x="3056659" y="5675375"/>
            <a:ext cx="281183" cy="357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n relacionad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7584235">
            <a:off x="8698735" y="2785861"/>
            <a:ext cx="281183" cy="3578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n relacionad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187215">
            <a:off x="3768784" y="2611874"/>
            <a:ext cx="248849" cy="31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86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13811" y="938462"/>
            <a:ext cx="3161147" cy="331303"/>
          </a:xfrm>
          <a:prstGeom prst="rect">
            <a:avLst/>
          </a:prstGeom>
          <a:effectLst>
            <a:glow rad="139700">
              <a:schemeClr val="accent1">
                <a:satMod val="175000"/>
                <a:alpha val="40000"/>
              </a:schemeClr>
            </a:glow>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s-EC" sz="2000" dirty="0" smtClean="0">
                <a:latin typeface="Mongolian Baiti" panose="03000500000000000000" pitchFamily="66" charset="0"/>
                <a:cs typeface="Mongolian Baiti" panose="03000500000000000000" pitchFamily="66" charset="0"/>
              </a:rPr>
              <a:t>Requerimiento de </a:t>
            </a:r>
            <a:r>
              <a:rPr lang="es-EC" sz="2400" dirty="0" smtClean="0">
                <a:latin typeface="Mongolian Baiti" panose="03000500000000000000" pitchFamily="66" charset="0"/>
                <a:cs typeface="Mongolian Baiti" panose="03000500000000000000" pitchFamily="66" charset="0"/>
              </a:rPr>
              <a:t>personal</a:t>
            </a:r>
            <a:r>
              <a:rPr lang="es-EC" sz="2000" dirty="0" smtClean="0">
                <a:latin typeface="Mongolian Baiti" panose="03000500000000000000" pitchFamily="66" charset="0"/>
                <a:cs typeface="Mongolian Baiti" panose="03000500000000000000" pitchFamily="66" charset="0"/>
              </a:rPr>
              <a:t>  </a:t>
            </a:r>
            <a:endParaRPr lang="es-EC" sz="2400" dirty="0">
              <a:latin typeface="Mongolian Baiti" panose="03000500000000000000" pitchFamily="66" charset="0"/>
              <a:cs typeface="Mongolian Baiti" panose="03000500000000000000" pitchFamily="66" charset="0"/>
            </a:endParaRPr>
          </a:p>
        </p:txBody>
      </p:sp>
      <p:graphicFrame>
        <p:nvGraphicFramePr>
          <p:cNvPr id="6" name="Gráfico 5"/>
          <p:cNvGraphicFramePr/>
          <p:nvPr>
            <p:extLst>
              <p:ext uri="{D42A27DB-BD31-4B8C-83A1-F6EECF244321}">
                <p14:modId xmlns:p14="http://schemas.microsoft.com/office/powerpoint/2010/main" val="4000417379"/>
              </p:ext>
            </p:extLst>
          </p:nvPr>
        </p:nvGraphicFramePr>
        <p:xfrm>
          <a:off x="4411648" y="1516413"/>
          <a:ext cx="3523178" cy="20569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904239931"/>
              </p:ext>
            </p:extLst>
          </p:nvPr>
        </p:nvGraphicFramePr>
        <p:xfrm>
          <a:off x="1001779" y="1516413"/>
          <a:ext cx="3173179" cy="20569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2650702591"/>
              </p:ext>
            </p:extLst>
          </p:nvPr>
        </p:nvGraphicFramePr>
        <p:xfrm>
          <a:off x="8171516" y="1516413"/>
          <a:ext cx="3126137" cy="20569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p:cNvGraphicFramePr/>
          <p:nvPr>
            <p:extLst>
              <p:ext uri="{D42A27DB-BD31-4B8C-83A1-F6EECF244321}">
                <p14:modId xmlns:p14="http://schemas.microsoft.com/office/powerpoint/2010/main" val="344151264"/>
              </p:ext>
            </p:extLst>
          </p:nvPr>
        </p:nvGraphicFramePr>
        <p:xfrm>
          <a:off x="1001779" y="3807995"/>
          <a:ext cx="4162926" cy="2105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áfico 9"/>
          <p:cNvGraphicFramePr/>
          <p:nvPr>
            <p:extLst>
              <p:ext uri="{D42A27DB-BD31-4B8C-83A1-F6EECF244321}">
                <p14:modId xmlns:p14="http://schemas.microsoft.com/office/powerpoint/2010/main" val="1879460459"/>
              </p:ext>
            </p:extLst>
          </p:nvPr>
        </p:nvGraphicFramePr>
        <p:xfrm>
          <a:off x="5493051" y="3807996"/>
          <a:ext cx="4902233" cy="2105525"/>
        </p:xfrm>
        <a:graphic>
          <a:graphicData uri="http://schemas.openxmlformats.org/drawingml/2006/chart">
            <c:chart xmlns:c="http://schemas.openxmlformats.org/drawingml/2006/chart" xmlns:r="http://schemas.openxmlformats.org/officeDocument/2006/relationships" r:id="rId6"/>
          </a:graphicData>
        </a:graphic>
      </p:graphicFrame>
      <p:sp>
        <p:nvSpPr>
          <p:cNvPr id="11" name="Título 1"/>
          <p:cNvSpPr>
            <a:spLocks noGrp="1"/>
          </p:cNvSpPr>
          <p:nvPr>
            <p:ph type="title"/>
          </p:nvPr>
        </p:nvSpPr>
        <p:spPr>
          <a:xfrm>
            <a:off x="4694722" y="696388"/>
            <a:ext cx="6480208" cy="585408"/>
          </a:xfrm>
        </p:spPr>
        <p:txBody>
          <a:bodyPr>
            <a:noAutofit/>
          </a:bodyPr>
          <a:lstStyle/>
          <a:p>
            <a:r>
              <a:rPr lang="es-EC" sz="2200" b="1" dirty="0" smtClean="0">
                <a:latin typeface="Mongolian Baiti" panose="03000500000000000000" pitchFamily="66" charset="0"/>
                <a:cs typeface="Mongolian Baiti" panose="03000500000000000000" pitchFamily="66" charset="0"/>
              </a:rPr>
              <a:t>ANÁLISIS E INTERPRERACIÓN DE RESULTADOS  (EMPRESAS PRIVADAS)</a:t>
            </a:r>
            <a:endParaRPr lang="es-EC" sz="2200" dirty="0">
              <a:latin typeface="Mongolian Baiti" panose="03000500000000000000" pitchFamily="66" charset="0"/>
              <a:cs typeface="Mongolian Baiti" panose="03000500000000000000" pitchFamily="66" charset="0"/>
            </a:endParaRPr>
          </a:p>
        </p:txBody>
      </p:sp>
      <p:pic>
        <p:nvPicPr>
          <p:cNvPr id="12"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8762827" flipH="1">
            <a:off x="1523890" y="2899526"/>
            <a:ext cx="316073" cy="294187"/>
          </a:xfrm>
          <a:prstGeom prst="rect">
            <a:avLst/>
          </a:prstGeom>
          <a:noFill/>
        </p:spPr>
      </p:pic>
      <p:pic>
        <p:nvPicPr>
          <p:cNvPr id="13"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8762827" flipH="1">
            <a:off x="4536685" y="2903987"/>
            <a:ext cx="316073" cy="294187"/>
          </a:xfrm>
          <a:prstGeom prst="rect">
            <a:avLst/>
          </a:prstGeom>
          <a:noFill/>
        </p:spPr>
      </p:pic>
      <p:pic>
        <p:nvPicPr>
          <p:cNvPr id="14"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8762827" flipH="1">
            <a:off x="8666639" y="2899527"/>
            <a:ext cx="316073" cy="294187"/>
          </a:xfrm>
          <a:prstGeom prst="rect">
            <a:avLst/>
          </a:prstGeom>
          <a:noFill/>
        </p:spPr>
      </p:pic>
      <p:pic>
        <p:nvPicPr>
          <p:cNvPr id="15"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8762827" flipH="1">
            <a:off x="6645333" y="5368279"/>
            <a:ext cx="316073" cy="294187"/>
          </a:xfrm>
          <a:prstGeom prst="rect">
            <a:avLst/>
          </a:prstGeom>
          <a:noFill/>
        </p:spPr>
      </p:pic>
      <p:pic>
        <p:nvPicPr>
          <p:cNvPr id="16" name="Picture 3" descr="F:\todas las consultas\gifsitos yiot\gifs\17.gif"/>
          <p:cNvPicPr>
            <a:picLocks noChangeAspect="1" noChangeArrowheads="1" noCrop="1"/>
          </p:cNvPicPr>
          <p:nvPr/>
        </p:nvPicPr>
        <p:blipFill>
          <a:blip r:embed="rId7" cstate="print">
            <a:duotone>
              <a:schemeClr val="accent3">
                <a:shade val="45000"/>
                <a:satMod val="135000"/>
              </a:schemeClr>
              <a:prstClr val="white"/>
            </a:duotone>
          </a:blip>
          <a:srcRect/>
          <a:stretch>
            <a:fillRect/>
          </a:stretch>
        </p:blipFill>
        <p:spPr bwMode="auto">
          <a:xfrm rot="3028752" flipH="1">
            <a:off x="4554139" y="5352393"/>
            <a:ext cx="316073" cy="294187"/>
          </a:xfrm>
          <a:prstGeom prst="rect">
            <a:avLst/>
          </a:prstGeom>
          <a:noFill/>
        </p:spPr>
      </p:pic>
      <p:sp>
        <p:nvSpPr>
          <p:cNvPr id="17" name="Botón de acción: Hacia delante o Siguiente 16">
            <a:hlinkClick r:id="" action="ppaction://hlinkshowjump?jump=nextslide" highlightClick="1"/>
          </p:cNvPr>
          <p:cNvSpPr/>
          <p:nvPr/>
        </p:nvSpPr>
        <p:spPr>
          <a:xfrm>
            <a:off x="10960768" y="5690937"/>
            <a:ext cx="517358" cy="41041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62788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694722" y="696388"/>
            <a:ext cx="6480208" cy="585408"/>
          </a:xfrm>
        </p:spPr>
        <p:txBody>
          <a:bodyPr>
            <a:noAutofit/>
          </a:bodyPr>
          <a:lstStyle/>
          <a:p>
            <a:r>
              <a:rPr lang="es-EC" sz="2200" b="1" dirty="0" smtClean="0">
                <a:latin typeface="Mongolian Baiti" panose="03000500000000000000" pitchFamily="66" charset="0"/>
                <a:cs typeface="Mongolian Baiti" panose="03000500000000000000" pitchFamily="66" charset="0"/>
              </a:rPr>
              <a:t>ANÁLISIS E INTERPRERACIÓN DE RESULTADOS  (EMPRESAS PÚBLICAS)</a:t>
            </a:r>
            <a:endParaRPr lang="es-EC" sz="2200" dirty="0">
              <a:latin typeface="Mongolian Baiti" panose="03000500000000000000" pitchFamily="66" charset="0"/>
              <a:cs typeface="Mongolian Baiti" panose="03000500000000000000" pitchFamily="66" charset="0"/>
            </a:endParaRPr>
          </a:p>
        </p:txBody>
      </p:sp>
      <p:graphicFrame>
        <p:nvGraphicFramePr>
          <p:cNvPr id="5" name="Gráfico 4"/>
          <p:cNvGraphicFramePr/>
          <p:nvPr>
            <p:extLst>
              <p:ext uri="{D42A27DB-BD31-4B8C-83A1-F6EECF244321}">
                <p14:modId xmlns:p14="http://schemas.microsoft.com/office/powerpoint/2010/main" val="2070501290"/>
              </p:ext>
            </p:extLst>
          </p:nvPr>
        </p:nvGraphicFramePr>
        <p:xfrm>
          <a:off x="4207442" y="1485463"/>
          <a:ext cx="3570974" cy="21957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2276193599"/>
              </p:ext>
            </p:extLst>
          </p:nvPr>
        </p:nvGraphicFramePr>
        <p:xfrm>
          <a:off x="941555" y="1485463"/>
          <a:ext cx="3064961" cy="21957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p:nvPr>
            <p:extLst>
              <p:ext uri="{D42A27DB-BD31-4B8C-83A1-F6EECF244321}">
                <p14:modId xmlns:p14="http://schemas.microsoft.com/office/powerpoint/2010/main" val="4055537143"/>
              </p:ext>
            </p:extLst>
          </p:nvPr>
        </p:nvGraphicFramePr>
        <p:xfrm>
          <a:off x="7979342" y="1485463"/>
          <a:ext cx="3438626" cy="2195765"/>
        </p:xfrm>
        <a:graphic>
          <a:graphicData uri="http://schemas.openxmlformats.org/drawingml/2006/chart">
            <c:chart xmlns:c="http://schemas.openxmlformats.org/drawingml/2006/chart" xmlns:r="http://schemas.openxmlformats.org/officeDocument/2006/relationships" r:id="rId4"/>
          </a:graphicData>
        </a:graphic>
      </p:graphicFrame>
      <p:sp>
        <p:nvSpPr>
          <p:cNvPr id="8" name="Título 1"/>
          <p:cNvSpPr txBox="1">
            <a:spLocks/>
          </p:cNvSpPr>
          <p:nvPr/>
        </p:nvSpPr>
        <p:spPr>
          <a:xfrm>
            <a:off x="1013811" y="938462"/>
            <a:ext cx="3161147" cy="331303"/>
          </a:xfrm>
          <a:prstGeom prst="rect">
            <a:avLst/>
          </a:prstGeom>
          <a:effectLst>
            <a:glow rad="139700">
              <a:schemeClr val="accent1">
                <a:satMod val="175000"/>
                <a:alpha val="40000"/>
              </a:schemeClr>
            </a:glow>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s-EC" sz="2000" dirty="0" smtClean="0">
                <a:latin typeface="Mongolian Baiti" panose="03000500000000000000" pitchFamily="66" charset="0"/>
                <a:cs typeface="Mongolian Baiti" panose="03000500000000000000" pitchFamily="66" charset="0"/>
              </a:rPr>
              <a:t>Requerimiento </a:t>
            </a:r>
            <a:r>
              <a:rPr lang="es-EC" sz="1800" dirty="0" smtClean="0">
                <a:latin typeface="Mongolian Baiti" panose="03000500000000000000" pitchFamily="66" charset="0"/>
                <a:cs typeface="Mongolian Baiti" panose="03000500000000000000" pitchFamily="66" charset="0"/>
              </a:rPr>
              <a:t>de </a:t>
            </a:r>
            <a:r>
              <a:rPr lang="es-EC" sz="2000" dirty="0" smtClean="0">
                <a:latin typeface="Mongolian Baiti" panose="03000500000000000000" pitchFamily="66" charset="0"/>
                <a:cs typeface="Mongolian Baiti" panose="03000500000000000000" pitchFamily="66" charset="0"/>
              </a:rPr>
              <a:t>personal</a:t>
            </a:r>
            <a:r>
              <a:rPr lang="es-EC" sz="1800" dirty="0" smtClean="0">
                <a:latin typeface="Mongolian Baiti" panose="03000500000000000000" pitchFamily="66" charset="0"/>
                <a:cs typeface="Mongolian Baiti" panose="03000500000000000000" pitchFamily="66" charset="0"/>
              </a:rPr>
              <a:t>  </a:t>
            </a:r>
            <a:endParaRPr lang="es-EC" sz="2400" dirty="0">
              <a:latin typeface="Mongolian Baiti" panose="03000500000000000000" pitchFamily="66" charset="0"/>
              <a:cs typeface="Mongolian Baiti" panose="03000500000000000000" pitchFamily="66" charset="0"/>
            </a:endParaRPr>
          </a:p>
        </p:txBody>
      </p:sp>
      <p:graphicFrame>
        <p:nvGraphicFramePr>
          <p:cNvPr id="10" name="Gráfico 9"/>
          <p:cNvGraphicFramePr/>
          <p:nvPr>
            <p:extLst>
              <p:ext uri="{D42A27DB-BD31-4B8C-83A1-F6EECF244321}">
                <p14:modId xmlns:p14="http://schemas.microsoft.com/office/powerpoint/2010/main" val="3250130913"/>
              </p:ext>
            </p:extLst>
          </p:nvPr>
        </p:nvGraphicFramePr>
        <p:xfrm>
          <a:off x="1443790" y="3801544"/>
          <a:ext cx="4203458" cy="2310498"/>
        </p:xfrm>
        <a:graphic>
          <a:graphicData uri="http://schemas.openxmlformats.org/drawingml/2006/chart">
            <c:chart xmlns:c="http://schemas.openxmlformats.org/drawingml/2006/chart" xmlns:r="http://schemas.openxmlformats.org/officeDocument/2006/relationships" r:id="rId5"/>
          </a:graphicData>
        </a:graphic>
      </p:graphicFrame>
      <p:sp>
        <p:nvSpPr>
          <p:cNvPr id="11" name="Botón de acción: Comienzo 10">
            <a:hlinkClick r:id="rId6" action="ppaction://hlinksldjump" highlightClick="1"/>
          </p:cNvPr>
          <p:cNvSpPr/>
          <p:nvPr/>
        </p:nvSpPr>
        <p:spPr>
          <a:xfrm>
            <a:off x="10744200" y="5715000"/>
            <a:ext cx="553453" cy="397042"/>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9" name="Gráfico 8"/>
          <p:cNvGraphicFramePr/>
          <p:nvPr>
            <p:extLst>
              <p:ext uri="{D42A27DB-BD31-4B8C-83A1-F6EECF244321}">
                <p14:modId xmlns:p14="http://schemas.microsoft.com/office/powerpoint/2010/main" val="3095649775"/>
              </p:ext>
            </p:extLst>
          </p:nvPr>
        </p:nvGraphicFramePr>
        <p:xfrm>
          <a:off x="5992930" y="3884895"/>
          <a:ext cx="4257976" cy="222714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042233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13811" y="938462"/>
            <a:ext cx="2367063" cy="331303"/>
          </a:xfrm>
          <a:prstGeom prst="rect">
            <a:avLst/>
          </a:prstGeom>
          <a:effectLst>
            <a:glow rad="139700">
              <a:schemeClr val="accent1">
                <a:satMod val="175000"/>
                <a:alpha val="40000"/>
              </a:schemeClr>
            </a:glow>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s-EC" sz="2000" dirty="0" smtClean="0">
                <a:latin typeface="Mongolian Baiti" panose="03000500000000000000" pitchFamily="66" charset="0"/>
                <a:cs typeface="Mongolian Baiti" panose="03000500000000000000" pitchFamily="66" charset="0"/>
              </a:rPr>
              <a:t>TÍTULADOS</a:t>
            </a:r>
            <a:endParaRPr lang="es-EC" sz="2400" dirty="0">
              <a:latin typeface="Mongolian Baiti" panose="03000500000000000000" pitchFamily="66" charset="0"/>
              <a:cs typeface="Mongolian Baiti" panose="03000500000000000000" pitchFamily="66" charset="0"/>
            </a:endParaRPr>
          </a:p>
        </p:txBody>
      </p:sp>
      <p:pic>
        <p:nvPicPr>
          <p:cNvPr id="7170" name="Picture 2" descr="Dashboard 1 (1)"/>
          <p:cNvPicPr>
            <a:picLocks noChangeAspect="1" noChangeArrowheads="1"/>
          </p:cNvPicPr>
          <p:nvPr/>
        </p:nvPicPr>
        <p:blipFill rotWithShape="1">
          <a:blip r:embed="rId2">
            <a:extLst>
              <a:ext uri="{28A0092B-C50C-407E-A947-70E740481C1C}">
                <a14:useLocalDpi xmlns:a14="http://schemas.microsoft.com/office/drawing/2010/main" val="0"/>
              </a:ext>
            </a:extLst>
          </a:blip>
          <a:srcRect r="7310" b="3032"/>
          <a:stretch/>
        </p:blipFill>
        <p:spPr bwMode="auto">
          <a:xfrm>
            <a:off x="1013812" y="1677154"/>
            <a:ext cx="5062135" cy="353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descr="C:\Users\User\Downloads\Dashboard 1.png"/>
          <p:cNvPicPr/>
          <p:nvPr/>
        </p:nvPicPr>
        <p:blipFill rotWithShape="1">
          <a:blip r:embed="rId3">
            <a:extLst>
              <a:ext uri="{28A0092B-C50C-407E-A947-70E740481C1C}">
                <a14:useLocalDpi xmlns:a14="http://schemas.microsoft.com/office/drawing/2010/main" val="0"/>
              </a:ext>
            </a:extLst>
          </a:blip>
          <a:srcRect t="895" r="9429" b="3230"/>
          <a:stretch/>
        </p:blipFill>
        <p:spPr bwMode="auto">
          <a:xfrm>
            <a:off x="6376737" y="1708485"/>
            <a:ext cx="4632158" cy="3508241"/>
          </a:xfrm>
          <a:prstGeom prst="rect">
            <a:avLst/>
          </a:prstGeom>
          <a:noFill/>
          <a:ln>
            <a:noFill/>
          </a:ln>
        </p:spPr>
      </p:pic>
      <p:sp>
        <p:nvSpPr>
          <p:cNvPr id="7" name="Botón de acción: Comienzo 6">
            <a:hlinkClick r:id="rId4" action="ppaction://hlinksldjump" highlightClick="1"/>
          </p:cNvPr>
          <p:cNvSpPr/>
          <p:nvPr/>
        </p:nvSpPr>
        <p:spPr>
          <a:xfrm>
            <a:off x="10744200" y="5715000"/>
            <a:ext cx="553453" cy="397042"/>
          </a:xfrm>
          <a:prstGeom prst="actionButtonBeginning">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09122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519137" y="1148147"/>
            <a:ext cx="3173178" cy="331303"/>
          </a:xfrm>
          <a:prstGeom prst="rect">
            <a:avLst/>
          </a:prstGeom>
          <a:effectLst>
            <a:glow rad="139700">
              <a:schemeClr val="accent4">
                <a:satMod val="175000"/>
                <a:alpha val="40000"/>
              </a:schemeClr>
            </a:glow>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s-EC" sz="2000" dirty="0" smtClean="0">
                <a:latin typeface="Mongolian Baiti" panose="03000500000000000000" pitchFamily="66" charset="0"/>
                <a:cs typeface="Mongolian Baiti" panose="03000500000000000000" pitchFamily="66" charset="0"/>
              </a:rPr>
              <a:t>EQUIPO DE DIRECCIÓN</a:t>
            </a:r>
            <a:endParaRPr lang="es-EC" sz="2400" dirty="0">
              <a:latin typeface="Mongolian Baiti" panose="03000500000000000000" pitchFamily="66" charset="0"/>
              <a:cs typeface="Mongolian Baiti" panose="03000500000000000000" pitchFamily="66" charset="0"/>
            </a:endParaRPr>
          </a:p>
        </p:txBody>
      </p:sp>
      <p:graphicFrame>
        <p:nvGraphicFramePr>
          <p:cNvPr id="5" name="Gráfico 4"/>
          <p:cNvGraphicFramePr/>
          <p:nvPr>
            <p:extLst>
              <p:ext uri="{D42A27DB-BD31-4B8C-83A1-F6EECF244321}">
                <p14:modId xmlns:p14="http://schemas.microsoft.com/office/powerpoint/2010/main" val="3034659045"/>
              </p:ext>
            </p:extLst>
          </p:nvPr>
        </p:nvGraphicFramePr>
        <p:xfrm>
          <a:off x="6208294" y="2657825"/>
          <a:ext cx="4391528" cy="2539817"/>
        </p:xfrm>
        <a:graphic>
          <a:graphicData uri="http://schemas.openxmlformats.org/drawingml/2006/chart">
            <c:chart xmlns:c="http://schemas.openxmlformats.org/drawingml/2006/chart" xmlns:r="http://schemas.openxmlformats.org/officeDocument/2006/relationships" r:id="rId2"/>
          </a:graphicData>
        </a:graphic>
      </p:graphicFrame>
      <p:sp>
        <p:nvSpPr>
          <p:cNvPr id="6" name="Título 1"/>
          <p:cNvSpPr>
            <a:spLocks noGrp="1"/>
          </p:cNvSpPr>
          <p:nvPr>
            <p:ph type="title"/>
          </p:nvPr>
        </p:nvSpPr>
        <p:spPr>
          <a:xfrm>
            <a:off x="1254443" y="1677106"/>
            <a:ext cx="3257400" cy="585408"/>
          </a:xfrm>
        </p:spPr>
        <p:txBody>
          <a:bodyPr>
            <a:noAutofit/>
          </a:bodyPr>
          <a:lstStyle/>
          <a:p>
            <a:r>
              <a:rPr lang="es-EC" sz="2000" b="1" dirty="0" smtClean="0">
                <a:latin typeface="Mongolian Baiti" panose="03000500000000000000" pitchFamily="66" charset="0"/>
                <a:cs typeface="Mongolian Baiti" panose="03000500000000000000" pitchFamily="66" charset="0"/>
              </a:rPr>
              <a:t>EMPRESAS PRIVADAS</a:t>
            </a:r>
            <a:endParaRPr lang="es-EC" sz="2000" dirty="0">
              <a:latin typeface="Mongolian Baiti" panose="03000500000000000000" pitchFamily="66" charset="0"/>
              <a:cs typeface="Mongolian Baiti" panose="03000500000000000000" pitchFamily="66" charset="0"/>
            </a:endParaRPr>
          </a:p>
        </p:txBody>
      </p:sp>
      <p:sp>
        <p:nvSpPr>
          <p:cNvPr id="7" name="Título 1"/>
          <p:cNvSpPr txBox="1">
            <a:spLocks/>
          </p:cNvSpPr>
          <p:nvPr/>
        </p:nvSpPr>
        <p:spPr>
          <a:xfrm>
            <a:off x="5918685" y="1677683"/>
            <a:ext cx="3393758" cy="585408"/>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latin typeface="Mongolian Baiti" panose="03000500000000000000" pitchFamily="66" charset="0"/>
                <a:cs typeface="Mongolian Baiti" panose="03000500000000000000" pitchFamily="66" charset="0"/>
              </a:rPr>
              <a:t>EMPRESAS PÚBLICAS</a:t>
            </a:r>
            <a:endParaRPr lang="es-EC" sz="2000" dirty="0">
              <a:latin typeface="Mongolian Baiti" panose="03000500000000000000" pitchFamily="66" charset="0"/>
              <a:cs typeface="Mongolian Baiti" panose="03000500000000000000" pitchFamily="66" charset="0"/>
            </a:endParaRPr>
          </a:p>
        </p:txBody>
      </p:sp>
      <p:graphicFrame>
        <p:nvGraphicFramePr>
          <p:cNvPr id="8" name="Gráfico 7"/>
          <p:cNvGraphicFramePr/>
          <p:nvPr>
            <p:extLst>
              <p:ext uri="{D42A27DB-BD31-4B8C-83A1-F6EECF244321}">
                <p14:modId xmlns:p14="http://schemas.microsoft.com/office/powerpoint/2010/main" val="1716512054"/>
              </p:ext>
            </p:extLst>
          </p:nvPr>
        </p:nvGraphicFramePr>
        <p:xfrm>
          <a:off x="1434916" y="2657825"/>
          <a:ext cx="4316177" cy="2539817"/>
        </p:xfrm>
        <a:graphic>
          <a:graphicData uri="http://schemas.openxmlformats.org/drawingml/2006/chart">
            <c:chart xmlns:c="http://schemas.openxmlformats.org/drawingml/2006/chart" xmlns:r="http://schemas.openxmlformats.org/officeDocument/2006/relationships" r:id="rId3"/>
          </a:graphicData>
        </a:graphic>
      </p:graphicFrame>
      <p:sp>
        <p:nvSpPr>
          <p:cNvPr id="9" name="Botón de acción: Comienzo 8">
            <a:hlinkClick r:id="rId4" action="ppaction://hlinksldjump" highlightClick="1"/>
          </p:cNvPr>
          <p:cNvSpPr/>
          <p:nvPr/>
        </p:nvSpPr>
        <p:spPr>
          <a:xfrm>
            <a:off x="10744200" y="5715000"/>
            <a:ext cx="553453" cy="397042"/>
          </a:xfrm>
          <a:prstGeom prst="actionButtonBeginning">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9047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01077" y="802105"/>
            <a:ext cx="5556845" cy="3124200"/>
          </a:xfrm>
          <a:prstGeom prst="rect">
            <a:avLst/>
          </a:prstGeom>
        </p:spPr>
      </p:pic>
      <p:pic>
        <p:nvPicPr>
          <p:cNvPr id="5" name="Imagen 4"/>
          <p:cNvPicPr>
            <a:picLocks noChangeAspect="1"/>
          </p:cNvPicPr>
          <p:nvPr/>
        </p:nvPicPr>
        <p:blipFill>
          <a:blip r:embed="rId3"/>
          <a:stretch>
            <a:fillRect/>
          </a:stretch>
        </p:blipFill>
        <p:spPr>
          <a:xfrm>
            <a:off x="6384757" y="802105"/>
            <a:ext cx="5382627" cy="3026250"/>
          </a:xfrm>
          <a:prstGeom prst="rect">
            <a:avLst/>
          </a:prstGeom>
        </p:spPr>
      </p:pic>
      <p:pic>
        <p:nvPicPr>
          <p:cNvPr id="6" name="Imagen 5"/>
          <p:cNvPicPr>
            <a:picLocks noChangeAspect="1"/>
          </p:cNvPicPr>
          <p:nvPr/>
        </p:nvPicPr>
        <p:blipFill>
          <a:blip r:embed="rId4"/>
          <a:stretch>
            <a:fillRect/>
          </a:stretch>
        </p:blipFill>
        <p:spPr>
          <a:xfrm>
            <a:off x="4896600" y="4105865"/>
            <a:ext cx="4179470" cy="2349805"/>
          </a:xfrm>
          <a:prstGeom prst="rect">
            <a:avLst/>
          </a:prstGeom>
        </p:spPr>
      </p:pic>
      <p:pic>
        <p:nvPicPr>
          <p:cNvPr id="7" name="Imagen 6"/>
          <p:cNvPicPr>
            <a:picLocks noChangeAspect="1"/>
          </p:cNvPicPr>
          <p:nvPr/>
        </p:nvPicPr>
        <p:blipFill>
          <a:blip r:embed="rId5"/>
          <a:stretch>
            <a:fillRect/>
          </a:stretch>
        </p:blipFill>
        <p:spPr>
          <a:xfrm>
            <a:off x="601077" y="4105865"/>
            <a:ext cx="3987518" cy="2241884"/>
          </a:xfrm>
          <a:prstGeom prst="rect">
            <a:avLst/>
          </a:prstGeom>
        </p:spPr>
      </p:pic>
      <p:pic>
        <p:nvPicPr>
          <p:cNvPr id="8" name="Imagen 7"/>
          <p:cNvPicPr>
            <a:picLocks noChangeAspect="1"/>
          </p:cNvPicPr>
          <p:nvPr/>
        </p:nvPicPr>
        <p:blipFill>
          <a:blip r:embed="rId6"/>
          <a:stretch>
            <a:fillRect/>
          </a:stretch>
        </p:blipFill>
        <p:spPr>
          <a:xfrm>
            <a:off x="9384075" y="4105865"/>
            <a:ext cx="2679588" cy="2349805"/>
          </a:xfrm>
          <a:prstGeom prst="rect">
            <a:avLst/>
          </a:prstGeom>
        </p:spPr>
      </p:pic>
    </p:spTree>
    <p:extLst>
      <p:ext uri="{BB962C8B-B14F-4D97-AF65-F5344CB8AC3E}">
        <p14:creationId xmlns:p14="http://schemas.microsoft.com/office/powerpoint/2010/main" val="3939335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3416969" y="789419"/>
            <a:ext cx="5256773" cy="630308"/>
          </a:xfrm>
        </p:spPr>
        <p:txBody>
          <a:bodyPr>
            <a:noAutofit/>
          </a:bodyPr>
          <a:lstStyle/>
          <a:p>
            <a:r>
              <a:rPr lang="es-EC" sz="3600" b="1" dirty="0" smtClean="0">
                <a:latin typeface="Mongolian Baiti" panose="03000500000000000000" pitchFamily="66" charset="0"/>
                <a:cs typeface="Mongolian Baiti" panose="03000500000000000000" pitchFamily="66" charset="0"/>
              </a:rPr>
              <a:t>CONCLUSIONES</a:t>
            </a:r>
            <a:endParaRPr lang="es-ES" sz="3600" dirty="0">
              <a:latin typeface="Mongolian Baiti" panose="03000500000000000000" pitchFamily="66" charset="0"/>
              <a:cs typeface="Mongolian Baiti" panose="03000500000000000000" pitchFamily="66"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77077240"/>
              </p:ext>
            </p:extLst>
          </p:nvPr>
        </p:nvGraphicFramePr>
        <p:xfrm>
          <a:off x="1383631" y="1419726"/>
          <a:ext cx="8157411" cy="164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a:blip r:embed="rId7"/>
          <a:stretch>
            <a:fillRect/>
          </a:stretch>
        </p:blipFill>
        <p:spPr>
          <a:xfrm>
            <a:off x="9235061" y="673933"/>
            <a:ext cx="2347163" cy="597460"/>
          </a:xfrm>
          <a:prstGeom prst="rect">
            <a:avLst/>
          </a:prstGeom>
        </p:spPr>
      </p:pic>
      <p:sp>
        <p:nvSpPr>
          <p:cNvPr id="3" name="Rectángulo redondeado 2"/>
          <p:cNvSpPr/>
          <p:nvPr/>
        </p:nvSpPr>
        <p:spPr>
          <a:xfrm>
            <a:off x="1359568" y="2993277"/>
            <a:ext cx="8181474" cy="1517328"/>
          </a:xfrm>
          <a:prstGeom prst="roundRect">
            <a:avLst/>
          </a:prstGeom>
          <a:effectLst>
            <a:glow rad="101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lvl="0" algn="just">
              <a:spcAft>
                <a:spcPts val="800"/>
              </a:spcAft>
              <a:tabLst>
                <a:tab pos="4050665" algn="l"/>
              </a:tabLst>
            </a:pPr>
            <a:r>
              <a:rPr lang="es-EC" sz="1400" dirty="0">
                <a:latin typeface="Calisto MT" panose="02040603050505030304" pitchFamily="18" charset="0"/>
                <a:ea typeface="Calibri" panose="020F0502020204030204" pitchFamily="34" charset="0"/>
                <a:cs typeface="Times New Roman" panose="02020603050405020304" pitchFamily="18" charset="0"/>
              </a:rPr>
              <a:t>Mediante las encuestas aplicadas a los encargados y profesionales del área de Gestión de Riesgos, se realizó un diagnostico acerca de la política de diversificación, conocida como política de cuotas; donde se determina el tipo de profesionales que están a cargo de esta área, dándonos como resultado, 100% de mestizos, 0% de personas con capacidades especiales y personas con un nivel medio de recursos económico,  ya que han obtenido su título de cuarto nivel en distintas provincias del Ecuador o han sido especializados en el exterior pagando su colegiatura completa.</a:t>
            </a:r>
          </a:p>
        </p:txBody>
      </p:sp>
      <p:sp>
        <p:nvSpPr>
          <p:cNvPr id="7" name="Rectángulo redondeado 6"/>
          <p:cNvSpPr/>
          <p:nvPr/>
        </p:nvSpPr>
        <p:spPr>
          <a:xfrm>
            <a:off x="1359568" y="4701761"/>
            <a:ext cx="8181474" cy="1388972"/>
          </a:xfrm>
          <a:prstGeom prst="roundRect">
            <a:avLst/>
          </a:prstGeom>
          <a:effectLst>
            <a:glow rad="139700">
              <a:schemeClr val="accent3">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just"/>
            <a:r>
              <a:rPr lang="es-EC" sz="1400" dirty="0">
                <a:latin typeface="Calisto MT" panose="02040603050505030304" pitchFamily="18" charset="0"/>
                <a:ea typeface="Calibri" panose="020F0502020204030204" pitchFamily="34" charset="0"/>
              </a:rPr>
              <a:t>En cuanto al estudio de pertinencia y al análisis comparativo de las dimensiones de docencia en la Provincia de Loja, no se obtiene resultado debido a que no existen docentes que impartan esta materia en las Universidades del sector, Sin embargo, mediante el plan de desarrollo territorial del municipio de Loja se pudo evidenciar los problemas potenciales de la ciudad, los cuales deben alinearse con las líneas de acción de las zonas de planificación</a:t>
            </a:r>
            <a:endParaRPr lang="es-EC" sz="1400" dirty="0">
              <a:latin typeface="Calisto MT" panose="02040603050505030304" pitchFamily="18" charset="0"/>
            </a:endParaRPr>
          </a:p>
        </p:txBody>
      </p:sp>
      <p:pic>
        <p:nvPicPr>
          <p:cNvPr id="11" name="Picture 5" descr="F:\yuli\cosas bonitas\gifs yuli\015.gif"/>
          <p:cNvPicPr>
            <a:picLocks noChangeAspect="1" noChangeArrowheads="1" noCrop="1"/>
          </p:cNvPicPr>
          <p:nvPr/>
        </p:nvPicPr>
        <p:blipFill>
          <a:blip r:embed="rId8" cstate="print"/>
          <a:srcRect/>
          <a:stretch>
            <a:fillRect/>
          </a:stretch>
        </p:blipFill>
        <p:spPr bwMode="auto">
          <a:xfrm>
            <a:off x="878304" y="1818156"/>
            <a:ext cx="421106" cy="421106"/>
          </a:xfrm>
          <a:prstGeom prst="rect">
            <a:avLst/>
          </a:prstGeom>
          <a:noFill/>
        </p:spPr>
      </p:pic>
      <p:pic>
        <p:nvPicPr>
          <p:cNvPr id="12" name="Picture 5" descr="F:\yuli\cosas bonitas\gifs yuli\015.gif"/>
          <p:cNvPicPr>
            <a:picLocks noChangeAspect="1" noChangeArrowheads="1" noCrop="1"/>
          </p:cNvPicPr>
          <p:nvPr/>
        </p:nvPicPr>
        <p:blipFill>
          <a:blip r:embed="rId8" cstate="print"/>
          <a:srcRect/>
          <a:stretch>
            <a:fillRect/>
          </a:stretch>
        </p:blipFill>
        <p:spPr bwMode="auto">
          <a:xfrm>
            <a:off x="854241" y="3550703"/>
            <a:ext cx="421106" cy="421106"/>
          </a:xfrm>
          <a:prstGeom prst="rect">
            <a:avLst/>
          </a:prstGeom>
          <a:noFill/>
        </p:spPr>
      </p:pic>
      <p:pic>
        <p:nvPicPr>
          <p:cNvPr id="13" name="Picture 5" descr="F:\yuli\cosas bonitas\gifs yuli\015.gif"/>
          <p:cNvPicPr>
            <a:picLocks noChangeAspect="1" noChangeArrowheads="1" noCrop="1"/>
          </p:cNvPicPr>
          <p:nvPr/>
        </p:nvPicPr>
        <p:blipFill>
          <a:blip r:embed="rId8" cstate="print"/>
          <a:srcRect/>
          <a:stretch>
            <a:fillRect/>
          </a:stretch>
        </p:blipFill>
        <p:spPr bwMode="auto">
          <a:xfrm>
            <a:off x="830178" y="4898240"/>
            <a:ext cx="421106" cy="421106"/>
          </a:xfrm>
          <a:prstGeom prst="rect">
            <a:avLst/>
          </a:prstGeom>
          <a:noFill/>
        </p:spPr>
      </p:pic>
      <p:pic>
        <p:nvPicPr>
          <p:cNvPr id="14" name="Picture 6" descr="https://encrypted-tbn2.gstatic.com/images?q=tbn:ANd9GcQXdpG4EaAIeMC0wOwzD8eRkXS858V-lv2CdLgx7WtLUvwuZQsEK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25263" y="3491932"/>
            <a:ext cx="1905124" cy="17194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79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
                                            <p:graphicEl>
                                              <a:dgm id="{FBBB790D-1E0E-4893-8844-E8671914915B}"/>
                                            </p:graphicEl>
                                          </p:spTgt>
                                        </p:tgtEl>
                                        <p:attrNameLst>
                                          <p:attrName>style.visibility</p:attrName>
                                        </p:attrNameLst>
                                      </p:cBhvr>
                                      <p:to>
                                        <p:strVal val="visible"/>
                                      </p:to>
                                    </p:set>
                                    <p:animEffect transition="in" filter="fade">
                                      <p:cBhvr>
                                        <p:cTn id="13" dur="1000"/>
                                        <p:tgtEl>
                                          <p:spTgt spid="4">
                                            <p:graphicEl>
                                              <a:dgm id="{FBBB790D-1E0E-4893-8844-E8671914915B}"/>
                                            </p:graphicEl>
                                          </p:spTgt>
                                        </p:tgtEl>
                                      </p:cBhvr>
                                    </p:animEffect>
                                    <p:anim calcmode="lin" valueType="num">
                                      <p:cBhvr>
                                        <p:cTn id="14" dur="1000" fill="hold"/>
                                        <p:tgtEl>
                                          <p:spTgt spid="4">
                                            <p:graphicEl>
                                              <a:dgm id="{FBBB790D-1E0E-4893-8844-E8671914915B}"/>
                                            </p:graphicEl>
                                          </p:spTgt>
                                        </p:tgtEl>
                                        <p:attrNameLst>
                                          <p:attrName>ppt_x</p:attrName>
                                        </p:attrNameLst>
                                      </p:cBhvr>
                                      <p:tavLst>
                                        <p:tav tm="0">
                                          <p:val>
                                            <p:strVal val="#ppt_x"/>
                                          </p:val>
                                        </p:tav>
                                        <p:tav tm="100000">
                                          <p:val>
                                            <p:strVal val="#ppt_x"/>
                                          </p:val>
                                        </p:tav>
                                      </p:tavLst>
                                    </p:anim>
                                    <p:anim calcmode="lin" valueType="num">
                                      <p:cBhvr>
                                        <p:cTn id="15" dur="1000" fill="hold"/>
                                        <p:tgtEl>
                                          <p:spTgt spid="4">
                                            <p:graphicEl>
                                              <a:dgm id="{FBBB790D-1E0E-4893-8844-E8671914915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4"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9183224" y="722141"/>
            <a:ext cx="2347163" cy="597460"/>
          </a:xfrm>
          <a:prstGeom prst="rect">
            <a:avLst/>
          </a:prstGeom>
        </p:spPr>
      </p:pic>
      <p:sp>
        <p:nvSpPr>
          <p:cNvPr id="7" name="Título 1"/>
          <p:cNvSpPr>
            <a:spLocks noGrp="1"/>
          </p:cNvSpPr>
          <p:nvPr>
            <p:ph type="title"/>
          </p:nvPr>
        </p:nvSpPr>
        <p:spPr>
          <a:xfrm>
            <a:off x="3560660" y="854734"/>
            <a:ext cx="5256773" cy="630308"/>
          </a:xfrm>
        </p:spPr>
        <p:txBody>
          <a:bodyPr>
            <a:noAutofit/>
          </a:bodyPr>
          <a:lstStyle/>
          <a:p>
            <a:r>
              <a:rPr lang="es-EC" sz="3600" b="1" dirty="0" smtClean="0">
                <a:latin typeface="Mongolian Baiti" panose="03000500000000000000" pitchFamily="66" charset="0"/>
                <a:cs typeface="Mongolian Baiti" panose="03000500000000000000" pitchFamily="66" charset="0"/>
              </a:rPr>
              <a:t>CONCLUSIONES</a:t>
            </a:r>
            <a:endParaRPr lang="es-ES" sz="3600" dirty="0">
              <a:latin typeface="Mongolian Baiti" panose="03000500000000000000" pitchFamily="66" charset="0"/>
              <a:cs typeface="Mongolian Baiti" panose="03000500000000000000" pitchFamily="66" charset="0"/>
            </a:endParaRPr>
          </a:p>
        </p:txBody>
      </p:sp>
      <p:pic>
        <p:nvPicPr>
          <p:cNvPr id="8" name="Picture 5" descr="F:\yuli\cosas bonitas\gifs yuli\015.gif"/>
          <p:cNvPicPr>
            <a:picLocks noChangeAspect="1" noChangeArrowheads="1" noCrop="1"/>
          </p:cNvPicPr>
          <p:nvPr/>
        </p:nvPicPr>
        <p:blipFill>
          <a:blip r:embed="rId3" cstate="print"/>
          <a:srcRect/>
          <a:stretch>
            <a:fillRect/>
          </a:stretch>
        </p:blipFill>
        <p:spPr bwMode="auto">
          <a:xfrm>
            <a:off x="859056" y="1842715"/>
            <a:ext cx="666550" cy="666550"/>
          </a:xfrm>
          <a:prstGeom prst="rect">
            <a:avLst/>
          </a:prstGeom>
          <a:noFill/>
        </p:spPr>
      </p:pic>
      <p:pic>
        <p:nvPicPr>
          <p:cNvPr id="10" name="Picture 5" descr="F:\yuli\cosas bonitas\gifs yuli\015.gif"/>
          <p:cNvPicPr>
            <a:picLocks noChangeAspect="1" noChangeArrowheads="1" noCrop="1"/>
          </p:cNvPicPr>
          <p:nvPr/>
        </p:nvPicPr>
        <p:blipFill>
          <a:blip r:embed="rId3" cstate="print"/>
          <a:srcRect/>
          <a:stretch>
            <a:fillRect/>
          </a:stretch>
        </p:blipFill>
        <p:spPr bwMode="auto">
          <a:xfrm>
            <a:off x="859056" y="3753164"/>
            <a:ext cx="666550" cy="666550"/>
          </a:xfrm>
          <a:prstGeom prst="rect">
            <a:avLst/>
          </a:prstGeom>
          <a:noFill/>
        </p:spPr>
      </p:pic>
      <p:sp>
        <p:nvSpPr>
          <p:cNvPr id="6" name="Rectángulo redondeado 5"/>
          <p:cNvSpPr/>
          <p:nvPr/>
        </p:nvSpPr>
        <p:spPr>
          <a:xfrm>
            <a:off x="1525606" y="1751619"/>
            <a:ext cx="8127845" cy="15152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r>
              <a:rPr lang="es-EC" dirty="0">
                <a:latin typeface="Calisto MT" panose="02040603050505030304" pitchFamily="18" charset="0"/>
              </a:rPr>
              <a:t>En el campo laboral se analizó la situación de igualdad en las instituciones públicas y privadas con la finalidad de conocer quiénes son las personas encargadas que conforman el equipo de dirección del área de Gestión de Riesgos y se pudo determinar cierta inclinación de preferencia por el género masculino y en un mínimo porcentaje el género femenino.</a:t>
            </a:r>
          </a:p>
        </p:txBody>
      </p:sp>
      <p:sp>
        <p:nvSpPr>
          <p:cNvPr id="11" name="Rectángulo redondeado 10"/>
          <p:cNvSpPr/>
          <p:nvPr/>
        </p:nvSpPr>
        <p:spPr>
          <a:xfrm>
            <a:off x="1525606" y="3753164"/>
            <a:ext cx="8127845" cy="20075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a:r>
              <a:rPr lang="es-EC" dirty="0">
                <a:latin typeface="Calisto MT" panose="02040603050505030304" pitchFamily="18" charset="0"/>
              </a:rPr>
              <a:t>En cuanto a los aspectos de titulación, y concentración de oferta académica se puede mencionar a través del Sistema Nacional de Información de Educación Superior del Ecuador en la página Geo portal, que ninguna de ­­las tres universidades que existen en la ciudad; Universidad Técnica Particular de Loja, Universidad nacional de Loja, y Universidad Internacional de Loja cuentan con la carrera de Gestión de Riesgos lo cual genera que no existan profesionales graduados en este campo.</a:t>
            </a:r>
          </a:p>
        </p:txBody>
      </p:sp>
      <p:pic>
        <p:nvPicPr>
          <p:cNvPr id="12" name="Picture 6" descr="https://encrypted-tbn2.gstatic.com/images?q=tbn:ANd9GcQXdpG4EaAIeMC0wOwzD8eRkXS858V-lv2CdLgx7WtLUvwuZQsEK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263" y="3491932"/>
            <a:ext cx="1905124" cy="17194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24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1046623" y="2955617"/>
            <a:ext cx="342862" cy="43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1046623" y="3399232"/>
            <a:ext cx="342862" cy="43636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sultado de imagen para problema de investigaci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6735" y="1367594"/>
            <a:ext cx="9195310" cy="4774995"/>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a:spLocks noGrp="1"/>
          </p:cNvSpPr>
          <p:nvPr>
            <p:ph type="title"/>
          </p:nvPr>
        </p:nvSpPr>
        <p:spPr>
          <a:xfrm>
            <a:off x="3398390" y="704309"/>
            <a:ext cx="4321138" cy="656050"/>
          </a:xfrm>
        </p:spPr>
        <p:txBody>
          <a:bodyPr>
            <a:normAutofit/>
          </a:bodyPr>
          <a:lstStyle/>
          <a:p>
            <a:r>
              <a:rPr lang="es-ES" sz="3600" b="1" dirty="0" smtClean="0">
                <a:latin typeface="Mongolian Baiti" panose="03000500000000000000" pitchFamily="66" charset="0"/>
                <a:cs typeface="Mongolian Baiti" panose="03000500000000000000" pitchFamily="66" charset="0"/>
              </a:rPr>
              <a:t>PROBLEMÁTICA</a:t>
            </a:r>
            <a:endParaRPr lang="es-ES" sz="3600" b="1" dirty="0">
              <a:latin typeface="Mongolian Baiti" panose="03000500000000000000" pitchFamily="66" charset="0"/>
              <a:cs typeface="Mongolian Baiti" panose="03000500000000000000" pitchFamily="66" charset="0"/>
            </a:endParaRPr>
          </a:p>
        </p:txBody>
      </p:sp>
      <p:pic>
        <p:nvPicPr>
          <p:cNvPr id="3074" name="Picture 2" descr="Resultado de imagen para signo de problema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9870" y="4008517"/>
            <a:ext cx="2061539" cy="2061539"/>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287160" y="1973872"/>
            <a:ext cx="1059574" cy="485817"/>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200" b="1" dirty="0" smtClean="0">
                <a:latin typeface="Mongolian Baiti" panose="03000500000000000000" pitchFamily="66" charset="0"/>
                <a:cs typeface="Mongolian Baiti" panose="03000500000000000000" pitchFamily="66" charset="0"/>
              </a:rPr>
              <a:t>Local</a:t>
            </a:r>
            <a:endParaRPr lang="es-ES" sz="2200" b="1" dirty="0">
              <a:latin typeface="Mongolian Baiti" panose="03000500000000000000" pitchFamily="66" charset="0"/>
              <a:cs typeface="Mongolian Baiti" panose="03000500000000000000" pitchFamily="66" charset="0"/>
            </a:endParaRPr>
          </a:p>
        </p:txBody>
      </p:sp>
      <p:pic>
        <p:nvPicPr>
          <p:cNvPr id="9" name="Picture 6"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1058584" y="2513880"/>
            <a:ext cx="342862" cy="436368"/>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p:cNvSpPr txBox="1">
            <a:spLocks/>
          </p:cNvSpPr>
          <p:nvPr/>
        </p:nvSpPr>
        <p:spPr>
          <a:xfrm>
            <a:off x="1287160" y="2477278"/>
            <a:ext cx="2410254" cy="469487"/>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200" b="1" dirty="0" smtClean="0">
                <a:latin typeface="Mongolian Baiti" panose="03000500000000000000" pitchFamily="66" charset="0"/>
                <a:cs typeface="Mongolian Baiti" panose="03000500000000000000" pitchFamily="66" charset="0"/>
              </a:rPr>
              <a:t>Oferta Académica</a:t>
            </a:r>
            <a:endParaRPr lang="es-ES" sz="2200" b="1" dirty="0">
              <a:latin typeface="Mongolian Baiti" panose="03000500000000000000" pitchFamily="66" charset="0"/>
              <a:cs typeface="Mongolian Baiti" panose="03000500000000000000" pitchFamily="66" charset="0"/>
            </a:endParaRPr>
          </a:p>
        </p:txBody>
      </p:sp>
      <p:sp>
        <p:nvSpPr>
          <p:cNvPr id="15" name="Título 1"/>
          <p:cNvSpPr txBox="1">
            <a:spLocks/>
          </p:cNvSpPr>
          <p:nvPr/>
        </p:nvSpPr>
        <p:spPr>
          <a:xfrm>
            <a:off x="929975" y="2893372"/>
            <a:ext cx="5195796" cy="459095"/>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b="1" dirty="0" smtClean="0">
                <a:solidFill>
                  <a:srgbClr val="00B050"/>
                </a:solidFill>
                <a:latin typeface="Mongolian Baiti" panose="03000500000000000000" pitchFamily="66" charset="0"/>
                <a:cs typeface="Mongolian Baiti" panose="03000500000000000000" pitchFamily="66" charset="0"/>
              </a:rPr>
              <a:t>        Escasez Profesionales en Gestión de Riesgos</a:t>
            </a:r>
          </a:p>
        </p:txBody>
      </p:sp>
      <p:sp>
        <p:nvSpPr>
          <p:cNvPr id="16" name="Título 1"/>
          <p:cNvSpPr txBox="1">
            <a:spLocks/>
          </p:cNvSpPr>
          <p:nvPr/>
        </p:nvSpPr>
        <p:spPr>
          <a:xfrm>
            <a:off x="1287160" y="3415316"/>
            <a:ext cx="2372858" cy="377134"/>
          </a:xfrm>
          <a:prstGeom prst="rect">
            <a:avLst/>
          </a:prstGeom>
          <a:effectLst/>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dirty="0" smtClean="0">
                <a:latin typeface="Mongolian Baiti" panose="03000500000000000000" pitchFamily="66" charset="0"/>
                <a:cs typeface="Mongolian Baiti" panose="03000500000000000000" pitchFamily="66" charset="0"/>
              </a:rPr>
              <a:t>Demanda Laboral</a:t>
            </a:r>
            <a:endParaRPr lang="es-ES" sz="2400" dirty="0">
              <a:latin typeface="Mongolian Baiti" panose="03000500000000000000" pitchFamily="66" charset="0"/>
              <a:cs typeface="Mongolian Baiti" panose="03000500000000000000" pitchFamily="66" charset="0"/>
            </a:endParaRPr>
          </a:p>
        </p:txBody>
      </p:sp>
      <p:pic>
        <p:nvPicPr>
          <p:cNvPr id="5" name="1 Imagen" descr="C:\Documents and Settings\mpalacios\Escritorio\LOGOTIPOS UNIVERSIDADa\LOGO PRINCIP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4413" y="704309"/>
            <a:ext cx="2780256" cy="103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488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3" grpId="0" animBg="1"/>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0382507"/>
              </p:ext>
            </p:extLst>
          </p:nvPr>
        </p:nvGraphicFramePr>
        <p:xfrm>
          <a:off x="1383631" y="1419726"/>
          <a:ext cx="8157411" cy="164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a:blip r:embed="rId7"/>
          <a:stretch>
            <a:fillRect/>
          </a:stretch>
        </p:blipFill>
        <p:spPr>
          <a:xfrm>
            <a:off x="9235061" y="673933"/>
            <a:ext cx="2347163" cy="597460"/>
          </a:xfrm>
          <a:prstGeom prst="rect">
            <a:avLst/>
          </a:prstGeom>
        </p:spPr>
      </p:pic>
      <p:sp>
        <p:nvSpPr>
          <p:cNvPr id="3" name="Rectángulo redondeado 2"/>
          <p:cNvSpPr/>
          <p:nvPr/>
        </p:nvSpPr>
        <p:spPr>
          <a:xfrm>
            <a:off x="1359568" y="2993277"/>
            <a:ext cx="8181474" cy="1996734"/>
          </a:xfrm>
          <a:prstGeom prst="roundRect">
            <a:avLst/>
          </a:prstGeom>
          <a:effectLst>
            <a:glow rad="101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just">
              <a:spcAft>
                <a:spcPts val="800"/>
              </a:spcAft>
              <a:tabLst>
                <a:tab pos="4050665" algn="l"/>
              </a:tabLst>
            </a:pPr>
            <a:r>
              <a:rPr lang="es-EC" sz="1500" dirty="0">
                <a:latin typeface="Calisto MT" panose="02040603050505030304" pitchFamily="18" charset="0"/>
              </a:rPr>
              <a:t>Se recomienda a los grupos históricamente excluidos quienes son personas de diferentes etnias, personas con discapacidad y a la ciudadanía de escasos recursos económicos, participar de estas becas que ofrecen las universidades particulares, ya que garantizan el libre acceso e igualdad de oportunidades en la educación superior, en cuanto al sector de donde se realzo la investigación de campo se puede indicar que la universidad de la ciudad, que participa en este plan y oferta becas de colegiatura al 100% es: La Universidad Técnica particular de Loja (UTPL); además que las empresas den la oportunidad y opten por la contratación de estos grupos de personas ya que cuentan con los mismo conocimientos, capacidades y habilidades</a:t>
            </a:r>
            <a:r>
              <a:rPr lang="es-EC" sz="1500" dirty="0" smtClean="0">
                <a:latin typeface="Calisto MT" panose="02040603050505030304" pitchFamily="18" charset="0"/>
              </a:rPr>
              <a:t>.</a:t>
            </a:r>
            <a:endParaRPr lang="es-EC" sz="1500" dirty="0">
              <a:latin typeface="Calisto MT" panose="02040603050505030304" pitchFamily="18" charset="0"/>
              <a:ea typeface="Calibri" panose="020F0502020204030204" pitchFamily="34" charset="0"/>
              <a:cs typeface="Times New Roman" panose="02020603050405020304" pitchFamily="18" charset="0"/>
            </a:endParaRPr>
          </a:p>
        </p:txBody>
      </p:sp>
      <p:sp>
        <p:nvSpPr>
          <p:cNvPr id="7" name="Rectángulo redondeado 6"/>
          <p:cNvSpPr/>
          <p:nvPr/>
        </p:nvSpPr>
        <p:spPr>
          <a:xfrm>
            <a:off x="1335505" y="5211389"/>
            <a:ext cx="8181474" cy="755947"/>
          </a:xfrm>
          <a:prstGeom prst="roundRect">
            <a:avLst/>
          </a:prstGeom>
          <a:effectLst>
            <a:glow rad="139700">
              <a:schemeClr val="accent3">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lvl="0" algn="just"/>
            <a:r>
              <a:rPr lang="es-EC" sz="1600" dirty="0">
                <a:latin typeface="Calisto MT" panose="02040603050505030304" pitchFamily="18" charset="0"/>
              </a:rPr>
              <a:t>Que en las instituciones públicas y privadas deben ser hombres y mujeres los que integren en equipo de dirección con el fin de que exista equidad de género.</a:t>
            </a:r>
          </a:p>
        </p:txBody>
      </p:sp>
      <p:pic>
        <p:nvPicPr>
          <p:cNvPr id="11" name="Picture 5" descr="F:\yuli\cosas bonitas\gifs yuli\015.gif"/>
          <p:cNvPicPr>
            <a:picLocks noChangeAspect="1" noChangeArrowheads="1" noCrop="1"/>
          </p:cNvPicPr>
          <p:nvPr/>
        </p:nvPicPr>
        <p:blipFill>
          <a:blip r:embed="rId8" cstate="print"/>
          <a:srcRect/>
          <a:stretch>
            <a:fillRect/>
          </a:stretch>
        </p:blipFill>
        <p:spPr bwMode="auto">
          <a:xfrm>
            <a:off x="878304" y="1818156"/>
            <a:ext cx="421106" cy="421106"/>
          </a:xfrm>
          <a:prstGeom prst="rect">
            <a:avLst/>
          </a:prstGeom>
          <a:noFill/>
        </p:spPr>
      </p:pic>
      <p:pic>
        <p:nvPicPr>
          <p:cNvPr id="12" name="Picture 5" descr="F:\yuli\cosas bonitas\gifs yuli\015.gif"/>
          <p:cNvPicPr>
            <a:picLocks noChangeAspect="1" noChangeArrowheads="1" noCrop="1"/>
          </p:cNvPicPr>
          <p:nvPr/>
        </p:nvPicPr>
        <p:blipFill>
          <a:blip r:embed="rId8" cstate="print"/>
          <a:srcRect/>
          <a:stretch>
            <a:fillRect/>
          </a:stretch>
        </p:blipFill>
        <p:spPr bwMode="auto">
          <a:xfrm>
            <a:off x="854241" y="3550703"/>
            <a:ext cx="421106" cy="421106"/>
          </a:xfrm>
          <a:prstGeom prst="rect">
            <a:avLst/>
          </a:prstGeom>
          <a:noFill/>
        </p:spPr>
      </p:pic>
      <p:pic>
        <p:nvPicPr>
          <p:cNvPr id="13" name="Picture 5" descr="F:\yuli\cosas bonitas\gifs yuli\015.gif"/>
          <p:cNvPicPr>
            <a:picLocks noChangeAspect="1" noChangeArrowheads="1" noCrop="1"/>
          </p:cNvPicPr>
          <p:nvPr/>
        </p:nvPicPr>
        <p:blipFill>
          <a:blip r:embed="rId8" cstate="print"/>
          <a:srcRect/>
          <a:stretch>
            <a:fillRect/>
          </a:stretch>
        </p:blipFill>
        <p:spPr bwMode="auto">
          <a:xfrm>
            <a:off x="830178" y="4898240"/>
            <a:ext cx="421106" cy="421106"/>
          </a:xfrm>
          <a:prstGeom prst="rect">
            <a:avLst/>
          </a:prstGeom>
          <a:noFill/>
        </p:spPr>
      </p:pic>
      <p:sp>
        <p:nvSpPr>
          <p:cNvPr id="15" name="Título 1"/>
          <p:cNvSpPr txBox="1">
            <a:spLocks/>
          </p:cNvSpPr>
          <p:nvPr/>
        </p:nvSpPr>
        <p:spPr>
          <a:xfrm>
            <a:off x="3416969" y="789419"/>
            <a:ext cx="5256773" cy="630308"/>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600" b="1" dirty="0" smtClean="0">
                <a:latin typeface="Mongolian Baiti" panose="03000500000000000000" pitchFamily="66" charset="0"/>
                <a:cs typeface="Mongolian Baiti" panose="03000500000000000000" pitchFamily="66" charset="0"/>
              </a:rPr>
              <a:t>RECOMENDACIONES</a:t>
            </a:r>
            <a:endParaRPr lang="es-ES" sz="3600" dirty="0">
              <a:latin typeface="Mongolian Baiti" panose="03000500000000000000" pitchFamily="66" charset="0"/>
              <a:cs typeface="Mongolian Baiti" panose="03000500000000000000" pitchFamily="66" charset="0"/>
            </a:endParaRPr>
          </a:p>
        </p:txBody>
      </p:sp>
      <p:pic>
        <p:nvPicPr>
          <p:cNvPr id="16" name="Picture 2" descr="https://encrypted-tbn3.gstatic.com/images?q=tbn:ANd9GcRCSwXPISSkCrzpW0J0-4815HpNNj7Koe3KjJ8phPJR8zJsCcK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3897" y="4417656"/>
            <a:ext cx="1472040" cy="13822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2" descr="Imagen relacionad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69244" y="1651701"/>
            <a:ext cx="1756693" cy="122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8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graphicEl>
                                              <a:dgm id="{FBBB790D-1E0E-4893-8844-E8671914915B}"/>
                                            </p:graphicEl>
                                          </p:spTgt>
                                        </p:tgtEl>
                                        <p:attrNameLst>
                                          <p:attrName>style.visibility</p:attrName>
                                        </p:attrNameLst>
                                      </p:cBhvr>
                                      <p:to>
                                        <p:strVal val="visible"/>
                                      </p:to>
                                    </p:set>
                                    <p:animEffect transition="in" filter="fade">
                                      <p:cBhvr>
                                        <p:cTn id="7" dur="1000"/>
                                        <p:tgtEl>
                                          <p:spTgt spid="4">
                                            <p:graphicEl>
                                              <a:dgm id="{FBBB790D-1E0E-4893-8844-E8671914915B}"/>
                                            </p:graphicEl>
                                          </p:spTgt>
                                        </p:tgtEl>
                                      </p:cBhvr>
                                    </p:animEffect>
                                    <p:anim calcmode="lin" valueType="num">
                                      <p:cBhvr>
                                        <p:cTn id="8" dur="1000" fill="hold"/>
                                        <p:tgtEl>
                                          <p:spTgt spid="4">
                                            <p:graphicEl>
                                              <a:dgm id="{FBBB790D-1E0E-4893-8844-E8671914915B}"/>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FBBB790D-1E0E-4893-8844-E8671914915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9183224" y="722141"/>
            <a:ext cx="2347163" cy="597460"/>
          </a:xfrm>
          <a:prstGeom prst="rect">
            <a:avLst/>
          </a:prstGeom>
        </p:spPr>
      </p:pic>
      <p:pic>
        <p:nvPicPr>
          <p:cNvPr id="8" name="Picture 5" descr="F:\yuli\cosas bonitas\gifs yuli\015.gif"/>
          <p:cNvPicPr>
            <a:picLocks noChangeAspect="1" noChangeArrowheads="1" noCrop="1"/>
          </p:cNvPicPr>
          <p:nvPr/>
        </p:nvPicPr>
        <p:blipFill>
          <a:blip r:embed="rId3" cstate="print"/>
          <a:srcRect/>
          <a:stretch>
            <a:fillRect/>
          </a:stretch>
        </p:blipFill>
        <p:spPr bwMode="auto">
          <a:xfrm>
            <a:off x="859056" y="1842715"/>
            <a:ext cx="666550" cy="666550"/>
          </a:xfrm>
          <a:prstGeom prst="rect">
            <a:avLst/>
          </a:prstGeom>
          <a:noFill/>
        </p:spPr>
      </p:pic>
      <p:pic>
        <p:nvPicPr>
          <p:cNvPr id="10" name="Picture 5" descr="F:\yuli\cosas bonitas\gifs yuli\015.gif"/>
          <p:cNvPicPr>
            <a:picLocks noChangeAspect="1" noChangeArrowheads="1" noCrop="1"/>
          </p:cNvPicPr>
          <p:nvPr/>
        </p:nvPicPr>
        <p:blipFill>
          <a:blip r:embed="rId3" cstate="print"/>
          <a:srcRect/>
          <a:stretch>
            <a:fillRect/>
          </a:stretch>
        </p:blipFill>
        <p:spPr bwMode="auto">
          <a:xfrm>
            <a:off x="859056" y="3753164"/>
            <a:ext cx="666550" cy="666550"/>
          </a:xfrm>
          <a:prstGeom prst="rect">
            <a:avLst/>
          </a:prstGeom>
          <a:noFill/>
        </p:spPr>
      </p:pic>
      <p:sp>
        <p:nvSpPr>
          <p:cNvPr id="6" name="Rectángulo redondeado 5"/>
          <p:cNvSpPr/>
          <p:nvPr/>
        </p:nvSpPr>
        <p:spPr>
          <a:xfrm>
            <a:off x="1525606" y="1751619"/>
            <a:ext cx="8454417" cy="15152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r>
              <a:rPr lang="es-EC" sz="1600" dirty="0">
                <a:latin typeface="Calisto MT" panose="02040603050505030304" pitchFamily="18" charset="0"/>
              </a:rPr>
              <a:t>Se r</a:t>
            </a:r>
            <a:r>
              <a:rPr lang="es-EC" sz="1600" dirty="0" smtClean="0">
                <a:latin typeface="Calisto MT" panose="02040603050505030304" pitchFamily="18" charset="0"/>
              </a:rPr>
              <a:t>ecomienda </a:t>
            </a:r>
            <a:r>
              <a:rPr lang="es-ES" sz="1600" dirty="0">
                <a:latin typeface="Calisto MT" panose="02040603050505030304" pitchFamily="18" charset="0"/>
              </a:rPr>
              <a:t>Fortalecer los planes de desarrollo territorial dentro de su malla curricular en el cual se realice un </a:t>
            </a:r>
            <a:r>
              <a:rPr lang="es-EC" sz="1600" dirty="0">
                <a:latin typeface="Calisto MT" panose="02040603050505030304" pitchFamily="18" charset="0"/>
              </a:rPr>
              <a:t>análisis comparativo entre la docencia y territorio zonal con la finalidad de solucionar los problemas existentes de la zona y aportar a la eficiencia y eficacia de la formación laboral del sector, de manera de aplicar competencias en el campo de conocimiento acerca de la Gestión de Riesgos.</a:t>
            </a:r>
          </a:p>
        </p:txBody>
      </p:sp>
      <p:sp>
        <p:nvSpPr>
          <p:cNvPr id="11" name="Rectángulo redondeado 10"/>
          <p:cNvSpPr/>
          <p:nvPr/>
        </p:nvSpPr>
        <p:spPr>
          <a:xfrm>
            <a:off x="1679416" y="3540623"/>
            <a:ext cx="8454417" cy="204379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C" sz="1500" dirty="0">
                <a:latin typeface="Calisto MT" panose="02040603050505030304" pitchFamily="18" charset="0"/>
              </a:rPr>
              <a:t>De acuerdo al Consejo de Educación Superior se crea un Reglamento de armonización de títulos académicos aprobado en el período 2013-2014 lo que genero la inauguración de la especialización de gestión de riesgos en las distintas universidades del país, por tal razón se recomienda que las universidades de la provincia de Loja, se vean en la necesidad de dar apertura a la carrera de Gestión de Riesgos, como campo del conocimiento de manera de responder a las expectativas y necesidades de la sociedad y potencializar las actividades de vinculación, investigación y docencia, preparándolos así para posteriormente satisfacer la demanda laboral que requieran las instituciones públicas y </a:t>
            </a:r>
            <a:r>
              <a:rPr lang="es-EC" sz="1500" dirty="0" smtClean="0">
                <a:latin typeface="Calisto MT" panose="02040603050505030304" pitchFamily="18" charset="0"/>
              </a:rPr>
              <a:t>privadas.</a:t>
            </a:r>
            <a:endParaRPr lang="es-EC" sz="1500" dirty="0">
              <a:latin typeface="Calisto MT" panose="02040603050505030304" pitchFamily="18" charset="0"/>
            </a:endParaRPr>
          </a:p>
        </p:txBody>
      </p:sp>
      <p:sp>
        <p:nvSpPr>
          <p:cNvPr id="13" name="Título 1"/>
          <p:cNvSpPr txBox="1">
            <a:spLocks/>
          </p:cNvSpPr>
          <p:nvPr/>
        </p:nvSpPr>
        <p:spPr>
          <a:xfrm>
            <a:off x="2961141" y="878185"/>
            <a:ext cx="5256773" cy="630308"/>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600" b="1" dirty="0" smtClean="0">
                <a:latin typeface="Mongolian Baiti" panose="03000500000000000000" pitchFamily="66" charset="0"/>
                <a:cs typeface="Mongolian Baiti" panose="03000500000000000000" pitchFamily="66" charset="0"/>
              </a:rPr>
              <a:t>RECOMENDACIONES</a:t>
            </a:r>
            <a:endParaRPr lang="es-ES" sz="3600" dirty="0">
              <a:latin typeface="Mongolian Baiti" panose="03000500000000000000" pitchFamily="66" charset="0"/>
              <a:cs typeface="Mongolian Baiti" panose="03000500000000000000" pitchFamily="66" charset="0"/>
            </a:endParaRPr>
          </a:p>
        </p:txBody>
      </p:sp>
      <p:pic>
        <p:nvPicPr>
          <p:cNvPr id="14" name="Picture 2" descr="https://encrypted-tbn3.gstatic.com/images?q=tbn:ANd9GcRCSwXPISSkCrzpW0J0-4815HpNNj7Koe3KjJ8phPJR8zJsCc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833" y="2065102"/>
            <a:ext cx="1396554" cy="13965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descr="Imagen relacionad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6513" y="4637315"/>
            <a:ext cx="2097129" cy="139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2507026" y="2471499"/>
            <a:ext cx="6832917" cy="762999"/>
          </a:xfrm>
        </p:spPr>
        <p:txBody>
          <a:bodyPr>
            <a:normAutofit fontScale="90000"/>
          </a:bodyPr>
          <a:lstStyle/>
          <a:p>
            <a:r>
              <a:rPr lang="es-EC" b="1" dirty="0">
                <a:latin typeface="Mongolian Baiti" panose="03000500000000000000" pitchFamily="66" charset="0"/>
                <a:cs typeface="Mongolian Baiti" panose="03000500000000000000" pitchFamily="66" charset="0"/>
              </a:rPr>
              <a:t>FIN DE LA PRESENTACIÓN</a:t>
            </a:r>
            <a:endParaRPr lang="es-ES" dirty="0">
              <a:latin typeface="Mongolian Baiti" panose="03000500000000000000" pitchFamily="66" charset="0"/>
              <a:cs typeface="Mongolian Baiti" panose="03000500000000000000" pitchFamily="66" charset="0"/>
            </a:endParaRPr>
          </a:p>
        </p:txBody>
      </p:sp>
      <p:pic>
        <p:nvPicPr>
          <p:cNvPr id="9" name="Imagen 8"/>
          <p:cNvPicPr>
            <a:picLocks noChangeAspect="1"/>
          </p:cNvPicPr>
          <p:nvPr/>
        </p:nvPicPr>
        <p:blipFill>
          <a:blip r:embed="rId2"/>
          <a:stretch>
            <a:fillRect/>
          </a:stretch>
        </p:blipFill>
        <p:spPr>
          <a:xfrm>
            <a:off x="4123480" y="856374"/>
            <a:ext cx="3600007" cy="916366"/>
          </a:xfrm>
          <a:prstGeom prst="rect">
            <a:avLst/>
          </a:prstGeom>
        </p:spPr>
      </p:pic>
      <p:pic>
        <p:nvPicPr>
          <p:cNvPr id="4" name="Picture 2"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6110" y="673933"/>
            <a:ext cx="3589764" cy="39580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n relacionad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45874" y="2652973"/>
            <a:ext cx="6796631" cy="35392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235985" y="6714558"/>
            <a:ext cx="1061319" cy="1061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graduaci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06062" y="716939"/>
            <a:ext cx="2977335" cy="1590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312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180668" y="1131315"/>
            <a:ext cx="2347163" cy="597460"/>
          </a:xfrm>
          <a:prstGeom prst="rect">
            <a:avLst/>
          </a:prstGeom>
        </p:spPr>
      </p:pic>
      <p:sp>
        <p:nvSpPr>
          <p:cNvPr id="2" name="Título 1"/>
          <p:cNvSpPr>
            <a:spLocks noGrp="1"/>
          </p:cNvSpPr>
          <p:nvPr>
            <p:ph type="title"/>
          </p:nvPr>
        </p:nvSpPr>
        <p:spPr>
          <a:xfrm>
            <a:off x="600892" y="1188045"/>
            <a:ext cx="8579776" cy="484001"/>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b="1" dirty="0" smtClean="0">
                <a:latin typeface="Mongolian Baiti" panose="03000500000000000000" pitchFamily="66" charset="0"/>
                <a:cs typeface="Mongolian Baiti" panose="03000500000000000000" pitchFamily="66" charset="0"/>
              </a:rPr>
              <a:t>                   OBJETIVO GENERAL </a:t>
            </a:r>
            <a:endParaRPr lang="es-ES" b="1" dirty="0">
              <a:latin typeface="Mongolian Baiti" panose="03000500000000000000" pitchFamily="66" charset="0"/>
              <a:cs typeface="Mongolian Baiti" panose="03000500000000000000" pitchFamily="66" charset="0"/>
            </a:endParaRPr>
          </a:p>
        </p:txBody>
      </p:sp>
      <p:sp>
        <p:nvSpPr>
          <p:cNvPr id="6" name="Rectángulo 5"/>
          <p:cNvSpPr/>
          <p:nvPr/>
        </p:nvSpPr>
        <p:spPr>
          <a:xfrm>
            <a:off x="3300090" y="2621949"/>
            <a:ext cx="7186863" cy="2308324"/>
          </a:xfrm>
          <a:prstGeom prst="rect">
            <a:avLst/>
          </a:prstGeom>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400" dirty="0">
                <a:solidFill>
                  <a:srgbClr val="000000"/>
                </a:solidFill>
                <a:latin typeface="Calisto MT" panose="02040603050505030304" pitchFamily="18" charset="0"/>
                <a:ea typeface="Calibri" panose="020F0502020204030204" pitchFamily="34" charset="0"/>
              </a:rPr>
              <a:t>Contribuir al fortalecimiento del campo laboral de los profesionales de Gestión de Riesgo en la provincia de Loja en el período 2016-2017, mediante el análisis de los criterios del estudio de pertinencia emitidos por el CES a fin de mejorar la oferta académica de educación </a:t>
            </a:r>
            <a:r>
              <a:rPr lang="es-EC" sz="2400" dirty="0" smtClean="0">
                <a:solidFill>
                  <a:srgbClr val="000000"/>
                </a:solidFill>
                <a:latin typeface="Calisto MT" panose="02040603050505030304" pitchFamily="18" charset="0"/>
                <a:ea typeface="Calibri" panose="020F0502020204030204" pitchFamily="34" charset="0"/>
              </a:rPr>
              <a:t>superior.</a:t>
            </a:r>
            <a:endParaRPr lang="es-EC" sz="2400" dirty="0">
              <a:latin typeface="Calisto MT" panose="02040603050505030304" pitchFamily="18" charset="0"/>
            </a:endParaRPr>
          </a:p>
        </p:txBody>
      </p:sp>
      <p:pic>
        <p:nvPicPr>
          <p:cNvPr id="6146" name="Picture 2" descr="Resultado de imagen para objetivo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7979" y="2621949"/>
            <a:ext cx="200025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5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253702" y="822324"/>
            <a:ext cx="2347163" cy="597460"/>
          </a:xfrm>
          <a:prstGeom prst="rect">
            <a:avLst/>
          </a:prstGeom>
        </p:spPr>
      </p:pic>
      <p:sp>
        <p:nvSpPr>
          <p:cNvPr id="2" name="Título 1"/>
          <p:cNvSpPr>
            <a:spLocks noGrp="1"/>
          </p:cNvSpPr>
          <p:nvPr>
            <p:ph type="title"/>
          </p:nvPr>
        </p:nvSpPr>
        <p:spPr>
          <a:xfrm>
            <a:off x="627017" y="945612"/>
            <a:ext cx="8626685" cy="455093"/>
          </a:xfrm>
        </p:spPr>
        <p:style>
          <a:lnRef idx="1">
            <a:schemeClr val="accent2"/>
          </a:lnRef>
          <a:fillRef idx="2">
            <a:schemeClr val="accent2"/>
          </a:fillRef>
          <a:effectRef idx="1">
            <a:schemeClr val="accent2"/>
          </a:effectRef>
          <a:fontRef idx="minor">
            <a:schemeClr val="dk1"/>
          </a:fontRef>
        </p:style>
        <p:txBody>
          <a:bodyPr>
            <a:noAutofit/>
          </a:bodyPr>
          <a:lstStyle/>
          <a:p>
            <a:r>
              <a:rPr lang="es-ES" sz="3600" b="1" dirty="0">
                <a:latin typeface="Mongolian Baiti" panose="03000500000000000000" pitchFamily="66" charset="0"/>
                <a:cs typeface="Mongolian Baiti" panose="03000500000000000000" pitchFamily="66" charset="0"/>
              </a:rPr>
              <a:t>OBJETIVOS ESPECÍFICOS</a:t>
            </a:r>
          </a:p>
        </p:txBody>
      </p:sp>
      <p:sp>
        <p:nvSpPr>
          <p:cNvPr id="4" name="Rectángulo 3"/>
          <p:cNvSpPr/>
          <p:nvPr/>
        </p:nvSpPr>
        <p:spPr>
          <a:xfrm>
            <a:off x="1711841" y="5255850"/>
            <a:ext cx="9526774" cy="738664"/>
          </a:xfrm>
          <a:prstGeom prst="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tabLst>
                <a:tab pos="4050665" algn="l"/>
              </a:tabLst>
            </a:pPr>
            <a:r>
              <a:rPr lang="es-EC" sz="1400" dirty="0" smtClean="0">
                <a:solidFill>
                  <a:srgbClr val="000000"/>
                </a:solidFill>
                <a:latin typeface="Calisto MT" panose="02040603050505030304" pitchFamily="18" charset="0"/>
                <a:ea typeface="Calibri" panose="020F0502020204030204" pitchFamily="34" charset="0"/>
                <a:cs typeface="Times New Roman" panose="02020603050405020304" pitchFamily="18" charset="0"/>
              </a:rPr>
              <a:t>Recopilar </a:t>
            </a:r>
            <a:r>
              <a:rPr lang="es-EC" sz="1400" dirty="0">
                <a:solidFill>
                  <a:srgbClr val="000000"/>
                </a:solidFill>
                <a:latin typeface="Calisto MT" panose="02040603050505030304" pitchFamily="18" charset="0"/>
                <a:ea typeface="Calibri" panose="020F0502020204030204" pitchFamily="34" charset="0"/>
                <a:cs typeface="Times New Roman" panose="02020603050405020304" pitchFamily="18" charset="0"/>
              </a:rPr>
              <a:t>y sistematizar datos relacionados con los aspectos de titulación, oferta regional y nacional de los profesionales en el campo de la Gestión de Riesgos de la provincia de Loja mediante un análisis estadístico a fin de coadyuvar en el fortalecimiento del área de conocimiento de la Seguridad.</a:t>
            </a:r>
            <a:endParaRPr lang="es-EC" sz="1200" dirty="0">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6" name="Rectángulo 5"/>
          <p:cNvSpPr/>
          <p:nvPr/>
        </p:nvSpPr>
        <p:spPr>
          <a:xfrm>
            <a:off x="1711843" y="1755971"/>
            <a:ext cx="9484242" cy="523220"/>
          </a:xfrm>
          <a:prstGeom prst="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tabLst>
                <a:tab pos="4050665" algn="l"/>
              </a:tabLst>
            </a:pPr>
            <a:r>
              <a:rPr lang="es-EC" sz="1400" dirty="0">
                <a:solidFill>
                  <a:srgbClr val="000000"/>
                </a:solidFill>
                <a:latin typeface="Calisto MT" panose="02040603050505030304" pitchFamily="18" charset="0"/>
                <a:ea typeface="Calibri" panose="020F0502020204030204" pitchFamily="34" charset="0"/>
                <a:cs typeface="Times New Roman" panose="02020603050405020304" pitchFamily="18" charset="0"/>
              </a:rPr>
              <a:t>Analizar la empleabilidad del campo laboral en el ámbito de la Gestión de Riesgos mediante el estudio de la oferta y la demanda de los profesionales en este campo del conocimiento para determinar los requerimientos laborales del sector.</a:t>
            </a:r>
            <a:endParaRPr lang="es-EC" sz="1200" dirty="0">
              <a:latin typeface="Calisto MT" panose="02040603050505030304" pitchFamily="18" charset="0"/>
              <a:ea typeface="Calibri" panose="020F0502020204030204" pitchFamily="34" charset="0"/>
              <a:cs typeface="Times New Roman" panose="02020603050405020304" pitchFamily="18" charset="0"/>
            </a:endParaRPr>
          </a:p>
        </p:txBody>
      </p:sp>
      <p:sp>
        <p:nvSpPr>
          <p:cNvPr id="7" name="Rectángulo 6"/>
          <p:cNvSpPr/>
          <p:nvPr/>
        </p:nvSpPr>
        <p:spPr>
          <a:xfrm>
            <a:off x="1711842" y="2723746"/>
            <a:ext cx="9526773" cy="738664"/>
          </a:xfrm>
          <a:prstGeom prst="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tabLst>
                <a:tab pos="4050665" algn="l"/>
              </a:tabLst>
            </a:pPr>
            <a:r>
              <a:rPr lang="es-EC" sz="1400" dirty="0">
                <a:solidFill>
                  <a:srgbClr val="000000"/>
                </a:solidFill>
                <a:latin typeface="Calisto MT" panose="02040603050505030304" pitchFamily="18" charset="0"/>
                <a:ea typeface="Calibri" panose="020F0502020204030204" pitchFamily="34" charset="0"/>
                <a:cs typeface="Times New Roman" panose="02020603050405020304" pitchFamily="18" charset="0"/>
              </a:rPr>
              <a:t>Diagnosticar la política de diversificación en el ámbito laboral de la Gestión de Riesgos a través de la investigación de campo en la provincia de Loja.  A fin de obtener una proyección laboral de los profesionales en este campo de conocimiento.</a:t>
            </a:r>
          </a:p>
        </p:txBody>
      </p:sp>
      <p:sp>
        <p:nvSpPr>
          <p:cNvPr id="8" name="Rectángulo 7"/>
          <p:cNvSpPr/>
          <p:nvPr/>
        </p:nvSpPr>
        <p:spPr>
          <a:xfrm>
            <a:off x="1733106" y="3747432"/>
            <a:ext cx="9484243" cy="523220"/>
          </a:xfrm>
          <a:prstGeom prst="rect">
            <a:avLst/>
          </a:prstGeom>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tabLst>
                <a:tab pos="4050665" algn="l"/>
              </a:tabLst>
            </a:pPr>
            <a:r>
              <a:rPr lang="es-EC" sz="1400" dirty="0">
                <a:solidFill>
                  <a:srgbClr val="000000"/>
                </a:solidFill>
                <a:latin typeface="Calisto MT" panose="02040603050505030304" pitchFamily="18" charset="0"/>
                <a:ea typeface="Calibri" panose="020F0502020204030204" pitchFamily="34" charset="0"/>
                <a:cs typeface="Times New Roman" panose="02020603050405020304" pitchFamily="18" charset="0"/>
              </a:rPr>
              <a:t>Analizar la situación de igualdad en el campo laboral de Gestión de Riesgos en la provincia de Loja a través de un estudio bibliográfico y estadístico con el propósito de sustentar una oferta educativa equitativa. </a:t>
            </a:r>
            <a:endParaRPr lang="es-EC" sz="1200" dirty="0">
              <a:latin typeface="Calisto MT" panose="02040603050505030304" pitchFamily="18" charset="0"/>
              <a:ea typeface="Calibri" panose="020F0502020204030204" pitchFamily="34" charset="0"/>
              <a:cs typeface="Times New Roman" panose="02020603050405020304" pitchFamily="18" charset="0"/>
            </a:endParaRPr>
          </a:p>
        </p:txBody>
      </p:sp>
      <p:sp>
        <p:nvSpPr>
          <p:cNvPr id="9" name="Rectángulo 8"/>
          <p:cNvSpPr/>
          <p:nvPr/>
        </p:nvSpPr>
        <p:spPr>
          <a:xfrm>
            <a:off x="1733106" y="4482910"/>
            <a:ext cx="9484243" cy="507831"/>
          </a:xfrm>
          <a:prstGeom prst="rect">
            <a:avLst/>
          </a:prstGeom>
          <a:effectLst>
            <a:glow rad="1397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tabLst>
                <a:tab pos="4050665" algn="l"/>
              </a:tabLst>
            </a:pPr>
            <a:r>
              <a:rPr lang="es-EC" sz="1350" dirty="0">
                <a:solidFill>
                  <a:srgbClr val="000000"/>
                </a:solidFill>
                <a:latin typeface="Calisto MT" panose="02040603050505030304" pitchFamily="18" charset="0"/>
                <a:ea typeface="Calibri" panose="020F0502020204030204" pitchFamily="34" charset="0"/>
                <a:cs typeface="Times New Roman" panose="02020603050405020304" pitchFamily="18" charset="0"/>
              </a:rPr>
              <a:t>Elaborar un estudio de pertinencia del campo laboral de la </a:t>
            </a:r>
            <a:r>
              <a:rPr lang="es-EC" sz="1350" dirty="0" smtClean="0">
                <a:solidFill>
                  <a:srgbClr val="000000"/>
                </a:solidFill>
                <a:latin typeface="Calisto MT" panose="02040603050505030304" pitchFamily="18" charset="0"/>
                <a:ea typeface="Calibri" panose="020F0502020204030204" pitchFamily="34" charset="0"/>
                <a:cs typeface="Times New Roman" panose="02020603050405020304" pitchFamily="18" charset="0"/>
              </a:rPr>
              <a:t>GR </a:t>
            </a:r>
            <a:r>
              <a:rPr lang="es-EC" sz="1350" dirty="0">
                <a:solidFill>
                  <a:srgbClr val="000000"/>
                </a:solidFill>
                <a:latin typeface="Calisto MT" panose="02040603050505030304" pitchFamily="18" charset="0"/>
                <a:ea typeface="Calibri" panose="020F0502020204030204" pitchFamily="34" charset="0"/>
                <a:cs typeface="Times New Roman" panose="02020603050405020304" pitchFamily="18" charset="0"/>
              </a:rPr>
              <a:t>mediante un análisis comparativo de las dimensiones de docencia y territorio zonal con la finalidad de aportar a la eficiencia y eficacia de la formación laboral de la zona. </a:t>
            </a:r>
            <a:endParaRPr lang="es-EC" sz="1350" dirty="0">
              <a:latin typeface="Calisto MT" panose="02040603050505030304" pitchFamily="18" charset="0"/>
              <a:ea typeface="Calibri" panose="020F0502020204030204" pitchFamily="34" charset="0"/>
              <a:cs typeface="Times New Roman" panose="02020603050405020304" pitchFamily="18" charset="0"/>
            </a:endParaRPr>
          </a:p>
        </p:txBody>
      </p:sp>
      <p:pic>
        <p:nvPicPr>
          <p:cNvPr id="7170" name="Picture 2"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0068" y="1863804"/>
            <a:ext cx="791773" cy="3127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0067" y="2916899"/>
            <a:ext cx="791773" cy="312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0066" y="3798597"/>
            <a:ext cx="791773" cy="3127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0065" y="4592680"/>
            <a:ext cx="791773" cy="3127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0064" y="5420639"/>
            <a:ext cx="791773" cy="31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14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9313817" y="1104280"/>
            <a:ext cx="2190794" cy="557657"/>
          </a:xfrm>
          <a:prstGeom prst="rect">
            <a:avLst/>
          </a:prstGeom>
        </p:spPr>
      </p:pic>
      <p:sp>
        <p:nvSpPr>
          <p:cNvPr id="6" name="Título 1"/>
          <p:cNvSpPr>
            <a:spLocks noGrp="1"/>
          </p:cNvSpPr>
          <p:nvPr>
            <p:ph type="title"/>
          </p:nvPr>
        </p:nvSpPr>
        <p:spPr>
          <a:xfrm>
            <a:off x="4501607" y="1113298"/>
            <a:ext cx="4655841" cy="571811"/>
          </a:xfrm>
        </p:spPr>
        <p:style>
          <a:lnRef idx="1">
            <a:schemeClr val="accent3"/>
          </a:lnRef>
          <a:fillRef idx="2">
            <a:schemeClr val="accent3"/>
          </a:fillRef>
          <a:effectRef idx="1">
            <a:schemeClr val="accent3"/>
          </a:effectRef>
          <a:fontRef idx="minor">
            <a:schemeClr val="dk1"/>
          </a:fontRef>
        </p:style>
        <p:txBody>
          <a:bodyPr>
            <a:noAutofit/>
          </a:bodyPr>
          <a:lstStyle/>
          <a:p>
            <a:r>
              <a:rPr lang="es-ES" sz="3600" b="1" dirty="0" smtClean="0">
                <a:latin typeface="Mongolian Baiti" panose="03000500000000000000" pitchFamily="66" charset="0"/>
                <a:cs typeface="Mongolian Baiti" panose="03000500000000000000" pitchFamily="66" charset="0"/>
              </a:rPr>
              <a:t>PROVINCIA DE LOJA</a:t>
            </a:r>
            <a:endParaRPr lang="es-ES" sz="3600" b="1" dirty="0">
              <a:latin typeface="Mongolian Baiti" panose="03000500000000000000" pitchFamily="66" charset="0"/>
              <a:cs typeface="Mongolian Baiti" panose="03000500000000000000" pitchFamily="66" charset="0"/>
            </a:endParaRPr>
          </a:p>
        </p:txBody>
      </p:sp>
      <p:sp>
        <p:nvSpPr>
          <p:cNvPr id="10" name="Marcador de contenido 9"/>
          <p:cNvSpPr>
            <a:spLocks noGrp="1"/>
          </p:cNvSpPr>
          <p:nvPr>
            <p:ph sz="half" idx="1"/>
          </p:nvPr>
        </p:nvSpPr>
        <p:spPr>
          <a:xfrm>
            <a:off x="5504271" y="2498336"/>
            <a:ext cx="5870034" cy="2649345"/>
          </a:xfrm>
        </p:spPr>
        <p:txBody>
          <a:bodyPr>
            <a:noAutofit/>
          </a:bodyPr>
          <a:lstStyle/>
          <a:p>
            <a:pPr algn="just"/>
            <a:r>
              <a:rPr lang="es-EC" dirty="0" smtClean="0">
                <a:latin typeface="Calisto MT" panose="02040603050505030304" pitchFamily="18" charset="0"/>
              </a:rPr>
              <a:t>Capital: Loja </a:t>
            </a:r>
          </a:p>
          <a:p>
            <a:pPr algn="just"/>
            <a:r>
              <a:rPr lang="es-EC" dirty="0" smtClean="0">
                <a:latin typeface="Calisto MT" panose="02040603050505030304" pitchFamily="18" charset="0"/>
              </a:rPr>
              <a:t>Superficie</a:t>
            </a:r>
            <a:r>
              <a:rPr lang="es-EC" dirty="0">
                <a:latin typeface="Calisto MT" panose="02040603050505030304" pitchFamily="18" charset="0"/>
              </a:rPr>
              <a:t>: </a:t>
            </a:r>
            <a:r>
              <a:rPr lang="es-EC" dirty="0" smtClean="0">
                <a:latin typeface="Calisto MT" panose="02040603050505030304" pitchFamily="18" charset="0"/>
              </a:rPr>
              <a:t>11.065 km² </a:t>
            </a:r>
            <a:endParaRPr lang="es-EC" dirty="0">
              <a:latin typeface="Calisto MT" panose="02040603050505030304" pitchFamily="18" charset="0"/>
            </a:endParaRPr>
          </a:p>
          <a:p>
            <a:pPr algn="just"/>
            <a:r>
              <a:rPr lang="es-EC" dirty="0" smtClean="0">
                <a:latin typeface="Calisto MT" panose="02040603050505030304" pitchFamily="18" charset="0"/>
              </a:rPr>
              <a:t>División política: 16 cantones</a:t>
            </a:r>
          </a:p>
          <a:p>
            <a:pPr algn="just"/>
            <a:r>
              <a:rPr lang="es-EC" dirty="0" smtClean="0">
                <a:latin typeface="Calisto MT" panose="02040603050505030304" pitchFamily="18" charset="0"/>
              </a:rPr>
              <a:t>Parroquias rurales 78 y parroquias urbanas 24</a:t>
            </a:r>
          </a:p>
          <a:p>
            <a:pPr algn="just"/>
            <a:r>
              <a:rPr lang="es-EC" dirty="0" smtClean="0">
                <a:latin typeface="Calisto MT" panose="02040603050505030304" pitchFamily="18" charset="0"/>
              </a:rPr>
              <a:t>Población</a:t>
            </a:r>
            <a:r>
              <a:rPr lang="es-EC" dirty="0">
                <a:latin typeface="Calisto MT" panose="02040603050505030304" pitchFamily="18" charset="0"/>
              </a:rPr>
              <a:t>: </a:t>
            </a:r>
            <a:r>
              <a:rPr lang="es-EC" dirty="0" smtClean="0">
                <a:latin typeface="Calisto MT" panose="02040603050505030304" pitchFamily="18" charset="0"/>
              </a:rPr>
              <a:t>449,229 habitantes</a:t>
            </a:r>
            <a:endParaRPr lang="es-EC" dirty="0">
              <a:latin typeface="Calisto MT" panose="02040603050505030304" pitchFamily="18" charset="0"/>
            </a:endParaRPr>
          </a:p>
        </p:txBody>
      </p:sp>
      <p:sp>
        <p:nvSpPr>
          <p:cNvPr id="13" name="Rectángulo 12"/>
          <p:cNvSpPr/>
          <p:nvPr/>
        </p:nvSpPr>
        <p:spPr>
          <a:xfrm>
            <a:off x="10798126" y="7481703"/>
            <a:ext cx="1186387" cy="1200329"/>
          </a:xfrm>
          <a:prstGeom prst="rect">
            <a:avLst/>
          </a:prstGeom>
        </p:spPr>
        <p:txBody>
          <a:bodyPr wrap="square">
            <a:spAutoFit/>
          </a:bodyPr>
          <a:lstStyle/>
          <a:p>
            <a:r>
              <a:rPr lang="es-ES" b="1" dirty="0">
                <a:ln/>
                <a:solidFill>
                  <a:schemeClr val="accent4"/>
                </a:solidFill>
              </a:rPr>
              <a:t>(INEC, 2017)</a:t>
            </a:r>
          </a:p>
          <a:p>
            <a:r>
              <a:rPr lang="es-ES" b="1" dirty="0">
                <a:ln/>
                <a:solidFill>
                  <a:schemeClr val="accent4"/>
                </a:solidFill>
              </a:rPr>
              <a:t>(SGR, 2015) </a:t>
            </a:r>
            <a:endParaRPr lang="es-ES" dirty="0"/>
          </a:p>
        </p:txBody>
      </p:sp>
      <p:pic>
        <p:nvPicPr>
          <p:cNvPr id="5122"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917" y="4145121"/>
            <a:ext cx="2183352" cy="20051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loja bandera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2156" y="4444934"/>
            <a:ext cx="2436354" cy="155516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6"/>
          <a:srcRect l="43408" t="20090" r="24164" b="19196"/>
          <a:stretch/>
        </p:blipFill>
        <p:spPr>
          <a:xfrm>
            <a:off x="1254080" y="726672"/>
            <a:ext cx="3247527" cy="3418449"/>
          </a:xfrm>
          <a:prstGeom prst="rect">
            <a:avLst/>
          </a:prstGeom>
        </p:spPr>
      </p:pic>
    </p:spTree>
    <p:extLst>
      <p:ext uri="{BB962C8B-B14F-4D97-AF65-F5344CB8AC3E}">
        <p14:creationId xmlns:p14="http://schemas.microsoft.com/office/powerpoint/2010/main" val="282373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1000"/>
                                        <p:tgtEl>
                                          <p:spTgt spid="10">
                                            <p:txEl>
                                              <p:pRg st="1" end="1"/>
                                            </p:txEl>
                                          </p:spTgt>
                                        </p:tgtEl>
                                      </p:cBhvr>
                                    </p:animEffect>
                                    <p:anim calcmode="lin" valueType="num">
                                      <p:cBhvr>
                                        <p:cTn id="2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1000"/>
                                        <p:tgtEl>
                                          <p:spTgt spid="10">
                                            <p:txEl>
                                              <p:pRg st="2" end="2"/>
                                            </p:txEl>
                                          </p:spTgt>
                                        </p:tgtEl>
                                      </p:cBhvr>
                                    </p:animEffect>
                                    <p:anim calcmode="lin" valueType="num">
                                      <p:cBhvr>
                                        <p:cTn id="2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1000"/>
                                        <p:tgtEl>
                                          <p:spTgt spid="10">
                                            <p:txEl>
                                              <p:pRg st="3" end="3"/>
                                            </p:txEl>
                                          </p:spTgt>
                                        </p:tgtEl>
                                      </p:cBhvr>
                                    </p:animEffect>
                                    <p:anim calcmode="lin" valueType="num">
                                      <p:cBhvr>
                                        <p:cTn id="3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animEffect transition="in" filter="fade">
                                      <p:cBhvr>
                                        <p:cTn id="41" dur="1000"/>
                                        <p:tgtEl>
                                          <p:spTgt spid="10">
                                            <p:txEl>
                                              <p:pRg st="4" end="4"/>
                                            </p:txEl>
                                          </p:spTgt>
                                        </p:tgtEl>
                                      </p:cBhvr>
                                    </p:animEffect>
                                    <p:anim calcmode="lin" valueType="num">
                                      <p:cBhvr>
                                        <p:cTn id="4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026435" y="688552"/>
            <a:ext cx="2478178" cy="774487"/>
          </a:xfrm>
          <a:prstGeom prst="rect">
            <a:avLst/>
          </a:prstGeom>
        </p:spPr>
      </p:pic>
      <p:sp>
        <p:nvSpPr>
          <p:cNvPr id="6" name="Título 1"/>
          <p:cNvSpPr>
            <a:spLocks noGrp="1"/>
          </p:cNvSpPr>
          <p:nvPr>
            <p:ph type="title"/>
          </p:nvPr>
        </p:nvSpPr>
        <p:spPr>
          <a:xfrm>
            <a:off x="1828799" y="1122442"/>
            <a:ext cx="6984044" cy="45719"/>
          </a:xfrm>
        </p:spPr>
        <p:txBody>
          <a:bodyPr>
            <a:noAutofit/>
          </a:bodyPr>
          <a:lstStyle/>
          <a:p>
            <a:r>
              <a:rPr lang="es-ES" sz="3200" b="1" dirty="0" smtClean="0">
                <a:latin typeface="Mongolian Baiti" panose="03000500000000000000" pitchFamily="66" charset="0"/>
                <a:cs typeface="Mongolian Baiti" panose="03000500000000000000" pitchFamily="66" charset="0"/>
              </a:rPr>
              <a:t>MATRIZ DE VULNERABILIDADES DE LA PROVINCIA DE LOJA</a:t>
            </a:r>
            <a:endParaRPr lang="es-ES" sz="3200" b="1" dirty="0">
              <a:latin typeface="Mongolian Baiti" panose="03000500000000000000" pitchFamily="66" charset="0"/>
              <a:cs typeface="Mongolian Baiti" panose="03000500000000000000" pitchFamily="66" charset="0"/>
            </a:endParaRPr>
          </a:p>
        </p:txBody>
      </p:sp>
      <p:pic>
        <p:nvPicPr>
          <p:cNvPr id="2" name="Imagen 1"/>
          <p:cNvPicPr>
            <a:picLocks noChangeAspect="1"/>
          </p:cNvPicPr>
          <p:nvPr/>
        </p:nvPicPr>
        <p:blipFill rotWithShape="1">
          <a:blip r:embed="rId3"/>
          <a:srcRect l="25837" t="27232" r="24064" b="10625"/>
          <a:stretch/>
        </p:blipFill>
        <p:spPr>
          <a:xfrm>
            <a:off x="2272936" y="1750423"/>
            <a:ext cx="6374675" cy="4445665"/>
          </a:xfrm>
          <a:prstGeom prst="rect">
            <a:avLst/>
          </a:prstGeom>
        </p:spPr>
      </p:pic>
      <p:pic>
        <p:nvPicPr>
          <p:cNvPr id="1026" name="Picture 2" descr="Resultado de imagen para semaforo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57449" y="3354523"/>
            <a:ext cx="1170641" cy="137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148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28791" y="658148"/>
            <a:ext cx="2142535" cy="545373"/>
          </a:xfrm>
          <a:prstGeom prst="rect">
            <a:avLst/>
          </a:prstGeom>
        </p:spPr>
      </p:pic>
      <p:sp>
        <p:nvSpPr>
          <p:cNvPr id="6" name="Título 1"/>
          <p:cNvSpPr>
            <a:spLocks noGrp="1"/>
          </p:cNvSpPr>
          <p:nvPr>
            <p:ph type="title"/>
          </p:nvPr>
        </p:nvSpPr>
        <p:spPr>
          <a:xfrm>
            <a:off x="632012" y="618951"/>
            <a:ext cx="8796779" cy="476088"/>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s-ES" sz="3000" b="1" dirty="0" smtClean="0">
                <a:latin typeface="Mongolian Baiti" panose="03000500000000000000" pitchFamily="66" charset="0"/>
                <a:cs typeface="Mongolian Baiti" panose="03000500000000000000" pitchFamily="66" charset="0"/>
              </a:rPr>
              <a:t>MARCO TEÓRICO</a:t>
            </a:r>
            <a:endParaRPr lang="es-ES" sz="3000" b="1" dirty="0">
              <a:latin typeface="Mongolian Baiti" panose="03000500000000000000" pitchFamily="66" charset="0"/>
              <a:cs typeface="Mongolian Baiti" panose="03000500000000000000" pitchFamily="66" charset="0"/>
            </a:endParaRPr>
          </a:p>
        </p:txBody>
      </p:sp>
      <p:pic>
        <p:nvPicPr>
          <p:cNvPr id="11268" name="Picture 4"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8949" y="1042049"/>
            <a:ext cx="1280640" cy="128064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n relacionad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8949" y="2558957"/>
            <a:ext cx="1732220" cy="137536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n relacionad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2169" y="4372883"/>
            <a:ext cx="1107420" cy="110742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n relacionad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46577" y="4926593"/>
            <a:ext cx="1882726" cy="1336736"/>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Imagen relacionad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97223" y="4959004"/>
            <a:ext cx="1641315" cy="104259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Resultado de imagen para sismo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37343" y="4867855"/>
            <a:ext cx="1723155" cy="1224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0" name="Picture 2" descr="Resultado de imagen para proceso de gestion de riesgo"/>
          <p:cNvPicPr>
            <a:picLocks noChangeAspect="1" noChangeArrowheads="1"/>
          </p:cNvPicPr>
          <p:nvPr/>
        </p:nvPicPr>
        <p:blipFill rotWithShape="1">
          <a:blip r:embed="rId9">
            <a:extLst>
              <a:ext uri="{28A0092B-C50C-407E-A947-70E740481C1C}">
                <a14:useLocalDpi xmlns:a14="http://schemas.microsoft.com/office/drawing/2010/main" val="0"/>
              </a:ext>
            </a:extLst>
          </a:blip>
          <a:srcRect l="3191" r="14065"/>
          <a:stretch/>
        </p:blipFill>
        <p:spPr bwMode="auto">
          <a:xfrm>
            <a:off x="7177914" y="1312003"/>
            <a:ext cx="3918858" cy="355585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http://3.bp.blogspot.com/-uYwiO0xCdXs/VE6GqNnfykI/AAAAAAAAAPs/7H5RF2ldkXs/s1600/vulnerabilidad.png"/>
          <p:cNvPicPr/>
          <p:nvPr/>
        </p:nvPicPr>
        <p:blipFill rotWithShape="1">
          <a:blip r:embed="rId10">
            <a:extLst>
              <a:ext uri="{28A0092B-C50C-407E-A947-70E740481C1C}">
                <a14:useLocalDpi xmlns:a14="http://schemas.microsoft.com/office/drawing/2010/main" val="0"/>
              </a:ext>
            </a:extLst>
          </a:blip>
          <a:srcRect l="3647" t="8988"/>
          <a:stretch/>
        </p:blipFill>
        <p:spPr bwMode="auto">
          <a:xfrm>
            <a:off x="2581169" y="1755794"/>
            <a:ext cx="4552950" cy="26682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429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9157449" y="682038"/>
            <a:ext cx="2347163" cy="597460"/>
          </a:xfrm>
          <a:prstGeom prst="rect">
            <a:avLst/>
          </a:prstGeom>
        </p:spPr>
      </p:pic>
      <p:sp>
        <p:nvSpPr>
          <p:cNvPr id="6" name="Título 1"/>
          <p:cNvSpPr>
            <a:spLocks noGrp="1"/>
          </p:cNvSpPr>
          <p:nvPr>
            <p:ph type="title"/>
          </p:nvPr>
        </p:nvSpPr>
        <p:spPr>
          <a:xfrm>
            <a:off x="625643" y="682038"/>
            <a:ext cx="8531806" cy="52112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s-ES" sz="3200" b="1" dirty="0">
                <a:latin typeface="Mongolian Baiti" panose="03000500000000000000" pitchFamily="66" charset="0"/>
                <a:cs typeface="Mongolian Baiti" panose="03000500000000000000" pitchFamily="66" charset="0"/>
              </a:rPr>
              <a:t>MARCO LEGAL</a:t>
            </a:r>
          </a:p>
        </p:txBody>
      </p:sp>
      <p:graphicFrame>
        <p:nvGraphicFramePr>
          <p:cNvPr id="4" name="Diagrama 3"/>
          <p:cNvGraphicFramePr/>
          <p:nvPr>
            <p:extLst>
              <p:ext uri="{D42A27DB-BD31-4B8C-83A1-F6EECF244321}">
                <p14:modId xmlns:p14="http://schemas.microsoft.com/office/powerpoint/2010/main" val="3054549112"/>
              </p:ext>
            </p:extLst>
          </p:nvPr>
        </p:nvGraphicFramePr>
        <p:xfrm>
          <a:off x="2470246" y="1443112"/>
          <a:ext cx="8153779" cy="4605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194" name="Picture 2" descr="Imagen relacionada"/>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73456" y="4760342"/>
            <a:ext cx="1596790" cy="10983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clic 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547135" y="3394259"/>
            <a:ext cx="401726" cy="479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clic 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424188" y="5309502"/>
            <a:ext cx="401726" cy="479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33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ndas de bord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16306</TotalTime>
  <Words>1596</Words>
  <Application>Microsoft Office PowerPoint</Application>
  <PresentationFormat>Panorámica</PresentationFormat>
  <Paragraphs>151</Paragraphs>
  <Slides>32</Slides>
  <Notes>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32</vt:i4>
      </vt:variant>
    </vt:vector>
  </HeadingPairs>
  <TitlesOfParts>
    <vt:vector size="40" baseType="lpstr">
      <vt:lpstr>Arial</vt:lpstr>
      <vt:lpstr>Calibri</vt:lpstr>
      <vt:lpstr>Calibri Light</vt:lpstr>
      <vt:lpstr>Calisto MT</vt:lpstr>
      <vt:lpstr>Mongolian Baiti</vt:lpstr>
      <vt:lpstr>Symbol</vt:lpstr>
      <vt:lpstr>Times New Roman</vt:lpstr>
      <vt:lpstr>Orgánico</vt:lpstr>
      <vt:lpstr>PERSPECTIVAS DEL CAMPO LABORAL DE LOS PROFESIONALES EN GESTIÓN DE RIESGO EN EL SECTOR PÚBLICO Y PRIVADO DE LA PROVINCIA DE LOJA EN EL PERÍODO 2016 – 2017</vt:lpstr>
      <vt:lpstr>INTRODUCCIÓN</vt:lpstr>
      <vt:lpstr>PROBLEMÁTICA</vt:lpstr>
      <vt:lpstr>                   OBJETIVO GENERAL </vt:lpstr>
      <vt:lpstr>OBJETIVOS ESPECÍFICOS</vt:lpstr>
      <vt:lpstr>PROVINCIA DE LOJA</vt:lpstr>
      <vt:lpstr>MATRIZ DE VULNERABILIDADES DE LA PROVINCIA DE LOJA</vt:lpstr>
      <vt:lpstr>MARCO TEÓRICO</vt:lpstr>
      <vt:lpstr>MARCO LEGAL</vt:lpstr>
      <vt:lpstr>Presentación de PowerPoint</vt:lpstr>
      <vt:lpstr>Acuerdo Ministerial N°135 MDT </vt:lpstr>
      <vt:lpstr>Presentación de PowerPoint</vt:lpstr>
      <vt:lpstr>POBLACIÓN Y MUESTRA</vt:lpstr>
      <vt:lpstr>Presentación de PowerPoint</vt:lpstr>
      <vt:lpstr>Presentación de PowerPoint</vt:lpstr>
      <vt:lpstr>RESULTADOS DE LA INVESTIGACIÓN</vt:lpstr>
      <vt:lpstr>ESTUDIO DE PERTINENCIA</vt:lpstr>
      <vt:lpstr>RESULTADOS </vt:lpstr>
      <vt:lpstr>ANÁLISIS E INTERPRERACIÓN DE RESULTADOS  (ESTUDIANTES)</vt:lpstr>
      <vt:lpstr>ANÁLISIS E INTERPRERACIÓN DE RESULTADOS  (EMPRESAS PRIVADAS)</vt:lpstr>
      <vt:lpstr>ANÁLISIS E INTERPRERACIÓN DE RESULTADOS  (EMPRESAS PÚBLICAS)</vt:lpstr>
      <vt:lpstr>Oferta Académica</vt:lpstr>
      <vt:lpstr>ANÁLISIS E INTERPRERACIÓN DE RESULTADOS  (EMPRESAS PRIVADAS)</vt:lpstr>
      <vt:lpstr>ANÁLISIS E INTERPRERACIÓN DE RESULTADOS  (EMPRESAS PÚBLICAS)</vt:lpstr>
      <vt:lpstr>Presentación de PowerPoint</vt:lpstr>
      <vt:lpstr>EMPRESAS PRIVADAS</vt:lpstr>
      <vt:lpstr>Presentación de PowerPoint</vt:lpstr>
      <vt:lpstr>CONCLUSIONES</vt:lpstr>
      <vt:lpstr>CONCLUSIONES</vt:lpstr>
      <vt:lpstr>Presentación de PowerPoint</vt:lpstr>
      <vt:lpstr>Presentación de PowerPoint</vt:lpstr>
      <vt:lpstr>FIN DE LA PRESENTACIÓN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PERSPECTIVAS DEL CAMPO LABORAL DE LOS      PROFESIONALES EN GESTIÓN DE RIESGO EN LA PROVINCIA DE SANTO DOMINGO DE LOS TSÁCHILAS EN EL SECTOR PÚBLICO Y PRIVADO EN EL PERÍODO 2016 - 2017</dc:title>
  <dc:creator>MRRL</dc:creator>
  <cp:lastModifiedBy>GabYtA AstUdIlLo</cp:lastModifiedBy>
  <cp:revision>186</cp:revision>
  <dcterms:created xsi:type="dcterms:W3CDTF">2017-10-16T20:15:08Z</dcterms:created>
  <dcterms:modified xsi:type="dcterms:W3CDTF">2018-05-01T22:56:50Z</dcterms:modified>
</cp:coreProperties>
</file>