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2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8.xml" ContentType="application/vnd.openxmlformats-officedocument.drawingml.chart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9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charts/chart10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06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4" r:id="rId26"/>
    <p:sldId id="281" r:id="rId27"/>
    <p:sldId id="282" r:id="rId28"/>
    <p:sldId id="283" r:id="rId29"/>
    <p:sldId id="285" r:id="rId30"/>
    <p:sldId id="286" r:id="rId31"/>
    <p:sldId id="301" r:id="rId32"/>
    <p:sldId id="287" r:id="rId33"/>
    <p:sldId id="288" r:id="rId34"/>
    <p:sldId id="289" r:id="rId35"/>
    <p:sldId id="290" r:id="rId36"/>
    <p:sldId id="291" r:id="rId37"/>
    <p:sldId id="294" r:id="rId38"/>
    <p:sldId id="292" r:id="rId39"/>
    <p:sldId id="293" r:id="rId40"/>
    <p:sldId id="295" r:id="rId41"/>
    <p:sldId id="296" r:id="rId42"/>
    <p:sldId id="297" r:id="rId43"/>
    <p:sldId id="298" r:id="rId44"/>
    <p:sldId id="299" r:id="rId45"/>
    <p:sldId id="300" r:id="rId46"/>
    <p:sldId id="302" r:id="rId47"/>
    <p:sldId id="303" r:id="rId48"/>
    <p:sldId id="304" r:id="rId49"/>
    <p:sldId id="305" r:id="rId50"/>
    <p:sldId id="306" r:id="rId51"/>
    <p:sldId id="309" r:id="rId52"/>
    <p:sldId id="310" r:id="rId53"/>
    <p:sldId id="308" r:id="rId54"/>
    <p:sldId id="311" r:id="rId55"/>
    <p:sldId id="312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01" autoAdjust="0"/>
    <p:restoredTop sz="94660"/>
  </p:normalViewPr>
  <p:slideViewPr>
    <p:cSldViewPr snapToGrid="0">
      <p:cViewPr varScale="1">
        <p:scale>
          <a:sx n="87" d="100"/>
          <a:sy n="87" d="100"/>
        </p:scale>
        <p:origin x="108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pcomex\AppData\Local\Temp\Trade_Map_-_Lista_de_los_mercados_importadores_para_un_producto_exportado_por_Ecuador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pcomex\AppData\Local\Temp\Trade_Map_-_Lista_de_los_mercados_importadores_para_un_producto_exportado_por_Ecuador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6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Trade_Map_-_Lista_de_los_mercados_importadores_para_Uni&#243;n_Europea_(UE_28)_para_un_producto_exportado_por_Ecuador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Guayas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Hoja1!$B$2</c:f>
              <c:numCache>
                <c:formatCode>0.00%</c:formatCode>
                <c:ptCount val="1"/>
                <c:pt idx="0">
                  <c:v>0.65229999999999999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0B-4071-A88F-79F02713A95E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El Oro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Hoja1!$C$2</c:f>
              <c:numCache>
                <c:formatCode>0.00%</c:formatCode>
                <c:ptCount val="1"/>
                <c:pt idx="0">
                  <c:v>0.1905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50B-4071-A88F-79F02713A95E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Manabí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Hoja1!$D$2</c:f>
              <c:numCache>
                <c:formatCode>0.00%</c:formatCode>
                <c:ptCount val="1"/>
                <c:pt idx="0">
                  <c:v>8.77E-2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50B-4071-A88F-79F02713A95E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Esmeraldas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Hoja1!$E$2</c:f>
              <c:numCache>
                <c:formatCode>0.00%</c:formatCode>
                <c:ptCount val="1"/>
                <c:pt idx="0">
                  <c:v>6.9400000000000003E-2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50B-4071-A88F-79F02713A95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1134352800"/>
        <c:axId val="-1134367488"/>
      </c:barChart>
      <c:catAx>
        <c:axId val="-1134352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134367488"/>
        <c:crosses val="autoZero"/>
        <c:auto val="1"/>
        <c:lblAlgn val="ctr"/>
        <c:lblOffset val="100"/>
        <c:noMultiLvlLbl val="0"/>
      </c:catAx>
      <c:valAx>
        <c:axId val="-1134367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134352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Hoja1!$A$2:$A$17</c:f>
              <c:strCache>
                <c:ptCount val="16"/>
                <c:pt idx="0">
                  <c:v>Conocimiento de beneficios</c:v>
                </c:pt>
                <c:pt idx="1">
                  <c:v>Beneficia </c:v>
                </c:pt>
                <c:pt idx="2">
                  <c:v>Aumento</c:v>
                </c:pt>
                <c:pt idx="3">
                  <c:v>España</c:v>
                </c:pt>
                <c:pt idx="4">
                  <c:v>Alemania</c:v>
                </c:pt>
                <c:pt idx="5">
                  <c:v>0306.17.99.00</c:v>
                </c:pt>
                <c:pt idx="6">
                  <c:v>contenedor 20</c:v>
                </c:pt>
                <c:pt idx="7">
                  <c:v>contenedor 40</c:v>
                </c:pt>
                <c:pt idx="8">
                  <c:v>Requisitos</c:v>
                </c:pt>
                <c:pt idx="9">
                  <c:v>Nuevo Alemania</c:v>
                </c:pt>
                <c:pt idx="10">
                  <c:v>Nuevo Grecia </c:v>
                </c:pt>
                <c:pt idx="11">
                  <c:v>Nuevo Reino Unido</c:v>
                </c:pt>
                <c:pt idx="12">
                  <c:v>Verificacion </c:v>
                </c:pt>
                <c:pt idx="13">
                  <c:v>Incremento economia</c:v>
                </c:pt>
                <c:pt idx="14">
                  <c:v>Terremoto</c:v>
                </c:pt>
                <c:pt idx="15">
                  <c:v>Nuevos acuerdos</c:v>
                </c:pt>
              </c:strCache>
            </c:strRef>
          </c:cat>
          <c:val>
            <c:numRef>
              <c:f>Hoja1!$B$2:$B$17</c:f>
              <c:numCache>
                <c:formatCode>0%</c:formatCode>
                <c:ptCount val="16"/>
                <c:pt idx="0">
                  <c:v>0.93</c:v>
                </c:pt>
                <c:pt idx="1">
                  <c:v>0.93</c:v>
                </c:pt>
                <c:pt idx="2">
                  <c:v>1</c:v>
                </c:pt>
                <c:pt idx="3">
                  <c:v>0.4</c:v>
                </c:pt>
                <c:pt idx="4">
                  <c:v>0.25</c:v>
                </c:pt>
                <c:pt idx="5">
                  <c:v>0.79</c:v>
                </c:pt>
                <c:pt idx="6">
                  <c:v>0.56999999999999995</c:v>
                </c:pt>
                <c:pt idx="7">
                  <c:v>0.43</c:v>
                </c:pt>
                <c:pt idx="8">
                  <c:v>0.64</c:v>
                </c:pt>
                <c:pt idx="9">
                  <c:v>0.21</c:v>
                </c:pt>
                <c:pt idx="10">
                  <c:v>0.21</c:v>
                </c:pt>
                <c:pt idx="11">
                  <c:v>0.18</c:v>
                </c:pt>
                <c:pt idx="12">
                  <c:v>0.71</c:v>
                </c:pt>
                <c:pt idx="13">
                  <c:v>0.13</c:v>
                </c:pt>
                <c:pt idx="14">
                  <c:v>0.79</c:v>
                </c:pt>
                <c:pt idx="15">
                  <c:v>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1134354976"/>
        <c:axId val="-1134360960"/>
      </c:barChart>
      <c:catAx>
        <c:axId val="-1134354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134360960"/>
        <c:crosses val="autoZero"/>
        <c:auto val="1"/>
        <c:lblAlgn val="ctr"/>
        <c:lblOffset val="100"/>
        <c:noMultiLvlLbl val="0"/>
      </c:catAx>
      <c:valAx>
        <c:axId val="-1134360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134354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2006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Hoja1!$B$2</c:f>
              <c:numCache>
                <c:formatCode>General</c:formatCode>
                <c:ptCount val="1"/>
                <c:pt idx="0">
                  <c:v>169588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6C1-4A96-A43D-A6D8241BED9C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2007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Hoja1!$C$2</c:f>
              <c:numCache>
                <c:formatCode>General</c:formatCode>
                <c:ptCount val="1"/>
                <c:pt idx="0">
                  <c:v>171020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6C1-4A96-A43D-A6D8241BED9C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Hoja1!$D$2</c:f>
              <c:numCache>
                <c:formatCode>General</c:formatCode>
                <c:ptCount val="1"/>
                <c:pt idx="0">
                  <c:v>173022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6C1-4A96-A43D-A6D8241BED9C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Hoja1!$E$2</c:f>
              <c:numCache>
                <c:formatCode>General</c:formatCode>
                <c:ptCount val="1"/>
                <c:pt idx="0">
                  <c:v>219263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6C1-4A96-A43D-A6D8241BED9C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Hoja1!$F$2</c:f>
              <c:numCache>
                <c:formatCode>General</c:formatCode>
                <c:ptCount val="1"/>
                <c:pt idx="0">
                  <c:v>272520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6C1-4A96-A43D-A6D8241BED9C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Hoja1!$G$2</c:f>
              <c:numCache>
                <c:formatCode>General</c:formatCode>
                <c:ptCount val="1"/>
                <c:pt idx="0">
                  <c:v>309502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6C1-4A96-A43D-A6D8241BED9C}"/>
            </c:ext>
          </c:extLst>
        </c:ser>
        <c:ser>
          <c:idx val="6"/>
          <c:order val="6"/>
          <c:tx>
            <c:strRef>
              <c:f>Hoja1!$H$1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Hoja1!$H$2</c:f>
              <c:numCache>
                <c:formatCode>General</c:formatCode>
                <c:ptCount val="1"/>
                <c:pt idx="0">
                  <c:v>322455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A6C1-4A96-A43D-A6D8241BED9C}"/>
            </c:ext>
          </c:extLst>
        </c:ser>
        <c:ser>
          <c:idx val="7"/>
          <c:order val="7"/>
          <c:tx>
            <c:strRef>
              <c:f>Hoja1!$I$1</c:f>
              <c:strCache>
                <c:ptCount val="1"/>
                <c:pt idx="0">
                  <c:v>20132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Hoja1!$I$2</c:f>
              <c:numCache>
                <c:formatCode>General</c:formatCode>
                <c:ptCount val="1"/>
                <c:pt idx="0">
                  <c:v>332182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A6C1-4A96-A43D-A6D8241BED9C}"/>
            </c:ext>
          </c:extLst>
        </c:ser>
        <c:ser>
          <c:idx val="8"/>
          <c:order val="8"/>
          <c:tx>
            <c:strRef>
              <c:f>Hoja1!$J$1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Hoja1!$J$2</c:f>
              <c:numCache>
                <c:formatCode>General</c:formatCode>
                <c:ptCount val="1"/>
                <c:pt idx="0">
                  <c:v>368207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A6C1-4A96-A43D-A6D8241BED9C}"/>
            </c:ext>
          </c:extLst>
        </c:ser>
        <c:ser>
          <c:idx val="9"/>
          <c:order val="9"/>
          <c:tx>
            <c:strRef>
              <c:f>Hoja1!$K$1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Hoja1!$K$2</c:f>
              <c:numCache>
                <c:formatCode>General</c:formatCode>
                <c:ptCount val="1"/>
                <c:pt idx="0">
                  <c:v>426410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A6C1-4A96-A43D-A6D8241BED9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1134366944"/>
        <c:axId val="-1134366400"/>
      </c:barChart>
      <c:catAx>
        <c:axId val="-1134366944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AÑOS</a:t>
                </a:r>
              </a:p>
            </c:rich>
          </c:tx>
          <c:layout>
            <c:manualLayout>
              <c:xMode val="edge"/>
              <c:yMode val="edge"/>
              <c:x val="0.4785820439280794"/>
              <c:y val="0.8808145910758381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crossAx val="-1134366400"/>
        <c:crosses val="autoZero"/>
        <c:auto val="1"/>
        <c:lblAlgn val="ctr"/>
        <c:lblOffset val="100"/>
        <c:noMultiLvlLbl val="0"/>
      </c:catAx>
      <c:valAx>
        <c:axId val="-1134366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TONELADAS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134366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DOLARES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Hoja1!$B$2:$B$6</c:f>
              <c:numCache>
                <c:formatCode>General</c:formatCode>
                <c:ptCount val="5"/>
                <c:pt idx="0">
                  <c:v>1133323.709</c:v>
                </c:pt>
                <c:pt idx="1">
                  <c:v>1620611.9080000001</c:v>
                </c:pt>
                <c:pt idx="2">
                  <c:v>2289617.2680000002</c:v>
                </c:pt>
                <c:pt idx="3">
                  <c:v>2304901.9840000002</c:v>
                </c:pt>
                <c:pt idx="4">
                  <c:v>2455284.8640000001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64-4616-8184-65217B332CA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-1134362048"/>
        <c:axId val="-1134365856"/>
      </c:barChart>
      <c:catAx>
        <c:axId val="-11343620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AÑOS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134365856"/>
        <c:crosses val="autoZero"/>
        <c:auto val="1"/>
        <c:lblAlgn val="ctr"/>
        <c:lblOffset val="100"/>
        <c:noMultiLvlLbl val="0"/>
      </c:catAx>
      <c:valAx>
        <c:axId val="-1134365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DOLARES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134362048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LIBRAS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Hoja1!$B$2:$B$6</c:f>
              <c:numCache>
                <c:formatCode>General</c:formatCode>
                <c:ptCount val="5"/>
                <c:pt idx="0">
                  <c:v>449796.39</c:v>
                </c:pt>
                <c:pt idx="1">
                  <c:v>474236.37599999999</c:v>
                </c:pt>
                <c:pt idx="2">
                  <c:v>611048.02099999995</c:v>
                </c:pt>
                <c:pt idx="3">
                  <c:v>720308.83</c:v>
                </c:pt>
                <c:pt idx="4">
                  <c:v>799854.74100000004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C22-4AF8-8EF5-7D08DC6E2BC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1134364768"/>
        <c:axId val="-1134363680"/>
      </c:barChart>
      <c:catAx>
        <c:axId val="-11343647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AÑOS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134363680"/>
        <c:crosses val="autoZero"/>
        <c:auto val="1"/>
        <c:lblAlgn val="ctr"/>
        <c:lblOffset val="100"/>
        <c:noMultiLvlLbl val="0"/>
      </c:catAx>
      <c:valAx>
        <c:axId val="-1134363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LIBRAS</a:t>
                </a:r>
              </a:p>
            </c:rich>
          </c:tx>
          <c:layout>
            <c:manualLayout>
              <c:xMode val="edge"/>
              <c:yMode val="edge"/>
              <c:x val="1.0003422130728827E-2"/>
              <c:y val="0.4095672147900195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134364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PRECIOS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Hoja1!$B$2:$B$6</c:f>
              <c:numCache>
                <c:formatCode>"$"#,##0.00_);[Red]\("$"#,##0.00\)</c:formatCode>
                <c:ptCount val="5"/>
                <c:pt idx="0">
                  <c:v>2.52</c:v>
                </c:pt>
                <c:pt idx="1">
                  <c:v>3.42</c:v>
                </c:pt>
                <c:pt idx="2">
                  <c:v>3.75</c:v>
                </c:pt>
                <c:pt idx="3">
                  <c:v>3.2</c:v>
                </c:pt>
                <c:pt idx="4">
                  <c:v>3.07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F2F-4607-8CC2-22C6C1ABE53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1134356608"/>
        <c:axId val="-1134361504"/>
      </c:barChart>
      <c:catAx>
        <c:axId val="-1134356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134361504"/>
        <c:crosses val="autoZero"/>
        <c:auto val="1"/>
        <c:lblAlgn val="ctr"/>
        <c:lblOffset val="100"/>
        <c:noMultiLvlLbl val="0"/>
      </c:catAx>
      <c:valAx>
        <c:axId val="-1134361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_);[Red]\(&quot;$&quot;#,##0.0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134356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4"/>
          <c:order val="4"/>
          <c:tx>
            <c:strRef>
              <c:f>'Trade_Map_-_Lista_de_los_mercad'!$F$14</c:f>
              <c:strCache>
                <c:ptCount val="1"/>
                <c:pt idx="0">
                  <c:v>2016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734-4055-8397-84A11BAEA61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734-4055-8397-84A11BAEA61D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734-4055-8397-84A11BAEA61D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734-4055-8397-84A11BAEA61D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734-4055-8397-84A11BAEA61D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1734-4055-8397-84A11BAEA61D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1734-4055-8397-84A11BAEA61D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1734-4055-8397-84A11BAEA61D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1734-4055-8397-84A11BAEA61D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1734-4055-8397-84A11BAEA61D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1734-4055-8397-84A11BAEA61D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1734-4055-8397-84A11BAEA61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'Trade_Map_-_Lista_de_los_mercad'!$A$15:$A$30</c:f>
              <c:strCache>
                <c:ptCount val="12"/>
                <c:pt idx="0">
                  <c:v>Viet Nam</c:v>
                </c:pt>
                <c:pt idx="1">
                  <c:v>Estados Unidos </c:v>
                </c:pt>
                <c:pt idx="2">
                  <c:v>España</c:v>
                </c:pt>
                <c:pt idx="3">
                  <c:v>Francia</c:v>
                </c:pt>
                <c:pt idx="4">
                  <c:v>Italia</c:v>
                </c:pt>
                <c:pt idx="5">
                  <c:v>China</c:v>
                </c:pt>
                <c:pt idx="6">
                  <c:v>Corea, República de</c:v>
                </c:pt>
                <c:pt idx="7">
                  <c:v>Bélgica</c:v>
                </c:pt>
                <c:pt idx="8">
                  <c:v>Rusia, Federación de</c:v>
                </c:pt>
                <c:pt idx="9">
                  <c:v>Reino Unido</c:v>
                </c:pt>
                <c:pt idx="10">
                  <c:v>Alemania</c:v>
                </c:pt>
                <c:pt idx="11">
                  <c:v>Japón</c:v>
                </c:pt>
              </c:strCache>
              <c:extLst xmlns:c16r2="http://schemas.microsoft.com/office/drawing/2015/06/chart"/>
            </c:strRef>
          </c:cat>
          <c:val>
            <c:numRef>
              <c:f>'Trade_Map_-_Lista_de_los_mercad'!$F$15:$F$30</c:f>
              <c:numCache>
                <c:formatCode>General</c:formatCode>
                <c:ptCount val="12"/>
                <c:pt idx="0">
                  <c:v>1070991</c:v>
                </c:pt>
                <c:pt idx="1">
                  <c:v>549495</c:v>
                </c:pt>
                <c:pt idx="2">
                  <c:v>235924</c:v>
                </c:pt>
                <c:pt idx="3">
                  <c:v>200429</c:v>
                </c:pt>
                <c:pt idx="4">
                  <c:v>162640</c:v>
                </c:pt>
                <c:pt idx="5">
                  <c:v>76704</c:v>
                </c:pt>
                <c:pt idx="6">
                  <c:v>48561</c:v>
                </c:pt>
                <c:pt idx="7">
                  <c:v>23484</c:v>
                </c:pt>
                <c:pt idx="8">
                  <c:v>23017</c:v>
                </c:pt>
                <c:pt idx="9">
                  <c:v>22392</c:v>
                </c:pt>
                <c:pt idx="10">
                  <c:v>18848</c:v>
                </c:pt>
                <c:pt idx="11">
                  <c:v>15195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1734-4055-8397-84A11BAEA61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extLst xmlns:c16r2="http://schemas.microsoft.com/office/drawing/2015/06/chart">
          <c:ext xmlns:c15="http://schemas.microsoft.com/office/drawing/2012/chart" uri="{02D57815-91ED-43cb-92C2-25804820EDAC}">
            <c15:filteredPieSeries>
              <c15:ser>
                <c:idx val="0"/>
                <c:order val="0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'Trade_Map_-_Lista_de_los_mercad'!$B$14</c15:sqref>
                        </c15:formulaRef>
                      </c:ext>
                    </c:extLst>
                    <c:strCache>
                      <c:ptCount val="1"/>
                      <c:pt idx="0">
                        <c:v>2012</c:v>
                      </c:pt>
                    </c:strCache>
                  </c:strRef>
                </c:tx>
                <c:dPt>
                  <c:idx val="0"/>
                  <c:bubble3D val="0"/>
                  <c:spPr>
                    <a:gradFill rotWithShape="1">
                      <a:gsLst>
                        <a:gs pos="0">
                          <a:schemeClr val="accent1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1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1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6r2="http://schemas.microsoft.com/office/drawing/2015/06/chart">
                    <c:ext xmlns:c16="http://schemas.microsoft.com/office/drawing/2014/chart" uri="{C3380CC4-5D6E-409C-BE32-E72D297353CC}">
                      <c16:uniqueId val="{0000001A-1734-4055-8397-84A11BAEA61D}"/>
                    </c:ext>
                  </c:extLst>
                </c:dPt>
                <c:dPt>
                  <c:idx val="1"/>
                  <c:bubble3D val="0"/>
                  <c:spPr>
                    <a:gradFill rotWithShape="1">
                      <a:gsLst>
                        <a:gs pos="0">
                          <a:schemeClr val="accent2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2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2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6r2="http://schemas.microsoft.com/office/drawing/2015/06/chart">
                    <c:ext xmlns:c16="http://schemas.microsoft.com/office/drawing/2014/chart" uri="{C3380CC4-5D6E-409C-BE32-E72D297353CC}">
                      <c16:uniqueId val="{0000001C-1734-4055-8397-84A11BAEA61D}"/>
                    </c:ext>
                  </c:extLst>
                </c:dPt>
                <c:dPt>
                  <c:idx val="2"/>
                  <c:bubble3D val="0"/>
                  <c:spPr>
                    <a:gradFill rotWithShape="1">
                      <a:gsLst>
                        <a:gs pos="0">
                          <a:schemeClr val="accent3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3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3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6r2="http://schemas.microsoft.com/office/drawing/2015/06/chart">
                    <c:ext xmlns:c16="http://schemas.microsoft.com/office/drawing/2014/chart" uri="{C3380CC4-5D6E-409C-BE32-E72D297353CC}">
                      <c16:uniqueId val="{0000001E-1734-4055-8397-84A11BAEA61D}"/>
                    </c:ext>
                  </c:extLst>
                </c:dPt>
                <c:dPt>
                  <c:idx val="3"/>
                  <c:bubble3D val="0"/>
                  <c:spPr>
                    <a:gradFill rotWithShape="1">
                      <a:gsLst>
                        <a:gs pos="0">
                          <a:schemeClr val="accent4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4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4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6r2="http://schemas.microsoft.com/office/drawing/2015/06/chart">
                    <c:ext xmlns:c16="http://schemas.microsoft.com/office/drawing/2014/chart" uri="{C3380CC4-5D6E-409C-BE32-E72D297353CC}">
                      <c16:uniqueId val="{00000020-1734-4055-8397-84A11BAEA61D}"/>
                    </c:ext>
                  </c:extLst>
                </c:dPt>
                <c:dPt>
                  <c:idx val="4"/>
                  <c:bubble3D val="0"/>
                  <c:spPr>
                    <a:gradFill rotWithShape="1">
                      <a:gsLst>
                        <a:gs pos="0">
                          <a:schemeClr val="accent5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5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5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6r2="http://schemas.microsoft.com/office/drawing/2015/06/chart">
                    <c:ext xmlns:c16="http://schemas.microsoft.com/office/drawing/2014/chart" uri="{C3380CC4-5D6E-409C-BE32-E72D297353CC}">
                      <c16:uniqueId val="{00000022-1734-4055-8397-84A11BAEA61D}"/>
                    </c:ext>
                  </c:extLst>
                </c:dPt>
                <c:dPt>
                  <c:idx val="5"/>
                  <c:bubble3D val="0"/>
                  <c:spPr>
                    <a:gradFill rotWithShape="1">
                      <a:gsLst>
                        <a:gs pos="0">
                          <a:schemeClr val="accent6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6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6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6r2="http://schemas.microsoft.com/office/drawing/2015/06/chart">
                    <c:ext xmlns:c16="http://schemas.microsoft.com/office/drawing/2014/chart" uri="{C3380CC4-5D6E-409C-BE32-E72D297353CC}">
                      <c16:uniqueId val="{00000024-1734-4055-8397-84A11BAEA61D}"/>
                    </c:ext>
                  </c:extLst>
                </c:dPt>
                <c:dPt>
                  <c:idx val="6"/>
                  <c:bubble3D val="0"/>
                  <c:spPr>
                    <a:gradFill rotWithShape="1">
                      <a:gsLst>
                        <a:gs pos="0">
                          <a:schemeClr val="accent1">
                            <a:lumMod val="60000"/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1">
                            <a:lumMod val="60000"/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1">
                            <a:lumMod val="60000"/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6r2="http://schemas.microsoft.com/office/drawing/2015/06/chart">
                    <c:ext xmlns:c16="http://schemas.microsoft.com/office/drawing/2014/chart" uri="{C3380CC4-5D6E-409C-BE32-E72D297353CC}">
                      <c16:uniqueId val="{00000026-1734-4055-8397-84A11BAEA61D}"/>
                    </c:ext>
                  </c:extLst>
                </c:dPt>
                <c:dPt>
                  <c:idx val="7"/>
                  <c:bubble3D val="0"/>
                  <c:spPr>
                    <a:gradFill rotWithShape="1">
                      <a:gsLst>
                        <a:gs pos="0">
                          <a:schemeClr val="accent2">
                            <a:lumMod val="60000"/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2">
                            <a:lumMod val="60000"/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2">
                            <a:lumMod val="60000"/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6r2="http://schemas.microsoft.com/office/drawing/2015/06/chart">
                    <c:ext xmlns:c16="http://schemas.microsoft.com/office/drawing/2014/chart" uri="{C3380CC4-5D6E-409C-BE32-E72D297353CC}">
                      <c16:uniqueId val="{00000028-1734-4055-8397-84A11BAEA61D}"/>
                    </c:ext>
                  </c:extLst>
                </c:dPt>
                <c:dPt>
                  <c:idx val="8"/>
                  <c:bubble3D val="0"/>
                  <c:spPr>
                    <a:gradFill rotWithShape="1">
                      <a:gsLst>
                        <a:gs pos="0">
                          <a:schemeClr val="accent3">
                            <a:lumMod val="60000"/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3">
                            <a:lumMod val="60000"/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3">
                            <a:lumMod val="60000"/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6r2="http://schemas.microsoft.com/office/drawing/2015/06/chart">
                    <c:ext xmlns:c16="http://schemas.microsoft.com/office/drawing/2014/chart" uri="{C3380CC4-5D6E-409C-BE32-E72D297353CC}">
                      <c16:uniqueId val="{0000002A-1734-4055-8397-84A11BAEA61D}"/>
                    </c:ext>
                  </c:extLst>
                </c:dPt>
                <c:dPt>
                  <c:idx val="9"/>
                  <c:bubble3D val="0"/>
                  <c:spPr>
                    <a:gradFill rotWithShape="1">
                      <a:gsLst>
                        <a:gs pos="0">
                          <a:schemeClr val="accent4">
                            <a:lumMod val="60000"/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4">
                            <a:lumMod val="60000"/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4">
                            <a:lumMod val="60000"/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6r2="http://schemas.microsoft.com/office/drawing/2015/06/chart">
                    <c:ext xmlns:c16="http://schemas.microsoft.com/office/drawing/2014/chart" uri="{C3380CC4-5D6E-409C-BE32-E72D297353CC}">
                      <c16:uniqueId val="{0000002C-1734-4055-8397-84A11BAEA61D}"/>
                    </c:ext>
                  </c:extLst>
                </c:dPt>
                <c:dPt>
                  <c:idx val="10"/>
                  <c:bubble3D val="0"/>
                  <c:spPr>
                    <a:gradFill rotWithShape="1">
                      <a:gsLst>
                        <a:gs pos="0">
                          <a:schemeClr val="accent5">
                            <a:lumMod val="60000"/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5">
                            <a:lumMod val="60000"/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5">
                            <a:lumMod val="60000"/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6r2="http://schemas.microsoft.com/office/drawing/2015/06/chart">
                    <c:ext xmlns:c16="http://schemas.microsoft.com/office/drawing/2014/chart" uri="{C3380CC4-5D6E-409C-BE32-E72D297353CC}">
                      <c16:uniqueId val="{0000002E-1734-4055-8397-84A11BAEA61D}"/>
                    </c:ext>
                  </c:extLst>
                </c:dPt>
                <c:dPt>
                  <c:idx val="11"/>
                  <c:bubble3D val="0"/>
                  <c:spPr>
                    <a:gradFill rotWithShape="1">
                      <a:gsLst>
                        <a:gs pos="0">
                          <a:schemeClr val="accent6">
                            <a:lumMod val="60000"/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6">
                            <a:lumMod val="60000"/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6">
                            <a:lumMod val="60000"/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6r2="http://schemas.microsoft.com/office/drawing/2015/06/chart">
                    <c:ext xmlns:c16="http://schemas.microsoft.com/office/drawing/2014/chart" uri="{C3380CC4-5D6E-409C-BE32-E72D297353CC}">
                      <c16:uniqueId val="{00000030-1734-4055-8397-84A11BAEA61D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EC"/>
                    </a:p>
                  </c:txPr>
                  <c:dLblPos val="ctr"/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>
                        <a:solidFill>
                          <a:schemeClr val="tx2">
                            <a:lumMod val="35000"/>
                            <a:lumOff val="65000"/>
                          </a:schemeClr>
                        </a:solidFill>
                      </a:ln>
                      <a:effectLst/>
                    </c:spPr>
                  </c:leaderLines>
                  <c:extLst xmlns:c16r2="http://schemas.microsoft.com/office/drawing/2015/06/chart">
                    <c:ext uri="{CE6537A1-D6FC-4f65-9D91-7224C49458BB}"/>
                  </c:extLst>
                </c:dLbls>
                <c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'Trade_Map_-_Lista_de_los_mercad'!$A$15:$A$30</c15:sqref>
                        </c15:formulaRef>
                      </c:ext>
                    </c:extLst>
                    <c:strCache>
                      <c:ptCount val="12"/>
                      <c:pt idx="0">
                        <c:v>Viet Nam</c:v>
                      </c:pt>
                      <c:pt idx="1">
                        <c:v>Estados Unidos </c:v>
                      </c:pt>
                      <c:pt idx="2">
                        <c:v>España</c:v>
                      </c:pt>
                      <c:pt idx="3">
                        <c:v>Francia</c:v>
                      </c:pt>
                      <c:pt idx="4">
                        <c:v>Italia</c:v>
                      </c:pt>
                      <c:pt idx="5">
                        <c:v>China</c:v>
                      </c:pt>
                      <c:pt idx="6">
                        <c:v>Corea, República de</c:v>
                      </c:pt>
                      <c:pt idx="7">
                        <c:v>Bélgica</c:v>
                      </c:pt>
                      <c:pt idx="8">
                        <c:v>Rusia, Federación de</c:v>
                      </c:pt>
                      <c:pt idx="9">
                        <c:v>Reino Unido</c:v>
                      </c:pt>
                      <c:pt idx="10">
                        <c:v>Alemania</c:v>
                      </c:pt>
                      <c:pt idx="11">
                        <c:v>Japón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'Trade_Map_-_Lista_de_los_mercad'!$B$15:$B$30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106433</c:v>
                      </c:pt>
                      <c:pt idx="1">
                        <c:v>514894</c:v>
                      </c:pt>
                      <c:pt idx="2">
                        <c:v>152141</c:v>
                      </c:pt>
                      <c:pt idx="3">
                        <c:v>130301</c:v>
                      </c:pt>
                      <c:pt idx="4">
                        <c:v>120921</c:v>
                      </c:pt>
                      <c:pt idx="5">
                        <c:v>44192</c:v>
                      </c:pt>
                      <c:pt idx="6">
                        <c:v>27041</c:v>
                      </c:pt>
                      <c:pt idx="7">
                        <c:v>35188</c:v>
                      </c:pt>
                      <c:pt idx="8">
                        <c:v>3809</c:v>
                      </c:pt>
                      <c:pt idx="9">
                        <c:v>19057</c:v>
                      </c:pt>
                      <c:pt idx="10">
                        <c:v>7784</c:v>
                      </c:pt>
                      <c:pt idx="11">
                        <c:v>16531</c:v>
                      </c:pt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31-1734-4055-8397-84A11BAEA61D}"/>
                  </c:ext>
                </c:extLst>
              </c15:ser>
            </c15:filteredPieSeries>
            <c15:filteredPieSeries>
              <c15:ser>
                <c:idx val="1"/>
                <c:order val="1"/>
                <c:tx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'Trade_Map_-_Lista_de_los_mercad'!$C$14</c15:sqref>
                        </c15:formulaRef>
                      </c:ext>
                    </c:extLst>
                    <c:strCache>
                      <c:ptCount val="1"/>
                      <c:pt idx="0">
                        <c:v>2013</c:v>
                      </c:pt>
                    </c:strCache>
                  </c:strRef>
                </c:tx>
                <c:dPt>
                  <c:idx val="0"/>
                  <c:bubble3D val="0"/>
                  <c:spPr>
                    <a:gradFill rotWithShape="1">
                      <a:gsLst>
                        <a:gs pos="0">
                          <a:schemeClr val="accent1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1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1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33-1734-4055-8397-84A11BAEA61D}"/>
                    </c:ext>
                  </c:extLst>
                </c:dPt>
                <c:dPt>
                  <c:idx val="1"/>
                  <c:bubble3D val="0"/>
                  <c:spPr>
                    <a:gradFill rotWithShape="1">
                      <a:gsLst>
                        <a:gs pos="0">
                          <a:schemeClr val="accent2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2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2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35-1734-4055-8397-84A11BAEA61D}"/>
                    </c:ext>
                  </c:extLst>
                </c:dPt>
                <c:dPt>
                  <c:idx val="2"/>
                  <c:bubble3D val="0"/>
                  <c:spPr>
                    <a:gradFill rotWithShape="1">
                      <a:gsLst>
                        <a:gs pos="0">
                          <a:schemeClr val="accent3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3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3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37-1734-4055-8397-84A11BAEA61D}"/>
                    </c:ext>
                  </c:extLst>
                </c:dPt>
                <c:dPt>
                  <c:idx val="3"/>
                  <c:bubble3D val="0"/>
                  <c:spPr>
                    <a:gradFill rotWithShape="1">
                      <a:gsLst>
                        <a:gs pos="0">
                          <a:schemeClr val="accent4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4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4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39-1734-4055-8397-84A11BAEA61D}"/>
                    </c:ext>
                  </c:extLst>
                </c:dPt>
                <c:dPt>
                  <c:idx val="4"/>
                  <c:bubble3D val="0"/>
                  <c:spPr>
                    <a:gradFill rotWithShape="1">
                      <a:gsLst>
                        <a:gs pos="0">
                          <a:schemeClr val="accent5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5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5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3B-1734-4055-8397-84A11BAEA61D}"/>
                    </c:ext>
                  </c:extLst>
                </c:dPt>
                <c:dPt>
                  <c:idx val="5"/>
                  <c:bubble3D val="0"/>
                  <c:spPr>
                    <a:gradFill rotWithShape="1">
                      <a:gsLst>
                        <a:gs pos="0">
                          <a:schemeClr val="accent6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6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6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3D-1734-4055-8397-84A11BAEA61D}"/>
                    </c:ext>
                  </c:extLst>
                </c:dPt>
                <c:dPt>
                  <c:idx val="6"/>
                  <c:bubble3D val="0"/>
                  <c:spPr>
                    <a:gradFill rotWithShape="1">
                      <a:gsLst>
                        <a:gs pos="0">
                          <a:schemeClr val="accent1">
                            <a:lumMod val="60000"/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1">
                            <a:lumMod val="60000"/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1">
                            <a:lumMod val="60000"/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3F-1734-4055-8397-84A11BAEA61D}"/>
                    </c:ext>
                  </c:extLst>
                </c:dPt>
                <c:dPt>
                  <c:idx val="7"/>
                  <c:bubble3D val="0"/>
                  <c:spPr>
                    <a:gradFill rotWithShape="1">
                      <a:gsLst>
                        <a:gs pos="0">
                          <a:schemeClr val="accent2">
                            <a:lumMod val="60000"/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2">
                            <a:lumMod val="60000"/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2">
                            <a:lumMod val="60000"/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41-1734-4055-8397-84A11BAEA61D}"/>
                    </c:ext>
                  </c:extLst>
                </c:dPt>
                <c:dPt>
                  <c:idx val="8"/>
                  <c:bubble3D val="0"/>
                  <c:spPr>
                    <a:gradFill rotWithShape="1">
                      <a:gsLst>
                        <a:gs pos="0">
                          <a:schemeClr val="accent3">
                            <a:lumMod val="60000"/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3">
                            <a:lumMod val="60000"/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3">
                            <a:lumMod val="60000"/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43-1734-4055-8397-84A11BAEA61D}"/>
                    </c:ext>
                  </c:extLst>
                </c:dPt>
                <c:dPt>
                  <c:idx val="9"/>
                  <c:bubble3D val="0"/>
                  <c:spPr>
                    <a:gradFill rotWithShape="1">
                      <a:gsLst>
                        <a:gs pos="0">
                          <a:schemeClr val="accent4">
                            <a:lumMod val="60000"/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4">
                            <a:lumMod val="60000"/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4">
                            <a:lumMod val="60000"/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45-1734-4055-8397-84A11BAEA61D}"/>
                    </c:ext>
                  </c:extLst>
                </c:dPt>
                <c:dPt>
                  <c:idx val="10"/>
                  <c:bubble3D val="0"/>
                  <c:spPr>
                    <a:gradFill rotWithShape="1">
                      <a:gsLst>
                        <a:gs pos="0">
                          <a:schemeClr val="accent5">
                            <a:lumMod val="60000"/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5">
                            <a:lumMod val="60000"/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5">
                            <a:lumMod val="60000"/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47-1734-4055-8397-84A11BAEA61D}"/>
                    </c:ext>
                  </c:extLst>
                </c:dPt>
                <c:dPt>
                  <c:idx val="11"/>
                  <c:bubble3D val="0"/>
                  <c:spPr>
                    <a:gradFill rotWithShape="1">
                      <a:gsLst>
                        <a:gs pos="0">
                          <a:schemeClr val="accent6">
                            <a:lumMod val="60000"/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6">
                            <a:lumMod val="60000"/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6">
                            <a:lumMod val="60000"/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49-1734-4055-8397-84A11BAEA61D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EC"/>
                    </a:p>
                  </c:txPr>
                  <c:dLblPos val="ctr"/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>
                        <a:solidFill>
                          <a:schemeClr val="tx2">
                            <a:lumMod val="35000"/>
                            <a:lumOff val="65000"/>
                          </a:schemeClr>
                        </a:solidFill>
                      </a:ln>
                      <a:effectLst/>
                    </c:spPr>
                  </c:leaderLines>
                  <c:extLst xmlns:c15="http://schemas.microsoft.com/office/drawing/2012/chart" xmlns:c16r2="http://schemas.microsoft.com/office/drawing/2015/06/chart"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'Trade_Map_-_Lista_de_los_mercad'!$A$15:$A$30</c15:sqref>
                        </c15:formulaRef>
                      </c:ext>
                    </c:extLst>
                    <c:strCache>
                      <c:ptCount val="12"/>
                      <c:pt idx="0">
                        <c:v>Viet Nam</c:v>
                      </c:pt>
                      <c:pt idx="1">
                        <c:v>Estados Unidos </c:v>
                      </c:pt>
                      <c:pt idx="2">
                        <c:v>España</c:v>
                      </c:pt>
                      <c:pt idx="3">
                        <c:v>Francia</c:v>
                      </c:pt>
                      <c:pt idx="4">
                        <c:v>Italia</c:v>
                      </c:pt>
                      <c:pt idx="5">
                        <c:v>China</c:v>
                      </c:pt>
                      <c:pt idx="6">
                        <c:v>Corea, República de</c:v>
                      </c:pt>
                      <c:pt idx="7">
                        <c:v>Bélgica</c:v>
                      </c:pt>
                      <c:pt idx="8">
                        <c:v>Rusia, Federación de</c:v>
                      </c:pt>
                      <c:pt idx="9">
                        <c:v>Reino Unido</c:v>
                      </c:pt>
                      <c:pt idx="10">
                        <c:v>Alemania</c:v>
                      </c:pt>
                      <c:pt idx="11">
                        <c:v>Japón</c:v>
                      </c:pt>
                    </c:strCache>
                  </c:strRef>
                </c:cat>
                <c:val>
                  <c:num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'Trade_Map_-_Lista_de_los_mercad'!$C$15:$C$30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301047</c:v>
                      </c:pt>
                      <c:pt idx="1">
                        <c:v>625622</c:v>
                      </c:pt>
                      <c:pt idx="2">
                        <c:v>179170</c:v>
                      </c:pt>
                      <c:pt idx="3">
                        <c:v>209511</c:v>
                      </c:pt>
                      <c:pt idx="4">
                        <c:v>139046</c:v>
                      </c:pt>
                      <c:pt idx="5">
                        <c:v>72554</c:v>
                      </c:pt>
                      <c:pt idx="6">
                        <c:v>33070</c:v>
                      </c:pt>
                      <c:pt idx="7">
                        <c:v>28124</c:v>
                      </c:pt>
                      <c:pt idx="8">
                        <c:v>24900</c:v>
                      </c:pt>
                      <c:pt idx="9">
                        <c:v>22220</c:v>
                      </c:pt>
                      <c:pt idx="10">
                        <c:v>2803</c:v>
                      </c:pt>
                      <c:pt idx="11">
                        <c:v>17000</c:v>
                      </c:pt>
                    </c:numCache>
                  </c:numRef>
                </c:val>
                <c:extLst xmlns:c15="http://schemas.microsoft.com/office/drawing/2012/chart" xmlns:c16r2="http://schemas.microsoft.com/office/drawing/2015/06/chart">
                  <c:ext xmlns:c16="http://schemas.microsoft.com/office/drawing/2014/chart" uri="{C3380CC4-5D6E-409C-BE32-E72D297353CC}">
                    <c16:uniqueId val="{0000004A-1734-4055-8397-84A11BAEA61D}"/>
                  </c:ext>
                </c:extLst>
              </c15:ser>
            </c15:filteredPieSeries>
            <c15:filteredPieSeries>
              <c15:ser>
                <c:idx val="2"/>
                <c:order val="2"/>
                <c:tx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'Trade_Map_-_Lista_de_los_mercad'!$D$14</c15:sqref>
                        </c15:formulaRef>
                      </c:ext>
                    </c:extLst>
                    <c:strCache>
                      <c:ptCount val="1"/>
                      <c:pt idx="0">
                        <c:v>2014</c:v>
                      </c:pt>
                    </c:strCache>
                  </c:strRef>
                </c:tx>
                <c:dPt>
                  <c:idx val="0"/>
                  <c:bubble3D val="0"/>
                  <c:spPr>
                    <a:gradFill rotWithShape="1">
                      <a:gsLst>
                        <a:gs pos="0">
                          <a:schemeClr val="accent1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1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1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4C-1734-4055-8397-84A11BAEA61D}"/>
                    </c:ext>
                  </c:extLst>
                </c:dPt>
                <c:dPt>
                  <c:idx val="1"/>
                  <c:bubble3D val="0"/>
                  <c:spPr>
                    <a:gradFill rotWithShape="1">
                      <a:gsLst>
                        <a:gs pos="0">
                          <a:schemeClr val="accent2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2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2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4E-1734-4055-8397-84A11BAEA61D}"/>
                    </c:ext>
                  </c:extLst>
                </c:dPt>
                <c:dPt>
                  <c:idx val="2"/>
                  <c:bubble3D val="0"/>
                  <c:spPr>
                    <a:gradFill rotWithShape="1">
                      <a:gsLst>
                        <a:gs pos="0">
                          <a:schemeClr val="accent3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3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3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50-1734-4055-8397-84A11BAEA61D}"/>
                    </c:ext>
                  </c:extLst>
                </c:dPt>
                <c:dPt>
                  <c:idx val="3"/>
                  <c:bubble3D val="0"/>
                  <c:spPr>
                    <a:gradFill rotWithShape="1">
                      <a:gsLst>
                        <a:gs pos="0">
                          <a:schemeClr val="accent4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4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4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52-1734-4055-8397-84A11BAEA61D}"/>
                    </c:ext>
                  </c:extLst>
                </c:dPt>
                <c:dPt>
                  <c:idx val="4"/>
                  <c:bubble3D val="0"/>
                  <c:spPr>
                    <a:gradFill rotWithShape="1">
                      <a:gsLst>
                        <a:gs pos="0">
                          <a:schemeClr val="accent5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5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5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54-1734-4055-8397-84A11BAEA61D}"/>
                    </c:ext>
                  </c:extLst>
                </c:dPt>
                <c:dPt>
                  <c:idx val="5"/>
                  <c:bubble3D val="0"/>
                  <c:spPr>
                    <a:gradFill rotWithShape="1">
                      <a:gsLst>
                        <a:gs pos="0">
                          <a:schemeClr val="accent6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6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6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56-1734-4055-8397-84A11BAEA61D}"/>
                    </c:ext>
                  </c:extLst>
                </c:dPt>
                <c:dPt>
                  <c:idx val="6"/>
                  <c:bubble3D val="0"/>
                  <c:spPr>
                    <a:gradFill rotWithShape="1">
                      <a:gsLst>
                        <a:gs pos="0">
                          <a:schemeClr val="accent1">
                            <a:lumMod val="60000"/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1">
                            <a:lumMod val="60000"/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1">
                            <a:lumMod val="60000"/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58-1734-4055-8397-84A11BAEA61D}"/>
                    </c:ext>
                  </c:extLst>
                </c:dPt>
                <c:dPt>
                  <c:idx val="7"/>
                  <c:bubble3D val="0"/>
                  <c:spPr>
                    <a:gradFill rotWithShape="1">
                      <a:gsLst>
                        <a:gs pos="0">
                          <a:schemeClr val="accent2">
                            <a:lumMod val="60000"/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2">
                            <a:lumMod val="60000"/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2">
                            <a:lumMod val="60000"/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5A-1734-4055-8397-84A11BAEA61D}"/>
                    </c:ext>
                  </c:extLst>
                </c:dPt>
                <c:dPt>
                  <c:idx val="8"/>
                  <c:bubble3D val="0"/>
                  <c:spPr>
                    <a:gradFill rotWithShape="1">
                      <a:gsLst>
                        <a:gs pos="0">
                          <a:schemeClr val="accent3">
                            <a:lumMod val="60000"/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3">
                            <a:lumMod val="60000"/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3">
                            <a:lumMod val="60000"/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5C-1734-4055-8397-84A11BAEA61D}"/>
                    </c:ext>
                  </c:extLst>
                </c:dPt>
                <c:dPt>
                  <c:idx val="9"/>
                  <c:bubble3D val="0"/>
                  <c:spPr>
                    <a:gradFill rotWithShape="1">
                      <a:gsLst>
                        <a:gs pos="0">
                          <a:schemeClr val="accent4">
                            <a:lumMod val="60000"/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4">
                            <a:lumMod val="60000"/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4">
                            <a:lumMod val="60000"/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5E-1734-4055-8397-84A11BAEA61D}"/>
                    </c:ext>
                  </c:extLst>
                </c:dPt>
                <c:dPt>
                  <c:idx val="10"/>
                  <c:bubble3D val="0"/>
                  <c:spPr>
                    <a:gradFill rotWithShape="1">
                      <a:gsLst>
                        <a:gs pos="0">
                          <a:schemeClr val="accent5">
                            <a:lumMod val="60000"/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5">
                            <a:lumMod val="60000"/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5">
                            <a:lumMod val="60000"/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60-1734-4055-8397-84A11BAEA61D}"/>
                    </c:ext>
                  </c:extLst>
                </c:dPt>
                <c:dPt>
                  <c:idx val="11"/>
                  <c:bubble3D val="0"/>
                  <c:spPr>
                    <a:gradFill rotWithShape="1">
                      <a:gsLst>
                        <a:gs pos="0">
                          <a:schemeClr val="accent6">
                            <a:lumMod val="60000"/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6">
                            <a:lumMod val="60000"/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6">
                            <a:lumMod val="60000"/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62-1734-4055-8397-84A11BAEA61D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EC"/>
                    </a:p>
                  </c:txPr>
                  <c:dLblPos val="ctr"/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>
                        <a:solidFill>
                          <a:schemeClr val="tx2">
                            <a:lumMod val="35000"/>
                            <a:lumOff val="65000"/>
                          </a:schemeClr>
                        </a:solidFill>
                      </a:ln>
                      <a:effectLst/>
                    </c:spPr>
                  </c:leaderLines>
                  <c:extLst xmlns:c15="http://schemas.microsoft.com/office/drawing/2012/chart" xmlns:c16r2="http://schemas.microsoft.com/office/drawing/2015/06/chart"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'Trade_Map_-_Lista_de_los_mercad'!$A$15:$A$30</c15:sqref>
                        </c15:formulaRef>
                      </c:ext>
                    </c:extLst>
                    <c:strCache>
                      <c:ptCount val="12"/>
                      <c:pt idx="0">
                        <c:v>Viet Nam</c:v>
                      </c:pt>
                      <c:pt idx="1">
                        <c:v>Estados Unidos </c:v>
                      </c:pt>
                      <c:pt idx="2">
                        <c:v>España</c:v>
                      </c:pt>
                      <c:pt idx="3">
                        <c:v>Francia</c:v>
                      </c:pt>
                      <c:pt idx="4">
                        <c:v>Italia</c:v>
                      </c:pt>
                      <c:pt idx="5">
                        <c:v>China</c:v>
                      </c:pt>
                      <c:pt idx="6">
                        <c:v>Corea, República de</c:v>
                      </c:pt>
                      <c:pt idx="7">
                        <c:v>Bélgica</c:v>
                      </c:pt>
                      <c:pt idx="8">
                        <c:v>Rusia, Federación de</c:v>
                      </c:pt>
                      <c:pt idx="9">
                        <c:v>Reino Unido</c:v>
                      </c:pt>
                      <c:pt idx="10">
                        <c:v>Alemania</c:v>
                      </c:pt>
                      <c:pt idx="11">
                        <c:v>Japón</c:v>
                      </c:pt>
                    </c:strCache>
                  </c:strRef>
                </c:cat>
                <c:val>
                  <c:num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'Trade_Map_-_Lista_de_los_mercad'!$D$15:$D$30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577679</c:v>
                      </c:pt>
                      <c:pt idx="1">
                        <c:v>809237</c:v>
                      </c:pt>
                      <c:pt idx="2">
                        <c:v>228245</c:v>
                      </c:pt>
                      <c:pt idx="3">
                        <c:v>224979</c:v>
                      </c:pt>
                      <c:pt idx="4">
                        <c:v>180961</c:v>
                      </c:pt>
                      <c:pt idx="5">
                        <c:v>125455</c:v>
                      </c:pt>
                      <c:pt idx="6">
                        <c:v>40421</c:v>
                      </c:pt>
                      <c:pt idx="7">
                        <c:v>31576</c:v>
                      </c:pt>
                      <c:pt idx="8">
                        <c:v>22262</c:v>
                      </c:pt>
                      <c:pt idx="9">
                        <c:v>29276</c:v>
                      </c:pt>
                      <c:pt idx="10">
                        <c:v>10727</c:v>
                      </c:pt>
                      <c:pt idx="11">
                        <c:v>10382</c:v>
                      </c:pt>
                    </c:numCache>
                  </c:numRef>
                </c:val>
                <c:extLst xmlns:c15="http://schemas.microsoft.com/office/drawing/2012/chart" xmlns:c16r2="http://schemas.microsoft.com/office/drawing/2015/06/chart">
                  <c:ext xmlns:c16="http://schemas.microsoft.com/office/drawing/2014/chart" uri="{C3380CC4-5D6E-409C-BE32-E72D297353CC}">
                    <c16:uniqueId val="{00000063-1734-4055-8397-84A11BAEA61D}"/>
                  </c:ext>
                </c:extLst>
              </c15:ser>
            </c15:filteredPieSeries>
            <c15:filteredPieSeries>
              <c15:ser>
                <c:idx val="3"/>
                <c:order val="3"/>
                <c:tx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'Trade_Map_-_Lista_de_los_mercad'!$E$14</c15:sqref>
                        </c15:formulaRef>
                      </c:ext>
                    </c:extLst>
                    <c:strCache>
                      <c:ptCount val="1"/>
                      <c:pt idx="0">
                        <c:v>2015</c:v>
                      </c:pt>
                    </c:strCache>
                  </c:strRef>
                </c:tx>
                <c:dPt>
                  <c:idx val="0"/>
                  <c:bubble3D val="0"/>
                  <c:spPr>
                    <a:gradFill rotWithShape="1">
                      <a:gsLst>
                        <a:gs pos="0">
                          <a:schemeClr val="accent1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1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1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65-1734-4055-8397-84A11BAEA61D}"/>
                    </c:ext>
                  </c:extLst>
                </c:dPt>
                <c:dPt>
                  <c:idx val="1"/>
                  <c:bubble3D val="0"/>
                  <c:spPr>
                    <a:gradFill rotWithShape="1">
                      <a:gsLst>
                        <a:gs pos="0">
                          <a:schemeClr val="accent2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2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2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67-1734-4055-8397-84A11BAEA61D}"/>
                    </c:ext>
                  </c:extLst>
                </c:dPt>
                <c:dPt>
                  <c:idx val="2"/>
                  <c:bubble3D val="0"/>
                  <c:spPr>
                    <a:gradFill rotWithShape="1">
                      <a:gsLst>
                        <a:gs pos="0">
                          <a:schemeClr val="accent3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3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3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69-1734-4055-8397-84A11BAEA61D}"/>
                    </c:ext>
                  </c:extLst>
                </c:dPt>
                <c:dPt>
                  <c:idx val="3"/>
                  <c:bubble3D val="0"/>
                  <c:spPr>
                    <a:gradFill rotWithShape="1">
                      <a:gsLst>
                        <a:gs pos="0">
                          <a:schemeClr val="accent4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4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4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6B-1734-4055-8397-84A11BAEA61D}"/>
                    </c:ext>
                  </c:extLst>
                </c:dPt>
                <c:dPt>
                  <c:idx val="4"/>
                  <c:bubble3D val="0"/>
                  <c:spPr>
                    <a:gradFill rotWithShape="1">
                      <a:gsLst>
                        <a:gs pos="0">
                          <a:schemeClr val="accent5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5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5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6D-1734-4055-8397-84A11BAEA61D}"/>
                    </c:ext>
                  </c:extLst>
                </c:dPt>
                <c:dPt>
                  <c:idx val="5"/>
                  <c:bubble3D val="0"/>
                  <c:spPr>
                    <a:gradFill rotWithShape="1">
                      <a:gsLst>
                        <a:gs pos="0">
                          <a:schemeClr val="accent6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6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6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6F-1734-4055-8397-84A11BAEA61D}"/>
                    </c:ext>
                  </c:extLst>
                </c:dPt>
                <c:dPt>
                  <c:idx val="6"/>
                  <c:bubble3D val="0"/>
                  <c:spPr>
                    <a:gradFill rotWithShape="1">
                      <a:gsLst>
                        <a:gs pos="0">
                          <a:schemeClr val="accent1">
                            <a:lumMod val="60000"/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1">
                            <a:lumMod val="60000"/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1">
                            <a:lumMod val="60000"/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71-1734-4055-8397-84A11BAEA61D}"/>
                    </c:ext>
                  </c:extLst>
                </c:dPt>
                <c:dPt>
                  <c:idx val="7"/>
                  <c:bubble3D val="0"/>
                  <c:spPr>
                    <a:gradFill rotWithShape="1">
                      <a:gsLst>
                        <a:gs pos="0">
                          <a:schemeClr val="accent2">
                            <a:lumMod val="60000"/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2">
                            <a:lumMod val="60000"/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2">
                            <a:lumMod val="60000"/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73-1734-4055-8397-84A11BAEA61D}"/>
                    </c:ext>
                  </c:extLst>
                </c:dPt>
                <c:dPt>
                  <c:idx val="8"/>
                  <c:bubble3D val="0"/>
                  <c:spPr>
                    <a:gradFill rotWithShape="1">
                      <a:gsLst>
                        <a:gs pos="0">
                          <a:schemeClr val="accent3">
                            <a:lumMod val="60000"/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3">
                            <a:lumMod val="60000"/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3">
                            <a:lumMod val="60000"/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75-1734-4055-8397-84A11BAEA61D}"/>
                    </c:ext>
                  </c:extLst>
                </c:dPt>
                <c:dPt>
                  <c:idx val="9"/>
                  <c:bubble3D val="0"/>
                  <c:spPr>
                    <a:gradFill rotWithShape="1">
                      <a:gsLst>
                        <a:gs pos="0">
                          <a:schemeClr val="accent4">
                            <a:lumMod val="60000"/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4">
                            <a:lumMod val="60000"/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4">
                            <a:lumMod val="60000"/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77-1734-4055-8397-84A11BAEA61D}"/>
                    </c:ext>
                  </c:extLst>
                </c:dPt>
                <c:dPt>
                  <c:idx val="10"/>
                  <c:bubble3D val="0"/>
                  <c:spPr>
                    <a:gradFill rotWithShape="1">
                      <a:gsLst>
                        <a:gs pos="0">
                          <a:schemeClr val="accent5">
                            <a:lumMod val="60000"/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5">
                            <a:lumMod val="60000"/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5">
                            <a:lumMod val="60000"/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79-1734-4055-8397-84A11BAEA61D}"/>
                    </c:ext>
                  </c:extLst>
                </c:dPt>
                <c:dPt>
                  <c:idx val="11"/>
                  <c:bubble3D val="0"/>
                  <c:spPr>
                    <a:gradFill rotWithShape="1">
                      <a:gsLst>
                        <a:gs pos="0">
                          <a:schemeClr val="accent6">
                            <a:lumMod val="60000"/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6">
                            <a:lumMod val="60000"/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6">
                            <a:lumMod val="60000"/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7B-1734-4055-8397-84A11BAEA61D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EC"/>
                    </a:p>
                  </c:txPr>
                  <c:dLblPos val="ctr"/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>
                        <a:solidFill>
                          <a:schemeClr val="tx2">
                            <a:lumMod val="35000"/>
                            <a:lumOff val="65000"/>
                          </a:schemeClr>
                        </a:solidFill>
                      </a:ln>
                      <a:effectLst/>
                    </c:spPr>
                  </c:leaderLines>
                  <c:extLst xmlns:c15="http://schemas.microsoft.com/office/drawing/2012/chart" xmlns:c16r2="http://schemas.microsoft.com/office/drawing/2015/06/chart"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'Trade_Map_-_Lista_de_los_mercad'!$A$15:$A$30</c15:sqref>
                        </c15:formulaRef>
                      </c:ext>
                    </c:extLst>
                    <c:strCache>
                      <c:ptCount val="12"/>
                      <c:pt idx="0">
                        <c:v>Viet Nam</c:v>
                      </c:pt>
                      <c:pt idx="1">
                        <c:v>Estados Unidos </c:v>
                      </c:pt>
                      <c:pt idx="2">
                        <c:v>España</c:v>
                      </c:pt>
                      <c:pt idx="3">
                        <c:v>Francia</c:v>
                      </c:pt>
                      <c:pt idx="4">
                        <c:v>Italia</c:v>
                      </c:pt>
                      <c:pt idx="5">
                        <c:v>China</c:v>
                      </c:pt>
                      <c:pt idx="6">
                        <c:v>Corea, República de</c:v>
                      </c:pt>
                      <c:pt idx="7">
                        <c:v>Bélgica</c:v>
                      </c:pt>
                      <c:pt idx="8">
                        <c:v>Rusia, Federación de</c:v>
                      </c:pt>
                      <c:pt idx="9">
                        <c:v>Reino Unido</c:v>
                      </c:pt>
                      <c:pt idx="10">
                        <c:v>Alemania</c:v>
                      </c:pt>
                      <c:pt idx="11">
                        <c:v>Japón</c:v>
                      </c:pt>
                    </c:strCache>
                  </c:strRef>
                </c:cat>
                <c:val>
                  <c:num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'Trade_Map_-_Lista_de_los_mercad'!$E$15:$E$30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751623</c:v>
                      </c:pt>
                      <c:pt idx="1">
                        <c:v>581796</c:v>
                      </c:pt>
                      <c:pt idx="2">
                        <c:v>190121</c:v>
                      </c:pt>
                      <c:pt idx="3">
                        <c:v>183148</c:v>
                      </c:pt>
                      <c:pt idx="4">
                        <c:v>123434</c:v>
                      </c:pt>
                      <c:pt idx="5">
                        <c:v>186823</c:v>
                      </c:pt>
                      <c:pt idx="6">
                        <c:v>42423</c:v>
                      </c:pt>
                      <c:pt idx="7">
                        <c:v>23820</c:v>
                      </c:pt>
                      <c:pt idx="8">
                        <c:v>10307</c:v>
                      </c:pt>
                      <c:pt idx="9">
                        <c:v>17698</c:v>
                      </c:pt>
                      <c:pt idx="10">
                        <c:v>11647</c:v>
                      </c:pt>
                      <c:pt idx="11">
                        <c:v>13990</c:v>
                      </c:pt>
                    </c:numCache>
                  </c:numRef>
                </c:val>
                <c:extLst xmlns:c15="http://schemas.microsoft.com/office/drawing/2012/chart" xmlns:c16r2="http://schemas.microsoft.com/office/drawing/2015/06/chart">
                  <c:ext xmlns:c16="http://schemas.microsoft.com/office/drawing/2014/chart" uri="{C3380CC4-5D6E-409C-BE32-E72D297353CC}">
                    <c16:uniqueId val="{0000007C-1734-4055-8397-84A11BAEA61D}"/>
                  </c:ext>
                </c:extLst>
              </c15:ser>
            </c15:filteredPieSeries>
          </c:ext>
        </c:extLst>
      </c:pieChart>
      <c:spPr>
        <a:noFill/>
        <a:ln>
          <a:noFill/>
        </a:ln>
        <a:effectLst/>
      </c:spPr>
    </c:plotArea>
    <c:legend>
      <c:legendPos val="r"/>
      <c:layout/>
      <c:overlay val="0"/>
    </c:legend>
    <c:plotVisOnly val="1"/>
    <c:dispBlanksAs val="gap"/>
    <c:showDLblsOverMax val="0"/>
  </c:chart>
  <c:spPr>
    <a:noFill/>
    <a:ln w="9525" cap="flat" cmpd="sng" algn="ctr">
      <a:solidFill>
        <a:schemeClr val="tx2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'Trade_Map_-_Lista_de_los_mercad'!$A$15</c:f>
              <c:strCache>
                <c:ptCount val="1"/>
                <c:pt idx="0">
                  <c:v>Viet Nam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'Trade_Map_-_Lista_de_los_mercad'!$B$14:$F$14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'Trade_Map_-_Lista_de_los_mercad'!$B$15:$F$15</c:f>
              <c:numCache>
                <c:formatCode>General</c:formatCode>
                <c:ptCount val="5"/>
                <c:pt idx="0">
                  <c:v>106433</c:v>
                </c:pt>
                <c:pt idx="1">
                  <c:v>301047</c:v>
                </c:pt>
                <c:pt idx="2">
                  <c:v>577679</c:v>
                </c:pt>
                <c:pt idx="3">
                  <c:v>751623</c:v>
                </c:pt>
                <c:pt idx="4">
                  <c:v>1070991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EAF-4D6F-A5EF-BE4F81BFB1C0}"/>
            </c:ext>
          </c:extLst>
        </c:ser>
        <c:ser>
          <c:idx val="1"/>
          <c:order val="1"/>
          <c:tx>
            <c:strRef>
              <c:f>'Trade_Map_-_Lista_de_los_mercad'!$A$16</c:f>
              <c:strCache>
                <c:ptCount val="1"/>
                <c:pt idx="0">
                  <c:v>Estados Unidos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'Trade_Map_-_Lista_de_los_mercad'!$B$14:$F$14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'Trade_Map_-_Lista_de_los_mercad'!$B$16:$F$16</c:f>
              <c:numCache>
                <c:formatCode>General</c:formatCode>
                <c:ptCount val="5"/>
                <c:pt idx="0">
                  <c:v>514894</c:v>
                </c:pt>
                <c:pt idx="1">
                  <c:v>625622</c:v>
                </c:pt>
                <c:pt idx="2">
                  <c:v>809237</c:v>
                </c:pt>
                <c:pt idx="3">
                  <c:v>581796</c:v>
                </c:pt>
                <c:pt idx="4">
                  <c:v>549495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EAF-4D6F-A5EF-BE4F81BFB1C0}"/>
            </c:ext>
          </c:extLst>
        </c:ser>
        <c:ser>
          <c:idx val="2"/>
          <c:order val="2"/>
          <c:tx>
            <c:strRef>
              <c:f>'Trade_Map_-_Lista_de_los_mercad'!$A$17</c:f>
              <c:strCache>
                <c:ptCount val="1"/>
                <c:pt idx="0">
                  <c:v>España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'Trade_Map_-_Lista_de_los_mercad'!$B$14:$F$14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'Trade_Map_-_Lista_de_los_mercad'!$B$17:$F$17</c:f>
              <c:numCache>
                <c:formatCode>General</c:formatCode>
                <c:ptCount val="5"/>
                <c:pt idx="0">
                  <c:v>152141</c:v>
                </c:pt>
                <c:pt idx="1">
                  <c:v>179170</c:v>
                </c:pt>
                <c:pt idx="2">
                  <c:v>228245</c:v>
                </c:pt>
                <c:pt idx="3">
                  <c:v>190121</c:v>
                </c:pt>
                <c:pt idx="4">
                  <c:v>235924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EAF-4D6F-A5EF-BE4F81BFB1C0}"/>
            </c:ext>
          </c:extLst>
        </c:ser>
        <c:ser>
          <c:idx val="3"/>
          <c:order val="3"/>
          <c:tx>
            <c:strRef>
              <c:f>'Trade_Map_-_Lista_de_los_mercad'!$A$18</c:f>
              <c:strCache>
                <c:ptCount val="1"/>
                <c:pt idx="0">
                  <c:v>Francia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'Trade_Map_-_Lista_de_los_mercad'!$B$14:$F$14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'Trade_Map_-_Lista_de_los_mercad'!$B$18:$F$18</c:f>
              <c:numCache>
                <c:formatCode>General</c:formatCode>
                <c:ptCount val="5"/>
                <c:pt idx="0">
                  <c:v>130301</c:v>
                </c:pt>
                <c:pt idx="1">
                  <c:v>209511</c:v>
                </c:pt>
                <c:pt idx="2">
                  <c:v>224979</c:v>
                </c:pt>
                <c:pt idx="3">
                  <c:v>183148</c:v>
                </c:pt>
                <c:pt idx="4">
                  <c:v>200429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EAF-4D6F-A5EF-BE4F81BFB1C0}"/>
            </c:ext>
          </c:extLst>
        </c:ser>
        <c:ser>
          <c:idx val="4"/>
          <c:order val="4"/>
          <c:tx>
            <c:strRef>
              <c:f>'Trade_Map_-_Lista_de_los_mercad'!$A$19</c:f>
              <c:strCache>
                <c:ptCount val="1"/>
                <c:pt idx="0">
                  <c:v>Italia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'Trade_Map_-_Lista_de_los_mercad'!$B$14:$F$14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'Trade_Map_-_Lista_de_los_mercad'!$B$19:$F$19</c:f>
              <c:numCache>
                <c:formatCode>General</c:formatCode>
                <c:ptCount val="5"/>
                <c:pt idx="0">
                  <c:v>120921</c:v>
                </c:pt>
                <c:pt idx="1">
                  <c:v>139046</c:v>
                </c:pt>
                <c:pt idx="2">
                  <c:v>180961</c:v>
                </c:pt>
                <c:pt idx="3">
                  <c:v>123434</c:v>
                </c:pt>
                <c:pt idx="4">
                  <c:v>162640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EAF-4D6F-A5EF-BE4F81BFB1C0}"/>
            </c:ext>
          </c:extLst>
        </c:ser>
        <c:ser>
          <c:idx val="5"/>
          <c:order val="5"/>
          <c:tx>
            <c:strRef>
              <c:f>'Trade_Map_-_Lista_de_los_mercad'!$A$20</c:f>
              <c:strCache>
                <c:ptCount val="1"/>
                <c:pt idx="0">
                  <c:v>China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'Trade_Map_-_Lista_de_los_mercad'!$B$14:$F$14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'Trade_Map_-_Lista_de_los_mercad'!$B$20:$F$20</c:f>
              <c:numCache>
                <c:formatCode>General</c:formatCode>
                <c:ptCount val="5"/>
                <c:pt idx="0">
                  <c:v>44192</c:v>
                </c:pt>
                <c:pt idx="1">
                  <c:v>72554</c:v>
                </c:pt>
                <c:pt idx="2">
                  <c:v>125455</c:v>
                </c:pt>
                <c:pt idx="3">
                  <c:v>186823</c:v>
                </c:pt>
                <c:pt idx="4">
                  <c:v>76704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CEAF-4D6F-A5EF-BE4F81BFB1C0}"/>
            </c:ext>
          </c:extLst>
        </c:ser>
        <c:ser>
          <c:idx val="6"/>
          <c:order val="6"/>
          <c:tx>
            <c:strRef>
              <c:f>'Trade_Map_-_Lista_de_los_mercad'!$A$21</c:f>
              <c:strCache>
                <c:ptCount val="1"/>
                <c:pt idx="0">
                  <c:v>Corea, República de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'Trade_Map_-_Lista_de_los_mercad'!$B$14:$F$14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'Trade_Map_-_Lista_de_los_mercad'!$B$21:$F$21</c:f>
              <c:numCache>
                <c:formatCode>General</c:formatCode>
                <c:ptCount val="5"/>
                <c:pt idx="0">
                  <c:v>27041</c:v>
                </c:pt>
                <c:pt idx="1">
                  <c:v>33070</c:v>
                </c:pt>
                <c:pt idx="2">
                  <c:v>40421</c:v>
                </c:pt>
                <c:pt idx="3">
                  <c:v>42423</c:v>
                </c:pt>
                <c:pt idx="4">
                  <c:v>48561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CEAF-4D6F-A5EF-BE4F81BFB1C0}"/>
            </c:ext>
          </c:extLst>
        </c:ser>
        <c:ser>
          <c:idx val="7"/>
          <c:order val="7"/>
          <c:tx>
            <c:strRef>
              <c:f>'Trade_Map_-_Lista_de_los_mercad'!$A$22</c:f>
              <c:strCache>
                <c:ptCount val="1"/>
                <c:pt idx="0">
                  <c:v>Colombia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'Trade_Map_-_Lista_de_los_mercad'!$B$14:$F$14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'Trade_Map_-_Lista_de_los_mercad'!$B$22:$F$22</c:f>
              <c:numCache>
                <c:formatCode>General</c:formatCode>
                <c:ptCount val="5"/>
                <c:pt idx="0">
                  <c:v>13455</c:v>
                </c:pt>
                <c:pt idx="1">
                  <c:v>24569</c:v>
                </c:pt>
                <c:pt idx="2">
                  <c:v>34839</c:v>
                </c:pt>
                <c:pt idx="3">
                  <c:v>29206</c:v>
                </c:pt>
                <c:pt idx="4">
                  <c:v>32388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CEAF-4D6F-A5EF-BE4F81BFB1C0}"/>
            </c:ext>
          </c:extLst>
        </c:ser>
        <c:ser>
          <c:idx val="8"/>
          <c:order val="8"/>
          <c:tx>
            <c:strRef>
              <c:f>'Trade_Map_-_Lista_de_los_mercad'!$A$23</c:f>
              <c:strCache>
                <c:ptCount val="1"/>
                <c:pt idx="0">
                  <c:v>Bélgica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'Trade_Map_-_Lista_de_los_mercad'!$B$14:$F$14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'Trade_Map_-_Lista_de_los_mercad'!$B$23:$F$23</c:f>
              <c:numCache>
                <c:formatCode>General</c:formatCode>
                <c:ptCount val="5"/>
                <c:pt idx="0">
                  <c:v>35188</c:v>
                </c:pt>
                <c:pt idx="1">
                  <c:v>28124</c:v>
                </c:pt>
                <c:pt idx="2">
                  <c:v>31576</c:v>
                </c:pt>
                <c:pt idx="3">
                  <c:v>23820</c:v>
                </c:pt>
                <c:pt idx="4">
                  <c:v>23484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CEAF-4D6F-A5EF-BE4F81BFB1C0}"/>
            </c:ext>
          </c:extLst>
        </c:ser>
        <c:ser>
          <c:idx val="9"/>
          <c:order val="9"/>
          <c:tx>
            <c:strRef>
              <c:f>'Trade_Map_-_Lista_de_los_mercad'!$A$24</c:f>
              <c:strCache>
                <c:ptCount val="1"/>
                <c:pt idx="0">
                  <c:v>Rusia, Federación de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'Trade_Map_-_Lista_de_los_mercad'!$B$14:$F$14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'Trade_Map_-_Lista_de_los_mercad'!$B$24:$F$24</c:f>
              <c:numCache>
                <c:formatCode>General</c:formatCode>
                <c:ptCount val="5"/>
                <c:pt idx="0">
                  <c:v>3809</c:v>
                </c:pt>
                <c:pt idx="1">
                  <c:v>24900</c:v>
                </c:pt>
                <c:pt idx="2">
                  <c:v>22262</c:v>
                </c:pt>
                <c:pt idx="3">
                  <c:v>10307</c:v>
                </c:pt>
                <c:pt idx="4">
                  <c:v>23017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CEAF-4D6F-A5EF-BE4F81BFB1C0}"/>
            </c:ext>
          </c:extLst>
        </c:ser>
        <c:ser>
          <c:idx val="10"/>
          <c:order val="10"/>
          <c:tx>
            <c:strRef>
              <c:f>'Trade_Map_-_Lista_de_los_mercad'!$A$25</c:f>
              <c:strCache>
                <c:ptCount val="1"/>
                <c:pt idx="0">
                  <c:v>Países Bajos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'Trade_Map_-_Lista_de_los_mercad'!$B$14:$F$14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'Trade_Map_-_Lista_de_los_mercad'!$B$25:$F$25</c:f>
              <c:numCache>
                <c:formatCode>General</c:formatCode>
                <c:ptCount val="5"/>
                <c:pt idx="0">
                  <c:v>15858</c:v>
                </c:pt>
                <c:pt idx="1">
                  <c:v>15493</c:v>
                </c:pt>
                <c:pt idx="2">
                  <c:v>28831</c:v>
                </c:pt>
                <c:pt idx="3">
                  <c:v>19187</c:v>
                </c:pt>
                <c:pt idx="4">
                  <c:v>22827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CEAF-4D6F-A5EF-BE4F81BFB1C0}"/>
            </c:ext>
          </c:extLst>
        </c:ser>
        <c:ser>
          <c:idx val="11"/>
          <c:order val="11"/>
          <c:tx>
            <c:strRef>
              <c:f>'Trade_Map_-_Lista_de_los_mercad'!$A$26</c:f>
              <c:strCache>
                <c:ptCount val="1"/>
                <c:pt idx="0">
                  <c:v>Reino Unido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'Trade_Map_-_Lista_de_los_mercad'!$B$14:$F$14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'Trade_Map_-_Lista_de_los_mercad'!$B$26:$F$26</c:f>
              <c:numCache>
                <c:formatCode>General</c:formatCode>
                <c:ptCount val="5"/>
                <c:pt idx="0">
                  <c:v>19057</c:v>
                </c:pt>
                <c:pt idx="1">
                  <c:v>22220</c:v>
                </c:pt>
                <c:pt idx="2">
                  <c:v>29276</c:v>
                </c:pt>
                <c:pt idx="3">
                  <c:v>17698</c:v>
                </c:pt>
                <c:pt idx="4">
                  <c:v>22392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CEAF-4D6F-A5EF-BE4F81BFB1C0}"/>
            </c:ext>
          </c:extLst>
        </c:ser>
        <c:ser>
          <c:idx val="12"/>
          <c:order val="12"/>
          <c:tx>
            <c:strRef>
              <c:f>'Trade_Map_-_Lista_de_los_mercad'!$A$27</c:f>
              <c:strCache>
                <c:ptCount val="1"/>
                <c:pt idx="0">
                  <c:v>Alemania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numRef>
              <c:f>'Trade_Map_-_Lista_de_los_mercad'!$B$14:$F$14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'Trade_Map_-_Lista_de_los_mercad'!$B$27:$F$27</c:f>
              <c:numCache>
                <c:formatCode>General</c:formatCode>
                <c:ptCount val="5"/>
                <c:pt idx="0">
                  <c:v>7784</c:v>
                </c:pt>
                <c:pt idx="1">
                  <c:v>2803</c:v>
                </c:pt>
                <c:pt idx="2">
                  <c:v>10727</c:v>
                </c:pt>
                <c:pt idx="3">
                  <c:v>11647</c:v>
                </c:pt>
                <c:pt idx="4">
                  <c:v>18848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CEAF-4D6F-A5EF-BE4F81BFB1C0}"/>
            </c:ext>
          </c:extLst>
        </c:ser>
        <c:ser>
          <c:idx val="13"/>
          <c:order val="13"/>
          <c:tx>
            <c:strRef>
              <c:f>'Trade_Map_-_Lista_de_los_mercad'!$A$28</c:f>
              <c:strCache>
                <c:ptCount val="1"/>
                <c:pt idx="0">
                  <c:v>Chile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numRef>
              <c:f>'Trade_Map_-_Lista_de_los_mercad'!$B$14:$F$14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'Trade_Map_-_Lista_de_los_mercad'!$B$28:$F$28</c:f>
              <c:numCache>
                <c:formatCode>General</c:formatCode>
                <c:ptCount val="5"/>
                <c:pt idx="0">
                  <c:v>18441</c:v>
                </c:pt>
                <c:pt idx="1">
                  <c:v>23687</c:v>
                </c:pt>
                <c:pt idx="2">
                  <c:v>26778</c:v>
                </c:pt>
                <c:pt idx="3">
                  <c:v>23652</c:v>
                </c:pt>
                <c:pt idx="4">
                  <c:v>18813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CEAF-4D6F-A5EF-BE4F81BFB1C0}"/>
            </c:ext>
          </c:extLst>
        </c:ser>
        <c:ser>
          <c:idx val="14"/>
          <c:order val="14"/>
          <c:tx>
            <c:strRef>
              <c:f>'Trade_Map_-_Lista_de_los_mercad'!$A$29</c:f>
              <c:strCache>
                <c:ptCount val="1"/>
                <c:pt idx="0">
                  <c:v>Japón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numRef>
              <c:f>'Trade_Map_-_Lista_de_los_mercad'!$B$14:$F$14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'Trade_Map_-_Lista_de_los_mercad'!$B$29:$F$29</c:f>
              <c:numCache>
                <c:formatCode>General</c:formatCode>
                <c:ptCount val="5"/>
                <c:pt idx="0">
                  <c:v>16531</c:v>
                </c:pt>
                <c:pt idx="1">
                  <c:v>17000</c:v>
                </c:pt>
                <c:pt idx="2">
                  <c:v>10382</c:v>
                </c:pt>
                <c:pt idx="3">
                  <c:v>13990</c:v>
                </c:pt>
                <c:pt idx="4">
                  <c:v>15195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CEAF-4D6F-A5EF-BE4F81BFB1C0}"/>
            </c:ext>
          </c:extLst>
        </c:ser>
        <c:ser>
          <c:idx val="15"/>
          <c:order val="15"/>
          <c:tx>
            <c:strRef>
              <c:f>'Trade_Map_-_Lista_de_los_mercad'!$A$30</c:f>
              <c:strCache>
                <c:ptCount val="1"/>
                <c:pt idx="0">
                  <c:v>Guatemala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numRef>
              <c:f>'Trade_Map_-_Lista_de_los_mercad'!$B$14:$F$14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'Trade_Map_-_Lista_de_los_mercad'!$B$30:$F$30</c:f>
              <c:numCache>
                <c:formatCode>General</c:formatCode>
                <c:ptCount val="5"/>
                <c:pt idx="0">
                  <c:v>4896</c:v>
                </c:pt>
                <c:pt idx="1">
                  <c:v>8410</c:v>
                </c:pt>
                <c:pt idx="2">
                  <c:v>40372</c:v>
                </c:pt>
                <c:pt idx="3">
                  <c:v>21328</c:v>
                </c:pt>
                <c:pt idx="4">
                  <c:v>11921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CEAF-4D6F-A5EF-BE4F81BFB1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299585328"/>
        <c:axId val="-1134358784"/>
      </c:barChart>
      <c:catAx>
        <c:axId val="-1299585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134358784"/>
        <c:crosses val="autoZero"/>
        <c:auto val="1"/>
        <c:lblAlgn val="ctr"/>
        <c:lblOffset val="100"/>
        <c:noMultiLvlLbl val="0"/>
      </c:catAx>
      <c:valAx>
        <c:axId val="-1134358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299585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C30-4194-A50D-1FDEF3CBB0F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C30-4194-A50D-1FDEF3CBB0F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C30-4194-A50D-1FDEF3CBB0F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C30-4194-A50D-1FDEF3CBB0F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C30-4194-A50D-1FDEF3CBB0F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9C30-4194-A50D-1FDEF3CBB0F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9C30-4194-A50D-1FDEF3CBB0F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Hoja1!$A$2:$A$8</c:f>
              <c:strCache>
                <c:ptCount val="7"/>
                <c:pt idx="0">
                  <c:v>CHINA</c:v>
                </c:pt>
                <c:pt idx="1">
                  <c:v>TAILANDIA</c:v>
                </c:pt>
                <c:pt idx="2">
                  <c:v>INDONESIA</c:v>
                </c:pt>
                <c:pt idx="3">
                  <c:v>INDIA</c:v>
                </c:pt>
                <c:pt idx="4">
                  <c:v>ECUADOR</c:v>
                </c:pt>
                <c:pt idx="5">
                  <c:v>VITNAM</c:v>
                </c:pt>
                <c:pt idx="6">
                  <c:v>OTROS</c:v>
                </c:pt>
              </c:strCache>
            </c:strRef>
          </c:cat>
          <c:val>
            <c:numRef>
              <c:f>Hoja1!$B$2:$B$8</c:f>
              <c:numCache>
                <c:formatCode>0.0%</c:formatCode>
                <c:ptCount val="7"/>
                <c:pt idx="0" formatCode="0%">
                  <c:v>0.4</c:v>
                </c:pt>
                <c:pt idx="1">
                  <c:v>0.14299999999999999</c:v>
                </c:pt>
                <c:pt idx="2">
                  <c:v>9.5200000000000007E-2</c:v>
                </c:pt>
                <c:pt idx="3">
                  <c:v>8.8999999999999996E-2</c:v>
                </c:pt>
                <c:pt idx="4">
                  <c:v>8.3000000000000004E-2</c:v>
                </c:pt>
                <c:pt idx="5" formatCode="0%">
                  <c:v>0.12</c:v>
                </c:pt>
                <c:pt idx="6" formatCode="0%">
                  <c:v>7.0000000000000007E-2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32F-4676-A758-5CEE3FEEB632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Columna1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9C30-4194-A50D-1FDEF3CBB0F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9C30-4194-A50D-1FDEF3CBB0F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9C30-4194-A50D-1FDEF3CBB0F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9C30-4194-A50D-1FDEF3CBB0F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9C30-4194-A50D-1FDEF3CBB0F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9C30-4194-A50D-1FDEF3CBB0F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9C30-4194-A50D-1FDEF3CBB0F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Hoja1!$A$2:$A$8</c:f>
              <c:strCache>
                <c:ptCount val="7"/>
                <c:pt idx="0">
                  <c:v>CHINA</c:v>
                </c:pt>
                <c:pt idx="1">
                  <c:v>TAILANDIA</c:v>
                </c:pt>
                <c:pt idx="2">
                  <c:v>INDONESIA</c:v>
                </c:pt>
                <c:pt idx="3">
                  <c:v>INDIA</c:v>
                </c:pt>
                <c:pt idx="4">
                  <c:v>ECUADOR</c:v>
                </c:pt>
                <c:pt idx="5">
                  <c:v>VITNAM</c:v>
                </c:pt>
                <c:pt idx="6">
                  <c:v>OTROS</c:v>
                </c:pt>
              </c:strCache>
            </c:strRef>
          </c:cat>
          <c:val>
            <c:numRef>
              <c:f>Hoja1!$C$2:$C$8</c:f>
              <c:numCache>
                <c:formatCode>General</c:formatCode>
                <c:ptCount val="7"/>
                <c:pt idx="0">
                  <c:v>4.524</c:v>
                </c:pt>
                <c:pt idx="1">
                  <c:v>1.6240000000000001</c:v>
                </c:pt>
                <c:pt idx="2">
                  <c:v>1.10432</c:v>
                </c:pt>
                <c:pt idx="3">
                  <c:v>1.0324</c:v>
                </c:pt>
                <c:pt idx="4">
                  <c:v>0.96279999999999999</c:v>
                </c:pt>
                <c:pt idx="5">
                  <c:v>1.3919999999999999</c:v>
                </c:pt>
                <c:pt idx="6">
                  <c:v>0.81200000000000006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32F-4676-A758-5CEE3FEEB632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11,6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9C30-4194-A50D-1FDEF3CBB0F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9C30-4194-A50D-1FDEF3CBB0F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9C30-4194-A50D-1FDEF3CBB0F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9C30-4194-A50D-1FDEF3CBB0F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9C30-4194-A50D-1FDEF3CBB0F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9C30-4194-A50D-1FDEF3CBB0F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9C30-4194-A50D-1FDEF3CBB0F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Hoja1!$A$2:$A$8</c:f>
              <c:strCache>
                <c:ptCount val="7"/>
                <c:pt idx="0">
                  <c:v>CHINA</c:v>
                </c:pt>
                <c:pt idx="1">
                  <c:v>TAILANDIA</c:v>
                </c:pt>
                <c:pt idx="2">
                  <c:v>INDONESIA</c:v>
                </c:pt>
                <c:pt idx="3">
                  <c:v>INDIA</c:v>
                </c:pt>
                <c:pt idx="4">
                  <c:v>ECUADOR</c:v>
                </c:pt>
                <c:pt idx="5">
                  <c:v>VITNAM</c:v>
                </c:pt>
                <c:pt idx="6">
                  <c:v>OTROS</c:v>
                </c:pt>
              </c:strCache>
            </c:strRef>
          </c:cat>
          <c:val>
            <c:numRef>
              <c:f>Hoja1!$D$2:$D$8</c:f>
              <c:numCache>
                <c:formatCode>General</c:formatCode>
                <c:ptCount val="7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32F-4676-A758-5CEE3FEEB632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'Trade_Map_-_Lista_de_los_mercad'!$I$14</c:f>
              <c:strCache>
                <c:ptCount val="1"/>
                <c:pt idx="0">
                  <c:v>Valor exportada en 2016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shade val="76000"/>
                </a:schemeClr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accent3">
                  <a:tint val="77000"/>
                </a:schemeClr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1270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'Trade_Map_-_Lista_de_los_mercad'!$H$15:$H$16</c:f>
              <c:strCache>
                <c:ptCount val="2"/>
                <c:pt idx="0">
                  <c:v>Mundo</c:v>
                </c:pt>
                <c:pt idx="1">
                  <c:v>Unión Europea </c:v>
                </c:pt>
              </c:strCache>
            </c:strRef>
          </c:cat>
          <c:val>
            <c:numRef>
              <c:f>'Trade_Map_-_Lista_de_los_mercad'!$I$15:$I$16</c:f>
              <c:numCache>
                <c:formatCode>General</c:formatCode>
                <c:ptCount val="2"/>
                <c:pt idx="0">
                  <c:v>2587434</c:v>
                </c:pt>
                <c:pt idx="1">
                  <c:v>700545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BA1-4E3F-A865-5D641AFBDE1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 w="12700" cap="flat" cmpd="sng" algn="ctr">
      <a:noFill/>
      <a:prstDash val="solid"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7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Relationship Id="rId5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Relationship Id="rId5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F9DEF5-D0F9-4F8B-98FF-0B9B24107136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47B552E5-5E66-479C-953D-4D6BD5529F44}">
      <dgm:prSet phldrT="[Texto]"/>
      <dgm:spPr/>
      <dgm:t>
        <a:bodyPr/>
        <a:lstStyle/>
        <a:p>
          <a:r>
            <a:rPr lang="es-EC" dirty="0" smtClean="0"/>
            <a:t>Incremento de participación de empresas camaroneras</a:t>
          </a:r>
          <a:endParaRPr lang="es-EC" dirty="0"/>
        </a:p>
      </dgm:t>
    </dgm:pt>
    <dgm:pt modelId="{FE9E5424-C200-4702-A3FE-8EA8CE87AB26}" type="parTrans" cxnId="{A3BB1996-B957-416E-89C3-5B7222A2697B}">
      <dgm:prSet/>
      <dgm:spPr/>
      <dgm:t>
        <a:bodyPr/>
        <a:lstStyle/>
        <a:p>
          <a:endParaRPr lang="es-EC"/>
        </a:p>
      </dgm:t>
    </dgm:pt>
    <dgm:pt modelId="{078CF73C-94C9-4B62-8591-B795898D1B37}" type="sibTrans" cxnId="{A3BB1996-B957-416E-89C3-5B7222A2697B}">
      <dgm:prSet/>
      <dgm:spPr/>
      <dgm:t>
        <a:bodyPr/>
        <a:lstStyle/>
        <a:p>
          <a:endParaRPr lang="es-EC"/>
        </a:p>
      </dgm:t>
    </dgm:pt>
    <dgm:pt modelId="{8EFDBCE1-D523-491A-A717-CD9F0C68A251}">
      <dgm:prSet phldrT="[Texto]"/>
      <dgm:spPr/>
      <dgm:t>
        <a:bodyPr/>
        <a:lstStyle/>
        <a:p>
          <a:r>
            <a:rPr lang="es-EC" dirty="0" smtClean="0"/>
            <a:t>Principales destinos: EEUU, Europa y Asia</a:t>
          </a:r>
          <a:endParaRPr lang="es-EC" dirty="0"/>
        </a:p>
      </dgm:t>
    </dgm:pt>
    <dgm:pt modelId="{1ED4DBBA-1A1E-4CD8-A43C-3CC99FA1CB8E}" type="parTrans" cxnId="{F4F0E4AE-6035-470F-A7E7-2E68F119A5BA}">
      <dgm:prSet/>
      <dgm:spPr/>
      <dgm:t>
        <a:bodyPr/>
        <a:lstStyle/>
        <a:p>
          <a:endParaRPr lang="es-EC"/>
        </a:p>
      </dgm:t>
    </dgm:pt>
    <dgm:pt modelId="{D48F45DB-CB05-4345-92D1-BA4B18B49330}" type="sibTrans" cxnId="{F4F0E4AE-6035-470F-A7E7-2E68F119A5BA}">
      <dgm:prSet/>
      <dgm:spPr/>
      <dgm:t>
        <a:bodyPr/>
        <a:lstStyle/>
        <a:p>
          <a:endParaRPr lang="es-EC"/>
        </a:p>
      </dgm:t>
    </dgm:pt>
    <dgm:pt modelId="{D6E9D24A-6315-4264-9CFD-B1C0B135B1C6}">
      <dgm:prSet phldrT="[Texto]"/>
      <dgm:spPr/>
      <dgm:t>
        <a:bodyPr/>
        <a:lstStyle/>
        <a:p>
          <a:r>
            <a:rPr lang="es-EC" dirty="0" smtClean="0"/>
            <a:t>Ingreso a nuevos mercados </a:t>
          </a:r>
          <a:endParaRPr lang="es-EC" dirty="0"/>
        </a:p>
      </dgm:t>
    </dgm:pt>
    <dgm:pt modelId="{5F87BCC7-9299-4F01-8E8B-89DA250F913E}" type="parTrans" cxnId="{CA8CE351-9554-4A30-A336-E85DC5E2B659}">
      <dgm:prSet/>
      <dgm:spPr/>
      <dgm:t>
        <a:bodyPr/>
        <a:lstStyle/>
        <a:p>
          <a:endParaRPr lang="es-EC"/>
        </a:p>
      </dgm:t>
    </dgm:pt>
    <dgm:pt modelId="{0D3484D9-9718-411A-8555-919543467A41}" type="sibTrans" cxnId="{CA8CE351-9554-4A30-A336-E85DC5E2B659}">
      <dgm:prSet/>
      <dgm:spPr/>
      <dgm:t>
        <a:bodyPr/>
        <a:lstStyle/>
        <a:p>
          <a:endParaRPr lang="es-EC"/>
        </a:p>
      </dgm:t>
    </dgm:pt>
    <dgm:pt modelId="{FD163FFC-D633-42C6-897A-5126F73120DF}">
      <dgm:prSet phldrT="[Texto]"/>
      <dgm:spPr/>
      <dgm:t>
        <a:bodyPr/>
        <a:lstStyle/>
        <a:p>
          <a:r>
            <a:rPr lang="es-EC" dirty="0" smtClean="0"/>
            <a:t>Acuerdos comerciales con mercados globales</a:t>
          </a:r>
          <a:endParaRPr lang="es-EC" dirty="0"/>
        </a:p>
      </dgm:t>
    </dgm:pt>
    <dgm:pt modelId="{E4BCC0BB-F1FA-4D7A-A4F4-5662493A5472}" type="parTrans" cxnId="{E9413159-647B-4EC7-9133-99D753D43C64}">
      <dgm:prSet/>
      <dgm:spPr/>
      <dgm:t>
        <a:bodyPr/>
        <a:lstStyle/>
        <a:p>
          <a:endParaRPr lang="es-EC"/>
        </a:p>
      </dgm:t>
    </dgm:pt>
    <dgm:pt modelId="{1EC4CF50-1FEC-4D85-A282-A8BB2AD9EC42}" type="sibTrans" cxnId="{E9413159-647B-4EC7-9133-99D753D43C64}">
      <dgm:prSet/>
      <dgm:spPr/>
      <dgm:t>
        <a:bodyPr/>
        <a:lstStyle/>
        <a:p>
          <a:endParaRPr lang="es-EC"/>
        </a:p>
      </dgm:t>
    </dgm:pt>
    <dgm:pt modelId="{19162B93-E13F-43E7-89D9-E5468D895B7A}" type="pres">
      <dgm:prSet presAssocID="{F4F9DEF5-D0F9-4F8B-98FF-0B9B2410713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F00EA269-AB69-4902-95FA-495094190CCA}" type="pres">
      <dgm:prSet presAssocID="{F4F9DEF5-D0F9-4F8B-98FF-0B9B24107136}" presName="Name1" presStyleCnt="0"/>
      <dgm:spPr/>
    </dgm:pt>
    <dgm:pt modelId="{B1A7F773-2BF2-450A-B1BA-B57C08CFEBBA}" type="pres">
      <dgm:prSet presAssocID="{F4F9DEF5-D0F9-4F8B-98FF-0B9B24107136}" presName="cycle" presStyleCnt="0"/>
      <dgm:spPr/>
    </dgm:pt>
    <dgm:pt modelId="{75925DE0-0E9F-4F67-9BD3-F4511D70CBA5}" type="pres">
      <dgm:prSet presAssocID="{F4F9DEF5-D0F9-4F8B-98FF-0B9B24107136}" presName="srcNode" presStyleLbl="node1" presStyleIdx="0" presStyleCnt="4"/>
      <dgm:spPr/>
    </dgm:pt>
    <dgm:pt modelId="{55F03D51-6D28-4CF9-B3C6-170A93559601}" type="pres">
      <dgm:prSet presAssocID="{F4F9DEF5-D0F9-4F8B-98FF-0B9B24107136}" presName="conn" presStyleLbl="parChTrans1D2" presStyleIdx="0" presStyleCnt="1"/>
      <dgm:spPr/>
      <dgm:t>
        <a:bodyPr/>
        <a:lstStyle/>
        <a:p>
          <a:endParaRPr lang="es-EC"/>
        </a:p>
      </dgm:t>
    </dgm:pt>
    <dgm:pt modelId="{E6CFD652-07BC-4F06-9E75-F39BB04FA487}" type="pres">
      <dgm:prSet presAssocID="{F4F9DEF5-D0F9-4F8B-98FF-0B9B24107136}" presName="extraNode" presStyleLbl="node1" presStyleIdx="0" presStyleCnt="4"/>
      <dgm:spPr/>
    </dgm:pt>
    <dgm:pt modelId="{7840AFCE-A1F2-4ACD-B432-E2B842F5C797}" type="pres">
      <dgm:prSet presAssocID="{F4F9DEF5-D0F9-4F8B-98FF-0B9B24107136}" presName="dstNode" presStyleLbl="node1" presStyleIdx="0" presStyleCnt="4"/>
      <dgm:spPr/>
    </dgm:pt>
    <dgm:pt modelId="{C5CCF53C-EA9D-46DD-9E55-544AE94A22FE}" type="pres">
      <dgm:prSet presAssocID="{47B552E5-5E66-479C-953D-4D6BD5529F44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5F71880-8231-4F64-959A-E75337E0F696}" type="pres">
      <dgm:prSet presAssocID="{47B552E5-5E66-479C-953D-4D6BD5529F44}" presName="accent_1" presStyleCnt="0"/>
      <dgm:spPr/>
    </dgm:pt>
    <dgm:pt modelId="{C9388944-02E2-43E7-A9F1-8D525F1B25BD}" type="pres">
      <dgm:prSet presAssocID="{47B552E5-5E66-479C-953D-4D6BD5529F44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D8FFC27-64DD-49CD-991A-E6942C1B6663}" type="pres">
      <dgm:prSet presAssocID="{8EFDBCE1-D523-491A-A717-CD9F0C68A251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11682F0-D605-4D4F-9777-A571ED80F5C4}" type="pres">
      <dgm:prSet presAssocID="{8EFDBCE1-D523-491A-A717-CD9F0C68A251}" presName="accent_2" presStyleCnt="0"/>
      <dgm:spPr/>
    </dgm:pt>
    <dgm:pt modelId="{90F2D902-5366-4757-9DBC-BDEBD05FE792}" type="pres">
      <dgm:prSet presAssocID="{8EFDBCE1-D523-491A-A717-CD9F0C68A251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5A2533B-4FF4-418C-BC89-E7C571BE8C24}" type="pres">
      <dgm:prSet presAssocID="{FD163FFC-D633-42C6-897A-5126F73120DF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726336C-C974-4106-9576-F0458FE7AB1A}" type="pres">
      <dgm:prSet presAssocID="{FD163FFC-D633-42C6-897A-5126F73120DF}" presName="accent_3" presStyleCnt="0"/>
      <dgm:spPr/>
    </dgm:pt>
    <dgm:pt modelId="{0216C28D-518E-4913-B5FD-2C2FA8AFD611}" type="pres">
      <dgm:prSet presAssocID="{FD163FFC-D633-42C6-897A-5126F73120DF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E624B5AB-6DA1-4C41-A67A-017C418564EC}" type="pres">
      <dgm:prSet presAssocID="{D6E9D24A-6315-4264-9CFD-B1C0B135B1C6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C3C1DA8-B89B-4A1E-A524-50B787E82F61}" type="pres">
      <dgm:prSet presAssocID="{D6E9D24A-6315-4264-9CFD-B1C0B135B1C6}" presName="accent_4" presStyleCnt="0"/>
      <dgm:spPr/>
    </dgm:pt>
    <dgm:pt modelId="{68742566-D3EA-4EAA-8EFD-DBC69A14D079}" type="pres">
      <dgm:prSet presAssocID="{D6E9D24A-6315-4264-9CFD-B1C0B135B1C6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5416EA42-06A4-4397-8891-1495715D7351}" type="presOf" srcId="{8EFDBCE1-D523-491A-A717-CD9F0C68A251}" destId="{CD8FFC27-64DD-49CD-991A-E6942C1B6663}" srcOrd="0" destOrd="0" presId="urn:microsoft.com/office/officeart/2008/layout/VerticalCurvedList"/>
    <dgm:cxn modelId="{592417C4-E4E0-4327-949B-04FDBEBEF48A}" type="presOf" srcId="{47B552E5-5E66-479C-953D-4D6BD5529F44}" destId="{C5CCF53C-EA9D-46DD-9E55-544AE94A22FE}" srcOrd="0" destOrd="0" presId="urn:microsoft.com/office/officeart/2008/layout/VerticalCurvedList"/>
    <dgm:cxn modelId="{F4F0E4AE-6035-470F-A7E7-2E68F119A5BA}" srcId="{F4F9DEF5-D0F9-4F8B-98FF-0B9B24107136}" destId="{8EFDBCE1-D523-491A-A717-CD9F0C68A251}" srcOrd="1" destOrd="0" parTransId="{1ED4DBBA-1A1E-4CD8-A43C-3CC99FA1CB8E}" sibTransId="{D48F45DB-CB05-4345-92D1-BA4B18B49330}"/>
    <dgm:cxn modelId="{A3BB1996-B957-416E-89C3-5B7222A2697B}" srcId="{F4F9DEF5-D0F9-4F8B-98FF-0B9B24107136}" destId="{47B552E5-5E66-479C-953D-4D6BD5529F44}" srcOrd="0" destOrd="0" parTransId="{FE9E5424-C200-4702-A3FE-8EA8CE87AB26}" sibTransId="{078CF73C-94C9-4B62-8591-B795898D1B37}"/>
    <dgm:cxn modelId="{E9413159-647B-4EC7-9133-99D753D43C64}" srcId="{F4F9DEF5-D0F9-4F8B-98FF-0B9B24107136}" destId="{FD163FFC-D633-42C6-897A-5126F73120DF}" srcOrd="2" destOrd="0" parTransId="{E4BCC0BB-F1FA-4D7A-A4F4-5662493A5472}" sibTransId="{1EC4CF50-1FEC-4D85-A282-A8BB2AD9EC42}"/>
    <dgm:cxn modelId="{70C28444-6BA1-4742-8ECD-A7C0407688BD}" type="presOf" srcId="{D6E9D24A-6315-4264-9CFD-B1C0B135B1C6}" destId="{E624B5AB-6DA1-4C41-A67A-017C418564EC}" srcOrd="0" destOrd="0" presId="urn:microsoft.com/office/officeart/2008/layout/VerticalCurvedList"/>
    <dgm:cxn modelId="{7C8CCF13-25B1-4602-9907-3C3E50F9F1A5}" type="presOf" srcId="{F4F9DEF5-D0F9-4F8B-98FF-0B9B24107136}" destId="{19162B93-E13F-43E7-89D9-E5468D895B7A}" srcOrd="0" destOrd="0" presId="urn:microsoft.com/office/officeart/2008/layout/VerticalCurvedList"/>
    <dgm:cxn modelId="{CA8CE351-9554-4A30-A336-E85DC5E2B659}" srcId="{F4F9DEF5-D0F9-4F8B-98FF-0B9B24107136}" destId="{D6E9D24A-6315-4264-9CFD-B1C0B135B1C6}" srcOrd="3" destOrd="0" parTransId="{5F87BCC7-9299-4F01-8E8B-89DA250F913E}" sibTransId="{0D3484D9-9718-411A-8555-919543467A41}"/>
    <dgm:cxn modelId="{944F72E6-8A89-40E7-A743-2998CD21338A}" type="presOf" srcId="{FD163FFC-D633-42C6-897A-5126F73120DF}" destId="{05A2533B-4FF4-418C-BC89-E7C571BE8C24}" srcOrd="0" destOrd="0" presId="urn:microsoft.com/office/officeart/2008/layout/VerticalCurvedList"/>
    <dgm:cxn modelId="{8EACABE3-3CA1-4AE8-A905-9E62B30EC35A}" type="presOf" srcId="{078CF73C-94C9-4B62-8591-B795898D1B37}" destId="{55F03D51-6D28-4CF9-B3C6-170A93559601}" srcOrd="0" destOrd="0" presId="urn:microsoft.com/office/officeart/2008/layout/VerticalCurvedList"/>
    <dgm:cxn modelId="{962C77B8-C30A-4452-A8BA-003C5B2C29DE}" type="presParOf" srcId="{19162B93-E13F-43E7-89D9-E5468D895B7A}" destId="{F00EA269-AB69-4902-95FA-495094190CCA}" srcOrd="0" destOrd="0" presId="urn:microsoft.com/office/officeart/2008/layout/VerticalCurvedList"/>
    <dgm:cxn modelId="{FAB1FBF7-AA64-437D-84E2-EB087271EC75}" type="presParOf" srcId="{F00EA269-AB69-4902-95FA-495094190CCA}" destId="{B1A7F773-2BF2-450A-B1BA-B57C08CFEBBA}" srcOrd="0" destOrd="0" presId="urn:microsoft.com/office/officeart/2008/layout/VerticalCurvedList"/>
    <dgm:cxn modelId="{B04F1252-D167-43E5-9433-642E8004B102}" type="presParOf" srcId="{B1A7F773-2BF2-450A-B1BA-B57C08CFEBBA}" destId="{75925DE0-0E9F-4F67-9BD3-F4511D70CBA5}" srcOrd="0" destOrd="0" presId="urn:microsoft.com/office/officeart/2008/layout/VerticalCurvedList"/>
    <dgm:cxn modelId="{F874182B-2FE2-42AE-84F9-4FDD2299F602}" type="presParOf" srcId="{B1A7F773-2BF2-450A-B1BA-B57C08CFEBBA}" destId="{55F03D51-6D28-4CF9-B3C6-170A93559601}" srcOrd="1" destOrd="0" presId="urn:microsoft.com/office/officeart/2008/layout/VerticalCurvedList"/>
    <dgm:cxn modelId="{6EC8BE39-6713-459E-BB1E-8432FB14D4A2}" type="presParOf" srcId="{B1A7F773-2BF2-450A-B1BA-B57C08CFEBBA}" destId="{E6CFD652-07BC-4F06-9E75-F39BB04FA487}" srcOrd="2" destOrd="0" presId="urn:microsoft.com/office/officeart/2008/layout/VerticalCurvedList"/>
    <dgm:cxn modelId="{4CCE4E93-7601-43AC-BDB6-AFF3BEF3F516}" type="presParOf" srcId="{B1A7F773-2BF2-450A-B1BA-B57C08CFEBBA}" destId="{7840AFCE-A1F2-4ACD-B432-E2B842F5C797}" srcOrd="3" destOrd="0" presId="urn:microsoft.com/office/officeart/2008/layout/VerticalCurvedList"/>
    <dgm:cxn modelId="{F7F51A89-43EC-42C9-9AEC-F0CDA086011B}" type="presParOf" srcId="{F00EA269-AB69-4902-95FA-495094190CCA}" destId="{C5CCF53C-EA9D-46DD-9E55-544AE94A22FE}" srcOrd="1" destOrd="0" presId="urn:microsoft.com/office/officeart/2008/layout/VerticalCurvedList"/>
    <dgm:cxn modelId="{2855E5EF-2243-4E8C-86AD-E9EADAAFFCAF}" type="presParOf" srcId="{F00EA269-AB69-4902-95FA-495094190CCA}" destId="{15F71880-8231-4F64-959A-E75337E0F696}" srcOrd="2" destOrd="0" presId="urn:microsoft.com/office/officeart/2008/layout/VerticalCurvedList"/>
    <dgm:cxn modelId="{DA3C3C71-EDF8-445C-885D-99B8CAC46EE5}" type="presParOf" srcId="{15F71880-8231-4F64-959A-E75337E0F696}" destId="{C9388944-02E2-43E7-A9F1-8D525F1B25BD}" srcOrd="0" destOrd="0" presId="urn:microsoft.com/office/officeart/2008/layout/VerticalCurvedList"/>
    <dgm:cxn modelId="{FD0FDE99-758E-4935-8B98-C40685B526FF}" type="presParOf" srcId="{F00EA269-AB69-4902-95FA-495094190CCA}" destId="{CD8FFC27-64DD-49CD-991A-E6942C1B6663}" srcOrd="3" destOrd="0" presId="urn:microsoft.com/office/officeart/2008/layout/VerticalCurvedList"/>
    <dgm:cxn modelId="{55B1429F-8231-46E1-B589-E4E6F211FB4A}" type="presParOf" srcId="{F00EA269-AB69-4902-95FA-495094190CCA}" destId="{D11682F0-D605-4D4F-9777-A571ED80F5C4}" srcOrd="4" destOrd="0" presId="urn:microsoft.com/office/officeart/2008/layout/VerticalCurvedList"/>
    <dgm:cxn modelId="{85EA9952-7880-464E-A5CF-2085EE2B52CA}" type="presParOf" srcId="{D11682F0-D605-4D4F-9777-A571ED80F5C4}" destId="{90F2D902-5366-4757-9DBC-BDEBD05FE792}" srcOrd="0" destOrd="0" presId="urn:microsoft.com/office/officeart/2008/layout/VerticalCurvedList"/>
    <dgm:cxn modelId="{8165A37B-2B36-4421-B25A-7B2E7BC00E73}" type="presParOf" srcId="{F00EA269-AB69-4902-95FA-495094190CCA}" destId="{05A2533B-4FF4-418C-BC89-E7C571BE8C24}" srcOrd="5" destOrd="0" presId="urn:microsoft.com/office/officeart/2008/layout/VerticalCurvedList"/>
    <dgm:cxn modelId="{EFCCB5FB-D0C5-4B4A-A538-C9203920105E}" type="presParOf" srcId="{F00EA269-AB69-4902-95FA-495094190CCA}" destId="{B726336C-C974-4106-9576-F0458FE7AB1A}" srcOrd="6" destOrd="0" presId="urn:microsoft.com/office/officeart/2008/layout/VerticalCurvedList"/>
    <dgm:cxn modelId="{50C0C101-2BC0-469A-AB77-AAE775FBB422}" type="presParOf" srcId="{B726336C-C974-4106-9576-F0458FE7AB1A}" destId="{0216C28D-518E-4913-B5FD-2C2FA8AFD611}" srcOrd="0" destOrd="0" presId="urn:microsoft.com/office/officeart/2008/layout/VerticalCurvedList"/>
    <dgm:cxn modelId="{BA9BF96F-0392-417E-82C6-BAE533EED2E5}" type="presParOf" srcId="{F00EA269-AB69-4902-95FA-495094190CCA}" destId="{E624B5AB-6DA1-4C41-A67A-017C418564EC}" srcOrd="7" destOrd="0" presId="urn:microsoft.com/office/officeart/2008/layout/VerticalCurvedList"/>
    <dgm:cxn modelId="{DA390A1E-BC50-44B3-B34E-5B8700D00742}" type="presParOf" srcId="{F00EA269-AB69-4902-95FA-495094190CCA}" destId="{7C3C1DA8-B89B-4A1E-A524-50B787E82F61}" srcOrd="8" destOrd="0" presId="urn:microsoft.com/office/officeart/2008/layout/VerticalCurvedList"/>
    <dgm:cxn modelId="{2403DC3A-8D10-4B48-8FE6-3216E7796EF7}" type="presParOf" srcId="{7C3C1DA8-B89B-4A1E-A524-50B787E82F61}" destId="{68742566-D3EA-4EAA-8EFD-DBC69A14D07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358E779-7D78-466B-B799-23072154B201}" type="doc">
      <dgm:prSet loTypeId="urn:microsoft.com/office/officeart/2005/8/layout/bProcess4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F2DF0BC1-CA6A-4067-9BF2-48979EE494CE}">
      <dgm:prSet phldrT="[Texto]"/>
      <dgm:spPr/>
      <dgm:t>
        <a:bodyPr/>
        <a:lstStyle/>
        <a:p>
          <a:r>
            <a:rPr lang="es-EC" dirty="0" smtClean="0"/>
            <a:t>1961 Conferencia de Naciones Unidas</a:t>
          </a:r>
          <a:endParaRPr lang="es-EC" dirty="0"/>
        </a:p>
      </dgm:t>
    </dgm:pt>
    <dgm:pt modelId="{B12EAA44-B03A-4095-9A46-4AD094E0175E}" type="parTrans" cxnId="{9F3017C1-6F0B-4225-8F9D-0F593E753A90}">
      <dgm:prSet/>
      <dgm:spPr/>
      <dgm:t>
        <a:bodyPr/>
        <a:lstStyle/>
        <a:p>
          <a:endParaRPr lang="es-EC"/>
        </a:p>
      </dgm:t>
    </dgm:pt>
    <dgm:pt modelId="{C0877E2D-A274-4A05-9146-4098C0B9895E}" type="sibTrans" cxnId="{9F3017C1-6F0B-4225-8F9D-0F593E753A90}">
      <dgm:prSet/>
      <dgm:spPr/>
      <dgm:t>
        <a:bodyPr/>
        <a:lstStyle/>
        <a:p>
          <a:endParaRPr lang="es-EC"/>
        </a:p>
      </dgm:t>
    </dgm:pt>
    <dgm:pt modelId="{5C688A50-015D-4CE3-8079-D02A0AD8DDBD}">
      <dgm:prSet phldrT="[Texto]"/>
      <dgm:spPr/>
      <dgm:t>
        <a:bodyPr/>
        <a:lstStyle/>
        <a:p>
          <a:r>
            <a:rPr lang="es-EC" dirty="0" smtClean="0"/>
            <a:t>Países en desarrollo</a:t>
          </a:r>
          <a:endParaRPr lang="es-EC" dirty="0"/>
        </a:p>
      </dgm:t>
    </dgm:pt>
    <dgm:pt modelId="{6EE49A12-0C67-4AD6-9114-9B235F2EC658}" type="parTrans" cxnId="{D71E9E27-EA9C-4CEB-A5B5-6443D57167B3}">
      <dgm:prSet/>
      <dgm:spPr/>
      <dgm:t>
        <a:bodyPr/>
        <a:lstStyle/>
        <a:p>
          <a:endParaRPr lang="es-EC"/>
        </a:p>
      </dgm:t>
    </dgm:pt>
    <dgm:pt modelId="{EF3F9A8C-1F4E-4D31-9BB8-BD12A68AD4FE}" type="sibTrans" cxnId="{D71E9E27-EA9C-4CEB-A5B5-6443D57167B3}">
      <dgm:prSet/>
      <dgm:spPr/>
      <dgm:t>
        <a:bodyPr/>
        <a:lstStyle/>
        <a:p>
          <a:endParaRPr lang="es-EC"/>
        </a:p>
      </dgm:t>
    </dgm:pt>
    <dgm:pt modelId="{D6C13338-8536-4D10-84C9-BC17CCCA6994}">
      <dgm:prSet phldrT="[Texto]"/>
      <dgm:spPr/>
      <dgm:t>
        <a:bodyPr/>
        <a:lstStyle/>
        <a:p>
          <a:r>
            <a:rPr lang="es-EC" dirty="0" smtClean="0"/>
            <a:t>Beneficios comerciales y arancelarios</a:t>
          </a:r>
          <a:endParaRPr lang="es-EC" dirty="0"/>
        </a:p>
      </dgm:t>
    </dgm:pt>
    <dgm:pt modelId="{C2CE4E36-E626-4DB9-A84D-C5E0AAB08238}" type="parTrans" cxnId="{9C8F172A-030B-4477-925D-F9A00166E5E5}">
      <dgm:prSet/>
      <dgm:spPr/>
      <dgm:t>
        <a:bodyPr/>
        <a:lstStyle/>
        <a:p>
          <a:endParaRPr lang="es-EC"/>
        </a:p>
      </dgm:t>
    </dgm:pt>
    <dgm:pt modelId="{674E74D1-8FA7-4ED9-96E9-3DD4EE585089}" type="sibTrans" cxnId="{9C8F172A-030B-4477-925D-F9A00166E5E5}">
      <dgm:prSet/>
      <dgm:spPr/>
      <dgm:t>
        <a:bodyPr/>
        <a:lstStyle/>
        <a:p>
          <a:endParaRPr lang="es-EC"/>
        </a:p>
      </dgm:t>
    </dgm:pt>
    <dgm:pt modelId="{17168001-C632-4D9B-B3EE-048237CD9A13}">
      <dgm:prSet phldrT="[Texto]"/>
      <dgm:spPr/>
      <dgm:t>
        <a:bodyPr/>
        <a:lstStyle/>
        <a:p>
          <a:r>
            <a:rPr lang="es-EC" dirty="0" smtClean="0"/>
            <a:t>Incremento de exportaciones y empleo</a:t>
          </a:r>
          <a:endParaRPr lang="es-EC" dirty="0"/>
        </a:p>
      </dgm:t>
    </dgm:pt>
    <dgm:pt modelId="{AC4B159D-8714-4CB5-8ACD-A19B8EFF633C}" type="parTrans" cxnId="{2EDAFF75-BF12-410E-82AA-6633EE9EF7D1}">
      <dgm:prSet/>
      <dgm:spPr/>
      <dgm:t>
        <a:bodyPr/>
        <a:lstStyle/>
        <a:p>
          <a:endParaRPr lang="es-EC"/>
        </a:p>
      </dgm:t>
    </dgm:pt>
    <dgm:pt modelId="{6CBEFCC4-1EA4-42F9-9FF8-58CEA6F6A821}" type="sibTrans" cxnId="{2EDAFF75-BF12-410E-82AA-6633EE9EF7D1}">
      <dgm:prSet/>
      <dgm:spPr/>
      <dgm:t>
        <a:bodyPr/>
        <a:lstStyle/>
        <a:p>
          <a:endParaRPr lang="es-EC"/>
        </a:p>
      </dgm:t>
    </dgm:pt>
    <dgm:pt modelId="{36ECADA3-89C3-4680-B77A-4EA518671C78}">
      <dgm:prSet phldrT="[Texto]"/>
      <dgm:spPr/>
      <dgm:t>
        <a:bodyPr/>
        <a:lstStyle/>
        <a:p>
          <a:r>
            <a:rPr lang="es-EC" dirty="0" smtClean="0"/>
            <a:t>Arancel 0306.17.99.00 era 18%</a:t>
          </a:r>
          <a:endParaRPr lang="es-EC" dirty="0"/>
        </a:p>
      </dgm:t>
    </dgm:pt>
    <dgm:pt modelId="{07DDCFBA-FB21-43F7-8227-C1D14E0BEDA0}" type="parTrans" cxnId="{36649774-C484-4C4E-B624-640F6ECB69E6}">
      <dgm:prSet/>
      <dgm:spPr/>
      <dgm:t>
        <a:bodyPr/>
        <a:lstStyle/>
        <a:p>
          <a:endParaRPr lang="es-EC"/>
        </a:p>
      </dgm:t>
    </dgm:pt>
    <dgm:pt modelId="{C25F8276-4FB0-44BA-9341-92551A963C12}" type="sibTrans" cxnId="{36649774-C484-4C4E-B624-640F6ECB69E6}">
      <dgm:prSet/>
      <dgm:spPr/>
      <dgm:t>
        <a:bodyPr/>
        <a:lstStyle/>
        <a:p>
          <a:endParaRPr lang="es-EC"/>
        </a:p>
      </dgm:t>
    </dgm:pt>
    <dgm:pt modelId="{485AF5E6-42B6-4EEE-906D-1B851B8C1549}">
      <dgm:prSet phldrT="[Texto]"/>
      <dgm:spPr/>
      <dgm:t>
        <a:bodyPr/>
        <a:lstStyle/>
        <a:p>
          <a:r>
            <a:rPr lang="es-EC" dirty="0" smtClean="0"/>
            <a:t>SGP+ arancel 3.6%</a:t>
          </a:r>
          <a:endParaRPr lang="es-EC" dirty="0"/>
        </a:p>
      </dgm:t>
    </dgm:pt>
    <dgm:pt modelId="{25A813F7-F9CC-4A3F-8BB3-2ED2B6A2DA9B}" type="parTrans" cxnId="{586DFE0F-4D22-4EAB-8973-CA653E7A6851}">
      <dgm:prSet/>
      <dgm:spPr/>
      <dgm:t>
        <a:bodyPr/>
        <a:lstStyle/>
        <a:p>
          <a:endParaRPr lang="es-EC"/>
        </a:p>
      </dgm:t>
    </dgm:pt>
    <dgm:pt modelId="{03E7682F-3C87-4DBA-8967-B308D87F2782}" type="sibTrans" cxnId="{586DFE0F-4D22-4EAB-8973-CA653E7A6851}">
      <dgm:prSet/>
      <dgm:spPr/>
      <dgm:t>
        <a:bodyPr/>
        <a:lstStyle/>
        <a:p>
          <a:endParaRPr lang="es-EC"/>
        </a:p>
      </dgm:t>
    </dgm:pt>
    <dgm:pt modelId="{508E4EFE-44DD-419F-B872-5483E71020C6}">
      <dgm:prSet phldrT="[Texto]"/>
      <dgm:spPr/>
      <dgm:t>
        <a:bodyPr/>
        <a:lstStyle/>
        <a:p>
          <a:r>
            <a:rPr lang="es-EC" dirty="0" smtClean="0"/>
            <a:t>Finalizo año 2014 </a:t>
          </a:r>
          <a:endParaRPr lang="es-EC" dirty="0"/>
        </a:p>
      </dgm:t>
    </dgm:pt>
    <dgm:pt modelId="{56F3655D-0A04-47F2-974C-1F498B54036B}" type="parTrans" cxnId="{F7BC7CDD-FDE5-4112-8F8C-5201E2354677}">
      <dgm:prSet/>
      <dgm:spPr/>
      <dgm:t>
        <a:bodyPr/>
        <a:lstStyle/>
        <a:p>
          <a:endParaRPr lang="es-EC"/>
        </a:p>
      </dgm:t>
    </dgm:pt>
    <dgm:pt modelId="{AA00EB2A-58AE-45E3-A917-136344E763B5}" type="sibTrans" cxnId="{F7BC7CDD-FDE5-4112-8F8C-5201E2354677}">
      <dgm:prSet/>
      <dgm:spPr/>
      <dgm:t>
        <a:bodyPr/>
        <a:lstStyle/>
        <a:p>
          <a:endParaRPr lang="es-EC"/>
        </a:p>
      </dgm:t>
    </dgm:pt>
    <dgm:pt modelId="{EB0662A1-14F5-4952-BD3E-B0186242A2C0}">
      <dgm:prSet phldrT="[Texto]"/>
      <dgm:spPr/>
      <dgm:t>
        <a:bodyPr/>
        <a:lstStyle/>
        <a:p>
          <a:r>
            <a:rPr lang="es-EC" dirty="0" smtClean="0"/>
            <a:t>Beneficio del 85% en exportaciones </a:t>
          </a:r>
          <a:endParaRPr lang="es-EC" dirty="0"/>
        </a:p>
      </dgm:t>
    </dgm:pt>
    <dgm:pt modelId="{0E5D492A-DA10-4BC7-9F12-F3047CB46CBE}" type="parTrans" cxnId="{A021297A-B3DC-451F-93C6-C495F3D01913}">
      <dgm:prSet/>
      <dgm:spPr/>
      <dgm:t>
        <a:bodyPr/>
        <a:lstStyle/>
        <a:p>
          <a:endParaRPr lang="es-EC"/>
        </a:p>
      </dgm:t>
    </dgm:pt>
    <dgm:pt modelId="{0928216F-06C8-48B0-AC87-EA0D988472D1}" type="sibTrans" cxnId="{A021297A-B3DC-451F-93C6-C495F3D01913}">
      <dgm:prSet/>
      <dgm:spPr/>
      <dgm:t>
        <a:bodyPr/>
        <a:lstStyle/>
        <a:p>
          <a:endParaRPr lang="es-EC"/>
        </a:p>
      </dgm:t>
    </dgm:pt>
    <dgm:pt modelId="{EAB207A7-48B5-4E30-A3B6-A26512C21D83}">
      <dgm:prSet phldrT="[Texto]"/>
      <dgm:spPr/>
      <dgm:t>
        <a:bodyPr/>
        <a:lstStyle/>
        <a:p>
          <a:r>
            <a:rPr lang="es-EC" dirty="0" smtClean="0"/>
            <a:t>Extensión hasta 31 de diciembre del 2016</a:t>
          </a:r>
          <a:endParaRPr lang="es-EC" dirty="0"/>
        </a:p>
      </dgm:t>
    </dgm:pt>
    <dgm:pt modelId="{312A838C-A9F9-41FA-98D0-CF97DFF7C026}" type="parTrans" cxnId="{C69CA3E7-2EF7-4909-8583-3531951EED40}">
      <dgm:prSet/>
      <dgm:spPr/>
      <dgm:t>
        <a:bodyPr/>
        <a:lstStyle/>
        <a:p>
          <a:endParaRPr lang="es-EC"/>
        </a:p>
      </dgm:t>
    </dgm:pt>
    <dgm:pt modelId="{EB53C14B-B7EF-4251-A873-0B7BCE49FD32}" type="sibTrans" cxnId="{C69CA3E7-2EF7-4909-8583-3531951EED40}">
      <dgm:prSet/>
      <dgm:spPr/>
      <dgm:t>
        <a:bodyPr/>
        <a:lstStyle/>
        <a:p>
          <a:endParaRPr lang="es-EC"/>
        </a:p>
      </dgm:t>
    </dgm:pt>
    <dgm:pt modelId="{C78F4462-66F0-4BBB-B5BE-43548A53ECC8}" type="pres">
      <dgm:prSet presAssocID="{4358E779-7D78-466B-B799-23072154B201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EC"/>
        </a:p>
      </dgm:t>
    </dgm:pt>
    <dgm:pt modelId="{F237D238-9F35-4588-9908-B4B6C0009770}" type="pres">
      <dgm:prSet presAssocID="{F2DF0BC1-CA6A-4067-9BF2-48979EE494CE}" presName="compNode" presStyleCnt="0"/>
      <dgm:spPr/>
    </dgm:pt>
    <dgm:pt modelId="{2D5C668A-C5CD-4A71-8322-DBB476DE60B8}" type="pres">
      <dgm:prSet presAssocID="{F2DF0BC1-CA6A-4067-9BF2-48979EE494CE}" presName="dummyConnPt" presStyleCnt="0"/>
      <dgm:spPr/>
    </dgm:pt>
    <dgm:pt modelId="{3EB575CE-4F8D-4B3A-AE6A-0D4C9AE09733}" type="pres">
      <dgm:prSet presAssocID="{F2DF0BC1-CA6A-4067-9BF2-48979EE494CE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1F09B65-3E00-4AC9-9276-55C1DBFB0976}" type="pres">
      <dgm:prSet presAssocID="{C0877E2D-A274-4A05-9146-4098C0B9895E}" presName="sibTrans" presStyleLbl="bgSibTrans2D1" presStyleIdx="0" presStyleCnt="8"/>
      <dgm:spPr/>
      <dgm:t>
        <a:bodyPr/>
        <a:lstStyle/>
        <a:p>
          <a:endParaRPr lang="es-EC"/>
        </a:p>
      </dgm:t>
    </dgm:pt>
    <dgm:pt modelId="{544E8F94-1305-45BA-BC50-276969C5B7C0}" type="pres">
      <dgm:prSet presAssocID="{5C688A50-015D-4CE3-8079-D02A0AD8DDBD}" presName="compNode" presStyleCnt="0"/>
      <dgm:spPr/>
    </dgm:pt>
    <dgm:pt modelId="{D4A84748-A0C3-4F36-8DAA-7F0FA07CFFB9}" type="pres">
      <dgm:prSet presAssocID="{5C688A50-015D-4CE3-8079-D02A0AD8DDBD}" presName="dummyConnPt" presStyleCnt="0"/>
      <dgm:spPr/>
    </dgm:pt>
    <dgm:pt modelId="{DFB4C2EC-8ECF-4AFA-84F3-436C5239087F}" type="pres">
      <dgm:prSet presAssocID="{5C688A50-015D-4CE3-8079-D02A0AD8DDBD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A546BE8-5881-4E0E-8CA8-4480B04996A6}" type="pres">
      <dgm:prSet presAssocID="{EF3F9A8C-1F4E-4D31-9BB8-BD12A68AD4FE}" presName="sibTrans" presStyleLbl="bgSibTrans2D1" presStyleIdx="1" presStyleCnt="8"/>
      <dgm:spPr/>
      <dgm:t>
        <a:bodyPr/>
        <a:lstStyle/>
        <a:p>
          <a:endParaRPr lang="es-EC"/>
        </a:p>
      </dgm:t>
    </dgm:pt>
    <dgm:pt modelId="{B2DE3C81-8EF4-4CC5-838E-45B408F32468}" type="pres">
      <dgm:prSet presAssocID="{D6C13338-8536-4D10-84C9-BC17CCCA6994}" presName="compNode" presStyleCnt="0"/>
      <dgm:spPr/>
    </dgm:pt>
    <dgm:pt modelId="{7FC82454-5135-429D-9FAD-A4ED21894A65}" type="pres">
      <dgm:prSet presAssocID="{D6C13338-8536-4D10-84C9-BC17CCCA6994}" presName="dummyConnPt" presStyleCnt="0"/>
      <dgm:spPr/>
    </dgm:pt>
    <dgm:pt modelId="{2BB4122B-B858-476E-B514-1C596CB09980}" type="pres">
      <dgm:prSet presAssocID="{D6C13338-8536-4D10-84C9-BC17CCCA6994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E5A55DC-C659-40A1-9E60-2FAD4EDAB882}" type="pres">
      <dgm:prSet presAssocID="{674E74D1-8FA7-4ED9-96E9-3DD4EE585089}" presName="sibTrans" presStyleLbl="bgSibTrans2D1" presStyleIdx="2" presStyleCnt="8"/>
      <dgm:spPr/>
      <dgm:t>
        <a:bodyPr/>
        <a:lstStyle/>
        <a:p>
          <a:endParaRPr lang="es-EC"/>
        </a:p>
      </dgm:t>
    </dgm:pt>
    <dgm:pt modelId="{BA1B4E06-C87C-4ECE-8AE4-61ED6AB15CF1}" type="pres">
      <dgm:prSet presAssocID="{17168001-C632-4D9B-B3EE-048237CD9A13}" presName="compNode" presStyleCnt="0"/>
      <dgm:spPr/>
    </dgm:pt>
    <dgm:pt modelId="{928050B7-B489-4132-9C55-4E01DD6240A8}" type="pres">
      <dgm:prSet presAssocID="{17168001-C632-4D9B-B3EE-048237CD9A13}" presName="dummyConnPt" presStyleCnt="0"/>
      <dgm:spPr/>
    </dgm:pt>
    <dgm:pt modelId="{4038A9D8-B18B-47E8-A1D9-38CA80B73219}" type="pres">
      <dgm:prSet presAssocID="{17168001-C632-4D9B-B3EE-048237CD9A13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D652971-7DE8-4DCB-AAC2-81E2888EB242}" type="pres">
      <dgm:prSet presAssocID="{6CBEFCC4-1EA4-42F9-9FF8-58CEA6F6A821}" presName="sibTrans" presStyleLbl="bgSibTrans2D1" presStyleIdx="3" presStyleCnt="8"/>
      <dgm:spPr/>
      <dgm:t>
        <a:bodyPr/>
        <a:lstStyle/>
        <a:p>
          <a:endParaRPr lang="es-EC"/>
        </a:p>
      </dgm:t>
    </dgm:pt>
    <dgm:pt modelId="{7148B905-C69A-4334-B528-CC319E2E62F1}" type="pres">
      <dgm:prSet presAssocID="{36ECADA3-89C3-4680-B77A-4EA518671C78}" presName="compNode" presStyleCnt="0"/>
      <dgm:spPr/>
    </dgm:pt>
    <dgm:pt modelId="{535F729B-AC95-44AE-B345-BE1C1DD1DE26}" type="pres">
      <dgm:prSet presAssocID="{36ECADA3-89C3-4680-B77A-4EA518671C78}" presName="dummyConnPt" presStyleCnt="0"/>
      <dgm:spPr/>
    </dgm:pt>
    <dgm:pt modelId="{46B86431-9BC8-41C2-B1D2-8AE2425017B5}" type="pres">
      <dgm:prSet presAssocID="{36ECADA3-89C3-4680-B77A-4EA518671C78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0C473F0-4275-4BE9-BA87-8F395C873DD8}" type="pres">
      <dgm:prSet presAssocID="{C25F8276-4FB0-44BA-9341-92551A963C12}" presName="sibTrans" presStyleLbl="bgSibTrans2D1" presStyleIdx="4" presStyleCnt="8"/>
      <dgm:spPr/>
      <dgm:t>
        <a:bodyPr/>
        <a:lstStyle/>
        <a:p>
          <a:endParaRPr lang="es-EC"/>
        </a:p>
      </dgm:t>
    </dgm:pt>
    <dgm:pt modelId="{FD7FF810-6D2E-4D41-8B89-9AD77CFDB53A}" type="pres">
      <dgm:prSet presAssocID="{485AF5E6-42B6-4EEE-906D-1B851B8C1549}" presName="compNode" presStyleCnt="0"/>
      <dgm:spPr/>
    </dgm:pt>
    <dgm:pt modelId="{1AA30E83-7A75-4370-8DD7-212819544FD3}" type="pres">
      <dgm:prSet presAssocID="{485AF5E6-42B6-4EEE-906D-1B851B8C1549}" presName="dummyConnPt" presStyleCnt="0"/>
      <dgm:spPr/>
    </dgm:pt>
    <dgm:pt modelId="{CBD2853C-997E-47AA-ADC4-E5C2436ABE4F}" type="pres">
      <dgm:prSet presAssocID="{485AF5E6-42B6-4EEE-906D-1B851B8C1549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872D678-9E9B-42F3-8738-FB38F4955745}" type="pres">
      <dgm:prSet presAssocID="{03E7682F-3C87-4DBA-8967-B308D87F2782}" presName="sibTrans" presStyleLbl="bgSibTrans2D1" presStyleIdx="5" presStyleCnt="8"/>
      <dgm:spPr/>
      <dgm:t>
        <a:bodyPr/>
        <a:lstStyle/>
        <a:p>
          <a:endParaRPr lang="es-EC"/>
        </a:p>
      </dgm:t>
    </dgm:pt>
    <dgm:pt modelId="{8A00E194-0443-45BA-AA3D-4D19B2B8AF03}" type="pres">
      <dgm:prSet presAssocID="{508E4EFE-44DD-419F-B872-5483E71020C6}" presName="compNode" presStyleCnt="0"/>
      <dgm:spPr/>
    </dgm:pt>
    <dgm:pt modelId="{1B210302-6172-42B0-A2E3-A54EB2EB622C}" type="pres">
      <dgm:prSet presAssocID="{508E4EFE-44DD-419F-B872-5483E71020C6}" presName="dummyConnPt" presStyleCnt="0"/>
      <dgm:spPr/>
    </dgm:pt>
    <dgm:pt modelId="{CAB55051-D7D6-43E2-A971-7614D24E63BD}" type="pres">
      <dgm:prSet presAssocID="{508E4EFE-44DD-419F-B872-5483E71020C6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DE2E7ED-9C55-43E5-B60D-49DCFF5726EF}" type="pres">
      <dgm:prSet presAssocID="{AA00EB2A-58AE-45E3-A917-136344E763B5}" presName="sibTrans" presStyleLbl="bgSibTrans2D1" presStyleIdx="6" presStyleCnt="8"/>
      <dgm:spPr/>
      <dgm:t>
        <a:bodyPr/>
        <a:lstStyle/>
        <a:p>
          <a:endParaRPr lang="es-EC"/>
        </a:p>
      </dgm:t>
    </dgm:pt>
    <dgm:pt modelId="{40FDCFB7-DB25-4C43-B2D7-80ADE50D9F9A}" type="pres">
      <dgm:prSet presAssocID="{EB0662A1-14F5-4952-BD3E-B0186242A2C0}" presName="compNode" presStyleCnt="0"/>
      <dgm:spPr/>
    </dgm:pt>
    <dgm:pt modelId="{B3062CE5-F459-4859-961F-6D8DE5E6F400}" type="pres">
      <dgm:prSet presAssocID="{EB0662A1-14F5-4952-BD3E-B0186242A2C0}" presName="dummyConnPt" presStyleCnt="0"/>
      <dgm:spPr/>
    </dgm:pt>
    <dgm:pt modelId="{970FFCA9-5E75-4A23-AA29-2633758B9811}" type="pres">
      <dgm:prSet presAssocID="{EB0662A1-14F5-4952-BD3E-B0186242A2C0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6F62933-36F4-4CBF-A70D-D92E8896B2D8}" type="pres">
      <dgm:prSet presAssocID="{0928216F-06C8-48B0-AC87-EA0D988472D1}" presName="sibTrans" presStyleLbl="bgSibTrans2D1" presStyleIdx="7" presStyleCnt="8"/>
      <dgm:spPr/>
      <dgm:t>
        <a:bodyPr/>
        <a:lstStyle/>
        <a:p>
          <a:endParaRPr lang="es-EC"/>
        </a:p>
      </dgm:t>
    </dgm:pt>
    <dgm:pt modelId="{B3208169-37F4-413E-84B4-598725FB1E69}" type="pres">
      <dgm:prSet presAssocID="{EAB207A7-48B5-4E30-A3B6-A26512C21D83}" presName="compNode" presStyleCnt="0"/>
      <dgm:spPr/>
    </dgm:pt>
    <dgm:pt modelId="{80FD7292-9531-431A-A3C1-75D8222C3D1B}" type="pres">
      <dgm:prSet presAssocID="{EAB207A7-48B5-4E30-A3B6-A26512C21D83}" presName="dummyConnPt" presStyleCnt="0"/>
      <dgm:spPr/>
    </dgm:pt>
    <dgm:pt modelId="{C96DBB64-485D-4237-8C9F-B5D9B0494859}" type="pres">
      <dgm:prSet presAssocID="{EAB207A7-48B5-4E30-A3B6-A26512C21D83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86DFE0F-4D22-4EAB-8973-CA653E7A6851}" srcId="{4358E779-7D78-466B-B799-23072154B201}" destId="{485AF5E6-42B6-4EEE-906D-1B851B8C1549}" srcOrd="5" destOrd="0" parTransId="{25A813F7-F9CC-4A3F-8BB3-2ED2B6A2DA9B}" sibTransId="{03E7682F-3C87-4DBA-8967-B308D87F2782}"/>
    <dgm:cxn modelId="{2EDAFF75-BF12-410E-82AA-6633EE9EF7D1}" srcId="{4358E779-7D78-466B-B799-23072154B201}" destId="{17168001-C632-4D9B-B3EE-048237CD9A13}" srcOrd="3" destOrd="0" parTransId="{AC4B159D-8714-4CB5-8ACD-A19B8EFF633C}" sibTransId="{6CBEFCC4-1EA4-42F9-9FF8-58CEA6F6A821}"/>
    <dgm:cxn modelId="{C8C4180F-75E0-4378-8C49-2A1DAEA8AA45}" type="presOf" srcId="{03E7682F-3C87-4DBA-8967-B308D87F2782}" destId="{C872D678-9E9B-42F3-8738-FB38F4955745}" srcOrd="0" destOrd="0" presId="urn:microsoft.com/office/officeart/2005/8/layout/bProcess4"/>
    <dgm:cxn modelId="{9C8F172A-030B-4477-925D-F9A00166E5E5}" srcId="{4358E779-7D78-466B-B799-23072154B201}" destId="{D6C13338-8536-4D10-84C9-BC17CCCA6994}" srcOrd="2" destOrd="0" parTransId="{C2CE4E36-E626-4DB9-A84D-C5E0AAB08238}" sibTransId="{674E74D1-8FA7-4ED9-96E9-3DD4EE585089}"/>
    <dgm:cxn modelId="{A021297A-B3DC-451F-93C6-C495F3D01913}" srcId="{4358E779-7D78-466B-B799-23072154B201}" destId="{EB0662A1-14F5-4952-BD3E-B0186242A2C0}" srcOrd="7" destOrd="0" parTransId="{0E5D492A-DA10-4BC7-9F12-F3047CB46CBE}" sibTransId="{0928216F-06C8-48B0-AC87-EA0D988472D1}"/>
    <dgm:cxn modelId="{D3461AE3-ED1B-45D7-AB96-4EAAAEFEE7C2}" type="presOf" srcId="{36ECADA3-89C3-4680-B77A-4EA518671C78}" destId="{46B86431-9BC8-41C2-B1D2-8AE2425017B5}" srcOrd="0" destOrd="0" presId="urn:microsoft.com/office/officeart/2005/8/layout/bProcess4"/>
    <dgm:cxn modelId="{36649774-C484-4C4E-B624-640F6ECB69E6}" srcId="{4358E779-7D78-466B-B799-23072154B201}" destId="{36ECADA3-89C3-4680-B77A-4EA518671C78}" srcOrd="4" destOrd="0" parTransId="{07DDCFBA-FB21-43F7-8227-C1D14E0BEDA0}" sibTransId="{C25F8276-4FB0-44BA-9341-92551A963C12}"/>
    <dgm:cxn modelId="{214B1133-F3B1-42B2-BA33-B8D30304C405}" type="presOf" srcId="{C0877E2D-A274-4A05-9146-4098C0B9895E}" destId="{F1F09B65-3E00-4AC9-9276-55C1DBFB0976}" srcOrd="0" destOrd="0" presId="urn:microsoft.com/office/officeart/2005/8/layout/bProcess4"/>
    <dgm:cxn modelId="{DEDFCF24-03A5-467A-B269-98659BC24FA9}" type="presOf" srcId="{0928216F-06C8-48B0-AC87-EA0D988472D1}" destId="{46F62933-36F4-4CBF-A70D-D92E8896B2D8}" srcOrd="0" destOrd="0" presId="urn:microsoft.com/office/officeart/2005/8/layout/bProcess4"/>
    <dgm:cxn modelId="{D71E9E27-EA9C-4CEB-A5B5-6443D57167B3}" srcId="{4358E779-7D78-466B-B799-23072154B201}" destId="{5C688A50-015D-4CE3-8079-D02A0AD8DDBD}" srcOrd="1" destOrd="0" parTransId="{6EE49A12-0C67-4AD6-9114-9B235F2EC658}" sibTransId="{EF3F9A8C-1F4E-4D31-9BB8-BD12A68AD4FE}"/>
    <dgm:cxn modelId="{C69CA3E7-2EF7-4909-8583-3531951EED40}" srcId="{4358E779-7D78-466B-B799-23072154B201}" destId="{EAB207A7-48B5-4E30-A3B6-A26512C21D83}" srcOrd="8" destOrd="0" parTransId="{312A838C-A9F9-41FA-98D0-CF97DFF7C026}" sibTransId="{EB53C14B-B7EF-4251-A873-0B7BCE49FD32}"/>
    <dgm:cxn modelId="{7BE084E5-2724-4183-8A22-AF8A36347D37}" type="presOf" srcId="{AA00EB2A-58AE-45E3-A917-136344E763B5}" destId="{DDE2E7ED-9C55-43E5-B60D-49DCFF5726EF}" srcOrd="0" destOrd="0" presId="urn:microsoft.com/office/officeart/2005/8/layout/bProcess4"/>
    <dgm:cxn modelId="{B75C5A0D-89AE-4F30-A4B9-D9AF39F3E84B}" type="presOf" srcId="{674E74D1-8FA7-4ED9-96E9-3DD4EE585089}" destId="{9E5A55DC-C659-40A1-9E60-2FAD4EDAB882}" srcOrd="0" destOrd="0" presId="urn:microsoft.com/office/officeart/2005/8/layout/bProcess4"/>
    <dgm:cxn modelId="{14EB9823-6096-44E9-AB35-B89C28E4DC79}" type="presOf" srcId="{17168001-C632-4D9B-B3EE-048237CD9A13}" destId="{4038A9D8-B18B-47E8-A1D9-38CA80B73219}" srcOrd="0" destOrd="0" presId="urn:microsoft.com/office/officeart/2005/8/layout/bProcess4"/>
    <dgm:cxn modelId="{2D2234D5-4006-4C39-9009-8C74AD81A283}" type="presOf" srcId="{4358E779-7D78-466B-B799-23072154B201}" destId="{C78F4462-66F0-4BBB-B5BE-43548A53ECC8}" srcOrd="0" destOrd="0" presId="urn:microsoft.com/office/officeart/2005/8/layout/bProcess4"/>
    <dgm:cxn modelId="{2026B414-E0EE-43C1-B7BC-667D7B7A7466}" type="presOf" srcId="{508E4EFE-44DD-419F-B872-5483E71020C6}" destId="{CAB55051-D7D6-43E2-A971-7614D24E63BD}" srcOrd="0" destOrd="0" presId="urn:microsoft.com/office/officeart/2005/8/layout/bProcess4"/>
    <dgm:cxn modelId="{86BE085F-F585-40A0-96E4-6DC6A9E67182}" type="presOf" srcId="{D6C13338-8536-4D10-84C9-BC17CCCA6994}" destId="{2BB4122B-B858-476E-B514-1C596CB09980}" srcOrd="0" destOrd="0" presId="urn:microsoft.com/office/officeart/2005/8/layout/bProcess4"/>
    <dgm:cxn modelId="{DFA8A090-5211-4905-9B82-6FA3934DB736}" type="presOf" srcId="{C25F8276-4FB0-44BA-9341-92551A963C12}" destId="{B0C473F0-4275-4BE9-BA87-8F395C873DD8}" srcOrd="0" destOrd="0" presId="urn:microsoft.com/office/officeart/2005/8/layout/bProcess4"/>
    <dgm:cxn modelId="{9F3017C1-6F0B-4225-8F9D-0F593E753A90}" srcId="{4358E779-7D78-466B-B799-23072154B201}" destId="{F2DF0BC1-CA6A-4067-9BF2-48979EE494CE}" srcOrd="0" destOrd="0" parTransId="{B12EAA44-B03A-4095-9A46-4AD094E0175E}" sibTransId="{C0877E2D-A274-4A05-9146-4098C0B9895E}"/>
    <dgm:cxn modelId="{982874DF-8490-4B3A-943C-703A33AABC61}" type="presOf" srcId="{EB0662A1-14F5-4952-BD3E-B0186242A2C0}" destId="{970FFCA9-5E75-4A23-AA29-2633758B9811}" srcOrd="0" destOrd="0" presId="urn:microsoft.com/office/officeart/2005/8/layout/bProcess4"/>
    <dgm:cxn modelId="{F7BC7CDD-FDE5-4112-8F8C-5201E2354677}" srcId="{4358E779-7D78-466B-B799-23072154B201}" destId="{508E4EFE-44DD-419F-B872-5483E71020C6}" srcOrd="6" destOrd="0" parTransId="{56F3655D-0A04-47F2-974C-1F498B54036B}" sibTransId="{AA00EB2A-58AE-45E3-A917-136344E763B5}"/>
    <dgm:cxn modelId="{6116CBA8-0DFD-44BC-88E8-37C875CDDF97}" type="presOf" srcId="{6CBEFCC4-1EA4-42F9-9FF8-58CEA6F6A821}" destId="{0D652971-7DE8-4DCB-AAC2-81E2888EB242}" srcOrd="0" destOrd="0" presId="urn:microsoft.com/office/officeart/2005/8/layout/bProcess4"/>
    <dgm:cxn modelId="{1E2FEB2D-88B5-404F-B77E-E43D6EB8433D}" type="presOf" srcId="{EF3F9A8C-1F4E-4D31-9BB8-BD12A68AD4FE}" destId="{BA546BE8-5881-4E0E-8CA8-4480B04996A6}" srcOrd="0" destOrd="0" presId="urn:microsoft.com/office/officeart/2005/8/layout/bProcess4"/>
    <dgm:cxn modelId="{89896D11-283D-42EB-85DB-574CDF7A6B87}" type="presOf" srcId="{F2DF0BC1-CA6A-4067-9BF2-48979EE494CE}" destId="{3EB575CE-4F8D-4B3A-AE6A-0D4C9AE09733}" srcOrd="0" destOrd="0" presId="urn:microsoft.com/office/officeart/2005/8/layout/bProcess4"/>
    <dgm:cxn modelId="{612AD1A7-2CD5-4F78-AF68-5163309C1762}" type="presOf" srcId="{EAB207A7-48B5-4E30-A3B6-A26512C21D83}" destId="{C96DBB64-485D-4237-8C9F-B5D9B0494859}" srcOrd="0" destOrd="0" presId="urn:microsoft.com/office/officeart/2005/8/layout/bProcess4"/>
    <dgm:cxn modelId="{8F4A80CD-9DC1-448D-BD2F-940CB9D245BE}" type="presOf" srcId="{5C688A50-015D-4CE3-8079-D02A0AD8DDBD}" destId="{DFB4C2EC-8ECF-4AFA-84F3-436C5239087F}" srcOrd="0" destOrd="0" presId="urn:microsoft.com/office/officeart/2005/8/layout/bProcess4"/>
    <dgm:cxn modelId="{9C029024-8823-4378-80C8-F3826C8D37FD}" type="presOf" srcId="{485AF5E6-42B6-4EEE-906D-1B851B8C1549}" destId="{CBD2853C-997E-47AA-ADC4-E5C2436ABE4F}" srcOrd="0" destOrd="0" presId="urn:microsoft.com/office/officeart/2005/8/layout/bProcess4"/>
    <dgm:cxn modelId="{54CBB683-7CA4-469E-BA77-7ED8F94A6E76}" type="presParOf" srcId="{C78F4462-66F0-4BBB-B5BE-43548A53ECC8}" destId="{F237D238-9F35-4588-9908-B4B6C0009770}" srcOrd="0" destOrd="0" presId="urn:microsoft.com/office/officeart/2005/8/layout/bProcess4"/>
    <dgm:cxn modelId="{A78A864A-9A44-4D4F-81D6-55D6C325744F}" type="presParOf" srcId="{F237D238-9F35-4588-9908-B4B6C0009770}" destId="{2D5C668A-C5CD-4A71-8322-DBB476DE60B8}" srcOrd="0" destOrd="0" presId="urn:microsoft.com/office/officeart/2005/8/layout/bProcess4"/>
    <dgm:cxn modelId="{6EC77A42-C5CE-4D9F-BBA1-E9FE33F50D2E}" type="presParOf" srcId="{F237D238-9F35-4588-9908-B4B6C0009770}" destId="{3EB575CE-4F8D-4B3A-AE6A-0D4C9AE09733}" srcOrd="1" destOrd="0" presId="urn:microsoft.com/office/officeart/2005/8/layout/bProcess4"/>
    <dgm:cxn modelId="{05DFD2CA-BD10-489B-9068-76D7DCC8E414}" type="presParOf" srcId="{C78F4462-66F0-4BBB-B5BE-43548A53ECC8}" destId="{F1F09B65-3E00-4AC9-9276-55C1DBFB0976}" srcOrd="1" destOrd="0" presId="urn:microsoft.com/office/officeart/2005/8/layout/bProcess4"/>
    <dgm:cxn modelId="{AF559A9E-6640-4AFF-AC60-966F7C7B9DEB}" type="presParOf" srcId="{C78F4462-66F0-4BBB-B5BE-43548A53ECC8}" destId="{544E8F94-1305-45BA-BC50-276969C5B7C0}" srcOrd="2" destOrd="0" presId="urn:microsoft.com/office/officeart/2005/8/layout/bProcess4"/>
    <dgm:cxn modelId="{46C8F5B9-0FE2-4DEF-A1BB-98FAC2356281}" type="presParOf" srcId="{544E8F94-1305-45BA-BC50-276969C5B7C0}" destId="{D4A84748-A0C3-4F36-8DAA-7F0FA07CFFB9}" srcOrd="0" destOrd="0" presId="urn:microsoft.com/office/officeart/2005/8/layout/bProcess4"/>
    <dgm:cxn modelId="{D6E59F3B-116B-45AB-B3F1-102230862C74}" type="presParOf" srcId="{544E8F94-1305-45BA-BC50-276969C5B7C0}" destId="{DFB4C2EC-8ECF-4AFA-84F3-436C5239087F}" srcOrd="1" destOrd="0" presId="urn:microsoft.com/office/officeart/2005/8/layout/bProcess4"/>
    <dgm:cxn modelId="{9244C19B-483F-49E9-B887-7910AB3F0DDD}" type="presParOf" srcId="{C78F4462-66F0-4BBB-B5BE-43548A53ECC8}" destId="{BA546BE8-5881-4E0E-8CA8-4480B04996A6}" srcOrd="3" destOrd="0" presId="urn:microsoft.com/office/officeart/2005/8/layout/bProcess4"/>
    <dgm:cxn modelId="{B76108A3-1BF9-41AE-99BB-9A70135FD1F0}" type="presParOf" srcId="{C78F4462-66F0-4BBB-B5BE-43548A53ECC8}" destId="{B2DE3C81-8EF4-4CC5-838E-45B408F32468}" srcOrd="4" destOrd="0" presId="urn:microsoft.com/office/officeart/2005/8/layout/bProcess4"/>
    <dgm:cxn modelId="{B2CDFF87-0827-4981-B741-2184B681F83D}" type="presParOf" srcId="{B2DE3C81-8EF4-4CC5-838E-45B408F32468}" destId="{7FC82454-5135-429D-9FAD-A4ED21894A65}" srcOrd="0" destOrd="0" presId="urn:microsoft.com/office/officeart/2005/8/layout/bProcess4"/>
    <dgm:cxn modelId="{55F950AB-6B64-48C0-8E64-D93C40B770A9}" type="presParOf" srcId="{B2DE3C81-8EF4-4CC5-838E-45B408F32468}" destId="{2BB4122B-B858-476E-B514-1C596CB09980}" srcOrd="1" destOrd="0" presId="urn:microsoft.com/office/officeart/2005/8/layout/bProcess4"/>
    <dgm:cxn modelId="{19918B12-1F25-41A7-8EBB-8C2BAE2C771F}" type="presParOf" srcId="{C78F4462-66F0-4BBB-B5BE-43548A53ECC8}" destId="{9E5A55DC-C659-40A1-9E60-2FAD4EDAB882}" srcOrd="5" destOrd="0" presId="urn:microsoft.com/office/officeart/2005/8/layout/bProcess4"/>
    <dgm:cxn modelId="{E9252501-D307-4177-A8B0-AA51258ACED0}" type="presParOf" srcId="{C78F4462-66F0-4BBB-B5BE-43548A53ECC8}" destId="{BA1B4E06-C87C-4ECE-8AE4-61ED6AB15CF1}" srcOrd="6" destOrd="0" presId="urn:microsoft.com/office/officeart/2005/8/layout/bProcess4"/>
    <dgm:cxn modelId="{B54886D4-64DD-477D-B20F-EAD00C005D6C}" type="presParOf" srcId="{BA1B4E06-C87C-4ECE-8AE4-61ED6AB15CF1}" destId="{928050B7-B489-4132-9C55-4E01DD6240A8}" srcOrd="0" destOrd="0" presId="urn:microsoft.com/office/officeart/2005/8/layout/bProcess4"/>
    <dgm:cxn modelId="{CF2B4FAC-63DD-4DFA-A04A-9FE899DEE108}" type="presParOf" srcId="{BA1B4E06-C87C-4ECE-8AE4-61ED6AB15CF1}" destId="{4038A9D8-B18B-47E8-A1D9-38CA80B73219}" srcOrd="1" destOrd="0" presId="urn:microsoft.com/office/officeart/2005/8/layout/bProcess4"/>
    <dgm:cxn modelId="{7D06F1B5-A85F-4F09-BA8C-5DDA0CD62B8A}" type="presParOf" srcId="{C78F4462-66F0-4BBB-B5BE-43548A53ECC8}" destId="{0D652971-7DE8-4DCB-AAC2-81E2888EB242}" srcOrd="7" destOrd="0" presId="urn:microsoft.com/office/officeart/2005/8/layout/bProcess4"/>
    <dgm:cxn modelId="{99AF08B9-C185-44D2-8273-F9EC78936FF5}" type="presParOf" srcId="{C78F4462-66F0-4BBB-B5BE-43548A53ECC8}" destId="{7148B905-C69A-4334-B528-CC319E2E62F1}" srcOrd="8" destOrd="0" presId="urn:microsoft.com/office/officeart/2005/8/layout/bProcess4"/>
    <dgm:cxn modelId="{42354D49-307B-45E2-B8AF-3D2390BBF683}" type="presParOf" srcId="{7148B905-C69A-4334-B528-CC319E2E62F1}" destId="{535F729B-AC95-44AE-B345-BE1C1DD1DE26}" srcOrd="0" destOrd="0" presId="urn:microsoft.com/office/officeart/2005/8/layout/bProcess4"/>
    <dgm:cxn modelId="{1DB1E4FD-C103-4499-BA6F-72591B7D02FE}" type="presParOf" srcId="{7148B905-C69A-4334-B528-CC319E2E62F1}" destId="{46B86431-9BC8-41C2-B1D2-8AE2425017B5}" srcOrd="1" destOrd="0" presId="urn:microsoft.com/office/officeart/2005/8/layout/bProcess4"/>
    <dgm:cxn modelId="{A58B42EB-AA43-4B05-9243-35928910EB37}" type="presParOf" srcId="{C78F4462-66F0-4BBB-B5BE-43548A53ECC8}" destId="{B0C473F0-4275-4BE9-BA87-8F395C873DD8}" srcOrd="9" destOrd="0" presId="urn:microsoft.com/office/officeart/2005/8/layout/bProcess4"/>
    <dgm:cxn modelId="{D7E03510-258F-46A8-B0ED-6D05789997BA}" type="presParOf" srcId="{C78F4462-66F0-4BBB-B5BE-43548A53ECC8}" destId="{FD7FF810-6D2E-4D41-8B89-9AD77CFDB53A}" srcOrd="10" destOrd="0" presId="urn:microsoft.com/office/officeart/2005/8/layout/bProcess4"/>
    <dgm:cxn modelId="{2366E56A-7C01-48DD-9332-EB910958F02A}" type="presParOf" srcId="{FD7FF810-6D2E-4D41-8B89-9AD77CFDB53A}" destId="{1AA30E83-7A75-4370-8DD7-212819544FD3}" srcOrd="0" destOrd="0" presId="urn:microsoft.com/office/officeart/2005/8/layout/bProcess4"/>
    <dgm:cxn modelId="{2C9E2E80-1AB2-4B59-AA1F-48E54D4106C3}" type="presParOf" srcId="{FD7FF810-6D2E-4D41-8B89-9AD77CFDB53A}" destId="{CBD2853C-997E-47AA-ADC4-E5C2436ABE4F}" srcOrd="1" destOrd="0" presId="urn:microsoft.com/office/officeart/2005/8/layout/bProcess4"/>
    <dgm:cxn modelId="{44BAA429-8D66-4F3E-B265-411981F6ADC9}" type="presParOf" srcId="{C78F4462-66F0-4BBB-B5BE-43548A53ECC8}" destId="{C872D678-9E9B-42F3-8738-FB38F4955745}" srcOrd="11" destOrd="0" presId="urn:microsoft.com/office/officeart/2005/8/layout/bProcess4"/>
    <dgm:cxn modelId="{9055B8F0-DC0B-486E-B8F9-8C1AB23333D2}" type="presParOf" srcId="{C78F4462-66F0-4BBB-B5BE-43548A53ECC8}" destId="{8A00E194-0443-45BA-AA3D-4D19B2B8AF03}" srcOrd="12" destOrd="0" presId="urn:microsoft.com/office/officeart/2005/8/layout/bProcess4"/>
    <dgm:cxn modelId="{DDCE1429-7AD8-4FB2-B8DE-837D2285F259}" type="presParOf" srcId="{8A00E194-0443-45BA-AA3D-4D19B2B8AF03}" destId="{1B210302-6172-42B0-A2E3-A54EB2EB622C}" srcOrd="0" destOrd="0" presId="urn:microsoft.com/office/officeart/2005/8/layout/bProcess4"/>
    <dgm:cxn modelId="{5F02F1F0-2292-49EC-B278-417C68C7F009}" type="presParOf" srcId="{8A00E194-0443-45BA-AA3D-4D19B2B8AF03}" destId="{CAB55051-D7D6-43E2-A971-7614D24E63BD}" srcOrd="1" destOrd="0" presId="urn:microsoft.com/office/officeart/2005/8/layout/bProcess4"/>
    <dgm:cxn modelId="{C9D9FAB4-AAE3-46DD-A541-AA3418AB9986}" type="presParOf" srcId="{C78F4462-66F0-4BBB-B5BE-43548A53ECC8}" destId="{DDE2E7ED-9C55-43E5-B60D-49DCFF5726EF}" srcOrd="13" destOrd="0" presId="urn:microsoft.com/office/officeart/2005/8/layout/bProcess4"/>
    <dgm:cxn modelId="{17DA0149-9476-488D-A47E-C81F368B2618}" type="presParOf" srcId="{C78F4462-66F0-4BBB-B5BE-43548A53ECC8}" destId="{40FDCFB7-DB25-4C43-B2D7-80ADE50D9F9A}" srcOrd="14" destOrd="0" presId="urn:microsoft.com/office/officeart/2005/8/layout/bProcess4"/>
    <dgm:cxn modelId="{527F2B58-625E-4D8A-860D-35EE270BD472}" type="presParOf" srcId="{40FDCFB7-DB25-4C43-B2D7-80ADE50D9F9A}" destId="{B3062CE5-F459-4859-961F-6D8DE5E6F400}" srcOrd="0" destOrd="0" presId="urn:microsoft.com/office/officeart/2005/8/layout/bProcess4"/>
    <dgm:cxn modelId="{95F36AA8-8E17-45B3-B24B-9F541B36F02B}" type="presParOf" srcId="{40FDCFB7-DB25-4C43-B2D7-80ADE50D9F9A}" destId="{970FFCA9-5E75-4A23-AA29-2633758B9811}" srcOrd="1" destOrd="0" presId="urn:microsoft.com/office/officeart/2005/8/layout/bProcess4"/>
    <dgm:cxn modelId="{AD6C3D9C-73FC-4785-9011-4DF10E1FD643}" type="presParOf" srcId="{C78F4462-66F0-4BBB-B5BE-43548A53ECC8}" destId="{46F62933-36F4-4CBF-A70D-D92E8896B2D8}" srcOrd="15" destOrd="0" presId="urn:microsoft.com/office/officeart/2005/8/layout/bProcess4"/>
    <dgm:cxn modelId="{68041F95-692D-4F9F-ADD5-3E1FA470ECDF}" type="presParOf" srcId="{C78F4462-66F0-4BBB-B5BE-43548A53ECC8}" destId="{B3208169-37F4-413E-84B4-598725FB1E69}" srcOrd="16" destOrd="0" presId="urn:microsoft.com/office/officeart/2005/8/layout/bProcess4"/>
    <dgm:cxn modelId="{57E476B2-8FB6-4978-AF99-2B65D59AD8C1}" type="presParOf" srcId="{B3208169-37F4-413E-84B4-598725FB1E69}" destId="{80FD7292-9531-431A-A3C1-75D8222C3D1B}" srcOrd="0" destOrd="0" presId="urn:microsoft.com/office/officeart/2005/8/layout/bProcess4"/>
    <dgm:cxn modelId="{CDA17BC2-D22C-47D4-8305-7FB429D2B618}" type="presParOf" srcId="{B3208169-37F4-413E-84B4-598725FB1E69}" destId="{C96DBB64-485D-4237-8C9F-B5D9B0494859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BB15180-DD8A-43BD-AA37-3D1D8863231E}" type="doc">
      <dgm:prSet loTypeId="urn:microsoft.com/office/officeart/2005/8/layout/bProcess4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6990DD0C-FA10-4793-9223-B89662B3E117}">
      <dgm:prSet phldrT="[Texto]"/>
      <dgm:spPr/>
      <dgm:t>
        <a:bodyPr/>
        <a:lstStyle/>
        <a:p>
          <a:r>
            <a:rPr lang="es-EC" dirty="0" smtClean="0"/>
            <a:t>Firma 12 de diciembre 2014</a:t>
          </a:r>
          <a:endParaRPr lang="es-EC" dirty="0"/>
        </a:p>
      </dgm:t>
    </dgm:pt>
    <dgm:pt modelId="{DD3110C8-8EB5-4A8A-A3A5-882FB9F06115}" type="parTrans" cxnId="{189EB0C3-7ED6-4561-A9E6-B0843ED65C9E}">
      <dgm:prSet/>
      <dgm:spPr/>
      <dgm:t>
        <a:bodyPr/>
        <a:lstStyle/>
        <a:p>
          <a:endParaRPr lang="es-EC"/>
        </a:p>
      </dgm:t>
    </dgm:pt>
    <dgm:pt modelId="{31F2F2EF-AA08-4210-881C-F18897640918}" type="sibTrans" cxnId="{189EB0C3-7ED6-4561-A9E6-B0843ED65C9E}">
      <dgm:prSet/>
      <dgm:spPr/>
      <dgm:t>
        <a:bodyPr/>
        <a:lstStyle/>
        <a:p>
          <a:endParaRPr lang="es-EC"/>
        </a:p>
      </dgm:t>
    </dgm:pt>
    <dgm:pt modelId="{AB199407-DEA5-41D7-B6E3-C2D024170934}">
      <dgm:prSet phldrT="[Texto]"/>
      <dgm:spPr/>
      <dgm:t>
        <a:bodyPr/>
        <a:lstStyle/>
        <a:p>
          <a:r>
            <a:rPr lang="es-EC" dirty="0" smtClean="0"/>
            <a:t>Entra en vigencia el 01 de enero del 2017</a:t>
          </a:r>
          <a:endParaRPr lang="es-EC" dirty="0"/>
        </a:p>
      </dgm:t>
    </dgm:pt>
    <dgm:pt modelId="{8186C17C-4C85-47CB-9BD7-F23FC9B201D9}" type="parTrans" cxnId="{95393C59-CA40-4EFB-962F-0B6ACB3A906E}">
      <dgm:prSet/>
      <dgm:spPr/>
      <dgm:t>
        <a:bodyPr/>
        <a:lstStyle/>
        <a:p>
          <a:endParaRPr lang="es-EC"/>
        </a:p>
      </dgm:t>
    </dgm:pt>
    <dgm:pt modelId="{1A8F9027-AB1C-4253-8966-FC6B86E5A331}" type="sibTrans" cxnId="{95393C59-CA40-4EFB-962F-0B6ACB3A906E}">
      <dgm:prSet/>
      <dgm:spPr/>
      <dgm:t>
        <a:bodyPr/>
        <a:lstStyle/>
        <a:p>
          <a:endParaRPr lang="es-EC"/>
        </a:p>
      </dgm:t>
    </dgm:pt>
    <dgm:pt modelId="{FC17AA17-87D2-4AA0-B94F-2C07C0FDA6F1}">
      <dgm:prSet phldrT="[Texto]"/>
      <dgm:spPr/>
      <dgm:t>
        <a:bodyPr/>
        <a:lstStyle/>
        <a:p>
          <a:r>
            <a:rPr lang="es-EC" dirty="0" smtClean="0"/>
            <a:t>Reemplaza al SGP+</a:t>
          </a:r>
          <a:endParaRPr lang="es-EC" dirty="0"/>
        </a:p>
      </dgm:t>
    </dgm:pt>
    <dgm:pt modelId="{28564153-673A-4A28-A1CD-11A20C6A2859}" type="parTrans" cxnId="{1781154A-1222-4D1A-9B88-01CDF81891F6}">
      <dgm:prSet/>
      <dgm:spPr/>
      <dgm:t>
        <a:bodyPr/>
        <a:lstStyle/>
        <a:p>
          <a:endParaRPr lang="es-EC"/>
        </a:p>
      </dgm:t>
    </dgm:pt>
    <dgm:pt modelId="{D3E52D9E-4662-4356-BA07-B7D252062046}" type="sibTrans" cxnId="{1781154A-1222-4D1A-9B88-01CDF81891F6}">
      <dgm:prSet/>
      <dgm:spPr/>
      <dgm:t>
        <a:bodyPr/>
        <a:lstStyle/>
        <a:p>
          <a:endParaRPr lang="es-EC"/>
        </a:p>
      </dgm:t>
    </dgm:pt>
    <dgm:pt modelId="{F7C9890C-350A-4871-9EB3-7A98C3E4EA0D}">
      <dgm:prSet phldrT="[Texto]"/>
      <dgm:spPr/>
      <dgm:t>
        <a:bodyPr/>
        <a:lstStyle/>
        <a:p>
          <a:r>
            <a:rPr lang="es-EC" dirty="0" smtClean="0"/>
            <a:t>Beneficia a productos ecuatorianos</a:t>
          </a:r>
          <a:endParaRPr lang="es-EC" dirty="0"/>
        </a:p>
      </dgm:t>
    </dgm:pt>
    <dgm:pt modelId="{6F960488-93CF-41A9-8756-D60F94069CB2}" type="parTrans" cxnId="{73954E26-F073-47CE-A585-5C3AD20832B0}">
      <dgm:prSet/>
      <dgm:spPr/>
      <dgm:t>
        <a:bodyPr/>
        <a:lstStyle/>
        <a:p>
          <a:endParaRPr lang="es-EC"/>
        </a:p>
      </dgm:t>
    </dgm:pt>
    <dgm:pt modelId="{32B65507-6163-4B5C-AF71-31E8D4171628}" type="sibTrans" cxnId="{73954E26-F073-47CE-A585-5C3AD20832B0}">
      <dgm:prSet/>
      <dgm:spPr/>
      <dgm:t>
        <a:bodyPr/>
        <a:lstStyle/>
        <a:p>
          <a:endParaRPr lang="es-EC"/>
        </a:p>
      </dgm:t>
    </dgm:pt>
    <dgm:pt modelId="{99C821A1-8E0C-43EC-BC7F-3B7050BB49D2}">
      <dgm:prSet phldrT="[Texto]"/>
      <dgm:spPr/>
      <dgm:t>
        <a:bodyPr/>
        <a:lstStyle/>
        <a:p>
          <a:r>
            <a:rPr lang="es-EC" dirty="0" smtClean="0"/>
            <a:t>Socios comerciales importantes</a:t>
          </a:r>
          <a:endParaRPr lang="es-EC" dirty="0"/>
        </a:p>
      </dgm:t>
    </dgm:pt>
    <dgm:pt modelId="{8B44A490-E392-4A98-8DB7-55A0D3077461}" type="parTrans" cxnId="{F9486562-61F7-4476-A9B7-1985310DDADF}">
      <dgm:prSet/>
      <dgm:spPr/>
      <dgm:t>
        <a:bodyPr/>
        <a:lstStyle/>
        <a:p>
          <a:endParaRPr lang="es-EC"/>
        </a:p>
      </dgm:t>
    </dgm:pt>
    <dgm:pt modelId="{40F2B6A9-D7EB-4ABD-AE33-9805B6485834}" type="sibTrans" cxnId="{F9486562-61F7-4476-A9B7-1985310DDADF}">
      <dgm:prSet/>
      <dgm:spPr/>
      <dgm:t>
        <a:bodyPr/>
        <a:lstStyle/>
        <a:p>
          <a:endParaRPr lang="es-EC"/>
        </a:p>
      </dgm:t>
    </dgm:pt>
    <dgm:pt modelId="{1505F46B-4C79-44AA-BCDD-80A822E28106}">
      <dgm:prSet phldrT="[Texto]"/>
      <dgm:spPr/>
      <dgm:t>
        <a:bodyPr/>
        <a:lstStyle/>
        <a:p>
          <a:r>
            <a:rPr lang="es-EC" dirty="0" smtClean="0"/>
            <a:t>Exporta camarón, atún, bananos, rosas</a:t>
          </a:r>
          <a:endParaRPr lang="es-EC" dirty="0"/>
        </a:p>
      </dgm:t>
    </dgm:pt>
    <dgm:pt modelId="{58482C5F-5E2E-4A2A-BBB1-2FFB018DAA37}" type="parTrans" cxnId="{25319829-FDA9-4758-9025-58B408201F08}">
      <dgm:prSet/>
      <dgm:spPr/>
      <dgm:t>
        <a:bodyPr/>
        <a:lstStyle/>
        <a:p>
          <a:endParaRPr lang="es-EC"/>
        </a:p>
      </dgm:t>
    </dgm:pt>
    <dgm:pt modelId="{41E639CB-B462-4DC1-ACA2-11FC78129363}" type="sibTrans" cxnId="{25319829-FDA9-4758-9025-58B408201F08}">
      <dgm:prSet/>
      <dgm:spPr/>
      <dgm:t>
        <a:bodyPr/>
        <a:lstStyle/>
        <a:p>
          <a:endParaRPr lang="es-EC"/>
        </a:p>
      </dgm:t>
    </dgm:pt>
    <dgm:pt modelId="{3DAFE9CB-E0F0-4BAA-A81F-680C9878E054}">
      <dgm:prSet phldrT="[Texto]"/>
      <dgm:spPr/>
      <dgm:t>
        <a:bodyPr/>
        <a:lstStyle/>
        <a:p>
          <a:r>
            <a:rPr lang="es-EC" dirty="0" smtClean="0"/>
            <a:t>Importa productos farmacéuticos, médicos, vehículos y licores</a:t>
          </a:r>
          <a:endParaRPr lang="es-EC" dirty="0"/>
        </a:p>
      </dgm:t>
    </dgm:pt>
    <dgm:pt modelId="{AF337DE6-1FEF-43EF-A460-651FF574E419}" type="parTrans" cxnId="{57785B1C-F775-4EC2-81E8-1D33D7A7FDF4}">
      <dgm:prSet/>
      <dgm:spPr/>
      <dgm:t>
        <a:bodyPr/>
        <a:lstStyle/>
        <a:p>
          <a:endParaRPr lang="es-EC"/>
        </a:p>
      </dgm:t>
    </dgm:pt>
    <dgm:pt modelId="{51461B47-7821-42C5-87E4-9FC3E94AE7B6}" type="sibTrans" cxnId="{57785B1C-F775-4EC2-81E8-1D33D7A7FDF4}">
      <dgm:prSet/>
      <dgm:spPr/>
      <dgm:t>
        <a:bodyPr/>
        <a:lstStyle/>
        <a:p>
          <a:endParaRPr lang="es-EC"/>
        </a:p>
      </dgm:t>
    </dgm:pt>
    <dgm:pt modelId="{D6534120-E44E-42EF-A73C-A04EFBD3CD1C}">
      <dgm:prSet phldrT="[Texto]"/>
      <dgm:spPr/>
      <dgm:t>
        <a:bodyPr/>
        <a:lstStyle/>
        <a:p>
          <a:r>
            <a:rPr lang="es-EC" dirty="0" smtClean="0"/>
            <a:t>Arancel 0% a productos ecuatorianos </a:t>
          </a:r>
          <a:endParaRPr lang="es-EC" dirty="0"/>
        </a:p>
      </dgm:t>
    </dgm:pt>
    <dgm:pt modelId="{5C36D5A8-665B-4226-AD4F-8528966A108C}" type="parTrans" cxnId="{08300A43-73BB-41CC-94CD-C0DC4F188D95}">
      <dgm:prSet/>
      <dgm:spPr/>
      <dgm:t>
        <a:bodyPr/>
        <a:lstStyle/>
        <a:p>
          <a:endParaRPr lang="es-EC"/>
        </a:p>
      </dgm:t>
    </dgm:pt>
    <dgm:pt modelId="{3BDF11CD-2450-4FE9-B3FC-ABA0D3F30956}" type="sibTrans" cxnId="{08300A43-73BB-41CC-94CD-C0DC4F188D95}">
      <dgm:prSet/>
      <dgm:spPr/>
      <dgm:t>
        <a:bodyPr/>
        <a:lstStyle/>
        <a:p>
          <a:endParaRPr lang="es-EC"/>
        </a:p>
      </dgm:t>
    </dgm:pt>
    <dgm:pt modelId="{D6C31213-4E5A-4C50-A18E-ADE50C674E14}" type="pres">
      <dgm:prSet presAssocID="{7BB15180-DD8A-43BD-AA37-3D1D8863231E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EC"/>
        </a:p>
      </dgm:t>
    </dgm:pt>
    <dgm:pt modelId="{5F56B6D0-7C4D-4AEA-9F51-4CCCC9FBF4D4}" type="pres">
      <dgm:prSet presAssocID="{6990DD0C-FA10-4793-9223-B89662B3E117}" presName="compNode" presStyleCnt="0"/>
      <dgm:spPr/>
    </dgm:pt>
    <dgm:pt modelId="{6F35DB37-0665-4079-90A0-9A5145A25D31}" type="pres">
      <dgm:prSet presAssocID="{6990DD0C-FA10-4793-9223-B89662B3E117}" presName="dummyConnPt" presStyleCnt="0"/>
      <dgm:spPr/>
    </dgm:pt>
    <dgm:pt modelId="{7FFDE7D9-23B4-43FA-8F9C-A1D93AC1740A}" type="pres">
      <dgm:prSet presAssocID="{6990DD0C-FA10-4793-9223-B89662B3E117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02B13EE-301D-4BA7-846B-59BCA1C18839}" type="pres">
      <dgm:prSet presAssocID="{31F2F2EF-AA08-4210-881C-F18897640918}" presName="sibTrans" presStyleLbl="bgSibTrans2D1" presStyleIdx="0" presStyleCnt="7"/>
      <dgm:spPr/>
      <dgm:t>
        <a:bodyPr/>
        <a:lstStyle/>
        <a:p>
          <a:endParaRPr lang="es-EC"/>
        </a:p>
      </dgm:t>
    </dgm:pt>
    <dgm:pt modelId="{4E3C80F5-3C1E-47B6-A3ED-09633C215E17}" type="pres">
      <dgm:prSet presAssocID="{AB199407-DEA5-41D7-B6E3-C2D024170934}" presName="compNode" presStyleCnt="0"/>
      <dgm:spPr/>
    </dgm:pt>
    <dgm:pt modelId="{E05FB146-1F2D-4958-BFD8-90029B1CA17D}" type="pres">
      <dgm:prSet presAssocID="{AB199407-DEA5-41D7-B6E3-C2D024170934}" presName="dummyConnPt" presStyleCnt="0"/>
      <dgm:spPr/>
    </dgm:pt>
    <dgm:pt modelId="{409D92DB-330C-4C60-9027-B8BEE7442E36}" type="pres">
      <dgm:prSet presAssocID="{AB199407-DEA5-41D7-B6E3-C2D024170934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78C43A3-A3F8-46D3-81E7-784B6C1984C1}" type="pres">
      <dgm:prSet presAssocID="{1A8F9027-AB1C-4253-8966-FC6B86E5A331}" presName="sibTrans" presStyleLbl="bgSibTrans2D1" presStyleIdx="1" presStyleCnt="7"/>
      <dgm:spPr/>
      <dgm:t>
        <a:bodyPr/>
        <a:lstStyle/>
        <a:p>
          <a:endParaRPr lang="es-EC"/>
        </a:p>
      </dgm:t>
    </dgm:pt>
    <dgm:pt modelId="{777A2439-2B1C-468E-8E38-3062F5E8F65A}" type="pres">
      <dgm:prSet presAssocID="{FC17AA17-87D2-4AA0-B94F-2C07C0FDA6F1}" presName="compNode" presStyleCnt="0"/>
      <dgm:spPr/>
    </dgm:pt>
    <dgm:pt modelId="{F7E8D694-041C-410D-BEFC-19C2C732101A}" type="pres">
      <dgm:prSet presAssocID="{FC17AA17-87D2-4AA0-B94F-2C07C0FDA6F1}" presName="dummyConnPt" presStyleCnt="0"/>
      <dgm:spPr/>
    </dgm:pt>
    <dgm:pt modelId="{431C27A5-5C7B-4B7C-A82C-FFFE52E29554}" type="pres">
      <dgm:prSet presAssocID="{FC17AA17-87D2-4AA0-B94F-2C07C0FDA6F1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B01B71B-AFAC-457F-BB83-3D6087E00260}" type="pres">
      <dgm:prSet presAssocID="{D3E52D9E-4662-4356-BA07-B7D252062046}" presName="sibTrans" presStyleLbl="bgSibTrans2D1" presStyleIdx="2" presStyleCnt="7"/>
      <dgm:spPr/>
      <dgm:t>
        <a:bodyPr/>
        <a:lstStyle/>
        <a:p>
          <a:endParaRPr lang="es-EC"/>
        </a:p>
      </dgm:t>
    </dgm:pt>
    <dgm:pt modelId="{98ECECF6-BA1B-460E-884A-0A760C25D8B5}" type="pres">
      <dgm:prSet presAssocID="{F7C9890C-350A-4871-9EB3-7A98C3E4EA0D}" presName="compNode" presStyleCnt="0"/>
      <dgm:spPr/>
    </dgm:pt>
    <dgm:pt modelId="{C9BB4AC2-2B00-43A3-9794-C9893DE592AC}" type="pres">
      <dgm:prSet presAssocID="{F7C9890C-350A-4871-9EB3-7A98C3E4EA0D}" presName="dummyConnPt" presStyleCnt="0"/>
      <dgm:spPr/>
    </dgm:pt>
    <dgm:pt modelId="{D658CDF3-3786-4192-A101-4A4BE705A3C2}" type="pres">
      <dgm:prSet presAssocID="{F7C9890C-350A-4871-9EB3-7A98C3E4EA0D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BD0DEBC-744F-473B-BAE0-7E2A45EC61E1}" type="pres">
      <dgm:prSet presAssocID="{32B65507-6163-4B5C-AF71-31E8D4171628}" presName="sibTrans" presStyleLbl="bgSibTrans2D1" presStyleIdx="3" presStyleCnt="7"/>
      <dgm:spPr/>
      <dgm:t>
        <a:bodyPr/>
        <a:lstStyle/>
        <a:p>
          <a:endParaRPr lang="es-EC"/>
        </a:p>
      </dgm:t>
    </dgm:pt>
    <dgm:pt modelId="{3EF7E420-4139-4DEF-B21F-4C6481E81120}" type="pres">
      <dgm:prSet presAssocID="{99C821A1-8E0C-43EC-BC7F-3B7050BB49D2}" presName="compNode" presStyleCnt="0"/>
      <dgm:spPr/>
    </dgm:pt>
    <dgm:pt modelId="{8B8D975B-7D4E-4000-947D-8375F2931085}" type="pres">
      <dgm:prSet presAssocID="{99C821A1-8E0C-43EC-BC7F-3B7050BB49D2}" presName="dummyConnPt" presStyleCnt="0"/>
      <dgm:spPr/>
    </dgm:pt>
    <dgm:pt modelId="{E6ECC216-D6D3-48FF-A22C-899AFBE6A3FB}" type="pres">
      <dgm:prSet presAssocID="{99C821A1-8E0C-43EC-BC7F-3B7050BB49D2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B8B5A15-386C-4BFB-A978-F9070AF6797B}" type="pres">
      <dgm:prSet presAssocID="{40F2B6A9-D7EB-4ABD-AE33-9805B6485834}" presName="sibTrans" presStyleLbl="bgSibTrans2D1" presStyleIdx="4" presStyleCnt="7"/>
      <dgm:spPr/>
      <dgm:t>
        <a:bodyPr/>
        <a:lstStyle/>
        <a:p>
          <a:endParaRPr lang="es-EC"/>
        </a:p>
      </dgm:t>
    </dgm:pt>
    <dgm:pt modelId="{A8A7B2E9-47DD-491B-AFFD-FA3BD1A56639}" type="pres">
      <dgm:prSet presAssocID="{1505F46B-4C79-44AA-BCDD-80A822E28106}" presName="compNode" presStyleCnt="0"/>
      <dgm:spPr/>
    </dgm:pt>
    <dgm:pt modelId="{6D41DDD1-4063-49D2-8985-716D2EA79FC8}" type="pres">
      <dgm:prSet presAssocID="{1505F46B-4C79-44AA-BCDD-80A822E28106}" presName="dummyConnPt" presStyleCnt="0"/>
      <dgm:spPr/>
    </dgm:pt>
    <dgm:pt modelId="{2569DAD5-9C42-40A5-B051-DB495CB61B24}" type="pres">
      <dgm:prSet presAssocID="{1505F46B-4C79-44AA-BCDD-80A822E28106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3853B8D-2357-4654-BA99-A57B1CA7BD49}" type="pres">
      <dgm:prSet presAssocID="{41E639CB-B462-4DC1-ACA2-11FC78129363}" presName="sibTrans" presStyleLbl="bgSibTrans2D1" presStyleIdx="5" presStyleCnt="7"/>
      <dgm:spPr/>
      <dgm:t>
        <a:bodyPr/>
        <a:lstStyle/>
        <a:p>
          <a:endParaRPr lang="es-EC"/>
        </a:p>
      </dgm:t>
    </dgm:pt>
    <dgm:pt modelId="{B52CBC5E-F022-48D3-B523-46FC3E990D4B}" type="pres">
      <dgm:prSet presAssocID="{3DAFE9CB-E0F0-4BAA-A81F-680C9878E054}" presName="compNode" presStyleCnt="0"/>
      <dgm:spPr/>
    </dgm:pt>
    <dgm:pt modelId="{E25FC3B8-EF78-4584-8B67-FE2F809BB927}" type="pres">
      <dgm:prSet presAssocID="{3DAFE9CB-E0F0-4BAA-A81F-680C9878E054}" presName="dummyConnPt" presStyleCnt="0"/>
      <dgm:spPr/>
    </dgm:pt>
    <dgm:pt modelId="{F59D10CF-A2E9-4F86-AD48-1CE297155416}" type="pres">
      <dgm:prSet presAssocID="{3DAFE9CB-E0F0-4BAA-A81F-680C9878E054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3AF7895-6FD1-45AF-A62B-9195DD7A80C7}" type="pres">
      <dgm:prSet presAssocID="{51461B47-7821-42C5-87E4-9FC3E94AE7B6}" presName="sibTrans" presStyleLbl="bgSibTrans2D1" presStyleIdx="6" presStyleCnt="7"/>
      <dgm:spPr/>
      <dgm:t>
        <a:bodyPr/>
        <a:lstStyle/>
        <a:p>
          <a:endParaRPr lang="es-EC"/>
        </a:p>
      </dgm:t>
    </dgm:pt>
    <dgm:pt modelId="{3C4FF606-C5B7-4AEA-AB30-89DD6AC37554}" type="pres">
      <dgm:prSet presAssocID="{D6534120-E44E-42EF-A73C-A04EFBD3CD1C}" presName="compNode" presStyleCnt="0"/>
      <dgm:spPr/>
    </dgm:pt>
    <dgm:pt modelId="{52D7D214-F9F6-4573-A0EF-363DD3BD1A08}" type="pres">
      <dgm:prSet presAssocID="{D6534120-E44E-42EF-A73C-A04EFBD3CD1C}" presName="dummyConnPt" presStyleCnt="0"/>
      <dgm:spPr/>
    </dgm:pt>
    <dgm:pt modelId="{FEEACB6E-5D89-46E2-A35E-DBA87794D6D9}" type="pres">
      <dgm:prSet presAssocID="{D6534120-E44E-42EF-A73C-A04EFBD3CD1C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781154A-1222-4D1A-9B88-01CDF81891F6}" srcId="{7BB15180-DD8A-43BD-AA37-3D1D8863231E}" destId="{FC17AA17-87D2-4AA0-B94F-2C07C0FDA6F1}" srcOrd="2" destOrd="0" parTransId="{28564153-673A-4A28-A1CD-11A20C6A2859}" sibTransId="{D3E52D9E-4662-4356-BA07-B7D252062046}"/>
    <dgm:cxn modelId="{F9486562-61F7-4476-A9B7-1985310DDADF}" srcId="{7BB15180-DD8A-43BD-AA37-3D1D8863231E}" destId="{99C821A1-8E0C-43EC-BC7F-3B7050BB49D2}" srcOrd="4" destOrd="0" parTransId="{8B44A490-E392-4A98-8DB7-55A0D3077461}" sibTransId="{40F2B6A9-D7EB-4ABD-AE33-9805B6485834}"/>
    <dgm:cxn modelId="{73954E26-F073-47CE-A585-5C3AD20832B0}" srcId="{7BB15180-DD8A-43BD-AA37-3D1D8863231E}" destId="{F7C9890C-350A-4871-9EB3-7A98C3E4EA0D}" srcOrd="3" destOrd="0" parTransId="{6F960488-93CF-41A9-8756-D60F94069CB2}" sibTransId="{32B65507-6163-4B5C-AF71-31E8D4171628}"/>
    <dgm:cxn modelId="{6A68B18B-44FF-4850-9E87-900D40503652}" type="presOf" srcId="{6990DD0C-FA10-4793-9223-B89662B3E117}" destId="{7FFDE7D9-23B4-43FA-8F9C-A1D93AC1740A}" srcOrd="0" destOrd="0" presId="urn:microsoft.com/office/officeart/2005/8/layout/bProcess4"/>
    <dgm:cxn modelId="{6362C8DB-AD1B-437F-A16E-7F738342B1DC}" type="presOf" srcId="{32B65507-6163-4B5C-AF71-31E8D4171628}" destId="{0BD0DEBC-744F-473B-BAE0-7E2A45EC61E1}" srcOrd="0" destOrd="0" presId="urn:microsoft.com/office/officeart/2005/8/layout/bProcess4"/>
    <dgm:cxn modelId="{1C594303-828E-44EC-B9CC-19A890B7AFD6}" type="presOf" srcId="{F7C9890C-350A-4871-9EB3-7A98C3E4EA0D}" destId="{D658CDF3-3786-4192-A101-4A4BE705A3C2}" srcOrd="0" destOrd="0" presId="urn:microsoft.com/office/officeart/2005/8/layout/bProcess4"/>
    <dgm:cxn modelId="{CD6BE953-4E22-47E1-996D-DC5A255263D4}" type="presOf" srcId="{40F2B6A9-D7EB-4ABD-AE33-9805B6485834}" destId="{FB8B5A15-386C-4BFB-A978-F9070AF6797B}" srcOrd="0" destOrd="0" presId="urn:microsoft.com/office/officeart/2005/8/layout/bProcess4"/>
    <dgm:cxn modelId="{548CCFF5-E906-46D7-BF8E-477CBF6B15DA}" type="presOf" srcId="{1A8F9027-AB1C-4253-8966-FC6B86E5A331}" destId="{978C43A3-A3F8-46D3-81E7-784B6C1984C1}" srcOrd="0" destOrd="0" presId="urn:microsoft.com/office/officeart/2005/8/layout/bProcess4"/>
    <dgm:cxn modelId="{EEA0C34F-8085-4C59-A578-BE7C81213976}" type="presOf" srcId="{D3E52D9E-4662-4356-BA07-B7D252062046}" destId="{5B01B71B-AFAC-457F-BB83-3D6087E00260}" srcOrd="0" destOrd="0" presId="urn:microsoft.com/office/officeart/2005/8/layout/bProcess4"/>
    <dgm:cxn modelId="{5A8917E2-44FF-4687-B00D-2BF83B71BFD7}" type="presOf" srcId="{41E639CB-B462-4DC1-ACA2-11FC78129363}" destId="{73853B8D-2357-4654-BA99-A57B1CA7BD49}" srcOrd="0" destOrd="0" presId="urn:microsoft.com/office/officeart/2005/8/layout/bProcess4"/>
    <dgm:cxn modelId="{D66D7AE6-C1AA-4B07-A7B6-7664F69F43FA}" type="presOf" srcId="{1505F46B-4C79-44AA-BCDD-80A822E28106}" destId="{2569DAD5-9C42-40A5-B051-DB495CB61B24}" srcOrd="0" destOrd="0" presId="urn:microsoft.com/office/officeart/2005/8/layout/bProcess4"/>
    <dgm:cxn modelId="{34C88D9E-23F6-4DDF-80F4-46301148C091}" type="presOf" srcId="{99C821A1-8E0C-43EC-BC7F-3B7050BB49D2}" destId="{E6ECC216-D6D3-48FF-A22C-899AFBE6A3FB}" srcOrd="0" destOrd="0" presId="urn:microsoft.com/office/officeart/2005/8/layout/bProcess4"/>
    <dgm:cxn modelId="{08300A43-73BB-41CC-94CD-C0DC4F188D95}" srcId="{7BB15180-DD8A-43BD-AA37-3D1D8863231E}" destId="{D6534120-E44E-42EF-A73C-A04EFBD3CD1C}" srcOrd="7" destOrd="0" parTransId="{5C36D5A8-665B-4226-AD4F-8528966A108C}" sibTransId="{3BDF11CD-2450-4FE9-B3FC-ABA0D3F30956}"/>
    <dgm:cxn modelId="{907D93BC-341D-4480-AE6A-4D714FB8D491}" type="presOf" srcId="{3DAFE9CB-E0F0-4BAA-A81F-680C9878E054}" destId="{F59D10CF-A2E9-4F86-AD48-1CE297155416}" srcOrd="0" destOrd="0" presId="urn:microsoft.com/office/officeart/2005/8/layout/bProcess4"/>
    <dgm:cxn modelId="{189EB0C3-7ED6-4561-A9E6-B0843ED65C9E}" srcId="{7BB15180-DD8A-43BD-AA37-3D1D8863231E}" destId="{6990DD0C-FA10-4793-9223-B89662B3E117}" srcOrd="0" destOrd="0" parTransId="{DD3110C8-8EB5-4A8A-A3A5-882FB9F06115}" sibTransId="{31F2F2EF-AA08-4210-881C-F18897640918}"/>
    <dgm:cxn modelId="{57785B1C-F775-4EC2-81E8-1D33D7A7FDF4}" srcId="{7BB15180-DD8A-43BD-AA37-3D1D8863231E}" destId="{3DAFE9CB-E0F0-4BAA-A81F-680C9878E054}" srcOrd="6" destOrd="0" parTransId="{AF337DE6-1FEF-43EF-A460-651FF574E419}" sibTransId="{51461B47-7821-42C5-87E4-9FC3E94AE7B6}"/>
    <dgm:cxn modelId="{8B50B7CF-B2D0-44B7-90CE-80405237DF7F}" type="presOf" srcId="{FC17AA17-87D2-4AA0-B94F-2C07C0FDA6F1}" destId="{431C27A5-5C7B-4B7C-A82C-FFFE52E29554}" srcOrd="0" destOrd="0" presId="urn:microsoft.com/office/officeart/2005/8/layout/bProcess4"/>
    <dgm:cxn modelId="{95393C59-CA40-4EFB-962F-0B6ACB3A906E}" srcId="{7BB15180-DD8A-43BD-AA37-3D1D8863231E}" destId="{AB199407-DEA5-41D7-B6E3-C2D024170934}" srcOrd="1" destOrd="0" parTransId="{8186C17C-4C85-47CB-9BD7-F23FC9B201D9}" sibTransId="{1A8F9027-AB1C-4253-8966-FC6B86E5A331}"/>
    <dgm:cxn modelId="{D2CC698F-96F6-45BA-A659-1B03E51D4755}" type="presOf" srcId="{AB199407-DEA5-41D7-B6E3-C2D024170934}" destId="{409D92DB-330C-4C60-9027-B8BEE7442E36}" srcOrd="0" destOrd="0" presId="urn:microsoft.com/office/officeart/2005/8/layout/bProcess4"/>
    <dgm:cxn modelId="{F719B20F-56B1-43FD-8AD8-8D8C78469282}" type="presOf" srcId="{51461B47-7821-42C5-87E4-9FC3E94AE7B6}" destId="{03AF7895-6FD1-45AF-A62B-9195DD7A80C7}" srcOrd="0" destOrd="0" presId="urn:microsoft.com/office/officeart/2005/8/layout/bProcess4"/>
    <dgm:cxn modelId="{7B9A0084-1CD8-483B-9E6A-9E4BEA7B0A29}" type="presOf" srcId="{7BB15180-DD8A-43BD-AA37-3D1D8863231E}" destId="{D6C31213-4E5A-4C50-A18E-ADE50C674E14}" srcOrd="0" destOrd="0" presId="urn:microsoft.com/office/officeart/2005/8/layout/bProcess4"/>
    <dgm:cxn modelId="{25319829-FDA9-4758-9025-58B408201F08}" srcId="{7BB15180-DD8A-43BD-AA37-3D1D8863231E}" destId="{1505F46B-4C79-44AA-BCDD-80A822E28106}" srcOrd="5" destOrd="0" parTransId="{58482C5F-5E2E-4A2A-BBB1-2FFB018DAA37}" sibTransId="{41E639CB-B462-4DC1-ACA2-11FC78129363}"/>
    <dgm:cxn modelId="{6EB938F0-A964-43DE-8028-9FC6DFD5B4C5}" type="presOf" srcId="{31F2F2EF-AA08-4210-881C-F18897640918}" destId="{202B13EE-301D-4BA7-846B-59BCA1C18839}" srcOrd="0" destOrd="0" presId="urn:microsoft.com/office/officeart/2005/8/layout/bProcess4"/>
    <dgm:cxn modelId="{B4CAF856-B4A3-4E0E-9F45-8BB8C0E1023F}" type="presOf" srcId="{D6534120-E44E-42EF-A73C-A04EFBD3CD1C}" destId="{FEEACB6E-5D89-46E2-A35E-DBA87794D6D9}" srcOrd="0" destOrd="0" presId="urn:microsoft.com/office/officeart/2005/8/layout/bProcess4"/>
    <dgm:cxn modelId="{0D6C23F2-6EB9-4BBA-A9A2-A11436CE4B9D}" type="presParOf" srcId="{D6C31213-4E5A-4C50-A18E-ADE50C674E14}" destId="{5F56B6D0-7C4D-4AEA-9F51-4CCCC9FBF4D4}" srcOrd="0" destOrd="0" presId="urn:microsoft.com/office/officeart/2005/8/layout/bProcess4"/>
    <dgm:cxn modelId="{74D57239-0AF9-422F-900E-B14CE9024E9F}" type="presParOf" srcId="{5F56B6D0-7C4D-4AEA-9F51-4CCCC9FBF4D4}" destId="{6F35DB37-0665-4079-90A0-9A5145A25D31}" srcOrd="0" destOrd="0" presId="urn:microsoft.com/office/officeart/2005/8/layout/bProcess4"/>
    <dgm:cxn modelId="{002BE9E4-CA1B-42EB-9A6B-8F32F71230F3}" type="presParOf" srcId="{5F56B6D0-7C4D-4AEA-9F51-4CCCC9FBF4D4}" destId="{7FFDE7D9-23B4-43FA-8F9C-A1D93AC1740A}" srcOrd="1" destOrd="0" presId="urn:microsoft.com/office/officeart/2005/8/layout/bProcess4"/>
    <dgm:cxn modelId="{2BF58BFD-7BFF-439D-A88C-7CA48A5B0076}" type="presParOf" srcId="{D6C31213-4E5A-4C50-A18E-ADE50C674E14}" destId="{202B13EE-301D-4BA7-846B-59BCA1C18839}" srcOrd="1" destOrd="0" presId="urn:microsoft.com/office/officeart/2005/8/layout/bProcess4"/>
    <dgm:cxn modelId="{45A8D544-C2AF-44EB-B6BD-F66B85D6DFF0}" type="presParOf" srcId="{D6C31213-4E5A-4C50-A18E-ADE50C674E14}" destId="{4E3C80F5-3C1E-47B6-A3ED-09633C215E17}" srcOrd="2" destOrd="0" presId="urn:microsoft.com/office/officeart/2005/8/layout/bProcess4"/>
    <dgm:cxn modelId="{65393F2D-014E-4BFB-B909-2F72B95F8818}" type="presParOf" srcId="{4E3C80F5-3C1E-47B6-A3ED-09633C215E17}" destId="{E05FB146-1F2D-4958-BFD8-90029B1CA17D}" srcOrd="0" destOrd="0" presId="urn:microsoft.com/office/officeart/2005/8/layout/bProcess4"/>
    <dgm:cxn modelId="{47F4A2AC-9B6D-45CF-88FA-7122EFBC4E91}" type="presParOf" srcId="{4E3C80F5-3C1E-47B6-A3ED-09633C215E17}" destId="{409D92DB-330C-4C60-9027-B8BEE7442E36}" srcOrd="1" destOrd="0" presId="urn:microsoft.com/office/officeart/2005/8/layout/bProcess4"/>
    <dgm:cxn modelId="{D9069186-AA65-43C6-B3FA-2AD1BE1B4861}" type="presParOf" srcId="{D6C31213-4E5A-4C50-A18E-ADE50C674E14}" destId="{978C43A3-A3F8-46D3-81E7-784B6C1984C1}" srcOrd="3" destOrd="0" presId="urn:microsoft.com/office/officeart/2005/8/layout/bProcess4"/>
    <dgm:cxn modelId="{FA3D0B73-31E2-42CC-B953-BC98F9F86943}" type="presParOf" srcId="{D6C31213-4E5A-4C50-A18E-ADE50C674E14}" destId="{777A2439-2B1C-468E-8E38-3062F5E8F65A}" srcOrd="4" destOrd="0" presId="urn:microsoft.com/office/officeart/2005/8/layout/bProcess4"/>
    <dgm:cxn modelId="{06F1936C-670E-4461-BC12-48412750A0B3}" type="presParOf" srcId="{777A2439-2B1C-468E-8E38-3062F5E8F65A}" destId="{F7E8D694-041C-410D-BEFC-19C2C732101A}" srcOrd="0" destOrd="0" presId="urn:microsoft.com/office/officeart/2005/8/layout/bProcess4"/>
    <dgm:cxn modelId="{7228FDA6-659F-4C9A-9A66-7BDDB1F7FA28}" type="presParOf" srcId="{777A2439-2B1C-468E-8E38-3062F5E8F65A}" destId="{431C27A5-5C7B-4B7C-A82C-FFFE52E29554}" srcOrd="1" destOrd="0" presId="urn:microsoft.com/office/officeart/2005/8/layout/bProcess4"/>
    <dgm:cxn modelId="{6FC96948-F584-44F5-BD87-53701023A29B}" type="presParOf" srcId="{D6C31213-4E5A-4C50-A18E-ADE50C674E14}" destId="{5B01B71B-AFAC-457F-BB83-3D6087E00260}" srcOrd="5" destOrd="0" presId="urn:microsoft.com/office/officeart/2005/8/layout/bProcess4"/>
    <dgm:cxn modelId="{B0BF64D8-4BCE-4B13-8DD2-332121F5F889}" type="presParOf" srcId="{D6C31213-4E5A-4C50-A18E-ADE50C674E14}" destId="{98ECECF6-BA1B-460E-884A-0A760C25D8B5}" srcOrd="6" destOrd="0" presId="urn:microsoft.com/office/officeart/2005/8/layout/bProcess4"/>
    <dgm:cxn modelId="{63B8412B-C8E4-4D43-8465-8E18B5B86C81}" type="presParOf" srcId="{98ECECF6-BA1B-460E-884A-0A760C25D8B5}" destId="{C9BB4AC2-2B00-43A3-9794-C9893DE592AC}" srcOrd="0" destOrd="0" presId="urn:microsoft.com/office/officeart/2005/8/layout/bProcess4"/>
    <dgm:cxn modelId="{2ED18245-6714-4861-974D-8F69011AC291}" type="presParOf" srcId="{98ECECF6-BA1B-460E-884A-0A760C25D8B5}" destId="{D658CDF3-3786-4192-A101-4A4BE705A3C2}" srcOrd="1" destOrd="0" presId="urn:microsoft.com/office/officeart/2005/8/layout/bProcess4"/>
    <dgm:cxn modelId="{B2DA8081-2A19-4482-9B4E-00781534D0C7}" type="presParOf" srcId="{D6C31213-4E5A-4C50-A18E-ADE50C674E14}" destId="{0BD0DEBC-744F-473B-BAE0-7E2A45EC61E1}" srcOrd="7" destOrd="0" presId="urn:microsoft.com/office/officeart/2005/8/layout/bProcess4"/>
    <dgm:cxn modelId="{610A94D1-97BA-4F21-85D6-A7B1F3E4DD3B}" type="presParOf" srcId="{D6C31213-4E5A-4C50-A18E-ADE50C674E14}" destId="{3EF7E420-4139-4DEF-B21F-4C6481E81120}" srcOrd="8" destOrd="0" presId="urn:microsoft.com/office/officeart/2005/8/layout/bProcess4"/>
    <dgm:cxn modelId="{118E0954-0257-413C-B7C5-70B61ECB0C67}" type="presParOf" srcId="{3EF7E420-4139-4DEF-B21F-4C6481E81120}" destId="{8B8D975B-7D4E-4000-947D-8375F2931085}" srcOrd="0" destOrd="0" presId="urn:microsoft.com/office/officeart/2005/8/layout/bProcess4"/>
    <dgm:cxn modelId="{6B7C58DF-EF78-4775-B5DA-C3446B0816B7}" type="presParOf" srcId="{3EF7E420-4139-4DEF-B21F-4C6481E81120}" destId="{E6ECC216-D6D3-48FF-A22C-899AFBE6A3FB}" srcOrd="1" destOrd="0" presId="urn:microsoft.com/office/officeart/2005/8/layout/bProcess4"/>
    <dgm:cxn modelId="{281CD74C-6851-411B-AFBB-231B17CFE73F}" type="presParOf" srcId="{D6C31213-4E5A-4C50-A18E-ADE50C674E14}" destId="{FB8B5A15-386C-4BFB-A978-F9070AF6797B}" srcOrd="9" destOrd="0" presId="urn:microsoft.com/office/officeart/2005/8/layout/bProcess4"/>
    <dgm:cxn modelId="{7869D5FC-DECA-4663-91FE-3FD1F34CD478}" type="presParOf" srcId="{D6C31213-4E5A-4C50-A18E-ADE50C674E14}" destId="{A8A7B2E9-47DD-491B-AFFD-FA3BD1A56639}" srcOrd="10" destOrd="0" presId="urn:microsoft.com/office/officeart/2005/8/layout/bProcess4"/>
    <dgm:cxn modelId="{12284652-E7C5-421F-9CA0-92ECEE908965}" type="presParOf" srcId="{A8A7B2E9-47DD-491B-AFFD-FA3BD1A56639}" destId="{6D41DDD1-4063-49D2-8985-716D2EA79FC8}" srcOrd="0" destOrd="0" presId="urn:microsoft.com/office/officeart/2005/8/layout/bProcess4"/>
    <dgm:cxn modelId="{E04CC624-2E60-4108-AD1B-2F3869AECBE2}" type="presParOf" srcId="{A8A7B2E9-47DD-491B-AFFD-FA3BD1A56639}" destId="{2569DAD5-9C42-40A5-B051-DB495CB61B24}" srcOrd="1" destOrd="0" presId="urn:microsoft.com/office/officeart/2005/8/layout/bProcess4"/>
    <dgm:cxn modelId="{C16CBD59-2965-4572-85A8-EC37F4F2A7C6}" type="presParOf" srcId="{D6C31213-4E5A-4C50-A18E-ADE50C674E14}" destId="{73853B8D-2357-4654-BA99-A57B1CA7BD49}" srcOrd="11" destOrd="0" presId="urn:microsoft.com/office/officeart/2005/8/layout/bProcess4"/>
    <dgm:cxn modelId="{C76901D0-4FDF-47D0-886C-354CBBD23761}" type="presParOf" srcId="{D6C31213-4E5A-4C50-A18E-ADE50C674E14}" destId="{B52CBC5E-F022-48D3-B523-46FC3E990D4B}" srcOrd="12" destOrd="0" presId="urn:microsoft.com/office/officeart/2005/8/layout/bProcess4"/>
    <dgm:cxn modelId="{A99457F0-2679-4976-8B05-4C89C26D9B88}" type="presParOf" srcId="{B52CBC5E-F022-48D3-B523-46FC3E990D4B}" destId="{E25FC3B8-EF78-4584-8B67-FE2F809BB927}" srcOrd="0" destOrd="0" presId="urn:microsoft.com/office/officeart/2005/8/layout/bProcess4"/>
    <dgm:cxn modelId="{5223C191-210E-4AFB-897D-367F326E0FFC}" type="presParOf" srcId="{B52CBC5E-F022-48D3-B523-46FC3E990D4B}" destId="{F59D10CF-A2E9-4F86-AD48-1CE297155416}" srcOrd="1" destOrd="0" presId="urn:microsoft.com/office/officeart/2005/8/layout/bProcess4"/>
    <dgm:cxn modelId="{941467F8-58B8-4F86-BF5A-D4FE0E8A6D67}" type="presParOf" srcId="{D6C31213-4E5A-4C50-A18E-ADE50C674E14}" destId="{03AF7895-6FD1-45AF-A62B-9195DD7A80C7}" srcOrd="13" destOrd="0" presId="urn:microsoft.com/office/officeart/2005/8/layout/bProcess4"/>
    <dgm:cxn modelId="{EDADD4ED-A08C-4D6B-A3BD-D76A45A24D16}" type="presParOf" srcId="{D6C31213-4E5A-4C50-A18E-ADE50C674E14}" destId="{3C4FF606-C5B7-4AEA-AB30-89DD6AC37554}" srcOrd="14" destOrd="0" presId="urn:microsoft.com/office/officeart/2005/8/layout/bProcess4"/>
    <dgm:cxn modelId="{3E30B1A2-D444-4A74-B111-83EB7573D3D6}" type="presParOf" srcId="{3C4FF606-C5B7-4AEA-AB30-89DD6AC37554}" destId="{52D7D214-F9F6-4573-A0EF-363DD3BD1A08}" srcOrd="0" destOrd="0" presId="urn:microsoft.com/office/officeart/2005/8/layout/bProcess4"/>
    <dgm:cxn modelId="{727B5352-AB5A-4D75-B171-20827D013FFA}" type="presParOf" srcId="{3C4FF606-C5B7-4AEA-AB30-89DD6AC37554}" destId="{FEEACB6E-5D89-46E2-A35E-DBA87794D6D9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9F1B879-F880-42BF-8DF6-BC775E02FA52}" type="doc">
      <dgm:prSet loTypeId="urn:microsoft.com/office/officeart/2005/8/layout/arrow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EE4A475E-B51C-4976-82D8-694AEC6C886B}">
      <dgm:prSet phldrT="[Texto]"/>
      <dgm:spPr/>
      <dgm:t>
        <a:bodyPr/>
        <a:lstStyle/>
        <a:p>
          <a:r>
            <a:rPr lang="es-EC" dirty="0" smtClean="0"/>
            <a:t>18%</a:t>
          </a:r>
          <a:endParaRPr lang="es-EC" dirty="0"/>
        </a:p>
      </dgm:t>
    </dgm:pt>
    <dgm:pt modelId="{C2412F5A-DA8D-47B6-B7EE-485679F68669}" type="parTrans" cxnId="{1931E756-AB13-49E1-8A66-B4DF7BF01BBA}">
      <dgm:prSet/>
      <dgm:spPr/>
      <dgm:t>
        <a:bodyPr/>
        <a:lstStyle/>
        <a:p>
          <a:endParaRPr lang="es-EC"/>
        </a:p>
      </dgm:t>
    </dgm:pt>
    <dgm:pt modelId="{26189B8D-6201-42EF-9373-31177E2FECC9}" type="sibTrans" cxnId="{1931E756-AB13-49E1-8A66-B4DF7BF01BBA}">
      <dgm:prSet/>
      <dgm:spPr/>
      <dgm:t>
        <a:bodyPr/>
        <a:lstStyle/>
        <a:p>
          <a:endParaRPr lang="es-EC"/>
        </a:p>
      </dgm:t>
    </dgm:pt>
    <dgm:pt modelId="{09596BF1-1DF2-4087-9DD4-69478E2A5582}">
      <dgm:prSet phldrT="[Texto]"/>
      <dgm:spPr/>
      <dgm:t>
        <a:bodyPr/>
        <a:lstStyle/>
        <a:p>
          <a:r>
            <a:rPr lang="es-EC" dirty="0" smtClean="0"/>
            <a:t>3,6%</a:t>
          </a:r>
          <a:endParaRPr lang="es-EC" dirty="0"/>
        </a:p>
      </dgm:t>
    </dgm:pt>
    <dgm:pt modelId="{5F9EB801-EC4D-4BD9-8020-23F9D4E4D32F}" type="parTrans" cxnId="{77DC2B98-8A44-4273-8606-86CE70766B3E}">
      <dgm:prSet/>
      <dgm:spPr/>
      <dgm:t>
        <a:bodyPr/>
        <a:lstStyle/>
        <a:p>
          <a:endParaRPr lang="es-EC"/>
        </a:p>
      </dgm:t>
    </dgm:pt>
    <dgm:pt modelId="{3BA8CE73-C64F-4872-A543-A1205C349113}" type="sibTrans" cxnId="{77DC2B98-8A44-4273-8606-86CE70766B3E}">
      <dgm:prSet/>
      <dgm:spPr/>
      <dgm:t>
        <a:bodyPr/>
        <a:lstStyle/>
        <a:p>
          <a:endParaRPr lang="es-EC"/>
        </a:p>
      </dgm:t>
    </dgm:pt>
    <dgm:pt modelId="{8FD77038-7039-4DF5-8F3D-B59D9DAA60E9}">
      <dgm:prSet phldrT="[Texto]"/>
      <dgm:spPr/>
      <dgm:t>
        <a:bodyPr/>
        <a:lstStyle/>
        <a:p>
          <a:r>
            <a:rPr lang="es-EC" dirty="0" smtClean="0"/>
            <a:t>0%</a:t>
          </a:r>
          <a:endParaRPr lang="es-EC" dirty="0"/>
        </a:p>
      </dgm:t>
    </dgm:pt>
    <dgm:pt modelId="{0F68EA08-2AE5-4E4E-ADA7-EB03AF2EC57C}" type="parTrans" cxnId="{D27C377A-F462-4E8A-9310-B414FD6A1FEC}">
      <dgm:prSet/>
      <dgm:spPr/>
      <dgm:t>
        <a:bodyPr/>
        <a:lstStyle/>
        <a:p>
          <a:endParaRPr lang="es-EC"/>
        </a:p>
      </dgm:t>
    </dgm:pt>
    <dgm:pt modelId="{5029EE0E-B87C-4646-BF01-A4ECAE7FBEDF}" type="sibTrans" cxnId="{D27C377A-F462-4E8A-9310-B414FD6A1FEC}">
      <dgm:prSet/>
      <dgm:spPr/>
      <dgm:t>
        <a:bodyPr/>
        <a:lstStyle/>
        <a:p>
          <a:endParaRPr lang="es-EC"/>
        </a:p>
      </dgm:t>
    </dgm:pt>
    <dgm:pt modelId="{42ADE06F-03C6-4375-9E8D-FD29D1B238D7}" type="pres">
      <dgm:prSet presAssocID="{89F1B879-F880-42BF-8DF6-BC775E02FA5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73159CC-1F10-4ECC-AD1E-FB90D5B9A8CC}" type="pres">
      <dgm:prSet presAssocID="{EE4A475E-B51C-4976-82D8-694AEC6C886B}" presName="arrow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5107B8D-FD5B-4502-8E57-28EF69F7F19B}" type="pres">
      <dgm:prSet presAssocID="{09596BF1-1DF2-4087-9DD4-69478E2A5582}" presName="arrow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B781B91-9748-4D1A-9B03-892A8E8D8F96}" type="pres">
      <dgm:prSet presAssocID="{8FD77038-7039-4DF5-8F3D-B59D9DAA60E9}" presName="arrow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7DC2B98-8A44-4273-8606-86CE70766B3E}" srcId="{89F1B879-F880-42BF-8DF6-BC775E02FA52}" destId="{09596BF1-1DF2-4087-9DD4-69478E2A5582}" srcOrd="1" destOrd="0" parTransId="{5F9EB801-EC4D-4BD9-8020-23F9D4E4D32F}" sibTransId="{3BA8CE73-C64F-4872-A543-A1205C349113}"/>
    <dgm:cxn modelId="{FBAD5699-EE29-4F77-A579-6F8266EADAB5}" type="presOf" srcId="{09596BF1-1DF2-4087-9DD4-69478E2A5582}" destId="{75107B8D-FD5B-4502-8E57-28EF69F7F19B}" srcOrd="0" destOrd="0" presId="urn:microsoft.com/office/officeart/2005/8/layout/arrow1"/>
    <dgm:cxn modelId="{D27C377A-F462-4E8A-9310-B414FD6A1FEC}" srcId="{89F1B879-F880-42BF-8DF6-BC775E02FA52}" destId="{8FD77038-7039-4DF5-8F3D-B59D9DAA60E9}" srcOrd="2" destOrd="0" parTransId="{0F68EA08-2AE5-4E4E-ADA7-EB03AF2EC57C}" sibTransId="{5029EE0E-B87C-4646-BF01-A4ECAE7FBEDF}"/>
    <dgm:cxn modelId="{6EC6027E-D755-4050-966D-5D8B123AF00A}" type="presOf" srcId="{8FD77038-7039-4DF5-8F3D-B59D9DAA60E9}" destId="{9B781B91-9748-4D1A-9B03-892A8E8D8F96}" srcOrd="0" destOrd="0" presId="urn:microsoft.com/office/officeart/2005/8/layout/arrow1"/>
    <dgm:cxn modelId="{0E9D32AA-586B-4FEF-9F00-9781D69F7E9C}" type="presOf" srcId="{EE4A475E-B51C-4976-82D8-694AEC6C886B}" destId="{B73159CC-1F10-4ECC-AD1E-FB90D5B9A8CC}" srcOrd="0" destOrd="0" presId="urn:microsoft.com/office/officeart/2005/8/layout/arrow1"/>
    <dgm:cxn modelId="{1931E756-AB13-49E1-8A66-B4DF7BF01BBA}" srcId="{89F1B879-F880-42BF-8DF6-BC775E02FA52}" destId="{EE4A475E-B51C-4976-82D8-694AEC6C886B}" srcOrd="0" destOrd="0" parTransId="{C2412F5A-DA8D-47B6-B7EE-485679F68669}" sibTransId="{26189B8D-6201-42EF-9373-31177E2FECC9}"/>
    <dgm:cxn modelId="{800CE04E-1654-4755-9521-3DA8CF33E9D3}" type="presOf" srcId="{89F1B879-F880-42BF-8DF6-BC775E02FA52}" destId="{42ADE06F-03C6-4375-9E8D-FD29D1B238D7}" srcOrd="0" destOrd="0" presId="urn:microsoft.com/office/officeart/2005/8/layout/arrow1"/>
    <dgm:cxn modelId="{B8D135A7-E2DC-4658-9181-39DC77581C30}" type="presParOf" srcId="{42ADE06F-03C6-4375-9E8D-FD29D1B238D7}" destId="{B73159CC-1F10-4ECC-AD1E-FB90D5B9A8CC}" srcOrd="0" destOrd="0" presId="urn:microsoft.com/office/officeart/2005/8/layout/arrow1"/>
    <dgm:cxn modelId="{7A230B73-E725-48FB-94F3-8A4784775915}" type="presParOf" srcId="{42ADE06F-03C6-4375-9E8D-FD29D1B238D7}" destId="{75107B8D-FD5B-4502-8E57-28EF69F7F19B}" srcOrd="1" destOrd="0" presId="urn:microsoft.com/office/officeart/2005/8/layout/arrow1"/>
    <dgm:cxn modelId="{9590B35B-97D4-4D18-AB72-E277DD585A74}" type="presParOf" srcId="{42ADE06F-03C6-4375-9E8D-FD29D1B238D7}" destId="{9B781B91-9748-4D1A-9B03-892A8E8D8F96}" srcOrd="2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AB36A7E-477A-4E6D-903A-A36151FEDB88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2B89E876-CF6A-4D81-93F9-C2A8B5419480}">
      <dgm:prSet phldrT="[Texto]" custT="1"/>
      <dgm:spPr/>
      <dgm:t>
        <a:bodyPr/>
        <a:lstStyle/>
        <a:p>
          <a:r>
            <a:rPr lang="es-EC" sz="2400" dirty="0" smtClean="0"/>
            <a:t>Disminución de </a:t>
          </a:r>
          <a:r>
            <a:rPr lang="es-EC" sz="2400" smtClean="0"/>
            <a:t>tarifa arancelaria</a:t>
          </a:r>
          <a:endParaRPr lang="es-EC" sz="2400" dirty="0"/>
        </a:p>
      </dgm:t>
    </dgm:pt>
    <dgm:pt modelId="{448E4F2F-582D-48AC-A582-5FFC3F9D7FBD}" type="parTrans" cxnId="{FEC4BA86-068D-4263-8461-5C786916680D}">
      <dgm:prSet/>
      <dgm:spPr/>
      <dgm:t>
        <a:bodyPr/>
        <a:lstStyle/>
        <a:p>
          <a:endParaRPr lang="es-EC" sz="2800"/>
        </a:p>
      </dgm:t>
    </dgm:pt>
    <dgm:pt modelId="{4CA81F35-0DE7-44AC-A6E5-D1A115404282}" type="sibTrans" cxnId="{FEC4BA86-068D-4263-8461-5C786916680D}">
      <dgm:prSet/>
      <dgm:spPr/>
      <dgm:t>
        <a:bodyPr/>
        <a:lstStyle/>
        <a:p>
          <a:endParaRPr lang="es-EC" sz="2800"/>
        </a:p>
      </dgm:t>
    </dgm:pt>
    <dgm:pt modelId="{E785AB3E-4CD2-484A-8B72-E5BF365CFC94}">
      <dgm:prSet custT="1"/>
      <dgm:spPr/>
      <dgm:t>
        <a:bodyPr/>
        <a:lstStyle/>
        <a:p>
          <a:r>
            <a:rPr lang="es-EC" sz="2400" dirty="0" smtClean="0"/>
            <a:t>Crecimiento económico, </a:t>
          </a:r>
          <a:endParaRPr lang="es-EC" sz="2400" dirty="0"/>
        </a:p>
      </dgm:t>
    </dgm:pt>
    <dgm:pt modelId="{E79725F5-6A01-44EC-8F0E-CA37F9E9E054}" type="parTrans" cxnId="{809BD974-415D-480A-84D1-1F9794DECAA1}">
      <dgm:prSet/>
      <dgm:spPr/>
      <dgm:t>
        <a:bodyPr/>
        <a:lstStyle/>
        <a:p>
          <a:endParaRPr lang="es-EC" sz="2800"/>
        </a:p>
      </dgm:t>
    </dgm:pt>
    <dgm:pt modelId="{D2CFBECD-96BE-424D-B4BF-19F643FDFFAE}" type="sibTrans" cxnId="{809BD974-415D-480A-84D1-1F9794DECAA1}">
      <dgm:prSet/>
      <dgm:spPr/>
      <dgm:t>
        <a:bodyPr/>
        <a:lstStyle/>
        <a:p>
          <a:endParaRPr lang="es-EC" sz="2800"/>
        </a:p>
      </dgm:t>
    </dgm:pt>
    <dgm:pt modelId="{2C101CB2-9155-4A8B-8A6F-887E23BE669B}">
      <dgm:prSet custT="1"/>
      <dgm:spPr/>
      <dgm:t>
        <a:bodyPr/>
        <a:lstStyle/>
        <a:p>
          <a:r>
            <a:rPr lang="es-EC" sz="2400" dirty="0" smtClean="0"/>
            <a:t>Instrumentos de defensa comercial</a:t>
          </a:r>
          <a:endParaRPr lang="es-EC" sz="2400" dirty="0"/>
        </a:p>
      </dgm:t>
    </dgm:pt>
    <dgm:pt modelId="{6B205828-E824-4FAD-B02C-ED394D3AE388}" type="parTrans" cxnId="{C49C01F4-BAD0-4BEA-9FDB-476833AC3E76}">
      <dgm:prSet/>
      <dgm:spPr/>
      <dgm:t>
        <a:bodyPr/>
        <a:lstStyle/>
        <a:p>
          <a:endParaRPr lang="es-EC" sz="2800"/>
        </a:p>
      </dgm:t>
    </dgm:pt>
    <dgm:pt modelId="{944977A7-745C-43DB-B5B8-2341CBFAA140}" type="sibTrans" cxnId="{C49C01F4-BAD0-4BEA-9FDB-476833AC3E76}">
      <dgm:prSet/>
      <dgm:spPr/>
      <dgm:t>
        <a:bodyPr/>
        <a:lstStyle/>
        <a:p>
          <a:endParaRPr lang="es-EC" sz="2800"/>
        </a:p>
      </dgm:t>
    </dgm:pt>
    <dgm:pt modelId="{CBA33BB9-D3EF-497B-A7FE-626E7A6CB75D}">
      <dgm:prSet custT="1"/>
      <dgm:spPr/>
      <dgm:t>
        <a:bodyPr/>
        <a:lstStyle/>
        <a:p>
          <a:r>
            <a:rPr lang="es-EC" sz="2400" smtClean="0"/>
            <a:t>Incremento de inversiones de empresas de los países de la Unión Europea.</a:t>
          </a:r>
          <a:endParaRPr lang="es-EC" sz="2400" dirty="0"/>
        </a:p>
      </dgm:t>
    </dgm:pt>
    <dgm:pt modelId="{7144C270-A263-4254-B76B-6F2F2B2A8D77}" type="parTrans" cxnId="{FC870CC6-8971-4EDF-B74D-053D5C49FCFE}">
      <dgm:prSet/>
      <dgm:spPr/>
      <dgm:t>
        <a:bodyPr/>
        <a:lstStyle/>
        <a:p>
          <a:endParaRPr lang="es-EC" sz="2800"/>
        </a:p>
      </dgm:t>
    </dgm:pt>
    <dgm:pt modelId="{D130951D-FFC9-41CC-A7FB-90C7D7802160}" type="sibTrans" cxnId="{FC870CC6-8971-4EDF-B74D-053D5C49FCFE}">
      <dgm:prSet/>
      <dgm:spPr/>
      <dgm:t>
        <a:bodyPr/>
        <a:lstStyle/>
        <a:p>
          <a:endParaRPr lang="es-EC" sz="2800"/>
        </a:p>
      </dgm:t>
    </dgm:pt>
    <dgm:pt modelId="{342CF3B7-BF7C-4DB5-8722-18E9C6BF204F}">
      <dgm:prSet custT="1"/>
      <dgm:spPr/>
      <dgm:t>
        <a:bodyPr/>
        <a:lstStyle/>
        <a:p>
          <a:r>
            <a:rPr lang="es-EC" sz="2400" dirty="0" smtClean="0"/>
            <a:t>Nuevas plazas </a:t>
          </a:r>
          <a:r>
            <a:rPr lang="es-EC" sz="2400" smtClean="0"/>
            <a:t>de trabajo</a:t>
          </a:r>
          <a:endParaRPr lang="es-EC" sz="2400" dirty="0"/>
        </a:p>
      </dgm:t>
    </dgm:pt>
    <dgm:pt modelId="{76AA8C5E-07D2-4EAF-A2B4-ABF3FCA1C02D}" type="parTrans" cxnId="{1E48446D-1CCD-41D2-A15F-43BACC72931A}">
      <dgm:prSet/>
      <dgm:spPr/>
      <dgm:t>
        <a:bodyPr/>
        <a:lstStyle/>
        <a:p>
          <a:endParaRPr lang="es-EC" sz="2800"/>
        </a:p>
      </dgm:t>
    </dgm:pt>
    <dgm:pt modelId="{1975DDD8-BD7F-43E4-99EF-4B9A44FFE069}" type="sibTrans" cxnId="{1E48446D-1CCD-41D2-A15F-43BACC72931A}">
      <dgm:prSet/>
      <dgm:spPr/>
      <dgm:t>
        <a:bodyPr/>
        <a:lstStyle/>
        <a:p>
          <a:endParaRPr lang="es-EC" sz="2800"/>
        </a:p>
      </dgm:t>
    </dgm:pt>
    <dgm:pt modelId="{CBF1CC14-7F27-4995-B8B1-5D3D9D80540D}" type="pres">
      <dgm:prSet presAssocID="{9AB36A7E-477A-4E6D-903A-A36151FEDB8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EF76441-748A-4B13-AD36-23BD91207817}" type="pres">
      <dgm:prSet presAssocID="{2B89E876-CF6A-4D81-93F9-C2A8B5419480}" presName="parentLin" presStyleCnt="0"/>
      <dgm:spPr/>
    </dgm:pt>
    <dgm:pt modelId="{8FEFD9D1-A172-4158-AE1B-CD0E3F962133}" type="pres">
      <dgm:prSet presAssocID="{2B89E876-CF6A-4D81-93F9-C2A8B5419480}" presName="parentLeftMargin" presStyleLbl="node1" presStyleIdx="0" presStyleCnt="5"/>
      <dgm:spPr/>
      <dgm:t>
        <a:bodyPr/>
        <a:lstStyle/>
        <a:p>
          <a:endParaRPr lang="es-EC"/>
        </a:p>
      </dgm:t>
    </dgm:pt>
    <dgm:pt modelId="{707F5DA4-AE2E-4F3B-BE74-379DC1C9BF8E}" type="pres">
      <dgm:prSet presAssocID="{2B89E876-CF6A-4D81-93F9-C2A8B5419480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A36BF55-86E2-42C3-9FA0-A20E6D4559BB}" type="pres">
      <dgm:prSet presAssocID="{2B89E876-CF6A-4D81-93F9-C2A8B5419480}" presName="negativeSpace" presStyleCnt="0"/>
      <dgm:spPr/>
    </dgm:pt>
    <dgm:pt modelId="{8C318B33-D5EC-45A8-88E7-A900C3495110}" type="pres">
      <dgm:prSet presAssocID="{2B89E876-CF6A-4D81-93F9-C2A8B5419480}" presName="childText" presStyleLbl="conFgAcc1" presStyleIdx="0" presStyleCnt="5">
        <dgm:presLayoutVars>
          <dgm:bulletEnabled val="1"/>
        </dgm:presLayoutVars>
      </dgm:prSet>
      <dgm:spPr/>
    </dgm:pt>
    <dgm:pt modelId="{0F6F84FF-EDE1-46D5-BAB3-D28A6B3F1547}" type="pres">
      <dgm:prSet presAssocID="{4CA81F35-0DE7-44AC-A6E5-D1A115404282}" presName="spaceBetweenRectangles" presStyleCnt="0"/>
      <dgm:spPr/>
    </dgm:pt>
    <dgm:pt modelId="{44182C7A-2BD3-457C-A8CD-7A88E9A2FABC}" type="pres">
      <dgm:prSet presAssocID="{E785AB3E-4CD2-484A-8B72-E5BF365CFC94}" presName="parentLin" presStyleCnt="0"/>
      <dgm:spPr/>
    </dgm:pt>
    <dgm:pt modelId="{5C96D59F-53D4-4BC2-9416-2468C35DDC55}" type="pres">
      <dgm:prSet presAssocID="{E785AB3E-4CD2-484A-8B72-E5BF365CFC94}" presName="parentLeftMargin" presStyleLbl="node1" presStyleIdx="0" presStyleCnt="5"/>
      <dgm:spPr/>
      <dgm:t>
        <a:bodyPr/>
        <a:lstStyle/>
        <a:p>
          <a:endParaRPr lang="es-EC"/>
        </a:p>
      </dgm:t>
    </dgm:pt>
    <dgm:pt modelId="{3E7777C0-C708-45D3-9419-CF40BBCB376D}" type="pres">
      <dgm:prSet presAssocID="{E785AB3E-4CD2-484A-8B72-E5BF365CFC94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8111D21-642A-4309-BFBA-CE307D084E5D}" type="pres">
      <dgm:prSet presAssocID="{E785AB3E-4CD2-484A-8B72-E5BF365CFC94}" presName="negativeSpace" presStyleCnt="0"/>
      <dgm:spPr/>
    </dgm:pt>
    <dgm:pt modelId="{C06010A0-DC71-4CFE-ABC3-ABA8DA581947}" type="pres">
      <dgm:prSet presAssocID="{E785AB3E-4CD2-484A-8B72-E5BF365CFC94}" presName="childText" presStyleLbl="conFgAcc1" presStyleIdx="1" presStyleCnt="5">
        <dgm:presLayoutVars>
          <dgm:bulletEnabled val="1"/>
        </dgm:presLayoutVars>
      </dgm:prSet>
      <dgm:spPr/>
    </dgm:pt>
    <dgm:pt modelId="{C8D1DB66-18C4-482D-9272-371965F6683B}" type="pres">
      <dgm:prSet presAssocID="{D2CFBECD-96BE-424D-B4BF-19F643FDFFAE}" presName="spaceBetweenRectangles" presStyleCnt="0"/>
      <dgm:spPr/>
    </dgm:pt>
    <dgm:pt modelId="{6A998DD6-9CC1-49FD-8EFE-C93315F95B74}" type="pres">
      <dgm:prSet presAssocID="{CBA33BB9-D3EF-497B-A7FE-626E7A6CB75D}" presName="parentLin" presStyleCnt="0"/>
      <dgm:spPr/>
    </dgm:pt>
    <dgm:pt modelId="{D1647CC6-6CEA-4EDA-8E1C-A474CCF22B6C}" type="pres">
      <dgm:prSet presAssocID="{CBA33BB9-D3EF-497B-A7FE-626E7A6CB75D}" presName="parentLeftMargin" presStyleLbl="node1" presStyleIdx="1" presStyleCnt="5"/>
      <dgm:spPr/>
      <dgm:t>
        <a:bodyPr/>
        <a:lstStyle/>
        <a:p>
          <a:endParaRPr lang="es-EC"/>
        </a:p>
      </dgm:t>
    </dgm:pt>
    <dgm:pt modelId="{5896AADB-C856-46DC-8310-58686B8D3427}" type="pres">
      <dgm:prSet presAssocID="{CBA33BB9-D3EF-497B-A7FE-626E7A6CB75D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E3FF6A0-C486-406F-BB51-16434EF12BF4}" type="pres">
      <dgm:prSet presAssocID="{CBA33BB9-D3EF-497B-A7FE-626E7A6CB75D}" presName="negativeSpace" presStyleCnt="0"/>
      <dgm:spPr/>
    </dgm:pt>
    <dgm:pt modelId="{7F1965DB-538F-4A1B-ACDF-7593D2A855D5}" type="pres">
      <dgm:prSet presAssocID="{CBA33BB9-D3EF-497B-A7FE-626E7A6CB75D}" presName="childText" presStyleLbl="conFgAcc1" presStyleIdx="2" presStyleCnt="5">
        <dgm:presLayoutVars>
          <dgm:bulletEnabled val="1"/>
        </dgm:presLayoutVars>
      </dgm:prSet>
      <dgm:spPr/>
    </dgm:pt>
    <dgm:pt modelId="{B714EF05-2A02-4A70-BFB5-3B8CD52153A9}" type="pres">
      <dgm:prSet presAssocID="{D130951D-FFC9-41CC-A7FB-90C7D7802160}" presName="spaceBetweenRectangles" presStyleCnt="0"/>
      <dgm:spPr/>
    </dgm:pt>
    <dgm:pt modelId="{7C782E8D-CB92-4E8B-B292-678E2312C496}" type="pres">
      <dgm:prSet presAssocID="{2C101CB2-9155-4A8B-8A6F-887E23BE669B}" presName="parentLin" presStyleCnt="0"/>
      <dgm:spPr/>
    </dgm:pt>
    <dgm:pt modelId="{8D5F35D2-EAE7-4723-B97F-752A9F565F4B}" type="pres">
      <dgm:prSet presAssocID="{2C101CB2-9155-4A8B-8A6F-887E23BE669B}" presName="parentLeftMargin" presStyleLbl="node1" presStyleIdx="2" presStyleCnt="5"/>
      <dgm:spPr/>
      <dgm:t>
        <a:bodyPr/>
        <a:lstStyle/>
        <a:p>
          <a:endParaRPr lang="es-EC"/>
        </a:p>
      </dgm:t>
    </dgm:pt>
    <dgm:pt modelId="{8BFA1BB6-57D6-4215-B251-275C19C09EA2}" type="pres">
      <dgm:prSet presAssocID="{2C101CB2-9155-4A8B-8A6F-887E23BE669B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27B9984-7472-437C-8853-700EE330F545}" type="pres">
      <dgm:prSet presAssocID="{2C101CB2-9155-4A8B-8A6F-887E23BE669B}" presName="negativeSpace" presStyleCnt="0"/>
      <dgm:spPr/>
    </dgm:pt>
    <dgm:pt modelId="{05900E7D-A9EF-44F5-A7B2-39C5F1379DC6}" type="pres">
      <dgm:prSet presAssocID="{2C101CB2-9155-4A8B-8A6F-887E23BE669B}" presName="childText" presStyleLbl="conFgAcc1" presStyleIdx="3" presStyleCnt="5">
        <dgm:presLayoutVars>
          <dgm:bulletEnabled val="1"/>
        </dgm:presLayoutVars>
      </dgm:prSet>
      <dgm:spPr/>
    </dgm:pt>
    <dgm:pt modelId="{0D6A9249-73EE-4E26-84D4-AA7A8AFCBCC0}" type="pres">
      <dgm:prSet presAssocID="{944977A7-745C-43DB-B5B8-2341CBFAA140}" presName="spaceBetweenRectangles" presStyleCnt="0"/>
      <dgm:spPr/>
    </dgm:pt>
    <dgm:pt modelId="{17BAE38A-6F54-4ACF-B19C-1699629A17FF}" type="pres">
      <dgm:prSet presAssocID="{342CF3B7-BF7C-4DB5-8722-18E9C6BF204F}" presName="parentLin" presStyleCnt="0"/>
      <dgm:spPr/>
    </dgm:pt>
    <dgm:pt modelId="{6A58777E-7364-4DA6-BF58-A2B528A01ED4}" type="pres">
      <dgm:prSet presAssocID="{342CF3B7-BF7C-4DB5-8722-18E9C6BF204F}" presName="parentLeftMargin" presStyleLbl="node1" presStyleIdx="3" presStyleCnt="5"/>
      <dgm:spPr/>
      <dgm:t>
        <a:bodyPr/>
        <a:lstStyle/>
        <a:p>
          <a:endParaRPr lang="es-EC"/>
        </a:p>
      </dgm:t>
    </dgm:pt>
    <dgm:pt modelId="{BABCE094-0003-4549-9F61-3EAD168DE241}" type="pres">
      <dgm:prSet presAssocID="{342CF3B7-BF7C-4DB5-8722-18E9C6BF204F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79647F7-5FFC-4FF3-BD2E-AE05B71DBB98}" type="pres">
      <dgm:prSet presAssocID="{342CF3B7-BF7C-4DB5-8722-18E9C6BF204F}" presName="negativeSpace" presStyleCnt="0"/>
      <dgm:spPr/>
    </dgm:pt>
    <dgm:pt modelId="{47C2E1D2-D7EC-410E-B279-8AB0405D5420}" type="pres">
      <dgm:prSet presAssocID="{342CF3B7-BF7C-4DB5-8722-18E9C6BF204F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16AF53FC-1D3B-45D8-8F55-816FD407E507}" type="presOf" srcId="{2B89E876-CF6A-4D81-93F9-C2A8B5419480}" destId="{707F5DA4-AE2E-4F3B-BE74-379DC1C9BF8E}" srcOrd="1" destOrd="0" presId="urn:microsoft.com/office/officeart/2005/8/layout/list1"/>
    <dgm:cxn modelId="{809BD974-415D-480A-84D1-1F9794DECAA1}" srcId="{9AB36A7E-477A-4E6D-903A-A36151FEDB88}" destId="{E785AB3E-4CD2-484A-8B72-E5BF365CFC94}" srcOrd="1" destOrd="0" parTransId="{E79725F5-6A01-44EC-8F0E-CA37F9E9E054}" sibTransId="{D2CFBECD-96BE-424D-B4BF-19F643FDFFAE}"/>
    <dgm:cxn modelId="{A46230FD-AF54-49E1-B8D9-306FE77B8E91}" type="presOf" srcId="{E785AB3E-4CD2-484A-8B72-E5BF365CFC94}" destId="{5C96D59F-53D4-4BC2-9416-2468C35DDC55}" srcOrd="0" destOrd="0" presId="urn:microsoft.com/office/officeart/2005/8/layout/list1"/>
    <dgm:cxn modelId="{AEBBD359-D36A-4693-9D29-B0C96E1F646F}" type="presOf" srcId="{9AB36A7E-477A-4E6D-903A-A36151FEDB88}" destId="{CBF1CC14-7F27-4995-B8B1-5D3D9D80540D}" srcOrd="0" destOrd="0" presId="urn:microsoft.com/office/officeart/2005/8/layout/list1"/>
    <dgm:cxn modelId="{FEC4BA86-068D-4263-8461-5C786916680D}" srcId="{9AB36A7E-477A-4E6D-903A-A36151FEDB88}" destId="{2B89E876-CF6A-4D81-93F9-C2A8B5419480}" srcOrd="0" destOrd="0" parTransId="{448E4F2F-582D-48AC-A582-5FFC3F9D7FBD}" sibTransId="{4CA81F35-0DE7-44AC-A6E5-D1A115404282}"/>
    <dgm:cxn modelId="{1E48446D-1CCD-41D2-A15F-43BACC72931A}" srcId="{9AB36A7E-477A-4E6D-903A-A36151FEDB88}" destId="{342CF3B7-BF7C-4DB5-8722-18E9C6BF204F}" srcOrd="4" destOrd="0" parTransId="{76AA8C5E-07D2-4EAF-A2B4-ABF3FCA1C02D}" sibTransId="{1975DDD8-BD7F-43E4-99EF-4B9A44FFE069}"/>
    <dgm:cxn modelId="{6B910737-BACF-4201-B224-9987673AF7AC}" type="presOf" srcId="{E785AB3E-4CD2-484A-8B72-E5BF365CFC94}" destId="{3E7777C0-C708-45D3-9419-CF40BBCB376D}" srcOrd="1" destOrd="0" presId="urn:microsoft.com/office/officeart/2005/8/layout/list1"/>
    <dgm:cxn modelId="{E466FEBB-1D0B-4189-AD49-431D03768000}" type="presOf" srcId="{342CF3B7-BF7C-4DB5-8722-18E9C6BF204F}" destId="{6A58777E-7364-4DA6-BF58-A2B528A01ED4}" srcOrd="0" destOrd="0" presId="urn:microsoft.com/office/officeart/2005/8/layout/list1"/>
    <dgm:cxn modelId="{6E922A40-50E0-4A46-B5F4-41B88B730762}" type="presOf" srcId="{342CF3B7-BF7C-4DB5-8722-18E9C6BF204F}" destId="{BABCE094-0003-4549-9F61-3EAD168DE241}" srcOrd="1" destOrd="0" presId="urn:microsoft.com/office/officeart/2005/8/layout/list1"/>
    <dgm:cxn modelId="{C49C01F4-BAD0-4BEA-9FDB-476833AC3E76}" srcId="{9AB36A7E-477A-4E6D-903A-A36151FEDB88}" destId="{2C101CB2-9155-4A8B-8A6F-887E23BE669B}" srcOrd="3" destOrd="0" parTransId="{6B205828-E824-4FAD-B02C-ED394D3AE388}" sibTransId="{944977A7-745C-43DB-B5B8-2341CBFAA140}"/>
    <dgm:cxn modelId="{FC870CC6-8971-4EDF-B74D-053D5C49FCFE}" srcId="{9AB36A7E-477A-4E6D-903A-A36151FEDB88}" destId="{CBA33BB9-D3EF-497B-A7FE-626E7A6CB75D}" srcOrd="2" destOrd="0" parTransId="{7144C270-A263-4254-B76B-6F2F2B2A8D77}" sibTransId="{D130951D-FFC9-41CC-A7FB-90C7D7802160}"/>
    <dgm:cxn modelId="{19435B93-4154-4D72-844A-D24CE9FAD198}" type="presOf" srcId="{2C101CB2-9155-4A8B-8A6F-887E23BE669B}" destId="{8D5F35D2-EAE7-4723-B97F-752A9F565F4B}" srcOrd="0" destOrd="0" presId="urn:microsoft.com/office/officeart/2005/8/layout/list1"/>
    <dgm:cxn modelId="{ED9CE6D9-4032-4D66-B181-3AF6047CE058}" type="presOf" srcId="{2C101CB2-9155-4A8B-8A6F-887E23BE669B}" destId="{8BFA1BB6-57D6-4215-B251-275C19C09EA2}" srcOrd="1" destOrd="0" presId="urn:microsoft.com/office/officeart/2005/8/layout/list1"/>
    <dgm:cxn modelId="{C40E5D61-3058-491A-9C25-41380BAC35F7}" type="presOf" srcId="{CBA33BB9-D3EF-497B-A7FE-626E7A6CB75D}" destId="{5896AADB-C856-46DC-8310-58686B8D3427}" srcOrd="1" destOrd="0" presId="urn:microsoft.com/office/officeart/2005/8/layout/list1"/>
    <dgm:cxn modelId="{B2A0C967-CF59-43ED-8617-9900201711FA}" type="presOf" srcId="{2B89E876-CF6A-4D81-93F9-C2A8B5419480}" destId="{8FEFD9D1-A172-4158-AE1B-CD0E3F962133}" srcOrd="0" destOrd="0" presId="urn:microsoft.com/office/officeart/2005/8/layout/list1"/>
    <dgm:cxn modelId="{B577B628-F95D-442E-A7B1-EF936EAE095E}" type="presOf" srcId="{CBA33BB9-D3EF-497B-A7FE-626E7A6CB75D}" destId="{D1647CC6-6CEA-4EDA-8E1C-A474CCF22B6C}" srcOrd="0" destOrd="0" presId="urn:microsoft.com/office/officeart/2005/8/layout/list1"/>
    <dgm:cxn modelId="{1390D384-8A31-422B-B877-679E2F752623}" type="presParOf" srcId="{CBF1CC14-7F27-4995-B8B1-5D3D9D80540D}" destId="{4EF76441-748A-4B13-AD36-23BD91207817}" srcOrd="0" destOrd="0" presId="urn:microsoft.com/office/officeart/2005/8/layout/list1"/>
    <dgm:cxn modelId="{BA6F7959-90C9-46D2-9652-2F9C346A171E}" type="presParOf" srcId="{4EF76441-748A-4B13-AD36-23BD91207817}" destId="{8FEFD9D1-A172-4158-AE1B-CD0E3F962133}" srcOrd="0" destOrd="0" presId="urn:microsoft.com/office/officeart/2005/8/layout/list1"/>
    <dgm:cxn modelId="{914CD2D6-7ABF-4A13-ABEF-769ADE2A7E2E}" type="presParOf" srcId="{4EF76441-748A-4B13-AD36-23BD91207817}" destId="{707F5DA4-AE2E-4F3B-BE74-379DC1C9BF8E}" srcOrd="1" destOrd="0" presId="urn:microsoft.com/office/officeart/2005/8/layout/list1"/>
    <dgm:cxn modelId="{A132FBDB-FF17-4BD2-809B-2310D199A252}" type="presParOf" srcId="{CBF1CC14-7F27-4995-B8B1-5D3D9D80540D}" destId="{6A36BF55-86E2-42C3-9FA0-A20E6D4559BB}" srcOrd="1" destOrd="0" presId="urn:microsoft.com/office/officeart/2005/8/layout/list1"/>
    <dgm:cxn modelId="{7FDACC37-28A7-4B97-92AD-0BD407926C89}" type="presParOf" srcId="{CBF1CC14-7F27-4995-B8B1-5D3D9D80540D}" destId="{8C318B33-D5EC-45A8-88E7-A900C3495110}" srcOrd="2" destOrd="0" presId="urn:microsoft.com/office/officeart/2005/8/layout/list1"/>
    <dgm:cxn modelId="{AB3412A2-9C7D-46A7-9ABE-EECD7967481A}" type="presParOf" srcId="{CBF1CC14-7F27-4995-B8B1-5D3D9D80540D}" destId="{0F6F84FF-EDE1-46D5-BAB3-D28A6B3F1547}" srcOrd="3" destOrd="0" presId="urn:microsoft.com/office/officeart/2005/8/layout/list1"/>
    <dgm:cxn modelId="{8A5003AF-3849-4A60-BDCC-F66F75DFE935}" type="presParOf" srcId="{CBF1CC14-7F27-4995-B8B1-5D3D9D80540D}" destId="{44182C7A-2BD3-457C-A8CD-7A88E9A2FABC}" srcOrd="4" destOrd="0" presId="urn:microsoft.com/office/officeart/2005/8/layout/list1"/>
    <dgm:cxn modelId="{1F6B4C94-73EF-4203-9448-086C2286CA4D}" type="presParOf" srcId="{44182C7A-2BD3-457C-A8CD-7A88E9A2FABC}" destId="{5C96D59F-53D4-4BC2-9416-2468C35DDC55}" srcOrd="0" destOrd="0" presId="urn:microsoft.com/office/officeart/2005/8/layout/list1"/>
    <dgm:cxn modelId="{9137AC36-13B4-46BC-A64F-93A27713C059}" type="presParOf" srcId="{44182C7A-2BD3-457C-A8CD-7A88E9A2FABC}" destId="{3E7777C0-C708-45D3-9419-CF40BBCB376D}" srcOrd="1" destOrd="0" presId="urn:microsoft.com/office/officeart/2005/8/layout/list1"/>
    <dgm:cxn modelId="{F9F1596B-803F-4DFF-A569-14DA1CA3EA8D}" type="presParOf" srcId="{CBF1CC14-7F27-4995-B8B1-5D3D9D80540D}" destId="{28111D21-642A-4309-BFBA-CE307D084E5D}" srcOrd="5" destOrd="0" presId="urn:microsoft.com/office/officeart/2005/8/layout/list1"/>
    <dgm:cxn modelId="{5908CEF8-2619-44CE-ABAA-ED945471D795}" type="presParOf" srcId="{CBF1CC14-7F27-4995-B8B1-5D3D9D80540D}" destId="{C06010A0-DC71-4CFE-ABC3-ABA8DA581947}" srcOrd="6" destOrd="0" presId="urn:microsoft.com/office/officeart/2005/8/layout/list1"/>
    <dgm:cxn modelId="{4535364B-0F72-4AF6-AD0C-038B6705052B}" type="presParOf" srcId="{CBF1CC14-7F27-4995-B8B1-5D3D9D80540D}" destId="{C8D1DB66-18C4-482D-9272-371965F6683B}" srcOrd="7" destOrd="0" presId="urn:microsoft.com/office/officeart/2005/8/layout/list1"/>
    <dgm:cxn modelId="{37CA3593-0F45-4A1F-82E1-D6EAAEA2515D}" type="presParOf" srcId="{CBF1CC14-7F27-4995-B8B1-5D3D9D80540D}" destId="{6A998DD6-9CC1-49FD-8EFE-C93315F95B74}" srcOrd="8" destOrd="0" presId="urn:microsoft.com/office/officeart/2005/8/layout/list1"/>
    <dgm:cxn modelId="{4C5E8A82-F448-4A2F-B174-6DDFFB8722B0}" type="presParOf" srcId="{6A998DD6-9CC1-49FD-8EFE-C93315F95B74}" destId="{D1647CC6-6CEA-4EDA-8E1C-A474CCF22B6C}" srcOrd="0" destOrd="0" presId="urn:microsoft.com/office/officeart/2005/8/layout/list1"/>
    <dgm:cxn modelId="{2DE031C4-ED14-491E-927A-7CE9B3F40D91}" type="presParOf" srcId="{6A998DD6-9CC1-49FD-8EFE-C93315F95B74}" destId="{5896AADB-C856-46DC-8310-58686B8D3427}" srcOrd="1" destOrd="0" presId="urn:microsoft.com/office/officeart/2005/8/layout/list1"/>
    <dgm:cxn modelId="{ED620291-9ABC-460E-B178-FA4D7AE1BD0B}" type="presParOf" srcId="{CBF1CC14-7F27-4995-B8B1-5D3D9D80540D}" destId="{2E3FF6A0-C486-406F-BB51-16434EF12BF4}" srcOrd="9" destOrd="0" presId="urn:microsoft.com/office/officeart/2005/8/layout/list1"/>
    <dgm:cxn modelId="{2B70D47E-F350-4AA9-96EF-DFE431FAD490}" type="presParOf" srcId="{CBF1CC14-7F27-4995-B8B1-5D3D9D80540D}" destId="{7F1965DB-538F-4A1B-ACDF-7593D2A855D5}" srcOrd="10" destOrd="0" presId="urn:microsoft.com/office/officeart/2005/8/layout/list1"/>
    <dgm:cxn modelId="{18375393-E62F-4394-AB02-935F4223E794}" type="presParOf" srcId="{CBF1CC14-7F27-4995-B8B1-5D3D9D80540D}" destId="{B714EF05-2A02-4A70-BFB5-3B8CD52153A9}" srcOrd="11" destOrd="0" presId="urn:microsoft.com/office/officeart/2005/8/layout/list1"/>
    <dgm:cxn modelId="{F411F216-714E-4ECA-A9BB-7F9C3F133392}" type="presParOf" srcId="{CBF1CC14-7F27-4995-B8B1-5D3D9D80540D}" destId="{7C782E8D-CB92-4E8B-B292-678E2312C496}" srcOrd="12" destOrd="0" presId="urn:microsoft.com/office/officeart/2005/8/layout/list1"/>
    <dgm:cxn modelId="{E4A2D839-CC38-4B35-ACAD-A55B94094DCD}" type="presParOf" srcId="{7C782E8D-CB92-4E8B-B292-678E2312C496}" destId="{8D5F35D2-EAE7-4723-B97F-752A9F565F4B}" srcOrd="0" destOrd="0" presId="urn:microsoft.com/office/officeart/2005/8/layout/list1"/>
    <dgm:cxn modelId="{A9078163-08BF-4397-9A5D-5256ACD0F134}" type="presParOf" srcId="{7C782E8D-CB92-4E8B-B292-678E2312C496}" destId="{8BFA1BB6-57D6-4215-B251-275C19C09EA2}" srcOrd="1" destOrd="0" presId="urn:microsoft.com/office/officeart/2005/8/layout/list1"/>
    <dgm:cxn modelId="{803D6229-1E17-4455-B5D3-00210872D166}" type="presParOf" srcId="{CBF1CC14-7F27-4995-B8B1-5D3D9D80540D}" destId="{927B9984-7472-437C-8853-700EE330F545}" srcOrd="13" destOrd="0" presId="urn:microsoft.com/office/officeart/2005/8/layout/list1"/>
    <dgm:cxn modelId="{108F2FD0-3927-46B7-B480-849DCC15062F}" type="presParOf" srcId="{CBF1CC14-7F27-4995-B8B1-5D3D9D80540D}" destId="{05900E7D-A9EF-44F5-A7B2-39C5F1379DC6}" srcOrd="14" destOrd="0" presId="urn:microsoft.com/office/officeart/2005/8/layout/list1"/>
    <dgm:cxn modelId="{97B1B1B3-03D6-4A85-B623-54B223AC3FD0}" type="presParOf" srcId="{CBF1CC14-7F27-4995-B8B1-5D3D9D80540D}" destId="{0D6A9249-73EE-4E26-84D4-AA7A8AFCBCC0}" srcOrd="15" destOrd="0" presId="urn:microsoft.com/office/officeart/2005/8/layout/list1"/>
    <dgm:cxn modelId="{D32822B4-1ADE-4C4C-B2DB-32AF12C3DFA4}" type="presParOf" srcId="{CBF1CC14-7F27-4995-B8B1-5D3D9D80540D}" destId="{17BAE38A-6F54-4ACF-B19C-1699629A17FF}" srcOrd="16" destOrd="0" presId="urn:microsoft.com/office/officeart/2005/8/layout/list1"/>
    <dgm:cxn modelId="{BD6B2FD7-CFC6-4303-BA96-F79019922EBB}" type="presParOf" srcId="{17BAE38A-6F54-4ACF-B19C-1699629A17FF}" destId="{6A58777E-7364-4DA6-BF58-A2B528A01ED4}" srcOrd="0" destOrd="0" presId="urn:microsoft.com/office/officeart/2005/8/layout/list1"/>
    <dgm:cxn modelId="{8F7D40F0-5ED4-4666-81B5-CA270C2B0297}" type="presParOf" srcId="{17BAE38A-6F54-4ACF-B19C-1699629A17FF}" destId="{BABCE094-0003-4549-9F61-3EAD168DE241}" srcOrd="1" destOrd="0" presId="urn:microsoft.com/office/officeart/2005/8/layout/list1"/>
    <dgm:cxn modelId="{7987E957-A086-4095-8DCD-D9C5C7A151BE}" type="presParOf" srcId="{CBF1CC14-7F27-4995-B8B1-5D3D9D80540D}" destId="{979647F7-5FFC-4FF3-BD2E-AE05B71DBB98}" srcOrd="17" destOrd="0" presId="urn:microsoft.com/office/officeart/2005/8/layout/list1"/>
    <dgm:cxn modelId="{1FD55A14-2071-42CC-9CE0-A311AF974ABB}" type="presParOf" srcId="{CBF1CC14-7F27-4995-B8B1-5D3D9D80540D}" destId="{47C2E1D2-D7EC-410E-B279-8AB0405D542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79DC2BF-929A-4959-9B95-52D78817B93A}" type="doc">
      <dgm:prSet loTypeId="urn:microsoft.com/office/officeart/2005/8/layout/process5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91BFBC64-33E5-4E31-99D9-0EAC0D145072}">
      <dgm:prSet phldrT="[Texto]"/>
      <dgm:spPr/>
      <dgm:t>
        <a:bodyPr/>
        <a:lstStyle/>
        <a:p>
          <a:r>
            <a:rPr lang="es-EC" dirty="0" smtClean="0"/>
            <a:t>Declaración de resumen de entrada ENS</a:t>
          </a:r>
          <a:endParaRPr lang="es-EC" dirty="0"/>
        </a:p>
      </dgm:t>
    </dgm:pt>
    <dgm:pt modelId="{2ED1A685-24EB-4FFE-812C-B5A7A6474E03}" type="parTrans" cxnId="{C237A8BE-B1F2-4282-AD09-632790137AA1}">
      <dgm:prSet/>
      <dgm:spPr/>
      <dgm:t>
        <a:bodyPr/>
        <a:lstStyle/>
        <a:p>
          <a:endParaRPr lang="es-EC"/>
        </a:p>
      </dgm:t>
    </dgm:pt>
    <dgm:pt modelId="{6687DDD7-2C6E-4669-847E-7F7E7437727D}" type="sibTrans" cxnId="{C237A8BE-B1F2-4282-AD09-632790137AA1}">
      <dgm:prSet/>
      <dgm:spPr/>
      <dgm:t>
        <a:bodyPr/>
        <a:lstStyle/>
        <a:p>
          <a:endParaRPr lang="es-EC"/>
        </a:p>
      </dgm:t>
    </dgm:pt>
    <dgm:pt modelId="{C3B1385E-00B2-4460-9A28-01D64DF45705}">
      <dgm:prSet phldrT="[Texto]"/>
      <dgm:spPr/>
      <dgm:t>
        <a:bodyPr/>
        <a:lstStyle/>
        <a:p>
          <a:r>
            <a:rPr lang="es-EC" dirty="0" smtClean="0"/>
            <a:t>Declaración de aduanas SAD</a:t>
          </a:r>
          <a:endParaRPr lang="es-EC" dirty="0"/>
        </a:p>
      </dgm:t>
    </dgm:pt>
    <dgm:pt modelId="{4154432C-E342-4068-BF82-8879BF0DE945}" type="parTrans" cxnId="{1EFBEC91-A40C-4C11-A8C8-88AAA4F77C05}">
      <dgm:prSet/>
      <dgm:spPr/>
      <dgm:t>
        <a:bodyPr/>
        <a:lstStyle/>
        <a:p>
          <a:endParaRPr lang="es-EC"/>
        </a:p>
      </dgm:t>
    </dgm:pt>
    <dgm:pt modelId="{1979C568-4AB7-41EF-9796-91918C9AD1D1}" type="sibTrans" cxnId="{1EFBEC91-A40C-4C11-A8C8-88AAA4F77C05}">
      <dgm:prSet/>
      <dgm:spPr/>
      <dgm:t>
        <a:bodyPr/>
        <a:lstStyle/>
        <a:p>
          <a:endParaRPr lang="es-EC"/>
        </a:p>
      </dgm:t>
    </dgm:pt>
    <dgm:pt modelId="{18E83F9D-2A9A-4F24-9DEB-0C8EC3B712FB}">
      <dgm:prSet phldrT="[Texto]"/>
      <dgm:spPr/>
      <dgm:t>
        <a:bodyPr/>
        <a:lstStyle/>
        <a:p>
          <a:r>
            <a:rPr lang="es-EC" dirty="0" smtClean="0"/>
            <a:t>Solicitud de autorización de importación </a:t>
          </a:r>
          <a:endParaRPr lang="es-EC" dirty="0"/>
        </a:p>
      </dgm:t>
    </dgm:pt>
    <dgm:pt modelId="{129C9DFE-0978-4C10-B314-3340FD43465B}" type="parTrans" cxnId="{D47CB6CD-4DB9-4199-8E9C-5523537699F7}">
      <dgm:prSet/>
      <dgm:spPr/>
      <dgm:t>
        <a:bodyPr/>
        <a:lstStyle/>
        <a:p>
          <a:endParaRPr lang="es-EC"/>
        </a:p>
      </dgm:t>
    </dgm:pt>
    <dgm:pt modelId="{5DFCD83D-9D3B-4018-9B06-7BE98DD41FB8}" type="sibTrans" cxnId="{D47CB6CD-4DB9-4199-8E9C-5523537699F7}">
      <dgm:prSet/>
      <dgm:spPr/>
      <dgm:t>
        <a:bodyPr/>
        <a:lstStyle/>
        <a:p>
          <a:endParaRPr lang="es-EC"/>
        </a:p>
      </dgm:t>
    </dgm:pt>
    <dgm:pt modelId="{E1B42A29-3B75-4E72-9304-755DFDDF442C}">
      <dgm:prSet phldrT="[Texto]"/>
      <dgm:spPr/>
      <dgm:t>
        <a:bodyPr/>
        <a:lstStyle/>
        <a:p>
          <a:r>
            <a:rPr lang="es-EC" dirty="0" smtClean="0"/>
            <a:t>Documento administrativo único DUA</a:t>
          </a:r>
          <a:endParaRPr lang="es-EC" dirty="0"/>
        </a:p>
      </dgm:t>
    </dgm:pt>
    <dgm:pt modelId="{D35A6D17-77D7-44AB-8237-1B253387D22F}" type="parTrans" cxnId="{2B120A8F-E3F6-49D6-AACD-636251FF291C}">
      <dgm:prSet/>
      <dgm:spPr/>
      <dgm:t>
        <a:bodyPr/>
        <a:lstStyle/>
        <a:p>
          <a:endParaRPr lang="es-EC"/>
        </a:p>
      </dgm:t>
    </dgm:pt>
    <dgm:pt modelId="{C9F0DFA0-F0C1-416B-8619-C0FA29012255}" type="sibTrans" cxnId="{2B120A8F-E3F6-49D6-AACD-636251FF291C}">
      <dgm:prSet/>
      <dgm:spPr/>
      <dgm:t>
        <a:bodyPr/>
        <a:lstStyle/>
        <a:p>
          <a:endParaRPr lang="es-EC"/>
        </a:p>
      </dgm:t>
    </dgm:pt>
    <dgm:pt modelId="{7E499CA6-129B-4957-B875-294E064F97CD}">
      <dgm:prSet phldrT="[Texto]"/>
      <dgm:spPr/>
      <dgm:t>
        <a:bodyPr/>
        <a:lstStyle/>
        <a:p>
          <a:r>
            <a:rPr lang="es-EC" dirty="0" smtClean="0"/>
            <a:t>Certificado de origen </a:t>
          </a:r>
          <a:endParaRPr lang="es-EC" dirty="0"/>
        </a:p>
      </dgm:t>
    </dgm:pt>
    <dgm:pt modelId="{F8797D86-1297-4043-867C-94A83E1F891F}" type="parTrans" cxnId="{36ED1162-13AF-4850-9EBC-00248B2ED689}">
      <dgm:prSet/>
      <dgm:spPr/>
      <dgm:t>
        <a:bodyPr/>
        <a:lstStyle/>
        <a:p>
          <a:endParaRPr lang="es-EC"/>
        </a:p>
      </dgm:t>
    </dgm:pt>
    <dgm:pt modelId="{A25530F9-7754-479A-8D1D-9178C30AAB5C}" type="sibTrans" cxnId="{36ED1162-13AF-4850-9EBC-00248B2ED689}">
      <dgm:prSet/>
      <dgm:spPr/>
      <dgm:t>
        <a:bodyPr/>
        <a:lstStyle/>
        <a:p>
          <a:endParaRPr lang="es-EC"/>
        </a:p>
      </dgm:t>
    </dgm:pt>
    <dgm:pt modelId="{0FD3E1C3-41BC-4112-AAE0-AD411305DD15}">
      <dgm:prSet phldrT="[Texto]"/>
      <dgm:spPr/>
      <dgm:t>
        <a:bodyPr/>
        <a:lstStyle/>
        <a:p>
          <a:r>
            <a:rPr lang="es-EC" dirty="0" smtClean="0"/>
            <a:t>Documento de vigilancia</a:t>
          </a:r>
          <a:endParaRPr lang="es-EC" dirty="0"/>
        </a:p>
      </dgm:t>
    </dgm:pt>
    <dgm:pt modelId="{FBD2936C-25E8-4B9C-9A77-17773EE7F7ED}" type="parTrans" cxnId="{67B3CF11-106D-4BBB-B20B-DFE335DA81CF}">
      <dgm:prSet/>
      <dgm:spPr/>
      <dgm:t>
        <a:bodyPr/>
        <a:lstStyle/>
        <a:p>
          <a:endParaRPr lang="es-EC"/>
        </a:p>
      </dgm:t>
    </dgm:pt>
    <dgm:pt modelId="{A2B8FBDA-AF65-4459-9EA6-52C158471530}" type="sibTrans" cxnId="{67B3CF11-106D-4BBB-B20B-DFE335DA81CF}">
      <dgm:prSet/>
      <dgm:spPr/>
      <dgm:t>
        <a:bodyPr/>
        <a:lstStyle/>
        <a:p>
          <a:endParaRPr lang="es-EC"/>
        </a:p>
      </dgm:t>
    </dgm:pt>
    <dgm:pt modelId="{ABAC1ACB-0CFF-41DF-BB36-C100B4D22D42}">
      <dgm:prSet phldrT="[Texto]"/>
      <dgm:spPr/>
      <dgm:t>
        <a:bodyPr/>
        <a:lstStyle/>
        <a:p>
          <a:r>
            <a:rPr lang="es-EC" dirty="0" smtClean="0"/>
            <a:t>Permiso de importación</a:t>
          </a:r>
          <a:endParaRPr lang="es-EC" dirty="0"/>
        </a:p>
      </dgm:t>
    </dgm:pt>
    <dgm:pt modelId="{B6549B09-A2C5-491A-B027-D5A4814DDFC7}" type="parTrans" cxnId="{5B5C5068-6CAC-40D8-A25C-9893D2650116}">
      <dgm:prSet/>
      <dgm:spPr/>
      <dgm:t>
        <a:bodyPr/>
        <a:lstStyle/>
        <a:p>
          <a:endParaRPr lang="es-EC"/>
        </a:p>
      </dgm:t>
    </dgm:pt>
    <dgm:pt modelId="{51B1056D-DBFF-4E8A-9092-D1E336F8A350}" type="sibTrans" cxnId="{5B5C5068-6CAC-40D8-A25C-9893D2650116}">
      <dgm:prSet/>
      <dgm:spPr/>
      <dgm:t>
        <a:bodyPr/>
        <a:lstStyle/>
        <a:p>
          <a:endParaRPr lang="es-EC"/>
        </a:p>
      </dgm:t>
    </dgm:pt>
    <dgm:pt modelId="{3FCF142E-1339-41D8-B074-7EFFEE2A0939}">
      <dgm:prSet phldrT="[Texto]"/>
      <dgm:spPr/>
      <dgm:t>
        <a:bodyPr/>
        <a:lstStyle/>
        <a:p>
          <a:r>
            <a:rPr lang="es-EC" dirty="0" smtClean="0"/>
            <a:t>Certificado de responsabilidad</a:t>
          </a:r>
          <a:endParaRPr lang="es-EC" dirty="0"/>
        </a:p>
      </dgm:t>
    </dgm:pt>
    <dgm:pt modelId="{909B4F21-2F54-40B0-B7A3-26684F3A6D7E}" type="parTrans" cxnId="{FFEF7B77-B4FB-4072-A39E-7A2B00F82176}">
      <dgm:prSet/>
      <dgm:spPr/>
      <dgm:t>
        <a:bodyPr/>
        <a:lstStyle/>
        <a:p>
          <a:endParaRPr lang="es-EC"/>
        </a:p>
      </dgm:t>
    </dgm:pt>
    <dgm:pt modelId="{0B9AC78F-0479-46D4-93B5-CEEB07004D26}" type="sibTrans" cxnId="{FFEF7B77-B4FB-4072-A39E-7A2B00F82176}">
      <dgm:prSet/>
      <dgm:spPr/>
      <dgm:t>
        <a:bodyPr/>
        <a:lstStyle/>
        <a:p>
          <a:endParaRPr lang="es-EC"/>
        </a:p>
      </dgm:t>
    </dgm:pt>
    <dgm:pt modelId="{CDC49EAF-C779-4F8F-B699-1C13BCA63895}">
      <dgm:prSet phldrT="[Texto]"/>
      <dgm:spPr/>
      <dgm:t>
        <a:bodyPr/>
        <a:lstStyle/>
        <a:p>
          <a:r>
            <a:rPr lang="es-EC" dirty="0" smtClean="0"/>
            <a:t>Documento de transporte</a:t>
          </a:r>
          <a:endParaRPr lang="es-EC" dirty="0"/>
        </a:p>
      </dgm:t>
    </dgm:pt>
    <dgm:pt modelId="{DB4FCEC0-AB9D-46F9-94DB-7A950F7775F4}" type="parTrans" cxnId="{6DDCB166-4185-4D3D-9A06-C2A6E51D4CE1}">
      <dgm:prSet/>
      <dgm:spPr/>
      <dgm:t>
        <a:bodyPr/>
        <a:lstStyle/>
        <a:p>
          <a:endParaRPr lang="es-EC"/>
        </a:p>
      </dgm:t>
    </dgm:pt>
    <dgm:pt modelId="{83FDA0C6-96C2-42C8-86BE-3DC69614ABF4}" type="sibTrans" cxnId="{6DDCB166-4185-4D3D-9A06-C2A6E51D4CE1}">
      <dgm:prSet/>
      <dgm:spPr/>
      <dgm:t>
        <a:bodyPr/>
        <a:lstStyle/>
        <a:p>
          <a:endParaRPr lang="es-EC"/>
        </a:p>
      </dgm:t>
    </dgm:pt>
    <dgm:pt modelId="{C19BFDC1-0F5D-4EAE-B7A8-54804D3C219F}">
      <dgm:prSet phldrT="[Texto]"/>
      <dgm:spPr/>
      <dgm:t>
        <a:bodyPr/>
        <a:lstStyle/>
        <a:p>
          <a:r>
            <a:rPr lang="es-EC" dirty="0" smtClean="0"/>
            <a:t>Seguro</a:t>
          </a:r>
          <a:endParaRPr lang="es-EC" dirty="0"/>
        </a:p>
      </dgm:t>
    </dgm:pt>
    <dgm:pt modelId="{C481D80F-6AB8-48A6-BBB7-A9B88D025E80}" type="parTrans" cxnId="{71FC4737-92E0-4ACB-8631-44D4A1CBEDD9}">
      <dgm:prSet/>
      <dgm:spPr/>
      <dgm:t>
        <a:bodyPr/>
        <a:lstStyle/>
        <a:p>
          <a:endParaRPr lang="es-EC"/>
        </a:p>
      </dgm:t>
    </dgm:pt>
    <dgm:pt modelId="{5DDA0031-A90D-4C1C-8632-1DC02CC39ABB}" type="sibTrans" cxnId="{71FC4737-92E0-4ACB-8631-44D4A1CBEDD9}">
      <dgm:prSet/>
      <dgm:spPr/>
      <dgm:t>
        <a:bodyPr/>
        <a:lstStyle/>
        <a:p>
          <a:endParaRPr lang="es-EC"/>
        </a:p>
      </dgm:t>
    </dgm:pt>
    <dgm:pt modelId="{7186EB5E-18A4-4B7B-ADBE-6E13B07F1A67}">
      <dgm:prSet phldrT="[Texto]"/>
      <dgm:spPr/>
      <dgm:t>
        <a:bodyPr/>
        <a:lstStyle/>
        <a:p>
          <a:r>
            <a:rPr lang="es-EC" dirty="0" smtClean="0"/>
            <a:t> documento de control sanitario</a:t>
          </a:r>
          <a:endParaRPr lang="es-EC" dirty="0"/>
        </a:p>
      </dgm:t>
    </dgm:pt>
    <dgm:pt modelId="{10F13358-36BF-4BC0-9E38-947DD123DA7E}" type="parTrans" cxnId="{92F2AA0A-66C1-4399-8CAB-3FE64984123A}">
      <dgm:prSet/>
      <dgm:spPr/>
      <dgm:t>
        <a:bodyPr/>
        <a:lstStyle/>
        <a:p>
          <a:endParaRPr lang="es-EC"/>
        </a:p>
      </dgm:t>
    </dgm:pt>
    <dgm:pt modelId="{0D80CBFA-8026-44EC-BC2B-95162188DE95}" type="sibTrans" cxnId="{92F2AA0A-66C1-4399-8CAB-3FE64984123A}">
      <dgm:prSet/>
      <dgm:spPr/>
      <dgm:t>
        <a:bodyPr/>
        <a:lstStyle/>
        <a:p>
          <a:endParaRPr lang="es-EC"/>
        </a:p>
      </dgm:t>
    </dgm:pt>
    <dgm:pt modelId="{BFA56091-4C39-4A43-925F-22841B916833}">
      <dgm:prSet phldrT="[Texto]"/>
      <dgm:spPr/>
      <dgm:t>
        <a:bodyPr/>
        <a:lstStyle/>
        <a:p>
          <a:r>
            <a:rPr lang="es-EC" dirty="0" smtClean="0"/>
            <a:t>Declaración valor en aduana </a:t>
          </a:r>
          <a:endParaRPr lang="es-EC" dirty="0"/>
        </a:p>
      </dgm:t>
    </dgm:pt>
    <dgm:pt modelId="{933D7366-F547-4528-8976-F6BB5B9C364E}" type="parTrans" cxnId="{1EABFA25-97EF-44DD-9FD2-F7D585734002}">
      <dgm:prSet/>
      <dgm:spPr/>
      <dgm:t>
        <a:bodyPr/>
        <a:lstStyle/>
        <a:p>
          <a:endParaRPr lang="es-EC"/>
        </a:p>
      </dgm:t>
    </dgm:pt>
    <dgm:pt modelId="{1D70E1E3-429F-4996-A8AA-250DA78488F1}" type="sibTrans" cxnId="{1EABFA25-97EF-44DD-9FD2-F7D585734002}">
      <dgm:prSet/>
      <dgm:spPr/>
      <dgm:t>
        <a:bodyPr/>
        <a:lstStyle/>
        <a:p>
          <a:endParaRPr lang="es-EC"/>
        </a:p>
      </dgm:t>
    </dgm:pt>
    <dgm:pt modelId="{F32D6443-D0C5-4D95-AB77-10E83D0449FF}" type="pres">
      <dgm:prSet presAssocID="{A79DC2BF-929A-4959-9B95-52D78817B93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C869B72-8CC5-4C0D-B114-D3A04A8DB036}" type="pres">
      <dgm:prSet presAssocID="{91BFBC64-33E5-4E31-99D9-0EAC0D145072}" presName="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87F96D-EA93-4A08-8A52-A8A41B2CBB4C}" type="pres">
      <dgm:prSet presAssocID="{6687DDD7-2C6E-4669-847E-7F7E7437727D}" presName="sibTrans" presStyleLbl="sibTrans2D1" presStyleIdx="0" presStyleCnt="11"/>
      <dgm:spPr/>
      <dgm:t>
        <a:bodyPr/>
        <a:lstStyle/>
        <a:p>
          <a:endParaRPr lang="es-EC"/>
        </a:p>
      </dgm:t>
    </dgm:pt>
    <dgm:pt modelId="{C7C273E6-9A40-468A-B1DD-499A2D4415AD}" type="pres">
      <dgm:prSet presAssocID="{6687DDD7-2C6E-4669-847E-7F7E7437727D}" presName="connectorText" presStyleLbl="sibTrans2D1" presStyleIdx="0" presStyleCnt="11"/>
      <dgm:spPr/>
      <dgm:t>
        <a:bodyPr/>
        <a:lstStyle/>
        <a:p>
          <a:endParaRPr lang="es-EC"/>
        </a:p>
      </dgm:t>
    </dgm:pt>
    <dgm:pt modelId="{8163460E-EF00-4782-8E25-875CC786B5D6}" type="pres">
      <dgm:prSet presAssocID="{C3B1385E-00B2-4460-9A28-01D64DF45705}" presName="node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EB5A27A-9202-4606-BDF1-145623017E92}" type="pres">
      <dgm:prSet presAssocID="{1979C568-4AB7-41EF-9796-91918C9AD1D1}" presName="sibTrans" presStyleLbl="sibTrans2D1" presStyleIdx="1" presStyleCnt="11"/>
      <dgm:spPr/>
      <dgm:t>
        <a:bodyPr/>
        <a:lstStyle/>
        <a:p>
          <a:endParaRPr lang="es-EC"/>
        </a:p>
      </dgm:t>
    </dgm:pt>
    <dgm:pt modelId="{4D9A0914-8AE4-446B-B294-0EFD0EC128FB}" type="pres">
      <dgm:prSet presAssocID="{1979C568-4AB7-41EF-9796-91918C9AD1D1}" presName="connectorText" presStyleLbl="sibTrans2D1" presStyleIdx="1" presStyleCnt="11"/>
      <dgm:spPr/>
      <dgm:t>
        <a:bodyPr/>
        <a:lstStyle/>
        <a:p>
          <a:endParaRPr lang="es-EC"/>
        </a:p>
      </dgm:t>
    </dgm:pt>
    <dgm:pt modelId="{422CE461-2849-44BC-B96F-E8C64B341AAF}" type="pres">
      <dgm:prSet presAssocID="{18E83F9D-2A9A-4F24-9DEB-0C8EC3B712FB}" presName="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69DD30-5DDE-495B-9311-C7F3ABE6AA10}" type="pres">
      <dgm:prSet presAssocID="{5DFCD83D-9D3B-4018-9B06-7BE98DD41FB8}" presName="sibTrans" presStyleLbl="sibTrans2D1" presStyleIdx="2" presStyleCnt="11"/>
      <dgm:spPr/>
      <dgm:t>
        <a:bodyPr/>
        <a:lstStyle/>
        <a:p>
          <a:endParaRPr lang="es-EC"/>
        </a:p>
      </dgm:t>
    </dgm:pt>
    <dgm:pt modelId="{D127122C-D8B5-4501-9A02-0BE98D3B86A1}" type="pres">
      <dgm:prSet presAssocID="{5DFCD83D-9D3B-4018-9B06-7BE98DD41FB8}" presName="connectorText" presStyleLbl="sibTrans2D1" presStyleIdx="2" presStyleCnt="11"/>
      <dgm:spPr/>
      <dgm:t>
        <a:bodyPr/>
        <a:lstStyle/>
        <a:p>
          <a:endParaRPr lang="es-EC"/>
        </a:p>
      </dgm:t>
    </dgm:pt>
    <dgm:pt modelId="{4D515C25-B121-43B6-9CA8-D18F03315DC7}" type="pres">
      <dgm:prSet presAssocID="{E1B42A29-3B75-4E72-9304-755DFDDF442C}" presName="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04D5B42-36CF-4EC0-98E4-C78C409D067F}" type="pres">
      <dgm:prSet presAssocID="{C9F0DFA0-F0C1-416B-8619-C0FA29012255}" presName="sibTrans" presStyleLbl="sibTrans2D1" presStyleIdx="3" presStyleCnt="11"/>
      <dgm:spPr/>
      <dgm:t>
        <a:bodyPr/>
        <a:lstStyle/>
        <a:p>
          <a:endParaRPr lang="es-EC"/>
        </a:p>
      </dgm:t>
    </dgm:pt>
    <dgm:pt modelId="{F9F8AD65-0286-440B-AC9D-C241839F8FC2}" type="pres">
      <dgm:prSet presAssocID="{C9F0DFA0-F0C1-416B-8619-C0FA29012255}" presName="connectorText" presStyleLbl="sibTrans2D1" presStyleIdx="3" presStyleCnt="11"/>
      <dgm:spPr/>
      <dgm:t>
        <a:bodyPr/>
        <a:lstStyle/>
        <a:p>
          <a:endParaRPr lang="es-EC"/>
        </a:p>
      </dgm:t>
    </dgm:pt>
    <dgm:pt modelId="{F86D267B-6146-4256-869A-016F8FCEE103}" type="pres">
      <dgm:prSet presAssocID="{7E499CA6-129B-4957-B875-294E064F97CD}" presName="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ED8A4D8-9D3B-48DD-ACA4-28E9776751BF}" type="pres">
      <dgm:prSet presAssocID="{A25530F9-7754-479A-8D1D-9178C30AAB5C}" presName="sibTrans" presStyleLbl="sibTrans2D1" presStyleIdx="4" presStyleCnt="11"/>
      <dgm:spPr/>
      <dgm:t>
        <a:bodyPr/>
        <a:lstStyle/>
        <a:p>
          <a:endParaRPr lang="es-EC"/>
        </a:p>
      </dgm:t>
    </dgm:pt>
    <dgm:pt modelId="{3C755E34-BA92-4BB2-8F4D-81150418220C}" type="pres">
      <dgm:prSet presAssocID="{A25530F9-7754-479A-8D1D-9178C30AAB5C}" presName="connectorText" presStyleLbl="sibTrans2D1" presStyleIdx="4" presStyleCnt="11"/>
      <dgm:spPr/>
      <dgm:t>
        <a:bodyPr/>
        <a:lstStyle/>
        <a:p>
          <a:endParaRPr lang="es-EC"/>
        </a:p>
      </dgm:t>
    </dgm:pt>
    <dgm:pt modelId="{3EF53C68-1C37-44DB-9A6C-D725489ABDF8}" type="pres">
      <dgm:prSet presAssocID="{0FD3E1C3-41BC-4112-AAE0-AD411305DD15}" presName="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0956468-4A54-4631-9A29-9A77164A8481}" type="pres">
      <dgm:prSet presAssocID="{A2B8FBDA-AF65-4459-9EA6-52C158471530}" presName="sibTrans" presStyleLbl="sibTrans2D1" presStyleIdx="5" presStyleCnt="11"/>
      <dgm:spPr/>
      <dgm:t>
        <a:bodyPr/>
        <a:lstStyle/>
        <a:p>
          <a:endParaRPr lang="es-EC"/>
        </a:p>
      </dgm:t>
    </dgm:pt>
    <dgm:pt modelId="{24ABD9E3-83E1-41C1-9306-CD1113AA6FFA}" type="pres">
      <dgm:prSet presAssocID="{A2B8FBDA-AF65-4459-9EA6-52C158471530}" presName="connectorText" presStyleLbl="sibTrans2D1" presStyleIdx="5" presStyleCnt="11"/>
      <dgm:spPr/>
      <dgm:t>
        <a:bodyPr/>
        <a:lstStyle/>
        <a:p>
          <a:endParaRPr lang="es-EC"/>
        </a:p>
      </dgm:t>
    </dgm:pt>
    <dgm:pt modelId="{AFD1F239-6643-4766-AC41-AF11D0837AC1}" type="pres">
      <dgm:prSet presAssocID="{ABAC1ACB-0CFF-41DF-BB36-C100B4D22D42}" presName="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E960BAA-2800-44AA-8D41-E6953DD13D7D}" type="pres">
      <dgm:prSet presAssocID="{51B1056D-DBFF-4E8A-9092-D1E336F8A350}" presName="sibTrans" presStyleLbl="sibTrans2D1" presStyleIdx="6" presStyleCnt="11"/>
      <dgm:spPr/>
      <dgm:t>
        <a:bodyPr/>
        <a:lstStyle/>
        <a:p>
          <a:endParaRPr lang="es-EC"/>
        </a:p>
      </dgm:t>
    </dgm:pt>
    <dgm:pt modelId="{ED7CC1D3-01BB-4563-8A7D-6003FC8BAD20}" type="pres">
      <dgm:prSet presAssocID="{51B1056D-DBFF-4E8A-9092-D1E336F8A350}" presName="connectorText" presStyleLbl="sibTrans2D1" presStyleIdx="6" presStyleCnt="11"/>
      <dgm:spPr/>
      <dgm:t>
        <a:bodyPr/>
        <a:lstStyle/>
        <a:p>
          <a:endParaRPr lang="es-EC"/>
        </a:p>
      </dgm:t>
    </dgm:pt>
    <dgm:pt modelId="{040D2719-0A86-437F-90C6-9D3854787680}" type="pres">
      <dgm:prSet presAssocID="{3FCF142E-1339-41D8-B074-7EFFEE2A0939}" presName="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D87D93C-556D-40C5-A7BB-C4C8E41F49CF}" type="pres">
      <dgm:prSet presAssocID="{0B9AC78F-0479-46D4-93B5-CEEB07004D26}" presName="sibTrans" presStyleLbl="sibTrans2D1" presStyleIdx="7" presStyleCnt="11"/>
      <dgm:spPr/>
      <dgm:t>
        <a:bodyPr/>
        <a:lstStyle/>
        <a:p>
          <a:endParaRPr lang="es-EC"/>
        </a:p>
      </dgm:t>
    </dgm:pt>
    <dgm:pt modelId="{4A411C4A-2C00-43DE-9B87-CE5181B2C10B}" type="pres">
      <dgm:prSet presAssocID="{0B9AC78F-0479-46D4-93B5-CEEB07004D26}" presName="connectorText" presStyleLbl="sibTrans2D1" presStyleIdx="7" presStyleCnt="11"/>
      <dgm:spPr/>
      <dgm:t>
        <a:bodyPr/>
        <a:lstStyle/>
        <a:p>
          <a:endParaRPr lang="es-EC"/>
        </a:p>
      </dgm:t>
    </dgm:pt>
    <dgm:pt modelId="{FB56AE45-C1A0-42E9-A6EC-C83384739358}" type="pres">
      <dgm:prSet presAssocID="{CDC49EAF-C779-4F8F-B699-1C13BCA63895}" presName="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06244F3-A2CC-4C4E-8BCC-E64E8E0A8276}" type="pres">
      <dgm:prSet presAssocID="{83FDA0C6-96C2-42C8-86BE-3DC69614ABF4}" presName="sibTrans" presStyleLbl="sibTrans2D1" presStyleIdx="8" presStyleCnt="11"/>
      <dgm:spPr/>
      <dgm:t>
        <a:bodyPr/>
        <a:lstStyle/>
        <a:p>
          <a:endParaRPr lang="es-EC"/>
        </a:p>
      </dgm:t>
    </dgm:pt>
    <dgm:pt modelId="{E37C2218-ED10-4F3E-B6A7-D11C1B405B09}" type="pres">
      <dgm:prSet presAssocID="{83FDA0C6-96C2-42C8-86BE-3DC69614ABF4}" presName="connectorText" presStyleLbl="sibTrans2D1" presStyleIdx="8" presStyleCnt="11"/>
      <dgm:spPr/>
      <dgm:t>
        <a:bodyPr/>
        <a:lstStyle/>
        <a:p>
          <a:endParaRPr lang="es-EC"/>
        </a:p>
      </dgm:t>
    </dgm:pt>
    <dgm:pt modelId="{65C8EBEE-012F-4FEB-B2C0-A7A0675F86BE}" type="pres">
      <dgm:prSet presAssocID="{C19BFDC1-0F5D-4EAE-B7A8-54804D3C219F}" presName="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C3BBFD1-A98B-43EE-A127-C42029056700}" type="pres">
      <dgm:prSet presAssocID="{5DDA0031-A90D-4C1C-8632-1DC02CC39ABB}" presName="sibTrans" presStyleLbl="sibTrans2D1" presStyleIdx="9" presStyleCnt="11"/>
      <dgm:spPr/>
      <dgm:t>
        <a:bodyPr/>
        <a:lstStyle/>
        <a:p>
          <a:endParaRPr lang="es-EC"/>
        </a:p>
      </dgm:t>
    </dgm:pt>
    <dgm:pt modelId="{B246D826-AF00-4054-A1AD-FC0764507540}" type="pres">
      <dgm:prSet presAssocID="{5DDA0031-A90D-4C1C-8632-1DC02CC39ABB}" presName="connectorText" presStyleLbl="sibTrans2D1" presStyleIdx="9" presStyleCnt="11"/>
      <dgm:spPr/>
      <dgm:t>
        <a:bodyPr/>
        <a:lstStyle/>
        <a:p>
          <a:endParaRPr lang="es-EC"/>
        </a:p>
      </dgm:t>
    </dgm:pt>
    <dgm:pt modelId="{BF6660F2-1881-4B95-98BE-90BBFCE02B47}" type="pres">
      <dgm:prSet presAssocID="{7186EB5E-18A4-4B7B-ADBE-6E13B07F1A67}" presName="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72095F8-4485-4985-8526-4A37E58EA4C8}" type="pres">
      <dgm:prSet presAssocID="{0D80CBFA-8026-44EC-BC2B-95162188DE95}" presName="sibTrans" presStyleLbl="sibTrans2D1" presStyleIdx="10" presStyleCnt="11"/>
      <dgm:spPr/>
      <dgm:t>
        <a:bodyPr/>
        <a:lstStyle/>
        <a:p>
          <a:endParaRPr lang="es-EC"/>
        </a:p>
      </dgm:t>
    </dgm:pt>
    <dgm:pt modelId="{6E2A96D9-4131-484C-8066-2C6670E663FE}" type="pres">
      <dgm:prSet presAssocID="{0D80CBFA-8026-44EC-BC2B-95162188DE95}" presName="connectorText" presStyleLbl="sibTrans2D1" presStyleIdx="10" presStyleCnt="11"/>
      <dgm:spPr/>
      <dgm:t>
        <a:bodyPr/>
        <a:lstStyle/>
        <a:p>
          <a:endParaRPr lang="es-EC"/>
        </a:p>
      </dgm:t>
    </dgm:pt>
    <dgm:pt modelId="{53D0F8A8-A98F-48AC-A340-9E8AC94C106C}" type="pres">
      <dgm:prSet presAssocID="{BFA56091-4C39-4A43-925F-22841B916833}" presName="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B1F9F4A-F48D-4B4D-B5D5-06A028FD3189}" type="presOf" srcId="{6687DDD7-2C6E-4669-847E-7F7E7437727D}" destId="{C7C273E6-9A40-468A-B1DD-499A2D4415AD}" srcOrd="1" destOrd="0" presId="urn:microsoft.com/office/officeart/2005/8/layout/process5"/>
    <dgm:cxn modelId="{76E5534A-7E96-4740-A677-130843EB57A9}" type="presOf" srcId="{5DFCD83D-9D3B-4018-9B06-7BE98DD41FB8}" destId="{D127122C-D8B5-4501-9A02-0BE98D3B86A1}" srcOrd="1" destOrd="0" presId="urn:microsoft.com/office/officeart/2005/8/layout/process5"/>
    <dgm:cxn modelId="{5A556EAB-59FC-40B3-9074-7B0E38BE6D05}" type="presOf" srcId="{E1B42A29-3B75-4E72-9304-755DFDDF442C}" destId="{4D515C25-B121-43B6-9CA8-D18F03315DC7}" srcOrd="0" destOrd="0" presId="urn:microsoft.com/office/officeart/2005/8/layout/process5"/>
    <dgm:cxn modelId="{37FA13A5-CA60-4DE9-A27A-E6254630465C}" type="presOf" srcId="{5DDA0031-A90D-4C1C-8632-1DC02CC39ABB}" destId="{AC3BBFD1-A98B-43EE-A127-C42029056700}" srcOrd="0" destOrd="0" presId="urn:microsoft.com/office/officeart/2005/8/layout/process5"/>
    <dgm:cxn modelId="{A8B4E979-C616-4DEF-9395-967F9A3CCC57}" type="presOf" srcId="{18E83F9D-2A9A-4F24-9DEB-0C8EC3B712FB}" destId="{422CE461-2849-44BC-B96F-E8C64B341AAF}" srcOrd="0" destOrd="0" presId="urn:microsoft.com/office/officeart/2005/8/layout/process5"/>
    <dgm:cxn modelId="{06B19515-993F-41CE-BB27-7C2BAB3A6F9D}" type="presOf" srcId="{51B1056D-DBFF-4E8A-9092-D1E336F8A350}" destId="{8E960BAA-2800-44AA-8D41-E6953DD13D7D}" srcOrd="0" destOrd="0" presId="urn:microsoft.com/office/officeart/2005/8/layout/process5"/>
    <dgm:cxn modelId="{6DDCB166-4185-4D3D-9A06-C2A6E51D4CE1}" srcId="{A79DC2BF-929A-4959-9B95-52D78817B93A}" destId="{CDC49EAF-C779-4F8F-B699-1C13BCA63895}" srcOrd="8" destOrd="0" parTransId="{DB4FCEC0-AB9D-46F9-94DB-7A950F7775F4}" sibTransId="{83FDA0C6-96C2-42C8-86BE-3DC69614ABF4}"/>
    <dgm:cxn modelId="{6D9F48C7-6418-4000-BA19-8D97205C0E42}" type="presOf" srcId="{0B9AC78F-0479-46D4-93B5-CEEB07004D26}" destId="{4A411C4A-2C00-43DE-9B87-CE5181B2C10B}" srcOrd="1" destOrd="0" presId="urn:microsoft.com/office/officeart/2005/8/layout/process5"/>
    <dgm:cxn modelId="{C237A8BE-B1F2-4282-AD09-632790137AA1}" srcId="{A79DC2BF-929A-4959-9B95-52D78817B93A}" destId="{91BFBC64-33E5-4E31-99D9-0EAC0D145072}" srcOrd="0" destOrd="0" parTransId="{2ED1A685-24EB-4FFE-812C-B5A7A6474E03}" sibTransId="{6687DDD7-2C6E-4669-847E-7F7E7437727D}"/>
    <dgm:cxn modelId="{5A429FBB-F053-4CA3-90A4-54057E1A5A57}" type="presOf" srcId="{83FDA0C6-96C2-42C8-86BE-3DC69614ABF4}" destId="{706244F3-A2CC-4C4E-8BCC-E64E8E0A8276}" srcOrd="0" destOrd="0" presId="urn:microsoft.com/office/officeart/2005/8/layout/process5"/>
    <dgm:cxn modelId="{A278AB84-6CAA-4B0B-AA59-BDF28DF67F4F}" type="presOf" srcId="{C9F0DFA0-F0C1-416B-8619-C0FA29012255}" destId="{F9F8AD65-0286-440B-AC9D-C241839F8FC2}" srcOrd="1" destOrd="0" presId="urn:microsoft.com/office/officeart/2005/8/layout/process5"/>
    <dgm:cxn modelId="{1EFBEC91-A40C-4C11-A8C8-88AAA4F77C05}" srcId="{A79DC2BF-929A-4959-9B95-52D78817B93A}" destId="{C3B1385E-00B2-4460-9A28-01D64DF45705}" srcOrd="1" destOrd="0" parTransId="{4154432C-E342-4068-BF82-8879BF0DE945}" sibTransId="{1979C568-4AB7-41EF-9796-91918C9AD1D1}"/>
    <dgm:cxn modelId="{D129B9C3-D1CA-4B13-B081-4149290803E3}" type="presOf" srcId="{1979C568-4AB7-41EF-9796-91918C9AD1D1}" destId="{0EB5A27A-9202-4606-BDF1-145623017E92}" srcOrd="0" destOrd="0" presId="urn:microsoft.com/office/officeart/2005/8/layout/process5"/>
    <dgm:cxn modelId="{71FC4737-92E0-4ACB-8631-44D4A1CBEDD9}" srcId="{A79DC2BF-929A-4959-9B95-52D78817B93A}" destId="{C19BFDC1-0F5D-4EAE-B7A8-54804D3C219F}" srcOrd="9" destOrd="0" parTransId="{C481D80F-6AB8-48A6-BBB7-A9B88D025E80}" sibTransId="{5DDA0031-A90D-4C1C-8632-1DC02CC39ABB}"/>
    <dgm:cxn modelId="{CA0D7643-DFB4-41C2-A622-5E94160E52D3}" type="presOf" srcId="{A79DC2BF-929A-4959-9B95-52D78817B93A}" destId="{F32D6443-D0C5-4D95-AB77-10E83D0449FF}" srcOrd="0" destOrd="0" presId="urn:microsoft.com/office/officeart/2005/8/layout/process5"/>
    <dgm:cxn modelId="{A3C8A168-7EE0-4DFD-BD66-E1CEFCA5A5A8}" type="presOf" srcId="{C19BFDC1-0F5D-4EAE-B7A8-54804D3C219F}" destId="{65C8EBEE-012F-4FEB-B2C0-A7A0675F86BE}" srcOrd="0" destOrd="0" presId="urn:microsoft.com/office/officeart/2005/8/layout/process5"/>
    <dgm:cxn modelId="{207BA9E3-AA10-406B-8AF9-F677ABDE4D1A}" type="presOf" srcId="{91BFBC64-33E5-4E31-99D9-0EAC0D145072}" destId="{EC869B72-8CC5-4C0D-B114-D3A04A8DB036}" srcOrd="0" destOrd="0" presId="urn:microsoft.com/office/officeart/2005/8/layout/process5"/>
    <dgm:cxn modelId="{FFEF7B77-B4FB-4072-A39E-7A2B00F82176}" srcId="{A79DC2BF-929A-4959-9B95-52D78817B93A}" destId="{3FCF142E-1339-41D8-B074-7EFFEE2A0939}" srcOrd="7" destOrd="0" parTransId="{909B4F21-2F54-40B0-B7A3-26684F3A6D7E}" sibTransId="{0B9AC78F-0479-46D4-93B5-CEEB07004D26}"/>
    <dgm:cxn modelId="{AFDF0A0F-2817-43C5-B27B-32EB5D2B36E7}" type="presOf" srcId="{0FD3E1C3-41BC-4112-AAE0-AD411305DD15}" destId="{3EF53C68-1C37-44DB-9A6C-D725489ABDF8}" srcOrd="0" destOrd="0" presId="urn:microsoft.com/office/officeart/2005/8/layout/process5"/>
    <dgm:cxn modelId="{7B0C39B2-8B12-432D-8786-5AFB86C8706D}" type="presOf" srcId="{83FDA0C6-96C2-42C8-86BE-3DC69614ABF4}" destId="{E37C2218-ED10-4F3E-B6A7-D11C1B405B09}" srcOrd="1" destOrd="0" presId="urn:microsoft.com/office/officeart/2005/8/layout/process5"/>
    <dgm:cxn modelId="{FC016838-C22D-46B9-BF15-F48436DD13BE}" type="presOf" srcId="{5DFCD83D-9D3B-4018-9B06-7BE98DD41FB8}" destId="{5C69DD30-5DDE-495B-9311-C7F3ABE6AA10}" srcOrd="0" destOrd="0" presId="urn:microsoft.com/office/officeart/2005/8/layout/process5"/>
    <dgm:cxn modelId="{B0E1CFA0-5A03-4F41-961C-A9AF9FBAEF74}" type="presOf" srcId="{3FCF142E-1339-41D8-B074-7EFFEE2A0939}" destId="{040D2719-0A86-437F-90C6-9D3854787680}" srcOrd="0" destOrd="0" presId="urn:microsoft.com/office/officeart/2005/8/layout/process5"/>
    <dgm:cxn modelId="{92F2AA0A-66C1-4399-8CAB-3FE64984123A}" srcId="{A79DC2BF-929A-4959-9B95-52D78817B93A}" destId="{7186EB5E-18A4-4B7B-ADBE-6E13B07F1A67}" srcOrd="10" destOrd="0" parTransId="{10F13358-36BF-4BC0-9E38-947DD123DA7E}" sibTransId="{0D80CBFA-8026-44EC-BC2B-95162188DE95}"/>
    <dgm:cxn modelId="{5B5C5068-6CAC-40D8-A25C-9893D2650116}" srcId="{A79DC2BF-929A-4959-9B95-52D78817B93A}" destId="{ABAC1ACB-0CFF-41DF-BB36-C100B4D22D42}" srcOrd="6" destOrd="0" parTransId="{B6549B09-A2C5-491A-B027-D5A4814DDFC7}" sibTransId="{51B1056D-DBFF-4E8A-9092-D1E336F8A350}"/>
    <dgm:cxn modelId="{65958453-3A3F-452A-A9DE-E84EBCD4FD47}" type="presOf" srcId="{0D80CBFA-8026-44EC-BC2B-95162188DE95}" destId="{872095F8-4485-4985-8526-4A37E58EA4C8}" srcOrd="0" destOrd="0" presId="urn:microsoft.com/office/officeart/2005/8/layout/process5"/>
    <dgm:cxn modelId="{B479D57A-366A-40D1-A3C7-86AD4D2CD428}" type="presOf" srcId="{7E499CA6-129B-4957-B875-294E064F97CD}" destId="{F86D267B-6146-4256-869A-016F8FCEE103}" srcOrd="0" destOrd="0" presId="urn:microsoft.com/office/officeart/2005/8/layout/process5"/>
    <dgm:cxn modelId="{D2360282-D15C-4A1A-920D-B8C1D6554D29}" type="presOf" srcId="{6687DDD7-2C6E-4669-847E-7F7E7437727D}" destId="{FE87F96D-EA93-4A08-8A52-A8A41B2CBB4C}" srcOrd="0" destOrd="0" presId="urn:microsoft.com/office/officeart/2005/8/layout/process5"/>
    <dgm:cxn modelId="{0040A8A7-E29C-4520-944F-B00537C72431}" type="presOf" srcId="{C3B1385E-00B2-4460-9A28-01D64DF45705}" destId="{8163460E-EF00-4782-8E25-875CC786B5D6}" srcOrd="0" destOrd="0" presId="urn:microsoft.com/office/officeart/2005/8/layout/process5"/>
    <dgm:cxn modelId="{F3819BEA-9B40-4F3D-B3C7-6607349DD22C}" type="presOf" srcId="{0D80CBFA-8026-44EC-BC2B-95162188DE95}" destId="{6E2A96D9-4131-484C-8066-2C6670E663FE}" srcOrd="1" destOrd="0" presId="urn:microsoft.com/office/officeart/2005/8/layout/process5"/>
    <dgm:cxn modelId="{9ADB8475-7BB7-4B5A-8785-B708D89246C1}" type="presOf" srcId="{0B9AC78F-0479-46D4-93B5-CEEB07004D26}" destId="{4D87D93C-556D-40C5-A7BB-C4C8E41F49CF}" srcOrd="0" destOrd="0" presId="urn:microsoft.com/office/officeart/2005/8/layout/process5"/>
    <dgm:cxn modelId="{2B120A8F-E3F6-49D6-AACD-636251FF291C}" srcId="{A79DC2BF-929A-4959-9B95-52D78817B93A}" destId="{E1B42A29-3B75-4E72-9304-755DFDDF442C}" srcOrd="3" destOrd="0" parTransId="{D35A6D17-77D7-44AB-8237-1B253387D22F}" sibTransId="{C9F0DFA0-F0C1-416B-8619-C0FA29012255}"/>
    <dgm:cxn modelId="{27039B93-18FD-41B4-BEFF-C5B44A22A298}" type="presOf" srcId="{A2B8FBDA-AF65-4459-9EA6-52C158471530}" destId="{80956468-4A54-4631-9A29-9A77164A8481}" srcOrd="0" destOrd="0" presId="urn:microsoft.com/office/officeart/2005/8/layout/process5"/>
    <dgm:cxn modelId="{5C4C4E8F-3BAC-49E5-A3F0-7FB5C6EA60A9}" type="presOf" srcId="{BFA56091-4C39-4A43-925F-22841B916833}" destId="{53D0F8A8-A98F-48AC-A340-9E8AC94C106C}" srcOrd="0" destOrd="0" presId="urn:microsoft.com/office/officeart/2005/8/layout/process5"/>
    <dgm:cxn modelId="{83B75037-8F28-4CF6-B194-4FDD3AAEC509}" type="presOf" srcId="{5DDA0031-A90D-4C1C-8632-1DC02CC39ABB}" destId="{B246D826-AF00-4054-A1AD-FC0764507540}" srcOrd="1" destOrd="0" presId="urn:microsoft.com/office/officeart/2005/8/layout/process5"/>
    <dgm:cxn modelId="{CD732282-F14E-4224-9967-23DC49B96D68}" type="presOf" srcId="{A25530F9-7754-479A-8D1D-9178C30AAB5C}" destId="{CED8A4D8-9D3B-48DD-ACA4-28E9776751BF}" srcOrd="0" destOrd="0" presId="urn:microsoft.com/office/officeart/2005/8/layout/process5"/>
    <dgm:cxn modelId="{67B3CF11-106D-4BBB-B20B-DFE335DA81CF}" srcId="{A79DC2BF-929A-4959-9B95-52D78817B93A}" destId="{0FD3E1C3-41BC-4112-AAE0-AD411305DD15}" srcOrd="5" destOrd="0" parTransId="{FBD2936C-25E8-4B9C-9A77-17773EE7F7ED}" sibTransId="{A2B8FBDA-AF65-4459-9EA6-52C158471530}"/>
    <dgm:cxn modelId="{99A2358D-8717-41C9-927B-7FFE644E1F30}" type="presOf" srcId="{ABAC1ACB-0CFF-41DF-BB36-C100B4D22D42}" destId="{AFD1F239-6643-4766-AC41-AF11D0837AC1}" srcOrd="0" destOrd="0" presId="urn:microsoft.com/office/officeart/2005/8/layout/process5"/>
    <dgm:cxn modelId="{D47CB6CD-4DB9-4199-8E9C-5523537699F7}" srcId="{A79DC2BF-929A-4959-9B95-52D78817B93A}" destId="{18E83F9D-2A9A-4F24-9DEB-0C8EC3B712FB}" srcOrd="2" destOrd="0" parTransId="{129C9DFE-0978-4C10-B314-3340FD43465B}" sibTransId="{5DFCD83D-9D3B-4018-9B06-7BE98DD41FB8}"/>
    <dgm:cxn modelId="{A2E875A3-2DA4-4A7B-8C23-14EE0594DB67}" type="presOf" srcId="{7186EB5E-18A4-4B7B-ADBE-6E13B07F1A67}" destId="{BF6660F2-1881-4B95-98BE-90BBFCE02B47}" srcOrd="0" destOrd="0" presId="urn:microsoft.com/office/officeart/2005/8/layout/process5"/>
    <dgm:cxn modelId="{10214A10-A44B-472D-AE32-877828C23464}" type="presOf" srcId="{C9F0DFA0-F0C1-416B-8619-C0FA29012255}" destId="{F04D5B42-36CF-4EC0-98E4-C78C409D067F}" srcOrd="0" destOrd="0" presId="urn:microsoft.com/office/officeart/2005/8/layout/process5"/>
    <dgm:cxn modelId="{B7B0CD45-7433-49EE-AFE7-300684D43210}" type="presOf" srcId="{A25530F9-7754-479A-8D1D-9178C30AAB5C}" destId="{3C755E34-BA92-4BB2-8F4D-81150418220C}" srcOrd="1" destOrd="0" presId="urn:microsoft.com/office/officeart/2005/8/layout/process5"/>
    <dgm:cxn modelId="{60BDCF22-3F1B-477E-A9D0-8614CF07D617}" type="presOf" srcId="{CDC49EAF-C779-4F8F-B699-1C13BCA63895}" destId="{FB56AE45-C1A0-42E9-A6EC-C83384739358}" srcOrd="0" destOrd="0" presId="urn:microsoft.com/office/officeart/2005/8/layout/process5"/>
    <dgm:cxn modelId="{1EABFA25-97EF-44DD-9FD2-F7D585734002}" srcId="{A79DC2BF-929A-4959-9B95-52D78817B93A}" destId="{BFA56091-4C39-4A43-925F-22841B916833}" srcOrd="11" destOrd="0" parTransId="{933D7366-F547-4528-8976-F6BB5B9C364E}" sibTransId="{1D70E1E3-429F-4996-A8AA-250DA78488F1}"/>
    <dgm:cxn modelId="{7B1A8D27-03EE-43E0-AA88-C526E730AA28}" type="presOf" srcId="{51B1056D-DBFF-4E8A-9092-D1E336F8A350}" destId="{ED7CC1D3-01BB-4563-8A7D-6003FC8BAD20}" srcOrd="1" destOrd="0" presId="urn:microsoft.com/office/officeart/2005/8/layout/process5"/>
    <dgm:cxn modelId="{894E57A8-822F-43C7-B7F3-EF0DA420858F}" type="presOf" srcId="{A2B8FBDA-AF65-4459-9EA6-52C158471530}" destId="{24ABD9E3-83E1-41C1-9306-CD1113AA6FFA}" srcOrd="1" destOrd="0" presId="urn:microsoft.com/office/officeart/2005/8/layout/process5"/>
    <dgm:cxn modelId="{36ED1162-13AF-4850-9EBC-00248B2ED689}" srcId="{A79DC2BF-929A-4959-9B95-52D78817B93A}" destId="{7E499CA6-129B-4957-B875-294E064F97CD}" srcOrd="4" destOrd="0" parTransId="{F8797D86-1297-4043-867C-94A83E1F891F}" sibTransId="{A25530F9-7754-479A-8D1D-9178C30AAB5C}"/>
    <dgm:cxn modelId="{959968A5-7228-446C-9B4E-C9B2E86FF3CC}" type="presOf" srcId="{1979C568-4AB7-41EF-9796-91918C9AD1D1}" destId="{4D9A0914-8AE4-446B-B294-0EFD0EC128FB}" srcOrd="1" destOrd="0" presId="urn:microsoft.com/office/officeart/2005/8/layout/process5"/>
    <dgm:cxn modelId="{D753EE1E-A851-4AEA-A31B-3851CD47AB40}" type="presParOf" srcId="{F32D6443-D0C5-4D95-AB77-10E83D0449FF}" destId="{EC869B72-8CC5-4C0D-B114-D3A04A8DB036}" srcOrd="0" destOrd="0" presId="urn:microsoft.com/office/officeart/2005/8/layout/process5"/>
    <dgm:cxn modelId="{C7F1AF0B-D6C8-4907-939A-1F010208F378}" type="presParOf" srcId="{F32D6443-D0C5-4D95-AB77-10E83D0449FF}" destId="{FE87F96D-EA93-4A08-8A52-A8A41B2CBB4C}" srcOrd="1" destOrd="0" presId="urn:microsoft.com/office/officeart/2005/8/layout/process5"/>
    <dgm:cxn modelId="{0DCBA2A1-90E2-487B-B80F-924AEEE63162}" type="presParOf" srcId="{FE87F96D-EA93-4A08-8A52-A8A41B2CBB4C}" destId="{C7C273E6-9A40-468A-B1DD-499A2D4415AD}" srcOrd="0" destOrd="0" presId="urn:microsoft.com/office/officeart/2005/8/layout/process5"/>
    <dgm:cxn modelId="{A03E38E2-F776-4A51-8D12-57375A602D05}" type="presParOf" srcId="{F32D6443-D0C5-4D95-AB77-10E83D0449FF}" destId="{8163460E-EF00-4782-8E25-875CC786B5D6}" srcOrd="2" destOrd="0" presId="urn:microsoft.com/office/officeart/2005/8/layout/process5"/>
    <dgm:cxn modelId="{F5C5DCD6-C1CF-4CFF-9401-1C54CB0BE593}" type="presParOf" srcId="{F32D6443-D0C5-4D95-AB77-10E83D0449FF}" destId="{0EB5A27A-9202-4606-BDF1-145623017E92}" srcOrd="3" destOrd="0" presId="urn:microsoft.com/office/officeart/2005/8/layout/process5"/>
    <dgm:cxn modelId="{E5137E69-BD5D-4D34-8DB9-313ABAD0E41D}" type="presParOf" srcId="{0EB5A27A-9202-4606-BDF1-145623017E92}" destId="{4D9A0914-8AE4-446B-B294-0EFD0EC128FB}" srcOrd="0" destOrd="0" presId="urn:microsoft.com/office/officeart/2005/8/layout/process5"/>
    <dgm:cxn modelId="{7A26B560-997A-44C7-9279-8A20C62BE3AC}" type="presParOf" srcId="{F32D6443-D0C5-4D95-AB77-10E83D0449FF}" destId="{422CE461-2849-44BC-B96F-E8C64B341AAF}" srcOrd="4" destOrd="0" presId="urn:microsoft.com/office/officeart/2005/8/layout/process5"/>
    <dgm:cxn modelId="{881EB6A4-CB93-4761-B726-AE79298A7C06}" type="presParOf" srcId="{F32D6443-D0C5-4D95-AB77-10E83D0449FF}" destId="{5C69DD30-5DDE-495B-9311-C7F3ABE6AA10}" srcOrd="5" destOrd="0" presId="urn:microsoft.com/office/officeart/2005/8/layout/process5"/>
    <dgm:cxn modelId="{AD0E0877-8F21-48DC-988F-993BC9F428E1}" type="presParOf" srcId="{5C69DD30-5DDE-495B-9311-C7F3ABE6AA10}" destId="{D127122C-D8B5-4501-9A02-0BE98D3B86A1}" srcOrd="0" destOrd="0" presId="urn:microsoft.com/office/officeart/2005/8/layout/process5"/>
    <dgm:cxn modelId="{45D9494E-1218-437E-8CCA-C63053FAC9CB}" type="presParOf" srcId="{F32D6443-D0C5-4D95-AB77-10E83D0449FF}" destId="{4D515C25-B121-43B6-9CA8-D18F03315DC7}" srcOrd="6" destOrd="0" presId="urn:microsoft.com/office/officeart/2005/8/layout/process5"/>
    <dgm:cxn modelId="{14BD2737-11C9-4493-9960-22DFC5FF8437}" type="presParOf" srcId="{F32D6443-D0C5-4D95-AB77-10E83D0449FF}" destId="{F04D5B42-36CF-4EC0-98E4-C78C409D067F}" srcOrd="7" destOrd="0" presId="urn:microsoft.com/office/officeart/2005/8/layout/process5"/>
    <dgm:cxn modelId="{C59BBB29-20DC-44C5-8156-A7EF6433055D}" type="presParOf" srcId="{F04D5B42-36CF-4EC0-98E4-C78C409D067F}" destId="{F9F8AD65-0286-440B-AC9D-C241839F8FC2}" srcOrd="0" destOrd="0" presId="urn:microsoft.com/office/officeart/2005/8/layout/process5"/>
    <dgm:cxn modelId="{DF024611-F823-4DB6-A691-9099FDED415A}" type="presParOf" srcId="{F32D6443-D0C5-4D95-AB77-10E83D0449FF}" destId="{F86D267B-6146-4256-869A-016F8FCEE103}" srcOrd="8" destOrd="0" presId="urn:microsoft.com/office/officeart/2005/8/layout/process5"/>
    <dgm:cxn modelId="{7CD5BD82-CCF8-4340-A339-5ED628979B44}" type="presParOf" srcId="{F32D6443-D0C5-4D95-AB77-10E83D0449FF}" destId="{CED8A4D8-9D3B-48DD-ACA4-28E9776751BF}" srcOrd="9" destOrd="0" presId="urn:microsoft.com/office/officeart/2005/8/layout/process5"/>
    <dgm:cxn modelId="{F0C342E1-7A9E-4180-95D7-9285FD73F1DF}" type="presParOf" srcId="{CED8A4D8-9D3B-48DD-ACA4-28E9776751BF}" destId="{3C755E34-BA92-4BB2-8F4D-81150418220C}" srcOrd="0" destOrd="0" presId="urn:microsoft.com/office/officeart/2005/8/layout/process5"/>
    <dgm:cxn modelId="{FCCA64A9-6AA8-436F-9052-14B4ACF5C4A1}" type="presParOf" srcId="{F32D6443-D0C5-4D95-AB77-10E83D0449FF}" destId="{3EF53C68-1C37-44DB-9A6C-D725489ABDF8}" srcOrd="10" destOrd="0" presId="urn:microsoft.com/office/officeart/2005/8/layout/process5"/>
    <dgm:cxn modelId="{D5B5CAD6-DFC0-46E7-A94F-9D1D44CD7B6B}" type="presParOf" srcId="{F32D6443-D0C5-4D95-AB77-10E83D0449FF}" destId="{80956468-4A54-4631-9A29-9A77164A8481}" srcOrd="11" destOrd="0" presId="urn:microsoft.com/office/officeart/2005/8/layout/process5"/>
    <dgm:cxn modelId="{7F1FD906-0357-484C-A293-FED769929D87}" type="presParOf" srcId="{80956468-4A54-4631-9A29-9A77164A8481}" destId="{24ABD9E3-83E1-41C1-9306-CD1113AA6FFA}" srcOrd="0" destOrd="0" presId="urn:microsoft.com/office/officeart/2005/8/layout/process5"/>
    <dgm:cxn modelId="{CD89C521-AFC9-4E60-8364-0C2835080C04}" type="presParOf" srcId="{F32D6443-D0C5-4D95-AB77-10E83D0449FF}" destId="{AFD1F239-6643-4766-AC41-AF11D0837AC1}" srcOrd="12" destOrd="0" presId="urn:microsoft.com/office/officeart/2005/8/layout/process5"/>
    <dgm:cxn modelId="{D69678FA-EC9D-4A19-BF64-3D553BD40EE5}" type="presParOf" srcId="{F32D6443-D0C5-4D95-AB77-10E83D0449FF}" destId="{8E960BAA-2800-44AA-8D41-E6953DD13D7D}" srcOrd="13" destOrd="0" presId="urn:microsoft.com/office/officeart/2005/8/layout/process5"/>
    <dgm:cxn modelId="{38210FAC-B8D1-4646-A011-A15345E27D2C}" type="presParOf" srcId="{8E960BAA-2800-44AA-8D41-E6953DD13D7D}" destId="{ED7CC1D3-01BB-4563-8A7D-6003FC8BAD20}" srcOrd="0" destOrd="0" presId="urn:microsoft.com/office/officeart/2005/8/layout/process5"/>
    <dgm:cxn modelId="{42CCE7B6-804F-4A99-A5E6-2F7545BF8A89}" type="presParOf" srcId="{F32D6443-D0C5-4D95-AB77-10E83D0449FF}" destId="{040D2719-0A86-437F-90C6-9D3854787680}" srcOrd="14" destOrd="0" presId="urn:microsoft.com/office/officeart/2005/8/layout/process5"/>
    <dgm:cxn modelId="{27BD5BC7-9908-4B2F-B89C-CF6E7D65207F}" type="presParOf" srcId="{F32D6443-D0C5-4D95-AB77-10E83D0449FF}" destId="{4D87D93C-556D-40C5-A7BB-C4C8E41F49CF}" srcOrd="15" destOrd="0" presId="urn:microsoft.com/office/officeart/2005/8/layout/process5"/>
    <dgm:cxn modelId="{83A8B742-5C22-4DB2-B8E3-1B52944CAD81}" type="presParOf" srcId="{4D87D93C-556D-40C5-A7BB-C4C8E41F49CF}" destId="{4A411C4A-2C00-43DE-9B87-CE5181B2C10B}" srcOrd="0" destOrd="0" presId="urn:microsoft.com/office/officeart/2005/8/layout/process5"/>
    <dgm:cxn modelId="{568CBB91-D053-4117-8CBB-9354357AD706}" type="presParOf" srcId="{F32D6443-D0C5-4D95-AB77-10E83D0449FF}" destId="{FB56AE45-C1A0-42E9-A6EC-C83384739358}" srcOrd="16" destOrd="0" presId="urn:microsoft.com/office/officeart/2005/8/layout/process5"/>
    <dgm:cxn modelId="{6255DE8D-1A1B-476D-9742-40D90168D668}" type="presParOf" srcId="{F32D6443-D0C5-4D95-AB77-10E83D0449FF}" destId="{706244F3-A2CC-4C4E-8BCC-E64E8E0A8276}" srcOrd="17" destOrd="0" presId="urn:microsoft.com/office/officeart/2005/8/layout/process5"/>
    <dgm:cxn modelId="{4D43128A-370F-4EE4-8105-A5C58ABD0C4D}" type="presParOf" srcId="{706244F3-A2CC-4C4E-8BCC-E64E8E0A8276}" destId="{E37C2218-ED10-4F3E-B6A7-D11C1B405B09}" srcOrd="0" destOrd="0" presId="urn:microsoft.com/office/officeart/2005/8/layout/process5"/>
    <dgm:cxn modelId="{A63C9199-9975-4E8E-B8FC-7A6EBEA26D02}" type="presParOf" srcId="{F32D6443-D0C5-4D95-AB77-10E83D0449FF}" destId="{65C8EBEE-012F-4FEB-B2C0-A7A0675F86BE}" srcOrd="18" destOrd="0" presId="urn:microsoft.com/office/officeart/2005/8/layout/process5"/>
    <dgm:cxn modelId="{8570224A-9248-4BCB-91D8-2B27F8A60B2B}" type="presParOf" srcId="{F32D6443-D0C5-4D95-AB77-10E83D0449FF}" destId="{AC3BBFD1-A98B-43EE-A127-C42029056700}" srcOrd="19" destOrd="0" presId="urn:microsoft.com/office/officeart/2005/8/layout/process5"/>
    <dgm:cxn modelId="{8091EEC4-7D3B-4E21-960B-3F690B92834A}" type="presParOf" srcId="{AC3BBFD1-A98B-43EE-A127-C42029056700}" destId="{B246D826-AF00-4054-A1AD-FC0764507540}" srcOrd="0" destOrd="0" presId="urn:microsoft.com/office/officeart/2005/8/layout/process5"/>
    <dgm:cxn modelId="{9E65DF5C-5920-4910-9293-D2B5C06365FB}" type="presParOf" srcId="{F32D6443-D0C5-4D95-AB77-10E83D0449FF}" destId="{BF6660F2-1881-4B95-98BE-90BBFCE02B47}" srcOrd="20" destOrd="0" presId="urn:microsoft.com/office/officeart/2005/8/layout/process5"/>
    <dgm:cxn modelId="{12702C0A-07D8-4658-B857-29C6DD308BE6}" type="presParOf" srcId="{F32D6443-D0C5-4D95-AB77-10E83D0449FF}" destId="{872095F8-4485-4985-8526-4A37E58EA4C8}" srcOrd="21" destOrd="0" presId="urn:microsoft.com/office/officeart/2005/8/layout/process5"/>
    <dgm:cxn modelId="{AEF0F287-846D-4666-B62E-06CB162E43A5}" type="presParOf" srcId="{872095F8-4485-4985-8526-4A37E58EA4C8}" destId="{6E2A96D9-4131-484C-8066-2C6670E663FE}" srcOrd="0" destOrd="0" presId="urn:microsoft.com/office/officeart/2005/8/layout/process5"/>
    <dgm:cxn modelId="{7513CECD-886F-4EF3-ADAC-EF5F7096ECAC}" type="presParOf" srcId="{F32D6443-D0C5-4D95-AB77-10E83D0449FF}" destId="{53D0F8A8-A98F-48AC-A340-9E8AC94C106C}" srcOrd="2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AB0419C-49F8-4BB5-83F1-6BCA784371D5}" type="doc">
      <dgm:prSet loTypeId="urn:microsoft.com/office/officeart/2005/8/layout/hierarchy3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C7558808-4AD9-4587-AC08-3C8F4254DB16}">
      <dgm:prSet phldrT="[Texto]"/>
      <dgm:spPr/>
      <dgm:t>
        <a:bodyPr/>
        <a:lstStyle/>
        <a:p>
          <a:r>
            <a:rPr lang="es-EC" dirty="0" smtClean="0"/>
            <a:t>Aduana Europea</a:t>
          </a:r>
          <a:endParaRPr lang="es-EC" dirty="0"/>
        </a:p>
      </dgm:t>
    </dgm:pt>
    <dgm:pt modelId="{0C6D63A1-27A6-425F-A010-0645737B7C33}" type="parTrans" cxnId="{58070794-39B5-4CBD-A5A4-3BE33B92BDCD}">
      <dgm:prSet/>
      <dgm:spPr/>
      <dgm:t>
        <a:bodyPr/>
        <a:lstStyle/>
        <a:p>
          <a:endParaRPr lang="es-EC"/>
        </a:p>
      </dgm:t>
    </dgm:pt>
    <dgm:pt modelId="{95238539-4DFB-4C6C-A756-9349213A59C0}" type="sibTrans" cxnId="{58070794-39B5-4CBD-A5A4-3BE33B92BDCD}">
      <dgm:prSet/>
      <dgm:spPr/>
      <dgm:t>
        <a:bodyPr/>
        <a:lstStyle/>
        <a:p>
          <a:endParaRPr lang="es-EC"/>
        </a:p>
      </dgm:t>
    </dgm:pt>
    <dgm:pt modelId="{CB198210-A9C6-4225-A732-49F6CDEAFB1F}">
      <dgm:prSet phldrT="[Texto]"/>
      <dgm:spPr/>
      <dgm:t>
        <a:bodyPr/>
        <a:lstStyle/>
        <a:p>
          <a:r>
            <a:rPr lang="es-EC" dirty="0" smtClean="0"/>
            <a:t>Verificación </a:t>
          </a:r>
          <a:endParaRPr lang="es-EC" dirty="0"/>
        </a:p>
      </dgm:t>
    </dgm:pt>
    <dgm:pt modelId="{4CA3C0F0-9182-4E98-9D75-4A45A1C7EAD8}" type="parTrans" cxnId="{3ED082CA-B274-42B5-8104-1970F64EA8AB}">
      <dgm:prSet/>
      <dgm:spPr/>
      <dgm:t>
        <a:bodyPr/>
        <a:lstStyle/>
        <a:p>
          <a:endParaRPr lang="es-EC"/>
        </a:p>
      </dgm:t>
    </dgm:pt>
    <dgm:pt modelId="{3276CC92-D40C-4C20-A81D-ACF3A1DF3898}" type="sibTrans" cxnId="{3ED082CA-B274-42B5-8104-1970F64EA8AB}">
      <dgm:prSet/>
      <dgm:spPr/>
      <dgm:t>
        <a:bodyPr/>
        <a:lstStyle/>
        <a:p>
          <a:endParaRPr lang="es-EC"/>
        </a:p>
      </dgm:t>
    </dgm:pt>
    <dgm:pt modelId="{00E8CBE1-2E81-46E9-8DA1-345123B5F5F3}">
      <dgm:prSet phldrT="[Texto]"/>
      <dgm:spPr/>
      <dgm:t>
        <a:bodyPr/>
        <a:lstStyle/>
        <a:p>
          <a:r>
            <a:rPr lang="es-EC" dirty="0" smtClean="0"/>
            <a:t>Camarón inspección previa</a:t>
          </a:r>
          <a:endParaRPr lang="es-EC" dirty="0"/>
        </a:p>
      </dgm:t>
    </dgm:pt>
    <dgm:pt modelId="{8B85F4FB-1700-4989-BB8A-BCC0BD6C1AE1}" type="parTrans" cxnId="{426FACEA-C2ED-41D2-93EC-E3D46E3DCC05}">
      <dgm:prSet/>
      <dgm:spPr/>
      <dgm:t>
        <a:bodyPr/>
        <a:lstStyle/>
        <a:p>
          <a:endParaRPr lang="es-EC"/>
        </a:p>
      </dgm:t>
    </dgm:pt>
    <dgm:pt modelId="{3C4BBD6F-93D1-4987-9780-3BF986912E8A}" type="sibTrans" cxnId="{426FACEA-C2ED-41D2-93EC-E3D46E3DCC05}">
      <dgm:prSet/>
      <dgm:spPr/>
      <dgm:t>
        <a:bodyPr/>
        <a:lstStyle/>
        <a:p>
          <a:endParaRPr lang="es-EC"/>
        </a:p>
      </dgm:t>
    </dgm:pt>
    <dgm:pt modelId="{23941B77-8B39-44A2-96A8-9AD3683D5933}">
      <dgm:prSet phldrT="[Texto]"/>
      <dgm:spPr/>
      <dgm:t>
        <a:bodyPr/>
        <a:lstStyle/>
        <a:p>
          <a:r>
            <a:rPr lang="es-EC" dirty="0" smtClean="0"/>
            <a:t>Impuesto al Valor Agregado</a:t>
          </a:r>
          <a:endParaRPr lang="es-EC" dirty="0"/>
        </a:p>
      </dgm:t>
    </dgm:pt>
    <dgm:pt modelId="{A78D7B98-30DC-4593-8111-9DC596EAF9A5}" type="parTrans" cxnId="{FB403681-63F1-4597-B422-308F9705E5FB}">
      <dgm:prSet/>
      <dgm:spPr/>
      <dgm:t>
        <a:bodyPr/>
        <a:lstStyle/>
        <a:p>
          <a:endParaRPr lang="es-EC"/>
        </a:p>
      </dgm:t>
    </dgm:pt>
    <dgm:pt modelId="{8ED5277B-AD0A-4D8A-BD00-5ECD7992B4DA}" type="sibTrans" cxnId="{FB403681-63F1-4597-B422-308F9705E5FB}">
      <dgm:prSet/>
      <dgm:spPr/>
      <dgm:t>
        <a:bodyPr/>
        <a:lstStyle/>
        <a:p>
          <a:endParaRPr lang="es-EC"/>
        </a:p>
      </dgm:t>
    </dgm:pt>
    <dgm:pt modelId="{1F378D3D-0320-4F31-88FF-A213D625436B}">
      <dgm:prSet phldrT="[Texto]"/>
      <dgm:spPr/>
      <dgm:t>
        <a:bodyPr/>
        <a:lstStyle/>
        <a:p>
          <a:r>
            <a:rPr lang="es-EC" dirty="0" smtClean="0"/>
            <a:t>15% sobre la base imponible</a:t>
          </a:r>
          <a:endParaRPr lang="es-EC" dirty="0"/>
        </a:p>
      </dgm:t>
    </dgm:pt>
    <dgm:pt modelId="{CC70BECF-D475-44D6-9F07-6A276C0E85C5}" type="parTrans" cxnId="{DEE88144-4D7D-4055-98D4-6412E976FC08}">
      <dgm:prSet/>
      <dgm:spPr/>
      <dgm:t>
        <a:bodyPr/>
        <a:lstStyle/>
        <a:p>
          <a:endParaRPr lang="es-EC"/>
        </a:p>
      </dgm:t>
    </dgm:pt>
    <dgm:pt modelId="{4CE80083-4CFC-4DC4-8576-05187641AEF8}" type="sibTrans" cxnId="{DEE88144-4D7D-4055-98D4-6412E976FC08}">
      <dgm:prSet/>
      <dgm:spPr/>
      <dgm:t>
        <a:bodyPr/>
        <a:lstStyle/>
        <a:p>
          <a:endParaRPr lang="es-EC"/>
        </a:p>
      </dgm:t>
    </dgm:pt>
    <dgm:pt modelId="{7C6E941F-88F1-466F-95BB-AB5E4DA7B1CA}">
      <dgm:prSet phldrT="[Texto]"/>
      <dgm:spPr/>
      <dgm:t>
        <a:bodyPr/>
        <a:lstStyle/>
        <a:p>
          <a:r>
            <a:rPr lang="es-EC" dirty="0" smtClean="0"/>
            <a:t>Pago en destino de importación </a:t>
          </a:r>
          <a:endParaRPr lang="es-EC" dirty="0"/>
        </a:p>
      </dgm:t>
    </dgm:pt>
    <dgm:pt modelId="{807D3EA7-AB4B-4326-989B-B2A2FED152A7}" type="parTrans" cxnId="{5CF31276-7607-4D3A-857A-C49CC3EC7D3C}">
      <dgm:prSet/>
      <dgm:spPr/>
      <dgm:t>
        <a:bodyPr/>
        <a:lstStyle/>
        <a:p>
          <a:endParaRPr lang="es-EC"/>
        </a:p>
      </dgm:t>
    </dgm:pt>
    <dgm:pt modelId="{C8F1AA83-B3F6-4CD0-893D-6BEAA9E25AAA}" type="sibTrans" cxnId="{5CF31276-7607-4D3A-857A-C49CC3EC7D3C}">
      <dgm:prSet/>
      <dgm:spPr/>
      <dgm:t>
        <a:bodyPr/>
        <a:lstStyle/>
        <a:p>
          <a:endParaRPr lang="es-EC"/>
        </a:p>
      </dgm:t>
    </dgm:pt>
    <dgm:pt modelId="{F979A51B-5D23-4512-86EA-141CCC9544D3}">
      <dgm:prSet phldrT="[Texto]"/>
      <dgm:spPr/>
      <dgm:t>
        <a:bodyPr/>
        <a:lstStyle/>
        <a:p>
          <a:r>
            <a:rPr lang="es-EC" dirty="0" smtClean="0"/>
            <a:t>Camarones pagan 5% del IVA</a:t>
          </a:r>
          <a:endParaRPr lang="es-EC" dirty="0"/>
        </a:p>
      </dgm:t>
    </dgm:pt>
    <dgm:pt modelId="{6868AE46-FED9-4A54-9761-8C9545901DC9}" type="parTrans" cxnId="{B2EC1617-9D0B-43DF-B006-FC501BA2628E}">
      <dgm:prSet/>
      <dgm:spPr/>
      <dgm:t>
        <a:bodyPr/>
        <a:lstStyle/>
        <a:p>
          <a:endParaRPr lang="es-EC"/>
        </a:p>
      </dgm:t>
    </dgm:pt>
    <dgm:pt modelId="{8AD875C1-AE75-4B80-A7CD-B87063355613}" type="sibTrans" cxnId="{B2EC1617-9D0B-43DF-B006-FC501BA2628E}">
      <dgm:prSet/>
      <dgm:spPr/>
      <dgm:t>
        <a:bodyPr/>
        <a:lstStyle/>
        <a:p>
          <a:endParaRPr lang="es-EC"/>
        </a:p>
      </dgm:t>
    </dgm:pt>
    <dgm:pt modelId="{0B80B3B7-D8DB-42D2-8AD9-0EE18878F1FB}" type="pres">
      <dgm:prSet presAssocID="{9AB0419C-49F8-4BB5-83F1-6BCA784371D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BF880CB5-DBDD-4FC7-ACC5-E767015F4D7B}" type="pres">
      <dgm:prSet presAssocID="{C7558808-4AD9-4587-AC08-3C8F4254DB16}" presName="root" presStyleCnt="0"/>
      <dgm:spPr/>
    </dgm:pt>
    <dgm:pt modelId="{835B076D-0F1D-4233-BE58-75BF56C4559B}" type="pres">
      <dgm:prSet presAssocID="{C7558808-4AD9-4587-AC08-3C8F4254DB16}" presName="rootComposite" presStyleCnt="0"/>
      <dgm:spPr/>
    </dgm:pt>
    <dgm:pt modelId="{5F29E8BB-943A-4631-B306-406CAAC0C0E8}" type="pres">
      <dgm:prSet presAssocID="{C7558808-4AD9-4587-AC08-3C8F4254DB16}" presName="rootText" presStyleLbl="node1" presStyleIdx="0" presStyleCnt="2"/>
      <dgm:spPr/>
      <dgm:t>
        <a:bodyPr/>
        <a:lstStyle/>
        <a:p>
          <a:endParaRPr lang="es-EC"/>
        </a:p>
      </dgm:t>
    </dgm:pt>
    <dgm:pt modelId="{5A15BF33-A6D8-457E-8F5E-031CAE3B6466}" type="pres">
      <dgm:prSet presAssocID="{C7558808-4AD9-4587-AC08-3C8F4254DB16}" presName="rootConnector" presStyleLbl="node1" presStyleIdx="0" presStyleCnt="2"/>
      <dgm:spPr/>
      <dgm:t>
        <a:bodyPr/>
        <a:lstStyle/>
        <a:p>
          <a:endParaRPr lang="es-EC"/>
        </a:p>
      </dgm:t>
    </dgm:pt>
    <dgm:pt modelId="{9323E4F5-5F80-4808-92EC-FBCB7B636A75}" type="pres">
      <dgm:prSet presAssocID="{C7558808-4AD9-4587-AC08-3C8F4254DB16}" presName="childShape" presStyleCnt="0"/>
      <dgm:spPr/>
    </dgm:pt>
    <dgm:pt modelId="{6D6B4013-956C-46C8-844C-9398ED83E0B2}" type="pres">
      <dgm:prSet presAssocID="{4CA3C0F0-9182-4E98-9D75-4A45A1C7EAD8}" presName="Name13" presStyleLbl="parChTrans1D2" presStyleIdx="0" presStyleCnt="5"/>
      <dgm:spPr/>
      <dgm:t>
        <a:bodyPr/>
        <a:lstStyle/>
        <a:p>
          <a:endParaRPr lang="es-EC"/>
        </a:p>
      </dgm:t>
    </dgm:pt>
    <dgm:pt modelId="{DB0707D8-56E6-4163-AD2E-48BCEAF01C32}" type="pres">
      <dgm:prSet presAssocID="{CB198210-A9C6-4225-A732-49F6CDEAFB1F}" presName="childText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9FF53F3-D1A9-4C9A-A17E-E3F30B0F758D}" type="pres">
      <dgm:prSet presAssocID="{8B85F4FB-1700-4989-BB8A-BCC0BD6C1AE1}" presName="Name13" presStyleLbl="parChTrans1D2" presStyleIdx="1" presStyleCnt="5"/>
      <dgm:spPr/>
      <dgm:t>
        <a:bodyPr/>
        <a:lstStyle/>
        <a:p>
          <a:endParaRPr lang="es-EC"/>
        </a:p>
      </dgm:t>
    </dgm:pt>
    <dgm:pt modelId="{817C7868-A413-4B0D-9400-3536194839AF}" type="pres">
      <dgm:prSet presAssocID="{00E8CBE1-2E81-46E9-8DA1-345123B5F5F3}" presName="childText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D30C095-A23E-4DB9-97FC-B764CDEFADAE}" type="pres">
      <dgm:prSet presAssocID="{23941B77-8B39-44A2-96A8-9AD3683D5933}" presName="root" presStyleCnt="0"/>
      <dgm:spPr/>
    </dgm:pt>
    <dgm:pt modelId="{2766CA75-412C-4DF6-A0BB-B9DECC9DA43E}" type="pres">
      <dgm:prSet presAssocID="{23941B77-8B39-44A2-96A8-9AD3683D5933}" presName="rootComposite" presStyleCnt="0"/>
      <dgm:spPr/>
    </dgm:pt>
    <dgm:pt modelId="{6561A863-F6B1-484D-9F8E-C7166572C6EC}" type="pres">
      <dgm:prSet presAssocID="{23941B77-8B39-44A2-96A8-9AD3683D5933}" presName="rootText" presStyleLbl="node1" presStyleIdx="1" presStyleCnt="2" custLinFactNeighborX="32321" custLinFactNeighborY="-382"/>
      <dgm:spPr/>
      <dgm:t>
        <a:bodyPr/>
        <a:lstStyle/>
        <a:p>
          <a:endParaRPr lang="es-EC"/>
        </a:p>
      </dgm:t>
    </dgm:pt>
    <dgm:pt modelId="{7A0473D4-2ADF-4677-906F-EBD7273EFE89}" type="pres">
      <dgm:prSet presAssocID="{23941B77-8B39-44A2-96A8-9AD3683D5933}" presName="rootConnector" presStyleLbl="node1" presStyleIdx="1" presStyleCnt="2"/>
      <dgm:spPr/>
      <dgm:t>
        <a:bodyPr/>
        <a:lstStyle/>
        <a:p>
          <a:endParaRPr lang="es-EC"/>
        </a:p>
      </dgm:t>
    </dgm:pt>
    <dgm:pt modelId="{EFDA4CFA-1203-4C94-840D-1638CB319CC8}" type="pres">
      <dgm:prSet presAssocID="{23941B77-8B39-44A2-96A8-9AD3683D5933}" presName="childShape" presStyleCnt="0"/>
      <dgm:spPr/>
    </dgm:pt>
    <dgm:pt modelId="{C88C14A5-4651-4572-ACB6-EA111D71E7A1}" type="pres">
      <dgm:prSet presAssocID="{CC70BECF-D475-44D6-9F07-6A276C0E85C5}" presName="Name13" presStyleLbl="parChTrans1D2" presStyleIdx="2" presStyleCnt="5"/>
      <dgm:spPr/>
      <dgm:t>
        <a:bodyPr/>
        <a:lstStyle/>
        <a:p>
          <a:endParaRPr lang="es-EC"/>
        </a:p>
      </dgm:t>
    </dgm:pt>
    <dgm:pt modelId="{23B20652-947E-4DAF-B06A-BDF42D5AF2E7}" type="pres">
      <dgm:prSet presAssocID="{1F378D3D-0320-4F31-88FF-A213D625436B}" presName="childText" presStyleLbl="bgAcc1" presStyleIdx="2" presStyleCnt="5" custLinFactNeighborX="38144" custLinFactNeighborY="-202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2DBBA62-4DB9-404A-9B4D-675331F17939}" type="pres">
      <dgm:prSet presAssocID="{807D3EA7-AB4B-4326-989B-B2A2FED152A7}" presName="Name13" presStyleLbl="parChTrans1D2" presStyleIdx="3" presStyleCnt="5"/>
      <dgm:spPr/>
      <dgm:t>
        <a:bodyPr/>
        <a:lstStyle/>
        <a:p>
          <a:endParaRPr lang="es-EC"/>
        </a:p>
      </dgm:t>
    </dgm:pt>
    <dgm:pt modelId="{934A097F-B1A0-4EAF-82E2-0AD2C3F034C5}" type="pres">
      <dgm:prSet presAssocID="{7C6E941F-88F1-466F-95BB-AB5E4DA7B1CA}" presName="childText" presStyleLbl="bgAcc1" presStyleIdx="3" presStyleCnt="5" custLinFactNeighborX="38144" custLinFactNeighborY="-1096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8801E4-9EDF-429D-9BBF-82217BA454A5}" type="pres">
      <dgm:prSet presAssocID="{6868AE46-FED9-4A54-9761-8C9545901DC9}" presName="Name13" presStyleLbl="parChTrans1D2" presStyleIdx="4" presStyleCnt="5"/>
      <dgm:spPr/>
      <dgm:t>
        <a:bodyPr/>
        <a:lstStyle/>
        <a:p>
          <a:endParaRPr lang="es-EC"/>
        </a:p>
      </dgm:t>
    </dgm:pt>
    <dgm:pt modelId="{174FCA9D-2E2C-428A-A5AF-2DBEBE818ECF}" type="pres">
      <dgm:prSet presAssocID="{F979A51B-5D23-4512-86EA-141CCC9544D3}" presName="childText" presStyleLbl="bgAcc1" presStyleIdx="4" presStyleCnt="5" custLinFactNeighborX="38144" custLinFactNeighborY="345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BE57CF3-6563-43CF-AB58-11386BCA8F15}" type="presOf" srcId="{C7558808-4AD9-4587-AC08-3C8F4254DB16}" destId="{5F29E8BB-943A-4631-B306-406CAAC0C0E8}" srcOrd="0" destOrd="0" presId="urn:microsoft.com/office/officeart/2005/8/layout/hierarchy3"/>
    <dgm:cxn modelId="{6EEA86B0-D130-4594-A086-CAC9B953AE95}" type="presOf" srcId="{CC70BECF-D475-44D6-9F07-6A276C0E85C5}" destId="{C88C14A5-4651-4572-ACB6-EA111D71E7A1}" srcOrd="0" destOrd="0" presId="urn:microsoft.com/office/officeart/2005/8/layout/hierarchy3"/>
    <dgm:cxn modelId="{F6D70298-6C62-4C54-83E5-845036A9C1D8}" type="presOf" srcId="{C7558808-4AD9-4587-AC08-3C8F4254DB16}" destId="{5A15BF33-A6D8-457E-8F5E-031CAE3B6466}" srcOrd="1" destOrd="0" presId="urn:microsoft.com/office/officeart/2005/8/layout/hierarchy3"/>
    <dgm:cxn modelId="{B0C6CEF9-D7B6-48A6-8D5D-B32AC46993B3}" type="presOf" srcId="{23941B77-8B39-44A2-96A8-9AD3683D5933}" destId="{6561A863-F6B1-484D-9F8E-C7166572C6EC}" srcOrd="0" destOrd="0" presId="urn:microsoft.com/office/officeart/2005/8/layout/hierarchy3"/>
    <dgm:cxn modelId="{3ED082CA-B274-42B5-8104-1970F64EA8AB}" srcId="{C7558808-4AD9-4587-AC08-3C8F4254DB16}" destId="{CB198210-A9C6-4225-A732-49F6CDEAFB1F}" srcOrd="0" destOrd="0" parTransId="{4CA3C0F0-9182-4E98-9D75-4A45A1C7EAD8}" sibTransId="{3276CC92-D40C-4C20-A81D-ACF3A1DF3898}"/>
    <dgm:cxn modelId="{02DD8404-ADDF-4E7E-A133-1930F130EE75}" type="presOf" srcId="{807D3EA7-AB4B-4326-989B-B2A2FED152A7}" destId="{42DBBA62-4DB9-404A-9B4D-675331F17939}" srcOrd="0" destOrd="0" presId="urn:microsoft.com/office/officeart/2005/8/layout/hierarchy3"/>
    <dgm:cxn modelId="{B2EC1617-9D0B-43DF-B006-FC501BA2628E}" srcId="{23941B77-8B39-44A2-96A8-9AD3683D5933}" destId="{F979A51B-5D23-4512-86EA-141CCC9544D3}" srcOrd="2" destOrd="0" parTransId="{6868AE46-FED9-4A54-9761-8C9545901DC9}" sibTransId="{8AD875C1-AE75-4B80-A7CD-B87063355613}"/>
    <dgm:cxn modelId="{5EC12C7F-1C95-4844-A323-880C6EE23C31}" type="presOf" srcId="{4CA3C0F0-9182-4E98-9D75-4A45A1C7EAD8}" destId="{6D6B4013-956C-46C8-844C-9398ED83E0B2}" srcOrd="0" destOrd="0" presId="urn:microsoft.com/office/officeart/2005/8/layout/hierarchy3"/>
    <dgm:cxn modelId="{2B9B5837-74C3-49C6-9C6D-0007512E8ECB}" type="presOf" srcId="{F979A51B-5D23-4512-86EA-141CCC9544D3}" destId="{174FCA9D-2E2C-428A-A5AF-2DBEBE818ECF}" srcOrd="0" destOrd="0" presId="urn:microsoft.com/office/officeart/2005/8/layout/hierarchy3"/>
    <dgm:cxn modelId="{74BC8954-91C9-414C-9D71-A25FAD01C186}" type="presOf" srcId="{6868AE46-FED9-4A54-9761-8C9545901DC9}" destId="{3F8801E4-9EDF-429D-9BBF-82217BA454A5}" srcOrd="0" destOrd="0" presId="urn:microsoft.com/office/officeart/2005/8/layout/hierarchy3"/>
    <dgm:cxn modelId="{FB403681-63F1-4597-B422-308F9705E5FB}" srcId="{9AB0419C-49F8-4BB5-83F1-6BCA784371D5}" destId="{23941B77-8B39-44A2-96A8-9AD3683D5933}" srcOrd="1" destOrd="0" parTransId="{A78D7B98-30DC-4593-8111-9DC596EAF9A5}" sibTransId="{8ED5277B-AD0A-4D8A-BD00-5ECD7992B4DA}"/>
    <dgm:cxn modelId="{6D94D3E3-9C7E-4DFC-BBF2-126131D95D53}" type="presOf" srcId="{9AB0419C-49F8-4BB5-83F1-6BCA784371D5}" destId="{0B80B3B7-D8DB-42D2-8AD9-0EE18878F1FB}" srcOrd="0" destOrd="0" presId="urn:microsoft.com/office/officeart/2005/8/layout/hierarchy3"/>
    <dgm:cxn modelId="{5151E367-9D01-4C40-BE86-B8D1A957D753}" type="presOf" srcId="{8B85F4FB-1700-4989-BB8A-BCC0BD6C1AE1}" destId="{39FF53F3-D1A9-4C9A-A17E-E3F30B0F758D}" srcOrd="0" destOrd="0" presId="urn:microsoft.com/office/officeart/2005/8/layout/hierarchy3"/>
    <dgm:cxn modelId="{DEE88144-4D7D-4055-98D4-6412E976FC08}" srcId="{23941B77-8B39-44A2-96A8-9AD3683D5933}" destId="{1F378D3D-0320-4F31-88FF-A213D625436B}" srcOrd="0" destOrd="0" parTransId="{CC70BECF-D475-44D6-9F07-6A276C0E85C5}" sibTransId="{4CE80083-4CFC-4DC4-8576-05187641AEF8}"/>
    <dgm:cxn modelId="{B3D93C1E-A738-43F0-B01B-B161937C4CB7}" type="presOf" srcId="{7C6E941F-88F1-466F-95BB-AB5E4DA7B1CA}" destId="{934A097F-B1A0-4EAF-82E2-0AD2C3F034C5}" srcOrd="0" destOrd="0" presId="urn:microsoft.com/office/officeart/2005/8/layout/hierarchy3"/>
    <dgm:cxn modelId="{B931F939-E2F1-4BA6-9940-1A855E3CFFAB}" type="presOf" srcId="{00E8CBE1-2E81-46E9-8DA1-345123B5F5F3}" destId="{817C7868-A413-4B0D-9400-3536194839AF}" srcOrd="0" destOrd="0" presId="urn:microsoft.com/office/officeart/2005/8/layout/hierarchy3"/>
    <dgm:cxn modelId="{E391B053-8CCB-4FF3-A359-8CD6A6C9E030}" type="presOf" srcId="{1F378D3D-0320-4F31-88FF-A213D625436B}" destId="{23B20652-947E-4DAF-B06A-BDF42D5AF2E7}" srcOrd="0" destOrd="0" presId="urn:microsoft.com/office/officeart/2005/8/layout/hierarchy3"/>
    <dgm:cxn modelId="{F7181CF8-E328-4F60-98DD-C0C3D3D97680}" type="presOf" srcId="{23941B77-8B39-44A2-96A8-9AD3683D5933}" destId="{7A0473D4-2ADF-4677-906F-EBD7273EFE89}" srcOrd="1" destOrd="0" presId="urn:microsoft.com/office/officeart/2005/8/layout/hierarchy3"/>
    <dgm:cxn modelId="{426FACEA-C2ED-41D2-93EC-E3D46E3DCC05}" srcId="{C7558808-4AD9-4587-AC08-3C8F4254DB16}" destId="{00E8CBE1-2E81-46E9-8DA1-345123B5F5F3}" srcOrd="1" destOrd="0" parTransId="{8B85F4FB-1700-4989-BB8A-BCC0BD6C1AE1}" sibTransId="{3C4BBD6F-93D1-4987-9780-3BF986912E8A}"/>
    <dgm:cxn modelId="{CF10E833-48CB-4ED6-B979-CFD99C9BC06D}" type="presOf" srcId="{CB198210-A9C6-4225-A732-49F6CDEAFB1F}" destId="{DB0707D8-56E6-4163-AD2E-48BCEAF01C32}" srcOrd="0" destOrd="0" presId="urn:microsoft.com/office/officeart/2005/8/layout/hierarchy3"/>
    <dgm:cxn modelId="{5CF31276-7607-4D3A-857A-C49CC3EC7D3C}" srcId="{23941B77-8B39-44A2-96A8-9AD3683D5933}" destId="{7C6E941F-88F1-466F-95BB-AB5E4DA7B1CA}" srcOrd="1" destOrd="0" parTransId="{807D3EA7-AB4B-4326-989B-B2A2FED152A7}" sibTransId="{C8F1AA83-B3F6-4CD0-893D-6BEAA9E25AAA}"/>
    <dgm:cxn modelId="{58070794-39B5-4CBD-A5A4-3BE33B92BDCD}" srcId="{9AB0419C-49F8-4BB5-83F1-6BCA784371D5}" destId="{C7558808-4AD9-4587-AC08-3C8F4254DB16}" srcOrd="0" destOrd="0" parTransId="{0C6D63A1-27A6-425F-A010-0645737B7C33}" sibTransId="{95238539-4DFB-4C6C-A756-9349213A59C0}"/>
    <dgm:cxn modelId="{62F980BF-95B1-4772-93B0-EBD588A6CD04}" type="presParOf" srcId="{0B80B3B7-D8DB-42D2-8AD9-0EE18878F1FB}" destId="{BF880CB5-DBDD-4FC7-ACC5-E767015F4D7B}" srcOrd="0" destOrd="0" presId="urn:microsoft.com/office/officeart/2005/8/layout/hierarchy3"/>
    <dgm:cxn modelId="{1D874184-5815-4DDF-8343-FA9D8DAA002E}" type="presParOf" srcId="{BF880CB5-DBDD-4FC7-ACC5-E767015F4D7B}" destId="{835B076D-0F1D-4233-BE58-75BF56C4559B}" srcOrd="0" destOrd="0" presId="urn:microsoft.com/office/officeart/2005/8/layout/hierarchy3"/>
    <dgm:cxn modelId="{FEEF227B-9155-47CB-9846-9497770DAB9E}" type="presParOf" srcId="{835B076D-0F1D-4233-BE58-75BF56C4559B}" destId="{5F29E8BB-943A-4631-B306-406CAAC0C0E8}" srcOrd="0" destOrd="0" presId="urn:microsoft.com/office/officeart/2005/8/layout/hierarchy3"/>
    <dgm:cxn modelId="{ED8AF0F0-D2A5-4D9D-A1DA-EF66BAD92EB5}" type="presParOf" srcId="{835B076D-0F1D-4233-BE58-75BF56C4559B}" destId="{5A15BF33-A6D8-457E-8F5E-031CAE3B6466}" srcOrd="1" destOrd="0" presId="urn:microsoft.com/office/officeart/2005/8/layout/hierarchy3"/>
    <dgm:cxn modelId="{355319DA-C829-4D22-90C2-99DA5A641B7D}" type="presParOf" srcId="{BF880CB5-DBDD-4FC7-ACC5-E767015F4D7B}" destId="{9323E4F5-5F80-4808-92EC-FBCB7B636A75}" srcOrd="1" destOrd="0" presId="urn:microsoft.com/office/officeart/2005/8/layout/hierarchy3"/>
    <dgm:cxn modelId="{C9152A73-D6DB-4E71-ADDE-9582DE3ADCD5}" type="presParOf" srcId="{9323E4F5-5F80-4808-92EC-FBCB7B636A75}" destId="{6D6B4013-956C-46C8-844C-9398ED83E0B2}" srcOrd="0" destOrd="0" presId="urn:microsoft.com/office/officeart/2005/8/layout/hierarchy3"/>
    <dgm:cxn modelId="{C92103B6-D526-41EC-A3F5-252321D55E47}" type="presParOf" srcId="{9323E4F5-5F80-4808-92EC-FBCB7B636A75}" destId="{DB0707D8-56E6-4163-AD2E-48BCEAF01C32}" srcOrd="1" destOrd="0" presId="urn:microsoft.com/office/officeart/2005/8/layout/hierarchy3"/>
    <dgm:cxn modelId="{0EFE3ADA-74AA-45F8-A73E-CAC75D5E2090}" type="presParOf" srcId="{9323E4F5-5F80-4808-92EC-FBCB7B636A75}" destId="{39FF53F3-D1A9-4C9A-A17E-E3F30B0F758D}" srcOrd="2" destOrd="0" presId="urn:microsoft.com/office/officeart/2005/8/layout/hierarchy3"/>
    <dgm:cxn modelId="{0ED8343B-6D0A-4E65-84B6-0F091B9C3806}" type="presParOf" srcId="{9323E4F5-5F80-4808-92EC-FBCB7B636A75}" destId="{817C7868-A413-4B0D-9400-3536194839AF}" srcOrd="3" destOrd="0" presId="urn:microsoft.com/office/officeart/2005/8/layout/hierarchy3"/>
    <dgm:cxn modelId="{7CA535F3-E43F-49E1-87FD-2C7A81110E2D}" type="presParOf" srcId="{0B80B3B7-D8DB-42D2-8AD9-0EE18878F1FB}" destId="{0D30C095-A23E-4DB9-97FC-B764CDEFADAE}" srcOrd="1" destOrd="0" presId="urn:microsoft.com/office/officeart/2005/8/layout/hierarchy3"/>
    <dgm:cxn modelId="{B03A29A6-0F94-4D89-A94F-E383F402DF0B}" type="presParOf" srcId="{0D30C095-A23E-4DB9-97FC-B764CDEFADAE}" destId="{2766CA75-412C-4DF6-A0BB-B9DECC9DA43E}" srcOrd="0" destOrd="0" presId="urn:microsoft.com/office/officeart/2005/8/layout/hierarchy3"/>
    <dgm:cxn modelId="{64E92963-1923-4F9A-A7F6-94181417BDA1}" type="presParOf" srcId="{2766CA75-412C-4DF6-A0BB-B9DECC9DA43E}" destId="{6561A863-F6B1-484D-9F8E-C7166572C6EC}" srcOrd="0" destOrd="0" presId="urn:microsoft.com/office/officeart/2005/8/layout/hierarchy3"/>
    <dgm:cxn modelId="{80BD73B5-14B4-4EF7-B127-C1352794F4F0}" type="presParOf" srcId="{2766CA75-412C-4DF6-A0BB-B9DECC9DA43E}" destId="{7A0473D4-2ADF-4677-906F-EBD7273EFE89}" srcOrd="1" destOrd="0" presId="urn:microsoft.com/office/officeart/2005/8/layout/hierarchy3"/>
    <dgm:cxn modelId="{85CD2CF6-223F-4ACE-B086-4690293B58E5}" type="presParOf" srcId="{0D30C095-A23E-4DB9-97FC-B764CDEFADAE}" destId="{EFDA4CFA-1203-4C94-840D-1638CB319CC8}" srcOrd="1" destOrd="0" presId="urn:microsoft.com/office/officeart/2005/8/layout/hierarchy3"/>
    <dgm:cxn modelId="{63C2669B-1CF0-4FD3-998E-9B8DBA7C91FE}" type="presParOf" srcId="{EFDA4CFA-1203-4C94-840D-1638CB319CC8}" destId="{C88C14A5-4651-4572-ACB6-EA111D71E7A1}" srcOrd="0" destOrd="0" presId="urn:microsoft.com/office/officeart/2005/8/layout/hierarchy3"/>
    <dgm:cxn modelId="{B4559F55-A0DC-4DDF-8280-D6CEA5F7C7DD}" type="presParOf" srcId="{EFDA4CFA-1203-4C94-840D-1638CB319CC8}" destId="{23B20652-947E-4DAF-B06A-BDF42D5AF2E7}" srcOrd="1" destOrd="0" presId="urn:microsoft.com/office/officeart/2005/8/layout/hierarchy3"/>
    <dgm:cxn modelId="{3BD6E947-220D-4957-AF4B-E00CA0C342FB}" type="presParOf" srcId="{EFDA4CFA-1203-4C94-840D-1638CB319CC8}" destId="{42DBBA62-4DB9-404A-9B4D-675331F17939}" srcOrd="2" destOrd="0" presId="urn:microsoft.com/office/officeart/2005/8/layout/hierarchy3"/>
    <dgm:cxn modelId="{AE7FD379-FCFD-4C3D-9EDF-18A0AAB63646}" type="presParOf" srcId="{EFDA4CFA-1203-4C94-840D-1638CB319CC8}" destId="{934A097F-B1A0-4EAF-82E2-0AD2C3F034C5}" srcOrd="3" destOrd="0" presId="urn:microsoft.com/office/officeart/2005/8/layout/hierarchy3"/>
    <dgm:cxn modelId="{71E1B345-7892-4255-9398-2CC38EF0DB94}" type="presParOf" srcId="{EFDA4CFA-1203-4C94-840D-1638CB319CC8}" destId="{3F8801E4-9EDF-429D-9BBF-82217BA454A5}" srcOrd="4" destOrd="0" presId="urn:microsoft.com/office/officeart/2005/8/layout/hierarchy3"/>
    <dgm:cxn modelId="{FC95311E-AAAB-4311-B0DE-BDEEB26B5551}" type="presParOf" srcId="{EFDA4CFA-1203-4C94-840D-1638CB319CC8}" destId="{174FCA9D-2E2C-428A-A5AF-2DBEBE818ECF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3F97D3C-D9B5-4145-A6B9-8C1174519847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5A3E0171-71D0-4FD1-9505-9315E4299D8A}">
      <dgm:prSet phldrT="[Texto]"/>
      <dgm:spPr/>
      <dgm:t>
        <a:bodyPr/>
        <a:lstStyle/>
        <a:p>
          <a:r>
            <a:rPr lang="es-EC" dirty="0" smtClean="0"/>
            <a:t>Base Imponible </a:t>
          </a:r>
          <a:endParaRPr lang="es-EC" dirty="0"/>
        </a:p>
      </dgm:t>
    </dgm:pt>
    <dgm:pt modelId="{E0981204-BAB7-4CF7-BCFE-ABAB4DF8F397}" type="parTrans" cxnId="{4B3FE6EB-B328-4A50-B37A-A2D5C97C605B}">
      <dgm:prSet/>
      <dgm:spPr/>
      <dgm:t>
        <a:bodyPr/>
        <a:lstStyle/>
        <a:p>
          <a:endParaRPr lang="es-EC"/>
        </a:p>
      </dgm:t>
    </dgm:pt>
    <dgm:pt modelId="{3A56A11D-1E9B-4E60-9C5B-49380BB27F55}" type="sibTrans" cxnId="{4B3FE6EB-B328-4A50-B37A-A2D5C97C605B}">
      <dgm:prSet/>
      <dgm:spPr/>
      <dgm:t>
        <a:bodyPr/>
        <a:lstStyle/>
        <a:p>
          <a:endParaRPr lang="es-EC"/>
        </a:p>
      </dgm:t>
    </dgm:pt>
    <dgm:pt modelId="{E7616B50-23E7-416B-935F-3DEA12103495}">
      <dgm:prSet phldrT="[Texto]"/>
      <dgm:spPr/>
      <dgm:t>
        <a:bodyPr/>
        <a:lstStyle/>
        <a:p>
          <a:r>
            <a:rPr lang="es-EC" dirty="0" smtClean="0"/>
            <a:t>Valor para propósitos aduaneros</a:t>
          </a:r>
          <a:endParaRPr lang="es-EC" dirty="0"/>
        </a:p>
      </dgm:t>
    </dgm:pt>
    <dgm:pt modelId="{BED8595B-4055-42F2-AFA2-D5A0ABCFD8E1}" type="parTrans" cxnId="{475CA95B-3C3D-46EE-83C1-A2E588E9E29A}">
      <dgm:prSet/>
      <dgm:spPr/>
      <dgm:t>
        <a:bodyPr/>
        <a:lstStyle/>
        <a:p>
          <a:endParaRPr lang="es-EC"/>
        </a:p>
      </dgm:t>
    </dgm:pt>
    <dgm:pt modelId="{090D4B68-C415-48DD-B923-35513301057C}" type="sibTrans" cxnId="{475CA95B-3C3D-46EE-83C1-A2E588E9E29A}">
      <dgm:prSet/>
      <dgm:spPr/>
      <dgm:t>
        <a:bodyPr/>
        <a:lstStyle/>
        <a:p>
          <a:endParaRPr lang="es-EC"/>
        </a:p>
      </dgm:t>
    </dgm:pt>
    <dgm:pt modelId="{FAAD72CE-18CC-432B-8673-3DCCC520B04A}">
      <dgm:prSet phldrT="[Texto]"/>
      <dgm:spPr/>
      <dgm:t>
        <a:bodyPr/>
        <a:lstStyle/>
        <a:p>
          <a:r>
            <a:rPr lang="es-EC" dirty="0" smtClean="0"/>
            <a:t>Derechos de aduana y otros impuestos</a:t>
          </a:r>
          <a:endParaRPr lang="es-EC" dirty="0"/>
        </a:p>
      </dgm:t>
    </dgm:pt>
    <dgm:pt modelId="{B77A4A60-179A-4553-B834-D541290CC461}" type="parTrans" cxnId="{BA17F8C3-3315-422D-90A1-54E78AA6000C}">
      <dgm:prSet/>
      <dgm:spPr/>
      <dgm:t>
        <a:bodyPr/>
        <a:lstStyle/>
        <a:p>
          <a:endParaRPr lang="es-EC"/>
        </a:p>
      </dgm:t>
    </dgm:pt>
    <dgm:pt modelId="{82E429BD-34FF-4FD0-A389-C74B88B0F61A}" type="sibTrans" cxnId="{BA17F8C3-3315-422D-90A1-54E78AA6000C}">
      <dgm:prSet/>
      <dgm:spPr/>
      <dgm:t>
        <a:bodyPr/>
        <a:lstStyle/>
        <a:p>
          <a:endParaRPr lang="es-EC"/>
        </a:p>
      </dgm:t>
    </dgm:pt>
    <dgm:pt modelId="{CA267098-9E03-4BC7-B19B-6CF1847B2DB9}">
      <dgm:prSet phldrT="[Texto]"/>
      <dgm:spPr/>
      <dgm:t>
        <a:bodyPr/>
        <a:lstStyle/>
        <a:p>
          <a:r>
            <a:rPr lang="es-EC" dirty="0" smtClean="0"/>
            <a:t>Gastos suplementarios hasta el lugar destino</a:t>
          </a:r>
          <a:endParaRPr lang="es-EC" dirty="0"/>
        </a:p>
      </dgm:t>
    </dgm:pt>
    <dgm:pt modelId="{880B711E-FC0E-4CD2-9AC0-4633064F6791}" type="parTrans" cxnId="{B72BB79F-5E43-4932-A05C-CC82379F28C2}">
      <dgm:prSet/>
      <dgm:spPr/>
      <dgm:t>
        <a:bodyPr/>
        <a:lstStyle/>
        <a:p>
          <a:endParaRPr lang="es-EC"/>
        </a:p>
      </dgm:t>
    </dgm:pt>
    <dgm:pt modelId="{3999CCE5-40FE-45F1-AE6A-08DE8F3D1F01}" type="sibTrans" cxnId="{B72BB79F-5E43-4932-A05C-CC82379F28C2}">
      <dgm:prSet/>
      <dgm:spPr/>
      <dgm:t>
        <a:bodyPr/>
        <a:lstStyle/>
        <a:p>
          <a:endParaRPr lang="es-EC"/>
        </a:p>
      </dgm:t>
    </dgm:pt>
    <dgm:pt modelId="{916C6E3B-0C33-4874-9F53-617D1C118027}" type="pres">
      <dgm:prSet presAssocID="{B3F97D3C-D9B5-4145-A6B9-8C117451984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CED1E599-ADD7-4535-B45A-97DA0E0BEDAF}" type="pres">
      <dgm:prSet presAssocID="{5A3E0171-71D0-4FD1-9505-9315E4299D8A}" presName="root" presStyleCnt="0"/>
      <dgm:spPr/>
    </dgm:pt>
    <dgm:pt modelId="{ADBF9C91-E137-4A75-B2FC-E0240964F063}" type="pres">
      <dgm:prSet presAssocID="{5A3E0171-71D0-4FD1-9505-9315E4299D8A}" presName="rootComposite" presStyleCnt="0"/>
      <dgm:spPr/>
    </dgm:pt>
    <dgm:pt modelId="{D4BE217E-BC42-4712-800C-FEC40F177901}" type="pres">
      <dgm:prSet presAssocID="{5A3E0171-71D0-4FD1-9505-9315E4299D8A}" presName="rootText" presStyleLbl="node1" presStyleIdx="0" presStyleCnt="1"/>
      <dgm:spPr/>
      <dgm:t>
        <a:bodyPr/>
        <a:lstStyle/>
        <a:p>
          <a:endParaRPr lang="es-EC"/>
        </a:p>
      </dgm:t>
    </dgm:pt>
    <dgm:pt modelId="{DE7ADFAA-9C1B-4423-9A02-FB9F60321F24}" type="pres">
      <dgm:prSet presAssocID="{5A3E0171-71D0-4FD1-9505-9315E4299D8A}" presName="rootConnector" presStyleLbl="node1" presStyleIdx="0" presStyleCnt="1"/>
      <dgm:spPr/>
      <dgm:t>
        <a:bodyPr/>
        <a:lstStyle/>
        <a:p>
          <a:endParaRPr lang="es-EC"/>
        </a:p>
      </dgm:t>
    </dgm:pt>
    <dgm:pt modelId="{D3CFBD1A-C338-4344-9D27-712F2F25D101}" type="pres">
      <dgm:prSet presAssocID="{5A3E0171-71D0-4FD1-9505-9315E4299D8A}" presName="childShape" presStyleCnt="0"/>
      <dgm:spPr/>
    </dgm:pt>
    <dgm:pt modelId="{0A433BDC-555A-4CEE-AC25-1599174B6470}" type="pres">
      <dgm:prSet presAssocID="{BED8595B-4055-42F2-AFA2-D5A0ABCFD8E1}" presName="Name13" presStyleLbl="parChTrans1D2" presStyleIdx="0" presStyleCnt="3"/>
      <dgm:spPr/>
      <dgm:t>
        <a:bodyPr/>
        <a:lstStyle/>
        <a:p>
          <a:endParaRPr lang="es-EC"/>
        </a:p>
      </dgm:t>
    </dgm:pt>
    <dgm:pt modelId="{4B62BEED-59D3-4A4F-901A-2AB7638AB3B2}" type="pres">
      <dgm:prSet presAssocID="{E7616B50-23E7-416B-935F-3DEA12103495}" presName="childTex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3F038CB-8F2E-4285-93BB-8216913F8EA6}" type="pres">
      <dgm:prSet presAssocID="{B77A4A60-179A-4553-B834-D541290CC461}" presName="Name13" presStyleLbl="parChTrans1D2" presStyleIdx="1" presStyleCnt="3"/>
      <dgm:spPr/>
      <dgm:t>
        <a:bodyPr/>
        <a:lstStyle/>
        <a:p>
          <a:endParaRPr lang="es-EC"/>
        </a:p>
      </dgm:t>
    </dgm:pt>
    <dgm:pt modelId="{A6045735-DA5D-4BBE-A90E-96355112BC21}" type="pres">
      <dgm:prSet presAssocID="{FAAD72CE-18CC-432B-8673-3DCCC520B04A}" presName="childTex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A7B88AE-7824-4DB8-8579-46B7B37020E1}" type="pres">
      <dgm:prSet presAssocID="{880B711E-FC0E-4CD2-9AC0-4633064F6791}" presName="Name13" presStyleLbl="parChTrans1D2" presStyleIdx="2" presStyleCnt="3"/>
      <dgm:spPr/>
      <dgm:t>
        <a:bodyPr/>
        <a:lstStyle/>
        <a:p>
          <a:endParaRPr lang="es-EC"/>
        </a:p>
      </dgm:t>
    </dgm:pt>
    <dgm:pt modelId="{079BE245-0F6C-4E2E-8013-9E912C2CAB07}" type="pres">
      <dgm:prSet presAssocID="{CA267098-9E03-4BC7-B19B-6CF1847B2DB9}" presName="childTex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A1CE372-736E-4C34-A0F8-83D4A32D0AFF}" type="presOf" srcId="{B3F97D3C-D9B5-4145-A6B9-8C1174519847}" destId="{916C6E3B-0C33-4874-9F53-617D1C118027}" srcOrd="0" destOrd="0" presId="urn:microsoft.com/office/officeart/2005/8/layout/hierarchy3"/>
    <dgm:cxn modelId="{DBF4BCFC-5C83-4DE1-882B-8793A96ECC65}" type="presOf" srcId="{5A3E0171-71D0-4FD1-9505-9315E4299D8A}" destId="{DE7ADFAA-9C1B-4423-9A02-FB9F60321F24}" srcOrd="1" destOrd="0" presId="urn:microsoft.com/office/officeart/2005/8/layout/hierarchy3"/>
    <dgm:cxn modelId="{B72BB79F-5E43-4932-A05C-CC82379F28C2}" srcId="{5A3E0171-71D0-4FD1-9505-9315E4299D8A}" destId="{CA267098-9E03-4BC7-B19B-6CF1847B2DB9}" srcOrd="2" destOrd="0" parTransId="{880B711E-FC0E-4CD2-9AC0-4633064F6791}" sibTransId="{3999CCE5-40FE-45F1-AE6A-08DE8F3D1F01}"/>
    <dgm:cxn modelId="{243DEE0F-3B17-47D4-97EF-45617952CC2F}" type="presOf" srcId="{CA267098-9E03-4BC7-B19B-6CF1847B2DB9}" destId="{079BE245-0F6C-4E2E-8013-9E912C2CAB07}" srcOrd="0" destOrd="0" presId="urn:microsoft.com/office/officeart/2005/8/layout/hierarchy3"/>
    <dgm:cxn modelId="{024835C6-0494-45BF-B082-4AEDE1BFDACB}" type="presOf" srcId="{FAAD72CE-18CC-432B-8673-3DCCC520B04A}" destId="{A6045735-DA5D-4BBE-A90E-96355112BC21}" srcOrd="0" destOrd="0" presId="urn:microsoft.com/office/officeart/2005/8/layout/hierarchy3"/>
    <dgm:cxn modelId="{BA17F8C3-3315-422D-90A1-54E78AA6000C}" srcId="{5A3E0171-71D0-4FD1-9505-9315E4299D8A}" destId="{FAAD72CE-18CC-432B-8673-3DCCC520B04A}" srcOrd="1" destOrd="0" parTransId="{B77A4A60-179A-4553-B834-D541290CC461}" sibTransId="{82E429BD-34FF-4FD0-A389-C74B88B0F61A}"/>
    <dgm:cxn modelId="{475CA95B-3C3D-46EE-83C1-A2E588E9E29A}" srcId="{5A3E0171-71D0-4FD1-9505-9315E4299D8A}" destId="{E7616B50-23E7-416B-935F-3DEA12103495}" srcOrd="0" destOrd="0" parTransId="{BED8595B-4055-42F2-AFA2-D5A0ABCFD8E1}" sibTransId="{090D4B68-C415-48DD-B923-35513301057C}"/>
    <dgm:cxn modelId="{22824961-77AD-45ED-B8F6-84D2E0B325DC}" type="presOf" srcId="{BED8595B-4055-42F2-AFA2-D5A0ABCFD8E1}" destId="{0A433BDC-555A-4CEE-AC25-1599174B6470}" srcOrd="0" destOrd="0" presId="urn:microsoft.com/office/officeart/2005/8/layout/hierarchy3"/>
    <dgm:cxn modelId="{4B3FE6EB-B328-4A50-B37A-A2D5C97C605B}" srcId="{B3F97D3C-D9B5-4145-A6B9-8C1174519847}" destId="{5A3E0171-71D0-4FD1-9505-9315E4299D8A}" srcOrd="0" destOrd="0" parTransId="{E0981204-BAB7-4CF7-BCFE-ABAB4DF8F397}" sibTransId="{3A56A11D-1E9B-4E60-9C5B-49380BB27F55}"/>
    <dgm:cxn modelId="{F39651F8-D801-4D51-8A71-3CB826277A42}" type="presOf" srcId="{5A3E0171-71D0-4FD1-9505-9315E4299D8A}" destId="{D4BE217E-BC42-4712-800C-FEC40F177901}" srcOrd="0" destOrd="0" presId="urn:microsoft.com/office/officeart/2005/8/layout/hierarchy3"/>
    <dgm:cxn modelId="{03B38801-701D-4E1D-A8A1-6C1CE57777AC}" type="presOf" srcId="{B77A4A60-179A-4553-B834-D541290CC461}" destId="{33F038CB-8F2E-4285-93BB-8216913F8EA6}" srcOrd="0" destOrd="0" presId="urn:microsoft.com/office/officeart/2005/8/layout/hierarchy3"/>
    <dgm:cxn modelId="{20BE463A-C08F-42E8-9D83-3C187430FB46}" type="presOf" srcId="{880B711E-FC0E-4CD2-9AC0-4633064F6791}" destId="{CA7B88AE-7824-4DB8-8579-46B7B37020E1}" srcOrd="0" destOrd="0" presId="urn:microsoft.com/office/officeart/2005/8/layout/hierarchy3"/>
    <dgm:cxn modelId="{ADE35A5E-FD38-4AD3-802D-421A873217EC}" type="presOf" srcId="{E7616B50-23E7-416B-935F-3DEA12103495}" destId="{4B62BEED-59D3-4A4F-901A-2AB7638AB3B2}" srcOrd="0" destOrd="0" presId="urn:microsoft.com/office/officeart/2005/8/layout/hierarchy3"/>
    <dgm:cxn modelId="{1D41666B-6DE8-4345-930F-E27C03DF61D3}" type="presParOf" srcId="{916C6E3B-0C33-4874-9F53-617D1C118027}" destId="{CED1E599-ADD7-4535-B45A-97DA0E0BEDAF}" srcOrd="0" destOrd="0" presId="urn:microsoft.com/office/officeart/2005/8/layout/hierarchy3"/>
    <dgm:cxn modelId="{68BFD9AE-8828-4626-B491-7BB574309FD8}" type="presParOf" srcId="{CED1E599-ADD7-4535-B45A-97DA0E0BEDAF}" destId="{ADBF9C91-E137-4A75-B2FC-E0240964F063}" srcOrd="0" destOrd="0" presId="urn:microsoft.com/office/officeart/2005/8/layout/hierarchy3"/>
    <dgm:cxn modelId="{0C6451CA-05E3-45DE-A314-570FDEDC100F}" type="presParOf" srcId="{ADBF9C91-E137-4A75-B2FC-E0240964F063}" destId="{D4BE217E-BC42-4712-800C-FEC40F177901}" srcOrd="0" destOrd="0" presId="urn:microsoft.com/office/officeart/2005/8/layout/hierarchy3"/>
    <dgm:cxn modelId="{86FEACD1-669C-42BA-BD68-B54537B0DC8E}" type="presParOf" srcId="{ADBF9C91-E137-4A75-B2FC-E0240964F063}" destId="{DE7ADFAA-9C1B-4423-9A02-FB9F60321F24}" srcOrd="1" destOrd="0" presId="urn:microsoft.com/office/officeart/2005/8/layout/hierarchy3"/>
    <dgm:cxn modelId="{85A07C32-A977-4CE6-BB51-A08FBE87273B}" type="presParOf" srcId="{CED1E599-ADD7-4535-B45A-97DA0E0BEDAF}" destId="{D3CFBD1A-C338-4344-9D27-712F2F25D101}" srcOrd="1" destOrd="0" presId="urn:microsoft.com/office/officeart/2005/8/layout/hierarchy3"/>
    <dgm:cxn modelId="{02249968-C75E-420A-9223-20B8C45105FA}" type="presParOf" srcId="{D3CFBD1A-C338-4344-9D27-712F2F25D101}" destId="{0A433BDC-555A-4CEE-AC25-1599174B6470}" srcOrd="0" destOrd="0" presId="urn:microsoft.com/office/officeart/2005/8/layout/hierarchy3"/>
    <dgm:cxn modelId="{0DCEC6E5-15AD-47EF-B230-51BAD4ED4563}" type="presParOf" srcId="{D3CFBD1A-C338-4344-9D27-712F2F25D101}" destId="{4B62BEED-59D3-4A4F-901A-2AB7638AB3B2}" srcOrd="1" destOrd="0" presId="urn:microsoft.com/office/officeart/2005/8/layout/hierarchy3"/>
    <dgm:cxn modelId="{D7427651-95EB-454B-886F-3358898C360C}" type="presParOf" srcId="{D3CFBD1A-C338-4344-9D27-712F2F25D101}" destId="{33F038CB-8F2E-4285-93BB-8216913F8EA6}" srcOrd="2" destOrd="0" presId="urn:microsoft.com/office/officeart/2005/8/layout/hierarchy3"/>
    <dgm:cxn modelId="{15F7B8E0-1B06-4473-9CE1-8EBC96864D0B}" type="presParOf" srcId="{D3CFBD1A-C338-4344-9D27-712F2F25D101}" destId="{A6045735-DA5D-4BBE-A90E-96355112BC21}" srcOrd="3" destOrd="0" presId="urn:microsoft.com/office/officeart/2005/8/layout/hierarchy3"/>
    <dgm:cxn modelId="{7BA0FA8E-71B8-43D1-B44A-E5D26AE036D2}" type="presParOf" srcId="{D3CFBD1A-C338-4344-9D27-712F2F25D101}" destId="{CA7B88AE-7824-4DB8-8579-46B7B37020E1}" srcOrd="4" destOrd="0" presId="urn:microsoft.com/office/officeart/2005/8/layout/hierarchy3"/>
    <dgm:cxn modelId="{78AFADC4-6E9F-4FDF-8DAB-34001A30F682}" type="presParOf" srcId="{D3CFBD1A-C338-4344-9D27-712F2F25D101}" destId="{079BE245-0F6C-4E2E-8013-9E912C2CAB07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A117412-078B-4E5E-B1D3-C7CEF31FDDC5}" type="doc">
      <dgm:prSet loTypeId="urn:microsoft.com/office/officeart/2005/8/layout/bProcess4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3E05BC76-0BD7-441C-9D24-D74F65E056E4}">
      <dgm:prSet phldrT="[Texto]"/>
      <dgm:spPr/>
      <dgm:t>
        <a:bodyPr/>
        <a:lstStyle/>
        <a:p>
          <a:r>
            <a:rPr lang="es-EC" dirty="0" smtClean="0"/>
            <a:t>Control de contaminantes en productos alimenticios</a:t>
          </a:r>
          <a:endParaRPr lang="es-EC" dirty="0"/>
        </a:p>
      </dgm:t>
    </dgm:pt>
    <dgm:pt modelId="{647A331E-FD1F-4792-A2AA-202B96802E7A}" type="parTrans" cxnId="{F27F2C94-068B-4D67-B79D-9CD2EC431EBC}">
      <dgm:prSet/>
      <dgm:spPr/>
      <dgm:t>
        <a:bodyPr/>
        <a:lstStyle/>
        <a:p>
          <a:endParaRPr lang="es-EC"/>
        </a:p>
      </dgm:t>
    </dgm:pt>
    <dgm:pt modelId="{5E99861B-97A4-4FB3-AF5C-37F500D607D7}" type="sibTrans" cxnId="{F27F2C94-068B-4D67-B79D-9CD2EC431EBC}">
      <dgm:prSet/>
      <dgm:spPr/>
      <dgm:t>
        <a:bodyPr/>
        <a:lstStyle/>
        <a:p>
          <a:endParaRPr lang="es-EC"/>
        </a:p>
      </dgm:t>
    </dgm:pt>
    <dgm:pt modelId="{0E0A8437-AC28-4D64-AAE9-4F794842D06B}">
      <dgm:prSet phldrT="[Texto]"/>
      <dgm:spPr/>
      <dgm:t>
        <a:bodyPr/>
        <a:lstStyle/>
        <a:p>
          <a:r>
            <a:rPr lang="es-EC" dirty="0" smtClean="0"/>
            <a:t>Control de residuos de medicamentos para consumo animal</a:t>
          </a:r>
          <a:endParaRPr lang="es-EC" dirty="0"/>
        </a:p>
      </dgm:t>
    </dgm:pt>
    <dgm:pt modelId="{7DC3BFA1-BE7A-41B1-91DF-362F3C399579}" type="parTrans" cxnId="{153D9FBB-0A7B-41A0-BF1D-D1280A7535A5}">
      <dgm:prSet/>
      <dgm:spPr/>
      <dgm:t>
        <a:bodyPr/>
        <a:lstStyle/>
        <a:p>
          <a:endParaRPr lang="es-EC"/>
        </a:p>
      </dgm:t>
    </dgm:pt>
    <dgm:pt modelId="{C18B0F38-6E38-42D7-89BB-611832CFA7E1}" type="sibTrans" cxnId="{153D9FBB-0A7B-41A0-BF1D-D1280A7535A5}">
      <dgm:prSet/>
      <dgm:spPr/>
      <dgm:t>
        <a:bodyPr/>
        <a:lstStyle/>
        <a:p>
          <a:endParaRPr lang="es-EC"/>
        </a:p>
      </dgm:t>
    </dgm:pt>
    <dgm:pt modelId="{06E27E32-086A-4697-AB6E-CE2B7627636E}">
      <dgm:prSet phldrT="[Texto]"/>
      <dgm:spPr/>
      <dgm:t>
        <a:bodyPr/>
        <a:lstStyle/>
        <a:p>
          <a:r>
            <a:rPr lang="es-EC" dirty="0" smtClean="0"/>
            <a:t>Control de la salud de los productos de la pesca para consumo humano</a:t>
          </a:r>
          <a:endParaRPr lang="es-EC" dirty="0"/>
        </a:p>
      </dgm:t>
    </dgm:pt>
    <dgm:pt modelId="{6141696E-4CED-43CB-BF4E-854A40D985FC}" type="parTrans" cxnId="{118C6F87-137A-4CFC-BA1B-5335704E203C}">
      <dgm:prSet/>
      <dgm:spPr/>
      <dgm:t>
        <a:bodyPr/>
        <a:lstStyle/>
        <a:p>
          <a:endParaRPr lang="es-EC"/>
        </a:p>
      </dgm:t>
    </dgm:pt>
    <dgm:pt modelId="{0EB5796E-F427-4A8E-BC91-2E2E82F47573}" type="sibTrans" cxnId="{118C6F87-137A-4CFC-BA1B-5335704E203C}">
      <dgm:prSet/>
      <dgm:spPr/>
      <dgm:t>
        <a:bodyPr/>
        <a:lstStyle/>
        <a:p>
          <a:endParaRPr lang="es-EC"/>
        </a:p>
      </dgm:t>
    </dgm:pt>
    <dgm:pt modelId="{E76FEE24-4DDE-4E79-9079-A6CC8E09A4B0}" type="pres">
      <dgm:prSet presAssocID="{0A117412-078B-4E5E-B1D3-C7CEF31FDDC5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EC"/>
        </a:p>
      </dgm:t>
    </dgm:pt>
    <dgm:pt modelId="{CAB4968C-4C77-40DB-85C7-ED99B1E68B36}" type="pres">
      <dgm:prSet presAssocID="{3E05BC76-0BD7-441C-9D24-D74F65E056E4}" presName="compNode" presStyleCnt="0"/>
      <dgm:spPr/>
    </dgm:pt>
    <dgm:pt modelId="{6EC4B01B-3F22-4326-B18C-9E3CAB849074}" type="pres">
      <dgm:prSet presAssocID="{3E05BC76-0BD7-441C-9D24-D74F65E056E4}" presName="dummyConnPt" presStyleCnt="0"/>
      <dgm:spPr/>
    </dgm:pt>
    <dgm:pt modelId="{579BF733-886D-4DFB-A108-C696AD8EA62F}" type="pres">
      <dgm:prSet presAssocID="{3E05BC76-0BD7-441C-9D24-D74F65E056E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0F2F749-083C-4B4E-92A0-8898C0C10055}" type="pres">
      <dgm:prSet presAssocID="{5E99861B-97A4-4FB3-AF5C-37F500D607D7}" presName="sibTrans" presStyleLbl="bgSibTrans2D1" presStyleIdx="0" presStyleCnt="2"/>
      <dgm:spPr/>
      <dgm:t>
        <a:bodyPr/>
        <a:lstStyle/>
        <a:p>
          <a:endParaRPr lang="es-EC"/>
        </a:p>
      </dgm:t>
    </dgm:pt>
    <dgm:pt modelId="{8A96895F-6643-49EE-B660-15E383032E62}" type="pres">
      <dgm:prSet presAssocID="{0E0A8437-AC28-4D64-AAE9-4F794842D06B}" presName="compNode" presStyleCnt="0"/>
      <dgm:spPr/>
    </dgm:pt>
    <dgm:pt modelId="{33A82EC1-A999-410A-82FF-5FBEC268A10F}" type="pres">
      <dgm:prSet presAssocID="{0E0A8437-AC28-4D64-AAE9-4F794842D06B}" presName="dummyConnPt" presStyleCnt="0"/>
      <dgm:spPr/>
    </dgm:pt>
    <dgm:pt modelId="{1E0F3765-CFA7-4CFB-9680-2BE797B27D89}" type="pres">
      <dgm:prSet presAssocID="{0E0A8437-AC28-4D64-AAE9-4F794842D06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17B9AFB-1194-427C-8D17-287F88E74843}" type="pres">
      <dgm:prSet presAssocID="{C18B0F38-6E38-42D7-89BB-611832CFA7E1}" presName="sibTrans" presStyleLbl="bgSibTrans2D1" presStyleIdx="1" presStyleCnt="2"/>
      <dgm:spPr/>
      <dgm:t>
        <a:bodyPr/>
        <a:lstStyle/>
        <a:p>
          <a:endParaRPr lang="es-EC"/>
        </a:p>
      </dgm:t>
    </dgm:pt>
    <dgm:pt modelId="{14B8A53E-0983-4DC3-BFCA-80E28D027AFD}" type="pres">
      <dgm:prSet presAssocID="{06E27E32-086A-4697-AB6E-CE2B7627636E}" presName="compNode" presStyleCnt="0"/>
      <dgm:spPr/>
    </dgm:pt>
    <dgm:pt modelId="{CDFCB630-2CEC-4E45-B6F3-4E08C5DE08E1}" type="pres">
      <dgm:prSet presAssocID="{06E27E32-086A-4697-AB6E-CE2B7627636E}" presName="dummyConnPt" presStyleCnt="0"/>
      <dgm:spPr/>
    </dgm:pt>
    <dgm:pt modelId="{9DAFF0C5-7807-484F-9F0E-FCEF57068766}" type="pres">
      <dgm:prSet presAssocID="{06E27E32-086A-4697-AB6E-CE2B7627636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8892334-B3D6-48F8-94C5-B621A425201B}" type="presOf" srcId="{3E05BC76-0BD7-441C-9D24-D74F65E056E4}" destId="{579BF733-886D-4DFB-A108-C696AD8EA62F}" srcOrd="0" destOrd="0" presId="urn:microsoft.com/office/officeart/2005/8/layout/bProcess4"/>
    <dgm:cxn modelId="{7EC3B097-F34B-42BC-890B-3072643B5AB0}" type="presOf" srcId="{C18B0F38-6E38-42D7-89BB-611832CFA7E1}" destId="{017B9AFB-1194-427C-8D17-287F88E74843}" srcOrd="0" destOrd="0" presId="urn:microsoft.com/office/officeart/2005/8/layout/bProcess4"/>
    <dgm:cxn modelId="{F27F2C94-068B-4D67-B79D-9CD2EC431EBC}" srcId="{0A117412-078B-4E5E-B1D3-C7CEF31FDDC5}" destId="{3E05BC76-0BD7-441C-9D24-D74F65E056E4}" srcOrd="0" destOrd="0" parTransId="{647A331E-FD1F-4792-A2AA-202B96802E7A}" sibTransId="{5E99861B-97A4-4FB3-AF5C-37F500D607D7}"/>
    <dgm:cxn modelId="{5B232AFC-8B0D-4BA9-A70E-66E292E254E1}" type="presOf" srcId="{0A117412-078B-4E5E-B1D3-C7CEF31FDDC5}" destId="{E76FEE24-4DDE-4E79-9079-A6CC8E09A4B0}" srcOrd="0" destOrd="0" presId="urn:microsoft.com/office/officeart/2005/8/layout/bProcess4"/>
    <dgm:cxn modelId="{AA7AAD4C-D1F0-48EA-AA8F-82ECC4B5FEF1}" type="presOf" srcId="{06E27E32-086A-4697-AB6E-CE2B7627636E}" destId="{9DAFF0C5-7807-484F-9F0E-FCEF57068766}" srcOrd="0" destOrd="0" presId="urn:microsoft.com/office/officeart/2005/8/layout/bProcess4"/>
    <dgm:cxn modelId="{FA4E20B5-FD5B-483B-BAA6-BF39207BEF9E}" type="presOf" srcId="{0E0A8437-AC28-4D64-AAE9-4F794842D06B}" destId="{1E0F3765-CFA7-4CFB-9680-2BE797B27D89}" srcOrd="0" destOrd="0" presId="urn:microsoft.com/office/officeart/2005/8/layout/bProcess4"/>
    <dgm:cxn modelId="{1D183810-4959-4BFF-98C3-5976025C043D}" type="presOf" srcId="{5E99861B-97A4-4FB3-AF5C-37F500D607D7}" destId="{80F2F749-083C-4B4E-92A0-8898C0C10055}" srcOrd="0" destOrd="0" presId="urn:microsoft.com/office/officeart/2005/8/layout/bProcess4"/>
    <dgm:cxn modelId="{153D9FBB-0A7B-41A0-BF1D-D1280A7535A5}" srcId="{0A117412-078B-4E5E-B1D3-C7CEF31FDDC5}" destId="{0E0A8437-AC28-4D64-AAE9-4F794842D06B}" srcOrd="1" destOrd="0" parTransId="{7DC3BFA1-BE7A-41B1-91DF-362F3C399579}" sibTransId="{C18B0F38-6E38-42D7-89BB-611832CFA7E1}"/>
    <dgm:cxn modelId="{118C6F87-137A-4CFC-BA1B-5335704E203C}" srcId="{0A117412-078B-4E5E-B1D3-C7CEF31FDDC5}" destId="{06E27E32-086A-4697-AB6E-CE2B7627636E}" srcOrd="2" destOrd="0" parTransId="{6141696E-4CED-43CB-BF4E-854A40D985FC}" sibTransId="{0EB5796E-F427-4A8E-BC91-2E2E82F47573}"/>
    <dgm:cxn modelId="{4AD91F5F-9C80-46B6-9D7A-8FD3A26EECE6}" type="presParOf" srcId="{E76FEE24-4DDE-4E79-9079-A6CC8E09A4B0}" destId="{CAB4968C-4C77-40DB-85C7-ED99B1E68B36}" srcOrd="0" destOrd="0" presId="urn:microsoft.com/office/officeart/2005/8/layout/bProcess4"/>
    <dgm:cxn modelId="{565371D3-3952-466F-97FA-AE0A4F89B116}" type="presParOf" srcId="{CAB4968C-4C77-40DB-85C7-ED99B1E68B36}" destId="{6EC4B01B-3F22-4326-B18C-9E3CAB849074}" srcOrd="0" destOrd="0" presId="urn:microsoft.com/office/officeart/2005/8/layout/bProcess4"/>
    <dgm:cxn modelId="{A21E1E79-FA65-45ED-AD14-071534C91E84}" type="presParOf" srcId="{CAB4968C-4C77-40DB-85C7-ED99B1E68B36}" destId="{579BF733-886D-4DFB-A108-C696AD8EA62F}" srcOrd="1" destOrd="0" presId="urn:microsoft.com/office/officeart/2005/8/layout/bProcess4"/>
    <dgm:cxn modelId="{0E9CFA5D-9557-4C2F-B5C5-2543F6CAE5E3}" type="presParOf" srcId="{E76FEE24-4DDE-4E79-9079-A6CC8E09A4B0}" destId="{80F2F749-083C-4B4E-92A0-8898C0C10055}" srcOrd="1" destOrd="0" presId="urn:microsoft.com/office/officeart/2005/8/layout/bProcess4"/>
    <dgm:cxn modelId="{896E9EE2-C65D-40AF-BD50-9C88A22B5058}" type="presParOf" srcId="{E76FEE24-4DDE-4E79-9079-A6CC8E09A4B0}" destId="{8A96895F-6643-49EE-B660-15E383032E62}" srcOrd="2" destOrd="0" presId="urn:microsoft.com/office/officeart/2005/8/layout/bProcess4"/>
    <dgm:cxn modelId="{2B130C99-9AEE-459C-8C01-B4247A060025}" type="presParOf" srcId="{8A96895F-6643-49EE-B660-15E383032E62}" destId="{33A82EC1-A999-410A-82FF-5FBEC268A10F}" srcOrd="0" destOrd="0" presId="urn:microsoft.com/office/officeart/2005/8/layout/bProcess4"/>
    <dgm:cxn modelId="{F312D288-4B16-403C-AF2F-38C93028C2F8}" type="presParOf" srcId="{8A96895F-6643-49EE-B660-15E383032E62}" destId="{1E0F3765-CFA7-4CFB-9680-2BE797B27D89}" srcOrd="1" destOrd="0" presId="urn:microsoft.com/office/officeart/2005/8/layout/bProcess4"/>
    <dgm:cxn modelId="{090D2A2B-18C0-4F57-A5BF-89623470A247}" type="presParOf" srcId="{E76FEE24-4DDE-4E79-9079-A6CC8E09A4B0}" destId="{017B9AFB-1194-427C-8D17-287F88E74843}" srcOrd="3" destOrd="0" presId="urn:microsoft.com/office/officeart/2005/8/layout/bProcess4"/>
    <dgm:cxn modelId="{960B2758-1208-4B45-BD1F-A78A05E504A1}" type="presParOf" srcId="{E76FEE24-4DDE-4E79-9079-A6CC8E09A4B0}" destId="{14B8A53E-0983-4DC3-BFCA-80E28D027AFD}" srcOrd="4" destOrd="0" presId="urn:microsoft.com/office/officeart/2005/8/layout/bProcess4"/>
    <dgm:cxn modelId="{33EB70A7-FE81-4A17-869B-4D8C1BDF79CE}" type="presParOf" srcId="{14B8A53E-0983-4DC3-BFCA-80E28D027AFD}" destId="{CDFCB630-2CEC-4E45-B6F3-4E08C5DE08E1}" srcOrd="0" destOrd="0" presId="urn:microsoft.com/office/officeart/2005/8/layout/bProcess4"/>
    <dgm:cxn modelId="{6524B69A-1F46-498B-87D1-7F1B6745EFBC}" type="presParOf" srcId="{14B8A53E-0983-4DC3-BFCA-80E28D027AFD}" destId="{9DAFF0C5-7807-484F-9F0E-FCEF57068766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703BD0E8-55B3-4A53-A9DD-F435063133F4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18CBAE4C-3A17-4542-A225-1BB4C7795742}">
      <dgm:prSet phldrT="[Texto]"/>
      <dgm:spPr/>
      <dgm:t>
        <a:bodyPr/>
        <a:lstStyle/>
        <a:p>
          <a:r>
            <a:rPr lang="es-EC" dirty="0" smtClean="0"/>
            <a:t>Aprobación de salud del país </a:t>
          </a:r>
          <a:endParaRPr lang="es-EC" dirty="0"/>
        </a:p>
      </dgm:t>
    </dgm:pt>
    <dgm:pt modelId="{B930219A-FC9C-4EB4-BAEC-B949336EE008}" type="parTrans" cxnId="{1441EF7F-3C8F-4493-86BF-045E8A515177}">
      <dgm:prSet/>
      <dgm:spPr/>
      <dgm:t>
        <a:bodyPr/>
        <a:lstStyle/>
        <a:p>
          <a:endParaRPr lang="es-EC"/>
        </a:p>
      </dgm:t>
    </dgm:pt>
    <dgm:pt modelId="{C9EC90F5-8601-4B8E-AA3F-923DA9AB957D}" type="sibTrans" cxnId="{1441EF7F-3C8F-4493-86BF-045E8A515177}">
      <dgm:prSet/>
      <dgm:spPr/>
      <dgm:t>
        <a:bodyPr/>
        <a:lstStyle/>
        <a:p>
          <a:endParaRPr lang="es-EC"/>
        </a:p>
      </dgm:t>
    </dgm:pt>
    <dgm:pt modelId="{056C2968-2752-4745-8B46-1FE1C7BFB6ED}">
      <dgm:prSet phldrT="[Texto]"/>
      <dgm:spPr/>
      <dgm:t>
        <a:bodyPr/>
        <a:lstStyle/>
        <a:p>
          <a:r>
            <a:rPr lang="es-EC" dirty="0" smtClean="0"/>
            <a:t>Establecimientos aprobados </a:t>
          </a:r>
          <a:endParaRPr lang="es-EC" dirty="0"/>
        </a:p>
      </dgm:t>
    </dgm:pt>
    <dgm:pt modelId="{67EBEB41-F4C3-4B5C-8A70-5F9000A94115}" type="parTrans" cxnId="{19D61016-A660-4245-B3B8-785B29C6B2BE}">
      <dgm:prSet/>
      <dgm:spPr/>
      <dgm:t>
        <a:bodyPr/>
        <a:lstStyle/>
        <a:p>
          <a:endParaRPr lang="es-EC"/>
        </a:p>
      </dgm:t>
    </dgm:pt>
    <dgm:pt modelId="{BBC5586B-7206-4127-A62C-BFE965F50231}" type="sibTrans" cxnId="{19D61016-A660-4245-B3B8-785B29C6B2BE}">
      <dgm:prSet/>
      <dgm:spPr/>
      <dgm:t>
        <a:bodyPr/>
        <a:lstStyle/>
        <a:p>
          <a:endParaRPr lang="es-EC"/>
        </a:p>
      </dgm:t>
    </dgm:pt>
    <dgm:pt modelId="{8DD219AF-9194-4FE7-A5CF-4A490467AB94}">
      <dgm:prSet phldrT="[Texto]"/>
      <dgm:spPr/>
      <dgm:t>
        <a:bodyPr/>
        <a:lstStyle/>
        <a:p>
          <a:r>
            <a:rPr lang="es-EC" dirty="0" smtClean="0"/>
            <a:t>Certificados de salud</a:t>
          </a:r>
          <a:endParaRPr lang="es-EC" dirty="0"/>
        </a:p>
      </dgm:t>
    </dgm:pt>
    <dgm:pt modelId="{9A1B366D-79C1-4087-B1CB-03F545C1F831}" type="parTrans" cxnId="{B3C46C01-0FC7-4249-BCEB-AD5E0E740B50}">
      <dgm:prSet/>
      <dgm:spPr/>
      <dgm:t>
        <a:bodyPr/>
        <a:lstStyle/>
        <a:p>
          <a:endParaRPr lang="es-EC"/>
        </a:p>
      </dgm:t>
    </dgm:pt>
    <dgm:pt modelId="{CE781E5F-4CE9-4F1A-AD57-DF94CBC95BB3}" type="sibTrans" cxnId="{B3C46C01-0FC7-4249-BCEB-AD5E0E740B50}">
      <dgm:prSet/>
      <dgm:spPr/>
      <dgm:t>
        <a:bodyPr/>
        <a:lstStyle/>
        <a:p>
          <a:endParaRPr lang="es-EC"/>
        </a:p>
      </dgm:t>
    </dgm:pt>
    <dgm:pt modelId="{69FA897D-6B97-4B18-B216-3AE9C7A08820}">
      <dgm:prSet phldrT="[Texto]"/>
      <dgm:spPr/>
      <dgm:t>
        <a:bodyPr/>
        <a:lstStyle/>
        <a:p>
          <a:r>
            <a:rPr lang="es-EC" dirty="0" smtClean="0"/>
            <a:t>Control de salud</a:t>
          </a:r>
          <a:endParaRPr lang="es-EC" dirty="0"/>
        </a:p>
      </dgm:t>
    </dgm:pt>
    <dgm:pt modelId="{54E7DED5-ECC2-4D17-A644-292ADEB5EFD6}" type="parTrans" cxnId="{E87C85AC-1CF6-4F40-B214-D2B36FED6C1A}">
      <dgm:prSet/>
      <dgm:spPr/>
      <dgm:t>
        <a:bodyPr/>
        <a:lstStyle/>
        <a:p>
          <a:endParaRPr lang="es-EC"/>
        </a:p>
      </dgm:t>
    </dgm:pt>
    <dgm:pt modelId="{6F6AC02A-763B-4BDF-8E57-97EE54822BBA}" type="sibTrans" cxnId="{E87C85AC-1CF6-4F40-B214-D2B36FED6C1A}">
      <dgm:prSet/>
      <dgm:spPr/>
      <dgm:t>
        <a:bodyPr/>
        <a:lstStyle/>
        <a:p>
          <a:endParaRPr lang="es-EC"/>
        </a:p>
      </dgm:t>
    </dgm:pt>
    <dgm:pt modelId="{33701F11-D97A-4086-A896-9D0A7DC243E3}">
      <dgm:prSet phldrT="[Texto]"/>
      <dgm:spPr/>
      <dgm:t>
        <a:bodyPr/>
        <a:lstStyle/>
        <a:p>
          <a:r>
            <a:rPr lang="es-EC" dirty="0" smtClean="0"/>
            <a:t>Etiquetado de productos de pesca</a:t>
          </a:r>
          <a:endParaRPr lang="es-EC" dirty="0"/>
        </a:p>
      </dgm:t>
    </dgm:pt>
    <dgm:pt modelId="{DF6952DF-9630-4495-8033-D326FBF982AC}" type="parTrans" cxnId="{BEA5AF69-0DBE-4791-A0F6-DE7E22727146}">
      <dgm:prSet/>
      <dgm:spPr/>
      <dgm:t>
        <a:bodyPr/>
        <a:lstStyle/>
        <a:p>
          <a:endParaRPr lang="es-EC"/>
        </a:p>
      </dgm:t>
    </dgm:pt>
    <dgm:pt modelId="{7795D131-FC1A-4BD0-ACE8-688DCBC629D0}" type="sibTrans" cxnId="{BEA5AF69-0DBE-4791-A0F6-DE7E22727146}">
      <dgm:prSet/>
      <dgm:spPr/>
      <dgm:t>
        <a:bodyPr/>
        <a:lstStyle/>
        <a:p>
          <a:endParaRPr lang="es-EC"/>
        </a:p>
      </dgm:t>
    </dgm:pt>
    <dgm:pt modelId="{38ABE2D2-5976-4363-8F00-778C73154ADA}">
      <dgm:prSet phldrT="[Texto]"/>
      <dgm:spPr/>
      <dgm:t>
        <a:bodyPr/>
        <a:lstStyle/>
        <a:p>
          <a:r>
            <a:rPr lang="es-EC" dirty="0" smtClean="0"/>
            <a:t>Reglas generales de etiquetado</a:t>
          </a:r>
          <a:endParaRPr lang="es-EC" dirty="0"/>
        </a:p>
      </dgm:t>
    </dgm:pt>
    <dgm:pt modelId="{A9B25AAA-630F-4B74-9672-66CA731BD02D}" type="parTrans" cxnId="{C68FFCFE-5761-4A30-A791-692F8D1A1599}">
      <dgm:prSet/>
      <dgm:spPr/>
      <dgm:t>
        <a:bodyPr/>
        <a:lstStyle/>
        <a:p>
          <a:endParaRPr lang="es-EC"/>
        </a:p>
      </dgm:t>
    </dgm:pt>
    <dgm:pt modelId="{354606A6-15A1-4BF4-A68C-A1E0161B694E}" type="sibTrans" cxnId="{C68FFCFE-5761-4A30-A791-692F8D1A1599}">
      <dgm:prSet/>
      <dgm:spPr/>
      <dgm:t>
        <a:bodyPr/>
        <a:lstStyle/>
        <a:p>
          <a:endParaRPr lang="es-EC"/>
        </a:p>
      </dgm:t>
    </dgm:pt>
    <dgm:pt modelId="{14438799-DED3-4CDE-8E37-4FFB8CDDFE8D}">
      <dgm:prSet phldrT="[Texto]"/>
      <dgm:spPr/>
      <dgm:t>
        <a:bodyPr/>
        <a:lstStyle/>
        <a:p>
          <a:r>
            <a:rPr lang="es-EC" dirty="0" smtClean="0"/>
            <a:t>Reglas especificas de etiquetado</a:t>
          </a:r>
          <a:endParaRPr lang="es-EC" dirty="0"/>
        </a:p>
      </dgm:t>
    </dgm:pt>
    <dgm:pt modelId="{3E8B48A9-971F-4B4F-BDF0-0DD6E0A602DC}" type="parTrans" cxnId="{7B7684CC-2EF7-4BC9-8667-847D3F602F60}">
      <dgm:prSet/>
      <dgm:spPr/>
      <dgm:t>
        <a:bodyPr/>
        <a:lstStyle/>
        <a:p>
          <a:endParaRPr lang="es-EC"/>
        </a:p>
      </dgm:t>
    </dgm:pt>
    <dgm:pt modelId="{B85E3B16-F693-4F36-B96E-8DAE1AF86838}" type="sibTrans" cxnId="{7B7684CC-2EF7-4BC9-8667-847D3F602F60}">
      <dgm:prSet/>
      <dgm:spPr/>
      <dgm:t>
        <a:bodyPr/>
        <a:lstStyle/>
        <a:p>
          <a:endParaRPr lang="es-EC"/>
        </a:p>
      </dgm:t>
    </dgm:pt>
    <dgm:pt modelId="{8E5CE227-3580-4DF2-99E7-31A43E41C9A0}" type="pres">
      <dgm:prSet presAssocID="{703BD0E8-55B3-4A53-A9DD-F435063133F4}" presName="linearFlow" presStyleCnt="0">
        <dgm:presLayoutVars>
          <dgm:resizeHandles val="exact"/>
        </dgm:presLayoutVars>
      </dgm:prSet>
      <dgm:spPr/>
    </dgm:pt>
    <dgm:pt modelId="{E37E14E6-6220-4F15-BACC-CC0DA87DA8F6}" type="pres">
      <dgm:prSet presAssocID="{18CBAE4C-3A17-4542-A225-1BB4C7795742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E4E701B-1AC3-4D84-8240-ECD22B11F2A8}" type="pres">
      <dgm:prSet presAssocID="{C9EC90F5-8601-4B8E-AA3F-923DA9AB957D}" presName="sibTrans" presStyleLbl="sibTrans2D1" presStyleIdx="0" presStyleCnt="6"/>
      <dgm:spPr/>
      <dgm:t>
        <a:bodyPr/>
        <a:lstStyle/>
        <a:p>
          <a:endParaRPr lang="es-EC"/>
        </a:p>
      </dgm:t>
    </dgm:pt>
    <dgm:pt modelId="{D55A2E65-3F56-4285-B306-13DB0A692D2F}" type="pres">
      <dgm:prSet presAssocID="{C9EC90F5-8601-4B8E-AA3F-923DA9AB957D}" presName="connectorText" presStyleLbl="sibTrans2D1" presStyleIdx="0" presStyleCnt="6"/>
      <dgm:spPr/>
      <dgm:t>
        <a:bodyPr/>
        <a:lstStyle/>
        <a:p>
          <a:endParaRPr lang="es-EC"/>
        </a:p>
      </dgm:t>
    </dgm:pt>
    <dgm:pt modelId="{6F06C7E3-4EB5-49C9-8715-AF61984D2EC0}" type="pres">
      <dgm:prSet presAssocID="{056C2968-2752-4745-8B46-1FE1C7BFB6ED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641168E-B9D2-4D30-AAEE-AA315D5BB6AF}" type="pres">
      <dgm:prSet presAssocID="{BBC5586B-7206-4127-A62C-BFE965F50231}" presName="sibTrans" presStyleLbl="sibTrans2D1" presStyleIdx="1" presStyleCnt="6"/>
      <dgm:spPr/>
      <dgm:t>
        <a:bodyPr/>
        <a:lstStyle/>
        <a:p>
          <a:endParaRPr lang="es-EC"/>
        </a:p>
      </dgm:t>
    </dgm:pt>
    <dgm:pt modelId="{2799E579-3D4B-48B1-9C53-3A13EE901BAE}" type="pres">
      <dgm:prSet presAssocID="{BBC5586B-7206-4127-A62C-BFE965F50231}" presName="connectorText" presStyleLbl="sibTrans2D1" presStyleIdx="1" presStyleCnt="6"/>
      <dgm:spPr/>
      <dgm:t>
        <a:bodyPr/>
        <a:lstStyle/>
        <a:p>
          <a:endParaRPr lang="es-EC"/>
        </a:p>
      </dgm:t>
    </dgm:pt>
    <dgm:pt modelId="{429A581A-DE50-49EE-81E2-4E87814CA26A}" type="pres">
      <dgm:prSet presAssocID="{8DD219AF-9194-4FE7-A5CF-4A490467AB94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C0B2AD9-A784-4B76-A4F2-2CE35DE3AA53}" type="pres">
      <dgm:prSet presAssocID="{CE781E5F-4CE9-4F1A-AD57-DF94CBC95BB3}" presName="sibTrans" presStyleLbl="sibTrans2D1" presStyleIdx="2" presStyleCnt="6"/>
      <dgm:spPr/>
      <dgm:t>
        <a:bodyPr/>
        <a:lstStyle/>
        <a:p>
          <a:endParaRPr lang="es-EC"/>
        </a:p>
      </dgm:t>
    </dgm:pt>
    <dgm:pt modelId="{B5F81E9B-9708-4354-BCBD-96CBA8163174}" type="pres">
      <dgm:prSet presAssocID="{CE781E5F-4CE9-4F1A-AD57-DF94CBC95BB3}" presName="connectorText" presStyleLbl="sibTrans2D1" presStyleIdx="2" presStyleCnt="6"/>
      <dgm:spPr/>
      <dgm:t>
        <a:bodyPr/>
        <a:lstStyle/>
        <a:p>
          <a:endParaRPr lang="es-EC"/>
        </a:p>
      </dgm:t>
    </dgm:pt>
    <dgm:pt modelId="{5A8BE6FC-D462-4D38-972A-70076D32B0D8}" type="pres">
      <dgm:prSet presAssocID="{69FA897D-6B97-4B18-B216-3AE9C7A08820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328DF06-1730-4916-928B-6E3B3FAFADBA}" type="pres">
      <dgm:prSet presAssocID="{6F6AC02A-763B-4BDF-8E57-97EE54822BBA}" presName="sibTrans" presStyleLbl="sibTrans2D1" presStyleIdx="3" presStyleCnt="6"/>
      <dgm:spPr/>
      <dgm:t>
        <a:bodyPr/>
        <a:lstStyle/>
        <a:p>
          <a:endParaRPr lang="es-EC"/>
        </a:p>
      </dgm:t>
    </dgm:pt>
    <dgm:pt modelId="{6C8630AA-C8EB-4137-AC22-B21539715792}" type="pres">
      <dgm:prSet presAssocID="{6F6AC02A-763B-4BDF-8E57-97EE54822BBA}" presName="connectorText" presStyleLbl="sibTrans2D1" presStyleIdx="3" presStyleCnt="6"/>
      <dgm:spPr/>
      <dgm:t>
        <a:bodyPr/>
        <a:lstStyle/>
        <a:p>
          <a:endParaRPr lang="es-EC"/>
        </a:p>
      </dgm:t>
    </dgm:pt>
    <dgm:pt modelId="{8E874599-DCDD-491E-AB2B-EE235337877C}" type="pres">
      <dgm:prSet presAssocID="{33701F11-D97A-4086-A896-9D0A7DC243E3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9FFB799-81B6-4CC3-AEDC-26F5F9D22623}" type="pres">
      <dgm:prSet presAssocID="{7795D131-FC1A-4BD0-ACE8-688DCBC629D0}" presName="sibTrans" presStyleLbl="sibTrans2D1" presStyleIdx="4" presStyleCnt="6"/>
      <dgm:spPr/>
      <dgm:t>
        <a:bodyPr/>
        <a:lstStyle/>
        <a:p>
          <a:endParaRPr lang="es-EC"/>
        </a:p>
      </dgm:t>
    </dgm:pt>
    <dgm:pt modelId="{5B482451-38BB-4ABA-94BD-77D1C1D8E67E}" type="pres">
      <dgm:prSet presAssocID="{7795D131-FC1A-4BD0-ACE8-688DCBC629D0}" presName="connectorText" presStyleLbl="sibTrans2D1" presStyleIdx="4" presStyleCnt="6"/>
      <dgm:spPr/>
      <dgm:t>
        <a:bodyPr/>
        <a:lstStyle/>
        <a:p>
          <a:endParaRPr lang="es-EC"/>
        </a:p>
      </dgm:t>
    </dgm:pt>
    <dgm:pt modelId="{F156D8C1-1A33-42D2-B3F3-AAB833843D3A}" type="pres">
      <dgm:prSet presAssocID="{38ABE2D2-5976-4363-8F00-778C73154ADA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F1A6E55-F761-40A5-BD76-A0CB9867D451}" type="pres">
      <dgm:prSet presAssocID="{354606A6-15A1-4BF4-A68C-A1E0161B694E}" presName="sibTrans" presStyleLbl="sibTrans2D1" presStyleIdx="5" presStyleCnt="6"/>
      <dgm:spPr/>
      <dgm:t>
        <a:bodyPr/>
        <a:lstStyle/>
        <a:p>
          <a:endParaRPr lang="es-EC"/>
        </a:p>
      </dgm:t>
    </dgm:pt>
    <dgm:pt modelId="{86A44321-2E54-462C-AE69-D91983CEE3FC}" type="pres">
      <dgm:prSet presAssocID="{354606A6-15A1-4BF4-A68C-A1E0161B694E}" presName="connectorText" presStyleLbl="sibTrans2D1" presStyleIdx="5" presStyleCnt="6"/>
      <dgm:spPr/>
      <dgm:t>
        <a:bodyPr/>
        <a:lstStyle/>
        <a:p>
          <a:endParaRPr lang="es-EC"/>
        </a:p>
      </dgm:t>
    </dgm:pt>
    <dgm:pt modelId="{65A89142-4BB0-4E68-B9A6-1E8ABBBF0C8F}" type="pres">
      <dgm:prSet presAssocID="{14438799-DED3-4CDE-8E37-4FFB8CDDFE8D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9D61016-A660-4245-B3B8-785B29C6B2BE}" srcId="{703BD0E8-55B3-4A53-A9DD-F435063133F4}" destId="{056C2968-2752-4745-8B46-1FE1C7BFB6ED}" srcOrd="1" destOrd="0" parTransId="{67EBEB41-F4C3-4B5C-8A70-5F9000A94115}" sibTransId="{BBC5586B-7206-4127-A62C-BFE965F50231}"/>
    <dgm:cxn modelId="{E1AC4A65-3D9B-4D7F-945B-DA6D91843A67}" type="presOf" srcId="{8DD219AF-9194-4FE7-A5CF-4A490467AB94}" destId="{429A581A-DE50-49EE-81E2-4E87814CA26A}" srcOrd="0" destOrd="0" presId="urn:microsoft.com/office/officeart/2005/8/layout/process2"/>
    <dgm:cxn modelId="{783D15C9-3986-4A29-9789-D6E2AC5C63E0}" type="presOf" srcId="{BBC5586B-7206-4127-A62C-BFE965F50231}" destId="{2799E579-3D4B-48B1-9C53-3A13EE901BAE}" srcOrd="1" destOrd="0" presId="urn:microsoft.com/office/officeart/2005/8/layout/process2"/>
    <dgm:cxn modelId="{84C0E365-1A42-4F64-9736-E4B7ED0902AC}" type="presOf" srcId="{38ABE2D2-5976-4363-8F00-778C73154ADA}" destId="{F156D8C1-1A33-42D2-B3F3-AAB833843D3A}" srcOrd="0" destOrd="0" presId="urn:microsoft.com/office/officeart/2005/8/layout/process2"/>
    <dgm:cxn modelId="{1441EF7F-3C8F-4493-86BF-045E8A515177}" srcId="{703BD0E8-55B3-4A53-A9DD-F435063133F4}" destId="{18CBAE4C-3A17-4542-A225-1BB4C7795742}" srcOrd="0" destOrd="0" parTransId="{B930219A-FC9C-4EB4-BAEC-B949336EE008}" sibTransId="{C9EC90F5-8601-4B8E-AA3F-923DA9AB957D}"/>
    <dgm:cxn modelId="{E87C85AC-1CF6-4F40-B214-D2B36FED6C1A}" srcId="{703BD0E8-55B3-4A53-A9DD-F435063133F4}" destId="{69FA897D-6B97-4B18-B216-3AE9C7A08820}" srcOrd="3" destOrd="0" parTransId="{54E7DED5-ECC2-4D17-A644-292ADEB5EFD6}" sibTransId="{6F6AC02A-763B-4BDF-8E57-97EE54822BBA}"/>
    <dgm:cxn modelId="{18BF08B9-702B-41F5-8501-6FCE1D337908}" type="presOf" srcId="{69FA897D-6B97-4B18-B216-3AE9C7A08820}" destId="{5A8BE6FC-D462-4D38-972A-70076D32B0D8}" srcOrd="0" destOrd="0" presId="urn:microsoft.com/office/officeart/2005/8/layout/process2"/>
    <dgm:cxn modelId="{14703807-2493-464D-94A1-5C36FD73A843}" type="presOf" srcId="{354606A6-15A1-4BF4-A68C-A1E0161B694E}" destId="{8F1A6E55-F761-40A5-BD76-A0CB9867D451}" srcOrd="0" destOrd="0" presId="urn:microsoft.com/office/officeart/2005/8/layout/process2"/>
    <dgm:cxn modelId="{5E95C2D4-1357-4DB3-8B9A-4EB717FBEC9F}" type="presOf" srcId="{14438799-DED3-4CDE-8E37-4FFB8CDDFE8D}" destId="{65A89142-4BB0-4E68-B9A6-1E8ABBBF0C8F}" srcOrd="0" destOrd="0" presId="urn:microsoft.com/office/officeart/2005/8/layout/process2"/>
    <dgm:cxn modelId="{9DE38498-B460-4122-A9BC-E440FC4FFC8C}" type="presOf" srcId="{703BD0E8-55B3-4A53-A9DD-F435063133F4}" destId="{8E5CE227-3580-4DF2-99E7-31A43E41C9A0}" srcOrd="0" destOrd="0" presId="urn:microsoft.com/office/officeart/2005/8/layout/process2"/>
    <dgm:cxn modelId="{BEA5AF69-0DBE-4791-A0F6-DE7E22727146}" srcId="{703BD0E8-55B3-4A53-A9DD-F435063133F4}" destId="{33701F11-D97A-4086-A896-9D0A7DC243E3}" srcOrd="4" destOrd="0" parTransId="{DF6952DF-9630-4495-8033-D326FBF982AC}" sibTransId="{7795D131-FC1A-4BD0-ACE8-688DCBC629D0}"/>
    <dgm:cxn modelId="{C6524F35-66C4-47D9-AE47-3E14CFA0EA37}" type="presOf" srcId="{CE781E5F-4CE9-4F1A-AD57-DF94CBC95BB3}" destId="{B5F81E9B-9708-4354-BCBD-96CBA8163174}" srcOrd="1" destOrd="0" presId="urn:microsoft.com/office/officeart/2005/8/layout/process2"/>
    <dgm:cxn modelId="{9001C892-552B-4F6D-8F15-B438E5CF6604}" type="presOf" srcId="{18CBAE4C-3A17-4542-A225-1BB4C7795742}" destId="{E37E14E6-6220-4F15-BACC-CC0DA87DA8F6}" srcOrd="0" destOrd="0" presId="urn:microsoft.com/office/officeart/2005/8/layout/process2"/>
    <dgm:cxn modelId="{6F0315A1-24BF-4DB2-9B28-7A7A22DECD0C}" type="presOf" srcId="{354606A6-15A1-4BF4-A68C-A1E0161B694E}" destId="{86A44321-2E54-462C-AE69-D91983CEE3FC}" srcOrd="1" destOrd="0" presId="urn:microsoft.com/office/officeart/2005/8/layout/process2"/>
    <dgm:cxn modelId="{4B655887-1185-4FAE-B0DD-9045BCABFB84}" type="presOf" srcId="{6F6AC02A-763B-4BDF-8E57-97EE54822BBA}" destId="{6C8630AA-C8EB-4137-AC22-B21539715792}" srcOrd="1" destOrd="0" presId="urn:microsoft.com/office/officeart/2005/8/layout/process2"/>
    <dgm:cxn modelId="{92BA2D3F-B88D-4ED8-972F-47C5A4A0ACDB}" type="presOf" srcId="{056C2968-2752-4745-8B46-1FE1C7BFB6ED}" destId="{6F06C7E3-4EB5-49C9-8715-AF61984D2EC0}" srcOrd="0" destOrd="0" presId="urn:microsoft.com/office/officeart/2005/8/layout/process2"/>
    <dgm:cxn modelId="{C9FAA463-0476-4632-AF92-A64488174437}" type="presOf" srcId="{C9EC90F5-8601-4B8E-AA3F-923DA9AB957D}" destId="{D55A2E65-3F56-4285-B306-13DB0A692D2F}" srcOrd="1" destOrd="0" presId="urn:microsoft.com/office/officeart/2005/8/layout/process2"/>
    <dgm:cxn modelId="{677333E8-D601-48D0-9776-8842CA78AB5C}" type="presOf" srcId="{7795D131-FC1A-4BD0-ACE8-688DCBC629D0}" destId="{5B482451-38BB-4ABA-94BD-77D1C1D8E67E}" srcOrd="1" destOrd="0" presId="urn:microsoft.com/office/officeart/2005/8/layout/process2"/>
    <dgm:cxn modelId="{EF520399-DC13-42BD-B707-75C56B84F480}" type="presOf" srcId="{CE781E5F-4CE9-4F1A-AD57-DF94CBC95BB3}" destId="{AC0B2AD9-A784-4B76-A4F2-2CE35DE3AA53}" srcOrd="0" destOrd="0" presId="urn:microsoft.com/office/officeart/2005/8/layout/process2"/>
    <dgm:cxn modelId="{9ED448F3-8E1E-4961-9532-198AB5E18D09}" type="presOf" srcId="{7795D131-FC1A-4BD0-ACE8-688DCBC629D0}" destId="{D9FFB799-81B6-4CC3-AEDC-26F5F9D22623}" srcOrd="0" destOrd="0" presId="urn:microsoft.com/office/officeart/2005/8/layout/process2"/>
    <dgm:cxn modelId="{C68FFCFE-5761-4A30-A791-692F8D1A1599}" srcId="{703BD0E8-55B3-4A53-A9DD-F435063133F4}" destId="{38ABE2D2-5976-4363-8F00-778C73154ADA}" srcOrd="5" destOrd="0" parTransId="{A9B25AAA-630F-4B74-9672-66CA731BD02D}" sibTransId="{354606A6-15A1-4BF4-A68C-A1E0161B694E}"/>
    <dgm:cxn modelId="{7B7684CC-2EF7-4BC9-8667-847D3F602F60}" srcId="{703BD0E8-55B3-4A53-A9DD-F435063133F4}" destId="{14438799-DED3-4CDE-8E37-4FFB8CDDFE8D}" srcOrd="6" destOrd="0" parTransId="{3E8B48A9-971F-4B4F-BDF0-0DD6E0A602DC}" sibTransId="{B85E3B16-F693-4F36-B96E-8DAE1AF86838}"/>
    <dgm:cxn modelId="{DCA98D44-8882-470E-825F-B4029AC9EA8B}" type="presOf" srcId="{BBC5586B-7206-4127-A62C-BFE965F50231}" destId="{D641168E-B9D2-4D30-AAEE-AA315D5BB6AF}" srcOrd="0" destOrd="0" presId="urn:microsoft.com/office/officeart/2005/8/layout/process2"/>
    <dgm:cxn modelId="{8A33BA12-95C0-4D40-AC56-018B626A1348}" type="presOf" srcId="{6F6AC02A-763B-4BDF-8E57-97EE54822BBA}" destId="{C328DF06-1730-4916-928B-6E3B3FAFADBA}" srcOrd="0" destOrd="0" presId="urn:microsoft.com/office/officeart/2005/8/layout/process2"/>
    <dgm:cxn modelId="{F9D47601-BE05-48BD-BD9A-2D773296C628}" type="presOf" srcId="{C9EC90F5-8601-4B8E-AA3F-923DA9AB957D}" destId="{7E4E701B-1AC3-4D84-8240-ECD22B11F2A8}" srcOrd="0" destOrd="0" presId="urn:microsoft.com/office/officeart/2005/8/layout/process2"/>
    <dgm:cxn modelId="{B3C46C01-0FC7-4249-BCEB-AD5E0E740B50}" srcId="{703BD0E8-55B3-4A53-A9DD-F435063133F4}" destId="{8DD219AF-9194-4FE7-A5CF-4A490467AB94}" srcOrd="2" destOrd="0" parTransId="{9A1B366D-79C1-4087-B1CB-03F545C1F831}" sibTransId="{CE781E5F-4CE9-4F1A-AD57-DF94CBC95BB3}"/>
    <dgm:cxn modelId="{B4017E5E-0994-454C-8C5A-7A3C01B24382}" type="presOf" srcId="{33701F11-D97A-4086-A896-9D0A7DC243E3}" destId="{8E874599-DCDD-491E-AB2B-EE235337877C}" srcOrd="0" destOrd="0" presId="urn:microsoft.com/office/officeart/2005/8/layout/process2"/>
    <dgm:cxn modelId="{9262200B-6A93-4F29-9395-67D7243F34D0}" type="presParOf" srcId="{8E5CE227-3580-4DF2-99E7-31A43E41C9A0}" destId="{E37E14E6-6220-4F15-BACC-CC0DA87DA8F6}" srcOrd="0" destOrd="0" presId="urn:microsoft.com/office/officeart/2005/8/layout/process2"/>
    <dgm:cxn modelId="{1B4281D7-9E31-4D57-BA88-3DF541DAA3D9}" type="presParOf" srcId="{8E5CE227-3580-4DF2-99E7-31A43E41C9A0}" destId="{7E4E701B-1AC3-4D84-8240-ECD22B11F2A8}" srcOrd="1" destOrd="0" presId="urn:microsoft.com/office/officeart/2005/8/layout/process2"/>
    <dgm:cxn modelId="{952B0595-3554-40C8-A1F5-052FF68C7FDC}" type="presParOf" srcId="{7E4E701B-1AC3-4D84-8240-ECD22B11F2A8}" destId="{D55A2E65-3F56-4285-B306-13DB0A692D2F}" srcOrd="0" destOrd="0" presId="urn:microsoft.com/office/officeart/2005/8/layout/process2"/>
    <dgm:cxn modelId="{24FC39B3-A1D8-416D-A9F2-CC749200A642}" type="presParOf" srcId="{8E5CE227-3580-4DF2-99E7-31A43E41C9A0}" destId="{6F06C7E3-4EB5-49C9-8715-AF61984D2EC0}" srcOrd="2" destOrd="0" presId="urn:microsoft.com/office/officeart/2005/8/layout/process2"/>
    <dgm:cxn modelId="{A795FC2F-8101-442A-BD3B-1E69376E973E}" type="presParOf" srcId="{8E5CE227-3580-4DF2-99E7-31A43E41C9A0}" destId="{D641168E-B9D2-4D30-AAEE-AA315D5BB6AF}" srcOrd="3" destOrd="0" presId="urn:microsoft.com/office/officeart/2005/8/layout/process2"/>
    <dgm:cxn modelId="{8C6D25D2-F033-41AD-BC9A-E77B1B9B3E5B}" type="presParOf" srcId="{D641168E-B9D2-4D30-AAEE-AA315D5BB6AF}" destId="{2799E579-3D4B-48B1-9C53-3A13EE901BAE}" srcOrd="0" destOrd="0" presId="urn:microsoft.com/office/officeart/2005/8/layout/process2"/>
    <dgm:cxn modelId="{EACE31F0-DE76-407A-81AB-AE95C424AD8B}" type="presParOf" srcId="{8E5CE227-3580-4DF2-99E7-31A43E41C9A0}" destId="{429A581A-DE50-49EE-81E2-4E87814CA26A}" srcOrd="4" destOrd="0" presId="urn:microsoft.com/office/officeart/2005/8/layout/process2"/>
    <dgm:cxn modelId="{C2A14437-5156-47CA-A8D3-AA494F0C04FC}" type="presParOf" srcId="{8E5CE227-3580-4DF2-99E7-31A43E41C9A0}" destId="{AC0B2AD9-A784-4B76-A4F2-2CE35DE3AA53}" srcOrd="5" destOrd="0" presId="urn:microsoft.com/office/officeart/2005/8/layout/process2"/>
    <dgm:cxn modelId="{09CDF3A6-55B7-4CE9-B01A-325D93A3E06B}" type="presParOf" srcId="{AC0B2AD9-A784-4B76-A4F2-2CE35DE3AA53}" destId="{B5F81E9B-9708-4354-BCBD-96CBA8163174}" srcOrd="0" destOrd="0" presId="urn:microsoft.com/office/officeart/2005/8/layout/process2"/>
    <dgm:cxn modelId="{346DA9E9-3FC6-4FAF-8F98-C7314E9B36B2}" type="presParOf" srcId="{8E5CE227-3580-4DF2-99E7-31A43E41C9A0}" destId="{5A8BE6FC-D462-4D38-972A-70076D32B0D8}" srcOrd="6" destOrd="0" presId="urn:microsoft.com/office/officeart/2005/8/layout/process2"/>
    <dgm:cxn modelId="{D168335E-2F78-4F9A-9C20-CC9E06A08E65}" type="presParOf" srcId="{8E5CE227-3580-4DF2-99E7-31A43E41C9A0}" destId="{C328DF06-1730-4916-928B-6E3B3FAFADBA}" srcOrd="7" destOrd="0" presId="urn:microsoft.com/office/officeart/2005/8/layout/process2"/>
    <dgm:cxn modelId="{200D94B5-8D1E-40B5-8B6D-151790A4E19A}" type="presParOf" srcId="{C328DF06-1730-4916-928B-6E3B3FAFADBA}" destId="{6C8630AA-C8EB-4137-AC22-B21539715792}" srcOrd="0" destOrd="0" presId="urn:microsoft.com/office/officeart/2005/8/layout/process2"/>
    <dgm:cxn modelId="{13F12E91-0B2E-42EB-B273-3D91B2D2803C}" type="presParOf" srcId="{8E5CE227-3580-4DF2-99E7-31A43E41C9A0}" destId="{8E874599-DCDD-491E-AB2B-EE235337877C}" srcOrd="8" destOrd="0" presId="urn:microsoft.com/office/officeart/2005/8/layout/process2"/>
    <dgm:cxn modelId="{2FB7D427-3681-4AD4-BB01-25DBD0D48565}" type="presParOf" srcId="{8E5CE227-3580-4DF2-99E7-31A43E41C9A0}" destId="{D9FFB799-81B6-4CC3-AEDC-26F5F9D22623}" srcOrd="9" destOrd="0" presId="urn:microsoft.com/office/officeart/2005/8/layout/process2"/>
    <dgm:cxn modelId="{2C2F19A2-75F9-4F28-B5C1-1DA3C92A4133}" type="presParOf" srcId="{D9FFB799-81B6-4CC3-AEDC-26F5F9D22623}" destId="{5B482451-38BB-4ABA-94BD-77D1C1D8E67E}" srcOrd="0" destOrd="0" presId="urn:microsoft.com/office/officeart/2005/8/layout/process2"/>
    <dgm:cxn modelId="{3978401E-14CE-486F-82E4-CA634F0C1787}" type="presParOf" srcId="{8E5CE227-3580-4DF2-99E7-31A43E41C9A0}" destId="{F156D8C1-1A33-42D2-B3F3-AAB833843D3A}" srcOrd="10" destOrd="0" presId="urn:microsoft.com/office/officeart/2005/8/layout/process2"/>
    <dgm:cxn modelId="{0246BF1F-8460-41AB-B649-6383C5CC4CBC}" type="presParOf" srcId="{8E5CE227-3580-4DF2-99E7-31A43E41C9A0}" destId="{8F1A6E55-F761-40A5-BD76-A0CB9867D451}" srcOrd="11" destOrd="0" presId="urn:microsoft.com/office/officeart/2005/8/layout/process2"/>
    <dgm:cxn modelId="{12F783BB-2469-4CEB-AF49-BD73789E6915}" type="presParOf" srcId="{8F1A6E55-F761-40A5-BD76-A0CB9867D451}" destId="{86A44321-2E54-462C-AE69-D91983CEE3FC}" srcOrd="0" destOrd="0" presId="urn:microsoft.com/office/officeart/2005/8/layout/process2"/>
    <dgm:cxn modelId="{8FA87811-FBB7-4166-967D-51608B3F356E}" type="presParOf" srcId="{8E5CE227-3580-4DF2-99E7-31A43E41C9A0}" destId="{65A89142-4BB0-4E68-B9A6-1E8ABBBF0C8F}" srcOrd="1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4CA32AF-3728-4AF3-AA07-AA4ACFAD82F2}" type="doc">
      <dgm:prSet loTypeId="urn:microsoft.com/office/officeart/2005/8/layout/bProcess3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81E8E73D-1444-4CD3-9599-D1C591419C7A}">
      <dgm:prSet phldrT="[Texto]"/>
      <dgm:spPr/>
      <dgm:t>
        <a:bodyPr/>
        <a:lstStyle/>
        <a:p>
          <a:r>
            <a:rPr lang="es-EC" dirty="0" smtClean="0"/>
            <a:t>Seguridad del producto</a:t>
          </a:r>
          <a:endParaRPr lang="es-EC" dirty="0"/>
        </a:p>
      </dgm:t>
    </dgm:pt>
    <dgm:pt modelId="{866F2B7D-5B48-4BF8-966D-F0712270645D}" type="parTrans" cxnId="{CA2045DA-903A-4888-B343-99901787B6C2}">
      <dgm:prSet/>
      <dgm:spPr/>
      <dgm:t>
        <a:bodyPr/>
        <a:lstStyle/>
        <a:p>
          <a:endParaRPr lang="es-EC"/>
        </a:p>
      </dgm:t>
    </dgm:pt>
    <dgm:pt modelId="{714EE528-23B8-48F1-A8D1-288D683B5998}" type="sibTrans" cxnId="{CA2045DA-903A-4888-B343-99901787B6C2}">
      <dgm:prSet/>
      <dgm:spPr/>
      <dgm:t>
        <a:bodyPr/>
        <a:lstStyle/>
        <a:p>
          <a:endParaRPr lang="es-EC"/>
        </a:p>
      </dgm:t>
    </dgm:pt>
    <dgm:pt modelId="{58600348-99C3-4008-AC0D-19A3898748F9}">
      <dgm:prSet phldrT="[Texto]"/>
      <dgm:spPr/>
      <dgm:t>
        <a:bodyPr/>
        <a:lstStyle/>
        <a:p>
          <a:r>
            <a:rPr lang="es-EC" dirty="0" smtClean="0"/>
            <a:t>Estandarización técnica</a:t>
          </a:r>
          <a:endParaRPr lang="es-EC" dirty="0"/>
        </a:p>
      </dgm:t>
    </dgm:pt>
    <dgm:pt modelId="{C9D74CFB-DDCD-494D-8CB2-23B95303EEE0}" type="parTrans" cxnId="{F534EBCD-1425-4A8F-BA35-6AC0BBE097F9}">
      <dgm:prSet/>
      <dgm:spPr/>
      <dgm:t>
        <a:bodyPr/>
        <a:lstStyle/>
        <a:p>
          <a:endParaRPr lang="es-EC"/>
        </a:p>
      </dgm:t>
    </dgm:pt>
    <dgm:pt modelId="{E8FD2900-D28F-4909-A195-0E9576AB43A8}" type="sibTrans" cxnId="{F534EBCD-1425-4A8F-BA35-6AC0BBE097F9}">
      <dgm:prSet/>
      <dgm:spPr/>
      <dgm:t>
        <a:bodyPr/>
        <a:lstStyle/>
        <a:p>
          <a:endParaRPr lang="es-EC"/>
        </a:p>
      </dgm:t>
    </dgm:pt>
    <dgm:pt modelId="{05BD3E3B-2FAE-4D78-B5CB-DE80D9579022}">
      <dgm:prSet phldrT="[Texto]"/>
      <dgm:spPr/>
      <dgm:t>
        <a:bodyPr/>
        <a:lstStyle/>
        <a:p>
          <a:r>
            <a:rPr lang="es-EC" dirty="0" smtClean="0"/>
            <a:t>Evaluación de conformidad</a:t>
          </a:r>
          <a:endParaRPr lang="es-EC" dirty="0"/>
        </a:p>
      </dgm:t>
    </dgm:pt>
    <dgm:pt modelId="{7AC74A06-1572-4747-905A-B438E81F2AF3}" type="parTrans" cxnId="{B2429641-1FDA-4C4F-BBDD-15F57F9E21A2}">
      <dgm:prSet/>
      <dgm:spPr/>
      <dgm:t>
        <a:bodyPr/>
        <a:lstStyle/>
        <a:p>
          <a:endParaRPr lang="es-EC"/>
        </a:p>
      </dgm:t>
    </dgm:pt>
    <dgm:pt modelId="{2A9AFA2F-9AD2-4BB1-86BD-F54C83B0F06B}" type="sibTrans" cxnId="{B2429641-1FDA-4C4F-BBDD-15F57F9E21A2}">
      <dgm:prSet/>
      <dgm:spPr/>
      <dgm:t>
        <a:bodyPr/>
        <a:lstStyle/>
        <a:p>
          <a:endParaRPr lang="es-EC"/>
        </a:p>
      </dgm:t>
    </dgm:pt>
    <dgm:pt modelId="{78BA9F0F-5118-4849-9618-021BE8D64CC5}" type="pres">
      <dgm:prSet presAssocID="{64CA32AF-3728-4AF3-AA07-AA4ACFAD82F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8B809CB-8BF4-4BFA-9C38-DDE0ED473F3D}" type="pres">
      <dgm:prSet presAssocID="{81E8E73D-1444-4CD3-9599-D1C591419C7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E3AF514-731B-4475-AD76-CFA8135CA41E}" type="pres">
      <dgm:prSet presAssocID="{714EE528-23B8-48F1-A8D1-288D683B5998}" presName="sibTrans" presStyleLbl="sibTrans1D1" presStyleIdx="0" presStyleCnt="2"/>
      <dgm:spPr/>
      <dgm:t>
        <a:bodyPr/>
        <a:lstStyle/>
        <a:p>
          <a:endParaRPr lang="es-EC"/>
        </a:p>
      </dgm:t>
    </dgm:pt>
    <dgm:pt modelId="{F6623088-142E-4A95-9242-07D9B738AB39}" type="pres">
      <dgm:prSet presAssocID="{714EE528-23B8-48F1-A8D1-288D683B5998}" presName="connectorText" presStyleLbl="sibTrans1D1" presStyleIdx="0" presStyleCnt="2"/>
      <dgm:spPr/>
      <dgm:t>
        <a:bodyPr/>
        <a:lstStyle/>
        <a:p>
          <a:endParaRPr lang="es-EC"/>
        </a:p>
      </dgm:t>
    </dgm:pt>
    <dgm:pt modelId="{308318C3-18C3-4CCF-9D00-E9AD111C358E}" type="pres">
      <dgm:prSet presAssocID="{58600348-99C3-4008-AC0D-19A3898748F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0A9FE14-D145-4404-BB0F-15550CB155F4}" type="pres">
      <dgm:prSet presAssocID="{E8FD2900-D28F-4909-A195-0E9576AB43A8}" presName="sibTrans" presStyleLbl="sibTrans1D1" presStyleIdx="1" presStyleCnt="2"/>
      <dgm:spPr/>
      <dgm:t>
        <a:bodyPr/>
        <a:lstStyle/>
        <a:p>
          <a:endParaRPr lang="es-EC"/>
        </a:p>
      </dgm:t>
    </dgm:pt>
    <dgm:pt modelId="{3D696D75-3591-4856-BCAA-52C01D249F7B}" type="pres">
      <dgm:prSet presAssocID="{E8FD2900-D28F-4909-A195-0E9576AB43A8}" presName="connectorText" presStyleLbl="sibTrans1D1" presStyleIdx="1" presStyleCnt="2"/>
      <dgm:spPr/>
      <dgm:t>
        <a:bodyPr/>
        <a:lstStyle/>
        <a:p>
          <a:endParaRPr lang="es-EC"/>
        </a:p>
      </dgm:t>
    </dgm:pt>
    <dgm:pt modelId="{99CDEEAB-0296-4FFE-852E-2E9F5B795746}" type="pres">
      <dgm:prSet presAssocID="{05BD3E3B-2FAE-4D78-B5CB-DE80D957902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2429641-1FDA-4C4F-BBDD-15F57F9E21A2}" srcId="{64CA32AF-3728-4AF3-AA07-AA4ACFAD82F2}" destId="{05BD3E3B-2FAE-4D78-B5CB-DE80D9579022}" srcOrd="2" destOrd="0" parTransId="{7AC74A06-1572-4747-905A-B438E81F2AF3}" sibTransId="{2A9AFA2F-9AD2-4BB1-86BD-F54C83B0F06B}"/>
    <dgm:cxn modelId="{8191726F-2435-4F30-B45F-BA1FCE7868A6}" type="presOf" srcId="{81E8E73D-1444-4CD3-9599-D1C591419C7A}" destId="{C8B809CB-8BF4-4BFA-9C38-DDE0ED473F3D}" srcOrd="0" destOrd="0" presId="urn:microsoft.com/office/officeart/2005/8/layout/bProcess3"/>
    <dgm:cxn modelId="{0DC107AF-D0A6-4971-A93D-FFFF80A445A1}" type="presOf" srcId="{05BD3E3B-2FAE-4D78-B5CB-DE80D9579022}" destId="{99CDEEAB-0296-4FFE-852E-2E9F5B795746}" srcOrd="0" destOrd="0" presId="urn:microsoft.com/office/officeart/2005/8/layout/bProcess3"/>
    <dgm:cxn modelId="{90D3BE52-04CD-4F59-B760-3D257C9A7C33}" type="presOf" srcId="{714EE528-23B8-48F1-A8D1-288D683B5998}" destId="{5E3AF514-731B-4475-AD76-CFA8135CA41E}" srcOrd="0" destOrd="0" presId="urn:microsoft.com/office/officeart/2005/8/layout/bProcess3"/>
    <dgm:cxn modelId="{F534EBCD-1425-4A8F-BA35-6AC0BBE097F9}" srcId="{64CA32AF-3728-4AF3-AA07-AA4ACFAD82F2}" destId="{58600348-99C3-4008-AC0D-19A3898748F9}" srcOrd="1" destOrd="0" parTransId="{C9D74CFB-DDCD-494D-8CB2-23B95303EEE0}" sibTransId="{E8FD2900-D28F-4909-A195-0E9576AB43A8}"/>
    <dgm:cxn modelId="{3A2A1DEC-2EC9-4618-9144-731E832BC51A}" type="presOf" srcId="{58600348-99C3-4008-AC0D-19A3898748F9}" destId="{308318C3-18C3-4CCF-9D00-E9AD111C358E}" srcOrd="0" destOrd="0" presId="urn:microsoft.com/office/officeart/2005/8/layout/bProcess3"/>
    <dgm:cxn modelId="{652559D0-1257-47EF-9B1A-E71C944D6815}" type="presOf" srcId="{714EE528-23B8-48F1-A8D1-288D683B5998}" destId="{F6623088-142E-4A95-9242-07D9B738AB39}" srcOrd="1" destOrd="0" presId="urn:microsoft.com/office/officeart/2005/8/layout/bProcess3"/>
    <dgm:cxn modelId="{CA2045DA-903A-4888-B343-99901787B6C2}" srcId="{64CA32AF-3728-4AF3-AA07-AA4ACFAD82F2}" destId="{81E8E73D-1444-4CD3-9599-D1C591419C7A}" srcOrd="0" destOrd="0" parTransId="{866F2B7D-5B48-4BF8-966D-F0712270645D}" sibTransId="{714EE528-23B8-48F1-A8D1-288D683B5998}"/>
    <dgm:cxn modelId="{DD70CC37-F2B8-468B-B64E-7920775400D0}" type="presOf" srcId="{E8FD2900-D28F-4909-A195-0E9576AB43A8}" destId="{80A9FE14-D145-4404-BB0F-15550CB155F4}" srcOrd="0" destOrd="0" presId="urn:microsoft.com/office/officeart/2005/8/layout/bProcess3"/>
    <dgm:cxn modelId="{5BDFF350-4F9C-4DBB-87BA-328A3079CAEA}" type="presOf" srcId="{64CA32AF-3728-4AF3-AA07-AA4ACFAD82F2}" destId="{78BA9F0F-5118-4849-9618-021BE8D64CC5}" srcOrd="0" destOrd="0" presId="urn:microsoft.com/office/officeart/2005/8/layout/bProcess3"/>
    <dgm:cxn modelId="{C96D5760-7E06-4D58-BC4F-6C61E4C89DF5}" type="presOf" srcId="{E8FD2900-D28F-4909-A195-0E9576AB43A8}" destId="{3D696D75-3591-4856-BCAA-52C01D249F7B}" srcOrd="1" destOrd="0" presId="urn:microsoft.com/office/officeart/2005/8/layout/bProcess3"/>
    <dgm:cxn modelId="{BDD7D2A5-5F41-45C1-909E-4D5EFDC7312A}" type="presParOf" srcId="{78BA9F0F-5118-4849-9618-021BE8D64CC5}" destId="{C8B809CB-8BF4-4BFA-9C38-DDE0ED473F3D}" srcOrd="0" destOrd="0" presId="urn:microsoft.com/office/officeart/2005/8/layout/bProcess3"/>
    <dgm:cxn modelId="{AA995033-639E-400E-B4D1-69DE836F32D4}" type="presParOf" srcId="{78BA9F0F-5118-4849-9618-021BE8D64CC5}" destId="{5E3AF514-731B-4475-AD76-CFA8135CA41E}" srcOrd="1" destOrd="0" presId="urn:microsoft.com/office/officeart/2005/8/layout/bProcess3"/>
    <dgm:cxn modelId="{209C3C9E-CB23-4946-9A90-9B899D6C97EB}" type="presParOf" srcId="{5E3AF514-731B-4475-AD76-CFA8135CA41E}" destId="{F6623088-142E-4A95-9242-07D9B738AB39}" srcOrd="0" destOrd="0" presId="urn:microsoft.com/office/officeart/2005/8/layout/bProcess3"/>
    <dgm:cxn modelId="{2B11D980-E614-40EF-97F3-44E8B1C609BB}" type="presParOf" srcId="{78BA9F0F-5118-4849-9618-021BE8D64CC5}" destId="{308318C3-18C3-4CCF-9D00-E9AD111C358E}" srcOrd="2" destOrd="0" presId="urn:microsoft.com/office/officeart/2005/8/layout/bProcess3"/>
    <dgm:cxn modelId="{7FFA2EC6-4AA9-48D2-881E-2AF8769445AE}" type="presParOf" srcId="{78BA9F0F-5118-4849-9618-021BE8D64CC5}" destId="{80A9FE14-D145-4404-BB0F-15550CB155F4}" srcOrd="3" destOrd="0" presId="urn:microsoft.com/office/officeart/2005/8/layout/bProcess3"/>
    <dgm:cxn modelId="{C162DA85-AF0F-4E6B-8D5A-40AC124DFB89}" type="presParOf" srcId="{80A9FE14-D145-4404-BB0F-15550CB155F4}" destId="{3D696D75-3591-4856-BCAA-52C01D249F7B}" srcOrd="0" destOrd="0" presId="urn:microsoft.com/office/officeart/2005/8/layout/bProcess3"/>
    <dgm:cxn modelId="{414AD284-2700-40C7-BDC0-6A312F968DCB}" type="presParOf" srcId="{78BA9F0F-5118-4849-9618-021BE8D64CC5}" destId="{99CDEEAB-0296-4FFE-852E-2E9F5B795746}" srcOrd="4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CB5536-ED5C-4B4F-91DC-73271BD7F474}" type="doc">
      <dgm:prSet loTypeId="urn:microsoft.com/office/officeart/2005/8/layout/hList9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B79BD295-F441-4185-ABE0-FEA0D7A91964}">
      <dgm:prSet phldrT="[Texto]"/>
      <dgm:spPr/>
      <dgm:t>
        <a:bodyPr/>
        <a:lstStyle/>
        <a:p>
          <a:r>
            <a:rPr lang="es-EC" b="1" dirty="0" smtClean="0"/>
            <a:t>Enfoque de investigación</a:t>
          </a:r>
          <a:endParaRPr lang="es-EC" dirty="0"/>
        </a:p>
      </dgm:t>
    </dgm:pt>
    <dgm:pt modelId="{143F749E-24E6-4CD9-88AA-2FDEA1A62BEA}" type="parTrans" cxnId="{3977229E-5150-45EA-96AE-6B3AAB134FF9}">
      <dgm:prSet/>
      <dgm:spPr/>
      <dgm:t>
        <a:bodyPr/>
        <a:lstStyle/>
        <a:p>
          <a:endParaRPr lang="es-EC"/>
        </a:p>
      </dgm:t>
    </dgm:pt>
    <dgm:pt modelId="{FF7D5FAB-2B55-49B8-8989-1E3CDE4EFF9E}" type="sibTrans" cxnId="{3977229E-5150-45EA-96AE-6B3AAB134FF9}">
      <dgm:prSet/>
      <dgm:spPr/>
      <dgm:t>
        <a:bodyPr/>
        <a:lstStyle/>
        <a:p>
          <a:endParaRPr lang="es-EC"/>
        </a:p>
      </dgm:t>
    </dgm:pt>
    <dgm:pt modelId="{63D68EB9-E9B0-4052-81E7-C356C9DF3A4A}">
      <dgm:prSet phldrT="[Texto]"/>
      <dgm:spPr/>
      <dgm:t>
        <a:bodyPr/>
        <a:lstStyle/>
        <a:p>
          <a:r>
            <a:rPr lang="es-EC" dirty="0" smtClean="0"/>
            <a:t>Empresas exportadoras de camarón congelado </a:t>
          </a:r>
          <a:endParaRPr lang="es-EC" dirty="0"/>
        </a:p>
      </dgm:t>
    </dgm:pt>
    <dgm:pt modelId="{D438D6C8-A3E4-4F2B-AC3A-1327B0CF2FEE}" type="parTrans" cxnId="{93C22B38-6F66-410E-8602-57BB753D459C}">
      <dgm:prSet/>
      <dgm:spPr/>
      <dgm:t>
        <a:bodyPr/>
        <a:lstStyle/>
        <a:p>
          <a:endParaRPr lang="es-EC"/>
        </a:p>
      </dgm:t>
    </dgm:pt>
    <dgm:pt modelId="{B4797B5F-21A1-4573-AC75-D35100190F6D}" type="sibTrans" cxnId="{93C22B38-6F66-410E-8602-57BB753D459C}">
      <dgm:prSet/>
      <dgm:spPr/>
      <dgm:t>
        <a:bodyPr/>
        <a:lstStyle/>
        <a:p>
          <a:endParaRPr lang="es-EC"/>
        </a:p>
      </dgm:t>
    </dgm:pt>
    <dgm:pt modelId="{7E6B1D06-9093-4247-AA25-16E646FD4B34}">
      <dgm:prSet phldrT="[Texto]" custT="1"/>
      <dgm:spPr/>
      <dgm:t>
        <a:bodyPr/>
        <a:lstStyle/>
        <a:p>
          <a:r>
            <a:rPr lang="es-EC" sz="1200" dirty="0" smtClean="0"/>
            <a:t>Delimitación</a:t>
          </a:r>
          <a:endParaRPr lang="es-EC" sz="1200" dirty="0"/>
        </a:p>
      </dgm:t>
    </dgm:pt>
    <dgm:pt modelId="{163A3890-C170-46DF-952A-685A1FF5EA96}" type="parTrans" cxnId="{46C4229B-7873-4D53-ABC2-696B75081B74}">
      <dgm:prSet/>
      <dgm:spPr/>
      <dgm:t>
        <a:bodyPr/>
        <a:lstStyle/>
        <a:p>
          <a:endParaRPr lang="es-EC"/>
        </a:p>
      </dgm:t>
    </dgm:pt>
    <dgm:pt modelId="{CD42D18A-22BC-4709-BEB3-598F7938C203}" type="sibTrans" cxnId="{46C4229B-7873-4D53-ABC2-696B75081B74}">
      <dgm:prSet/>
      <dgm:spPr/>
      <dgm:t>
        <a:bodyPr/>
        <a:lstStyle/>
        <a:p>
          <a:endParaRPr lang="es-EC"/>
        </a:p>
      </dgm:t>
    </dgm:pt>
    <dgm:pt modelId="{3627F5D5-F699-425A-9E10-732666AE6D83}">
      <dgm:prSet phldrT="[Texto]"/>
      <dgm:spPr/>
      <dgm:t>
        <a:bodyPr/>
        <a:lstStyle/>
        <a:p>
          <a:r>
            <a:rPr lang="es-EC" dirty="0" smtClean="0"/>
            <a:t>Escenarios </a:t>
          </a:r>
          <a:endParaRPr lang="es-EC" dirty="0"/>
        </a:p>
      </dgm:t>
    </dgm:pt>
    <dgm:pt modelId="{5B7389D8-0FE5-44A2-BBBF-C32ADC9F6831}" type="parTrans" cxnId="{EE724B0A-8E59-4BF9-A6A5-7B2B843EE5D5}">
      <dgm:prSet/>
      <dgm:spPr/>
      <dgm:t>
        <a:bodyPr/>
        <a:lstStyle/>
        <a:p>
          <a:endParaRPr lang="es-EC"/>
        </a:p>
      </dgm:t>
    </dgm:pt>
    <dgm:pt modelId="{180A0E6C-BA5C-4935-BA17-F813468A71A9}" type="sibTrans" cxnId="{EE724B0A-8E59-4BF9-A6A5-7B2B843EE5D5}">
      <dgm:prSet/>
      <dgm:spPr/>
      <dgm:t>
        <a:bodyPr/>
        <a:lstStyle/>
        <a:p>
          <a:endParaRPr lang="es-EC"/>
        </a:p>
      </dgm:t>
    </dgm:pt>
    <dgm:pt modelId="{778A8A35-64C1-4002-96C1-22E7D86BA569}">
      <dgm:prSet phldrT="[Texto]"/>
      <dgm:spPr/>
      <dgm:t>
        <a:bodyPr/>
        <a:lstStyle/>
        <a:p>
          <a:r>
            <a:rPr lang="es-EC" dirty="0" smtClean="0"/>
            <a:t>Predicciones sobre exportaciones </a:t>
          </a:r>
          <a:endParaRPr lang="es-EC" dirty="0"/>
        </a:p>
      </dgm:t>
    </dgm:pt>
    <dgm:pt modelId="{6508A634-5E79-4230-A182-8001E366B04F}" type="parTrans" cxnId="{F3A840DD-0C5C-496B-8C4A-18B38E449FE1}">
      <dgm:prSet/>
      <dgm:spPr/>
      <dgm:t>
        <a:bodyPr/>
        <a:lstStyle/>
        <a:p>
          <a:endParaRPr lang="es-EC"/>
        </a:p>
      </dgm:t>
    </dgm:pt>
    <dgm:pt modelId="{D76C05BF-6ADA-4D32-B8E1-4DCF3EF8A673}" type="sibTrans" cxnId="{F3A840DD-0C5C-496B-8C4A-18B38E449FE1}">
      <dgm:prSet/>
      <dgm:spPr/>
      <dgm:t>
        <a:bodyPr/>
        <a:lstStyle/>
        <a:p>
          <a:endParaRPr lang="es-EC"/>
        </a:p>
      </dgm:t>
    </dgm:pt>
    <dgm:pt modelId="{CD230DDC-67D0-4879-8D96-8D39A24DF71B}">
      <dgm:prSet phldrT="[Texto]"/>
      <dgm:spPr/>
      <dgm:t>
        <a:bodyPr/>
        <a:lstStyle/>
        <a:p>
          <a:r>
            <a:rPr lang="es-EC" dirty="0" smtClean="0"/>
            <a:t>Bases de datos de exportaciones de la subpartida 0306.17.99.00</a:t>
          </a:r>
          <a:endParaRPr lang="es-EC" dirty="0"/>
        </a:p>
      </dgm:t>
    </dgm:pt>
    <dgm:pt modelId="{1F59EDB9-8267-4573-8F59-85BBB1E73EC2}" type="parTrans" cxnId="{1A28C45D-8C5D-4048-9681-B31AC2EA78C1}">
      <dgm:prSet/>
      <dgm:spPr/>
      <dgm:t>
        <a:bodyPr/>
        <a:lstStyle/>
        <a:p>
          <a:endParaRPr lang="es-EC"/>
        </a:p>
      </dgm:t>
    </dgm:pt>
    <dgm:pt modelId="{8A8D4AF2-C767-48B8-8449-4D8F719B4604}" type="sibTrans" cxnId="{1A28C45D-8C5D-4048-9681-B31AC2EA78C1}">
      <dgm:prSet/>
      <dgm:spPr/>
      <dgm:t>
        <a:bodyPr/>
        <a:lstStyle/>
        <a:p>
          <a:endParaRPr lang="es-EC"/>
        </a:p>
      </dgm:t>
    </dgm:pt>
    <dgm:pt modelId="{CF550E57-59BD-42D7-B1BD-A7A92169ACA8}">
      <dgm:prSet phldrT="[Texto]" custT="1"/>
      <dgm:spPr/>
      <dgm:t>
        <a:bodyPr/>
        <a:lstStyle/>
        <a:p>
          <a:r>
            <a:rPr lang="es-EC" sz="1600" dirty="0" smtClean="0"/>
            <a:t>Contexto</a:t>
          </a:r>
          <a:endParaRPr lang="es-EC" sz="1600" dirty="0"/>
        </a:p>
      </dgm:t>
    </dgm:pt>
    <dgm:pt modelId="{5C953855-BF25-4E0A-AA9D-09FBA45A0C29}" type="parTrans" cxnId="{4287B907-9D9E-4D04-BED6-A48C2148D2E7}">
      <dgm:prSet/>
      <dgm:spPr/>
      <dgm:t>
        <a:bodyPr/>
        <a:lstStyle/>
        <a:p>
          <a:endParaRPr lang="es-EC"/>
        </a:p>
      </dgm:t>
    </dgm:pt>
    <dgm:pt modelId="{1668DFD4-4DB8-4D9C-BFE1-1869F89FD52C}" type="sibTrans" cxnId="{4287B907-9D9E-4D04-BED6-A48C2148D2E7}">
      <dgm:prSet/>
      <dgm:spPr/>
      <dgm:t>
        <a:bodyPr/>
        <a:lstStyle/>
        <a:p>
          <a:endParaRPr lang="es-EC"/>
        </a:p>
      </dgm:t>
    </dgm:pt>
    <dgm:pt modelId="{00E37BFE-4CA1-49AD-8A71-7BA87CC2C5D9}">
      <dgm:prSet/>
      <dgm:spPr/>
      <dgm:t>
        <a:bodyPr/>
        <a:lstStyle/>
        <a:p>
          <a:r>
            <a:rPr lang="es-EC" dirty="0" smtClean="0"/>
            <a:t>Mixto</a:t>
          </a:r>
          <a:endParaRPr lang="es-EC" dirty="0"/>
        </a:p>
      </dgm:t>
    </dgm:pt>
    <dgm:pt modelId="{2DD7EC69-78AD-4307-94EA-E910736BC418}" type="parTrans" cxnId="{021D615F-C8BD-491F-B0CC-A5F153958AA2}">
      <dgm:prSet/>
      <dgm:spPr/>
      <dgm:t>
        <a:bodyPr/>
        <a:lstStyle/>
        <a:p>
          <a:endParaRPr lang="es-EC"/>
        </a:p>
      </dgm:t>
    </dgm:pt>
    <dgm:pt modelId="{683191CD-40F7-4CE1-9B01-4CC4D5D324CE}" type="sibTrans" cxnId="{021D615F-C8BD-491F-B0CC-A5F153958AA2}">
      <dgm:prSet/>
      <dgm:spPr/>
      <dgm:t>
        <a:bodyPr/>
        <a:lstStyle/>
        <a:p>
          <a:endParaRPr lang="es-EC"/>
        </a:p>
      </dgm:t>
    </dgm:pt>
    <dgm:pt modelId="{DEC149D3-5B60-4741-9007-16E2D2B56568}">
      <dgm:prSet/>
      <dgm:spPr/>
      <dgm:t>
        <a:bodyPr/>
        <a:lstStyle/>
        <a:p>
          <a:r>
            <a:rPr lang="es-EC" dirty="0" smtClean="0"/>
            <a:t>Investigación cualitativa</a:t>
          </a:r>
          <a:endParaRPr lang="es-EC" dirty="0"/>
        </a:p>
      </dgm:t>
    </dgm:pt>
    <dgm:pt modelId="{DB6A0EF5-9669-48B5-B1EE-197859E66D40}" type="parTrans" cxnId="{39BEA304-7194-460C-A25C-F82CCD1E805A}">
      <dgm:prSet/>
      <dgm:spPr/>
      <dgm:t>
        <a:bodyPr/>
        <a:lstStyle/>
        <a:p>
          <a:endParaRPr lang="es-EC"/>
        </a:p>
      </dgm:t>
    </dgm:pt>
    <dgm:pt modelId="{3B317D9A-8310-4E48-BF36-E8CEEB9A9F31}" type="sibTrans" cxnId="{39BEA304-7194-460C-A25C-F82CCD1E805A}">
      <dgm:prSet/>
      <dgm:spPr/>
      <dgm:t>
        <a:bodyPr/>
        <a:lstStyle/>
        <a:p>
          <a:endParaRPr lang="es-EC"/>
        </a:p>
      </dgm:t>
    </dgm:pt>
    <dgm:pt modelId="{B58B2CE9-3DC9-4F3F-A60F-BE35CCB6A652}">
      <dgm:prSet/>
      <dgm:spPr/>
      <dgm:t>
        <a:bodyPr/>
        <a:lstStyle/>
        <a:p>
          <a:r>
            <a:rPr lang="es-EC" dirty="0" smtClean="0"/>
            <a:t>Investigación cuantitativa</a:t>
          </a:r>
          <a:endParaRPr lang="es-EC" dirty="0"/>
        </a:p>
      </dgm:t>
    </dgm:pt>
    <dgm:pt modelId="{90139586-8B8D-4902-8937-C88AEB3463A2}" type="parTrans" cxnId="{5B14BA9D-BC34-45D2-B7FE-6DD7F676197E}">
      <dgm:prSet/>
      <dgm:spPr/>
      <dgm:t>
        <a:bodyPr/>
        <a:lstStyle/>
        <a:p>
          <a:endParaRPr lang="es-EC"/>
        </a:p>
      </dgm:t>
    </dgm:pt>
    <dgm:pt modelId="{0BA8E956-C690-4C85-8D18-E3789049F1DD}" type="sibTrans" cxnId="{5B14BA9D-BC34-45D2-B7FE-6DD7F676197E}">
      <dgm:prSet/>
      <dgm:spPr/>
      <dgm:t>
        <a:bodyPr/>
        <a:lstStyle/>
        <a:p>
          <a:endParaRPr lang="es-EC"/>
        </a:p>
      </dgm:t>
    </dgm:pt>
    <dgm:pt modelId="{C4491445-F97B-42C2-A52B-EC3A5C7AD0DC}">
      <dgm:prSet phldrT="[Texto]"/>
      <dgm:spPr/>
      <dgm:t>
        <a:bodyPr/>
        <a:lstStyle/>
        <a:p>
          <a:r>
            <a:rPr lang="es-EC" dirty="0" smtClean="0"/>
            <a:t>Antes y después de la firma del acuerdo comercial multipartes</a:t>
          </a:r>
          <a:endParaRPr lang="es-EC" dirty="0"/>
        </a:p>
      </dgm:t>
    </dgm:pt>
    <dgm:pt modelId="{47DDFEA2-47C4-4654-9E23-F12F551578B9}" type="parTrans" cxnId="{CAE490E9-0504-4A15-BBDA-7F953D3900E2}">
      <dgm:prSet/>
      <dgm:spPr/>
      <dgm:t>
        <a:bodyPr/>
        <a:lstStyle/>
        <a:p>
          <a:endParaRPr lang="es-EC"/>
        </a:p>
      </dgm:t>
    </dgm:pt>
    <dgm:pt modelId="{F2BAB767-0563-4CA5-8372-EDE3429DCB01}" type="sibTrans" cxnId="{CAE490E9-0504-4A15-BBDA-7F953D3900E2}">
      <dgm:prSet/>
      <dgm:spPr/>
      <dgm:t>
        <a:bodyPr/>
        <a:lstStyle/>
        <a:p>
          <a:endParaRPr lang="es-EC"/>
        </a:p>
      </dgm:t>
    </dgm:pt>
    <dgm:pt modelId="{99EF77DF-01DF-48F3-BCD0-4932EB49F2C1}" type="pres">
      <dgm:prSet presAssocID="{6DCB5536-ED5C-4B4F-91DC-73271BD7F474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1DF16DEA-3702-4FDA-B88C-4C3F8FD0F8D0}" type="pres">
      <dgm:prSet presAssocID="{B79BD295-F441-4185-ABE0-FEA0D7A91964}" presName="posSpace" presStyleCnt="0"/>
      <dgm:spPr/>
    </dgm:pt>
    <dgm:pt modelId="{D1B635E5-51C9-45B7-A96F-CF5AA47C9315}" type="pres">
      <dgm:prSet presAssocID="{B79BD295-F441-4185-ABE0-FEA0D7A91964}" presName="vertFlow" presStyleCnt="0"/>
      <dgm:spPr/>
    </dgm:pt>
    <dgm:pt modelId="{A1014CDE-9B3B-4F9B-A529-05E0A69D2C75}" type="pres">
      <dgm:prSet presAssocID="{B79BD295-F441-4185-ABE0-FEA0D7A91964}" presName="topSpace" presStyleCnt="0"/>
      <dgm:spPr/>
    </dgm:pt>
    <dgm:pt modelId="{CAB0E569-B090-4E45-9E2F-48D863A64E30}" type="pres">
      <dgm:prSet presAssocID="{B79BD295-F441-4185-ABE0-FEA0D7A91964}" presName="firstComp" presStyleCnt="0"/>
      <dgm:spPr/>
    </dgm:pt>
    <dgm:pt modelId="{EF09D401-0A58-447B-87A6-3116A928C576}" type="pres">
      <dgm:prSet presAssocID="{B79BD295-F441-4185-ABE0-FEA0D7A91964}" presName="firstChild" presStyleLbl="bgAccFollowNode1" presStyleIdx="0" presStyleCnt="8"/>
      <dgm:spPr/>
      <dgm:t>
        <a:bodyPr/>
        <a:lstStyle/>
        <a:p>
          <a:endParaRPr lang="es-EC"/>
        </a:p>
      </dgm:t>
    </dgm:pt>
    <dgm:pt modelId="{3526A91C-2227-45C4-8696-DA822F820CF4}" type="pres">
      <dgm:prSet presAssocID="{B79BD295-F441-4185-ABE0-FEA0D7A91964}" presName="firstChildTx" presStyleLbl="bgAccFollow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E477C95-E25D-458D-9823-0E619F7650F4}" type="pres">
      <dgm:prSet presAssocID="{DEC149D3-5B60-4741-9007-16E2D2B56568}" presName="comp" presStyleCnt="0"/>
      <dgm:spPr/>
    </dgm:pt>
    <dgm:pt modelId="{6277267C-D4A7-4EA5-8ACF-B6405969766D}" type="pres">
      <dgm:prSet presAssocID="{DEC149D3-5B60-4741-9007-16E2D2B56568}" presName="child" presStyleLbl="bgAccFollowNode1" presStyleIdx="1" presStyleCnt="8"/>
      <dgm:spPr/>
      <dgm:t>
        <a:bodyPr/>
        <a:lstStyle/>
        <a:p>
          <a:endParaRPr lang="es-EC"/>
        </a:p>
      </dgm:t>
    </dgm:pt>
    <dgm:pt modelId="{1F3E32CB-CE84-4884-809B-68EAA96E3DC5}" type="pres">
      <dgm:prSet presAssocID="{DEC149D3-5B60-4741-9007-16E2D2B56568}" presName="childTx" presStyleLbl="bgAccFollow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757AE97-B54A-43C6-BC6A-40FA1E53E747}" type="pres">
      <dgm:prSet presAssocID="{B58B2CE9-3DC9-4F3F-A60F-BE35CCB6A652}" presName="comp" presStyleCnt="0"/>
      <dgm:spPr/>
    </dgm:pt>
    <dgm:pt modelId="{E8181B36-DC76-413C-9F83-FD6B585A5454}" type="pres">
      <dgm:prSet presAssocID="{B58B2CE9-3DC9-4F3F-A60F-BE35CCB6A652}" presName="child" presStyleLbl="bgAccFollowNode1" presStyleIdx="2" presStyleCnt="8"/>
      <dgm:spPr/>
      <dgm:t>
        <a:bodyPr/>
        <a:lstStyle/>
        <a:p>
          <a:endParaRPr lang="es-EC"/>
        </a:p>
      </dgm:t>
    </dgm:pt>
    <dgm:pt modelId="{5CF12419-EDD4-4102-950E-595765A3EEBA}" type="pres">
      <dgm:prSet presAssocID="{B58B2CE9-3DC9-4F3F-A60F-BE35CCB6A652}" presName="childTx" presStyleLbl="bgAccFollow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50788D7-8755-46D9-9FCA-CFA87D7A8DD6}" type="pres">
      <dgm:prSet presAssocID="{B79BD295-F441-4185-ABE0-FEA0D7A91964}" presName="negSpace" presStyleCnt="0"/>
      <dgm:spPr/>
    </dgm:pt>
    <dgm:pt modelId="{65814CBA-E956-423A-B808-A7DB9F95E349}" type="pres">
      <dgm:prSet presAssocID="{B79BD295-F441-4185-ABE0-FEA0D7A91964}" presName="circle" presStyleLbl="node1" presStyleIdx="0" presStyleCnt="3"/>
      <dgm:spPr/>
      <dgm:t>
        <a:bodyPr/>
        <a:lstStyle/>
        <a:p>
          <a:endParaRPr lang="es-EC"/>
        </a:p>
      </dgm:t>
    </dgm:pt>
    <dgm:pt modelId="{7A189EC1-C162-4EC6-90CC-FDAB3A58B468}" type="pres">
      <dgm:prSet presAssocID="{FF7D5FAB-2B55-49B8-8989-1E3CDE4EFF9E}" presName="transSpace" presStyleCnt="0"/>
      <dgm:spPr/>
    </dgm:pt>
    <dgm:pt modelId="{CAEC2813-E7BF-4B42-A6F6-10151AC823CB}" type="pres">
      <dgm:prSet presAssocID="{CF550E57-59BD-42D7-B1BD-A7A92169ACA8}" presName="posSpace" presStyleCnt="0"/>
      <dgm:spPr/>
    </dgm:pt>
    <dgm:pt modelId="{2D265BCA-9E86-451C-A9C3-548531B7EDA1}" type="pres">
      <dgm:prSet presAssocID="{CF550E57-59BD-42D7-B1BD-A7A92169ACA8}" presName="vertFlow" presStyleCnt="0"/>
      <dgm:spPr/>
    </dgm:pt>
    <dgm:pt modelId="{72E33D85-E8D4-4F93-8619-A0A4227496D6}" type="pres">
      <dgm:prSet presAssocID="{CF550E57-59BD-42D7-B1BD-A7A92169ACA8}" presName="topSpace" presStyleCnt="0"/>
      <dgm:spPr/>
    </dgm:pt>
    <dgm:pt modelId="{F90662D9-9994-497A-8DE7-445CC04961CF}" type="pres">
      <dgm:prSet presAssocID="{CF550E57-59BD-42D7-B1BD-A7A92169ACA8}" presName="firstComp" presStyleCnt="0"/>
      <dgm:spPr/>
    </dgm:pt>
    <dgm:pt modelId="{F2629CC5-DA38-4701-B70B-D74FFA8914F5}" type="pres">
      <dgm:prSet presAssocID="{CF550E57-59BD-42D7-B1BD-A7A92169ACA8}" presName="firstChild" presStyleLbl="bgAccFollowNode1" presStyleIdx="3" presStyleCnt="8"/>
      <dgm:spPr/>
      <dgm:t>
        <a:bodyPr/>
        <a:lstStyle/>
        <a:p>
          <a:endParaRPr lang="es-EC"/>
        </a:p>
      </dgm:t>
    </dgm:pt>
    <dgm:pt modelId="{240A6E58-49F8-4030-AF54-F5F2542C6ED9}" type="pres">
      <dgm:prSet presAssocID="{CF550E57-59BD-42D7-B1BD-A7A92169ACA8}" presName="firstChildTx" presStyleLbl="bgAccFollow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29924A8-7156-4D90-96E8-5E2640FAEAEA}" type="pres">
      <dgm:prSet presAssocID="{63D68EB9-E9B0-4052-81E7-C356C9DF3A4A}" presName="comp" presStyleCnt="0"/>
      <dgm:spPr/>
    </dgm:pt>
    <dgm:pt modelId="{3A40CEB9-5081-476D-83D4-00349A797DBF}" type="pres">
      <dgm:prSet presAssocID="{63D68EB9-E9B0-4052-81E7-C356C9DF3A4A}" presName="child" presStyleLbl="bgAccFollowNode1" presStyleIdx="4" presStyleCnt="8"/>
      <dgm:spPr/>
      <dgm:t>
        <a:bodyPr/>
        <a:lstStyle/>
        <a:p>
          <a:endParaRPr lang="es-EC"/>
        </a:p>
      </dgm:t>
    </dgm:pt>
    <dgm:pt modelId="{AED4C827-5F21-45E6-B067-A44667AA6D38}" type="pres">
      <dgm:prSet presAssocID="{63D68EB9-E9B0-4052-81E7-C356C9DF3A4A}" presName="childTx" presStyleLbl="bgAccFollow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5A73A03-D0BD-4D5A-80D8-AA86BF7759EF}" type="pres">
      <dgm:prSet presAssocID="{CF550E57-59BD-42D7-B1BD-A7A92169ACA8}" presName="negSpace" presStyleCnt="0"/>
      <dgm:spPr/>
    </dgm:pt>
    <dgm:pt modelId="{6EC9C45A-90BA-4287-8811-9842C74A5461}" type="pres">
      <dgm:prSet presAssocID="{CF550E57-59BD-42D7-B1BD-A7A92169ACA8}" presName="circle" presStyleLbl="node1" presStyleIdx="1" presStyleCnt="3"/>
      <dgm:spPr/>
      <dgm:t>
        <a:bodyPr/>
        <a:lstStyle/>
        <a:p>
          <a:endParaRPr lang="es-EC"/>
        </a:p>
      </dgm:t>
    </dgm:pt>
    <dgm:pt modelId="{968A792F-336C-4485-B792-EB9E9A1DCF74}" type="pres">
      <dgm:prSet presAssocID="{1668DFD4-4DB8-4D9C-BFE1-1869F89FD52C}" presName="transSpace" presStyleCnt="0"/>
      <dgm:spPr/>
    </dgm:pt>
    <dgm:pt modelId="{DAF6E9DC-961E-4533-B57F-28AC9EE78281}" type="pres">
      <dgm:prSet presAssocID="{7E6B1D06-9093-4247-AA25-16E646FD4B34}" presName="posSpace" presStyleCnt="0"/>
      <dgm:spPr/>
    </dgm:pt>
    <dgm:pt modelId="{66170062-B2F8-4EC0-8DC0-B32EE556C72D}" type="pres">
      <dgm:prSet presAssocID="{7E6B1D06-9093-4247-AA25-16E646FD4B34}" presName="vertFlow" presStyleCnt="0"/>
      <dgm:spPr/>
    </dgm:pt>
    <dgm:pt modelId="{610DE71F-844D-4DA4-9F5B-D1A4B8938E6A}" type="pres">
      <dgm:prSet presAssocID="{7E6B1D06-9093-4247-AA25-16E646FD4B34}" presName="topSpace" presStyleCnt="0"/>
      <dgm:spPr/>
    </dgm:pt>
    <dgm:pt modelId="{0B7B0A35-5E10-4C22-92A2-FDD0FAA5AF75}" type="pres">
      <dgm:prSet presAssocID="{7E6B1D06-9093-4247-AA25-16E646FD4B34}" presName="firstComp" presStyleCnt="0"/>
      <dgm:spPr/>
    </dgm:pt>
    <dgm:pt modelId="{39BD77C9-7E31-4B76-8CCA-B0362BFA2C95}" type="pres">
      <dgm:prSet presAssocID="{7E6B1D06-9093-4247-AA25-16E646FD4B34}" presName="firstChild" presStyleLbl="bgAccFollowNode1" presStyleIdx="5" presStyleCnt="8"/>
      <dgm:spPr/>
      <dgm:t>
        <a:bodyPr/>
        <a:lstStyle/>
        <a:p>
          <a:endParaRPr lang="es-EC"/>
        </a:p>
      </dgm:t>
    </dgm:pt>
    <dgm:pt modelId="{8613260A-6A92-4EC1-9DC4-D2AF1B0F7C30}" type="pres">
      <dgm:prSet presAssocID="{7E6B1D06-9093-4247-AA25-16E646FD4B34}" presName="firstChildTx" presStyleLbl="bgAccFollow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A14F964-A384-4635-BE06-335A03794541}" type="pres">
      <dgm:prSet presAssocID="{778A8A35-64C1-4002-96C1-22E7D86BA569}" presName="comp" presStyleCnt="0"/>
      <dgm:spPr/>
    </dgm:pt>
    <dgm:pt modelId="{DA72C087-E6D3-4C07-884B-406AC113EA18}" type="pres">
      <dgm:prSet presAssocID="{778A8A35-64C1-4002-96C1-22E7D86BA569}" presName="child" presStyleLbl="bgAccFollowNode1" presStyleIdx="6" presStyleCnt="8"/>
      <dgm:spPr/>
      <dgm:t>
        <a:bodyPr/>
        <a:lstStyle/>
        <a:p>
          <a:endParaRPr lang="es-EC"/>
        </a:p>
      </dgm:t>
    </dgm:pt>
    <dgm:pt modelId="{8BBD1DEA-2586-4499-AEAF-2B48BC87ADDD}" type="pres">
      <dgm:prSet presAssocID="{778A8A35-64C1-4002-96C1-22E7D86BA569}" presName="childTx" presStyleLbl="bgAccFollow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457B0FD-DDFB-40CB-AD84-EF035A7F3253}" type="pres">
      <dgm:prSet presAssocID="{C4491445-F97B-42C2-A52B-EC3A5C7AD0DC}" presName="comp" presStyleCnt="0"/>
      <dgm:spPr/>
    </dgm:pt>
    <dgm:pt modelId="{A13CB914-204C-4930-9675-2912A093771C}" type="pres">
      <dgm:prSet presAssocID="{C4491445-F97B-42C2-A52B-EC3A5C7AD0DC}" presName="child" presStyleLbl="bgAccFollowNode1" presStyleIdx="7" presStyleCnt="8"/>
      <dgm:spPr/>
      <dgm:t>
        <a:bodyPr/>
        <a:lstStyle/>
        <a:p>
          <a:endParaRPr lang="es-EC"/>
        </a:p>
      </dgm:t>
    </dgm:pt>
    <dgm:pt modelId="{1800817F-8784-4E11-BB28-4F01FEAC8579}" type="pres">
      <dgm:prSet presAssocID="{C4491445-F97B-42C2-A52B-EC3A5C7AD0DC}" presName="childTx" presStyleLbl="bgAccFollow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F8122E3-9962-46FD-80F2-32F3B130221B}" type="pres">
      <dgm:prSet presAssocID="{7E6B1D06-9093-4247-AA25-16E646FD4B34}" presName="negSpace" presStyleCnt="0"/>
      <dgm:spPr/>
    </dgm:pt>
    <dgm:pt modelId="{4587391A-6193-4DE8-AC3E-1367552DD2EC}" type="pres">
      <dgm:prSet presAssocID="{7E6B1D06-9093-4247-AA25-16E646FD4B34}" presName="circle" presStyleLbl="node1" presStyleIdx="2" presStyleCnt="3"/>
      <dgm:spPr/>
      <dgm:t>
        <a:bodyPr/>
        <a:lstStyle/>
        <a:p>
          <a:endParaRPr lang="es-EC"/>
        </a:p>
      </dgm:t>
    </dgm:pt>
  </dgm:ptLst>
  <dgm:cxnLst>
    <dgm:cxn modelId="{3CCBC16C-6322-4192-BB85-1DECE09A4B79}" type="presOf" srcId="{6DCB5536-ED5C-4B4F-91DC-73271BD7F474}" destId="{99EF77DF-01DF-48F3-BCD0-4932EB49F2C1}" srcOrd="0" destOrd="0" presId="urn:microsoft.com/office/officeart/2005/8/layout/hList9"/>
    <dgm:cxn modelId="{3977229E-5150-45EA-96AE-6B3AAB134FF9}" srcId="{6DCB5536-ED5C-4B4F-91DC-73271BD7F474}" destId="{B79BD295-F441-4185-ABE0-FEA0D7A91964}" srcOrd="0" destOrd="0" parTransId="{143F749E-24E6-4CD9-88AA-2FDEA1A62BEA}" sibTransId="{FF7D5FAB-2B55-49B8-8989-1E3CDE4EFF9E}"/>
    <dgm:cxn modelId="{93C22B38-6F66-410E-8602-57BB753D459C}" srcId="{CF550E57-59BD-42D7-B1BD-A7A92169ACA8}" destId="{63D68EB9-E9B0-4052-81E7-C356C9DF3A4A}" srcOrd="1" destOrd="0" parTransId="{D438D6C8-A3E4-4F2B-AC3A-1327B0CF2FEE}" sibTransId="{B4797B5F-21A1-4573-AC75-D35100190F6D}"/>
    <dgm:cxn modelId="{C2E4017F-8A89-493A-BEAA-A8C7E1FAEBDC}" type="presOf" srcId="{CD230DDC-67D0-4879-8D96-8D39A24DF71B}" destId="{240A6E58-49F8-4030-AF54-F5F2542C6ED9}" srcOrd="1" destOrd="0" presId="urn:microsoft.com/office/officeart/2005/8/layout/hList9"/>
    <dgm:cxn modelId="{E16A6A41-77F1-4623-BEE2-226EE1C5707A}" type="presOf" srcId="{C4491445-F97B-42C2-A52B-EC3A5C7AD0DC}" destId="{A13CB914-204C-4930-9675-2912A093771C}" srcOrd="0" destOrd="0" presId="urn:microsoft.com/office/officeart/2005/8/layout/hList9"/>
    <dgm:cxn modelId="{278D4BF1-B0DD-498C-BFC9-9937EE13C19B}" type="presOf" srcId="{3627F5D5-F699-425A-9E10-732666AE6D83}" destId="{39BD77C9-7E31-4B76-8CCA-B0362BFA2C95}" srcOrd="0" destOrd="0" presId="urn:microsoft.com/office/officeart/2005/8/layout/hList9"/>
    <dgm:cxn modelId="{C2899D24-7997-4988-9939-65FCF6C07F84}" type="presOf" srcId="{00E37BFE-4CA1-49AD-8A71-7BA87CC2C5D9}" destId="{3526A91C-2227-45C4-8696-DA822F820CF4}" srcOrd="1" destOrd="0" presId="urn:microsoft.com/office/officeart/2005/8/layout/hList9"/>
    <dgm:cxn modelId="{186A4487-9D0C-442C-ACE5-BB9020972432}" type="presOf" srcId="{DEC149D3-5B60-4741-9007-16E2D2B56568}" destId="{6277267C-D4A7-4EA5-8ACF-B6405969766D}" srcOrd="0" destOrd="0" presId="urn:microsoft.com/office/officeart/2005/8/layout/hList9"/>
    <dgm:cxn modelId="{FAD89F7E-D91F-4B03-8064-4902D381D417}" type="presOf" srcId="{3627F5D5-F699-425A-9E10-732666AE6D83}" destId="{8613260A-6A92-4EC1-9DC4-D2AF1B0F7C30}" srcOrd="1" destOrd="0" presId="urn:microsoft.com/office/officeart/2005/8/layout/hList9"/>
    <dgm:cxn modelId="{4287B907-9D9E-4D04-BED6-A48C2148D2E7}" srcId="{6DCB5536-ED5C-4B4F-91DC-73271BD7F474}" destId="{CF550E57-59BD-42D7-B1BD-A7A92169ACA8}" srcOrd="1" destOrd="0" parTransId="{5C953855-BF25-4E0A-AA9D-09FBA45A0C29}" sibTransId="{1668DFD4-4DB8-4D9C-BFE1-1869F89FD52C}"/>
    <dgm:cxn modelId="{7DC3F362-1699-40FF-BA9E-04469F05D804}" type="presOf" srcId="{63D68EB9-E9B0-4052-81E7-C356C9DF3A4A}" destId="{AED4C827-5F21-45E6-B067-A44667AA6D38}" srcOrd="1" destOrd="0" presId="urn:microsoft.com/office/officeart/2005/8/layout/hList9"/>
    <dgm:cxn modelId="{B3726FD1-E510-4744-BEC9-EEB7AC912D84}" type="presOf" srcId="{DEC149D3-5B60-4741-9007-16E2D2B56568}" destId="{1F3E32CB-CE84-4884-809B-68EAA96E3DC5}" srcOrd="1" destOrd="0" presId="urn:microsoft.com/office/officeart/2005/8/layout/hList9"/>
    <dgm:cxn modelId="{CAE490E9-0504-4A15-BBDA-7F953D3900E2}" srcId="{7E6B1D06-9093-4247-AA25-16E646FD4B34}" destId="{C4491445-F97B-42C2-A52B-EC3A5C7AD0DC}" srcOrd="2" destOrd="0" parTransId="{47DDFEA2-47C4-4654-9E23-F12F551578B9}" sibTransId="{F2BAB767-0563-4CA5-8372-EDE3429DCB01}"/>
    <dgm:cxn modelId="{EDCA3650-E2AE-4934-BA56-9BE9D981ECD7}" type="presOf" srcId="{778A8A35-64C1-4002-96C1-22E7D86BA569}" destId="{DA72C087-E6D3-4C07-884B-406AC113EA18}" srcOrd="0" destOrd="0" presId="urn:microsoft.com/office/officeart/2005/8/layout/hList9"/>
    <dgm:cxn modelId="{5B14BA9D-BC34-45D2-B7FE-6DD7F676197E}" srcId="{B79BD295-F441-4185-ABE0-FEA0D7A91964}" destId="{B58B2CE9-3DC9-4F3F-A60F-BE35CCB6A652}" srcOrd="2" destOrd="0" parTransId="{90139586-8B8D-4902-8937-C88AEB3463A2}" sibTransId="{0BA8E956-C690-4C85-8D18-E3789049F1DD}"/>
    <dgm:cxn modelId="{74823425-2496-4A3C-BBC0-2A04DF37FABA}" type="presOf" srcId="{B58B2CE9-3DC9-4F3F-A60F-BE35CCB6A652}" destId="{5CF12419-EDD4-4102-950E-595765A3EEBA}" srcOrd="1" destOrd="0" presId="urn:microsoft.com/office/officeart/2005/8/layout/hList9"/>
    <dgm:cxn modelId="{BD29AA8F-C2A4-4F0D-8419-4FA0C22E38B5}" type="presOf" srcId="{7E6B1D06-9093-4247-AA25-16E646FD4B34}" destId="{4587391A-6193-4DE8-AC3E-1367552DD2EC}" srcOrd="0" destOrd="0" presId="urn:microsoft.com/office/officeart/2005/8/layout/hList9"/>
    <dgm:cxn modelId="{F18434DC-1A6A-499A-A03B-F2BC6226EBE0}" type="presOf" srcId="{B58B2CE9-3DC9-4F3F-A60F-BE35CCB6A652}" destId="{E8181B36-DC76-413C-9F83-FD6B585A5454}" srcOrd="0" destOrd="0" presId="urn:microsoft.com/office/officeart/2005/8/layout/hList9"/>
    <dgm:cxn modelId="{D346EAE1-89A5-4690-824E-C4823F5C4BC0}" type="presOf" srcId="{CF550E57-59BD-42D7-B1BD-A7A92169ACA8}" destId="{6EC9C45A-90BA-4287-8811-9842C74A5461}" srcOrd="0" destOrd="0" presId="urn:microsoft.com/office/officeart/2005/8/layout/hList9"/>
    <dgm:cxn modelId="{F3A840DD-0C5C-496B-8C4A-18B38E449FE1}" srcId="{7E6B1D06-9093-4247-AA25-16E646FD4B34}" destId="{778A8A35-64C1-4002-96C1-22E7D86BA569}" srcOrd="1" destOrd="0" parTransId="{6508A634-5E79-4230-A182-8001E366B04F}" sibTransId="{D76C05BF-6ADA-4D32-B8E1-4DCF3EF8A673}"/>
    <dgm:cxn modelId="{E003DE71-0316-4233-A041-0D5CF77A78BD}" type="presOf" srcId="{63D68EB9-E9B0-4052-81E7-C356C9DF3A4A}" destId="{3A40CEB9-5081-476D-83D4-00349A797DBF}" srcOrd="0" destOrd="0" presId="urn:microsoft.com/office/officeart/2005/8/layout/hList9"/>
    <dgm:cxn modelId="{39BEA304-7194-460C-A25C-F82CCD1E805A}" srcId="{B79BD295-F441-4185-ABE0-FEA0D7A91964}" destId="{DEC149D3-5B60-4741-9007-16E2D2B56568}" srcOrd="1" destOrd="0" parTransId="{DB6A0EF5-9669-48B5-B1EE-197859E66D40}" sibTransId="{3B317D9A-8310-4E48-BF36-E8CEEB9A9F31}"/>
    <dgm:cxn modelId="{DEFCA6C9-4475-4B4B-8569-356E6D119ABA}" type="presOf" srcId="{778A8A35-64C1-4002-96C1-22E7D86BA569}" destId="{8BBD1DEA-2586-4499-AEAF-2B48BC87ADDD}" srcOrd="1" destOrd="0" presId="urn:microsoft.com/office/officeart/2005/8/layout/hList9"/>
    <dgm:cxn modelId="{EE724B0A-8E59-4BF9-A6A5-7B2B843EE5D5}" srcId="{7E6B1D06-9093-4247-AA25-16E646FD4B34}" destId="{3627F5D5-F699-425A-9E10-732666AE6D83}" srcOrd="0" destOrd="0" parTransId="{5B7389D8-0FE5-44A2-BBBF-C32ADC9F6831}" sibTransId="{180A0E6C-BA5C-4935-BA17-F813468A71A9}"/>
    <dgm:cxn modelId="{CCB8DA65-9195-4A56-9841-4A8FFCE69F15}" type="presOf" srcId="{B79BD295-F441-4185-ABE0-FEA0D7A91964}" destId="{65814CBA-E956-423A-B808-A7DB9F95E349}" srcOrd="0" destOrd="0" presId="urn:microsoft.com/office/officeart/2005/8/layout/hList9"/>
    <dgm:cxn modelId="{46C4229B-7873-4D53-ABC2-696B75081B74}" srcId="{6DCB5536-ED5C-4B4F-91DC-73271BD7F474}" destId="{7E6B1D06-9093-4247-AA25-16E646FD4B34}" srcOrd="2" destOrd="0" parTransId="{163A3890-C170-46DF-952A-685A1FF5EA96}" sibTransId="{CD42D18A-22BC-4709-BEB3-598F7938C203}"/>
    <dgm:cxn modelId="{58319313-A0EC-449C-B374-A8BC79477828}" type="presOf" srcId="{C4491445-F97B-42C2-A52B-EC3A5C7AD0DC}" destId="{1800817F-8784-4E11-BB28-4F01FEAC8579}" srcOrd="1" destOrd="0" presId="urn:microsoft.com/office/officeart/2005/8/layout/hList9"/>
    <dgm:cxn modelId="{021D615F-C8BD-491F-B0CC-A5F153958AA2}" srcId="{B79BD295-F441-4185-ABE0-FEA0D7A91964}" destId="{00E37BFE-4CA1-49AD-8A71-7BA87CC2C5D9}" srcOrd="0" destOrd="0" parTransId="{2DD7EC69-78AD-4307-94EA-E910736BC418}" sibTransId="{683191CD-40F7-4CE1-9B01-4CC4D5D324CE}"/>
    <dgm:cxn modelId="{EC33C4E7-0E20-4A75-839C-DDBA44D5A049}" type="presOf" srcId="{00E37BFE-4CA1-49AD-8A71-7BA87CC2C5D9}" destId="{EF09D401-0A58-447B-87A6-3116A928C576}" srcOrd="0" destOrd="0" presId="urn:microsoft.com/office/officeart/2005/8/layout/hList9"/>
    <dgm:cxn modelId="{1A28C45D-8C5D-4048-9681-B31AC2EA78C1}" srcId="{CF550E57-59BD-42D7-B1BD-A7A92169ACA8}" destId="{CD230DDC-67D0-4879-8D96-8D39A24DF71B}" srcOrd="0" destOrd="0" parTransId="{1F59EDB9-8267-4573-8F59-85BBB1E73EC2}" sibTransId="{8A8D4AF2-C767-48B8-8449-4D8F719B4604}"/>
    <dgm:cxn modelId="{134A8E9E-192E-4EDF-9A60-9AADC1875793}" type="presOf" srcId="{CD230DDC-67D0-4879-8D96-8D39A24DF71B}" destId="{F2629CC5-DA38-4701-B70B-D74FFA8914F5}" srcOrd="0" destOrd="0" presId="urn:microsoft.com/office/officeart/2005/8/layout/hList9"/>
    <dgm:cxn modelId="{AC43FEB0-CFFD-4CFC-9D66-19E62E903BA7}" type="presParOf" srcId="{99EF77DF-01DF-48F3-BCD0-4932EB49F2C1}" destId="{1DF16DEA-3702-4FDA-B88C-4C3F8FD0F8D0}" srcOrd="0" destOrd="0" presId="urn:microsoft.com/office/officeart/2005/8/layout/hList9"/>
    <dgm:cxn modelId="{AD612636-25A3-4F28-9E1E-5C42579EB5F4}" type="presParOf" srcId="{99EF77DF-01DF-48F3-BCD0-4932EB49F2C1}" destId="{D1B635E5-51C9-45B7-A96F-CF5AA47C9315}" srcOrd="1" destOrd="0" presId="urn:microsoft.com/office/officeart/2005/8/layout/hList9"/>
    <dgm:cxn modelId="{CBAAA65A-0739-447E-8018-41432B4039C3}" type="presParOf" srcId="{D1B635E5-51C9-45B7-A96F-CF5AA47C9315}" destId="{A1014CDE-9B3B-4F9B-A529-05E0A69D2C75}" srcOrd="0" destOrd="0" presId="urn:microsoft.com/office/officeart/2005/8/layout/hList9"/>
    <dgm:cxn modelId="{2C1A8053-9BBD-4051-B9DA-BDE82D2425B5}" type="presParOf" srcId="{D1B635E5-51C9-45B7-A96F-CF5AA47C9315}" destId="{CAB0E569-B090-4E45-9E2F-48D863A64E30}" srcOrd="1" destOrd="0" presId="urn:microsoft.com/office/officeart/2005/8/layout/hList9"/>
    <dgm:cxn modelId="{D9B9B3D8-D464-4A2A-A06E-7BA03171E519}" type="presParOf" srcId="{CAB0E569-B090-4E45-9E2F-48D863A64E30}" destId="{EF09D401-0A58-447B-87A6-3116A928C576}" srcOrd="0" destOrd="0" presId="urn:microsoft.com/office/officeart/2005/8/layout/hList9"/>
    <dgm:cxn modelId="{7DF8B390-EF1E-475F-BDB9-BE22FA1522AA}" type="presParOf" srcId="{CAB0E569-B090-4E45-9E2F-48D863A64E30}" destId="{3526A91C-2227-45C4-8696-DA822F820CF4}" srcOrd="1" destOrd="0" presId="urn:microsoft.com/office/officeart/2005/8/layout/hList9"/>
    <dgm:cxn modelId="{D2C80B7F-CC61-4460-B2E7-953343C324A5}" type="presParOf" srcId="{D1B635E5-51C9-45B7-A96F-CF5AA47C9315}" destId="{9E477C95-E25D-458D-9823-0E619F7650F4}" srcOrd="2" destOrd="0" presId="urn:microsoft.com/office/officeart/2005/8/layout/hList9"/>
    <dgm:cxn modelId="{23BF25D8-51B6-45E3-A3A7-586A3D1E1A74}" type="presParOf" srcId="{9E477C95-E25D-458D-9823-0E619F7650F4}" destId="{6277267C-D4A7-4EA5-8ACF-B6405969766D}" srcOrd="0" destOrd="0" presId="urn:microsoft.com/office/officeart/2005/8/layout/hList9"/>
    <dgm:cxn modelId="{3352D36B-02FC-446C-AA50-D887BF43CB9E}" type="presParOf" srcId="{9E477C95-E25D-458D-9823-0E619F7650F4}" destId="{1F3E32CB-CE84-4884-809B-68EAA96E3DC5}" srcOrd="1" destOrd="0" presId="urn:microsoft.com/office/officeart/2005/8/layout/hList9"/>
    <dgm:cxn modelId="{D6ED9E85-1A53-474F-B9F1-308A5485D60C}" type="presParOf" srcId="{D1B635E5-51C9-45B7-A96F-CF5AA47C9315}" destId="{3757AE97-B54A-43C6-BC6A-40FA1E53E747}" srcOrd="3" destOrd="0" presId="urn:microsoft.com/office/officeart/2005/8/layout/hList9"/>
    <dgm:cxn modelId="{FD94F77E-EA24-40A0-B916-714BD12EDF14}" type="presParOf" srcId="{3757AE97-B54A-43C6-BC6A-40FA1E53E747}" destId="{E8181B36-DC76-413C-9F83-FD6B585A5454}" srcOrd="0" destOrd="0" presId="urn:microsoft.com/office/officeart/2005/8/layout/hList9"/>
    <dgm:cxn modelId="{DE2FE17C-8C3F-4E73-9447-6084AB3571FF}" type="presParOf" srcId="{3757AE97-B54A-43C6-BC6A-40FA1E53E747}" destId="{5CF12419-EDD4-4102-950E-595765A3EEBA}" srcOrd="1" destOrd="0" presId="urn:microsoft.com/office/officeart/2005/8/layout/hList9"/>
    <dgm:cxn modelId="{773D525D-5FDA-4D56-8EFA-92C938FE172E}" type="presParOf" srcId="{99EF77DF-01DF-48F3-BCD0-4932EB49F2C1}" destId="{450788D7-8755-46D9-9FCA-CFA87D7A8DD6}" srcOrd="2" destOrd="0" presId="urn:microsoft.com/office/officeart/2005/8/layout/hList9"/>
    <dgm:cxn modelId="{3E348ED3-D69C-43CA-87A7-94E908DBA575}" type="presParOf" srcId="{99EF77DF-01DF-48F3-BCD0-4932EB49F2C1}" destId="{65814CBA-E956-423A-B808-A7DB9F95E349}" srcOrd="3" destOrd="0" presId="urn:microsoft.com/office/officeart/2005/8/layout/hList9"/>
    <dgm:cxn modelId="{1A10F470-5DD1-45FC-90FD-3B28D8855822}" type="presParOf" srcId="{99EF77DF-01DF-48F3-BCD0-4932EB49F2C1}" destId="{7A189EC1-C162-4EC6-90CC-FDAB3A58B468}" srcOrd="4" destOrd="0" presId="urn:microsoft.com/office/officeart/2005/8/layout/hList9"/>
    <dgm:cxn modelId="{32534A06-3A13-4ECB-9108-3C03FA537E55}" type="presParOf" srcId="{99EF77DF-01DF-48F3-BCD0-4932EB49F2C1}" destId="{CAEC2813-E7BF-4B42-A6F6-10151AC823CB}" srcOrd="5" destOrd="0" presId="urn:microsoft.com/office/officeart/2005/8/layout/hList9"/>
    <dgm:cxn modelId="{A4B14E02-02FB-4F76-941F-073D233938C1}" type="presParOf" srcId="{99EF77DF-01DF-48F3-BCD0-4932EB49F2C1}" destId="{2D265BCA-9E86-451C-A9C3-548531B7EDA1}" srcOrd="6" destOrd="0" presId="urn:microsoft.com/office/officeart/2005/8/layout/hList9"/>
    <dgm:cxn modelId="{B637BF4E-0F6A-4B97-87E5-53AF11044666}" type="presParOf" srcId="{2D265BCA-9E86-451C-A9C3-548531B7EDA1}" destId="{72E33D85-E8D4-4F93-8619-A0A4227496D6}" srcOrd="0" destOrd="0" presId="urn:microsoft.com/office/officeart/2005/8/layout/hList9"/>
    <dgm:cxn modelId="{A9447198-DB4B-4F3D-A333-0F8242F8AF4C}" type="presParOf" srcId="{2D265BCA-9E86-451C-A9C3-548531B7EDA1}" destId="{F90662D9-9994-497A-8DE7-445CC04961CF}" srcOrd="1" destOrd="0" presId="urn:microsoft.com/office/officeart/2005/8/layout/hList9"/>
    <dgm:cxn modelId="{A25E809A-E0CC-4900-9BAE-DB670D7DF740}" type="presParOf" srcId="{F90662D9-9994-497A-8DE7-445CC04961CF}" destId="{F2629CC5-DA38-4701-B70B-D74FFA8914F5}" srcOrd="0" destOrd="0" presId="urn:microsoft.com/office/officeart/2005/8/layout/hList9"/>
    <dgm:cxn modelId="{14E5FFB7-0640-440B-B1E1-226C41EF57E2}" type="presParOf" srcId="{F90662D9-9994-497A-8DE7-445CC04961CF}" destId="{240A6E58-49F8-4030-AF54-F5F2542C6ED9}" srcOrd="1" destOrd="0" presId="urn:microsoft.com/office/officeart/2005/8/layout/hList9"/>
    <dgm:cxn modelId="{491B97AC-4A3C-48B5-AD96-A5EACAA29307}" type="presParOf" srcId="{2D265BCA-9E86-451C-A9C3-548531B7EDA1}" destId="{129924A8-7156-4D90-96E8-5E2640FAEAEA}" srcOrd="2" destOrd="0" presId="urn:microsoft.com/office/officeart/2005/8/layout/hList9"/>
    <dgm:cxn modelId="{C7BDF565-5801-4AF4-8376-24123AC50A2F}" type="presParOf" srcId="{129924A8-7156-4D90-96E8-5E2640FAEAEA}" destId="{3A40CEB9-5081-476D-83D4-00349A797DBF}" srcOrd="0" destOrd="0" presId="urn:microsoft.com/office/officeart/2005/8/layout/hList9"/>
    <dgm:cxn modelId="{D52A4BE7-7649-41F0-AB8B-063416BEC1D2}" type="presParOf" srcId="{129924A8-7156-4D90-96E8-5E2640FAEAEA}" destId="{AED4C827-5F21-45E6-B067-A44667AA6D38}" srcOrd="1" destOrd="0" presId="urn:microsoft.com/office/officeart/2005/8/layout/hList9"/>
    <dgm:cxn modelId="{7409C399-97F6-4E7B-9B20-72592A67B83E}" type="presParOf" srcId="{99EF77DF-01DF-48F3-BCD0-4932EB49F2C1}" destId="{95A73A03-D0BD-4D5A-80D8-AA86BF7759EF}" srcOrd="7" destOrd="0" presId="urn:microsoft.com/office/officeart/2005/8/layout/hList9"/>
    <dgm:cxn modelId="{EC0171DE-A9FA-4EC3-8B92-E2100CDE5837}" type="presParOf" srcId="{99EF77DF-01DF-48F3-BCD0-4932EB49F2C1}" destId="{6EC9C45A-90BA-4287-8811-9842C74A5461}" srcOrd="8" destOrd="0" presId="urn:microsoft.com/office/officeart/2005/8/layout/hList9"/>
    <dgm:cxn modelId="{FC9B27D4-A27A-4132-B679-4D88F440B18F}" type="presParOf" srcId="{99EF77DF-01DF-48F3-BCD0-4932EB49F2C1}" destId="{968A792F-336C-4485-B792-EB9E9A1DCF74}" srcOrd="9" destOrd="0" presId="urn:microsoft.com/office/officeart/2005/8/layout/hList9"/>
    <dgm:cxn modelId="{FD7D6567-4745-4A8F-A96A-D3CB03046CF7}" type="presParOf" srcId="{99EF77DF-01DF-48F3-BCD0-4932EB49F2C1}" destId="{DAF6E9DC-961E-4533-B57F-28AC9EE78281}" srcOrd="10" destOrd="0" presId="urn:microsoft.com/office/officeart/2005/8/layout/hList9"/>
    <dgm:cxn modelId="{66FFFAC0-BA98-4178-9EB2-FE91776BA88F}" type="presParOf" srcId="{99EF77DF-01DF-48F3-BCD0-4932EB49F2C1}" destId="{66170062-B2F8-4EC0-8DC0-B32EE556C72D}" srcOrd="11" destOrd="0" presId="urn:microsoft.com/office/officeart/2005/8/layout/hList9"/>
    <dgm:cxn modelId="{2C3B233A-C88A-4503-A6A6-9A22B47CDD55}" type="presParOf" srcId="{66170062-B2F8-4EC0-8DC0-B32EE556C72D}" destId="{610DE71F-844D-4DA4-9F5B-D1A4B8938E6A}" srcOrd="0" destOrd="0" presId="urn:microsoft.com/office/officeart/2005/8/layout/hList9"/>
    <dgm:cxn modelId="{94F18510-1EDC-4719-B4C5-E876FF41B189}" type="presParOf" srcId="{66170062-B2F8-4EC0-8DC0-B32EE556C72D}" destId="{0B7B0A35-5E10-4C22-92A2-FDD0FAA5AF75}" srcOrd="1" destOrd="0" presId="urn:microsoft.com/office/officeart/2005/8/layout/hList9"/>
    <dgm:cxn modelId="{360C799E-05C4-47F6-A60C-91D25ACFE55B}" type="presParOf" srcId="{0B7B0A35-5E10-4C22-92A2-FDD0FAA5AF75}" destId="{39BD77C9-7E31-4B76-8CCA-B0362BFA2C95}" srcOrd="0" destOrd="0" presId="urn:microsoft.com/office/officeart/2005/8/layout/hList9"/>
    <dgm:cxn modelId="{63A3C37D-5C1E-4B9A-A946-CEB166375D8A}" type="presParOf" srcId="{0B7B0A35-5E10-4C22-92A2-FDD0FAA5AF75}" destId="{8613260A-6A92-4EC1-9DC4-D2AF1B0F7C30}" srcOrd="1" destOrd="0" presId="urn:microsoft.com/office/officeart/2005/8/layout/hList9"/>
    <dgm:cxn modelId="{7C88F35F-5E49-4CF0-AAD6-4562E504F42F}" type="presParOf" srcId="{66170062-B2F8-4EC0-8DC0-B32EE556C72D}" destId="{2A14F964-A384-4635-BE06-335A03794541}" srcOrd="2" destOrd="0" presId="urn:microsoft.com/office/officeart/2005/8/layout/hList9"/>
    <dgm:cxn modelId="{9FC705E1-E001-42D4-BA1A-14830C2A8DCB}" type="presParOf" srcId="{2A14F964-A384-4635-BE06-335A03794541}" destId="{DA72C087-E6D3-4C07-884B-406AC113EA18}" srcOrd="0" destOrd="0" presId="urn:microsoft.com/office/officeart/2005/8/layout/hList9"/>
    <dgm:cxn modelId="{88BBCCF3-B6E4-4AA4-AA64-F3BCED045F75}" type="presParOf" srcId="{2A14F964-A384-4635-BE06-335A03794541}" destId="{8BBD1DEA-2586-4499-AEAF-2B48BC87ADDD}" srcOrd="1" destOrd="0" presId="urn:microsoft.com/office/officeart/2005/8/layout/hList9"/>
    <dgm:cxn modelId="{4B262902-F58F-4DD7-8B14-BF876EF7AE78}" type="presParOf" srcId="{66170062-B2F8-4EC0-8DC0-B32EE556C72D}" destId="{B457B0FD-DDFB-40CB-AD84-EF035A7F3253}" srcOrd="3" destOrd="0" presId="urn:microsoft.com/office/officeart/2005/8/layout/hList9"/>
    <dgm:cxn modelId="{59388789-B2B8-4DA4-82AD-4C70498859F6}" type="presParOf" srcId="{B457B0FD-DDFB-40CB-AD84-EF035A7F3253}" destId="{A13CB914-204C-4930-9675-2912A093771C}" srcOrd="0" destOrd="0" presId="urn:microsoft.com/office/officeart/2005/8/layout/hList9"/>
    <dgm:cxn modelId="{3A94A9D1-FA3A-47A7-9997-EE8D0C4D622E}" type="presParOf" srcId="{B457B0FD-DDFB-40CB-AD84-EF035A7F3253}" destId="{1800817F-8784-4E11-BB28-4F01FEAC8579}" srcOrd="1" destOrd="0" presId="urn:microsoft.com/office/officeart/2005/8/layout/hList9"/>
    <dgm:cxn modelId="{04D728FC-91E9-446C-A284-31E4E8750AAB}" type="presParOf" srcId="{99EF77DF-01DF-48F3-BCD0-4932EB49F2C1}" destId="{0F8122E3-9962-46FD-80F2-32F3B130221B}" srcOrd="12" destOrd="0" presId="urn:microsoft.com/office/officeart/2005/8/layout/hList9"/>
    <dgm:cxn modelId="{29B48EF6-1CEA-4082-A558-19DEB2C0DE10}" type="presParOf" srcId="{99EF77DF-01DF-48F3-BCD0-4932EB49F2C1}" destId="{4587391A-6193-4DE8-AC3E-1367552DD2EC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1056E0F1-8FD1-49E6-BEAC-5A8C413DF2A0}" type="doc">
      <dgm:prSet loTypeId="urn:microsoft.com/office/officeart/2005/8/layout/bProcess3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0DAE022D-5A6A-435F-8E22-344CD60EF5AE}">
      <dgm:prSet phldrT="[Texto]"/>
      <dgm:spPr/>
      <dgm:t>
        <a:bodyPr/>
        <a:lstStyle/>
        <a:p>
          <a:r>
            <a:rPr lang="es-EC" dirty="0" smtClean="0"/>
            <a:t>Certificados de captura</a:t>
          </a:r>
          <a:endParaRPr lang="es-EC" dirty="0"/>
        </a:p>
      </dgm:t>
    </dgm:pt>
    <dgm:pt modelId="{D3CB74F7-1CAF-4BF6-A1ED-CBFA18E3A8E4}" type="parTrans" cxnId="{C8DEC044-AAA7-4089-B299-84A2AB659681}">
      <dgm:prSet/>
      <dgm:spPr/>
      <dgm:t>
        <a:bodyPr/>
        <a:lstStyle/>
        <a:p>
          <a:endParaRPr lang="es-EC"/>
        </a:p>
      </dgm:t>
    </dgm:pt>
    <dgm:pt modelId="{2C079DD1-BF34-4D86-8D76-5411A7EAFD20}" type="sibTrans" cxnId="{C8DEC044-AAA7-4089-B299-84A2AB659681}">
      <dgm:prSet/>
      <dgm:spPr/>
      <dgm:t>
        <a:bodyPr/>
        <a:lstStyle/>
        <a:p>
          <a:endParaRPr lang="es-EC"/>
        </a:p>
      </dgm:t>
    </dgm:pt>
    <dgm:pt modelId="{A936BE93-B4EA-4B33-883E-1F1D039D0894}">
      <dgm:prSet phldrT="[Texto]"/>
      <dgm:spPr/>
      <dgm:t>
        <a:bodyPr/>
        <a:lstStyle/>
        <a:p>
          <a:r>
            <a:rPr lang="es-EC" dirty="0" smtClean="0"/>
            <a:t>Empaquetado y etiquetado</a:t>
          </a:r>
          <a:endParaRPr lang="es-EC" dirty="0"/>
        </a:p>
      </dgm:t>
    </dgm:pt>
    <dgm:pt modelId="{D8237CA0-F08B-4453-904C-E03D0AFEDAF3}" type="parTrans" cxnId="{C9BE0376-834F-416F-9470-691F984FF723}">
      <dgm:prSet/>
      <dgm:spPr/>
      <dgm:t>
        <a:bodyPr/>
        <a:lstStyle/>
        <a:p>
          <a:endParaRPr lang="es-EC"/>
        </a:p>
      </dgm:t>
    </dgm:pt>
    <dgm:pt modelId="{17160119-F2B8-4B50-809B-D5B5B9923E0C}" type="sibTrans" cxnId="{C9BE0376-834F-416F-9470-691F984FF723}">
      <dgm:prSet/>
      <dgm:spPr/>
      <dgm:t>
        <a:bodyPr/>
        <a:lstStyle/>
        <a:p>
          <a:endParaRPr lang="es-EC"/>
        </a:p>
      </dgm:t>
    </dgm:pt>
    <dgm:pt modelId="{8ED4129E-252C-4F77-81EF-61C6E7ADAB5D}">
      <dgm:prSet phldrT="[Texto]"/>
      <dgm:spPr/>
      <dgm:t>
        <a:bodyPr/>
        <a:lstStyle/>
        <a:p>
          <a:r>
            <a:rPr lang="es-EC" dirty="0" smtClean="0"/>
            <a:t>Elaboración de DAE</a:t>
          </a:r>
          <a:endParaRPr lang="es-EC" dirty="0"/>
        </a:p>
      </dgm:t>
    </dgm:pt>
    <dgm:pt modelId="{64CE45CE-ED6F-47C2-9401-B3E93199A0D0}" type="parTrans" cxnId="{DAA0CC7B-8476-4C49-A851-0B139D9B449C}">
      <dgm:prSet/>
      <dgm:spPr/>
      <dgm:t>
        <a:bodyPr/>
        <a:lstStyle/>
        <a:p>
          <a:endParaRPr lang="es-EC"/>
        </a:p>
      </dgm:t>
    </dgm:pt>
    <dgm:pt modelId="{4F55AA98-C4B0-4420-8CD3-0305A0B8B87E}" type="sibTrans" cxnId="{DAA0CC7B-8476-4C49-A851-0B139D9B449C}">
      <dgm:prSet/>
      <dgm:spPr/>
      <dgm:t>
        <a:bodyPr/>
        <a:lstStyle/>
        <a:p>
          <a:endParaRPr lang="es-EC"/>
        </a:p>
      </dgm:t>
    </dgm:pt>
    <dgm:pt modelId="{3695F72C-ABC2-4CFD-86AF-21A75692DF68}">
      <dgm:prSet phldrT="[Texto]"/>
      <dgm:spPr/>
      <dgm:t>
        <a:bodyPr/>
        <a:lstStyle/>
        <a:p>
          <a:r>
            <a:rPr lang="es-EC" dirty="0" smtClean="0"/>
            <a:t>Inspección aduanas</a:t>
          </a:r>
          <a:endParaRPr lang="es-EC" dirty="0"/>
        </a:p>
      </dgm:t>
    </dgm:pt>
    <dgm:pt modelId="{01606337-31B3-4C49-B752-9C42727E4DDB}" type="parTrans" cxnId="{4B231479-8516-492B-8410-0CB463110597}">
      <dgm:prSet/>
      <dgm:spPr/>
    </dgm:pt>
    <dgm:pt modelId="{A8BDE265-2B7A-461F-A8EF-B8C8E26009C0}" type="sibTrans" cxnId="{4B231479-8516-492B-8410-0CB463110597}">
      <dgm:prSet/>
      <dgm:spPr/>
    </dgm:pt>
    <dgm:pt modelId="{8E69E976-4689-451A-AE8A-195FFD3B4696}">
      <dgm:prSet phldrT="[Texto]"/>
      <dgm:spPr/>
      <dgm:t>
        <a:bodyPr/>
        <a:lstStyle/>
        <a:p>
          <a:r>
            <a:rPr lang="es-EC" dirty="0" smtClean="0"/>
            <a:t>Factura comercial </a:t>
          </a:r>
          <a:endParaRPr lang="es-EC" dirty="0"/>
        </a:p>
      </dgm:t>
    </dgm:pt>
    <dgm:pt modelId="{A7DB5915-AA36-45DC-A4A6-BD60D14CCE44}" type="parTrans" cxnId="{D3DD6409-8F50-4611-A135-9858DFF99479}">
      <dgm:prSet/>
      <dgm:spPr/>
    </dgm:pt>
    <dgm:pt modelId="{6749BE07-410E-45DD-8DF3-F1BC2B06497E}" type="sibTrans" cxnId="{D3DD6409-8F50-4611-A135-9858DFF99479}">
      <dgm:prSet/>
      <dgm:spPr/>
      <dgm:t>
        <a:bodyPr/>
        <a:lstStyle/>
        <a:p>
          <a:endParaRPr lang="es-EC"/>
        </a:p>
      </dgm:t>
    </dgm:pt>
    <dgm:pt modelId="{CBE1F75E-7904-4C31-8D57-020765A75D11}">
      <dgm:prSet phldrT="[Texto]"/>
      <dgm:spPr/>
      <dgm:t>
        <a:bodyPr/>
        <a:lstStyle/>
        <a:p>
          <a:r>
            <a:rPr lang="es-EC" dirty="0" smtClean="0"/>
            <a:t>Certificado de origen</a:t>
          </a:r>
          <a:endParaRPr lang="es-EC" dirty="0"/>
        </a:p>
      </dgm:t>
    </dgm:pt>
    <dgm:pt modelId="{CA0593D9-8832-4970-A670-B828572830EB}" type="parTrans" cxnId="{C5A8845E-7AB9-4B6A-9571-0EAEBBCE423E}">
      <dgm:prSet/>
      <dgm:spPr/>
    </dgm:pt>
    <dgm:pt modelId="{27F157AC-C541-45DA-A615-CD1AAD324C58}" type="sibTrans" cxnId="{C5A8845E-7AB9-4B6A-9571-0EAEBBCE423E}">
      <dgm:prSet/>
      <dgm:spPr/>
      <dgm:t>
        <a:bodyPr/>
        <a:lstStyle/>
        <a:p>
          <a:endParaRPr lang="es-EC"/>
        </a:p>
      </dgm:t>
    </dgm:pt>
    <dgm:pt modelId="{B03992D3-B29A-4FEA-B9F1-67FB1B172F7B}">
      <dgm:prSet phldrT="[Texto]"/>
      <dgm:spPr/>
      <dgm:t>
        <a:bodyPr/>
        <a:lstStyle/>
        <a:p>
          <a:r>
            <a:rPr lang="es-EC" dirty="0" smtClean="0"/>
            <a:t>Certificados fitosanitarios </a:t>
          </a:r>
          <a:endParaRPr lang="es-EC" dirty="0"/>
        </a:p>
      </dgm:t>
    </dgm:pt>
    <dgm:pt modelId="{72AA8A05-5158-4F44-A76E-87D7AA456C13}" type="parTrans" cxnId="{996A361B-6340-4DCE-B1BB-068D0B3DB454}">
      <dgm:prSet/>
      <dgm:spPr/>
    </dgm:pt>
    <dgm:pt modelId="{F4C1EA61-B15F-4032-AE07-33B37A90C6A7}" type="sibTrans" cxnId="{996A361B-6340-4DCE-B1BB-068D0B3DB454}">
      <dgm:prSet/>
      <dgm:spPr/>
      <dgm:t>
        <a:bodyPr/>
        <a:lstStyle/>
        <a:p>
          <a:endParaRPr lang="es-EC"/>
        </a:p>
      </dgm:t>
    </dgm:pt>
    <dgm:pt modelId="{708DE243-131D-4A01-BC02-165791B137C9}">
      <dgm:prSet phldrT="[Texto]"/>
      <dgm:spPr/>
      <dgm:t>
        <a:bodyPr/>
        <a:lstStyle/>
        <a:p>
          <a:r>
            <a:rPr lang="es-EC" dirty="0" smtClean="0"/>
            <a:t>Inspección antinarcóticos </a:t>
          </a:r>
          <a:endParaRPr lang="es-EC" dirty="0"/>
        </a:p>
      </dgm:t>
    </dgm:pt>
    <dgm:pt modelId="{D3BCA51F-9D72-4A04-B83A-F600269B8B7A}" type="parTrans" cxnId="{7CEDED91-D6BA-4DEC-BCF5-E311A2F68B92}">
      <dgm:prSet/>
      <dgm:spPr/>
    </dgm:pt>
    <dgm:pt modelId="{3483DD2F-94BA-4033-A592-C7129BAC01FE}" type="sibTrans" cxnId="{7CEDED91-D6BA-4DEC-BCF5-E311A2F68B92}">
      <dgm:prSet/>
      <dgm:spPr/>
      <dgm:t>
        <a:bodyPr/>
        <a:lstStyle/>
        <a:p>
          <a:endParaRPr lang="es-EC"/>
        </a:p>
      </dgm:t>
    </dgm:pt>
    <dgm:pt modelId="{BE28DF5D-56BE-41E0-B750-705306626F2E}">
      <dgm:prSet phldrT="[Texto]"/>
      <dgm:spPr/>
      <dgm:t>
        <a:bodyPr/>
        <a:lstStyle/>
        <a:p>
          <a:r>
            <a:rPr lang="es-EC" dirty="0" smtClean="0"/>
            <a:t>Autorización de exportación</a:t>
          </a:r>
          <a:endParaRPr lang="es-EC" dirty="0"/>
        </a:p>
      </dgm:t>
    </dgm:pt>
    <dgm:pt modelId="{B1AC84B1-1366-4A75-8E7C-B7BDB03D53C0}" type="parTrans" cxnId="{193BD47B-AB20-43B9-B2BF-BDA5330585D3}">
      <dgm:prSet/>
      <dgm:spPr/>
    </dgm:pt>
    <dgm:pt modelId="{7E2F9A2D-3E9C-4351-94BA-FC668A15BD66}" type="sibTrans" cxnId="{193BD47B-AB20-43B9-B2BF-BDA5330585D3}">
      <dgm:prSet/>
      <dgm:spPr/>
      <dgm:t>
        <a:bodyPr/>
        <a:lstStyle/>
        <a:p>
          <a:endParaRPr lang="es-EC"/>
        </a:p>
      </dgm:t>
    </dgm:pt>
    <dgm:pt modelId="{09CBD0D8-43B8-4CC0-88DD-80900247F4F5}">
      <dgm:prSet phldrT="[Texto]"/>
      <dgm:spPr/>
      <dgm:t>
        <a:bodyPr/>
        <a:lstStyle/>
        <a:p>
          <a:r>
            <a:rPr lang="es-EC" smtClean="0"/>
            <a:t>Certificado </a:t>
          </a:r>
          <a:r>
            <a:rPr lang="es-EC" dirty="0" smtClean="0"/>
            <a:t>sanitario</a:t>
          </a:r>
          <a:endParaRPr lang="es-EC" dirty="0"/>
        </a:p>
      </dgm:t>
    </dgm:pt>
    <dgm:pt modelId="{6A604AD5-F5CD-4F03-96BA-05EC9DE3DC1C}" type="parTrans" cxnId="{5052A7CD-C3AC-4333-9AB1-C8EF2517B579}">
      <dgm:prSet/>
      <dgm:spPr/>
    </dgm:pt>
    <dgm:pt modelId="{26233EF6-F150-4E63-BAAC-CEB726D721EB}" type="sibTrans" cxnId="{5052A7CD-C3AC-4333-9AB1-C8EF2517B579}">
      <dgm:prSet/>
      <dgm:spPr/>
      <dgm:t>
        <a:bodyPr/>
        <a:lstStyle/>
        <a:p>
          <a:endParaRPr lang="es-EC"/>
        </a:p>
      </dgm:t>
    </dgm:pt>
    <dgm:pt modelId="{140AA355-547C-4375-B6E8-7BD24BDF379B}">
      <dgm:prSet phldrT="[Texto]"/>
      <dgm:spPr/>
      <dgm:t>
        <a:bodyPr/>
        <a:lstStyle/>
        <a:p>
          <a:r>
            <a:rPr lang="es-EC" dirty="0" smtClean="0"/>
            <a:t>Documento de verificación </a:t>
          </a:r>
          <a:endParaRPr lang="es-EC" dirty="0"/>
        </a:p>
      </dgm:t>
    </dgm:pt>
    <dgm:pt modelId="{CFF1F4AA-8ADB-49F8-9EF3-B94AB44E376D}" type="parTrans" cxnId="{E65D8938-A884-407B-83CC-8AC9FB493B5F}">
      <dgm:prSet/>
      <dgm:spPr/>
    </dgm:pt>
    <dgm:pt modelId="{36F62119-890B-4D2D-98D0-41FD8C1AEABA}" type="sibTrans" cxnId="{E65D8938-A884-407B-83CC-8AC9FB493B5F}">
      <dgm:prSet/>
      <dgm:spPr/>
      <dgm:t>
        <a:bodyPr/>
        <a:lstStyle/>
        <a:p>
          <a:endParaRPr lang="es-EC"/>
        </a:p>
      </dgm:t>
    </dgm:pt>
    <dgm:pt modelId="{2D731D43-CB67-4347-8AAF-2680ADAAFA3C}">
      <dgm:prSet phldrT="[Texto]"/>
      <dgm:spPr/>
      <dgm:t>
        <a:bodyPr/>
        <a:lstStyle/>
        <a:p>
          <a:r>
            <a:rPr lang="es-EC" dirty="0" smtClean="0"/>
            <a:t>Certificado de calidad</a:t>
          </a:r>
          <a:endParaRPr lang="es-EC" dirty="0"/>
        </a:p>
      </dgm:t>
    </dgm:pt>
    <dgm:pt modelId="{8F7951B7-41C0-4184-9959-254247605818}" type="parTrans" cxnId="{113D0CFD-5D34-4EEF-92FA-4BC45E264953}">
      <dgm:prSet/>
      <dgm:spPr/>
    </dgm:pt>
    <dgm:pt modelId="{11DF6380-758F-4749-9DAA-87125D82074B}" type="sibTrans" cxnId="{113D0CFD-5D34-4EEF-92FA-4BC45E264953}">
      <dgm:prSet/>
      <dgm:spPr/>
      <dgm:t>
        <a:bodyPr/>
        <a:lstStyle/>
        <a:p>
          <a:endParaRPr lang="es-EC"/>
        </a:p>
      </dgm:t>
    </dgm:pt>
    <dgm:pt modelId="{0E1864A7-32F2-4EB6-A062-B336079C7248}">
      <dgm:prSet phldrT="[Texto]"/>
      <dgm:spPr/>
      <dgm:t>
        <a:bodyPr/>
        <a:lstStyle/>
        <a:p>
          <a:r>
            <a:rPr lang="es-EC" dirty="0" smtClean="0"/>
            <a:t>Control de residuos y medicamentos </a:t>
          </a:r>
          <a:endParaRPr lang="es-EC" dirty="0"/>
        </a:p>
      </dgm:t>
    </dgm:pt>
    <dgm:pt modelId="{4242A5C3-D8D0-4986-BFC2-3BDADBFC64A9}" type="parTrans" cxnId="{D5E7008F-25B1-4A30-9994-AF945083633F}">
      <dgm:prSet/>
      <dgm:spPr/>
    </dgm:pt>
    <dgm:pt modelId="{BEDB4D29-57CF-49CF-A64E-401A93B017A8}" type="sibTrans" cxnId="{D5E7008F-25B1-4A30-9994-AF945083633F}">
      <dgm:prSet/>
      <dgm:spPr/>
      <dgm:t>
        <a:bodyPr/>
        <a:lstStyle/>
        <a:p>
          <a:endParaRPr lang="es-EC"/>
        </a:p>
      </dgm:t>
    </dgm:pt>
    <dgm:pt modelId="{3E67D3F0-F2A0-4869-8E20-2AEA2370F12E}" type="pres">
      <dgm:prSet presAssocID="{1056E0F1-8FD1-49E6-BEAC-5A8C413DF2A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C58936D-0B23-42DB-8CD2-3C5D3536654C}" type="pres">
      <dgm:prSet presAssocID="{BE28DF5D-56BE-41E0-B750-705306626F2E}" presName="node" presStyleLbl="node1" presStyleIdx="0" presStyleCnt="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FE197FD-B0E9-40F7-AF00-427A749A8161}" type="pres">
      <dgm:prSet presAssocID="{7E2F9A2D-3E9C-4351-94BA-FC668A15BD66}" presName="sibTrans" presStyleLbl="sibTrans1D1" presStyleIdx="0" presStyleCnt="12"/>
      <dgm:spPr/>
      <dgm:t>
        <a:bodyPr/>
        <a:lstStyle/>
        <a:p>
          <a:endParaRPr lang="es-EC"/>
        </a:p>
      </dgm:t>
    </dgm:pt>
    <dgm:pt modelId="{98E61725-AA41-4EF3-A347-E733DBBE6D46}" type="pres">
      <dgm:prSet presAssocID="{7E2F9A2D-3E9C-4351-94BA-FC668A15BD66}" presName="connectorText" presStyleLbl="sibTrans1D1" presStyleIdx="0" presStyleCnt="12"/>
      <dgm:spPr/>
      <dgm:t>
        <a:bodyPr/>
        <a:lstStyle/>
        <a:p>
          <a:endParaRPr lang="es-EC"/>
        </a:p>
      </dgm:t>
    </dgm:pt>
    <dgm:pt modelId="{9303D896-EB5B-4AC3-B603-3C33977D98E5}" type="pres">
      <dgm:prSet presAssocID="{140AA355-547C-4375-B6E8-7BD24BDF379B}" presName="node" presStyleLbl="node1" presStyleIdx="1" presStyleCnt="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F462D9D-D957-4A96-A26D-141D93B1E3BD}" type="pres">
      <dgm:prSet presAssocID="{36F62119-890B-4D2D-98D0-41FD8C1AEABA}" presName="sibTrans" presStyleLbl="sibTrans1D1" presStyleIdx="1" presStyleCnt="12"/>
      <dgm:spPr/>
      <dgm:t>
        <a:bodyPr/>
        <a:lstStyle/>
        <a:p>
          <a:endParaRPr lang="es-EC"/>
        </a:p>
      </dgm:t>
    </dgm:pt>
    <dgm:pt modelId="{8D9CD992-FBCB-44F0-9C52-17C9AFCF2BC1}" type="pres">
      <dgm:prSet presAssocID="{36F62119-890B-4D2D-98D0-41FD8C1AEABA}" presName="connectorText" presStyleLbl="sibTrans1D1" presStyleIdx="1" presStyleCnt="12"/>
      <dgm:spPr/>
      <dgm:t>
        <a:bodyPr/>
        <a:lstStyle/>
        <a:p>
          <a:endParaRPr lang="es-EC"/>
        </a:p>
      </dgm:t>
    </dgm:pt>
    <dgm:pt modelId="{9762420F-D85E-4E1C-BEE6-248B5712A08F}" type="pres">
      <dgm:prSet presAssocID="{09CBD0D8-43B8-4CC0-88DD-80900247F4F5}" presName="node" presStyleLbl="node1" presStyleIdx="2" presStyleCnt="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D7A5738-F64A-4D61-802D-C09526A5F882}" type="pres">
      <dgm:prSet presAssocID="{26233EF6-F150-4E63-BAAC-CEB726D721EB}" presName="sibTrans" presStyleLbl="sibTrans1D1" presStyleIdx="2" presStyleCnt="12"/>
      <dgm:spPr/>
      <dgm:t>
        <a:bodyPr/>
        <a:lstStyle/>
        <a:p>
          <a:endParaRPr lang="es-EC"/>
        </a:p>
      </dgm:t>
    </dgm:pt>
    <dgm:pt modelId="{8DAFF71E-12E3-459E-89FD-A39BA4EEAF5A}" type="pres">
      <dgm:prSet presAssocID="{26233EF6-F150-4E63-BAAC-CEB726D721EB}" presName="connectorText" presStyleLbl="sibTrans1D1" presStyleIdx="2" presStyleCnt="12"/>
      <dgm:spPr/>
      <dgm:t>
        <a:bodyPr/>
        <a:lstStyle/>
        <a:p>
          <a:endParaRPr lang="es-EC"/>
        </a:p>
      </dgm:t>
    </dgm:pt>
    <dgm:pt modelId="{E2968E89-FEEC-47AA-9EE0-9AE15E052B1C}" type="pres">
      <dgm:prSet presAssocID="{0DAE022D-5A6A-435F-8E22-344CD60EF5AE}" presName="node" presStyleLbl="node1" presStyleIdx="3" presStyleCnt="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DDEDD69-561B-4849-BB90-03C4AFD11B92}" type="pres">
      <dgm:prSet presAssocID="{2C079DD1-BF34-4D86-8D76-5411A7EAFD20}" presName="sibTrans" presStyleLbl="sibTrans1D1" presStyleIdx="3" presStyleCnt="12"/>
      <dgm:spPr/>
      <dgm:t>
        <a:bodyPr/>
        <a:lstStyle/>
        <a:p>
          <a:endParaRPr lang="es-EC"/>
        </a:p>
      </dgm:t>
    </dgm:pt>
    <dgm:pt modelId="{2AFF342D-9A14-4345-B924-177214EA119A}" type="pres">
      <dgm:prSet presAssocID="{2C079DD1-BF34-4D86-8D76-5411A7EAFD20}" presName="connectorText" presStyleLbl="sibTrans1D1" presStyleIdx="3" presStyleCnt="12"/>
      <dgm:spPr/>
      <dgm:t>
        <a:bodyPr/>
        <a:lstStyle/>
        <a:p>
          <a:endParaRPr lang="es-EC"/>
        </a:p>
      </dgm:t>
    </dgm:pt>
    <dgm:pt modelId="{EA9BF337-5240-4EB0-B75D-5DDC7D385685}" type="pres">
      <dgm:prSet presAssocID="{2D731D43-CB67-4347-8AAF-2680ADAAFA3C}" presName="node" presStyleLbl="node1" presStyleIdx="4" presStyleCnt="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8866C1C-2321-40D9-BC57-92966DF1A205}" type="pres">
      <dgm:prSet presAssocID="{11DF6380-758F-4749-9DAA-87125D82074B}" presName="sibTrans" presStyleLbl="sibTrans1D1" presStyleIdx="4" presStyleCnt="12"/>
      <dgm:spPr/>
      <dgm:t>
        <a:bodyPr/>
        <a:lstStyle/>
        <a:p>
          <a:endParaRPr lang="es-EC"/>
        </a:p>
      </dgm:t>
    </dgm:pt>
    <dgm:pt modelId="{5E7018D1-3EFE-4E7B-8AD0-46B1510727F1}" type="pres">
      <dgm:prSet presAssocID="{11DF6380-758F-4749-9DAA-87125D82074B}" presName="connectorText" presStyleLbl="sibTrans1D1" presStyleIdx="4" presStyleCnt="12"/>
      <dgm:spPr/>
      <dgm:t>
        <a:bodyPr/>
        <a:lstStyle/>
        <a:p>
          <a:endParaRPr lang="es-EC"/>
        </a:p>
      </dgm:t>
    </dgm:pt>
    <dgm:pt modelId="{04519C67-E7D5-4D6E-BCC2-26B0DB9C8569}" type="pres">
      <dgm:prSet presAssocID="{0E1864A7-32F2-4EB6-A062-B336079C7248}" presName="node" presStyleLbl="node1" presStyleIdx="5" presStyleCnt="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16779A8-9D1F-4EEE-B2C5-1833414F3C16}" type="pres">
      <dgm:prSet presAssocID="{BEDB4D29-57CF-49CF-A64E-401A93B017A8}" presName="sibTrans" presStyleLbl="sibTrans1D1" presStyleIdx="5" presStyleCnt="12"/>
      <dgm:spPr/>
      <dgm:t>
        <a:bodyPr/>
        <a:lstStyle/>
        <a:p>
          <a:endParaRPr lang="es-EC"/>
        </a:p>
      </dgm:t>
    </dgm:pt>
    <dgm:pt modelId="{C7BA45B1-AF42-45E0-A05C-D7386DF6B4AB}" type="pres">
      <dgm:prSet presAssocID="{BEDB4D29-57CF-49CF-A64E-401A93B017A8}" presName="connectorText" presStyleLbl="sibTrans1D1" presStyleIdx="5" presStyleCnt="12"/>
      <dgm:spPr/>
      <dgm:t>
        <a:bodyPr/>
        <a:lstStyle/>
        <a:p>
          <a:endParaRPr lang="es-EC"/>
        </a:p>
      </dgm:t>
    </dgm:pt>
    <dgm:pt modelId="{3CD07784-423D-4AE4-957D-8ADD93469DEF}" type="pres">
      <dgm:prSet presAssocID="{A936BE93-B4EA-4B33-883E-1F1D039D0894}" presName="node" presStyleLbl="node1" presStyleIdx="6" presStyleCnt="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EAEBFC9-4278-4728-B10E-60BDFF6E0DD2}" type="pres">
      <dgm:prSet presAssocID="{17160119-F2B8-4B50-809B-D5B5B9923E0C}" presName="sibTrans" presStyleLbl="sibTrans1D1" presStyleIdx="6" presStyleCnt="12"/>
      <dgm:spPr/>
      <dgm:t>
        <a:bodyPr/>
        <a:lstStyle/>
        <a:p>
          <a:endParaRPr lang="es-EC"/>
        </a:p>
      </dgm:t>
    </dgm:pt>
    <dgm:pt modelId="{BA26C505-C1CC-4159-B333-E2ECE6A4492B}" type="pres">
      <dgm:prSet presAssocID="{17160119-F2B8-4B50-809B-D5B5B9923E0C}" presName="connectorText" presStyleLbl="sibTrans1D1" presStyleIdx="6" presStyleCnt="12"/>
      <dgm:spPr/>
      <dgm:t>
        <a:bodyPr/>
        <a:lstStyle/>
        <a:p>
          <a:endParaRPr lang="es-EC"/>
        </a:p>
      </dgm:t>
    </dgm:pt>
    <dgm:pt modelId="{9635FDA0-0027-446B-9A27-CB8873AABC00}" type="pres">
      <dgm:prSet presAssocID="{8E69E976-4689-451A-AE8A-195FFD3B4696}" presName="node" presStyleLbl="node1" presStyleIdx="7" presStyleCnt="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A3E2B96-E093-4E66-B1C1-A7502B39DEA6}" type="pres">
      <dgm:prSet presAssocID="{6749BE07-410E-45DD-8DF3-F1BC2B06497E}" presName="sibTrans" presStyleLbl="sibTrans1D1" presStyleIdx="7" presStyleCnt="12"/>
      <dgm:spPr/>
      <dgm:t>
        <a:bodyPr/>
        <a:lstStyle/>
        <a:p>
          <a:endParaRPr lang="es-EC"/>
        </a:p>
      </dgm:t>
    </dgm:pt>
    <dgm:pt modelId="{B251BDA5-D2AA-43E6-8CB5-32D411FAFFEB}" type="pres">
      <dgm:prSet presAssocID="{6749BE07-410E-45DD-8DF3-F1BC2B06497E}" presName="connectorText" presStyleLbl="sibTrans1D1" presStyleIdx="7" presStyleCnt="12"/>
      <dgm:spPr/>
      <dgm:t>
        <a:bodyPr/>
        <a:lstStyle/>
        <a:p>
          <a:endParaRPr lang="es-EC"/>
        </a:p>
      </dgm:t>
    </dgm:pt>
    <dgm:pt modelId="{6602379E-A716-45E0-A213-E564C793862A}" type="pres">
      <dgm:prSet presAssocID="{CBE1F75E-7904-4C31-8D57-020765A75D11}" presName="node" presStyleLbl="node1" presStyleIdx="8" presStyleCnt="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7BED757-1A06-4486-B89B-5E9D51166B3B}" type="pres">
      <dgm:prSet presAssocID="{27F157AC-C541-45DA-A615-CD1AAD324C58}" presName="sibTrans" presStyleLbl="sibTrans1D1" presStyleIdx="8" presStyleCnt="12"/>
      <dgm:spPr/>
      <dgm:t>
        <a:bodyPr/>
        <a:lstStyle/>
        <a:p>
          <a:endParaRPr lang="es-EC"/>
        </a:p>
      </dgm:t>
    </dgm:pt>
    <dgm:pt modelId="{7BB8E185-127A-4ACA-97B7-745858983439}" type="pres">
      <dgm:prSet presAssocID="{27F157AC-C541-45DA-A615-CD1AAD324C58}" presName="connectorText" presStyleLbl="sibTrans1D1" presStyleIdx="8" presStyleCnt="12"/>
      <dgm:spPr/>
      <dgm:t>
        <a:bodyPr/>
        <a:lstStyle/>
        <a:p>
          <a:endParaRPr lang="es-EC"/>
        </a:p>
      </dgm:t>
    </dgm:pt>
    <dgm:pt modelId="{4BD65A2D-EBEC-4D83-B356-BDE13F0AE6D3}" type="pres">
      <dgm:prSet presAssocID="{B03992D3-B29A-4FEA-B9F1-67FB1B172F7B}" presName="node" presStyleLbl="node1" presStyleIdx="9" presStyleCnt="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3D11AE4-62EF-494F-96B4-924E9B3277C3}" type="pres">
      <dgm:prSet presAssocID="{F4C1EA61-B15F-4032-AE07-33B37A90C6A7}" presName="sibTrans" presStyleLbl="sibTrans1D1" presStyleIdx="9" presStyleCnt="12"/>
      <dgm:spPr/>
      <dgm:t>
        <a:bodyPr/>
        <a:lstStyle/>
        <a:p>
          <a:endParaRPr lang="es-EC"/>
        </a:p>
      </dgm:t>
    </dgm:pt>
    <dgm:pt modelId="{1CDEA9B3-9CA4-4F50-9718-7C6F6E4DB4D8}" type="pres">
      <dgm:prSet presAssocID="{F4C1EA61-B15F-4032-AE07-33B37A90C6A7}" presName="connectorText" presStyleLbl="sibTrans1D1" presStyleIdx="9" presStyleCnt="12"/>
      <dgm:spPr/>
      <dgm:t>
        <a:bodyPr/>
        <a:lstStyle/>
        <a:p>
          <a:endParaRPr lang="es-EC"/>
        </a:p>
      </dgm:t>
    </dgm:pt>
    <dgm:pt modelId="{898B9193-EB7E-45A6-834D-87F298E9627C}" type="pres">
      <dgm:prSet presAssocID="{708DE243-131D-4A01-BC02-165791B137C9}" presName="node" presStyleLbl="node1" presStyleIdx="10" presStyleCnt="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5328E47-E4C1-4E3C-9996-0A65983634F9}" type="pres">
      <dgm:prSet presAssocID="{3483DD2F-94BA-4033-A592-C7129BAC01FE}" presName="sibTrans" presStyleLbl="sibTrans1D1" presStyleIdx="10" presStyleCnt="12"/>
      <dgm:spPr/>
      <dgm:t>
        <a:bodyPr/>
        <a:lstStyle/>
        <a:p>
          <a:endParaRPr lang="es-EC"/>
        </a:p>
      </dgm:t>
    </dgm:pt>
    <dgm:pt modelId="{B50C68F2-E77A-4012-ACF6-3DFCB9060B58}" type="pres">
      <dgm:prSet presAssocID="{3483DD2F-94BA-4033-A592-C7129BAC01FE}" presName="connectorText" presStyleLbl="sibTrans1D1" presStyleIdx="10" presStyleCnt="12"/>
      <dgm:spPr/>
      <dgm:t>
        <a:bodyPr/>
        <a:lstStyle/>
        <a:p>
          <a:endParaRPr lang="es-EC"/>
        </a:p>
      </dgm:t>
    </dgm:pt>
    <dgm:pt modelId="{D5AB598B-0140-4915-842C-6FA6CD54A548}" type="pres">
      <dgm:prSet presAssocID="{8ED4129E-252C-4F77-81EF-61C6E7ADAB5D}" presName="node" presStyleLbl="node1" presStyleIdx="11" presStyleCnt="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A9507DA-3D70-4D0B-A5DB-537991F779A6}" type="pres">
      <dgm:prSet presAssocID="{4F55AA98-C4B0-4420-8CD3-0305A0B8B87E}" presName="sibTrans" presStyleLbl="sibTrans1D1" presStyleIdx="11" presStyleCnt="12"/>
      <dgm:spPr/>
      <dgm:t>
        <a:bodyPr/>
        <a:lstStyle/>
        <a:p>
          <a:endParaRPr lang="es-EC"/>
        </a:p>
      </dgm:t>
    </dgm:pt>
    <dgm:pt modelId="{CC257C2D-E98B-4F15-BE3B-9C184393C1BB}" type="pres">
      <dgm:prSet presAssocID="{4F55AA98-C4B0-4420-8CD3-0305A0B8B87E}" presName="connectorText" presStyleLbl="sibTrans1D1" presStyleIdx="11" presStyleCnt="12"/>
      <dgm:spPr/>
      <dgm:t>
        <a:bodyPr/>
        <a:lstStyle/>
        <a:p>
          <a:endParaRPr lang="es-EC"/>
        </a:p>
      </dgm:t>
    </dgm:pt>
    <dgm:pt modelId="{099BDA47-4322-44EA-B90C-6EE491E5ABF0}" type="pres">
      <dgm:prSet presAssocID="{3695F72C-ABC2-4CFD-86AF-21A75692DF68}" presName="node" presStyleLbl="node1" presStyleIdx="12" presStyleCnt="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AF64C84-4FD5-4DC4-9C62-E8CCD92C2C1A}" type="presOf" srcId="{17160119-F2B8-4B50-809B-D5B5B9923E0C}" destId="{4EAEBFC9-4278-4728-B10E-60BDFF6E0DD2}" srcOrd="0" destOrd="0" presId="urn:microsoft.com/office/officeart/2005/8/layout/bProcess3"/>
    <dgm:cxn modelId="{D05F1B82-58EB-4475-9C12-DA0A65F1A6E3}" type="presOf" srcId="{3483DD2F-94BA-4033-A592-C7129BAC01FE}" destId="{B50C68F2-E77A-4012-ACF6-3DFCB9060B58}" srcOrd="1" destOrd="0" presId="urn:microsoft.com/office/officeart/2005/8/layout/bProcess3"/>
    <dgm:cxn modelId="{DAA0CC7B-8476-4C49-A851-0B139D9B449C}" srcId="{1056E0F1-8FD1-49E6-BEAC-5A8C413DF2A0}" destId="{8ED4129E-252C-4F77-81EF-61C6E7ADAB5D}" srcOrd="11" destOrd="0" parTransId="{64CE45CE-ED6F-47C2-9401-B3E93199A0D0}" sibTransId="{4F55AA98-C4B0-4420-8CD3-0305A0B8B87E}"/>
    <dgm:cxn modelId="{EBE97EA5-3819-4859-BA5C-2B49EAB681B3}" type="presOf" srcId="{0E1864A7-32F2-4EB6-A062-B336079C7248}" destId="{04519C67-E7D5-4D6E-BCC2-26B0DB9C8569}" srcOrd="0" destOrd="0" presId="urn:microsoft.com/office/officeart/2005/8/layout/bProcess3"/>
    <dgm:cxn modelId="{4246A24E-7DA6-4815-9071-726E4D9F950A}" type="presOf" srcId="{B03992D3-B29A-4FEA-B9F1-67FB1B172F7B}" destId="{4BD65A2D-EBEC-4D83-B356-BDE13F0AE6D3}" srcOrd="0" destOrd="0" presId="urn:microsoft.com/office/officeart/2005/8/layout/bProcess3"/>
    <dgm:cxn modelId="{7CEDED91-D6BA-4DEC-BCF5-E311A2F68B92}" srcId="{1056E0F1-8FD1-49E6-BEAC-5A8C413DF2A0}" destId="{708DE243-131D-4A01-BC02-165791B137C9}" srcOrd="10" destOrd="0" parTransId="{D3BCA51F-9D72-4A04-B83A-F600269B8B7A}" sibTransId="{3483DD2F-94BA-4033-A592-C7129BAC01FE}"/>
    <dgm:cxn modelId="{71870DA8-5DDC-4667-8BAF-764383566C79}" type="presOf" srcId="{6749BE07-410E-45DD-8DF3-F1BC2B06497E}" destId="{B251BDA5-D2AA-43E6-8CB5-32D411FAFFEB}" srcOrd="1" destOrd="0" presId="urn:microsoft.com/office/officeart/2005/8/layout/bProcess3"/>
    <dgm:cxn modelId="{48B0998E-ECEE-4BE3-A6DF-620EB5AF88BD}" type="presOf" srcId="{4F55AA98-C4B0-4420-8CD3-0305A0B8B87E}" destId="{CC257C2D-E98B-4F15-BE3B-9C184393C1BB}" srcOrd="1" destOrd="0" presId="urn:microsoft.com/office/officeart/2005/8/layout/bProcess3"/>
    <dgm:cxn modelId="{B317CF82-0122-4AB2-9571-F695073A4B72}" type="presOf" srcId="{140AA355-547C-4375-B6E8-7BD24BDF379B}" destId="{9303D896-EB5B-4AC3-B603-3C33977D98E5}" srcOrd="0" destOrd="0" presId="urn:microsoft.com/office/officeart/2005/8/layout/bProcess3"/>
    <dgm:cxn modelId="{113D0CFD-5D34-4EEF-92FA-4BC45E264953}" srcId="{1056E0F1-8FD1-49E6-BEAC-5A8C413DF2A0}" destId="{2D731D43-CB67-4347-8AAF-2680ADAAFA3C}" srcOrd="4" destOrd="0" parTransId="{8F7951B7-41C0-4184-9959-254247605818}" sibTransId="{11DF6380-758F-4749-9DAA-87125D82074B}"/>
    <dgm:cxn modelId="{E4DA23CF-A4B0-4974-8C55-4F222ED896D2}" type="presOf" srcId="{11DF6380-758F-4749-9DAA-87125D82074B}" destId="{58866C1C-2321-40D9-BC57-92966DF1A205}" srcOrd="0" destOrd="0" presId="urn:microsoft.com/office/officeart/2005/8/layout/bProcess3"/>
    <dgm:cxn modelId="{5052A7CD-C3AC-4333-9AB1-C8EF2517B579}" srcId="{1056E0F1-8FD1-49E6-BEAC-5A8C413DF2A0}" destId="{09CBD0D8-43B8-4CC0-88DD-80900247F4F5}" srcOrd="2" destOrd="0" parTransId="{6A604AD5-F5CD-4F03-96BA-05EC9DE3DC1C}" sibTransId="{26233EF6-F150-4E63-BAAC-CEB726D721EB}"/>
    <dgm:cxn modelId="{5D70894A-F0CE-47C0-8719-368EEA40956E}" type="presOf" srcId="{09CBD0D8-43B8-4CC0-88DD-80900247F4F5}" destId="{9762420F-D85E-4E1C-BEE6-248B5712A08F}" srcOrd="0" destOrd="0" presId="urn:microsoft.com/office/officeart/2005/8/layout/bProcess3"/>
    <dgm:cxn modelId="{C8DEC044-AAA7-4089-B299-84A2AB659681}" srcId="{1056E0F1-8FD1-49E6-BEAC-5A8C413DF2A0}" destId="{0DAE022D-5A6A-435F-8E22-344CD60EF5AE}" srcOrd="3" destOrd="0" parTransId="{D3CB74F7-1CAF-4BF6-A1ED-CBFA18E3A8E4}" sibTransId="{2C079DD1-BF34-4D86-8D76-5411A7EAFD20}"/>
    <dgm:cxn modelId="{E65D8938-A884-407B-83CC-8AC9FB493B5F}" srcId="{1056E0F1-8FD1-49E6-BEAC-5A8C413DF2A0}" destId="{140AA355-547C-4375-B6E8-7BD24BDF379B}" srcOrd="1" destOrd="0" parTransId="{CFF1F4AA-8ADB-49F8-9EF3-B94AB44E376D}" sibTransId="{36F62119-890B-4D2D-98D0-41FD8C1AEABA}"/>
    <dgm:cxn modelId="{7D0C5171-9131-4797-A7BD-6F1977592930}" type="presOf" srcId="{2C079DD1-BF34-4D86-8D76-5411A7EAFD20}" destId="{2AFF342D-9A14-4345-B924-177214EA119A}" srcOrd="1" destOrd="0" presId="urn:microsoft.com/office/officeart/2005/8/layout/bProcess3"/>
    <dgm:cxn modelId="{59D3B0B5-C3F2-492C-A4B7-36DA83314F01}" type="presOf" srcId="{F4C1EA61-B15F-4032-AE07-33B37A90C6A7}" destId="{C3D11AE4-62EF-494F-96B4-924E9B3277C3}" srcOrd="0" destOrd="0" presId="urn:microsoft.com/office/officeart/2005/8/layout/bProcess3"/>
    <dgm:cxn modelId="{996A361B-6340-4DCE-B1BB-068D0B3DB454}" srcId="{1056E0F1-8FD1-49E6-BEAC-5A8C413DF2A0}" destId="{B03992D3-B29A-4FEA-B9F1-67FB1B172F7B}" srcOrd="9" destOrd="0" parTransId="{72AA8A05-5158-4F44-A76E-87D7AA456C13}" sibTransId="{F4C1EA61-B15F-4032-AE07-33B37A90C6A7}"/>
    <dgm:cxn modelId="{CBCDD4D8-6C67-4D79-8B33-8A2F6DF1893A}" type="presOf" srcId="{36F62119-890B-4D2D-98D0-41FD8C1AEABA}" destId="{8D9CD992-FBCB-44F0-9C52-17C9AFCF2BC1}" srcOrd="1" destOrd="0" presId="urn:microsoft.com/office/officeart/2005/8/layout/bProcess3"/>
    <dgm:cxn modelId="{09DBE08D-059A-45A6-8A38-53A581DCECA5}" type="presOf" srcId="{BEDB4D29-57CF-49CF-A64E-401A93B017A8}" destId="{C7BA45B1-AF42-45E0-A05C-D7386DF6B4AB}" srcOrd="1" destOrd="0" presId="urn:microsoft.com/office/officeart/2005/8/layout/bProcess3"/>
    <dgm:cxn modelId="{DCFDA89E-66B5-4AD4-B635-0D5CB4074F06}" type="presOf" srcId="{2D731D43-CB67-4347-8AAF-2680ADAAFA3C}" destId="{EA9BF337-5240-4EB0-B75D-5DDC7D385685}" srcOrd="0" destOrd="0" presId="urn:microsoft.com/office/officeart/2005/8/layout/bProcess3"/>
    <dgm:cxn modelId="{0B850375-E691-4CB4-A4B3-DD85138E8CA7}" type="presOf" srcId="{1056E0F1-8FD1-49E6-BEAC-5A8C413DF2A0}" destId="{3E67D3F0-F2A0-4869-8E20-2AEA2370F12E}" srcOrd="0" destOrd="0" presId="urn:microsoft.com/office/officeart/2005/8/layout/bProcess3"/>
    <dgm:cxn modelId="{8A2BA31B-A94A-463F-B17B-BB42DAA3B518}" type="presOf" srcId="{8E69E976-4689-451A-AE8A-195FFD3B4696}" destId="{9635FDA0-0027-446B-9A27-CB8873AABC00}" srcOrd="0" destOrd="0" presId="urn:microsoft.com/office/officeart/2005/8/layout/bProcess3"/>
    <dgm:cxn modelId="{4B231479-8516-492B-8410-0CB463110597}" srcId="{1056E0F1-8FD1-49E6-BEAC-5A8C413DF2A0}" destId="{3695F72C-ABC2-4CFD-86AF-21A75692DF68}" srcOrd="12" destOrd="0" parTransId="{01606337-31B3-4C49-B752-9C42727E4DDB}" sibTransId="{A8BDE265-2B7A-461F-A8EF-B8C8E26009C0}"/>
    <dgm:cxn modelId="{138E51FD-B1A0-4BB9-920A-6A4632326E41}" type="presOf" srcId="{27F157AC-C541-45DA-A615-CD1AAD324C58}" destId="{7BB8E185-127A-4ACA-97B7-745858983439}" srcOrd="1" destOrd="0" presId="urn:microsoft.com/office/officeart/2005/8/layout/bProcess3"/>
    <dgm:cxn modelId="{5871E89E-0908-41DB-B4DE-B2848CE532EB}" type="presOf" srcId="{17160119-F2B8-4B50-809B-D5B5B9923E0C}" destId="{BA26C505-C1CC-4159-B333-E2ECE6A4492B}" srcOrd="1" destOrd="0" presId="urn:microsoft.com/office/officeart/2005/8/layout/bProcess3"/>
    <dgm:cxn modelId="{DF15DF66-2DBD-4EEC-B43D-BA07E67E0BEE}" type="presOf" srcId="{CBE1F75E-7904-4C31-8D57-020765A75D11}" destId="{6602379E-A716-45E0-A213-E564C793862A}" srcOrd="0" destOrd="0" presId="urn:microsoft.com/office/officeart/2005/8/layout/bProcess3"/>
    <dgm:cxn modelId="{0792A211-2681-41CE-88C6-FF91DD504752}" type="presOf" srcId="{7E2F9A2D-3E9C-4351-94BA-FC668A15BD66}" destId="{98E61725-AA41-4EF3-A347-E733DBBE6D46}" srcOrd="1" destOrd="0" presId="urn:microsoft.com/office/officeart/2005/8/layout/bProcess3"/>
    <dgm:cxn modelId="{8EB4B2A6-B3B4-4AA8-927D-73B7E92A2675}" type="presOf" srcId="{F4C1EA61-B15F-4032-AE07-33B37A90C6A7}" destId="{1CDEA9B3-9CA4-4F50-9718-7C6F6E4DB4D8}" srcOrd="1" destOrd="0" presId="urn:microsoft.com/office/officeart/2005/8/layout/bProcess3"/>
    <dgm:cxn modelId="{C95F4579-ED33-4177-8533-AEE00FEC2FFA}" type="presOf" srcId="{4F55AA98-C4B0-4420-8CD3-0305A0B8B87E}" destId="{5A9507DA-3D70-4D0B-A5DB-537991F779A6}" srcOrd="0" destOrd="0" presId="urn:microsoft.com/office/officeart/2005/8/layout/bProcess3"/>
    <dgm:cxn modelId="{30150ABA-9045-43E8-B685-0ADDFB4A2D40}" type="presOf" srcId="{BEDB4D29-57CF-49CF-A64E-401A93B017A8}" destId="{616779A8-9D1F-4EEE-B2C5-1833414F3C16}" srcOrd="0" destOrd="0" presId="urn:microsoft.com/office/officeart/2005/8/layout/bProcess3"/>
    <dgm:cxn modelId="{5964BE1C-0234-40B8-95D2-A0339C1DE2BF}" type="presOf" srcId="{27F157AC-C541-45DA-A615-CD1AAD324C58}" destId="{F7BED757-1A06-4486-B89B-5E9D51166B3B}" srcOrd="0" destOrd="0" presId="urn:microsoft.com/office/officeart/2005/8/layout/bProcess3"/>
    <dgm:cxn modelId="{C9BE0376-834F-416F-9470-691F984FF723}" srcId="{1056E0F1-8FD1-49E6-BEAC-5A8C413DF2A0}" destId="{A936BE93-B4EA-4B33-883E-1F1D039D0894}" srcOrd="6" destOrd="0" parTransId="{D8237CA0-F08B-4453-904C-E03D0AFEDAF3}" sibTransId="{17160119-F2B8-4B50-809B-D5B5B9923E0C}"/>
    <dgm:cxn modelId="{ACA33C84-4DA5-4A97-8C15-7FA84E4BCDC6}" type="presOf" srcId="{0DAE022D-5A6A-435F-8E22-344CD60EF5AE}" destId="{E2968E89-FEEC-47AA-9EE0-9AE15E052B1C}" srcOrd="0" destOrd="0" presId="urn:microsoft.com/office/officeart/2005/8/layout/bProcess3"/>
    <dgm:cxn modelId="{6FFA7FC0-08E3-4F0E-AB59-6B6C6BFA10EC}" type="presOf" srcId="{8ED4129E-252C-4F77-81EF-61C6E7ADAB5D}" destId="{D5AB598B-0140-4915-842C-6FA6CD54A548}" srcOrd="0" destOrd="0" presId="urn:microsoft.com/office/officeart/2005/8/layout/bProcess3"/>
    <dgm:cxn modelId="{C5A8845E-7AB9-4B6A-9571-0EAEBBCE423E}" srcId="{1056E0F1-8FD1-49E6-BEAC-5A8C413DF2A0}" destId="{CBE1F75E-7904-4C31-8D57-020765A75D11}" srcOrd="8" destOrd="0" parTransId="{CA0593D9-8832-4970-A670-B828572830EB}" sibTransId="{27F157AC-C541-45DA-A615-CD1AAD324C58}"/>
    <dgm:cxn modelId="{D3DD6409-8F50-4611-A135-9858DFF99479}" srcId="{1056E0F1-8FD1-49E6-BEAC-5A8C413DF2A0}" destId="{8E69E976-4689-451A-AE8A-195FFD3B4696}" srcOrd="7" destOrd="0" parTransId="{A7DB5915-AA36-45DC-A4A6-BD60D14CCE44}" sibTransId="{6749BE07-410E-45DD-8DF3-F1BC2B06497E}"/>
    <dgm:cxn modelId="{193BD47B-AB20-43B9-B2BF-BDA5330585D3}" srcId="{1056E0F1-8FD1-49E6-BEAC-5A8C413DF2A0}" destId="{BE28DF5D-56BE-41E0-B750-705306626F2E}" srcOrd="0" destOrd="0" parTransId="{B1AC84B1-1366-4A75-8E7C-B7BDB03D53C0}" sibTransId="{7E2F9A2D-3E9C-4351-94BA-FC668A15BD66}"/>
    <dgm:cxn modelId="{B4494F39-B00C-413B-84C0-C7F4147B1EED}" type="presOf" srcId="{26233EF6-F150-4E63-BAAC-CEB726D721EB}" destId="{3D7A5738-F64A-4D61-802D-C09526A5F882}" srcOrd="0" destOrd="0" presId="urn:microsoft.com/office/officeart/2005/8/layout/bProcess3"/>
    <dgm:cxn modelId="{91C17FD3-CCBA-49C2-8E7D-D50F12796059}" type="presOf" srcId="{708DE243-131D-4A01-BC02-165791B137C9}" destId="{898B9193-EB7E-45A6-834D-87F298E9627C}" srcOrd="0" destOrd="0" presId="urn:microsoft.com/office/officeart/2005/8/layout/bProcess3"/>
    <dgm:cxn modelId="{F14C8265-4581-4DF4-AB2F-7F3910B95A64}" type="presOf" srcId="{36F62119-890B-4D2D-98D0-41FD8C1AEABA}" destId="{4F462D9D-D957-4A96-A26D-141D93B1E3BD}" srcOrd="0" destOrd="0" presId="urn:microsoft.com/office/officeart/2005/8/layout/bProcess3"/>
    <dgm:cxn modelId="{D5E7008F-25B1-4A30-9994-AF945083633F}" srcId="{1056E0F1-8FD1-49E6-BEAC-5A8C413DF2A0}" destId="{0E1864A7-32F2-4EB6-A062-B336079C7248}" srcOrd="5" destOrd="0" parTransId="{4242A5C3-D8D0-4986-BFC2-3BDADBFC64A9}" sibTransId="{BEDB4D29-57CF-49CF-A64E-401A93B017A8}"/>
    <dgm:cxn modelId="{B59E8926-857D-449D-8507-ABF7F40B15F6}" type="presOf" srcId="{7E2F9A2D-3E9C-4351-94BA-FC668A15BD66}" destId="{4FE197FD-B0E9-40F7-AF00-427A749A8161}" srcOrd="0" destOrd="0" presId="urn:microsoft.com/office/officeart/2005/8/layout/bProcess3"/>
    <dgm:cxn modelId="{75D32F10-F9D9-4433-AD05-D713F7A40A70}" type="presOf" srcId="{A936BE93-B4EA-4B33-883E-1F1D039D0894}" destId="{3CD07784-423D-4AE4-957D-8ADD93469DEF}" srcOrd="0" destOrd="0" presId="urn:microsoft.com/office/officeart/2005/8/layout/bProcess3"/>
    <dgm:cxn modelId="{2E39B7F7-5C42-459F-B80B-87D75B1370E2}" type="presOf" srcId="{6749BE07-410E-45DD-8DF3-F1BC2B06497E}" destId="{1A3E2B96-E093-4E66-B1C1-A7502B39DEA6}" srcOrd="0" destOrd="0" presId="urn:microsoft.com/office/officeart/2005/8/layout/bProcess3"/>
    <dgm:cxn modelId="{440BC6DD-1697-4C06-A6D0-F76D7A6C1AF4}" type="presOf" srcId="{2C079DD1-BF34-4D86-8D76-5411A7EAFD20}" destId="{6DDEDD69-561B-4849-BB90-03C4AFD11B92}" srcOrd="0" destOrd="0" presId="urn:microsoft.com/office/officeart/2005/8/layout/bProcess3"/>
    <dgm:cxn modelId="{7E90723F-12E2-479A-A7F7-4E3EFD4442CC}" type="presOf" srcId="{26233EF6-F150-4E63-BAAC-CEB726D721EB}" destId="{8DAFF71E-12E3-459E-89FD-A39BA4EEAF5A}" srcOrd="1" destOrd="0" presId="urn:microsoft.com/office/officeart/2005/8/layout/bProcess3"/>
    <dgm:cxn modelId="{D7E926A0-6B03-4049-8E24-F9B08C19766D}" type="presOf" srcId="{3695F72C-ABC2-4CFD-86AF-21A75692DF68}" destId="{099BDA47-4322-44EA-B90C-6EE491E5ABF0}" srcOrd="0" destOrd="0" presId="urn:microsoft.com/office/officeart/2005/8/layout/bProcess3"/>
    <dgm:cxn modelId="{9BF16835-3AC8-4E2B-86B3-22ECF62ACA1A}" type="presOf" srcId="{11DF6380-758F-4749-9DAA-87125D82074B}" destId="{5E7018D1-3EFE-4E7B-8AD0-46B1510727F1}" srcOrd="1" destOrd="0" presId="urn:microsoft.com/office/officeart/2005/8/layout/bProcess3"/>
    <dgm:cxn modelId="{2E4874B2-30BD-4212-B0E5-03C58A37CBA1}" type="presOf" srcId="{3483DD2F-94BA-4033-A592-C7129BAC01FE}" destId="{15328E47-E4C1-4E3C-9996-0A65983634F9}" srcOrd="0" destOrd="0" presId="urn:microsoft.com/office/officeart/2005/8/layout/bProcess3"/>
    <dgm:cxn modelId="{F6C175E0-3BEA-48B1-AF1E-08E7B9966659}" type="presOf" srcId="{BE28DF5D-56BE-41E0-B750-705306626F2E}" destId="{AC58936D-0B23-42DB-8CD2-3C5D3536654C}" srcOrd="0" destOrd="0" presId="urn:microsoft.com/office/officeart/2005/8/layout/bProcess3"/>
    <dgm:cxn modelId="{E183CD99-481E-4943-A84B-FE6CB6A942DB}" type="presParOf" srcId="{3E67D3F0-F2A0-4869-8E20-2AEA2370F12E}" destId="{AC58936D-0B23-42DB-8CD2-3C5D3536654C}" srcOrd="0" destOrd="0" presId="urn:microsoft.com/office/officeart/2005/8/layout/bProcess3"/>
    <dgm:cxn modelId="{F8F2FB58-E2C0-48CF-B528-65DAC40F134D}" type="presParOf" srcId="{3E67D3F0-F2A0-4869-8E20-2AEA2370F12E}" destId="{4FE197FD-B0E9-40F7-AF00-427A749A8161}" srcOrd="1" destOrd="0" presId="urn:microsoft.com/office/officeart/2005/8/layout/bProcess3"/>
    <dgm:cxn modelId="{47A4072A-C068-4323-A675-C0D0608AB9A8}" type="presParOf" srcId="{4FE197FD-B0E9-40F7-AF00-427A749A8161}" destId="{98E61725-AA41-4EF3-A347-E733DBBE6D46}" srcOrd="0" destOrd="0" presId="urn:microsoft.com/office/officeart/2005/8/layout/bProcess3"/>
    <dgm:cxn modelId="{E4E129B1-1A4B-4FFB-BF6C-D03744DD5816}" type="presParOf" srcId="{3E67D3F0-F2A0-4869-8E20-2AEA2370F12E}" destId="{9303D896-EB5B-4AC3-B603-3C33977D98E5}" srcOrd="2" destOrd="0" presId="urn:microsoft.com/office/officeart/2005/8/layout/bProcess3"/>
    <dgm:cxn modelId="{A2CF16CA-87A0-489B-9598-DB8A7D095CC0}" type="presParOf" srcId="{3E67D3F0-F2A0-4869-8E20-2AEA2370F12E}" destId="{4F462D9D-D957-4A96-A26D-141D93B1E3BD}" srcOrd="3" destOrd="0" presId="urn:microsoft.com/office/officeart/2005/8/layout/bProcess3"/>
    <dgm:cxn modelId="{34659947-5B96-4C82-9A72-8C0A7311D40F}" type="presParOf" srcId="{4F462D9D-D957-4A96-A26D-141D93B1E3BD}" destId="{8D9CD992-FBCB-44F0-9C52-17C9AFCF2BC1}" srcOrd="0" destOrd="0" presId="urn:microsoft.com/office/officeart/2005/8/layout/bProcess3"/>
    <dgm:cxn modelId="{BF7B7566-6C2D-422F-AF8A-973A4A908C7D}" type="presParOf" srcId="{3E67D3F0-F2A0-4869-8E20-2AEA2370F12E}" destId="{9762420F-D85E-4E1C-BEE6-248B5712A08F}" srcOrd="4" destOrd="0" presId="urn:microsoft.com/office/officeart/2005/8/layout/bProcess3"/>
    <dgm:cxn modelId="{ABA2686F-10C7-4F34-9349-EA83A15D7AF8}" type="presParOf" srcId="{3E67D3F0-F2A0-4869-8E20-2AEA2370F12E}" destId="{3D7A5738-F64A-4D61-802D-C09526A5F882}" srcOrd="5" destOrd="0" presId="urn:microsoft.com/office/officeart/2005/8/layout/bProcess3"/>
    <dgm:cxn modelId="{94DE5DB8-7547-4501-BF59-3F6082D61204}" type="presParOf" srcId="{3D7A5738-F64A-4D61-802D-C09526A5F882}" destId="{8DAFF71E-12E3-459E-89FD-A39BA4EEAF5A}" srcOrd="0" destOrd="0" presId="urn:microsoft.com/office/officeart/2005/8/layout/bProcess3"/>
    <dgm:cxn modelId="{8AC191FC-3200-458B-900A-CABE036F28F8}" type="presParOf" srcId="{3E67D3F0-F2A0-4869-8E20-2AEA2370F12E}" destId="{E2968E89-FEEC-47AA-9EE0-9AE15E052B1C}" srcOrd="6" destOrd="0" presId="urn:microsoft.com/office/officeart/2005/8/layout/bProcess3"/>
    <dgm:cxn modelId="{FF9000F8-4DEF-4AE2-BD21-2F92AC31DB74}" type="presParOf" srcId="{3E67D3F0-F2A0-4869-8E20-2AEA2370F12E}" destId="{6DDEDD69-561B-4849-BB90-03C4AFD11B92}" srcOrd="7" destOrd="0" presId="urn:microsoft.com/office/officeart/2005/8/layout/bProcess3"/>
    <dgm:cxn modelId="{C238C60D-324F-480D-9E91-0966837A8B62}" type="presParOf" srcId="{6DDEDD69-561B-4849-BB90-03C4AFD11B92}" destId="{2AFF342D-9A14-4345-B924-177214EA119A}" srcOrd="0" destOrd="0" presId="urn:microsoft.com/office/officeart/2005/8/layout/bProcess3"/>
    <dgm:cxn modelId="{75405022-F414-4112-B487-FB49193BF85E}" type="presParOf" srcId="{3E67D3F0-F2A0-4869-8E20-2AEA2370F12E}" destId="{EA9BF337-5240-4EB0-B75D-5DDC7D385685}" srcOrd="8" destOrd="0" presId="urn:microsoft.com/office/officeart/2005/8/layout/bProcess3"/>
    <dgm:cxn modelId="{28420F58-F0C6-4465-B8D8-15B382EE57B2}" type="presParOf" srcId="{3E67D3F0-F2A0-4869-8E20-2AEA2370F12E}" destId="{58866C1C-2321-40D9-BC57-92966DF1A205}" srcOrd="9" destOrd="0" presId="urn:microsoft.com/office/officeart/2005/8/layout/bProcess3"/>
    <dgm:cxn modelId="{D6D9BF09-B6DC-41F0-AF65-F5D68AB128AB}" type="presParOf" srcId="{58866C1C-2321-40D9-BC57-92966DF1A205}" destId="{5E7018D1-3EFE-4E7B-8AD0-46B1510727F1}" srcOrd="0" destOrd="0" presId="urn:microsoft.com/office/officeart/2005/8/layout/bProcess3"/>
    <dgm:cxn modelId="{C7757732-EDCF-42E7-B76C-3D0DED1C5652}" type="presParOf" srcId="{3E67D3F0-F2A0-4869-8E20-2AEA2370F12E}" destId="{04519C67-E7D5-4D6E-BCC2-26B0DB9C8569}" srcOrd="10" destOrd="0" presId="urn:microsoft.com/office/officeart/2005/8/layout/bProcess3"/>
    <dgm:cxn modelId="{E4D5254F-54B9-498A-B015-230C7104EBB4}" type="presParOf" srcId="{3E67D3F0-F2A0-4869-8E20-2AEA2370F12E}" destId="{616779A8-9D1F-4EEE-B2C5-1833414F3C16}" srcOrd="11" destOrd="0" presId="urn:microsoft.com/office/officeart/2005/8/layout/bProcess3"/>
    <dgm:cxn modelId="{497892EF-9EB4-4C93-A5F9-514FAAA93FC4}" type="presParOf" srcId="{616779A8-9D1F-4EEE-B2C5-1833414F3C16}" destId="{C7BA45B1-AF42-45E0-A05C-D7386DF6B4AB}" srcOrd="0" destOrd="0" presId="urn:microsoft.com/office/officeart/2005/8/layout/bProcess3"/>
    <dgm:cxn modelId="{69F85DB2-84C8-433D-95CF-6F4A2E025E24}" type="presParOf" srcId="{3E67D3F0-F2A0-4869-8E20-2AEA2370F12E}" destId="{3CD07784-423D-4AE4-957D-8ADD93469DEF}" srcOrd="12" destOrd="0" presId="urn:microsoft.com/office/officeart/2005/8/layout/bProcess3"/>
    <dgm:cxn modelId="{41676514-6296-462F-98C8-FA0F6B9801D1}" type="presParOf" srcId="{3E67D3F0-F2A0-4869-8E20-2AEA2370F12E}" destId="{4EAEBFC9-4278-4728-B10E-60BDFF6E0DD2}" srcOrd="13" destOrd="0" presId="urn:microsoft.com/office/officeart/2005/8/layout/bProcess3"/>
    <dgm:cxn modelId="{217CA6F6-FAE2-4B2B-A4BE-D544542199C9}" type="presParOf" srcId="{4EAEBFC9-4278-4728-B10E-60BDFF6E0DD2}" destId="{BA26C505-C1CC-4159-B333-E2ECE6A4492B}" srcOrd="0" destOrd="0" presId="urn:microsoft.com/office/officeart/2005/8/layout/bProcess3"/>
    <dgm:cxn modelId="{BEE609E0-9AEE-4A4E-8E32-B875C8DC4963}" type="presParOf" srcId="{3E67D3F0-F2A0-4869-8E20-2AEA2370F12E}" destId="{9635FDA0-0027-446B-9A27-CB8873AABC00}" srcOrd="14" destOrd="0" presId="urn:microsoft.com/office/officeart/2005/8/layout/bProcess3"/>
    <dgm:cxn modelId="{FA19BA08-9A43-4E42-8811-071E7C7C972F}" type="presParOf" srcId="{3E67D3F0-F2A0-4869-8E20-2AEA2370F12E}" destId="{1A3E2B96-E093-4E66-B1C1-A7502B39DEA6}" srcOrd="15" destOrd="0" presId="urn:microsoft.com/office/officeart/2005/8/layout/bProcess3"/>
    <dgm:cxn modelId="{1B65EF8A-18AF-4A2A-9026-0C004FB94C4F}" type="presParOf" srcId="{1A3E2B96-E093-4E66-B1C1-A7502B39DEA6}" destId="{B251BDA5-D2AA-43E6-8CB5-32D411FAFFEB}" srcOrd="0" destOrd="0" presId="urn:microsoft.com/office/officeart/2005/8/layout/bProcess3"/>
    <dgm:cxn modelId="{C8F2E9FE-BB46-4FB7-A498-6A8AE9E801EE}" type="presParOf" srcId="{3E67D3F0-F2A0-4869-8E20-2AEA2370F12E}" destId="{6602379E-A716-45E0-A213-E564C793862A}" srcOrd="16" destOrd="0" presId="urn:microsoft.com/office/officeart/2005/8/layout/bProcess3"/>
    <dgm:cxn modelId="{3A8C19C8-33C6-41E0-ADD7-0063B9C857DA}" type="presParOf" srcId="{3E67D3F0-F2A0-4869-8E20-2AEA2370F12E}" destId="{F7BED757-1A06-4486-B89B-5E9D51166B3B}" srcOrd="17" destOrd="0" presId="urn:microsoft.com/office/officeart/2005/8/layout/bProcess3"/>
    <dgm:cxn modelId="{848EAC0E-627C-40C7-9852-8497E312DA7F}" type="presParOf" srcId="{F7BED757-1A06-4486-B89B-5E9D51166B3B}" destId="{7BB8E185-127A-4ACA-97B7-745858983439}" srcOrd="0" destOrd="0" presId="urn:microsoft.com/office/officeart/2005/8/layout/bProcess3"/>
    <dgm:cxn modelId="{5B461558-5D87-40B6-8E04-10C0615CC9A1}" type="presParOf" srcId="{3E67D3F0-F2A0-4869-8E20-2AEA2370F12E}" destId="{4BD65A2D-EBEC-4D83-B356-BDE13F0AE6D3}" srcOrd="18" destOrd="0" presId="urn:microsoft.com/office/officeart/2005/8/layout/bProcess3"/>
    <dgm:cxn modelId="{37FEB7DD-062E-4F94-B03D-6896562870D7}" type="presParOf" srcId="{3E67D3F0-F2A0-4869-8E20-2AEA2370F12E}" destId="{C3D11AE4-62EF-494F-96B4-924E9B3277C3}" srcOrd="19" destOrd="0" presId="urn:microsoft.com/office/officeart/2005/8/layout/bProcess3"/>
    <dgm:cxn modelId="{06E8B7E4-3A0C-4798-8969-7AA54D36528D}" type="presParOf" srcId="{C3D11AE4-62EF-494F-96B4-924E9B3277C3}" destId="{1CDEA9B3-9CA4-4F50-9718-7C6F6E4DB4D8}" srcOrd="0" destOrd="0" presId="urn:microsoft.com/office/officeart/2005/8/layout/bProcess3"/>
    <dgm:cxn modelId="{9FECC1B9-D7BE-43C1-9BEA-9E1C951F48ED}" type="presParOf" srcId="{3E67D3F0-F2A0-4869-8E20-2AEA2370F12E}" destId="{898B9193-EB7E-45A6-834D-87F298E9627C}" srcOrd="20" destOrd="0" presId="urn:microsoft.com/office/officeart/2005/8/layout/bProcess3"/>
    <dgm:cxn modelId="{9B3BC99A-6B88-4E36-A42F-A6AB8539EEAC}" type="presParOf" srcId="{3E67D3F0-F2A0-4869-8E20-2AEA2370F12E}" destId="{15328E47-E4C1-4E3C-9996-0A65983634F9}" srcOrd="21" destOrd="0" presId="urn:microsoft.com/office/officeart/2005/8/layout/bProcess3"/>
    <dgm:cxn modelId="{D834E992-4436-49EC-9730-535A122BDE4D}" type="presParOf" srcId="{15328E47-E4C1-4E3C-9996-0A65983634F9}" destId="{B50C68F2-E77A-4012-ACF6-3DFCB9060B58}" srcOrd="0" destOrd="0" presId="urn:microsoft.com/office/officeart/2005/8/layout/bProcess3"/>
    <dgm:cxn modelId="{14125306-3A0D-423D-909B-CDEC293D7D19}" type="presParOf" srcId="{3E67D3F0-F2A0-4869-8E20-2AEA2370F12E}" destId="{D5AB598B-0140-4915-842C-6FA6CD54A548}" srcOrd="22" destOrd="0" presId="urn:microsoft.com/office/officeart/2005/8/layout/bProcess3"/>
    <dgm:cxn modelId="{26561849-4216-415C-9A55-60AF0DAD4983}" type="presParOf" srcId="{3E67D3F0-F2A0-4869-8E20-2AEA2370F12E}" destId="{5A9507DA-3D70-4D0B-A5DB-537991F779A6}" srcOrd="23" destOrd="0" presId="urn:microsoft.com/office/officeart/2005/8/layout/bProcess3"/>
    <dgm:cxn modelId="{5F122E4F-CBF7-43CA-B57F-C8416B0852AA}" type="presParOf" srcId="{5A9507DA-3D70-4D0B-A5DB-537991F779A6}" destId="{CC257C2D-E98B-4F15-BE3B-9C184393C1BB}" srcOrd="0" destOrd="0" presId="urn:microsoft.com/office/officeart/2005/8/layout/bProcess3"/>
    <dgm:cxn modelId="{55EACBA1-EAE0-4876-B5C9-C814CB9F5968}" type="presParOf" srcId="{3E67D3F0-F2A0-4869-8E20-2AEA2370F12E}" destId="{099BDA47-4322-44EA-B90C-6EE491E5ABF0}" srcOrd="24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663155FD-67D5-435E-BED3-47DEEF435DA8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166E9B8D-ABE1-4C69-968B-A9FAE38CB50F}">
      <dgm:prSet phldrT="[Texto]"/>
      <dgm:spPr/>
      <dgm:t>
        <a:bodyPr/>
        <a:lstStyle/>
        <a:p>
          <a:r>
            <a:rPr lang="es-EC" dirty="0" smtClean="0"/>
            <a:t>Ferias internacionales</a:t>
          </a:r>
          <a:endParaRPr lang="es-EC" dirty="0"/>
        </a:p>
      </dgm:t>
    </dgm:pt>
    <dgm:pt modelId="{B33D011B-DB34-4278-A15A-658901B6829C}" type="parTrans" cxnId="{80F20F9B-1C86-45C4-8D08-6D79F25744FF}">
      <dgm:prSet/>
      <dgm:spPr/>
      <dgm:t>
        <a:bodyPr/>
        <a:lstStyle/>
        <a:p>
          <a:endParaRPr lang="es-EC"/>
        </a:p>
      </dgm:t>
    </dgm:pt>
    <dgm:pt modelId="{71F35691-B35D-435B-AA5E-1C39F02847A5}" type="sibTrans" cxnId="{80F20F9B-1C86-45C4-8D08-6D79F25744FF}">
      <dgm:prSet/>
      <dgm:spPr/>
      <dgm:t>
        <a:bodyPr/>
        <a:lstStyle/>
        <a:p>
          <a:endParaRPr lang="es-EC"/>
        </a:p>
      </dgm:t>
    </dgm:pt>
    <dgm:pt modelId="{0A651F39-8213-4AE5-8C1B-24A278DAA802}">
      <dgm:prSet phldrT="[Texto]"/>
      <dgm:spPr/>
      <dgm:t>
        <a:bodyPr/>
        <a:lstStyle/>
        <a:p>
          <a:r>
            <a:rPr lang="es-EC" dirty="0" smtClean="0"/>
            <a:t>Información especifica y completa</a:t>
          </a:r>
          <a:endParaRPr lang="es-EC" dirty="0"/>
        </a:p>
      </dgm:t>
    </dgm:pt>
    <dgm:pt modelId="{4F6869B7-89CD-497E-892B-49817CF788CE}" type="parTrans" cxnId="{A08CF7F0-E9E1-4F0C-8E75-E4BBF7F53FC0}">
      <dgm:prSet/>
      <dgm:spPr/>
      <dgm:t>
        <a:bodyPr/>
        <a:lstStyle/>
        <a:p>
          <a:endParaRPr lang="es-EC"/>
        </a:p>
      </dgm:t>
    </dgm:pt>
    <dgm:pt modelId="{A0942C6B-D875-4D1E-90EC-937CB2CAA6DF}" type="sibTrans" cxnId="{A08CF7F0-E9E1-4F0C-8E75-E4BBF7F53FC0}">
      <dgm:prSet/>
      <dgm:spPr/>
      <dgm:t>
        <a:bodyPr/>
        <a:lstStyle/>
        <a:p>
          <a:endParaRPr lang="es-EC"/>
        </a:p>
      </dgm:t>
    </dgm:pt>
    <dgm:pt modelId="{D97AF681-924E-413F-8A79-33074B66C5B2}">
      <dgm:prSet phldrT="[Texto]"/>
      <dgm:spPr/>
      <dgm:t>
        <a:bodyPr/>
        <a:lstStyle/>
        <a:p>
          <a:r>
            <a:rPr lang="es-EC" dirty="0" smtClean="0"/>
            <a:t>Simplificación de procesos</a:t>
          </a:r>
          <a:endParaRPr lang="es-EC" dirty="0"/>
        </a:p>
      </dgm:t>
    </dgm:pt>
    <dgm:pt modelId="{63B57B63-48F8-4B52-AC3A-D54DC6D0D37E}" type="parTrans" cxnId="{7C51FC79-E8F7-4A60-BD12-9865CBAD36CD}">
      <dgm:prSet/>
      <dgm:spPr/>
      <dgm:t>
        <a:bodyPr/>
        <a:lstStyle/>
        <a:p>
          <a:endParaRPr lang="es-EC"/>
        </a:p>
      </dgm:t>
    </dgm:pt>
    <dgm:pt modelId="{16BF3A39-8432-4C25-978B-A9174D395526}" type="sibTrans" cxnId="{7C51FC79-E8F7-4A60-BD12-9865CBAD36CD}">
      <dgm:prSet/>
      <dgm:spPr/>
      <dgm:t>
        <a:bodyPr/>
        <a:lstStyle/>
        <a:p>
          <a:endParaRPr lang="es-EC"/>
        </a:p>
      </dgm:t>
    </dgm:pt>
    <dgm:pt modelId="{EFBE5ED3-2B4B-44A6-BEA2-31B0936CF12D}">
      <dgm:prSet phldrT="[Texto]"/>
      <dgm:spPr/>
      <dgm:t>
        <a:bodyPr/>
        <a:lstStyle/>
        <a:p>
          <a:r>
            <a:rPr lang="es-EC" dirty="0" smtClean="0"/>
            <a:t>Conocimientos de nuevos mercados</a:t>
          </a:r>
          <a:endParaRPr lang="es-EC" dirty="0"/>
        </a:p>
      </dgm:t>
    </dgm:pt>
    <dgm:pt modelId="{1636CDF6-31BF-4FD0-9563-57FA67EEC659}" type="parTrans" cxnId="{09FDFB41-06BE-43DF-9FB8-3F2B91AF9722}">
      <dgm:prSet/>
      <dgm:spPr/>
      <dgm:t>
        <a:bodyPr/>
        <a:lstStyle/>
        <a:p>
          <a:endParaRPr lang="es-EC"/>
        </a:p>
      </dgm:t>
    </dgm:pt>
    <dgm:pt modelId="{92CF3AD0-6F24-464D-A42E-5332E347DA57}" type="sibTrans" cxnId="{09FDFB41-06BE-43DF-9FB8-3F2B91AF9722}">
      <dgm:prSet/>
      <dgm:spPr/>
      <dgm:t>
        <a:bodyPr/>
        <a:lstStyle/>
        <a:p>
          <a:endParaRPr lang="es-EC"/>
        </a:p>
      </dgm:t>
    </dgm:pt>
    <dgm:pt modelId="{FAC86681-12CA-4131-88B8-8BA4872F73D5}">
      <dgm:prSet phldrT="[Texto]"/>
      <dgm:spPr/>
      <dgm:t>
        <a:bodyPr/>
        <a:lstStyle/>
        <a:p>
          <a:r>
            <a:rPr lang="es-EC" dirty="0" smtClean="0"/>
            <a:t>Ayudas económicas</a:t>
          </a:r>
          <a:endParaRPr lang="es-EC" dirty="0"/>
        </a:p>
      </dgm:t>
    </dgm:pt>
    <dgm:pt modelId="{3F6AF201-F89F-400A-9F60-4DDDF1A89956}" type="parTrans" cxnId="{A055D579-384B-4593-ADB5-0CF3FADB22B5}">
      <dgm:prSet/>
      <dgm:spPr/>
      <dgm:t>
        <a:bodyPr/>
        <a:lstStyle/>
        <a:p>
          <a:endParaRPr lang="es-EC"/>
        </a:p>
      </dgm:t>
    </dgm:pt>
    <dgm:pt modelId="{1EA6021F-91BA-43F1-8EB1-52DAEA5DBC9F}" type="sibTrans" cxnId="{A055D579-384B-4593-ADB5-0CF3FADB22B5}">
      <dgm:prSet/>
      <dgm:spPr/>
      <dgm:t>
        <a:bodyPr/>
        <a:lstStyle/>
        <a:p>
          <a:endParaRPr lang="es-EC"/>
        </a:p>
      </dgm:t>
    </dgm:pt>
    <dgm:pt modelId="{512E2891-5A1A-4614-9AE3-ACD57E9A9524}">
      <dgm:prSet phldrT="[Texto]"/>
      <dgm:spPr/>
      <dgm:t>
        <a:bodyPr/>
        <a:lstStyle/>
        <a:p>
          <a:r>
            <a:rPr lang="es-EC" dirty="0" smtClean="0"/>
            <a:t>Participación activo del gobierno</a:t>
          </a:r>
          <a:endParaRPr lang="es-EC" dirty="0"/>
        </a:p>
      </dgm:t>
    </dgm:pt>
    <dgm:pt modelId="{C7722969-ED25-4FC9-A8E6-43E69D5C28A3}" type="parTrans" cxnId="{427F2729-FD60-4888-9109-D6A771BCFF4F}">
      <dgm:prSet/>
      <dgm:spPr/>
      <dgm:t>
        <a:bodyPr/>
        <a:lstStyle/>
        <a:p>
          <a:endParaRPr lang="es-EC"/>
        </a:p>
      </dgm:t>
    </dgm:pt>
    <dgm:pt modelId="{514180A2-A1AA-4D44-89CC-38120483F534}" type="sibTrans" cxnId="{427F2729-FD60-4888-9109-D6A771BCFF4F}">
      <dgm:prSet/>
      <dgm:spPr/>
      <dgm:t>
        <a:bodyPr/>
        <a:lstStyle/>
        <a:p>
          <a:endParaRPr lang="es-EC"/>
        </a:p>
      </dgm:t>
    </dgm:pt>
    <dgm:pt modelId="{804301EB-20D4-4F77-843F-3BA66AA659EE}">
      <dgm:prSet phldrT="[Texto]"/>
      <dgm:spPr/>
      <dgm:t>
        <a:bodyPr/>
        <a:lstStyle/>
        <a:p>
          <a:r>
            <a:rPr lang="es-EC" dirty="0" smtClean="0"/>
            <a:t>Inversión extranjera e innovación</a:t>
          </a:r>
          <a:endParaRPr lang="es-EC" dirty="0"/>
        </a:p>
      </dgm:t>
    </dgm:pt>
    <dgm:pt modelId="{7D1FA601-DB3F-4679-856B-F70E7AE6F319}" type="parTrans" cxnId="{575B1C55-550E-4A6A-B666-03EC88C7EE7A}">
      <dgm:prSet/>
      <dgm:spPr/>
      <dgm:t>
        <a:bodyPr/>
        <a:lstStyle/>
        <a:p>
          <a:endParaRPr lang="es-EC"/>
        </a:p>
      </dgm:t>
    </dgm:pt>
    <dgm:pt modelId="{94C6E2F2-4869-4D70-A240-716C89F2E0E5}" type="sibTrans" cxnId="{575B1C55-550E-4A6A-B666-03EC88C7EE7A}">
      <dgm:prSet/>
      <dgm:spPr/>
      <dgm:t>
        <a:bodyPr/>
        <a:lstStyle/>
        <a:p>
          <a:endParaRPr lang="es-EC"/>
        </a:p>
      </dgm:t>
    </dgm:pt>
    <dgm:pt modelId="{CFE3589C-CD1A-4B11-A77D-37FD242220DC}">
      <dgm:prSet phldrT="[Texto]"/>
      <dgm:spPr/>
      <dgm:t>
        <a:bodyPr/>
        <a:lstStyle/>
        <a:p>
          <a:endParaRPr lang="es-EC" dirty="0"/>
        </a:p>
      </dgm:t>
    </dgm:pt>
    <dgm:pt modelId="{685FC875-439C-4B6A-A849-3F45BC040461}" type="parTrans" cxnId="{213604AD-D0D7-4F73-9FB4-E0D149B774D2}">
      <dgm:prSet/>
      <dgm:spPr/>
    </dgm:pt>
    <dgm:pt modelId="{D060E1D6-2A86-4371-B8A6-E1ABF1395AC6}" type="sibTrans" cxnId="{213604AD-D0D7-4F73-9FB4-E0D149B774D2}">
      <dgm:prSet/>
      <dgm:spPr/>
    </dgm:pt>
    <dgm:pt modelId="{51BBBD0C-2776-4F95-8F48-E1BDF02C3D10}" type="pres">
      <dgm:prSet presAssocID="{663155FD-67D5-435E-BED3-47DEEF435DA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00B5AB8E-7F20-49DF-93A0-9EA585CE9E93}" type="pres">
      <dgm:prSet presAssocID="{663155FD-67D5-435E-BED3-47DEEF435DA8}" presName="Name1" presStyleCnt="0"/>
      <dgm:spPr/>
    </dgm:pt>
    <dgm:pt modelId="{76C8D3A1-7C7F-4D8B-A6B6-60338EBF27C4}" type="pres">
      <dgm:prSet presAssocID="{663155FD-67D5-435E-BED3-47DEEF435DA8}" presName="cycle" presStyleCnt="0"/>
      <dgm:spPr/>
    </dgm:pt>
    <dgm:pt modelId="{3345911E-B50A-4932-9C67-6D6B6CA37C0A}" type="pres">
      <dgm:prSet presAssocID="{663155FD-67D5-435E-BED3-47DEEF435DA8}" presName="srcNode" presStyleLbl="node1" presStyleIdx="0" presStyleCnt="7"/>
      <dgm:spPr/>
    </dgm:pt>
    <dgm:pt modelId="{45AED081-F584-43A5-9988-51CC23723F8C}" type="pres">
      <dgm:prSet presAssocID="{663155FD-67D5-435E-BED3-47DEEF435DA8}" presName="conn" presStyleLbl="parChTrans1D2" presStyleIdx="0" presStyleCnt="1"/>
      <dgm:spPr/>
      <dgm:t>
        <a:bodyPr/>
        <a:lstStyle/>
        <a:p>
          <a:endParaRPr lang="es-EC"/>
        </a:p>
      </dgm:t>
    </dgm:pt>
    <dgm:pt modelId="{C929F094-BC81-44FA-8BB9-1878C671F7DB}" type="pres">
      <dgm:prSet presAssocID="{663155FD-67D5-435E-BED3-47DEEF435DA8}" presName="extraNode" presStyleLbl="node1" presStyleIdx="0" presStyleCnt="7"/>
      <dgm:spPr/>
    </dgm:pt>
    <dgm:pt modelId="{F210E36B-3343-4A6A-9F6D-1E562A5C0A37}" type="pres">
      <dgm:prSet presAssocID="{663155FD-67D5-435E-BED3-47DEEF435DA8}" presName="dstNode" presStyleLbl="node1" presStyleIdx="0" presStyleCnt="7"/>
      <dgm:spPr/>
    </dgm:pt>
    <dgm:pt modelId="{6FE11541-1FD1-4F7B-B315-7E3AD7F36EE7}" type="pres">
      <dgm:prSet presAssocID="{166E9B8D-ABE1-4C69-968B-A9FAE38CB50F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151A2F2-2425-4FFF-8AD0-D8C0FE70EA01}" type="pres">
      <dgm:prSet presAssocID="{166E9B8D-ABE1-4C69-968B-A9FAE38CB50F}" presName="accent_1" presStyleCnt="0"/>
      <dgm:spPr/>
    </dgm:pt>
    <dgm:pt modelId="{CAEF5243-708C-4B5C-AE20-178426F0546E}" type="pres">
      <dgm:prSet presAssocID="{166E9B8D-ABE1-4C69-968B-A9FAE38CB50F}" presName="accentRepeatNode" presStyleLbl="solidFgAcc1" presStyleIdx="0" presStyleCnt="7"/>
      <dgm:spPr/>
    </dgm:pt>
    <dgm:pt modelId="{FA43EFE0-8940-4F98-9342-F7AF2DCE24F9}" type="pres">
      <dgm:prSet presAssocID="{0A651F39-8213-4AE5-8C1B-24A278DAA802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48CF62A-70FB-4CDD-B894-CC0656DE4E4B}" type="pres">
      <dgm:prSet presAssocID="{0A651F39-8213-4AE5-8C1B-24A278DAA802}" presName="accent_2" presStyleCnt="0"/>
      <dgm:spPr/>
    </dgm:pt>
    <dgm:pt modelId="{93E15DDB-900C-47AB-B49A-8CAE1B1663DE}" type="pres">
      <dgm:prSet presAssocID="{0A651F39-8213-4AE5-8C1B-24A278DAA802}" presName="accentRepeatNode" presStyleLbl="solidFgAcc1" presStyleIdx="1" presStyleCnt="7"/>
      <dgm:spPr/>
    </dgm:pt>
    <dgm:pt modelId="{52450F55-B40C-405E-B7D2-186B0D59DD82}" type="pres">
      <dgm:prSet presAssocID="{D97AF681-924E-413F-8A79-33074B66C5B2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55F3DBC-5E01-4706-B83D-E7F11BF0C114}" type="pres">
      <dgm:prSet presAssocID="{D97AF681-924E-413F-8A79-33074B66C5B2}" presName="accent_3" presStyleCnt="0"/>
      <dgm:spPr/>
    </dgm:pt>
    <dgm:pt modelId="{A5843144-A357-4C49-9B56-64FC2595CD32}" type="pres">
      <dgm:prSet presAssocID="{D97AF681-924E-413F-8A79-33074B66C5B2}" presName="accentRepeatNode" presStyleLbl="solidFgAcc1" presStyleIdx="2" presStyleCnt="7"/>
      <dgm:spPr/>
    </dgm:pt>
    <dgm:pt modelId="{07772EA4-37D3-4DC0-B09D-1515B24B0A79}" type="pres">
      <dgm:prSet presAssocID="{EFBE5ED3-2B4B-44A6-BEA2-31B0936CF12D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FC0FA64-36AF-4E09-B4B6-C32DBDBAF906}" type="pres">
      <dgm:prSet presAssocID="{EFBE5ED3-2B4B-44A6-BEA2-31B0936CF12D}" presName="accent_4" presStyleCnt="0"/>
      <dgm:spPr/>
    </dgm:pt>
    <dgm:pt modelId="{7C331072-0DEC-4A26-8DD1-6BA3FB7ECA25}" type="pres">
      <dgm:prSet presAssocID="{EFBE5ED3-2B4B-44A6-BEA2-31B0936CF12D}" presName="accentRepeatNode" presStyleLbl="solidFgAcc1" presStyleIdx="3" presStyleCnt="7"/>
      <dgm:spPr/>
    </dgm:pt>
    <dgm:pt modelId="{A178BC70-657C-4420-842F-4F225DF5926A}" type="pres">
      <dgm:prSet presAssocID="{FAC86681-12CA-4131-88B8-8BA4872F73D5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3FF1A7-18C0-4115-8A3F-2C108F9C1E81}" type="pres">
      <dgm:prSet presAssocID="{FAC86681-12CA-4131-88B8-8BA4872F73D5}" presName="accent_5" presStyleCnt="0"/>
      <dgm:spPr/>
    </dgm:pt>
    <dgm:pt modelId="{0C782A66-0961-4177-8D20-4513D8BAB94A}" type="pres">
      <dgm:prSet presAssocID="{FAC86681-12CA-4131-88B8-8BA4872F73D5}" presName="accentRepeatNode" presStyleLbl="solidFgAcc1" presStyleIdx="4" presStyleCnt="7"/>
      <dgm:spPr/>
    </dgm:pt>
    <dgm:pt modelId="{F92B63B6-E84D-459C-84CB-C6C5F6F275B9}" type="pres">
      <dgm:prSet presAssocID="{512E2891-5A1A-4614-9AE3-ACD57E9A9524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B73F016-9B3B-464B-AEFF-085069398933}" type="pres">
      <dgm:prSet presAssocID="{512E2891-5A1A-4614-9AE3-ACD57E9A9524}" presName="accent_6" presStyleCnt="0"/>
      <dgm:spPr/>
    </dgm:pt>
    <dgm:pt modelId="{B43D52D2-FB47-43A2-A808-DF28B20571D8}" type="pres">
      <dgm:prSet presAssocID="{512E2891-5A1A-4614-9AE3-ACD57E9A9524}" presName="accentRepeatNode" presStyleLbl="solidFgAcc1" presStyleIdx="5" presStyleCnt="7"/>
      <dgm:spPr/>
    </dgm:pt>
    <dgm:pt modelId="{95EA3807-713D-4AF2-9741-A22EBB41785C}" type="pres">
      <dgm:prSet presAssocID="{804301EB-20D4-4F77-843F-3BA66AA659EE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046FAE3-CB3C-41A5-8EB2-8BAE11A1662C}" type="pres">
      <dgm:prSet presAssocID="{804301EB-20D4-4F77-843F-3BA66AA659EE}" presName="accent_7" presStyleCnt="0"/>
      <dgm:spPr/>
    </dgm:pt>
    <dgm:pt modelId="{60A4EAB9-E16B-41EC-ADC4-0244EBA56EDD}" type="pres">
      <dgm:prSet presAssocID="{804301EB-20D4-4F77-843F-3BA66AA659EE}" presName="accentRepeatNode" presStyleLbl="solidFgAcc1" presStyleIdx="6" presStyleCnt="7"/>
      <dgm:spPr/>
    </dgm:pt>
  </dgm:ptLst>
  <dgm:cxnLst>
    <dgm:cxn modelId="{A055D579-384B-4593-ADB5-0CF3FADB22B5}" srcId="{663155FD-67D5-435E-BED3-47DEEF435DA8}" destId="{FAC86681-12CA-4131-88B8-8BA4872F73D5}" srcOrd="4" destOrd="0" parTransId="{3F6AF201-F89F-400A-9F60-4DDDF1A89956}" sibTransId="{1EA6021F-91BA-43F1-8EB1-52DAEA5DBC9F}"/>
    <dgm:cxn modelId="{7C51FC79-E8F7-4A60-BD12-9865CBAD36CD}" srcId="{663155FD-67D5-435E-BED3-47DEEF435DA8}" destId="{D97AF681-924E-413F-8A79-33074B66C5B2}" srcOrd="2" destOrd="0" parTransId="{63B57B63-48F8-4B52-AC3A-D54DC6D0D37E}" sibTransId="{16BF3A39-8432-4C25-978B-A9174D395526}"/>
    <dgm:cxn modelId="{80F20F9B-1C86-45C4-8D08-6D79F25744FF}" srcId="{663155FD-67D5-435E-BED3-47DEEF435DA8}" destId="{166E9B8D-ABE1-4C69-968B-A9FAE38CB50F}" srcOrd="0" destOrd="0" parTransId="{B33D011B-DB34-4278-A15A-658901B6829C}" sibTransId="{71F35691-B35D-435B-AA5E-1C39F02847A5}"/>
    <dgm:cxn modelId="{FDF83349-3714-425C-9BB9-B8ED4E61701A}" type="presOf" srcId="{EFBE5ED3-2B4B-44A6-BEA2-31B0936CF12D}" destId="{07772EA4-37D3-4DC0-B09D-1515B24B0A79}" srcOrd="0" destOrd="0" presId="urn:microsoft.com/office/officeart/2008/layout/VerticalCurvedList"/>
    <dgm:cxn modelId="{575B1C55-550E-4A6A-B666-03EC88C7EE7A}" srcId="{663155FD-67D5-435E-BED3-47DEEF435DA8}" destId="{804301EB-20D4-4F77-843F-3BA66AA659EE}" srcOrd="6" destOrd="0" parTransId="{7D1FA601-DB3F-4679-856B-F70E7AE6F319}" sibTransId="{94C6E2F2-4869-4D70-A240-716C89F2E0E5}"/>
    <dgm:cxn modelId="{213604AD-D0D7-4F73-9FB4-E0D149B774D2}" srcId="{663155FD-67D5-435E-BED3-47DEEF435DA8}" destId="{CFE3589C-CD1A-4B11-A77D-37FD242220DC}" srcOrd="7" destOrd="0" parTransId="{685FC875-439C-4B6A-A849-3F45BC040461}" sibTransId="{D060E1D6-2A86-4371-B8A6-E1ABF1395AC6}"/>
    <dgm:cxn modelId="{0A2258E6-9A64-4A29-B71E-26FDF340FADC}" type="presOf" srcId="{D97AF681-924E-413F-8A79-33074B66C5B2}" destId="{52450F55-B40C-405E-B7D2-186B0D59DD82}" srcOrd="0" destOrd="0" presId="urn:microsoft.com/office/officeart/2008/layout/VerticalCurvedList"/>
    <dgm:cxn modelId="{427F2729-FD60-4888-9109-D6A771BCFF4F}" srcId="{663155FD-67D5-435E-BED3-47DEEF435DA8}" destId="{512E2891-5A1A-4614-9AE3-ACD57E9A9524}" srcOrd="5" destOrd="0" parTransId="{C7722969-ED25-4FC9-A8E6-43E69D5C28A3}" sibTransId="{514180A2-A1AA-4D44-89CC-38120483F534}"/>
    <dgm:cxn modelId="{74A06BE2-8914-4F7E-ADAF-8382F7DC079C}" type="presOf" srcId="{166E9B8D-ABE1-4C69-968B-A9FAE38CB50F}" destId="{6FE11541-1FD1-4F7B-B315-7E3AD7F36EE7}" srcOrd="0" destOrd="0" presId="urn:microsoft.com/office/officeart/2008/layout/VerticalCurvedList"/>
    <dgm:cxn modelId="{A0EDBDA5-C773-45BE-8665-B675724E6D40}" type="presOf" srcId="{663155FD-67D5-435E-BED3-47DEEF435DA8}" destId="{51BBBD0C-2776-4F95-8F48-E1BDF02C3D10}" srcOrd="0" destOrd="0" presId="urn:microsoft.com/office/officeart/2008/layout/VerticalCurvedList"/>
    <dgm:cxn modelId="{A08CF7F0-E9E1-4F0C-8E75-E4BBF7F53FC0}" srcId="{663155FD-67D5-435E-BED3-47DEEF435DA8}" destId="{0A651F39-8213-4AE5-8C1B-24A278DAA802}" srcOrd="1" destOrd="0" parTransId="{4F6869B7-89CD-497E-892B-49817CF788CE}" sibTransId="{A0942C6B-D875-4D1E-90EC-937CB2CAA6DF}"/>
    <dgm:cxn modelId="{807E2753-0EBA-47C6-852C-538EE1CDD630}" type="presOf" srcId="{804301EB-20D4-4F77-843F-3BA66AA659EE}" destId="{95EA3807-713D-4AF2-9741-A22EBB41785C}" srcOrd="0" destOrd="0" presId="urn:microsoft.com/office/officeart/2008/layout/VerticalCurvedList"/>
    <dgm:cxn modelId="{F27B307E-2833-4198-A405-CB8B687CFD0B}" type="presOf" srcId="{512E2891-5A1A-4614-9AE3-ACD57E9A9524}" destId="{F92B63B6-E84D-459C-84CB-C6C5F6F275B9}" srcOrd="0" destOrd="0" presId="urn:microsoft.com/office/officeart/2008/layout/VerticalCurvedList"/>
    <dgm:cxn modelId="{AE512538-0DBA-40B8-8248-992B68D4822A}" type="presOf" srcId="{71F35691-B35D-435B-AA5E-1C39F02847A5}" destId="{45AED081-F584-43A5-9988-51CC23723F8C}" srcOrd="0" destOrd="0" presId="urn:microsoft.com/office/officeart/2008/layout/VerticalCurvedList"/>
    <dgm:cxn modelId="{105BEE85-64A2-44D1-8BDE-10E5BA318274}" type="presOf" srcId="{0A651F39-8213-4AE5-8C1B-24A278DAA802}" destId="{FA43EFE0-8940-4F98-9342-F7AF2DCE24F9}" srcOrd="0" destOrd="0" presId="urn:microsoft.com/office/officeart/2008/layout/VerticalCurvedList"/>
    <dgm:cxn modelId="{09FDFB41-06BE-43DF-9FB8-3F2B91AF9722}" srcId="{663155FD-67D5-435E-BED3-47DEEF435DA8}" destId="{EFBE5ED3-2B4B-44A6-BEA2-31B0936CF12D}" srcOrd="3" destOrd="0" parTransId="{1636CDF6-31BF-4FD0-9563-57FA67EEC659}" sibTransId="{92CF3AD0-6F24-464D-A42E-5332E347DA57}"/>
    <dgm:cxn modelId="{80978495-6212-4F9C-AA27-3C253A2E4C8A}" type="presOf" srcId="{FAC86681-12CA-4131-88B8-8BA4872F73D5}" destId="{A178BC70-657C-4420-842F-4F225DF5926A}" srcOrd="0" destOrd="0" presId="urn:microsoft.com/office/officeart/2008/layout/VerticalCurvedList"/>
    <dgm:cxn modelId="{0FA72961-B378-4C92-8F79-09E084745EED}" type="presParOf" srcId="{51BBBD0C-2776-4F95-8F48-E1BDF02C3D10}" destId="{00B5AB8E-7F20-49DF-93A0-9EA585CE9E93}" srcOrd="0" destOrd="0" presId="urn:microsoft.com/office/officeart/2008/layout/VerticalCurvedList"/>
    <dgm:cxn modelId="{E00419FC-707B-457C-BCBC-D6E135EC56F4}" type="presParOf" srcId="{00B5AB8E-7F20-49DF-93A0-9EA585CE9E93}" destId="{76C8D3A1-7C7F-4D8B-A6B6-60338EBF27C4}" srcOrd="0" destOrd="0" presId="urn:microsoft.com/office/officeart/2008/layout/VerticalCurvedList"/>
    <dgm:cxn modelId="{3DDDCC49-85FA-4420-9962-3BDF9DD11308}" type="presParOf" srcId="{76C8D3A1-7C7F-4D8B-A6B6-60338EBF27C4}" destId="{3345911E-B50A-4932-9C67-6D6B6CA37C0A}" srcOrd="0" destOrd="0" presId="urn:microsoft.com/office/officeart/2008/layout/VerticalCurvedList"/>
    <dgm:cxn modelId="{CEAD68D9-DFB6-467D-8691-EB3D9F2100F4}" type="presParOf" srcId="{76C8D3A1-7C7F-4D8B-A6B6-60338EBF27C4}" destId="{45AED081-F584-43A5-9988-51CC23723F8C}" srcOrd="1" destOrd="0" presId="urn:microsoft.com/office/officeart/2008/layout/VerticalCurvedList"/>
    <dgm:cxn modelId="{DC4C238B-0233-4AB6-8153-0B61BE350ACB}" type="presParOf" srcId="{76C8D3A1-7C7F-4D8B-A6B6-60338EBF27C4}" destId="{C929F094-BC81-44FA-8BB9-1878C671F7DB}" srcOrd="2" destOrd="0" presId="urn:microsoft.com/office/officeart/2008/layout/VerticalCurvedList"/>
    <dgm:cxn modelId="{E806C538-EF5D-40C7-9424-58801776695E}" type="presParOf" srcId="{76C8D3A1-7C7F-4D8B-A6B6-60338EBF27C4}" destId="{F210E36B-3343-4A6A-9F6D-1E562A5C0A37}" srcOrd="3" destOrd="0" presId="urn:microsoft.com/office/officeart/2008/layout/VerticalCurvedList"/>
    <dgm:cxn modelId="{5A6B2E09-6D52-4194-BD7F-AA113EBF6EFF}" type="presParOf" srcId="{00B5AB8E-7F20-49DF-93A0-9EA585CE9E93}" destId="{6FE11541-1FD1-4F7B-B315-7E3AD7F36EE7}" srcOrd="1" destOrd="0" presId="urn:microsoft.com/office/officeart/2008/layout/VerticalCurvedList"/>
    <dgm:cxn modelId="{1383C3BD-530E-43C9-9497-996431937991}" type="presParOf" srcId="{00B5AB8E-7F20-49DF-93A0-9EA585CE9E93}" destId="{1151A2F2-2425-4FFF-8AD0-D8C0FE70EA01}" srcOrd="2" destOrd="0" presId="urn:microsoft.com/office/officeart/2008/layout/VerticalCurvedList"/>
    <dgm:cxn modelId="{0E98E993-810B-4CF5-87B1-9A1B67B9F605}" type="presParOf" srcId="{1151A2F2-2425-4FFF-8AD0-D8C0FE70EA01}" destId="{CAEF5243-708C-4B5C-AE20-178426F0546E}" srcOrd="0" destOrd="0" presId="urn:microsoft.com/office/officeart/2008/layout/VerticalCurvedList"/>
    <dgm:cxn modelId="{6948FCA5-F9FB-4DB2-973D-A408680A53B4}" type="presParOf" srcId="{00B5AB8E-7F20-49DF-93A0-9EA585CE9E93}" destId="{FA43EFE0-8940-4F98-9342-F7AF2DCE24F9}" srcOrd="3" destOrd="0" presId="urn:microsoft.com/office/officeart/2008/layout/VerticalCurvedList"/>
    <dgm:cxn modelId="{670ABA4B-21B4-4FE0-83AB-135F3157A9A7}" type="presParOf" srcId="{00B5AB8E-7F20-49DF-93A0-9EA585CE9E93}" destId="{448CF62A-70FB-4CDD-B894-CC0656DE4E4B}" srcOrd="4" destOrd="0" presId="urn:microsoft.com/office/officeart/2008/layout/VerticalCurvedList"/>
    <dgm:cxn modelId="{2DC56684-BC36-4926-96FC-914B91D51E15}" type="presParOf" srcId="{448CF62A-70FB-4CDD-B894-CC0656DE4E4B}" destId="{93E15DDB-900C-47AB-B49A-8CAE1B1663DE}" srcOrd="0" destOrd="0" presId="urn:microsoft.com/office/officeart/2008/layout/VerticalCurvedList"/>
    <dgm:cxn modelId="{CDB746D4-6EFB-4E54-A10C-A4425DE998EB}" type="presParOf" srcId="{00B5AB8E-7F20-49DF-93A0-9EA585CE9E93}" destId="{52450F55-B40C-405E-B7D2-186B0D59DD82}" srcOrd="5" destOrd="0" presId="urn:microsoft.com/office/officeart/2008/layout/VerticalCurvedList"/>
    <dgm:cxn modelId="{FF5DE477-A230-404F-A52C-348B2F4C1716}" type="presParOf" srcId="{00B5AB8E-7F20-49DF-93A0-9EA585CE9E93}" destId="{055F3DBC-5E01-4706-B83D-E7F11BF0C114}" srcOrd="6" destOrd="0" presId="urn:microsoft.com/office/officeart/2008/layout/VerticalCurvedList"/>
    <dgm:cxn modelId="{F24EBBBE-AA1A-4200-90A1-1C018E839B61}" type="presParOf" srcId="{055F3DBC-5E01-4706-B83D-E7F11BF0C114}" destId="{A5843144-A357-4C49-9B56-64FC2595CD32}" srcOrd="0" destOrd="0" presId="urn:microsoft.com/office/officeart/2008/layout/VerticalCurvedList"/>
    <dgm:cxn modelId="{6813B492-F934-46C6-A0F5-8C788972C31B}" type="presParOf" srcId="{00B5AB8E-7F20-49DF-93A0-9EA585CE9E93}" destId="{07772EA4-37D3-4DC0-B09D-1515B24B0A79}" srcOrd="7" destOrd="0" presId="urn:microsoft.com/office/officeart/2008/layout/VerticalCurvedList"/>
    <dgm:cxn modelId="{B6592DE4-D611-4287-8229-9242981E4756}" type="presParOf" srcId="{00B5AB8E-7F20-49DF-93A0-9EA585CE9E93}" destId="{0FC0FA64-36AF-4E09-B4B6-C32DBDBAF906}" srcOrd="8" destOrd="0" presId="urn:microsoft.com/office/officeart/2008/layout/VerticalCurvedList"/>
    <dgm:cxn modelId="{09D63BB6-AD6E-43D0-933A-75E697B89054}" type="presParOf" srcId="{0FC0FA64-36AF-4E09-B4B6-C32DBDBAF906}" destId="{7C331072-0DEC-4A26-8DD1-6BA3FB7ECA25}" srcOrd="0" destOrd="0" presId="urn:microsoft.com/office/officeart/2008/layout/VerticalCurvedList"/>
    <dgm:cxn modelId="{EF5C6BC4-F150-46C6-9368-6AF7B90A712E}" type="presParOf" srcId="{00B5AB8E-7F20-49DF-93A0-9EA585CE9E93}" destId="{A178BC70-657C-4420-842F-4F225DF5926A}" srcOrd="9" destOrd="0" presId="urn:microsoft.com/office/officeart/2008/layout/VerticalCurvedList"/>
    <dgm:cxn modelId="{3E22E76D-FFA3-443A-AA49-BF9678BE670F}" type="presParOf" srcId="{00B5AB8E-7F20-49DF-93A0-9EA585CE9E93}" destId="{FE3FF1A7-18C0-4115-8A3F-2C108F9C1E81}" srcOrd="10" destOrd="0" presId="urn:microsoft.com/office/officeart/2008/layout/VerticalCurvedList"/>
    <dgm:cxn modelId="{0AA7D49C-F6D6-46F4-81EB-1E9370D04635}" type="presParOf" srcId="{FE3FF1A7-18C0-4115-8A3F-2C108F9C1E81}" destId="{0C782A66-0961-4177-8D20-4513D8BAB94A}" srcOrd="0" destOrd="0" presId="urn:microsoft.com/office/officeart/2008/layout/VerticalCurvedList"/>
    <dgm:cxn modelId="{DD30FF26-A38D-4DE6-86D3-8915A07DDA0C}" type="presParOf" srcId="{00B5AB8E-7F20-49DF-93A0-9EA585CE9E93}" destId="{F92B63B6-E84D-459C-84CB-C6C5F6F275B9}" srcOrd="11" destOrd="0" presId="urn:microsoft.com/office/officeart/2008/layout/VerticalCurvedList"/>
    <dgm:cxn modelId="{4C497893-9119-4145-AD21-E579143536FB}" type="presParOf" srcId="{00B5AB8E-7F20-49DF-93A0-9EA585CE9E93}" destId="{AB73F016-9B3B-464B-AEFF-085069398933}" srcOrd="12" destOrd="0" presId="urn:microsoft.com/office/officeart/2008/layout/VerticalCurvedList"/>
    <dgm:cxn modelId="{9857450E-709D-45CF-872F-0BD21636A689}" type="presParOf" srcId="{AB73F016-9B3B-464B-AEFF-085069398933}" destId="{B43D52D2-FB47-43A2-A808-DF28B20571D8}" srcOrd="0" destOrd="0" presId="urn:microsoft.com/office/officeart/2008/layout/VerticalCurvedList"/>
    <dgm:cxn modelId="{FE29842A-2E4C-4CE6-8AA1-EA5427A8D87A}" type="presParOf" srcId="{00B5AB8E-7F20-49DF-93A0-9EA585CE9E93}" destId="{95EA3807-713D-4AF2-9741-A22EBB41785C}" srcOrd="13" destOrd="0" presId="urn:microsoft.com/office/officeart/2008/layout/VerticalCurvedList"/>
    <dgm:cxn modelId="{420C38CB-A597-406D-AA9F-01B4327BDBF9}" type="presParOf" srcId="{00B5AB8E-7F20-49DF-93A0-9EA585CE9E93}" destId="{5046FAE3-CB3C-41A5-8EB2-8BAE11A1662C}" srcOrd="14" destOrd="0" presId="urn:microsoft.com/office/officeart/2008/layout/VerticalCurvedList"/>
    <dgm:cxn modelId="{4771BD13-DA4F-4AAC-B36D-AEE6948C0BD9}" type="presParOf" srcId="{5046FAE3-CB3C-41A5-8EB2-8BAE11A1662C}" destId="{60A4EAB9-E16B-41EC-ADC4-0244EBA56ED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0ADE768D-3C43-4EFA-B23F-B3269F5FFB60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F9D8270B-3E04-4CF8-8067-C0A66E631DE1}">
      <dgm:prSet phldrT="[Texto]" custT="1"/>
      <dgm:spPr/>
      <dgm:t>
        <a:bodyPr/>
        <a:lstStyle/>
        <a:p>
          <a:r>
            <a:rPr lang="es-EC" sz="2000" dirty="0" smtClean="0"/>
            <a:t>Pasa por varias etapas antes de llegar a su destino final</a:t>
          </a:r>
          <a:endParaRPr lang="es-EC" sz="2000" dirty="0"/>
        </a:p>
      </dgm:t>
    </dgm:pt>
    <dgm:pt modelId="{9E25E0C6-19E6-48AF-AD3B-D5F7AB944366}" type="parTrans" cxnId="{9E3D0B0B-5783-4474-8B22-BE6E2B151834}">
      <dgm:prSet/>
      <dgm:spPr/>
      <dgm:t>
        <a:bodyPr/>
        <a:lstStyle/>
        <a:p>
          <a:endParaRPr lang="es-EC" sz="2400"/>
        </a:p>
      </dgm:t>
    </dgm:pt>
    <dgm:pt modelId="{390E10A3-EB8B-4B9F-A53E-7851C0565954}" type="sibTrans" cxnId="{9E3D0B0B-5783-4474-8B22-BE6E2B151834}">
      <dgm:prSet/>
      <dgm:spPr/>
      <dgm:t>
        <a:bodyPr/>
        <a:lstStyle/>
        <a:p>
          <a:endParaRPr lang="es-EC" sz="2400"/>
        </a:p>
      </dgm:t>
    </dgm:pt>
    <dgm:pt modelId="{E8630892-681B-4DA3-B742-928D403E87BD}">
      <dgm:prSet phldrT="[Texto]" custT="1"/>
      <dgm:spPr/>
      <dgm:t>
        <a:bodyPr/>
        <a:lstStyle/>
        <a:p>
          <a:r>
            <a:rPr lang="es-EC" sz="2000" dirty="0" smtClean="0"/>
            <a:t>Favorito de varios países</a:t>
          </a:r>
          <a:endParaRPr lang="es-EC" sz="2000" dirty="0"/>
        </a:p>
      </dgm:t>
    </dgm:pt>
    <dgm:pt modelId="{15ADC819-B327-42EC-AD27-2CA156E13CE1}" type="parTrans" cxnId="{018B254C-F72D-49D2-BDC5-0C07C07A9F7F}">
      <dgm:prSet/>
      <dgm:spPr/>
      <dgm:t>
        <a:bodyPr/>
        <a:lstStyle/>
        <a:p>
          <a:endParaRPr lang="es-EC" sz="2400"/>
        </a:p>
      </dgm:t>
    </dgm:pt>
    <dgm:pt modelId="{C70516DD-F515-4F57-BDBB-5FB5808021CC}" type="sibTrans" cxnId="{018B254C-F72D-49D2-BDC5-0C07C07A9F7F}">
      <dgm:prSet/>
      <dgm:spPr/>
      <dgm:t>
        <a:bodyPr/>
        <a:lstStyle/>
        <a:p>
          <a:endParaRPr lang="es-EC" sz="2400"/>
        </a:p>
      </dgm:t>
    </dgm:pt>
    <dgm:pt modelId="{3AA0F3A4-6B16-4C6F-B434-719B2C9CADAC}">
      <dgm:prSet phldrT="[Texto]" custT="1"/>
      <dgm:spPr/>
      <dgm:t>
        <a:bodyPr/>
        <a:lstStyle/>
        <a:p>
          <a:r>
            <a:rPr lang="es-EC" sz="2000" dirty="0" smtClean="0"/>
            <a:t>Camarón ecuatoriano cumple con todos los estándares a nivel mundial</a:t>
          </a:r>
          <a:endParaRPr lang="es-EC" sz="2000" dirty="0"/>
        </a:p>
      </dgm:t>
    </dgm:pt>
    <dgm:pt modelId="{F16DA651-62E6-4E5E-95D2-423B3C87E06D}" type="parTrans" cxnId="{D5CBFF72-0FE3-40E6-BCA9-109370295FF8}">
      <dgm:prSet/>
      <dgm:spPr/>
      <dgm:t>
        <a:bodyPr/>
        <a:lstStyle/>
        <a:p>
          <a:endParaRPr lang="es-EC" sz="2400"/>
        </a:p>
      </dgm:t>
    </dgm:pt>
    <dgm:pt modelId="{7322E1E9-DFD3-4AD6-81E3-A699319C9E34}" type="sibTrans" cxnId="{D5CBFF72-0FE3-40E6-BCA9-109370295FF8}">
      <dgm:prSet/>
      <dgm:spPr/>
      <dgm:t>
        <a:bodyPr/>
        <a:lstStyle/>
        <a:p>
          <a:endParaRPr lang="es-EC" sz="2400"/>
        </a:p>
      </dgm:t>
    </dgm:pt>
    <dgm:pt modelId="{80D40FAD-278F-49FF-9B0F-B9267E36AB5F}">
      <dgm:prSet phldrT="[Texto]" custT="1"/>
      <dgm:spPr/>
      <dgm:t>
        <a:bodyPr/>
        <a:lstStyle/>
        <a:p>
          <a:r>
            <a:rPr lang="es-EC" sz="2000" dirty="0" smtClean="0"/>
            <a:t>La hipótesis fue comprobada mediante la aplicación de la encuesta</a:t>
          </a:r>
          <a:endParaRPr lang="es-EC" sz="2000" dirty="0"/>
        </a:p>
      </dgm:t>
    </dgm:pt>
    <dgm:pt modelId="{5CF0FFF4-720A-4B86-A3F2-A49B5636DF71}" type="parTrans" cxnId="{3100E860-6EDF-471C-BA72-29D82F35E0EB}">
      <dgm:prSet/>
      <dgm:spPr/>
      <dgm:t>
        <a:bodyPr/>
        <a:lstStyle/>
        <a:p>
          <a:endParaRPr lang="es-EC" sz="2400"/>
        </a:p>
      </dgm:t>
    </dgm:pt>
    <dgm:pt modelId="{3BA89A88-FD3D-4947-ABA6-D357018CBDD8}" type="sibTrans" cxnId="{3100E860-6EDF-471C-BA72-29D82F35E0EB}">
      <dgm:prSet/>
      <dgm:spPr/>
      <dgm:t>
        <a:bodyPr/>
        <a:lstStyle/>
        <a:p>
          <a:endParaRPr lang="es-EC" sz="2400"/>
        </a:p>
      </dgm:t>
    </dgm:pt>
    <dgm:pt modelId="{79C20602-DBAB-4E33-AA55-88AC39B0299D}">
      <dgm:prSet phldrT="[Texto]" custT="1"/>
      <dgm:spPr/>
      <dgm:t>
        <a:bodyPr/>
        <a:lstStyle/>
        <a:p>
          <a:r>
            <a:rPr lang="es-EC" sz="2000" dirty="0" smtClean="0"/>
            <a:t>Método estadístico pudimos comprobar que las exportaciones de camarón tendrán una pendiente positiva</a:t>
          </a:r>
          <a:endParaRPr lang="es-EC" sz="2000" dirty="0"/>
        </a:p>
      </dgm:t>
    </dgm:pt>
    <dgm:pt modelId="{ED81538F-CCBA-437D-97CB-3D91E52E4190}" type="parTrans" cxnId="{9C96A87B-7C9C-4D38-A1DD-7F649E984A4D}">
      <dgm:prSet/>
      <dgm:spPr/>
      <dgm:t>
        <a:bodyPr/>
        <a:lstStyle/>
        <a:p>
          <a:endParaRPr lang="es-EC" sz="2400"/>
        </a:p>
      </dgm:t>
    </dgm:pt>
    <dgm:pt modelId="{0014C091-6DE2-4BC8-AA60-B466743AEC5D}" type="sibTrans" cxnId="{9C96A87B-7C9C-4D38-A1DD-7F649E984A4D}">
      <dgm:prSet/>
      <dgm:spPr/>
      <dgm:t>
        <a:bodyPr/>
        <a:lstStyle/>
        <a:p>
          <a:endParaRPr lang="es-EC" sz="2400"/>
        </a:p>
      </dgm:t>
    </dgm:pt>
    <dgm:pt modelId="{093AEC4F-7509-4BC9-B251-1EB62F149834}">
      <dgm:prSet phldrT="[Texto]" custT="1"/>
      <dgm:spPr/>
      <dgm:t>
        <a:bodyPr/>
        <a:lstStyle/>
        <a:p>
          <a:r>
            <a:rPr lang="es-EC" sz="2000" dirty="0" smtClean="0"/>
            <a:t>Proyecciones son suposiciones</a:t>
          </a:r>
          <a:endParaRPr lang="es-EC" sz="2000" dirty="0"/>
        </a:p>
      </dgm:t>
    </dgm:pt>
    <dgm:pt modelId="{76EC71EE-9CE6-4ADD-A2F6-7B66B2D49236}" type="parTrans" cxnId="{AEE78EFB-48B1-4E87-A24A-A5BFA6106718}">
      <dgm:prSet/>
      <dgm:spPr/>
      <dgm:t>
        <a:bodyPr/>
        <a:lstStyle/>
        <a:p>
          <a:endParaRPr lang="es-EC" sz="2400"/>
        </a:p>
      </dgm:t>
    </dgm:pt>
    <dgm:pt modelId="{3377B143-49DA-4BBD-861A-773656C5C4D9}" type="sibTrans" cxnId="{AEE78EFB-48B1-4E87-A24A-A5BFA6106718}">
      <dgm:prSet/>
      <dgm:spPr/>
      <dgm:t>
        <a:bodyPr/>
        <a:lstStyle/>
        <a:p>
          <a:endParaRPr lang="es-EC" sz="2400"/>
        </a:p>
      </dgm:t>
    </dgm:pt>
    <dgm:pt modelId="{C21C32E8-1670-498C-9E44-6D79ADF5C0F2}">
      <dgm:prSet phldrT="[Texto]" custT="1"/>
      <dgm:spPr/>
      <dgm:t>
        <a:bodyPr/>
        <a:lstStyle/>
        <a:p>
          <a:r>
            <a:rPr lang="es-EC" sz="2000" dirty="0" smtClean="0"/>
            <a:t>Mayor importador ESPAÑA</a:t>
          </a:r>
          <a:endParaRPr lang="es-EC" sz="2000" dirty="0"/>
        </a:p>
      </dgm:t>
    </dgm:pt>
    <dgm:pt modelId="{F9EDC5A9-F8D4-4695-955B-FA739AD4B0A2}" type="parTrans" cxnId="{E32CE7DE-556C-4243-B67F-742A810C8ACC}">
      <dgm:prSet/>
      <dgm:spPr/>
      <dgm:t>
        <a:bodyPr/>
        <a:lstStyle/>
        <a:p>
          <a:endParaRPr lang="es-EC" sz="2400"/>
        </a:p>
      </dgm:t>
    </dgm:pt>
    <dgm:pt modelId="{0135B796-01CF-4E45-8957-2FE4837F1DC5}" type="sibTrans" cxnId="{E32CE7DE-556C-4243-B67F-742A810C8ACC}">
      <dgm:prSet/>
      <dgm:spPr/>
      <dgm:t>
        <a:bodyPr/>
        <a:lstStyle/>
        <a:p>
          <a:endParaRPr lang="es-EC" sz="2400"/>
        </a:p>
      </dgm:t>
    </dgm:pt>
    <dgm:pt modelId="{20AF4BB4-E235-4DDE-B87B-6003A42A66B5}">
      <dgm:prSet phldrT="[Texto]"/>
      <dgm:spPr/>
      <dgm:t>
        <a:bodyPr/>
        <a:lstStyle/>
        <a:p>
          <a:endParaRPr lang="es-EC" sz="2400" dirty="0"/>
        </a:p>
      </dgm:t>
    </dgm:pt>
    <dgm:pt modelId="{B4DD9D45-9BC0-4171-805D-EE8B6757C4A0}" type="parTrans" cxnId="{A1CC601A-FA7A-4742-9306-3FAF1BD4FA83}">
      <dgm:prSet/>
      <dgm:spPr/>
      <dgm:t>
        <a:bodyPr/>
        <a:lstStyle/>
        <a:p>
          <a:endParaRPr lang="es-EC" sz="2400"/>
        </a:p>
      </dgm:t>
    </dgm:pt>
    <dgm:pt modelId="{B44465AA-069F-49F8-B497-52B645B64DCD}" type="sibTrans" cxnId="{A1CC601A-FA7A-4742-9306-3FAF1BD4FA83}">
      <dgm:prSet/>
      <dgm:spPr/>
      <dgm:t>
        <a:bodyPr/>
        <a:lstStyle/>
        <a:p>
          <a:endParaRPr lang="es-EC" sz="2400"/>
        </a:p>
      </dgm:t>
    </dgm:pt>
    <dgm:pt modelId="{4717005F-D230-458A-A88E-77B8BFE35099}" type="pres">
      <dgm:prSet presAssocID="{0ADE768D-3C43-4EFA-B23F-B3269F5FFB6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E08B076A-E25B-464C-ACD9-80D8C4AD914D}" type="pres">
      <dgm:prSet presAssocID="{0ADE768D-3C43-4EFA-B23F-B3269F5FFB60}" presName="Name1" presStyleCnt="0"/>
      <dgm:spPr/>
    </dgm:pt>
    <dgm:pt modelId="{9C8BBC48-4911-441E-81D3-C58CDB8FA7B9}" type="pres">
      <dgm:prSet presAssocID="{0ADE768D-3C43-4EFA-B23F-B3269F5FFB60}" presName="cycle" presStyleCnt="0"/>
      <dgm:spPr/>
    </dgm:pt>
    <dgm:pt modelId="{F062CCD7-CD9B-4210-87AB-B0BC3F8A1812}" type="pres">
      <dgm:prSet presAssocID="{0ADE768D-3C43-4EFA-B23F-B3269F5FFB60}" presName="srcNode" presStyleLbl="node1" presStyleIdx="0" presStyleCnt="7"/>
      <dgm:spPr/>
    </dgm:pt>
    <dgm:pt modelId="{43A66806-738B-48CA-BA7B-88E1F6D2EEB2}" type="pres">
      <dgm:prSet presAssocID="{0ADE768D-3C43-4EFA-B23F-B3269F5FFB60}" presName="conn" presStyleLbl="parChTrans1D2" presStyleIdx="0" presStyleCnt="1"/>
      <dgm:spPr/>
      <dgm:t>
        <a:bodyPr/>
        <a:lstStyle/>
        <a:p>
          <a:endParaRPr lang="es-EC"/>
        </a:p>
      </dgm:t>
    </dgm:pt>
    <dgm:pt modelId="{3399C957-AD87-44B0-86D0-6C1DFC8EEE98}" type="pres">
      <dgm:prSet presAssocID="{0ADE768D-3C43-4EFA-B23F-B3269F5FFB60}" presName="extraNode" presStyleLbl="node1" presStyleIdx="0" presStyleCnt="7"/>
      <dgm:spPr/>
    </dgm:pt>
    <dgm:pt modelId="{D23869A8-898B-4F3E-BCC0-D46F520A144B}" type="pres">
      <dgm:prSet presAssocID="{0ADE768D-3C43-4EFA-B23F-B3269F5FFB60}" presName="dstNode" presStyleLbl="node1" presStyleIdx="0" presStyleCnt="7"/>
      <dgm:spPr/>
    </dgm:pt>
    <dgm:pt modelId="{AEB4A02B-580F-4B81-981D-2A780D52985A}" type="pres">
      <dgm:prSet presAssocID="{F9D8270B-3E04-4CF8-8067-C0A66E631DE1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8DE4B55-7391-4094-B7E2-545014618C94}" type="pres">
      <dgm:prSet presAssocID="{F9D8270B-3E04-4CF8-8067-C0A66E631DE1}" presName="accent_1" presStyleCnt="0"/>
      <dgm:spPr/>
    </dgm:pt>
    <dgm:pt modelId="{6BD38AD2-F6D2-430F-81E8-DD2B8DE5D7B1}" type="pres">
      <dgm:prSet presAssocID="{F9D8270B-3E04-4CF8-8067-C0A66E631DE1}" presName="accentRepeatNode" presStyleLbl="solidFgAcc1" presStyleIdx="0" presStyleCnt="7"/>
      <dgm:spPr/>
    </dgm:pt>
    <dgm:pt modelId="{E904F188-A8A2-46D3-B3A4-D6C4448B9115}" type="pres">
      <dgm:prSet presAssocID="{E8630892-681B-4DA3-B742-928D403E87BD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470EE43-4884-47C6-B3F3-099FC5D7A533}" type="pres">
      <dgm:prSet presAssocID="{E8630892-681B-4DA3-B742-928D403E87BD}" presName="accent_2" presStyleCnt="0"/>
      <dgm:spPr/>
    </dgm:pt>
    <dgm:pt modelId="{50B3ECF0-4747-45A8-BFE4-8DC2E7574887}" type="pres">
      <dgm:prSet presAssocID="{E8630892-681B-4DA3-B742-928D403E87BD}" presName="accentRepeatNode" presStyleLbl="solidFgAcc1" presStyleIdx="1" presStyleCnt="7"/>
      <dgm:spPr/>
    </dgm:pt>
    <dgm:pt modelId="{87A1F2D2-BF29-4A2E-A72E-C6BD03E0B669}" type="pres">
      <dgm:prSet presAssocID="{3AA0F3A4-6B16-4C6F-B434-719B2C9CADA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D8B3DD9-FB35-4727-85FE-363728950AB2}" type="pres">
      <dgm:prSet presAssocID="{3AA0F3A4-6B16-4C6F-B434-719B2C9CADAC}" presName="accent_3" presStyleCnt="0"/>
      <dgm:spPr/>
    </dgm:pt>
    <dgm:pt modelId="{B7B80F77-C130-4BAB-A0EA-C29167A4063A}" type="pres">
      <dgm:prSet presAssocID="{3AA0F3A4-6B16-4C6F-B434-719B2C9CADAC}" presName="accentRepeatNode" presStyleLbl="solidFgAcc1" presStyleIdx="2" presStyleCnt="7"/>
      <dgm:spPr/>
    </dgm:pt>
    <dgm:pt modelId="{B97CC55D-2A06-4085-B76C-D4F54B9ED699}" type="pres">
      <dgm:prSet presAssocID="{80D40FAD-278F-49FF-9B0F-B9267E36AB5F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112209A-09D3-44D7-AA1C-910A19F159DA}" type="pres">
      <dgm:prSet presAssocID="{80D40FAD-278F-49FF-9B0F-B9267E36AB5F}" presName="accent_4" presStyleCnt="0"/>
      <dgm:spPr/>
    </dgm:pt>
    <dgm:pt modelId="{D002BD27-7E01-4647-81BA-4EF835885556}" type="pres">
      <dgm:prSet presAssocID="{80D40FAD-278F-49FF-9B0F-B9267E36AB5F}" presName="accentRepeatNode" presStyleLbl="solidFgAcc1" presStyleIdx="3" presStyleCnt="7"/>
      <dgm:spPr/>
    </dgm:pt>
    <dgm:pt modelId="{0C574ABF-8744-4C3D-BD46-D82DB46AB5E8}" type="pres">
      <dgm:prSet presAssocID="{79C20602-DBAB-4E33-AA55-88AC39B0299D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4824DAA-773D-48CD-9D10-50156ADB108A}" type="pres">
      <dgm:prSet presAssocID="{79C20602-DBAB-4E33-AA55-88AC39B0299D}" presName="accent_5" presStyleCnt="0"/>
      <dgm:spPr/>
    </dgm:pt>
    <dgm:pt modelId="{8F14C1D4-0AD9-492E-B1BB-3659FF9843D3}" type="pres">
      <dgm:prSet presAssocID="{79C20602-DBAB-4E33-AA55-88AC39B0299D}" presName="accentRepeatNode" presStyleLbl="solidFgAcc1" presStyleIdx="4" presStyleCnt="7"/>
      <dgm:spPr/>
    </dgm:pt>
    <dgm:pt modelId="{3B33511F-EED7-4F6B-A599-65B1F2EE14CB}" type="pres">
      <dgm:prSet presAssocID="{093AEC4F-7509-4BC9-B251-1EB62F149834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8AFB7F7-EAEC-4B25-9C79-E96BAABBEDB9}" type="pres">
      <dgm:prSet presAssocID="{093AEC4F-7509-4BC9-B251-1EB62F149834}" presName="accent_6" presStyleCnt="0"/>
      <dgm:spPr/>
    </dgm:pt>
    <dgm:pt modelId="{2B3A3DCD-2720-48AF-93A8-D4D2135C4BB2}" type="pres">
      <dgm:prSet presAssocID="{093AEC4F-7509-4BC9-B251-1EB62F149834}" presName="accentRepeatNode" presStyleLbl="solidFgAcc1" presStyleIdx="5" presStyleCnt="7"/>
      <dgm:spPr/>
    </dgm:pt>
    <dgm:pt modelId="{DD06D952-5EBC-4633-A51C-B383C82E6E8C}" type="pres">
      <dgm:prSet presAssocID="{C21C32E8-1670-498C-9E44-6D79ADF5C0F2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168341A-2B17-4056-A1E6-30CB29FBFBC3}" type="pres">
      <dgm:prSet presAssocID="{C21C32E8-1670-498C-9E44-6D79ADF5C0F2}" presName="accent_7" presStyleCnt="0"/>
      <dgm:spPr/>
    </dgm:pt>
    <dgm:pt modelId="{431DA735-6801-4491-958A-B7ECEA4C35ED}" type="pres">
      <dgm:prSet presAssocID="{C21C32E8-1670-498C-9E44-6D79ADF5C0F2}" presName="accentRepeatNode" presStyleLbl="solidFgAcc1" presStyleIdx="6" presStyleCnt="7"/>
      <dgm:spPr/>
    </dgm:pt>
  </dgm:ptLst>
  <dgm:cxnLst>
    <dgm:cxn modelId="{9E3D0B0B-5783-4474-8B22-BE6E2B151834}" srcId="{0ADE768D-3C43-4EFA-B23F-B3269F5FFB60}" destId="{F9D8270B-3E04-4CF8-8067-C0A66E631DE1}" srcOrd="0" destOrd="0" parTransId="{9E25E0C6-19E6-48AF-AD3B-D5F7AB944366}" sibTransId="{390E10A3-EB8B-4B9F-A53E-7851C0565954}"/>
    <dgm:cxn modelId="{D5CBFF72-0FE3-40E6-BCA9-109370295FF8}" srcId="{0ADE768D-3C43-4EFA-B23F-B3269F5FFB60}" destId="{3AA0F3A4-6B16-4C6F-B434-719B2C9CADAC}" srcOrd="2" destOrd="0" parTransId="{F16DA651-62E6-4E5E-95D2-423B3C87E06D}" sibTransId="{7322E1E9-DFD3-4AD6-81E3-A699319C9E34}"/>
    <dgm:cxn modelId="{A1CC601A-FA7A-4742-9306-3FAF1BD4FA83}" srcId="{0ADE768D-3C43-4EFA-B23F-B3269F5FFB60}" destId="{20AF4BB4-E235-4DDE-B87B-6003A42A66B5}" srcOrd="7" destOrd="0" parTransId="{B4DD9D45-9BC0-4171-805D-EE8B6757C4A0}" sibTransId="{B44465AA-069F-49F8-B497-52B645B64DCD}"/>
    <dgm:cxn modelId="{837A713F-F307-4EDE-8A95-B254103D8703}" type="presOf" srcId="{E8630892-681B-4DA3-B742-928D403E87BD}" destId="{E904F188-A8A2-46D3-B3A4-D6C4448B9115}" srcOrd="0" destOrd="0" presId="urn:microsoft.com/office/officeart/2008/layout/VerticalCurvedList"/>
    <dgm:cxn modelId="{5F230FE6-36B7-4C32-B81F-C9D7A5A3CB4F}" type="presOf" srcId="{80D40FAD-278F-49FF-9B0F-B9267E36AB5F}" destId="{B97CC55D-2A06-4085-B76C-D4F54B9ED699}" srcOrd="0" destOrd="0" presId="urn:microsoft.com/office/officeart/2008/layout/VerticalCurvedList"/>
    <dgm:cxn modelId="{E32CE7DE-556C-4243-B67F-742A810C8ACC}" srcId="{0ADE768D-3C43-4EFA-B23F-B3269F5FFB60}" destId="{C21C32E8-1670-498C-9E44-6D79ADF5C0F2}" srcOrd="6" destOrd="0" parTransId="{F9EDC5A9-F8D4-4695-955B-FA739AD4B0A2}" sibTransId="{0135B796-01CF-4E45-8957-2FE4837F1DC5}"/>
    <dgm:cxn modelId="{3100E860-6EDF-471C-BA72-29D82F35E0EB}" srcId="{0ADE768D-3C43-4EFA-B23F-B3269F5FFB60}" destId="{80D40FAD-278F-49FF-9B0F-B9267E36AB5F}" srcOrd="3" destOrd="0" parTransId="{5CF0FFF4-720A-4B86-A3F2-A49B5636DF71}" sibTransId="{3BA89A88-FD3D-4947-ABA6-D357018CBDD8}"/>
    <dgm:cxn modelId="{9952AC5D-2972-4802-ACB6-3319F3B74E83}" type="presOf" srcId="{390E10A3-EB8B-4B9F-A53E-7851C0565954}" destId="{43A66806-738B-48CA-BA7B-88E1F6D2EEB2}" srcOrd="0" destOrd="0" presId="urn:microsoft.com/office/officeart/2008/layout/VerticalCurvedList"/>
    <dgm:cxn modelId="{AEE78EFB-48B1-4E87-A24A-A5BFA6106718}" srcId="{0ADE768D-3C43-4EFA-B23F-B3269F5FFB60}" destId="{093AEC4F-7509-4BC9-B251-1EB62F149834}" srcOrd="5" destOrd="0" parTransId="{76EC71EE-9CE6-4ADD-A2F6-7B66B2D49236}" sibTransId="{3377B143-49DA-4BBD-861A-773656C5C4D9}"/>
    <dgm:cxn modelId="{708373BB-C7E4-4A01-9DF2-1907CB3272F1}" type="presOf" srcId="{F9D8270B-3E04-4CF8-8067-C0A66E631DE1}" destId="{AEB4A02B-580F-4B81-981D-2A780D52985A}" srcOrd="0" destOrd="0" presId="urn:microsoft.com/office/officeart/2008/layout/VerticalCurvedList"/>
    <dgm:cxn modelId="{51AC4A86-BFD7-4C29-9422-6EFE7A7A7C7B}" type="presOf" srcId="{C21C32E8-1670-498C-9E44-6D79ADF5C0F2}" destId="{DD06D952-5EBC-4633-A51C-B383C82E6E8C}" srcOrd="0" destOrd="0" presId="urn:microsoft.com/office/officeart/2008/layout/VerticalCurvedList"/>
    <dgm:cxn modelId="{2A0A5060-29D7-4516-84D1-0BF58709EEC3}" type="presOf" srcId="{093AEC4F-7509-4BC9-B251-1EB62F149834}" destId="{3B33511F-EED7-4F6B-A599-65B1F2EE14CB}" srcOrd="0" destOrd="0" presId="urn:microsoft.com/office/officeart/2008/layout/VerticalCurvedList"/>
    <dgm:cxn modelId="{D85BF3A0-B708-4435-BBAC-CCA7C862E233}" type="presOf" srcId="{3AA0F3A4-6B16-4C6F-B434-719B2C9CADAC}" destId="{87A1F2D2-BF29-4A2E-A72E-C6BD03E0B669}" srcOrd="0" destOrd="0" presId="urn:microsoft.com/office/officeart/2008/layout/VerticalCurvedList"/>
    <dgm:cxn modelId="{BC498EC3-9BB5-467A-8487-06CFBFA47B3A}" type="presOf" srcId="{0ADE768D-3C43-4EFA-B23F-B3269F5FFB60}" destId="{4717005F-D230-458A-A88E-77B8BFE35099}" srcOrd="0" destOrd="0" presId="urn:microsoft.com/office/officeart/2008/layout/VerticalCurvedList"/>
    <dgm:cxn modelId="{018B254C-F72D-49D2-BDC5-0C07C07A9F7F}" srcId="{0ADE768D-3C43-4EFA-B23F-B3269F5FFB60}" destId="{E8630892-681B-4DA3-B742-928D403E87BD}" srcOrd="1" destOrd="0" parTransId="{15ADC819-B327-42EC-AD27-2CA156E13CE1}" sibTransId="{C70516DD-F515-4F57-BDBB-5FB5808021CC}"/>
    <dgm:cxn modelId="{23C24C54-E629-4E8F-B496-2C8C2598B806}" type="presOf" srcId="{79C20602-DBAB-4E33-AA55-88AC39B0299D}" destId="{0C574ABF-8744-4C3D-BD46-D82DB46AB5E8}" srcOrd="0" destOrd="0" presId="urn:microsoft.com/office/officeart/2008/layout/VerticalCurvedList"/>
    <dgm:cxn modelId="{9C96A87B-7C9C-4D38-A1DD-7F649E984A4D}" srcId="{0ADE768D-3C43-4EFA-B23F-B3269F5FFB60}" destId="{79C20602-DBAB-4E33-AA55-88AC39B0299D}" srcOrd="4" destOrd="0" parTransId="{ED81538F-CCBA-437D-97CB-3D91E52E4190}" sibTransId="{0014C091-6DE2-4BC8-AA60-B466743AEC5D}"/>
    <dgm:cxn modelId="{A8128A92-31F3-4200-90FC-5655449C9884}" type="presParOf" srcId="{4717005F-D230-458A-A88E-77B8BFE35099}" destId="{E08B076A-E25B-464C-ACD9-80D8C4AD914D}" srcOrd="0" destOrd="0" presId="urn:microsoft.com/office/officeart/2008/layout/VerticalCurvedList"/>
    <dgm:cxn modelId="{ECCF9D6C-F974-4982-8CED-669C6505FCC3}" type="presParOf" srcId="{E08B076A-E25B-464C-ACD9-80D8C4AD914D}" destId="{9C8BBC48-4911-441E-81D3-C58CDB8FA7B9}" srcOrd="0" destOrd="0" presId="urn:microsoft.com/office/officeart/2008/layout/VerticalCurvedList"/>
    <dgm:cxn modelId="{985F0C99-2E8E-43F2-9F77-FDC51DB62D7C}" type="presParOf" srcId="{9C8BBC48-4911-441E-81D3-C58CDB8FA7B9}" destId="{F062CCD7-CD9B-4210-87AB-B0BC3F8A1812}" srcOrd="0" destOrd="0" presId="urn:microsoft.com/office/officeart/2008/layout/VerticalCurvedList"/>
    <dgm:cxn modelId="{A393E66D-384C-4228-B049-BC5F9DEF8478}" type="presParOf" srcId="{9C8BBC48-4911-441E-81D3-C58CDB8FA7B9}" destId="{43A66806-738B-48CA-BA7B-88E1F6D2EEB2}" srcOrd="1" destOrd="0" presId="urn:microsoft.com/office/officeart/2008/layout/VerticalCurvedList"/>
    <dgm:cxn modelId="{EBC176F3-5BD4-4A0B-B349-09373AE00DDE}" type="presParOf" srcId="{9C8BBC48-4911-441E-81D3-C58CDB8FA7B9}" destId="{3399C957-AD87-44B0-86D0-6C1DFC8EEE98}" srcOrd="2" destOrd="0" presId="urn:microsoft.com/office/officeart/2008/layout/VerticalCurvedList"/>
    <dgm:cxn modelId="{3129277F-39A6-4CB2-848C-203E3D16953C}" type="presParOf" srcId="{9C8BBC48-4911-441E-81D3-C58CDB8FA7B9}" destId="{D23869A8-898B-4F3E-BCC0-D46F520A144B}" srcOrd="3" destOrd="0" presId="urn:microsoft.com/office/officeart/2008/layout/VerticalCurvedList"/>
    <dgm:cxn modelId="{0BF1E420-3FAA-4E82-9F37-C25932E329EB}" type="presParOf" srcId="{E08B076A-E25B-464C-ACD9-80D8C4AD914D}" destId="{AEB4A02B-580F-4B81-981D-2A780D52985A}" srcOrd="1" destOrd="0" presId="urn:microsoft.com/office/officeart/2008/layout/VerticalCurvedList"/>
    <dgm:cxn modelId="{3E526DF3-2522-46AF-B973-63249668EE72}" type="presParOf" srcId="{E08B076A-E25B-464C-ACD9-80D8C4AD914D}" destId="{D8DE4B55-7391-4094-B7E2-545014618C94}" srcOrd="2" destOrd="0" presId="urn:microsoft.com/office/officeart/2008/layout/VerticalCurvedList"/>
    <dgm:cxn modelId="{72D4B083-BBE2-48A7-8FCE-155D7CDF350C}" type="presParOf" srcId="{D8DE4B55-7391-4094-B7E2-545014618C94}" destId="{6BD38AD2-F6D2-430F-81E8-DD2B8DE5D7B1}" srcOrd="0" destOrd="0" presId="urn:microsoft.com/office/officeart/2008/layout/VerticalCurvedList"/>
    <dgm:cxn modelId="{2643CE3A-8AA2-4DDA-9A1B-8CFA4897DFF0}" type="presParOf" srcId="{E08B076A-E25B-464C-ACD9-80D8C4AD914D}" destId="{E904F188-A8A2-46D3-B3A4-D6C4448B9115}" srcOrd="3" destOrd="0" presId="urn:microsoft.com/office/officeart/2008/layout/VerticalCurvedList"/>
    <dgm:cxn modelId="{FC96EB9F-AE22-462C-90CC-56D873886FA9}" type="presParOf" srcId="{E08B076A-E25B-464C-ACD9-80D8C4AD914D}" destId="{A470EE43-4884-47C6-B3F3-099FC5D7A533}" srcOrd="4" destOrd="0" presId="urn:microsoft.com/office/officeart/2008/layout/VerticalCurvedList"/>
    <dgm:cxn modelId="{6781AD69-8788-4934-A2C9-AF59F32A80EA}" type="presParOf" srcId="{A470EE43-4884-47C6-B3F3-099FC5D7A533}" destId="{50B3ECF0-4747-45A8-BFE4-8DC2E7574887}" srcOrd="0" destOrd="0" presId="urn:microsoft.com/office/officeart/2008/layout/VerticalCurvedList"/>
    <dgm:cxn modelId="{6E5BAD4A-757E-4220-ADDB-A0EA83518030}" type="presParOf" srcId="{E08B076A-E25B-464C-ACD9-80D8C4AD914D}" destId="{87A1F2D2-BF29-4A2E-A72E-C6BD03E0B669}" srcOrd="5" destOrd="0" presId="urn:microsoft.com/office/officeart/2008/layout/VerticalCurvedList"/>
    <dgm:cxn modelId="{41016FD8-AED4-40B9-B6AD-CF93F8083713}" type="presParOf" srcId="{E08B076A-E25B-464C-ACD9-80D8C4AD914D}" destId="{3D8B3DD9-FB35-4727-85FE-363728950AB2}" srcOrd="6" destOrd="0" presId="urn:microsoft.com/office/officeart/2008/layout/VerticalCurvedList"/>
    <dgm:cxn modelId="{A3222920-641D-4BE8-A658-D0C8ACD46BA8}" type="presParOf" srcId="{3D8B3DD9-FB35-4727-85FE-363728950AB2}" destId="{B7B80F77-C130-4BAB-A0EA-C29167A4063A}" srcOrd="0" destOrd="0" presId="urn:microsoft.com/office/officeart/2008/layout/VerticalCurvedList"/>
    <dgm:cxn modelId="{5F8CEA58-449E-4CAC-8377-E43779F75E1C}" type="presParOf" srcId="{E08B076A-E25B-464C-ACD9-80D8C4AD914D}" destId="{B97CC55D-2A06-4085-B76C-D4F54B9ED699}" srcOrd="7" destOrd="0" presId="urn:microsoft.com/office/officeart/2008/layout/VerticalCurvedList"/>
    <dgm:cxn modelId="{79D1AAAB-A9E3-4E0C-9B73-564555A498EB}" type="presParOf" srcId="{E08B076A-E25B-464C-ACD9-80D8C4AD914D}" destId="{B112209A-09D3-44D7-AA1C-910A19F159DA}" srcOrd="8" destOrd="0" presId="urn:microsoft.com/office/officeart/2008/layout/VerticalCurvedList"/>
    <dgm:cxn modelId="{C91E067A-95F9-4EB9-A035-673CD3596BEB}" type="presParOf" srcId="{B112209A-09D3-44D7-AA1C-910A19F159DA}" destId="{D002BD27-7E01-4647-81BA-4EF835885556}" srcOrd="0" destOrd="0" presId="urn:microsoft.com/office/officeart/2008/layout/VerticalCurvedList"/>
    <dgm:cxn modelId="{9B586F84-F709-4AB0-8D93-799F92F3C81C}" type="presParOf" srcId="{E08B076A-E25B-464C-ACD9-80D8C4AD914D}" destId="{0C574ABF-8744-4C3D-BD46-D82DB46AB5E8}" srcOrd="9" destOrd="0" presId="urn:microsoft.com/office/officeart/2008/layout/VerticalCurvedList"/>
    <dgm:cxn modelId="{1EFC0475-35E3-43ED-8F6A-A8E35CB75D98}" type="presParOf" srcId="{E08B076A-E25B-464C-ACD9-80D8C4AD914D}" destId="{14824DAA-773D-48CD-9D10-50156ADB108A}" srcOrd="10" destOrd="0" presId="urn:microsoft.com/office/officeart/2008/layout/VerticalCurvedList"/>
    <dgm:cxn modelId="{F02D5207-B21F-45FD-A0D7-A1F802E635CA}" type="presParOf" srcId="{14824DAA-773D-48CD-9D10-50156ADB108A}" destId="{8F14C1D4-0AD9-492E-B1BB-3659FF9843D3}" srcOrd="0" destOrd="0" presId="urn:microsoft.com/office/officeart/2008/layout/VerticalCurvedList"/>
    <dgm:cxn modelId="{C2C71CC3-B7D5-43CE-A1E3-005E7776A557}" type="presParOf" srcId="{E08B076A-E25B-464C-ACD9-80D8C4AD914D}" destId="{3B33511F-EED7-4F6B-A599-65B1F2EE14CB}" srcOrd="11" destOrd="0" presId="urn:microsoft.com/office/officeart/2008/layout/VerticalCurvedList"/>
    <dgm:cxn modelId="{1DCC7E9A-93CD-4EAF-BB90-515B73D1EB11}" type="presParOf" srcId="{E08B076A-E25B-464C-ACD9-80D8C4AD914D}" destId="{F8AFB7F7-EAEC-4B25-9C79-E96BAABBEDB9}" srcOrd="12" destOrd="0" presId="urn:microsoft.com/office/officeart/2008/layout/VerticalCurvedList"/>
    <dgm:cxn modelId="{294B5BC0-3F4D-45EA-8C96-4922D94A4801}" type="presParOf" srcId="{F8AFB7F7-EAEC-4B25-9C79-E96BAABBEDB9}" destId="{2B3A3DCD-2720-48AF-93A8-D4D2135C4BB2}" srcOrd="0" destOrd="0" presId="urn:microsoft.com/office/officeart/2008/layout/VerticalCurvedList"/>
    <dgm:cxn modelId="{96A8FF1A-C8AD-498E-BCCB-1666D5E6EFE9}" type="presParOf" srcId="{E08B076A-E25B-464C-ACD9-80D8C4AD914D}" destId="{DD06D952-5EBC-4633-A51C-B383C82E6E8C}" srcOrd="13" destOrd="0" presId="urn:microsoft.com/office/officeart/2008/layout/VerticalCurvedList"/>
    <dgm:cxn modelId="{64EDD26E-691C-4E9E-86A6-4F83FCD27DCB}" type="presParOf" srcId="{E08B076A-E25B-464C-ACD9-80D8C4AD914D}" destId="{2168341A-2B17-4056-A1E6-30CB29FBFBC3}" srcOrd="14" destOrd="0" presId="urn:microsoft.com/office/officeart/2008/layout/VerticalCurvedList"/>
    <dgm:cxn modelId="{09DF51B1-7BD3-45E8-A480-E888B81BCC55}" type="presParOf" srcId="{2168341A-2B17-4056-A1E6-30CB29FBFBC3}" destId="{431DA735-6801-4491-958A-B7ECEA4C35E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7D939890-4C0E-489F-B478-1272EE47B469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3DC94AE0-3EF4-4008-90EF-D96EE6EBB455}">
      <dgm:prSet phldrT="[Texto]"/>
      <dgm:spPr/>
      <dgm:t>
        <a:bodyPr/>
        <a:lstStyle/>
        <a:p>
          <a:r>
            <a:rPr lang="es-EC" dirty="0" smtClean="0"/>
            <a:t>Unificar los requisitos de importación </a:t>
          </a:r>
          <a:endParaRPr lang="es-EC" dirty="0"/>
        </a:p>
      </dgm:t>
    </dgm:pt>
    <dgm:pt modelId="{356A9682-D92E-43E2-850C-7EA7B29227A9}" type="parTrans" cxnId="{15BE5C5B-2EE7-49B5-98BB-B2D043316D08}">
      <dgm:prSet/>
      <dgm:spPr/>
      <dgm:t>
        <a:bodyPr/>
        <a:lstStyle/>
        <a:p>
          <a:endParaRPr lang="es-EC"/>
        </a:p>
      </dgm:t>
    </dgm:pt>
    <dgm:pt modelId="{4B828E09-9377-4DAC-844D-ACA58A1C054D}" type="sibTrans" cxnId="{15BE5C5B-2EE7-49B5-98BB-B2D043316D08}">
      <dgm:prSet/>
      <dgm:spPr/>
      <dgm:t>
        <a:bodyPr/>
        <a:lstStyle/>
        <a:p>
          <a:endParaRPr lang="es-EC"/>
        </a:p>
      </dgm:t>
    </dgm:pt>
    <dgm:pt modelId="{69950D2D-829D-42C9-B74F-7FF96BCA5CD6}">
      <dgm:prSet phldrT="[Texto]"/>
      <dgm:spPr/>
      <dgm:t>
        <a:bodyPr/>
        <a:lstStyle/>
        <a:p>
          <a:r>
            <a:rPr lang="es-EC" dirty="0" smtClean="0"/>
            <a:t>Camarón se ha convertido en el primer producto no petrolero con mayor exportación de Ecuador</a:t>
          </a:r>
          <a:endParaRPr lang="es-EC" dirty="0"/>
        </a:p>
      </dgm:t>
    </dgm:pt>
    <dgm:pt modelId="{42C99CD6-543A-4EA0-8671-2371876CA43D}" type="parTrans" cxnId="{77331E86-21C4-4175-B03F-69BE2864CD9A}">
      <dgm:prSet/>
      <dgm:spPr/>
      <dgm:t>
        <a:bodyPr/>
        <a:lstStyle/>
        <a:p>
          <a:endParaRPr lang="es-EC"/>
        </a:p>
      </dgm:t>
    </dgm:pt>
    <dgm:pt modelId="{B541E943-21FD-419C-BB29-499468CBD1E1}" type="sibTrans" cxnId="{77331E86-21C4-4175-B03F-69BE2864CD9A}">
      <dgm:prSet/>
      <dgm:spPr/>
      <dgm:t>
        <a:bodyPr/>
        <a:lstStyle/>
        <a:p>
          <a:endParaRPr lang="es-EC"/>
        </a:p>
      </dgm:t>
    </dgm:pt>
    <dgm:pt modelId="{94984393-1C4F-425B-9246-5E10DBE61198}">
      <dgm:prSet phldrT="[Texto]"/>
      <dgm:spPr/>
      <dgm:t>
        <a:bodyPr/>
        <a:lstStyle/>
        <a:p>
          <a:r>
            <a:rPr lang="es-EC" dirty="0" smtClean="0"/>
            <a:t>El terremoto ocurrido el 16 de abril del 2016 no afecto directamente a las exportaciones </a:t>
          </a:r>
          <a:endParaRPr lang="es-EC" dirty="0"/>
        </a:p>
      </dgm:t>
    </dgm:pt>
    <dgm:pt modelId="{0A6892AC-31DD-44B2-964D-18530AA258AF}" type="parTrans" cxnId="{906CE527-7A81-4D79-986C-4AE3CA7BF742}">
      <dgm:prSet/>
      <dgm:spPr/>
      <dgm:t>
        <a:bodyPr/>
        <a:lstStyle/>
        <a:p>
          <a:endParaRPr lang="es-EC"/>
        </a:p>
      </dgm:t>
    </dgm:pt>
    <dgm:pt modelId="{5DFAB9E8-209F-4301-BA7C-CB0BC5D4B2EC}" type="sibTrans" cxnId="{906CE527-7A81-4D79-986C-4AE3CA7BF742}">
      <dgm:prSet/>
      <dgm:spPr/>
      <dgm:t>
        <a:bodyPr/>
        <a:lstStyle/>
        <a:p>
          <a:endParaRPr lang="es-EC"/>
        </a:p>
      </dgm:t>
    </dgm:pt>
    <dgm:pt modelId="{07A24F6A-C9BD-4275-A345-2968CC89C43E}">
      <dgm:prSet phldrT="[Texto]"/>
      <dgm:spPr/>
      <dgm:t>
        <a:bodyPr/>
        <a:lstStyle/>
        <a:p>
          <a:r>
            <a:rPr lang="es-EC" dirty="0" smtClean="0"/>
            <a:t>Aprovechar la ventaja obtenida de preferencia arancelaria </a:t>
          </a:r>
          <a:endParaRPr lang="es-EC" dirty="0"/>
        </a:p>
      </dgm:t>
    </dgm:pt>
    <dgm:pt modelId="{255D8110-4502-430F-ADA9-BAEF2CA3F49A}" type="parTrans" cxnId="{2B252047-FFB3-49FF-A0D4-EBC3927026E5}">
      <dgm:prSet/>
      <dgm:spPr/>
      <dgm:t>
        <a:bodyPr/>
        <a:lstStyle/>
        <a:p>
          <a:endParaRPr lang="es-EC"/>
        </a:p>
      </dgm:t>
    </dgm:pt>
    <dgm:pt modelId="{A1C025D1-7E93-4E85-A503-2AC26C3500C5}" type="sibTrans" cxnId="{2B252047-FFB3-49FF-A0D4-EBC3927026E5}">
      <dgm:prSet/>
      <dgm:spPr/>
      <dgm:t>
        <a:bodyPr/>
        <a:lstStyle/>
        <a:p>
          <a:endParaRPr lang="es-EC"/>
        </a:p>
      </dgm:t>
    </dgm:pt>
    <dgm:pt modelId="{82DF9F86-5B3C-4121-A58B-796C78BDF116}" type="pres">
      <dgm:prSet presAssocID="{7D939890-4C0E-489F-B478-1272EE47B46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C5D8E602-B34D-4F56-88ED-02F8090302E2}" type="pres">
      <dgm:prSet presAssocID="{7D939890-4C0E-489F-B478-1272EE47B469}" presName="Name1" presStyleCnt="0"/>
      <dgm:spPr/>
    </dgm:pt>
    <dgm:pt modelId="{9DAF01C8-EAF7-4997-AF12-1F258F9597D8}" type="pres">
      <dgm:prSet presAssocID="{7D939890-4C0E-489F-B478-1272EE47B469}" presName="cycle" presStyleCnt="0"/>
      <dgm:spPr/>
    </dgm:pt>
    <dgm:pt modelId="{C1C1B287-CCBC-4C80-B65D-45645360750B}" type="pres">
      <dgm:prSet presAssocID="{7D939890-4C0E-489F-B478-1272EE47B469}" presName="srcNode" presStyleLbl="node1" presStyleIdx="0" presStyleCnt="4"/>
      <dgm:spPr/>
    </dgm:pt>
    <dgm:pt modelId="{361F4890-E635-406E-966F-D1FFE0DCB070}" type="pres">
      <dgm:prSet presAssocID="{7D939890-4C0E-489F-B478-1272EE47B469}" presName="conn" presStyleLbl="parChTrans1D2" presStyleIdx="0" presStyleCnt="1"/>
      <dgm:spPr/>
      <dgm:t>
        <a:bodyPr/>
        <a:lstStyle/>
        <a:p>
          <a:endParaRPr lang="es-EC"/>
        </a:p>
      </dgm:t>
    </dgm:pt>
    <dgm:pt modelId="{3120C912-A323-4209-B444-B86D5B0ECE31}" type="pres">
      <dgm:prSet presAssocID="{7D939890-4C0E-489F-B478-1272EE47B469}" presName="extraNode" presStyleLbl="node1" presStyleIdx="0" presStyleCnt="4"/>
      <dgm:spPr/>
    </dgm:pt>
    <dgm:pt modelId="{AAA72878-D2B3-4CBC-896C-4F056C15B589}" type="pres">
      <dgm:prSet presAssocID="{7D939890-4C0E-489F-B478-1272EE47B469}" presName="dstNode" presStyleLbl="node1" presStyleIdx="0" presStyleCnt="4"/>
      <dgm:spPr/>
    </dgm:pt>
    <dgm:pt modelId="{906F733F-1EC2-4B2E-8E89-FC14584C3FD8}" type="pres">
      <dgm:prSet presAssocID="{3DC94AE0-3EF4-4008-90EF-D96EE6EBB455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D70CC42-04DC-4469-B1C2-8CF5B3BB97DD}" type="pres">
      <dgm:prSet presAssocID="{3DC94AE0-3EF4-4008-90EF-D96EE6EBB455}" presName="accent_1" presStyleCnt="0"/>
      <dgm:spPr/>
    </dgm:pt>
    <dgm:pt modelId="{8DEEB353-F0BD-4F57-9D18-27FA4C7C3C2B}" type="pres">
      <dgm:prSet presAssocID="{3DC94AE0-3EF4-4008-90EF-D96EE6EBB455}" presName="accentRepeatNode" presStyleLbl="solidFgAcc1" presStyleIdx="0" presStyleCnt="4"/>
      <dgm:spPr/>
    </dgm:pt>
    <dgm:pt modelId="{61475ECC-81E2-4C17-9BBD-9DB153B7F935}" type="pres">
      <dgm:prSet presAssocID="{69950D2D-829D-42C9-B74F-7FF96BCA5CD6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942680F-548E-4DB0-87BC-2560BD9B1A74}" type="pres">
      <dgm:prSet presAssocID="{69950D2D-829D-42C9-B74F-7FF96BCA5CD6}" presName="accent_2" presStyleCnt="0"/>
      <dgm:spPr/>
    </dgm:pt>
    <dgm:pt modelId="{041AA51F-178B-44BB-BAF6-C7A5BE7A8733}" type="pres">
      <dgm:prSet presAssocID="{69950D2D-829D-42C9-B74F-7FF96BCA5CD6}" presName="accentRepeatNode" presStyleLbl="solidFgAcc1" presStyleIdx="1" presStyleCnt="4"/>
      <dgm:spPr/>
    </dgm:pt>
    <dgm:pt modelId="{F44297F9-95C8-434A-881C-D47A02F8D86A}" type="pres">
      <dgm:prSet presAssocID="{94984393-1C4F-425B-9246-5E10DBE61198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C6E2776-D38F-49C9-8B09-BB91D0C67356}" type="pres">
      <dgm:prSet presAssocID="{94984393-1C4F-425B-9246-5E10DBE61198}" presName="accent_3" presStyleCnt="0"/>
      <dgm:spPr/>
    </dgm:pt>
    <dgm:pt modelId="{A42BCAB1-BCF3-4DB2-A507-C847FB3DD5F2}" type="pres">
      <dgm:prSet presAssocID="{94984393-1C4F-425B-9246-5E10DBE61198}" presName="accentRepeatNode" presStyleLbl="solidFgAcc1" presStyleIdx="2" presStyleCnt="4"/>
      <dgm:spPr/>
    </dgm:pt>
    <dgm:pt modelId="{F1662352-9FF2-4883-8182-806BE34B6DC3}" type="pres">
      <dgm:prSet presAssocID="{07A24F6A-C9BD-4275-A345-2968CC89C43E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C195B4D-A893-4B8E-9F6D-5428EA825E3E}" type="pres">
      <dgm:prSet presAssocID="{07A24F6A-C9BD-4275-A345-2968CC89C43E}" presName="accent_4" presStyleCnt="0"/>
      <dgm:spPr/>
    </dgm:pt>
    <dgm:pt modelId="{B6E21633-F14D-4EB2-BEE6-7495938E3539}" type="pres">
      <dgm:prSet presAssocID="{07A24F6A-C9BD-4275-A345-2968CC89C43E}" presName="accentRepeatNode" presStyleLbl="solidFgAcc1" presStyleIdx="3" presStyleCnt="4"/>
      <dgm:spPr/>
    </dgm:pt>
  </dgm:ptLst>
  <dgm:cxnLst>
    <dgm:cxn modelId="{90F521C6-6568-4267-813A-421B81D3D2C3}" type="presOf" srcId="{3DC94AE0-3EF4-4008-90EF-D96EE6EBB455}" destId="{906F733F-1EC2-4B2E-8E89-FC14584C3FD8}" srcOrd="0" destOrd="0" presId="urn:microsoft.com/office/officeart/2008/layout/VerticalCurvedList"/>
    <dgm:cxn modelId="{FD1D3F16-E76E-49B9-86BB-59393369ADF7}" type="presOf" srcId="{7D939890-4C0E-489F-B478-1272EE47B469}" destId="{82DF9F86-5B3C-4121-A58B-796C78BDF116}" srcOrd="0" destOrd="0" presId="urn:microsoft.com/office/officeart/2008/layout/VerticalCurvedList"/>
    <dgm:cxn modelId="{786857AB-7301-4904-97A4-536E4F662D35}" type="presOf" srcId="{94984393-1C4F-425B-9246-5E10DBE61198}" destId="{F44297F9-95C8-434A-881C-D47A02F8D86A}" srcOrd="0" destOrd="0" presId="urn:microsoft.com/office/officeart/2008/layout/VerticalCurvedList"/>
    <dgm:cxn modelId="{77331E86-21C4-4175-B03F-69BE2864CD9A}" srcId="{7D939890-4C0E-489F-B478-1272EE47B469}" destId="{69950D2D-829D-42C9-B74F-7FF96BCA5CD6}" srcOrd="1" destOrd="0" parTransId="{42C99CD6-543A-4EA0-8671-2371876CA43D}" sibTransId="{B541E943-21FD-419C-BB29-499468CBD1E1}"/>
    <dgm:cxn modelId="{906CE527-7A81-4D79-986C-4AE3CA7BF742}" srcId="{7D939890-4C0E-489F-B478-1272EE47B469}" destId="{94984393-1C4F-425B-9246-5E10DBE61198}" srcOrd="2" destOrd="0" parTransId="{0A6892AC-31DD-44B2-964D-18530AA258AF}" sibTransId="{5DFAB9E8-209F-4301-BA7C-CB0BC5D4B2EC}"/>
    <dgm:cxn modelId="{2B252047-FFB3-49FF-A0D4-EBC3927026E5}" srcId="{7D939890-4C0E-489F-B478-1272EE47B469}" destId="{07A24F6A-C9BD-4275-A345-2968CC89C43E}" srcOrd="3" destOrd="0" parTransId="{255D8110-4502-430F-ADA9-BAEF2CA3F49A}" sibTransId="{A1C025D1-7E93-4E85-A503-2AC26C3500C5}"/>
    <dgm:cxn modelId="{15BE5C5B-2EE7-49B5-98BB-B2D043316D08}" srcId="{7D939890-4C0E-489F-B478-1272EE47B469}" destId="{3DC94AE0-3EF4-4008-90EF-D96EE6EBB455}" srcOrd="0" destOrd="0" parTransId="{356A9682-D92E-43E2-850C-7EA7B29227A9}" sibTransId="{4B828E09-9377-4DAC-844D-ACA58A1C054D}"/>
    <dgm:cxn modelId="{2D56F08D-3CE4-4DAD-9BF8-30A9045CB3FA}" type="presOf" srcId="{69950D2D-829D-42C9-B74F-7FF96BCA5CD6}" destId="{61475ECC-81E2-4C17-9BBD-9DB153B7F935}" srcOrd="0" destOrd="0" presId="urn:microsoft.com/office/officeart/2008/layout/VerticalCurvedList"/>
    <dgm:cxn modelId="{6504FB00-6D2A-4884-9693-B587114DB71E}" type="presOf" srcId="{07A24F6A-C9BD-4275-A345-2968CC89C43E}" destId="{F1662352-9FF2-4883-8182-806BE34B6DC3}" srcOrd="0" destOrd="0" presId="urn:microsoft.com/office/officeart/2008/layout/VerticalCurvedList"/>
    <dgm:cxn modelId="{3A6BC680-994D-4A46-9608-836EDAC23275}" type="presOf" srcId="{4B828E09-9377-4DAC-844D-ACA58A1C054D}" destId="{361F4890-E635-406E-966F-D1FFE0DCB070}" srcOrd="0" destOrd="0" presId="urn:microsoft.com/office/officeart/2008/layout/VerticalCurvedList"/>
    <dgm:cxn modelId="{6A9C1DBE-F3FE-4F0B-BFA9-C50C4907A218}" type="presParOf" srcId="{82DF9F86-5B3C-4121-A58B-796C78BDF116}" destId="{C5D8E602-B34D-4F56-88ED-02F8090302E2}" srcOrd="0" destOrd="0" presId="urn:microsoft.com/office/officeart/2008/layout/VerticalCurvedList"/>
    <dgm:cxn modelId="{34228A0F-F863-4599-B1B8-1B9CB780B58F}" type="presParOf" srcId="{C5D8E602-B34D-4F56-88ED-02F8090302E2}" destId="{9DAF01C8-EAF7-4997-AF12-1F258F9597D8}" srcOrd="0" destOrd="0" presId="urn:microsoft.com/office/officeart/2008/layout/VerticalCurvedList"/>
    <dgm:cxn modelId="{C3EBD953-782C-48AD-B19F-2E1055217D6D}" type="presParOf" srcId="{9DAF01C8-EAF7-4997-AF12-1F258F9597D8}" destId="{C1C1B287-CCBC-4C80-B65D-45645360750B}" srcOrd="0" destOrd="0" presId="urn:microsoft.com/office/officeart/2008/layout/VerticalCurvedList"/>
    <dgm:cxn modelId="{F26C7C35-AABC-4840-8498-D0146B82EEDD}" type="presParOf" srcId="{9DAF01C8-EAF7-4997-AF12-1F258F9597D8}" destId="{361F4890-E635-406E-966F-D1FFE0DCB070}" srcOrd="1" destOrd="0" presId="urn:microsoft.com/office/officeart/2008/layout/VerticalCurvedList"/>
    <dgm:cxn modelId="{049E1AAF-1E3C-4C4A-BFA3-24DD205DA62B}" type="presParOf" srcId="{9DAF01C8-EAF7-4997-AF12-1F258F9597D8}" destId="{3120C912-A323-4209-B444-B86D5B0ECE31}" srcOrd="2" destOrd="0" presId="urn:microsoft.com/office/officeart/2008/layout/VerticalCurvedList"/>
    <dgm:cxn modelId="{0D0609E5-E16E-4738-9BFF-CC83DD0C3610}" type="presParOf" srcId="{9DAF01C8-EAF7-4997-AF12-1F258F9597D8}" destId="{AAA72878-D2B3-4CBC-896C-4F056C15B589}" srcOrd="3" destOrd="0" presId="urn:microsoft.com/office/officeart/2008/layout/VerticalCurvedList"/>
    <dgm:cxn modelId="{212F1EF9-1CB3-4C9B-A2D6-9E8A92AA8CB1}" type="presParOf" srcId="{C5D8E602-B34D-4F56-88ED-02F8090302E2}" destId="{906F733F-1EC2-4B2E-8E89-FC14584C3FD8}" srcOrd="1" destOrd="0" presId="urn:microsoft.com/office/officeart/2008/layout/VerticalCurvedList"/>
    <dgm:cxn modelId="{951F043B-D7F9-45FF-B58B-99B24F19C7A7}" type="presParOf" srcId="{C5D8E602-B34D-4F56-88ED-02F8090302E2}" destId="{3D70CC42-04DC-4469-B1C2-8CF5B3BB97DD}" srcOrd="2" destOrd="0" presId="urn:microsoft.com/office/officeart/2008/layout/VerticalCurvedList"/>
    <dgm:cxn modelId="{68A2FA29-939A-4B80-BBB1-B26EF01E74D9}" type="presParOf" srcId="{3D70CC42-04DC-4469-B1C2-8CF5B3BB97DD}" destId="{8DEEB353-F0BD-4F57-9D18-27FA4C7C3C2B}" srcOrd="0" destOrd="0" presId="urn:microsoft.com/office/officeart/2008/layout/VerticalCurvedList"/>
    <dgm:cxn modelId="{B8C295D2-95AA-45A2-A84C-53EBB1509E62}" type="presParOf" srcId="{C5D8E602-B34D-4F56-88ED-02F8090302E2}" destId="{61475ECC-81E2-4C17-9BBD-9DB153B7F935}" srcOrd="3" destOrd="0" presId="urn:microsoft.com/office/officeart/2008/layout/VerticalCurvedList"/>
    <dgm:cxn modelId="{D9D03F5C-22BD-4B38-9BD1-DE51A0C2F914}" type="presParOf" srcId="{C5D8E602-B34D-4F56-88ED-02F8090302E2}" destId="{F942680F-548E-4DB0-87BC-2560BD9B1A74}" srcOrd="4" destOrd="0" presId="urn:microsoft.com/office/officeart/2008/layout/VerticalCurvedList"/>
    <dgm:cxn modelId="{B38B7E55-5425-41DB-814B-4BDE729F17AB}" type="presParOf" srcId="{F942680F-548E-4DB0-87BC-2560BD9B1A74}" destId="{041AA51F-178B-44BB-BAF6-C7A5BE7A8733}" srcOrd="0" destOrd="0" presId="urn:microsoft.com/office/officeart/2008/layout/VerticalCurvedList"/>
    <dgm:cxn modelId="{70CB11A8-3BDF-479B-8CF2-8F25E8E192FF}" type="presParOf" srcId="{C5D8E602-B34D-4F56-88ED-02F8090302E2}" destId="{F44297F9-95C8-434A-881C-D47A02F8D86A}" srcOrd="5" destOrd="0" presId="urn:microsoft.com/office/officeart/2008/layout/VerticalCurvedList"/>
    <dgm:cxn modelId="{CBA231FA-A43C-4DE3-AEA1-E0E90F56B645}" type="presParOf" srcId="{C5D8E602-B34D-4F56-88ED-02F8090302E2}" destId="{EC6E2776-D38F-49C9-8B09-BB91D0C67356}" srcOrd="6" destOrd="0" presId="urn:microsoft.com/office/officeart/2008/layout/VerticalCurvedList"/>
    <dgm:cxn modelId="{3F018720-06AC-4B17-8ADD-6ABD97292053}" type="presParOf" srcId="{EC6E2776-D38F-49C9-8B09-BB91D0C67356}" destId="{A42BCAB1-BCF3-4DB2-A507-C847FB3DD5F2}" srcOrd="0" destOrd="0" presId="urn:microsoft.com/office/officeart/2008/layout/VerticalCurvedList"/>
    <dgm:cxn modelId="{FE13C726-84EF-4D84-AF5E-612F149ED7DD}" type="presParOf" srcId="{C5D8E602-B34D-4F56-88ED-02F8090302E2}" destId="{F1662352-9FF2-4883-8182-806BE34B6DC3}" srcOrd="7" destOrd="0" presId="urn:microsoft.com/office/officeart/2008/layout/VerticalCurvedList"/>
    <dgm:cxn modelId="{F2C30436-3122-4325-BC5B-B3767F6A51EE}" type="presParOf" srcId="{C5D8E602-B34D-4F56-88ED-02F8090302E2}" destId="{8C195B4D-A893-4B8E-9F6D-5428EA825E3E}" srcOrd="8" destOrd="0" presId="urn:microsoft.com/office/officeart/2008/layout/VerticalCurvedList"/>
    <dgm:cxn modelId="{C95FC3DF-7FDD-4437-BD0E-34244353E816}" type="presParOf" srcId="{8C195B4D-A893-4B8E-9F6D-5428EA825E3E}" destId="{B6E21633-F14D-4EB2-BEE6-7495938E353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3A223707-20DE-496C-A784-D22E083495AD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34F06D26-5828-41DB-BE11-F90BB51D7EAC}">
      <dgm:prSet phldrT="[Texto]" custT="1"/>
      <dgm:spPr/>
      <dgm:t>
        <a:bodyPr/>
        <a:lstStyle/>
        <a:p>
          <a:r>
            <a:rPr lang="es-EC" sz="2400" dirty="0" smtClean="0"/>
            <a:t>Impulsar al sector camaronero a producir productos con valor agregado</a:t>
          </a:r>
          <a:endParaRPr lang="es-EC" sz="2400" dirty="0"/>
        </a:p>
      </dgm:t>
    </dgm:pt>
    <dgm:pt modelId="{6080BFC9-C20D-4B60-B6F8-7EB9DBF7FEC5}" type="parTrans" cxnId="{DA46687F-545A-4CA4-ACF0-5D64A56EEDF0}">
      <dgm:prSet/>
      <dgm:spPr/>
      <dgm:t>
        <a:bodyPr/>
        <a:lstStyle/>
        <a:p>
          <a:endParaRPr lang="es-EC" sz="2000"/>
        </a:p>
      </dgm:t>
    </dgm:pt>
    <dgm:pt modelId="{F9628C0E-70ED-479A-B849-7835EECEBE1B}" type="sibTrans" cxnId="{DA46687F-545A-4CA4-ACF0-5D64A56EEDF0}">
      <dgm:prSet/>
      <dgm:spPr/>
      <dgm:t>
        <a:bodyPr/>
        <a:lstStyle/>
        <a:p>
          <a:endParaRPr lang="es-EC" sz="2000"/>
        </a:p>
      </dgm:t>
    </dgm:pt>
    <dgm:pt modelId="{5BA6A2A7-CBCA-4888-9F30-DD7183FD6905}">
      <dgm:prSet phldrT="[Texto]" custT="1"/>
      <dgm:spPr/>
      <dgm:t>
        <a:bodyPr/>
        <a:lstStyle/>
        <a:p>
          <a:r>
            <a:rPr lang="es-EC" sz="2400" dirty="0" smtClean="0"/>
            <a:t>Otorgar herramientas para que productores de camarón puedan especializarse en nuevos productos y mercados</a:t>
          </a:r>
          <a:endParaRPr lang="es-EC" sz="2400" dirty="0"/>
        </a:p>
      </dgm:t>
    </dgm:pt>
    <dgm:pt modelId="{C13CABC2-8651-4AEA-9380-1A37B67D1314}" type="parTrans" cxnId="{EA3EEACD-4481-4A5D-A346-E5BF85EF3D4C}">
      <dgm:prSet/>
      <dgm:spPr/>
      <dgm:t>
        <a:bodyPr/>
        <a:lstStyle/>
        <a:p>
          <a:endParaRPr lang="es-EC" sz="2000"/>
        </a:p>
      </dgm:t>
    </dgm:pt>
    <dgm:pt modelId="{88731217-4B28-414C-AF15-98F594D0D410}" type="sibTrans" cxnId="{EA3EEACD-4481-4A5D-A346-E5BF85EF3D4C}">
      <dgm:prSet/>
      <dgm:spPr/>
      <dgm:t>
        <a:bodyPr/>
        <a:lstStyle/>
        <a:p>
          <a:endParaRPr lang="es-EC" sz="2000"/>
        </a:p>
      </dgm:t>
    </dgm:pt>
    <dgm:pt modelId="{536EB1F4-999E-40F2-88B7-3AB31499A8AB}">
      <dgm:prSet phldrT="[Texto]" custT="1"/>
      <dgm:spPr/>
      <dgm:t>
        <a:bodyPr/>
        <a:lstStyle/>
        <a:p>
          <a:r>
            <a:rPr lang="es-EC" sz="2400" dirty="0" smtClean="0"/>
            <a:t>Incentivos del gobierno ecuatoriano al sector camaronero </a:t>
          </a:r>
          <a:endParaRPr lang="es-EC" sz="2400" dirty="0"/>
        </a:p>
      </dgm:t>
    </dgm:pt>
    <dgm:pt modelId="{B0170727-215C-4CD9-9CEF-9975BF4351A5}" type="parTrans" cxnId="{58E7FB22-255C-4E28-B5CA-2DB8AE12989F}">
      <dgm:prSet/>
      <dgm:spPr/>
      <dgm:t>
        <a:bodyPr/>
        <a:lstStyle/>
        <a:p>
          <a:endParaRPr lang="es-EC" sz="2000"/>
        </a:p>
      </dgm:t>
    </dgm:pt>
    <dgm:pt modelId="{0E3E963B-0E85-4558-98CC-41B4031B91EC}" type="sibTrans" cxnId="{58E7FB22-255C-4E28-B5CA-2DB8AE12989F}">
      <dgm:prSet/>
      <dgm:spPr/>
      <dgm:t>
        <a:bodyPr/>
        <a:lstStyle/>
        <a:p>
          <a:endParaRPr lang="es-EC" sz="2000"/>
        </a:p>
      </dgm:t>
    </dgm:pt>
    <dgm:pt modelId="{83079381-ABFB-4F17-AF55-769E0A5C8A13}">
      <dgm:prSet phldrT="[Texto]" custT="1"/>
      <dgm:spPr/>
      <dgm:t>
        <a:bodyPr/>
        <a:lstStyle/>
        <a:p>
          <a:r>
            <a:rPr lang="es-EC" sz="2400" dirty="0" smtClean="0"/>
            <a:t>Herramientas que permitan optimizar costos y tiempo para ser competitivos</a:t>
          </a:r>
          <a:endParaRPr lang="es-EC" sz="2400" dirty="0"/>
        </a:p>
      </dgm:t>
    </dgm:pt>
    <dgm:pt modelId="{70F4CE6B-C47D-4C5B-83E3-C0F34B34ED58}" type="parTrans" cxnId="{1135D340-0652-4153-A795-70AB941F1C85}">
      <dgm:prSet/>
      <dgm:spPr/>
      <dgm:t>
        <a:bodyPr/>
        <a:lstStyle/>
        <a:p>
          <a:endParaRPr lang="es-EC" sz="2000"/>
        </a:p>
      </dgm:t>
    </dgm:pt>
    <dgm:pt modelId="{EAE593E0-7579-4A7D-905C-62CDE0BA9EEC}" type="sibTrans" cxnId="{1135D340-0652-4153-A795-70AB941F1C85}">
      <dgm:prSet/>
      <dgm:spPr/>
      <dgm:t>
        <a:bodyPr/>
        <a:lstStyle/>
        <a:p>
          <a:endParaRPr lang="es-EC" sz="2000"/>
        </a:p>
      </dgm:t>
    </dgm:pt>
    <dgm:pt modelId="{2ABC6B60-5223-411C-BF5D-EA90F4A31F73}">
      <dgm:prSet phldrT="[Texto]" custT="1"/>
      <dgm:spPr/>
      <dgm:t>
        <a:bodyPr/>
        <a:lstStyle/>
        <a:p>
          <a:r>
            <a:rPr lang="es-EC" sz="2400" dirty="0" smtClean="0"/>
            <a:t>Nuevos acuerdos comerciales que permitan el ingreso de productos ecuatorianos a varios mercados internacionales</a:t>
          </a:r>
          <a:endParaRPr lang="es-EC" sz="2400" dirty="0"/>
        </a:p>
      </dgm:t>
    </dgm:pt>
    <dgm:pt modelId="{51E47A71-3648-483D-B393-DAB6DEF45474}" type="parTrans" cxnId="{516E18A8-B82D-4E6B-8694-25545BAFACDD}">
      <dgm:prSet/>
      <dgm:spPr/>
      <dgm:t>
        <a:bodyPr/>
        <a:lstStyle/>
        <a:p>
          <a:endParaRPr lang="es-EC" sz="2000"/>
        </a:p>
      </dgm:t>
    </dgm:pt>
    <dgm:pt modelId="{CD0B1F6A-C91F-4190-9EA8-27390DC8741D}" type="sibTrans" cxnId="{516E18A8-B82D-4E6B-8694-25545BAFACDD}">
      <dgm:prSet/>
      <dgm:spPr/>
      <dgm:t>
        <a:bodyPr/>
        <a:lstStyle/>
        <a:p>
          <a:endParaRPr lang="es-EC" sz="2000"/>
        </a:p>
      </dgm:t>
    </dgm:pt>
    <dgm:pt modelId="{874FF631-3D13-4D61-8659-CD27F885FA87}">
      <dgm:prSet phldrT="[Texto]" custT="1"/>
      <dgm:spPr/>
      <dgm:t>
        <a:bodyPr/>
        <a:lstStyle/>
        <a:p>
          <a:r>
            <a:rPr lang="es-EC" sz="2400" dirty="0" smtClean="0"/>
            <a:t>Mercados europeos prefieren estándares y certificaciones medio ambientales</a:t>
          </a:r>
          <a:endParaRPr lang="es-EC" sz="2400" dirty="0"/>
        </a:p>
      </dgm:t>
    </dgm:pt>
    <dgm:pt modelId="{79B6669C-8BD6-417C-82BD-322E29360A89}" type="parTrans" cxnId="{C71781B7-092A-44EE-8780-88BB59BBD7A5}">
      <dgm:prSet/>
      <dgm:spPr/>
      <dgm:t>
        <a:bodyPr/>
        <a:lstStyle/>
        <a:p>
          <a:endParaRPr lang="es-EC" sz="2000"/>
        </a:p>
      </dgm:t>
    </dgm:pt>
    <dgm:pt modelId="{0218FB31-7F01-49EC-8C21-44F6A403A45A}" type="sibTrans" cxnId="{C71781B7-092A-44EE-8780-88BB59BBD7A5}">
      <dgm:prSet/>
      <dgm:spPr/>
      <dgm:t>
        <a:bodyPr/>
        <a:lstStyle/>
        <a:p>
          <a:endParaRPr lang="es-EC" sz="2000"/>
        </a:p>
      </dgm:t>
    </dgm:pt>
    <dgm:pt modelId="{DD0B3D8E-7721-4244-9948-8E83E1227B49}" type="pres">
      <dgm:prSet presAssocID="{3A223707-20DE-496C-A784-D22E083495A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C4EAF880-A2B0-4CEB-808C-A98261943899}" type="pres">
      <dgm:prSet presAssocID="{3A223707-20DE-496C-A784-D22E083495AD}" presName="Name1" presStyleCnt="0"/>
      <dgm:spPr/>
    </dgm:pt>
    <dgm:pt modelId="{4397EE42-4E56-4FEF-98DF-E640663CA5CD}" type="pres">
      <dgm:prSet presAssocID="{3A223707-20DE-496C-A784-D22E083495AD}" presName="cycle" presStyleCnt="0"/>
      <dgm:spPr/>
    </dgm:pt>
    <dgm:pt modelId="{7FE2E0B6-8C2A-44CE-82B5-B37F602CE1A2}" type="pres">
      <dgm:prSet presAssocID="{3A223707-20DE-496C-A784-D22E083495AD}" presName="srcNode" presStyleLbl="node1" presStyleIdx="0" presStyleCnt="6"/>
      <dgm:spPr/>
    </dgm:pt>
    <dgm:pt modelId="{77473F29-5F61-4DBF-8888-22C68522CBC9}" type="pres">
      <dgm:prSet presAssocID="{3A223707-20DE-496C-A784-D22E083495AD}" presName="conn" presStyleLbl="parChTrans1D2" presStyleIdx="0" presStyleCnt="1"/>
      <dgm:spPr/>
      <dgm:t>
        <a:bodyPr/>
        <a:lstStyle/>
        <a:p>
          <a:endParaRPr lang="es-EC"/>
        </a:p>
      </dgm:t>
    </dgm:pt>
    <dgm:pt modelId="{7500032B-D694-4A22-91CD-68A48EF97C9D}" type="pres">
      <dgm:prSet presAssocID="{3A223707-20DE-496C-A784-D22E083495AD}" presName="extraNode" presStyleLbl="node1" presStyleIdx="0" presStyleCnt="6"/>
      <dgm:spPr/>
    </dgm:pt>
    <dgm:pt modelId="{106FCC9C-FB8C-45E4-816E-F8181EDDF6D3}" type="pres">
      <dgm:prSet presAssocID="{3A223707-20DE-496C-A784-D22E083495AD}" presName="dstNode" presStyleLbl="node1" presStyleIdx="0" presStyleCnt="6"/>
      <dgm:spPr/>
    </dgm:pt>
    <dgm:pt modelId="{887C9E87-CBBD-45CF-B9DC-FD95269381D3}" type="pres">
      <dgm:prSet presAssocID="{34F06D26-5828-41DB-BE11-F90BB51D7EAC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69E5B0A-5F71-4D85-A33A-B1ADFA385956}" type="pres">
      <dgm:prSet presAssocID="{34F06D26-5828-41DB-BE11-F90BB51D7EAC}" presName="accent_1" presStyleCnt="0"/>
      <dgm:spPr/>
    </dgm:pt>
    <dgm:pt modelId="{219D260D-0240-442A-A37C-A22F02E70BB7}" type="pres">
      <dgm:prSet presAssocID="{34F06D26-5828-41DB-BE11-F90BB51D7EAC}" presName="accentRepeatNode" presStyleLbl="solidFgAcc1" presStyleIdx="0" presStyleCnt="6"/>
      <dgm:spPr/>
    </dgm:pt>
    <dgm:pt modelId="{AB076446-5132-43E2-B6DC-D9A997B1E6F2}" type="pres">
      <dgm:prSet presAssocID="{5BA6A2A7-CBCA-4888-9F30-DD7183FD6905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7B863A1-821B-46DD-ABE4-F95DEB33F55B}" type="pres">
      <dgm:prSet presAssocID="{5BA6A2A7-CBCA-4888-9F30-DD7183FD6905}" presName="accent_2" presStyleCnt="0"/>
      <dgm:spPr/>
    </dgm:pt>
    <dgm:pt modelId="{A2B76DCC-2FEF-496A-BB5F-83EBA69B6FA6}" type="pres">
      <dgm:prSet presAssocID="{5BA6A2A7-CBCA-4888-9F30-DD7183FD6905}" presName="accentRepeatNode" presStyleLbl="solidFgAcc1" presStyleIdx="1" presStyleCnt="6"/>
      <dgm:spPr/>
    </dgm:pt>
    <dgm:pt modelId="{C3C7F0B6-2F3A-40C3-8282-DE9383897504}" type="pres">
      <dgm:prSet presAssocID="{536EB1F4-999E-40F2-88B7-3AB31499A8AB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06A1320-D6FF-40B3-9ED9-EFC281F9A902}" type="pres">
      <dgm:prSet presAssocID="{536EB1F4-999E-40F2-88B7-3AB31499A8AB}" presName="accent_3" presStyleCnt="0"/>
      <dgm:spPr/>
    </dgm:pt>
    <dgm:pt modelId="{D0686DF1-C00C-4E64-AADF-4A5F0976DA15}" type="pres">
      <dgm:prSet presAssocID="{536EB1F4-999E-40F2-88B7-3AB31499A8AB}" presName="accentRepeatNode" presStyleLbl="solidFgAcc1" presStyleIdx="2" presStyleCnt="6"/>
      <dgm:spPr/>
    </dgm:pt>
    <dgm:pt modelId="{EADE63F2-D28C-45F9-BBC7-86BA55C99B56}" type="pres">
      <dgm:prSet presAssocID="{83079381-ABFB-4F17-AF55-769E0A5C8A13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ABB57C0-1CC6-4FC3-B6E1-2902D7E74618}" type="pres">
      <dgm:prSet presAssocID="{83079381-ABFB-4F17-AF55-769E0A5C8A13}" presName="accent_4" presStyleCnt="0"/>
      <dgm:spPr/>
    </dgm:pt>
    <dgm:pt modelId="{0418C6F9-D9BF-465B-8F56-BFD8A4AE000F}" type="pres">
      <dgm:prSet presAssocID="{83079381-ABFB-4F17-AF55-769E0A5C8A13}" presName="accentRepeatNode" presStyleLbl="solidFgAcc1" presStyleIdx="3" presStyleCnt="6"/>
      <dgm:spPr/>
    </dgm:pt>
    <dgm:pt modelId="{6031DF1E-6E80-413F-9AEF-A766C7F21413}" type="pres">
      <dgm:prSet presAssocID="{2ABC6B60-5223-411C-BF5D-EA90F4A31F73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B8BE063-69DA-48DE-B138-7CDC7219F825}" type="pres">
      <dgm:prSet presAssocID="{2ABC6B60-5223-411C-BF5D-EA90F4A31F73}" presName="accent_5" presStyleCnt="0"/>
      <dgm:spPr/>
    </dgm:pt>
    <dgm:pt modelId="{1B166520-7154-4A7F-AE66-FE084F0ECDEB}" type="pres">
      <dgm:prSet presAssocID="{2ABC6B60-5223-411C-BF5D-EA90F4A31F73}" presName="accentRepeatNode" presStyleLbl="solidFgAcc1" presStyleIdx="4" presStyleCnt="6"/>
      <dgm:spPr/>
    </dgm:pt>
    <dgm:pt modelId="{2D55AAA5-AC53-4E01-81ED-15F012C2ADE6}" type="pres">
      <dgm:prSet presAssocID="{874FF631-3D13-4D61-8659-CD27F885FA87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963F04D-92F7-40DB-8EFA-B9642D232B6A}" type="pres">
      <dgm:prSet presAssocID="{874FF631-3D13-4D61-8659-CD27F885FA87}" presName="accent_6" presStyleCnt="0"/>
      <dgm:spPr/>
    </dgm:pt>
    <dgm:pt modelId="{9CD3D727-AADC-43D0-A477-7160B9E7E875}" type="pres">
      <dgm:prSet presAssocID="{874FF631-3D13-4D61-8659-CD27F885FA87}" presName="accentRepeatNode" presStyleLbl="solidFgAcc1" presStyleIdx="5" presStyleCnt="6"/>
      <dgm:spPr/>
    </dgm:pt>
  </dgm:ptLst>
  <dgm:cxnLst>
    <dgm:cxn modelId="{318E4F9C-4601-4C51-AEC1-E80C3079D45D}" type="presOf" srcId="{874FF631-3D13-4D61-8659-CD27F885FA87}" destId="{2D55AAA5-AC53-4E01-81ED-15F012C2ADE6}" srcOrd="0" destOrd="0" presId="urn:microsoft.com/office/officeart/2008/layout/VerticalCurvedList"/>
    <dgm:cxn modelId="{E719612B-66E4-4A4C-88B9-B7ACDACEE47F}" type="presOf" srcId="{34F06D26-5828-41DB-BE11-F90BB51D7EAC}" destId="{887C9E87-CBBD-45CF-B9DC-FD95269381D3}" srcOrd="0" destOrd="0" presId="urn:microsoft.com/office/officeart/2008/layout/VerticalCurvedList"/>
    <dgm:cxn modelId="{58E7FB22-255C-4E28-B5CA-2DB8AE12989F}" srcId="{3A223707-20DE-496C-A784-D22E083495AD}" destId="{536EB1F4-999E-40F2-88B7-3AB31499A8AB}" srcOrd="2" destOrd="0" parTransId="{B0170727-215C-4CD9-9CEF-9975BF4351A5}" sibTransId="{0E3E963B-0E85-4558-98CC-41B4031B91EC}"/>
    <dgm:cxn modelId="{C71781B7-092A-44EE-8780-88BB59BBD7A5}" srcId="{3A223707-20DE-496C-A784-D22E083495AD}" destId="{874FF631-3D13-4D61-8659-CD27F885FA87}" srcOrd="5" destOrd="0" parTransId="{79B6669C-8BD6-417C-82BD-322E29360A89}" sibTransId="{0218FB31-7F01-49EC-8C21-44F6A403A45A}"/>
    <dgm:cxn modelId="{8AB7BA0B-367D-4E0A-98F1-3B29E75962A2}" type="presOf" srcId="{3A223707-20DE-496C-A784-D22E083495AD}" destId="{DD0B3D8E-7721-4244-9948-8E83E1227B49}" srcOrd="0" destOrd="0" presId="urn:microsoft.com/office/officeart/2008/layout/VerticalCurvedList"/>
    <dgm:cxn modelId="{BCF101D5-9C6C-4B9F-B447-1E8FE62FD13B}" type="presOf" srcId="{2ABC6B60-5223-411C-BF5D-EA90F4A31F73}" destId="{6031DF1E-6E80-413F-9AEF-A766C7F21413}" srcOrd="0" destOrd="0" presId="urn:microsoft.com/office/officeart/2008/layout/VerticalCurvedList"/>
    <dgm:cxn modelId="{EA3EEACD-4481-4A5D-A346-E5BF85EF3D4C}" srcId="{3A223707-20DE-496C-A784-D22E083495AD}" destId="{5BA6A2A7-CBCA-4888-9F30-DD7183FD6905}" srcOrd="1" destOrd="0" parTransId="{C13CABC2-8651-4AEA-9380-1A37B67D1314}" sibTransId="{88731217-4B28-414C-AF15-98F594D0D410}"/>
    <dgm:cxn modelId="{9E7628E5-44AC-4ADA-B9E1-447F01CAA437}" type="presOf" srcId="{F9628C0E-70ED-479A-B849-7835EECEBE1B}" destId="{77473F29-5F61-4DBF-8888-22C68522CBC9}" srcOrd="0" destOrd="0" presId="urn:microsoft.com/office/officeart/2008/layout/VerticalCurvedList"/>
    <dgm:cxn modelId="{D314ED3E-D940-4AB1-AE20-3E6AA5E76347}" type="presOf" srcId="{536EB1F4-999E-40F2-88B7-3AB31499A8AB}" destId="{C3C7F0B6-2F3A-40C3-8282-DE9383897504}" srcOrd="0" destOrd="0" presId="urn:microsoft.com/office/officeart/2008/layout/VerticalCurvedList"/>
    <dgm:cxn modelId="{47BD77B9-069A-4EAE-99D5-201770239DF1}" type="presOf" srcId="{5BA6A2A7-CBCA-4888-9F30-DD7183FD6905}" destId="{AB076446-5132-43E2-B6DC-D9A997B1E6F2}" srcOrd="0" destOrd="0" presId="urn:microsoft.com/office/officeart/2008/layout/VerticalCurvedList"/>
    <dgm:cxn modelId="{516E18A8-B82D-4E6B-8694-25545BAFACDD}" srcId="{3A223707-20DE-496C-A784-D22E083495AD}" destId="{2ABC6B60-5223-411C-BF5D-EA90F4A31F73}" srcOrd="4" destOrd="0" parTransId="{51E47A71-3648-483D-B393-DAB6DEF45474}" sibTransId="{CD0B1F6A-C91F-4190-9EA8-27390DC8741D}"/>
    <dgm:cxn modelId="{BD4DADEC-63F4-48BD-9B19-DE85E157D8EA}" type="presOf" srcId="{83079381-ABFB-4F17-AF55-769E0A5C8A13}" destId="{EADE63F2-D28C-45F9-BBC7-86BA55C99B56}" srcOrd="0" destOrd="0" presId="urn:microsoft.com/office/officeart/2008/layout/VerticalCurvedList"/>
    <dgm:cxn modelId="{DA46687F-545A-4CA4-ACF0-5D64A56EEDF0}" srcId="{3A223707-20DE-496C-A784-D22E083495AD}" destId="{34F06D26-5828-41DB-BE11-F90BB51D7EAC}" srcOrd="0" destOrd="0" parTransId="{6080BFC9-C20D-4B60-B6F8-7EB9DBF7FEC5}" sibTransId="{F9628C0E-70ED-479A-B849-7835EECEBE1B}"/>
    <dgm:cxn modelId="{1135D340-0652-4153-A795-70AB941F1C85}" srcId="{3A223707-20DE-496C-A784-D22E083495AD}" destId="{83079381-ABFB-4F17-AF55-769E0A5C8A13}" srcOrd="3" destOrd="0" parTransId="{70F4CE6B-C47D-4C5B-83E3-C0F34B34ED58}" sibTransId="{EAE593E0-7579-4A7D-905C-62CDE0BA9EEC}"/>
    <dgm:cxn modelId="{D0524ED6-72C6-48C1-872F-B570E067C608}" type="presParOf" srcId="{DD0B3D8E-7721-4244-9948-8E83E1227B49}" destId="{C4EAF880-A2B0-4CEB-808C-A98261943899}" srcOrd="0" destOrd="0" presId="urn:microsoft.com/office/officeart/2008/layout/VerticalCurvedList"/>
    <dgm:cxn modelId="{3BDA9E0C-300A-4E9E-94B0-9C102668EA7B}" type="presParOf" srcId="{C4EAF880-A2B0-4CEB-808C-A98261943899}" destId="{4397EE42-4E56-4FEF-98DF-E640663CA5CD}" srcOrd="0" destOrd="0" presId="urn:microsoft.com/office/officeart/2008/layout/VerticalCurvedList"/>
    <dgm:cxn modelId="{67EC2044-7D96-4BAE-A696-D02581F6C78D}" type="presParOf" srcId="{4397EE42-4E56-4FEF-98DF-E640663CA5CD}" destId="{7FE2E0B6-8C2A-44CE-82B5-B37F602CE1A2}" srcOrd="0" destOrd="0" presId="urn:microsoft.com/office/officeart/2008/layout/VerticalCurvedList"/>
    <dgm:cxn modelId="{4D9401AB-BCEB-4C2A-9F7D-DE98E99A9D0B}" type="presParOf" srcId="{4397EE42-4E56-4FEF-98DF-E640663CA5CD}" destId="{77473F29-5F61-4DBF-8888-22C68522CBC9}" srcOrd="1" destOrd="0" presId="urn:microsoft.com/office/officeart/2008/layout/VerticalCurvedList"/>
    <dgm:cxn modelId="{CE86A805-AABA-4D84-9A05-31E767F61710}" type="presParOf" srcId="{4397EE42-4E56-4FEF-98DF-E640663CA5CD}" destId="{7500032B-D694-4A22-91CD-68A48EF97C9D}" srcOrd="2" destOrd="0" presId="urn:microsoft.com/office/officeart/2008/layout/VerticalCurvedList"/>
    <dgm:cxn modelId="{2689DB86-3E3D-4E25-AFEF-201987581E0E}" type="presParOf" srcId="{4397EE42-4E56-4FEF-98DF-E640663CA5CD}" destId="{106FCC9C-FB8C-45E4-816E-F8181EDDF6D3}" srcOrd="3" destOrd="0" presId="urn:microsoft.com/office/officeart/2008/layout/VerticalCurvedList"/>
    <dgm:cxn modelId="{00CB742C-4007-49BF-8292-85FE6A6295DA}" type="presParOf" srcId="{C4EAF880-A2B0-4CEB-808C-A98261943899}" destId="{887C9E87-CBBD-45CF-B9DC-FD95269381D3}" srcOrd="1" destOrd="0" presId="urn:microsoft.com/office/officeart/2008/layout/VerticalCurvedList"/>
    <dgm:cxn modelId="{DFBA87C7-B8F1-4BB3-A7CE-925BF9829F4C}" type="presParOf" srcId="{C4EAF880-A2B0-4CEB-808C-A98261943899}" destId="{F69E5B0A-5F71-4D85-A33A-B1ADFA385956}" srcOrd="2" destOrd="0" presId="urn:microsoft.com/office/officeart/2008/layout/VerticalCurvedList"/>
    <dgm:cxn modelId="{1B9FAB3E-A828-4FD2-AB65-377E73A7E748}" type="presParOf" srcId="{F69E5B0A-5F71-4D85-A33A-B1ADFA385956}" destId="{219D260D-0240-442A-A37C-A22F02E70BB7}" srcOrd="0" destOrd="0" presId="urn:microsoft.com/office/officeart/2008/layout/VerticalCurvedList"/>
    <dgm:cxn modelId="{2E71D5A0-A04C-4B47-89ED-2CD8D0A388DB}" type="presParOf" srcId="{C4EAF880-A2B0-4CEB-808C-A98261943899}" destId="{AB076446-5132-43E2-B6DC-D9A997B1E6F2}" srcOrd="3" destOrd="0" presId="urn:microsoft.com/office/officeart/2008/layout/VerticalCurvedList"/>
    <dgm:cxn modelId="{037CA2DB-95E5-484D-8E53-036C96C6C76B}" type="presParOf" srcId="{C4EAF880-A2B0-4CEB-808C-A98261943899}" destId="{57B863A1-821B-46DD-ABE4-F95DEB33F55B}" srcOrd="4" destOrd="0" presId="urn:microsoft.com/office/officeart/2008/layout/VerticalCurvedList"/>
    <dgm:cxn modelId="{1A20F86E-90AC-464C-AB1D-93A693E7B97E}" type="presParOf" srcId="{57B863A1-821B-46DD-ABE4-F95DEB33F55B}" destId="{A2B76DCC-2FEF-496A-BB5F-83EBA69B6FA6}" srcOrd="0" destOrd="0" presId="urn:microsoft.com/office/officeart/2008/layout/VerticalCurvedList"/>
    <dgm:cxn modelId="{CBE3A9FC-9796-42A6-92DE-F282B56CCB28}" type="presParOf" srcId="{C4EAF880-A2B0-4CEB-808C-A98261943899}" destId="{C3C7F0B6-2F3A-40C3-8282-DE9383897504}" srcOrd="5" destOrd="0" presId="urn:microsoft.com/office/officeart/2008/layout/VerticalCurvedList"/>
    <dgm:cxn modelId="{FD53A80C-A8B9-4081-BC23-0E8F14B02E78}" type="presParOf" srcId="{C4EAF880-A2B0-4CEB-808C-A98261943899}" destId="{506A1320-D6FF-40B3-9ED9-EFC281F9A902}" srcOrd="6" destOrd="0" presId="urn:microsoft.com/office/officeart/2008/layout/VerticalCurvedList"/>
    <dgm:cxn modelId="{17E82470-03F8-4F9A-AC68-DF45ACCB55AD}" type="presParOf" srcId="{506A1320-D6FF-40B3-9ED9-EFC281F9A902}" destId="{D0686DF1-C00C-4E64-AADF-4A5F0976DA15}" srcOrd="0" destOrd="0" presId="urn:microsoft.com/office/officeart/2008/layout/VerticalCurvedList"/>
    <dgm:cxn modelId="{10934738-8BBC-49CF-959B-661840EAE582}" type="presParOf" srcId="{C4EAF880-A2B0-4CEB-808C-A98261943899}" destId="{EADE63F2-D28C-45F9-BBC7-86BA55C99B56}" srcOrd="7" destOrd="0" presId="urn:microsoft.com/office/officeart/2008/layout/VerticalCurvedList"/>
    <dgm:cxn modelId="{8E9B3917-CFA4-4A27-83F9-9CC92C8AD439}" type="presParOf" srcId="{C4EAF880-A2B0-4CEB-808C-A98261943899}" destId="{5ABB57C0-1CC6-4FC3-B6E1-2902D7E74618}" srcOrd="8" destOrd="0" presId="urn:microsoft.com/office/officeart/2008/layout/VerticalCurvedList"/>
    <dgm:cxn modelId="{AB4F4981-00F4-404E-BB57-E12123578635}" type="presParOf" srcId="{5ABB57C0-1CC6-4FC3-B6E1-2902D7E74618}" destId="{0418C6F9-D9BF-465B-8F56-BFD8A4AE000F}" srcOrd="0" destOrd="0" presId="urn:microsoft.com/office/officeart/2008/layout/VerticalCurvedList"/>
    <dgm:cxn modelId="{A7DFBF78-DAE8-4566-BAFB-7E46173AC4A7}" type="presParOf" srcId="{C4EAF880-A2B0-4CEB-808C-A98261943899}" destId="{6031DF1E-6E80-413F-9AEF-A766C7F21413}" srcOrd="9" destOrd="0" presId="urn:microsoft.com/office/officeart/2008/layout/VerticalCurvedList"/>
    <dgm:cxn modelId="{2572CEB0-2665-487A-B7DD-14148F6B7E79}" type="presParOf" srcId="{C4EAF880-A2B0-4CEB-808C-A98261943899}" destId="{2B8BE063-69DA-48DE-B138-7CDC7219F825}" srcOrd="10" destOrd="0" presId="urn:microsoft.com/office/officeart/2008/layout/VerticalCurvedList"/>
    <dgm:cxn modelId="{1AE58790-FF50-4C60-B68D-FE8DBBD3C5CB}" type="presParOf" srcId="{2B8BE063-69DA-48DE-B138-7CDC7219F825}" destId="{1B166520-7154-4A7F-AE66-FE084F0ECDEB}" srcOrd="0" destOrd="0" presId="urn:microsoft.com/office/officeart/2008/layout/VerticalCurvedList"/>
    <dgm:cxn modelId="{F1CCF0BD-609C-4C20-86FE-3A69318B014C}" type="presParOf" srcId="{C4EAF880-A2B0-4CEB-808C-A98261943899}" destId="{2D55AAA5-AC53-4E01-81ED-15F012C2ADE6}" srcOrd="11" destOrd="0" presId="urn:microsoft.com/office/officeart/2008/layout/VerticalCurvedList"/>
    <dgm:cxn modelId="{9E6FB62F-92C8-42AC-A1AC-F6B608F11BA3}" type="presParOf" srcId="{C4EAF880-A2B0-4CEB-808C-A98261943899}" destId="{D963F04D-92F7-40DB-8EFA-B9642D232B6A}" srcOrd="12" destOrd="0" presId="urn:microsoft.com/office/officeart/2008/layout/VerticalCurvedList"/>
    <dgm:cxn modelId="{A1F7C7AC-38C7-4EB7-AFE5-B535B5DF632B}" type="presParOf" srcId="{D963F04D-92F7-40DB-8EFA-B9642D232B6A}" destId="{9CD3D727-AADC-43D0-A477-7160B9E7E87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18985D4-8288-47EF-8F82-A12E43993575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7F59C629-9161-4E9B-983B-1DF07B84F928}">
      <dgm:prSet phldrT="[Texto]"/>
      <dgm:spPr/>
      <dgm:t>
        <a:bodyPr/>
        <a:lstStyle/>
        <a:p>
          <a:r>
            <a:rPr lang="es-EC" dirty="0" smtClean="0"/>
            <a:t>Nació con la llamada revolución azul, años 70</a:t>
          </a:r>
          <a:endParaRPr lang="es-EC" dirty="0"/>
        </a:p>
      </dgm:t>
    </dgm:pt>
    <dgm:pt modelId="{A468AA71-367C-4BDB-8596-9D87333FE53A}" type="parTrans" cxnId="{854BF3AF-034F-4BA8-8222-B025891627E1}">
      <dgm:prSet/>
      <dgm:spPr/>
      <dgm:t>
        <a:bodyPr/>
        <a:lstStyle/>
        <a:p>
          <a:endParaRPr lang="es-EC"/>
        </a:p>
      </dgm:t>
    </dgm:pt>
    <dgm:pt modelId="{7F07CF91-5301-4185-A32A-79C4BF0FECC8}" type="sibTrans" cxnId="{854BF3AF-034F-4BA8-8222-B025891627E1}">
      <dgm:prSet/>
      <dgm:spPr/>
      <dgm:t>
        <a:bodyPr/>
        <a:lstStyle/>
        <a:p>
          <a:endParaRPr lang="es-EC"/>
        </a:p>
      </dgm:t>
    </dgm:pt>
    <dgm:pt modelId="{0359FA3B-CF92-4EC0-8C2E-2579589B60B7}">
      <dgm:prSet phldrT="[Texto]"/>
      <dgm:spPr/>
      <dgm:t>
        <a:bodyPr/>
        <a:lstStyle/>
        <a:p>
          <a:r>
            <a:rPr lang="es-EC" dirty="0" smtClean="0"/>
            <a:t>Virus de mancha blanca, años 90</a:t>
          </a:r>
          <a:endParaRPr lang="es-EC" dirty="0"/>
        </a:p>
      </dgm:t>
    </dgm:pt>
    <dgm:pt modelId="{19F60060-AB3B-472C-8267-2F99446D1E6B}" type="parTrans" cxnId="{C1F2D874-16EE-4E8B-BA1C-F08DAE792196}">
      <dgm:prSet/>
      <dgm:spPr/>
      <dgm:t>
        <a:bodyPr/>
        <a:lstStyle/>
        <a:p>
          <a:endParaRPr lang="es-EC"/>
        </a:p>
      </dgm:t>
    </dgm:pt>
    <dgm:pt modelId="{C87FFBA0-4BAA-4C57-B45F-CC4A2389795A}" type="sibTrans" cxnId="{C1F2D874-16EE-4E8B-BA1C-F08DAE792196}">
      <dgm:prSet/>
      <dgm:spPr/>
      <dgm:t>
        <a:bodyPr/>
        <a:lstStyle/>
        <a:p>
          <a:endParaRPr lang="es-EC"/>
        </a:p>
      </dgm:t>
    </dgm:pt>
    <dgm:pt modelId="{0D0EAD9F-EBF3-4F9D-8F92-C2F5E66C5851}">
      <dgm:prSet phldrT="[Texto]"/>
      <dgm:spPr/>
      <dgm:t>
        <a:bodyPr/>
        <a:lstStyle/>
        <a:p>
          <a:r>
            <a:rPr lang="es-EC" dirty="0" smtClean="0"/>
            <a:t>Reconocido internacionalmente (color, sabor, textura y calidad)</a:t>
          </a:r>
          <a:endParaRPr lang="es-EC" dirty="0"/>
        </a:p>
      </dgm:t>
    </dgm:pt>
    <dgm:pt modelId="{28E03B27-DF52-4FD5-9EA0-E3F8418A0580}" type="parTrans" cxnId="{8D1908B8-A095-4423-A46C-7B0E74C3F02B}">
      <dgm:prSet/>
      <dgm:spPr/>
      <dgm:t>
        <a:bodyPr/>
        <a:lstStyle/>
        <a:p>
          <a:endParaRPr lang="es-EC"/>
        </a:p>
      </dgm:t>
    </dgm:pt>
    <dgm:pt modelId="{634FAA4C-8B01-40B3-B0C9-C8F1188AF691}" type="sibTrans" cxnId="{8D1908B8-A095-4423-A46C-7B0E74C3F02B}">
      <dgm:prSet/>
      <dgm:spPr/>
      <dgm:t>
        <a:bodyPr/>
        <a:lstStyle/>
        <a:p>
          <a:endParaRPr lang="es-EC"/>
        </a:p>
      </dgm:t>
    </dgm:pt>
    <dgm:pt modelId="{91CD83EB-97F8-4360-96EF-FB78B8D35D25}">
      <dgm:prSet phldrT="[Texto]"/>
      <dgm:spPr/>
      <dgm:t>
        <a:bodyPr/>
        <a:lstStyle/>
        <a:p>
          <a:r>
            <a:rPr lang="es-EC" dirty="0" smtClean="0"/>
            <a:t>Soluciones inmediatas para futuros problemas, año 2006</a:t>
          </a:r>
          <a:endParaRPr lang="es-EC" dirty="0"/>
        </a:p>
      </dgm:t>
    </dgm:pt>
    <dgm:pt modelId="{677BDF23-29B3-44B0-A78C-353F26645B51}" type="parTrans" cxnId="{C01F2130-9442-42F0-817B-0ECB0C4E2517}">
      <dgm:prSet/>
      <dgm:spPr/>
    </dgm:pt>
    <dgm:pt modelId="{B6F10E21-9349-437C-95BF-3407D0824BEF}" type="sibTrans" cxnId="{C01F2130-9442-42F0-817B-0ECB0C4E2517}">
      <dgm:prSet/>
      <dgm:spPr/>
    </dgm:pt>
    <dgm:pt modelId="{E7E200A5-5AA9-442C-B0A2-F0EBFC696AB3}">
      <dgm:prSet phldrT="[Texto]"/>
      <dgm:spPr/>
      <dgm:t>
        <a:bodyPr/>
        <a:lstStyle/>
        <a:p>
          <a:r>
            <a:rPr lang="es-EC" dirty="0" smtClean="0"/>
            <a:t>Segundo producto mas exportado del Ecuador</a:t>
          </a:r>
          <a:endParaRPr lang="es-EC" dirty="0"/>
        </a:p>
      </dgm:t>
    </dgm:pt>
    <dgm:pt modelId="{302A223C-7B74-444A-99C2-18FBF8815873}" type="parTrans" cxnId="{218B85F2-CDCD-45D3-941A-B9869F45393D}">
      <dgm:prSet/>
      <dgm:spPr/>
    </dgm:pt>
    <dgm:pt modelId="{3F527C96-3D6D-43FD-A6B9-76604EA9F6E2}" type="sibTrans" cxnId="{218B85F2-CDCD-45D3-941A-B9869F45393D}">
      <dgm:prSet/>
      <dgm:spPr/>
    </dgm:pt>
    <dgm:pt modelId="{D09A813D-6AF5-41D9-8263-962D71CC6058}" type="pres">
      <dgm:prSet presAssocID="{418985D4-8288-47EF-8F82-A12E4399357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CFB500E9-C1DC-4C29-9F98-2F81249EEE03}" type="pres">
      <dgm:prSet presAssocID="{418985D4-8288-47EF-8F82-A12E43993575}" presName="Name1" presStyleCnt="0"/>
      <dgm:spPr/>
    </dgm:pt>
    <dgm:pt modelId="{D3291583-E882-4695-A707-C85144B6A930}" type="pres">
      <dgm:prSet presAssocID="{418985D4-8288-47EF-8F82-A12E43993575}" presName="cycle" presStyleCnt="0"/>
      <dgm:spPr/>
    </dgm:pt>
    <dgm:pt modelId="{0859C5A5-FD8B-4342-A2A3-A7DEFC97FBBB}" type="pres">
      <dgm:prSet presAssocID="{418985D4-8288-47EF-8F82-A12E43993575}" presName="srcNode" presStyleLbl="node1" presStyleIdx="0" presStyleCnt="5"/>
      <dgm:spPr/>
    </dgm:pt>
    <dgm:pt modelId="{1E141F4B-320E-411B-90EE-B2F9C413D9CE}" type="pres">
      <dgm:prSet presAssocID="{418985D4-8288-47EF-8F82-A12E43993575}" presName="conn" presStyleLbl="parChTrans1D2" presStyleIdx="0" presStyleCnt="1"/>
      <dgm:spPr/>
      <dgm:t>
        <a:bodyPr/>
        <a:lstStyle/>
        <a:p>
          <a:endParaRPr lang="es-EC"/>
        </a:p>
      </dgm:t>
    </dgm:pt>
    <dgm:pt modelId="{E9176306-EC49-4AE3-93C4-415C2A707BBC}" type="pres">
      <dgm:prSet presAssocID="{418985D4-8288-47EF-8F82-A12E43993575}" presName="extraNode" presStyleLbl="node1" presStyleIdx="0" presStyleCnt="5"/>
      <dgm:spPr/>
    </dgm:pt>
    <dgm:pt modelId="{6278261E-5594-4A74-81FF-9E4AF65D58B3}" type="pres">
      <dgm:prSet presAssocID="{418985D4-8288-47EF-8F82-A12E43993575}" presName="dstNode" presStyleLbl="node1" presStyleIdx="0" presStyleCnt="5"/>
      <dgm:spPr/>
    </dgm:pt>
    <dgm:pt modelId="{7A031194-96A6-4661-9673-CC31D3E5F4DE}" type="pres">
      <dgm:prSet presAssocID="{7F59C629-9161-4E9B-983B-1DF07B84F928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6211A00-AFC5-40B3-97D3-4390FE04BA62}" type="pres">
      <dgm:prSet presAssocID="{7F59C629-9161-4E9B-983B-1DF07B84F928}" presName="accent_1" presStyleCnt="0"/>
      <dgm:spPr/>
    </dgm:pt>
    <dgm:pt modelId="{5111685B-9519-4C77-9A44-8A6FD430B58A}" type="pres">
      <dgm:prSet presAssocID="{7F59C629-9161-4E9B-983B-1DF07B84F928}" presName="accentRepeatNode" presStyleLbl="solidFgAcc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489B327-47C4-4FAB-97BA-F1D21C838A3C}" type="pres">
      <dgm:prSet presAssocID="{0359FA3B-CF92-4EC0-8C2E-2579589B60B7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AECAFED-1F76-4086-A80F-3F541CAFCDD1}" type="pres">
      <dgm:prSet presAssocID="{0359FA3B-CF92-4EC0-8C2E-2579589B60B7}" presName="accent_2" presStyleCnt="0"/>
      <dgm:spPr/>
    </dgm:pt>
    <dgm:pt modelId="{18926435-52A9-4B9B-AF13-B2EF9F4CA70D}" type="pres">
      <dgm:prSet presAssocID="{0359FA3B-CF92-4EC0-8C2E-2579589B60B7}" presName="accentRepeatNode" presStyleLbl="solidFgAcc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8FCDBCF-2B72-4945-8B21-8563935595EB}" type="pres">
      <dgm:prSet presAssocID="{91CD83EB-97F8-4360-96EF-FB78B8D35D25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C0018A4-9531-4D50-8BB8-19F69C8091FF}" type="pres">
      <dgm:prSet presAssocID="{91CD83EB-97F8-4360-96EF-FB78B8D35D25}" presName="accent_3" presStyleCnt="0"/>
      <dgm:spPr/>
    </dgm:pt>
    <dgm:pt modelId="{376A43F9-C360-4FAF-B611-594515D80830}" type="pres">
      <dgm:prSet presAssocID="{91CD83EB-97F8-4360-96EF-FB78B8D35D25}" presName="accentRepeatNode" presStyleLbl="solidFgAcc1" presStyleIdx="2" presStyleCnt="5" custLinFactNeighborY="-312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49FEB93E-C132-4DBF-A2E5-40524EE938B3}" type="pres">
      <dgm:prSet presAssocID="{E7E200A5-5AA9-442C-B0A2-F0EBFC696AB3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B793573-E8AC-4762-90E1-8111B2492DEE}" type="pres">
      <dgm:prSet presAssocID="{E7E200A5-5AA9-442C-B0A2-F0EBFC696AB3}" presName="accent_4" presStyleCnt="0"/>
      <dgm:spPr/>
    </dgm:pt>
    <dgm:pt modelId="{76D240CA-6398-4462-995C-19878498DE51}" type="pres">
      <dgm:prSet presAssocID="{E7E200A5-5AA9-442C-B0A2-F0EBFC696AB3}" presName="accentRepeatNode" presStyleLbl="solidFgAcc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793A3D56-32E7-483E-B4F0-33DC59F1EC5D}" type="pres">
      <dgm:prSet presAssocID="{0D0EAD9F-EBF3-4F9D-8F92-C2F5E66C5851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EE0490A-9A3F-41B9-BE13-448065DAFB80}" type="pres">
      <dgm:prSet presAssocID="{0D0EAD9F-EBF3-4F9D-8F92-C2F5E66C5851}" presName="accent_5" presStyleCnt="0"/>
      <dgm:spPr/>
    </dgm:pt>
    <dgm:pt modelId="{8C7E982E-62B6-447B-A209-A45F0E61439B}" type="pres">
      <dgm:prSet presAssocID="{0D0EAD9F-EBF3-4F9D-8F92-C2F5E66C5851}" presName="accentRepeatNode" presStyleLbl="solidFgAcc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344DFDE3-39A3-47C7-B58F-1A37FE37A351}" type="presOf" srcId="{0359FA3B-CF92-4EC0-8C2E-2579589B60B7}" destId="{3489B327-47C4-4FAB-97BA-F1D21C838A3C}" srcOrd="0" destOrd="0" presId="urn:microsoft.com/office/officeart/2008/layout/VerticalCurvedList"/>
    <dgm:cxn modelId="{8D1908B8-A095-4423-A46C-7B0E74C3F02B}" srcId="{418985D4-8288-47EF-8F82-A12E43993575}" destId="{0D0EAD9F-EBF3-4F9D-8F92-C2F5E66C5851}" srcOrd="4" destOrd="0" parTransId="{28E03B27-DF52-4FD5-9EA0-E3F8418A0580}" sibTransId="{634FAA4C-8B01-40B3-B0C9-C8F1188AF691}"/>
    <dgm:cxn modelId="{854BF3AF-034F-4BA8-8222-B025891627E1}" srcId="{418985D4-8288-47EF-8F82-A12E43993575}" destId="{7F59C629-9161-4E9B-983B-1DF07B84F928}" srcOrd="0" destOrd="0" parTransId="{A468AA71-367C-4BDB-8596-9D87333FE53A}" sibTransId="{7F07CF91-5301-4185-A32A-79C4BF0FECC8}"/>
    <dgm:cxn modelId="{7E8BE7BD-07B0-469C-9728-8BCD45968902}" type="presOf" srcId="{0D0EAD9F-EBF3-4F9D-8F92-C2F5E66C5851}" destId="{793A3D56-32E7-483E-B4F0-33DC59F1EC5D}" srcOrd="0" destOrd="0" presId="urn:microsoft.com/office/officeart/2008/layout/VerticalCurvedList"/>
    <dgm:cxn modelId="{218B85F2-CDCD-45D3-941A-B9869F45393D}" srcId="{418985D4-8288-47EF-8F82-A12E43993575}" destId="{E7E200A5-5AA9-442C-B0A2-F0EBFC696AB3}" srcOrd="3" destOrd="0" parTransId="{302A223C-7B74-444A-99C2-18FBF8815873}" sibTransId="{3F527C96-3D6D-43FD-A6B9-76604EA9F6E2}"/>
    <dgm:cxn modelId="{C1F2D874-16EE-4E8B-BA1C-F08DAE792196}" srcId="{418985D4-8288-47EF-8F82-A12E43993575}" destId="{0359FA3B-CF92-4EC0-8C2E-2579589B60B7}" srcOrd="1" destOrd="0" parTransId="{19F60060-AB3B-472C-8267-2F99446D1E6B}" sibTransId="{C87FFBA0-4BAA-4C57-B45F-CC4A2389795A}"/>
    <dgm:cxn modelId="{6E06EBE0-1419-412F-8E5F-54C378070A5F}" type="presOf" srcId="{91CD83EB-97F8-4360-96EF-FB78B8D35D25}" destId="{08FCDBCF-2B72-4945-8B21-8563935595EB}" srcOrd="0" destOrd="0" presId="urn:microsoft.com/office/officeart/2008/layout/VerticalCurvedList"/>
    <dgm:cxn modelId="{90D80770-ED63-4D7C-B37A-D2B527A9A55D}" type="presOf" srcId="{7F07CF91-5301-4185-A32A-79C4BF0FECC8}" destId="{1E141F4B-320E-411B-90EE-B2F9C413D9CE}" srcOrd="0" destOrd="0" presId="urn:microsoft.com/office/officeart/2008/layout/VerticalCurvedList"/>
    <dgm:cxn modelId="{CA9926CA-DFB0-415B-8D78-30D4C1D48380}" type="presOf" srcId="{7F59C629-9161-4E9B-983B-1DF07B84F928}" destId="{7A031194-96A6-4661-9673-CC31D3E5F4DE}" srcOrd="0" destOrd="0" presId="urn:microsoft.com/office/officeart/2008/layout/VerticalCurvedList"/>
    <dgm:cxn modelId="{C01F2130-9442-42F0-817B-0ECB0C4E2517}" srcId="{418985D4-8288-47EF-8F82-A12E43993575}" destId="{91CD83EB-97F8-4360-96EF-FB78B8D35D25}" srcOrd="2" destOrd="0" parTransId="{677BDF23-29B3-44B0-A78C-353F26645B51}" sibTransId="{B6F10E21-9349-437C-95BF-3407D0824BEF}"/>
    <dgm:cxn modelId="{AE15C1B3-018E-4EA8-B36C-916EBF63CBD6}" type="presOf" srcId="{418985D4-8288-47EF-8F82-A12E43993575}" destId="{D09A813D-6AF5-41D9-8263-962D71CC6058}" srcOrd="0" destOrd="0" presId="urn:microsoft.com/office/officeart/2008/layout/VerticalCurvedList"/>
    <dgm:cxn modelId="{08ED6930-1CB0-4412-B6A8-F55ADEAD90C7}" type="presOf" srcId="{E7E200A5-5AA9-442C-B0A2-F0EBFC696AB3}" destId="{49FEB93E-C132-4DBF-A2E5-40524EE938B3}" srcOrd="0" destOrd="0" presId="urn:microsoft.com/office/officeart/2008/layout/VerticalCurvedList"/>
    <dgm:cxn modelId="{91C11CE3-FCB0-4BC4-99D8-52EA82FABA5D}" type="presParOf" srcId="{D09A813D-6AF5-41D9-8263-962D71CC6058}" destId="{CFB500E9-C1DC-4C29-9F98-2F81249EEE03}" srcOrd="0" destOrd="0" presId="urn:microsoft.com/office/officeart/2008/layout/VerticalCurvedList"/>
    <dgm:cxn modelId="{704EA56B-D676-462B-818C-C3BC894DBFDA}" type="presParOf" srcId="{CFB500E9-C1DC-4C29-9F98-2F81249EEE03}" destId="{D3291583-E882-4695-A707-C85144B6A930}" srcOrd="0" destOrd="0" presId="urn:microsoft.com/office/officeart/2008/layout/VerticalCurvedList"/>
    <dgm:cxn modelId="{E3D7C8DF-3232-407E-9741-682E41697C19}" type="presParOf" srcId="{D3291583-E882-4695-A707-C85144B6A930}" destId="{0859C5A5-FD8B-4342-A2A3-A7DEFC97FBBB}" srcOrd="0" destOrd="0" presId="urn:microsoft.com/office/officeart/2008/layout/VerticalCurvedList"/>
    <dgm:cxn modelId="{5E588FF0-F501-4A4A-ACE8-1C09FD624783}" type="presParOf" srcId="{D3291583-E882-4695-A707-C85144B6A930}" destId="{1E141F4B-320E-411B-90EE-B2F9C413D9CE}" srcOrd="1" destOrd="0" presId="urn:microsoft.com/office/officeart/2008/layout/VerticalCurvedList"/>
    <dgm:cxn modelId="{DA814837-748C-4C60-ABFF-0E30A9EE6800}" type="presParOf" srcId="{D3291583-E882-4695-A707-C85144B6A930}" destId="{E9176306-EC49-4AE3-93C4-415C2A707BBC}" srcOrd="2" destOrd="0" presId="urn:microsoft.com/office/officeart/2008/layout/VerticalCurvedList"/>
    <dgm:cxn modelId="{2648B944-F317-4B19-8875-21F1498A12E8}" type="presParOf" srcId="{D3291583-E882-4695-A707-C85144B6A930}" destId="{6278261E-5594-4A74-81FF-9E4AF65D58B3}" srcOrd="3" destOrd="0" presId="urn:microsoft.com/office/officeart/2008/layout/VerticalCurvedList"/>
    <dgm:cxn modelId="{B965E6A2-A640-4A44-9076-E631DC6E01D0}" type="presParOf" srcId="{CFB500E9-C1DC-4C29-9F98-2F81249EEE03}" destId="{7A031194-96A6-4661-9673-CC31D3E5F4DE}" srcOrd="1" destOrd="0" presId="urn:microsoft.com/office/officeart/2008/layout/VerticalCurvedList"/>
    <dgm:cxn modelId="{9B7A10CB-62F9-440F-9168-905D9E25A15D}" type="presParOf" srcId="{CFB500E9-C1DC-4C29-9F98-2F81249EEE03}" destId="{D6211A00-AFC5-40B3-97D3-4390FE04BA62}" srcOrd="2" destOrd="0" presId="urn:microsoft.com/office/officeart/2008/layout/VerticalCurvedList"/>
    <dgm:cxn modelId="{0C6339A5-E089-4B7C-AF85-2A5E85AEFDAD}" type="presParOf" srcId="{D6211A00-AFC5-40B3-97D3-4390FE04BA62}" destId="{5111685B-9519-4C77-9A44-8A6FD430B58A}" srcOrd="0" destOrd="0" presId="urn:microsoft.com/office/officeart/2008/layout/VerticalCurvedList"/>
    <dgm:cxn modelId="{4EB004E9-BABF-4AE7-B240-8081906591ED}" type="presParOf" srcId="{CFB500E9-C1DC-4C29-9F98-2F81249EEE03}" destId="{3489B327-47C4-4FAB-97BA-F1D21C838A3C}" srcOrd="3" destOrd="0" presId="urn:microsoft.com/office/officeart/2008/layout/VerticalCurvedList"/>
    <dgm:cxn modelId="{53B57B64-841A-42C5-9E1D-4F1267BDDB6A}" type="presParOf" srcId="{CFB500E9-C1DC-4C29-9F98-2F81249EEE03}" destId="{5AECAFED-1F76-4086-A80F-3F541CAFCDD1}" srcOrd="4" destOrd="0" presId="urn:microsoft.com/office/officeart/2008/layout/VerticalCurvedList"/>
    <dgm:cxn modelId="{858F6E2E-B8E7-4E1B-AD9D-179749AA9A8A}" type="presParOf" srcId="{5AECAFED-1F76-4086-A80F-3F541CAFCDD1}" destId="{18926435-52A9-4B9B-AF13-B2EF9F4CA70D}" srcOrd="0" destOrd="0" presId="urn:microsoft.com/office/officeart/2008/layout/VerticalCurvedList"/>
    <dgm:cxn modelId="{042F2D71-D4DC-4B73-866C-C53F0D029107}" type="presParOf" srcId="{CFB500E9-C1DC-4C29-9F98-2F81249EEE03}" destId="{08FCDBCF-2B72-4945-8B21-8563935595EB}" srcOrd="5" destOrd="0" presId="urn:microsoft.com/office/officeart/2008/layout/VerticalCurvedList"/>
    <dgm:cxn modelId="{14387292-FDD5-4C98-AD11-8D70A82FA950}" type="presParOf" srcId="{CFB500E9-C1DC-4C29-9F98-2F81249EEE03}" destId="{2C0018A4-9531-4D50-8BB8-19F69C8091FF}" srcOrd="6" destOrd="0" presId="urn:microsoft.com/office/officeart/2008/layout/VerticalCurvedList"/>
    <dgm:cxn modelId="{66047F7B-A5FD-4385-BCC2-05D4EE19775D}" type="presParOf" srcId="{2C0018A4-9531-4D50-8BB8-19F69C8091FF}" destId="{376A43F9-C360-4FAF-B611-594515D80830}" srcOrd="0" destOrd="0" presId="urn:microsoft.com/office/officeart/2008/layout/VerticalCurvedList"/>
    <dgm:cxn modelId="{1BD72C76-27BD-42B1-8201-11FD5E1BF7A8}" type="presParOf" srcId="{CFB500E9-C1DC-4C29-9F98-2F81249EEE03}" destId="{49FEB93E-C132-4DBF-A2E5-40524EE938B3}" srcOrd="7" destOrd="0" presId="urn:microsoft.com/office/officeart/2008/layout/VerticalCurvedList"/>
    <dgm:cxn modelId="{76F98352-00A0-4B5D-8848-7A7A71BA0448}" type="presParOf" srcId="{CFB500E9-C1DC-4C29-9F98-2F81249EEE03}" destId="{3B793573-E8AC-4762-90E1-8111B2492DEE}" srcOrd="8" destOrd="0" presId="urn:microsoft.com/office/officeart/2008/layout/VerticalCurvedList"/>
    <dgm:cxn modelId="{D9E1D5EB-3215-4AB4-97C3-620E1541DAD4}" type="presParOf" srcId="{3B793573-E8AC-4762-90E1-8111B2492DEE}" destId="{76D240CA-6398-4462-995C-19878498DE51}" srcOrd="0" destOrd="0" presId="urn:microsoft.com/office/officeart/2008/layout/VerticalCurvedList"/>
    <dgm:cxn modelId="{227D733D-F487-476D-B5FB-B7C6F9666CB0}" type="presParOf" srcId="{CFB500E9-C1DC-4C29-9F98-2F81249EEE03}" destId="{793A3D56-32E7-483E-B4F0-33DC59F1EC5D}" srcOrd="9" destOrd="0" presId="urn:microsoft.com/office/officeart/2008/layout/VerticalCurvedList"/>
    <dgm:cxn modelId="{9322B5F8-7C04-4EFC-9ACF-E8109056B8BE}" type="presParOf" srcId="{CFB500E9-C1DC-4C29-9F98-2F81249EEE03}" destId="{1EE0490A-9A3F-41B9-BE13-448065DAFB80}" srcOrd="10" destOrd="0" presId="urn:microsoft.com/office/officeart/2008/layout/VerticalCurvedList"/>
    <dgm:cxn modelId="{A3C5A1A0-4DA5-4238-9E4F-2E12E416E8E1}" type="presParOf" srcId="{1EE0490A-9A3F-41B9-BE13-448065DAFB80}" destId="{8C7E982E-62B6-447B-A209-A45F0E61439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31CD08E-F558-4A82-9B26-EEE83F1566F0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B9D4717C-A6C2-44C3-8FC5-C355DF4B3989}">
      <dgm:prSet phldrT="[Texto]" custT="1"/>
      <dgm:spPr/>
      <dgm:t>
        <a:bodyPr/>
        <a:lstStyle/>
        <a:p>
          <a:r>
            <a:rPr lang="es-EC" sz="2500" dirty="0" smtClean="0"/>
            <a:t>     Guayas 65.23%</a:t>
          </a:r>
          <a:endParaRPr lang="es-EC" sz="2500" dirty="0"/>
        </a:p>
      </dgm:t>
    </dgm:pt>
    <dgm:pt modelId="{DFE2BC3F-5E6F-48CB-AD54-3AA9F3EBE904}" type="parTrans" cxnId="{B23DB280-F9C2-4049-8C3D-8EE6A6DD7E7F}">
      <dgm:prSet/>
      <dgm:spPr/>
      <dgm:t>
        <a:bodyPr/>
        <a:lstStyle/>
        <a:p>
          <a:endParaRPr lang="es-EC" sz="2500"/>
        </a:p>
      </dgm:t>
    </dgm:pt>
    <dgm:pt modelId="{1B2406BB-41DD-466C-BEE3-86974C6CF812}" type="sibTrans" cxnId="{B23DB280-F9C2-4049-8C3D-8EE6A6DD7E7F}">
      <dgm:prSet/>
      <dgm:spPr/>
      <dgm:t>
        <a:bodyPr/>
        <a:lstStyle/>
        <a:p>
          <a:endParaRPr lang="es-EC" sz="2500"/>
        </a:p>
      </dgm:t>
    </dgm:pt>
    <dgm:pt modelId="{47EC6E70-6CB2-4ED8-9DA4-76632ED08688}">
      <dgm:prSet phldrT="[Texto]" custT="1"/>
      <dgm:spPr/>
      <dgm:t>
        <a:bodyPr/>
        <a:lstStyle/>
        <a:p>
          <a:r>
            <a:rPr lang="es-EC" sz="2500" dirty="0" smtClean="0"/>
            <a:t>Manabí 8.77%</a:t>
          </a:r>
          <a:endParaRPr lang="es-EC" sz="2500" dirty="0"/>
        </a:p>
      </dgm:t>
    </dgm:pt>
    <dgm:pt modelId="{FBC9292D-AF16-492C-A911-FEED42DCF5BA}" type="parTrans" cxnId="{8C14FA7F-A9A3-4EDE-B24A-D4C6217F419D}">
      <dgm:prSet/>
      <dgm:spPr/>
      <dgm:t>
        <a:bodyPr/>
        <a:lstStyle/>
        <a:p>
          <a:endParaRPr lang="es-EC" sz="2500"/>
        </a:p>
      </dgm:t>
    </dgm:pt>
    <dgm:pt modelId="{FB61D67A-0681-4AEA-BF46-F423C41A02C1}" type="sibTrans" cxnId="{8C14FA7F-A9A3-4EDE-B24A-D4C6217F419D}">
      <dgm:prSet/>
      <dgm:spPr/>
      <dgm:t>
        <a:bodyPr/>
        <a:lstStyle/>
        <a:p>
          <a:endParaRPr lang="es-EC" sz="2500"/>
        </a:p>
      </dgm:t>
    </dgm:pt>
    <dgm:pt modelId="{C2E407FA-DD5B-4E5A-A51D-502836EB9C5A}">
      <dgm:prSet phldrT="[Texto]" custT="1"/>
      <dgm:spPr/>
      <dgm:t>
        <a:bodyPr/>
        <a:lstStyle/>
        <a:p>
          <a:r>
            <a:rPr lang="es-EC" sz="2500" dirty="0" smtClean="0"/>
            <a:t>El Oro 19.05%</a:t>
          </a:r>
          <a:endParaRPr lang="es-EC" sz="2500" dirty="0"/>
        </a:p>
      </dgm:t>
    </dgm:pt>
    <dgm:pt modelId="{1C968D81-BFD4-40C4-8291-02521C76086A}" type="parTrans" cxnId="{0B76E917-0BAC-442D-8126-248C6CD2B84A}">
      <dgm:prSet/>
      <dgm:spPr/>
      <dgm:t>
        <a:bodyPr/>
        <a:lstStyle/>
        <a:p>
          <a:endParaRPr lang="es-EC" sz="2500"/>
        </a:p>
      </dgm:t>
    </dgm:pt>
    <dgm:pt modelId="{C830B8BE-9C14-4DB9-A0EC-276C00C9C257}" type="sibTrans" cxnId="{0B76E917-0BAC-442D-8126-248C6CD2B84A}">
      <dgm:prSet/>
      <dgm:spPr/>
      <dgm:t>
        <a:bodyPr/>
        <a:lstStyle/>
        <a:p>
          <a:endParaRPr lang="es-EC" sz="2500"/>
        </a:p>
      </dgm:t>
    </dgm:pt>
    <dgm:pt modelId="{632B0203-FF63-49DA-9ACB-9A303EB50114}">
      <dgm:prSet phldrT="[Texto]" custT="1"/>
      <dgm:spPr/>
      <dgm:t>
        <a:bodyPr/>
        <a:lstStyle/>
        <a:p>
          <a:r>
            <a:rPr lang="es-EC" sz="2500" dirty="0" smtClean="0"/>
            <a:t>Esmeraldas 6.94%</a:t>
          </a:r>
          <a:endParaRPr lang="es-EC" sz="2500" dirty="0"/>
        </a:p>
      </dgm:t>
    </dgm:pt>
    <dgm:pt modelId="{07D4D52B-05C0-454E-B670-67DDE4779994}" type="parTrans" cxnId="{51C5119D-9298-4C9D-83F5-C91858F0F442}">
      <dgm:prSet/>
      <dgm:spPr/>
      <dgm:t>
        <a:bodyPr/>
        <a:lstStyle/>
        <a:p>
          <a:endParaRPr lang="es-EC" sz="2500"/>
        </a:p>
      </dgm:t>
    </dgm:pt>
    <dgm:pt modelId="{FD4EAE02-F09E-43A8-9411-2BC1F3432A8A}" type="sibTrans" cxnId="{51C5119D-9298-4C9D-83F5-C91858F0F442}">
      <dgm:prSet/>
      <dgm:spPr/>
      <dgm:t>
        <a:bodyPr/>
        <a:lstStyle/>
        <a:p>
          <a:endParaRPr lang="es-EC" sz="2500"/>
        </a:p>
      </dgm:t>
    </dgm:pt>
    <dgm:pt modelId="{E3253ED8-054D-4F5A-9693-F13BA809E9DC}" type="pres">
      <dgm:prSet presAssocID="{A31CD08E-F558-4A82-9B26-EEE83F1566F0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es-EC"/>
        </a:p>
      </dgm:t>
    </dgm:pt>
    <dgm:pt modelId="{A7D4BCFC-5363-4B44-AFD8-0D2463F863DF}" type="pres">
      <dgm:prSet presAssocID="{B9D4717C-A6C2-44C3-8FC5-C355DF4B3989}" presName="root" presStyleCnt="0">
        <dgm:presLayoutVars>
          <dgm:chMax/>
          <dgm:chPref/>
        </dgm:presLayoutVars>
      </dgm:prSet>
      <dgm:spPr/>
    </dgm:pt>
    <dgm:pt modelId="{972FC954-54B2-4560-B19B-E4DF594D8B4F}" type="pres">
      <dgm:prSet presAssocID="{B9D4717C-A6C2-44C3-8FC5-C355DF4B3989}" presName="rootComposite" presStyleCnt="0">
        <dgm:presLayoutVars/>
      </dgm:prSet>
      <dgm:spPr/>
    </dgm:pt>
    <dgm:pt modelId="{A4B04E05-0BC9-497A-92C4-8F71524E0B29}" type="pres">
      <dgm:prSet presAssocID="{B9D4717C-A6C2-44C3-8FC5-C355DF4B3989}" presName="ParentAccent" presStyleLbl="alignNode1" presStyleIdx="0" presStyleCnt="1"/>
      <dgm:spPr/>
    </dgm:pt>
    <dgm:pt modelId="{9E96F9AF-DEDF-401F-8D5E-AADD04527452}" type="pres">
      <dgm:prSet presAssocID="{B9D4717C-A6C2-44C3-8FC5-C355DF4B3989}" presName="ParentSmallAccent" presStyleLbl="fgAcc1" presStyleIdx="0" presStyleCnt="1"/>
      <dgm:spPr/>
    </dgm:pt>
    <dgm:pt modelId="{A6A52F2C-F397-4142-9EAB-2857973CAE46}" type="pres">
      <dgm:prSet presAssocID="{B9D4717C-A6C2-44C3-8FC5-C355DF4B3989}" presName="Parent" presStyleLbl="revTx" presStyleIdx="0" presStyleCnt="4" custLinFactNeighborX="13388" custLinFactNeighborY="83862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49FB162-B6CA-437D-B5E9-9DC643B8A27E}" type="pres">
      <dgm:prSet presAssocID="{B9D4717C-A6C2-44C3-8FC5-C355DF4B3989}" presName="childShape" presStyleCnt="0">
        <dgm:presLayoutVars>
          <dgm:chMax val="0"/>
          <dgm:chPref val="0"/>
        </dgm:presLayoutVars>
      </dgm:prSet>
      <dgm:spPr/>
    </dgm:pt>
    <dgm:pt modelId="{ECB8CEF4-CB19-47CC-A1C2-74CE920E3917}" type="pres">
      <dgm:prSet presAssocID="{C2E407FA-DD5B-4E5A-A51D-502836EB9C5A}" presName="childComposite" presStyleCnt="0">
        <dgm:presLayoutVars>
          <dgm:chMax val="0"/>
          <dgm:chPref val="0"/>
        </dgm:presLayoutVars>
      </dgm:prSet>
      <dgm:spPr/>
    </dgm:pt>
    <dgm:pt modelId="{2F762C98-17D7-422D-87F1-7BB7C84FABAF}" type="pres">
      <dgm:prSet presAssocID="{C2E407FA-DD5B-4E5A-A51D-502836EB9C5A}" presName="ChildAccent" presStyleLbl="solidFgAcc1" presStyleIdx="0" presStyleCnt="3"/>
      <dgm:spPr/>
    </dgm:pt>
    <dgm:pt modelId="{D38D70BD-152D-4CF1-BDBC-B7B5E1928FD0}" type="pres">
      <dgm:prSet presAssocID="{C2E407FA-DD5B-4E5A-A51D-502836EB9C5A}" presName="Child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ACA0475-1E08-4B45-8590-4023F2800DE5}" type="pres">
      <dgm:prSet presAssocID="{47EC6E70-6CB2-4ED8-9DA4-76632ED08688}" presName="childComposite" presStyleCnt="0">
        <dgm:presLayoutVars>
          <dgm:chMax val="0"/>
          <dgm:chPref val="0"/>
        </dgm:presLayoutVars>
      </dgm:prSet>
      <dgm:spPr/>
    </dgm:pt>
    <dgm:pt modelId="{DC0F1C56-CD71-483A-9D9D-8B3B6E7F2CC9}" type="pres">
      <dgm:prSet presAssocID="{47EC6E70-6CB2-4ED8-9DA4-76632ED08688}" presName="ChildAccent" presStyleLbl="solidFgAcc1" presStyleIdx="1" presStyleCnt="3"/>
      <dgm:spPr/>
    </dgm:pt>
    <dgm:pt modelId="{A472C3C7-75DA-46CA-BA92-1276F9CC77FC}" type="pres">
      <dgm:prSet presAssocID="{47EC6E70-6CB2-4ED8-9DA4-76632ED08688}" presName="Child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A7AA737-B50A-4450-BA33-B5FEC813902B}" type="pres">
      <dgm:prSet presAssocID="{632B0203-FF63-49DA-9ACB-9A303EB50114}" presName="childComposite" presStyleCnt="0">
        <dgm:presLayoutVars>
          <dgm:chMax val="0"/>
          <dgm:chPref val="0"/>
        </dgm:presLayoutVars>
      </dgm:prSet>
      <dgm:spPr/>
    </dgm:pt>
    <dgm:pt modelId="{C7B30022-8F6D-414B-B74E-4FEDC19165A1}" type="pres">
      <dgm:prSet presAssocID="{632B0203-FF63-49DA-9ACB-9A303EB50114}" presName="ChildAccent" presStyleLbl="solidFgAcc1" presStyleIdx="2" presStyleCnt="3"/>
      <dgm:spPr/>
    </dgm:pt>
    <dgm:pt modelId="{89DAAE17-BB4F-4EBF-8113-B39AB33C1CFE}" type="pres">
      <dgm:prSet presAssocID="{632B0203-FF63-49DA-9ACB-9A303EB50114}" presName="Child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1C5119D-9298-4C9D-83F5-C91858F0F442}" srcId="{B9D4717C-A6C2-44C3-8FC5-C355DF4B3989}" destId="{632B0203-FF63-49DA-9ACB-9A303EB50114}" srcOrd="2" destOrd="0" parTransId="{07D4D52B-05C0-454E-B670-67DDE4779994}" sibTransId="{FD4EAE02-F09E-43A8-9411-2BC1F3432A8A}"/>
    <dgm:cxn modelId="{2BA2E919-9893-46AC-9666-9ACD8DDCD994}" type="presOf" srcId="{47EC6E70-6CB2-4ED8-9DA4-76632ED08688}" destId="{A472C3C7-75DA-46CA-BA92-1276F9CC77FC}" srcOrd="0" destOrd="0" presId="urn:microsoft.com/office/officeart/2008/layout/SquareAccentList"/>
    <dgm:cxn modelId="{B23DB280-F9C2-4049-8C3D-8EE6A6DD7E7F}" srcId="{A31CD08E-F558-4A82-9B26-EEE83F1566F0}" destId="{B9D4717C-A6C2-44C3-8FC5-C355DF4B3989}" srcOrd="0" destOrd="0" parTransId="{DFE2BC3F-5E6F-48CB-AD54-3AA9F3EBE904}" sibTransId="{1B2406BB-41DD-466C-BEE3-86974C6CF812}"/>
    <dgm:cxn modelId="{A8472FE9-6F3C-4257-AD07-F2331DB5938C}" type="presOf" srcId="{632B0203-FF63-49DA-9ACB-9A303EB50114}" destId="{89DAAE17-BB4F-4EBF-8113-B39AB33C1CFE}" srcOrd="0" destOrd="0" presId="urn:microsoft.com/office/officeart/2008/layout/SquareAccentList"/>
    <dgm:cxn modelId="{C5ACC66A-BF6F-4C0B-82DF-820A1887187C}" type="presOf" srcId="{C2E407FA-DD5B-4E5A-A51D-502836EB9C5A}" destId="{D38D70BD-152D-4CF1-BDBC-B7B5E1928FD0}" srcOrd="0" destOrd="0" presId="urn:microsoft.com/office/officeart/2008/layout/SquareAccentList"/>
    <dgm:cxn modelId="{DACF3D71-6F9A-48DA-A0C7-8BE770163422}" type="presOf" srcId="{A31CD08E-F558-4A82-9B26-EEE83F1566F0}" destId="{E3253ED8-054D-4F5A-9693-F13BA809E9DC}" srcOrd="0" destOrd="0" presId="urn:microsoft.com/office/officeart/2008/layout/SquareAccentList"/>
    <dgm:cxn modelId="{8C14FA7F-A9A3-4EDE-B24A-D4C6217F419D}" srcId="{B9D4717C-A6C2-44C3-8FC5-C355DF4B3989}" destId="{47EC6E70-6CB2-4ED8-9DA4-76632ED08688}" srcOrd="1" destOrd="0" parTransId="{FBC9292D-AF16-492C-A911-FEED42DCF5BA}" sibTransId="{FB61D67A-0681-4AEA-BF46-F423C41A02C1}"/>
    <dgm:cxn modelId="{0B76E917-0BAC-442D-8126-248C6CD2B84A}" srcId="{B9D4717C-A6C2-44C3-8FC5-C355DF4B3989}" destId="{C2E407FA-DD5B-4E5A-A51D-502836EB9C5A}" srcOrd="0" destOrd="0" parTransId="{1C968D81-BFD4-40C4-8291-02521C76086A}" sibTransId="{C830B8BE-9C14-4DB9-A0EC-276C00C9C257}"/>
    <dgm:cxn modelId="{F9568287-E18C-4620-A875-D4F6366C3438}" type="presOf" srcId="{B9D4717C-A6C2-44C3-8FC5-C355DF4B3989}" destId="{A6A52F2C-F397-4142-9EAB-2857973CAE46}" srcOrd="0" destOrd="0" presId="urn:microsoft.com/office/officeart/2008/layout/SquareAccentList"/>
    <dgm:cxn modelId="{21AD786C-8EA0-440D-B3A1-83D6DCAC055F}" type="presParOf" srcId="{E3253ED8-054D-4F5A-9693-F13BA809E9DC}" destId="{A7D4BCFC-5363-4B44-AFD8-0D2463F863DF}" srcOrd="0" destOrd="0" presId="urn:microsoft.com/office/officeart/2008/layout/SquareAccentList"/>
    <dgm:cxn modelId="{D5A7D5AF-F223-4B2E-8307-C32D1E90DE8C}" type="presParOf" srcId="{A7D4BCFC-5363-4B44-AFD8-0D2463F863DF}" destId="{972FC954-54B2-4560-B19B-E4DF594D8B4F}" srcOrd="0" destOrd="0" presId="urn:microsoft.com/office/officeart/2008/layout/SquareAccentList"/>
    <dgm:cxn modelId="{8D491312-B7D2-400F-8562-9FE679074D74}" type="presParOf" srcId="{972FC954-54B2-4560-B19B-E4DF594D8B4F}" destId="{A4B04E05-0BC9-497A-92C4-8F71524E0B29}" srcOrd="0" destOrd="0" presId="urn:microsoft.com/office/officeart/2008/layout/SquareAccentList"/>
    <dgm:cxn modelId="{529D5367-7F0A-4DCA-89F5-E178AC405EA9}" type="presParOf" srcId="{972FC954-54B2-4560-B19B-E4DF594D8B4F}" destId="{9E96F9AF-DEDF-401F-8D5E-AADD04527452}" srcOrd="1" destOrd="0" presId="urn:microsoft.com/office/officeart/2008/layout/SquareAccentList"/>
    <dgm:cxn modelId="{B10D1FC6-2DCF-45A1-8EE7-B1EA38103D14}" type="presParOf" srcId="{972FC954-54B2-4560-B19B-E4DF594D8B4F}" destId="{A6A52F2C-F397-4142-9EAB-2857973CAE46}" srcOrd="2" destOrd="0" presId="urn:microsoft.com/office/officeart/2008/layout/SquareAccentList"/>
    <dgm:cxn modelId="{E2A3319E-2C62-45B5-8FF3-31225160ECEB}" type="presParOf" srcId="{A7D4BCFC-5363-4B44-AFD8-0D2463F863DF}" destId="{549FB162-B6CA-437D-B5E9-9DC643B8A27E}" srcOrd="1" destOrd="0" presId="urn:microsoft.com/office/officeart/2008/layout/SquareAccentList"/>
    <dgm:cxn modelId="{CD4EAC93-90AA-401F-930E-B9EBBBED90E2}" type="presParOf" srcId="{549FB162-B6CA-437D-B5E9-9DC643B8A27E}" destId="{ECB8CEF4-CB19-47CC-A1C2-74CE920E3917}" srcOrd="0" destOrd="0" presId="urn:microsoft.com/office/officeart/2008/layout/SquareAccentList"/>
    <dgm:cxn modelId="{982FA146-A8BA-4759-B930-18E02B06ED73}" type="presParOf" srcId="{ECB8CEF4-CB19-47CC-A1C2-74CE920E3917}" destId="{2F762C98-17D7-422D-87F1-7BB7C84FABAF}" srcOrd="0" destOrd="0" presId="urn:microsoft.com/office/officeart/2008/layout/SquareAccentList"/>
    <dgm:cxn modelId="{2D653FC3-74CB-475A-9700-B670EC97749F}" type="presParOf" srcId="{ECB8CEF4-CB19-47CC-A1C2-74CE920E3917}" destId="{D38D70BD-152D-4CF1-BDBC-B7B5E1928FD0}" srcOrd="1" destOrd="0" presId="urn:microsoft.com/office/officeart/2008/layout/SquareAccentList"/>
    <dgm:cxn modelId="{B5BB55B5-5B20-47AE-8D88-E14B779052EA}" type="presParOf" srcId="{549FB162-B6CA-437D-B5E9-9DC643B8A27E}" destId="{8ACA0475-1E08-4B45-8590-4023F2800DE5}" srcOrd="1" destOrd="0" presId="urn:microsoft.com/office/officeart/2008/layout/SquareAccentList"/>
    <dgm:cxn modelId="{68CA2BD7-40C6-4354-947A-2B496B7FECA0}" type="presParOf" srcId="{8ACA0475-1E08-4B45-8590-4023F2800DE5}" destId="{DC0F1C56-CD71-483A-9D9D-8B3B6E7F2CC9}" srcOrd="0" destOrd="0" presId="urn:microsoft.com/office/officeart/2008/layout/SquareAccentList"/>
    <dgm:cxn modelId="{15BF5C2B-3B53-409A-8AD6-E022C85A1144}" type="presParOf" srcId="{8ACA0475-1E08-4B45-8590-4023F2800DE5}" destId="{A472C3C7-75DA-46CA-BA92-1276F9CC77FC}" srcOrd="1" destOrd="0" presId="urn:microsoft.com/office/officeart/2008/layout/SquareAccentList"/>
    <dgm:cxn modelId="{0C0AF667-0734-4B7D-9DE6-31C02FD796FE}" type="presParOf" srcId="{549FB162-B6CA-437D-B5E9-9DC643B8A27E}" destId="{7A7AA737-B50A-4450-BA33-B5FEC813902B}" srcOrd="2" destOrd="0" presId="urn:microsoft.com/office/officeart/2008/layout/SquareAccentList"/>
    <dgm:cxn modelId="{57264C34-FB83-4BF3-8C32-3A3C64FF0B19}" type="presParOf" srcId="{7A7AA737-B50A-4450-BA33-B5FEC813902B}" destId="{C7B30022-8F6D-414B-B74E-4FEDC19165A1}" srcOrd="0" destOrd="0" presId="urn:microsoft.com/office/officeart/2008/layout/SquareAccentList"/>
    <dgm:cxn modelId="{8EEB56F5-D182-417E-9E41-62AB3B979CFA}" type="presParOf" srcId="{7A7AA737-B50A-4450-BA33-B5FEC813902B}" destId="{89DAAE17-BB4F-4EBF-8113-B39AB33C1CFE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2C18B59-9A7C-4C8B-9FB0-1DA7DFB6CAF5}" type="doc">
      <dgm:prSet loTypeId="urn:microsoft.com/office/officeart/2005/8/layout/matrix2" loCatId="matrix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92AFB9A3-17B0-4F74-98A4-5F16FC0ED125}">
      <dgm:prSet phldrT="[Texto]" custT="1"/>
      <dgm:spPr/>
      <dgm:t>
        <a:bodyPr/>
        <a:lstStyle/>
        <a:p>
          <a:r>
            <a:rPr lang="es-EC" sz="1800" dirty="0" smtClean="0"/>
            <a:t>Recuperación paulatina</a:t>
          </a:r>
          <a:endParaRPr lang="es-EC" sz="1800" dirty="0"/>
        </a:p>
      </dgm:t>
    </dgm:pt>
    <dgm:pt modelId="{FD54E5D5-F5C5-4F07-8CC6-012315D824A9}" type="parTrans" cxnId="{301C03DA-4FD3-4E83-A17A-B7BC2C7F19DC}">
      <dgm:prSet/>
      <dgm:spPr/>
      <dgm:t>
        <a:bodyPr/>
        <a:lstStyle/>
        <a:p>
          <a:endParaRPr lang="es-EC" sz="2000"/>
        </a:p>
      </dgm:t>
    </dgm:pt>
    <dgm:pt modelId="{8CE327B3-0C54-45F2-B36C-F232FB9C3F23}" type="sibTrans" cxnId="{301C03DA-4FD3-4E83-A17A-B7BC2C7F19DC}">
      <dgm:prSet/>
      <dgm:spPr/>
      <dgm:t>
        <a:bodyPr/>
        <a:lstStyle/>
        <a:p>
          <a:endParaRPr lang="es-EC" sz="2000"/>
        </a:p>
      </dgm:t>
    </dgm:pt>
    <dgm:pt modelId="{98FFBD4D-AFE2-4599-AC3E-CC72E5636F64}">
      <dgm:prSet phldrT="[Texto]" custT="1"/>
      <dgm:spPr/>
      <dgm:t>
        <a:bodyPr/>
        <a:lstStyle/>
        <a:p>
          <a:r>
            <a:rPr lang="es-EC" sz="1800" dirty="0" smtClean="0"/>
            <a:t>Mayor calidad</a:t>
          </a:r>
          <a:endParaRPr lang="es-EC" sz="1800" dirty="0"/>
        </a:p>
      </dgm:t>
    </dgm:pt>
    <dgm:pt modelId="{8AA4D737-2940-4576-8AFB-92DE49E44403}" type="parTrans" cxnId="{AC95B0C3-C363-44F1-A762-F30B61398E87}">
      <dgm:prSet/>
      <dgm:spPr/>
      <dgm:t>
        <a:bodyPr/>
        <a:lstStyle/>
        <a:p>
          <a:endParaRPr lang="es-EC" sz="2000"/>
        </a:p>
      </dgm:t>
    </dgm:pt>
    <dgm:pt modelId="{B1F0DEAF-B0F4-4C06-81D5-15631529855F}" type="sibTrans" cxnId="{AC95B0C3-C363-44F1-A762-F30B61398E87}">
      <dgm:prSet/>
      <dgm:spPr/>
      <dgm:t>
        <a:bodyPr/>
        <a:lstStyle/>
        <a:p>
          <a:endParaRPr lang="es-EC" sz="2000"/>
        </a:p>
      </dgm:t>
    </dgm:pt>
    <dgm:pt modelId="{5A7D73D3-9796-4E59-B985-FD08D8A20845}">
      <dgm:prSet phldrT="[Texto]"/>
      <dgm:spPr/>
      <dgm:t>
        <a:bodyPr/>
        <a:lstStyle/>
        <a:p>
          <a:r>
            <a:rPr lang="es-EC" dirty="0" smtClean="0"/>
            <a:t>Medidas para salvaguardar producción </a:t>
          </a:r>
          <a:endParaRPr lang="es-EC" dirty="0"/>
        </a:p>
      </dgm:t>
    </dgm:pt>
    <dgm:pt modelId="{3FAA93D2-0E88-4F85-A6AB-38E4945BEB35}" type="parTrans" cxnId="{261B0B2C-2E69-467F-839C-233108B23589}">
      <dgm:prSet/>
      <dgm:spPr/>
      <dgm:t>
        <a:bodyPr/>
        <a:lstStyle/>
        <a:p>
          <a:endParaRPr lang="es-EC"/>
        </a:p>
      </dgm:t>
    </dgm:pt>
    <dgm:pt modelId="{4A3B19C1-D0DB-49FC-A124-D6691BDD5011}" type="sibTrans" cxnId="{261B0B2C-2E69-467F-839C-233108B23589}">
      <dgm:prSet/>
      <dgm:spPr/>
      <dgm:t>
        <a:bodyPr/>
        <a:lstStyle/>
        <a:p>
          <a:endParaRPr lang="es-EC"/>
        </a:p>
      </dgm:t>
    </dgm:pt>
    <dgm:pt modelId="{C0CD31F3-3E09-43B3-9272-2C18E8A04C8E}">
      <dgm:prSet phldrT="[Texto]"/>
      <dgm:spPr/>
      <dgm:t>
        <a:bodyPr/>
        <a:lstStyle/>
        <a:p>
          <a:r>
            <a:rPr lang="es-EC" smtClean="0"/>
            <a:t>Nueva tecnología </a:t>
          </a:r>
          <a:endParaRPr lang="es-EC"/>
        </a:p>
      </dgm:t>
    </dgm:pt>
    <dgm:pt modelId="{51100771-2933-40A4-B048-0225EA4E82E7}" type="parTrans" cxnId="{67FAA784-9894-40A0-A7A4-00BC2B60ADA5}">
      <dgm:prSet/>
      <dgm:spPr/>
      <dgm:t>
        <a:bodyPr/>
        <a:lstStyle/>
        <a:p>
          <a:endParaRPr lang="es-EC"/>
        </a:p>
      </dgm:t>
    </dgm:pt>
    <dgm:pt modelId="{BE70FF9E-DDF4-474C-BDDA-388C2B2BCABC}" type="sibTrans" cxnId="{67FAA784-9894-40A0-A7A4-00BC2B60ADA5}">
      <dgm:prSet/>
      <dgm:spPr/>
      <dgm:t>
        <a:bodyPr/>
        <a:lstStyle/>
        <a:p>
          <a:endParaRPr lang="es-EC"/>
        </a:p>
      </dgm:t>
    </dgm:pt>
    <dgm:pt modelId="{8F28EC64-0B99-494B-853A-1F4E07ABCFAC}" type="pres">
      <dgm:prSet presAssocID="{72C18B59-9A7C-4C8B-9FB0-1DA7DFB6CAF5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2BB9716-765B-4003-87A5-DDCC89F0FF50}" type="pres">
      <dgm:prSet presAssocID="{72C18B59-9A7C-4C8B-9FB0-1DA7DFB6CAF5}" presName="axisShape" presStyleLbl="bgShp" presStyleIdx="0" presStyleCnt="1"/>
      <dgm:spPr/>
    </dgm:pt>
    <dgm:pt modelId="{8EE44DB4-57F1-45A0-82F5-DD13EB88E1FF}" type="pres">
      <dgm:prSet presAssocID="{72C18B59-9A7C-4C8B-9FB0-1DA7DFB6CAF5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DD48820-F12E-4C45-878D-923D8726BA99}" type="pres">
      <dgm:prSet presAssocID="{72C18B59-9A7C-4C8B-9FB0-1DA7DFB6CAF5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BAD8BA2-E6FE-44CD-92B5-E5474D090ABF}" type="pres">
      <dgm:prSet presAssocID="{72C18B59-9A7C-4C8B-9FB0-1DA7DFB6CAF5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A20C7CD-61A6-4B31-8BF7-F5AA8BB64BF6}" type="pres">
      <dgm:prSet presAssocID="{72C18B59-9A7C-4C8B-9FB0-1DA7DFB6CAF5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DA24111-285B-4C1A-A7F8-94DA8132D730}" type="presOf" srcId="{92AFB9A3-17B0-4F74-98A4-5F16FC0ED125}" destId="{8EE44DB4-57F1-45A0-82F5-DD13EB88E1FF}" srcOrd="0" destOrd="0" presId="urn:microsoft.com/office/officeart/2005/8/layout/matrix2"/>
    <dgm:cxn modelId="{261B0B2C-2E69-467F-839C-233108B23589}" srcId="{72C18B59-9A7C-4C8B-9FB0-1DA7DFB6CAF5}" destId="{5A7D73D3-9796-4E59-B985-FD08D8A20845}" srcOrd="2" destOrd="0" parTransId="{3FAA93D2-0E88-4F85-A6AB-38E4945BEB35}" sibTransId="{4A3B19C1-D0DB-49FC-A124-D6691BDD5011}"/>
    <dgm:cxn modelId="{D253ECA0-A03C-4F26-9E4F-DED305E76542}" type="presOf" srcId="{5A7D73D3-9796-4E59-B985-FD08D8A20845}" destId="{CBAD8BA2-E6FE-44CD-92B5-E5474D090ABF}" srcOrd="0" destOrd="0" presId="urn:microsoft.com/office/officeart/2005/8/layout/matrix2"/>
    <dgm:cxn modelId="{301C03DA-4FD3-4E83-A17A-B7BC2C7F19DC}" srcId="{72C18B59-9A7C-4C8B-9FB0-1DA7DFB6CAF5}" destId="{92AFB9A3-17B0-4F74-98A4-5F16FC0ED125}" srcOrd="0" destOrd="0" parTransId="{FD54E5D5-F5C5-4F07-8CC6-012315D824A9}" sibTransId="{8CE327B3-0C54-45F2-B36C-F232FB9C3F23}"/>
    <dgm:cxn modelId="{67FAA784-9894-40A0-A7A4-00BC2B60ADA5}" srcId="{72C18B59-9A7C-4C8B-9FB0-1DA7DFB6CAF5}" destId="{C0CD31F3-3E09-43B3-9272-2C18E8A04C8E}" srcOrd="3" destOrd="0" parTransId="{51100771-2933-40A4-B048-0225EA4E82E7}" sibTransId="{BE70FF9E-DDF4-474C-BDDA-388C2B2BCABC}"/>
    <dgm:cxn modelId="{AC95B0C3-C363-44F1-A762-F30B61398E87}" srcId="{72C18B59-9A7C-4C8B-9FB0-1DA7DFB6CAF5}" destId="{98FFBD4D-AFE2-4599-AC3E-CC72E5636F64}" srcOrd="1" destOrd="0" parTransId="{8AA4D737-2940-4576-8AFB-92DE49E44403}" sibTransId="{B1F0DEAF-B0F4-4C06-81D5-15631529855F}"/>
    <dgm:cxn modelId="{DBE5511D-0687-4327-8097-0972BBA6BE79}" type="presOf" srcId="{72C18B59-9A7C-4C8B-9FB0-1DA7DFB6CAF5}" destId="{8F28EC64-0B99-494B-853A-1F4E07ABCFAC}" srcOrd="0" destOrd="0" presId="urn:microsoft.com/office/officeart/2005/8/layout/matrix2"/>
    <dgm:cxn modelId="{1DA881CC-BB1C-4DDB-99C9-F429DF01A03C}" type="presOf" srcId="{98FFBD4D-AFE2-4599-AC3E-CC72E5636F64}" destId="{FDD48820-F12E-4C45-878D-923D8726BA99}" srcOrd="0" destOrd="0" presId="urn:microsoft.com/office/officeart/2005/8/layout/matrix2"/>
    <dgm:cxn modelId="{D2723B6F-FF89-4ECD-96C9-F8B15E2E61C8}" type="presOf" srcId="{C0CD31F3-3E09-43B3-9272-2C18E8A04C8E}" destId="{4A20C7CD-61A6-4B31-8BF7-F5AA8BB64BF6}" srcOrd="0" destOrd="0" presId="urn:microsoft.com/office/officeart/2005/8/layout/matrix2"/>
    <dgm:cxn modelId="{9BA685E2-2F1D-46D7-92CC-2F088601C25B}" type="presParOf" srcId="{8F28EC64-0B99-494B-853A-1F4E07ABCFAC}" destId="{B2BB9716-765B-4003-87A5-DDCC89F0FF50}" srcOrd="0" destOrd="0" presId="urn:microsoft.com/office/officeart/2005/8/layout/matrix2"/>
    <dgm:cxn modelId="{408EDCD2-D35C-4A00-B9BE-8F89CA21518A}" type="presParOf" srcId="{8F28EC64-0B99-494B-853A-1F4E07ABCFAC}" destId="{8EE44DB4-57F1-45A0-82F5-DD13EB88E1FF}" srcOrd="1" destOrd="0" presId="urn:microsoft.com/office/officeart/2005/8/layout/matrix2"/>
    <dgm:cxn modelId="{7EE042A9-5D1E-4061-9CAC-801230F8E06E}" type="presParOf" srcId="{8F28EC64-0B99-494B-853A-1F4E07ABCFAC}" destId="{FDD48820-F12E-4C45-878D-923D8726BA99}" srcOrd="2" destOrd="0" presId="urn:microsoft.com/office/officeart/2005/8/layout/matrix2"/>
    <dgm:cxn modelId="{3DEC5A9F-C794-439E-A85A-AC5F250018D9}" type="presParOf" srcId="{8F28EC64-0B99-494B-853A-1F4E07ABCFAC}" destId="{CBAD8BA2-E6FE-44CD-92B5-E5474D090ABF}" srcOrd="3" destOrd="0" presId="urn:microsoft.com/office/officeart/2005/8/layout/matrix2"/>
    <dgm:cxn modelId="{5F5C1C73-6DEB-43BF-AD84-8A728959D4CF}" type="presParOf" srcId="{8F28EC64-0B99-494B-853A-1F4E07ABCFAC}" destId="{4A20C7CD-61A6-4B31-8BF7-F5AA8BB64BF6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3D74C79-FC2B-434B-B3BA-9CAF1F0390AE}" type="doc">
      <dgm:prSet loTypeId="urn:microsoft.com/office/officeart/2005/8/layout/radial4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684C81E0-96EE-485F-8C33-8876267CB916}">
      <dgm:prSet phldrT="[Texto]"/>
      <dgm:spPr/>
      <dgm:t>
        <a:bodyPr/>
        <a:lstStyle/>
        <a:p>
          <a:r>
            <a:rPr lang="es-EC" dirty="0" smtClean="0"/>
            <a:t>Sistema actual de producción </a:t>
          </a:r>
          <a:endParaRPr lang="es-EC" dirty="0"/>
        </a:p>
      </dgm:t>
    </dgm:pt>
    <dgm:pt modelId="{A2B37545-A3E5-46A6-AD09-8FD4CB7657DB}" type="parTrans" cxnId="{2A40D716-C9BF-4A8E-B196-8517AA32555B}">
      <dgm:prSet/>
      <dgm:spPr/>
      <dgm:t>
        <a:bodyPr/>
        <a:lstStyle/>
        <a:p>
          <a:endParaRPr lang="es-EC"/>
        </a:p>
      </dgm:t>
    </dgm:pt>
    <dgm:pt modelId="{0A36064C-291D-4E70-8EB5-387CDD04C797}" type="sibTrans" cxnId="{2A40D716-C9BF-4A8E-B196-8517AA32555B}">
      <dgm:prSet/>
      <dgm:spPr/>
      <dgm:t>
        <a:bodyPr/>
        <a:lstStyle/>
        <a:p>
          <a:endParaRPr lang="es-EC"/>
        </a:p>
      </dgm:t>
    </dgm:pt>
    <dgm:pt modelId="{5BBE7283-1D1A-4CFA-9F31-82AAD6A87755}">
      <dgm:prSet phldrT="[Texto]"/>
      <dgm:spPr/>
      <dgm:t>
        <a:bodyPr/>
        <a:lstStyle/>
        <a:p>
          <a:r>
            <a:rPr lang="es-EC" dirty="0" smtClean="0"/>
            <a:t>Menos larvas</a:t>
          </a:r>
          <a:endParaRPr lang="es-EC" dirty="0"/>
        </a:p>
      </dgm:t>
    </dgm:pt>
    <dgm:pt modelId="{4FCF94AC-62FD-43CD-BD0D-4752DB1E128B}" type="parTrans" cxnId="{E76E6A7D-D16D-460E-B67D-223C39C58A18}">
      <dgm:prSet/>
      <dgm:spPr/>
      <dgm:t>
        <a:bodyPr/>
        <a:lstStyle/>
        <a:p>
          <a:endParaRPr lang="es-EC"/>
        </a:p>
      </dgm:t>
    </dgm:pt>
    <dgm:pt modelId="{05EFF272-EC4F-4571-AB8C-C71BDD58E9CE}" type="sibTrans" cxnId="{E76E6A7D-D16D-460E-B67D-223C39C58A18}">
      <dgm:prSet/>
      <dgm:spPr/>
      <dgm:t>
        <a:bodyPr/>
        <a:lstStyle/>
        <a:p>
          <a:endParaRPr lang="es-EC"/>
        </a:p>
      </dgm:t>
    </dgm:pt>
    <dgm:pt modelId="{854FA704-E7B4-4515-9290-3364EB1B458F}">
      <dgm:prSet phldrT="[Texto]"/>
      <dgm:spPr/>
      <dgm:t>
        <a:bodyPr/>
        <a:lstStyle/>
        <a:p>
          <a:r>
            <a:rPr lang="es-EC" dirty="0" smtClean="0"/>
            <a:t>Calidad </a:t>
          </a:r>
          <a:endParaRPr lang="es-EC" dirty="0"/>
        </a:p>
      </dgm:t>
    </dgm:pt>
    <dgm:pt modelId="{8540A636-44ED-4838-9E12-153A14CF96E3}" type="parTrans" cxnId="{BBC0180F-A0DC-47A5-9C8B-23FFC7C9B938}">
      <dgm:prSet/>
      <dgm:spPr/>
      <dgm:t>
        <a:bodyPr/>
        <a:lstStyle/>
        <a:p>
          <a:endParaRPr lang="es-EC"/>
        </a:p>
      </dgm:t>
    </dgm:pt>
    <dgm:pt modelId="{CA8BF46C-FCC7-493A-86A3-53845D9C2B0F}" type="sibTrans" cxnId="{BBC0180F-A0DC-47A5-9C8B-23FFC7C9B938}">
      <dgm:prSet/>
      <dgm:spPr/>
      <dgm:t>
        <a:bodyPr/>
        <a:lstStyle/>
        <a:p>
          <a:endParaRPr lang="es-EC"/>
        </a:p>
      </dgm:t>
    </dgm:pt>
    <dgm:pt modelId="{705E5F06-3FD5-4F27-AEF9-31554AC5BDF1}">
      <dgm:prSet phldrT="[Texto]"/>
      <dgm:spPr/>
      <dgm:t>
        <a:bodyPr/>
        <a:lstStyle/>
        <a:p>
          <a:r>
            <a:rPr lang="es-EC" dirty="0" smtClean="0"/>
            <a:t>Impacto ambiental</a:t>
          </a:r>
          <a:endParaRPr lang="es-EC" dirty="0"/>
        </a:p>
      </dgm:t>
    </dgm:pt>
    <dgm:pt modelId="{EABEE3C5-33DC-4A4E-8F07-947A7304C365}" type="parTrans" cxnId="{32169350-6A5E-494F-B8E6-F952687A42CF}">
      <dgm:prSet/>
      <dgm:spPr/>
      <dgm:t>
        <a:bodyPr/>
        <a:lstStyle/>
        <a:p>
          <a:endParaRPr lang="es-EC"/>
        </a:p>
      </dgm:t>
    </dgm:pt>
    <dgm:pt modelId="{CB5250E8-A3DF-4793-9D4B-8D5823F0A264}" type="sibTrans" cxnId="{32169350-6A5E-494F-B8E6-F952687A42CF}">
      <dgm:prSet/>
      <dgm:spPr/>
      <dgm:t>
        <a:bodyPr/>
        <a:lstStyle/>
        <a:p>
          <a:endParaRPr lang="es-EC"/>
        </a:p>
      </dgm:t>
    </dgm:pt>
    <dgm:pt modelId="{5168FAD2-560E-4750-83DE-CB1E17DF74F6}" type="pres">
      <dgm:prSet presAssocID="{93D74C79-FC2B-434B-B3BA-9CAF1F0390A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0A5C4E3-D540-4C8D-BBEA-9340305DFADA}" type="pres">
      <dgm:prSet presAssocID="{684C81E0-96EE-485F-8C33-8876267CB916}" presName="centerShape" presStyleLbl="node0" presStyleIdx="0" presStyleCnt="1"/>
      <dgm:spPr/>
      <dgm:t>
        <a:bodyPr/>
        <a:lstStyle/>
        <a:p>
          <a:endParaRPr lang="es-EC"/>
        </a:p>
      </dgm:t>
    </dgm:pt>
    <dgm:pt modelId="{9D12D3CA-D60A-460A-9276-D21883BC4A8C}" type="pres">
      <dgm:prSet presAssocID="{4FCF94AC-62FD-43CD-BD0D-4752DB1E128B}" presName="parTrans" presStyleLbl="bgSibTrans2D1" presStyleIdx="0" presStyleCnt="3"/>
      <dgm:spPr/>
      <dgm:t>
        <a:bodyPr/>
        <a:lstStyle/>
        <a:p>
          <a:endParaRPr lang="es-EC"/>
        </a:p>
      </dgm:t>
    </dgm:pt>
    <dgm:pt modelId="{9D634233-320D-447F-A94B-1823427C1C15}" type="pres">
      <dgm:prSet presAssocID="{5BBE7283-1D1A-4CFA-9F31-82AAD6A8775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832B1FB-9665-466B-A059-94B826690EBA}" type="pres">
      <dgm:prSet presAssocID="{8540A636-44ED-4838-9E12-153A14CF96E3}" presName="parTrans" presStyleLbl="bgSibTrans2D1" presStyleIdx="1" presStyleCnt="3"/>
      <dgm:spPr/>
      <dgm:t>
        <a:bodyPr/>
        <a:lstStyle/>
        <a:p>
          <a:endParaRPr lang="es-EC"/>
        </a:p>
      </dgm:t>
    </dgm:pt>
    <dgm:pt modelId="{41819617-0A71-4503-BC47-CA2F00591926}" type="pres">
      <dgm:prSet presAssocID="{854FA704-E7B4-4515-9290-3364EB1B458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72E49EA-3D15-4D41-A58E-9FFA87AD1AD1}" type="pres">
      <dgm:prSet presAssocID="{EABEE3C5-33DC-4A4E-8F07-947A7304C365}" presName="parTrans" presStyleLbl="bgSibTrans2D1" presStyleIdx="2" presStyleCnt="3"/>
      <dgm:spPr/>
      <dgm:t>
        <a:bodyPr/>
        <a:lstStyle/>
        <a:p>
          <a:endParaRPr lang="es-EC"/>
        </a:p>
      </dgm:t>
    </dgm:pt>
    <dgm:pt modelId="{A4307CDB-6384-4092-AC8C-53E9DEAD3E44}" type="pres">
      <dgm:prSet presAssocID="{705E5F06-3FD5-4F27-AEF9-31554AC5BDF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5A7B650-B0E4-4BD4-ADF9-195E0094B8EB}" type="presOf" srcId="{8540A636-44ED-4838-9E12-153A14CF96E3}" destId="{E832B1FB-9665-466B-A059-94B826690EBA}" srcOrd="0" destOrd="0" presId="urn:microsoft.com/office/officeart/2005/8/layout/radial4"/>
    <dgm:cxn modelId="{E76E6A7D-D16D-460E-B67D-223C39C58A18}" srcId="{684C81E0-96EE-485F-8C33-8876267CB916}" destId="{5BBE7283-1D1A-4CFA-9F31-82AAD6A87755}" srcOrd="0" destOrd="0" parTransId="{4FCF94AC-62FD-43CD-BD0D-4752DB1E128B}" sibTransId="{05EFF272-EC4F-4571-AB8C-C71BDD58E9CE}"/>
    <dgm:cxn modelId="{8C52B7E0-A7F8-40DC-930F-A543DB3EB87D}" type="presOf" srcId="{93D74C79-FC2B-434B-B3BA-9CAF1F0390AE}" destId="{5168FAD2-560E-4750-83DE-CB1E17DF74F6}" srcOrd="0" destOrd="0" presId="urn:microsoft.com/office/officeart/2005/8/layout/radial4"/>
    <dgm:cxn modelId="{BBC0180F-A0DC-47A5-9C8B-23FFC7C9B938}" srcId="{684C81E0-96EE-485F-8C33-8876267CB916}" destId="{854FA704-E7B4-4515-9290-3364EB1B458F}" srcOrd="1" destOrd="0" parTransId="{8540A636-44ED-4838-9E12-153A14CF96E3}" sibTransId="{CA8BF46C-FCC7-493A-86A3-53845D9C2B0F}"/>
    <dgm:cxn modelId="{9015771F-61EA-4CAD-AFD8-123052F13FDD}" type="presOf" srcId="{4FCF94AC-62FD-43CD-BD0D-4752DB1E128B}" destId="{9D12D3CA-D60A-460A-9276-D21883BC4A8C}" srcOrd="0" destOrd="0" presId="urn:microsoft.com/office/officeart/2005/8/layout/radial4"/>
    <dgm:cxn modelId="{AFE30DF2-65C7-4BEF-B4FA-2ABD5E500DCE}" type="presOf" srcId="{684C81E0-96EE-485F-8C33-8876267CB916}" destId="{D0A5C4E3-D540-4C8D-BBEA-9340305DFADA}" srcOrd="0" destOrd="0" presId="urn:microsoft.com/office/officeart/2005/8/layout/radial4"/>
    <dgm:cxn modelId="{2A40D716-C9BF-4A8E-B196-8517AA32555B}" srcId="{93D74C79-FC2B-434B-B3BA-9CAF1F0390AE}" destId="{684C81E0-96EE-485F-8C33-8876267CB916}" srcOrd="0" destOrd="0" parTransId="{A2B37545-A3E5-46A6-AD09-8FD4CB7657DB}" sibTransId="{0A36064C-291D-4E70-8EB5-387CDD04C797}"/>
    <dgm:cxn modelId="{925556AA-7A13-4856-9C4F-F22A1951F488}" type="presOf" srcId="{854FA704-E7B4-4515-9290-3364EB1B458F}" destId="{41819617-0A71-4503-BC47-CA2F00591926}" srcOrd="0" destOrd="0" presId="urn:microsoft.com/office/officeart/2005/8/layout/radial4"/>
    <dgm:cxn modelId="{7F14304A-C3BA-431D-8353-2108087B5D01}" type="presOf" srcId="{EABEE3C5-33DC-4A4E-8F07-947A7304C365}" destId="{872E49EA-3D15-4D41-A58E-9FFA87AD1AD1}" srcOrd="0" destOrd="0" presId="urn:microsoft.com/office/officeart/2005/8/layout/radial4"/>
    <dgm:cxn modelId="{32169350-6A5E-494F-B8E6-F952687A42CF}" srcId="{684C81E0-96EE-485F-8C33-8876267CB916}" destId="{705E5F06-3FD5-4F27-AEF9-31554AC5BDF1}" srcOrd="2" destOrd="0" parTransId="{EABEE3C5-33DC-4A4E-8F07-947A7304C365}" sibTransId="{CB5250E8-A3DF-4793-9D4B-8D5823F0A264}"/>
    <dgm:cxn modelId="{924C12CF-A415-43A8-9238-DBD5CDF8E74B}" type="presOf" srcId="{5BBE7283-1D1A-4CFA-9F31-82AAD6A87755}" destId="{9D634233-320D-447F-A94B-1823427C1C15}" srcOrd="0" destOrd="0" presId="urn:microsoft.com/office/officeart/2005/8/layout/radial4"/>
    <dgm:cxn modelId="{25803237-6CE4-45AE-A751-A5B5AE6B10C8}" type="presOf" srcId="{705E5F06-3FD5-4F27-AEF9-31554AC5BDF1}" destId="{A4307CDB-6384-4092-AC8C-53E9DEAD3E44}" srcOrd="0" destOrd="0" presId="urn:microsoft.com/office/officeart/2005/8/layout/radial4"/>
    <dgm:cxn modelId="{F018D36E-34FB-4ED0-B4E4-B779B031A5F7}" type="presParOf" srcId="{5168FAD2-560E-4750-83DE-CB1E17DF74F6}" destId="{D0A5C4E3-D540-4C8D-BBEA-9340305DFADA}" srcOrd="0" destOrd="0" presId="urn:microsoft.com/office/officeart/2005/8/layout/radial4"/>
    <dgm:cxn modelId="{07668F12-4955-43D1-9136-9DCCD19368C3}" type="presParOf" srcId="{5168FAD2-560E-4750-83DE-CB1E17DF74F6}" destId="{9D12D3CA-D60A-460A-9276-D21883BC4A8C}" srcOrd="1" destOrd="0" presId="urn:microsoft.com/office/officeart/2005/8/layout/radial4"/>
    <dgm:cxn modelId="{5AE12C87-0ECC-4F44-8AD5-036095A0E879}" type="presParOf" srcId="{5168FAD2-560E-4750-83DE-CB1E17DF74F6}" destId="{9D634233-320D-447F-A94B-1823427C1C15}" srcOrd="2" destOrd="0" presId="urn:microsoft.com/office/officeart/2005/8/layout/radial4"/>
    <dgm:cxn modelId="{8E754F56-BE54-4561-9D87-C96051B82CE4}" type="presParOf" srcId="{5168FAD2-560E-4750-83DE-CB1E17DF74F6}" destId="{E832B1FB-9665-466B-A059-94B826690EBA}" srcOrd="3" destOrd="0" presId="urn:microsoft.com/office/officeart/2005/8/layout/radial4"/>
    <dgm:cxn modelId="{D181A737-E7D7-4E74-B644-AB523D8D13E7}" type="presParOf" srcId="{5168FAD2-560E-4750-83DE-CB1E17DF74F6}" destId="{41819617-0A71-4503-BC47-CA2F00591926}" srcOrd="4" destOrd="0" presId="urn:microsoft.com/office/officeart/2005/8/layout/radial4"/>
    <dgm:cxn modelId="{C69E639A-4B54-4F5A-A696-0EFDA9F94C9F}" type="presParOf" srcId="{5168FAD2-560E-4750-83DE-CB1E17DF74F6}" destId="{872E49EA-3D15-4D41-A58E-9FFA87AD1AD1}" srcOrd="5" destOrd="0" presId="urn:microsoft.com/office/officeart/2005/8/layout/radial4"/>
    <dgm:cxn modelId="{AE6591D6-D40F-494D-8BB4-F41D70795516}" type="presParOf" srcId="{5168FAD2-560E-4750-83DE-CB1E17DF74F6}" destId="{A4307CDB-6384-4092-AC8C-53E9DEAD3E44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C76E989-6C34-4CB3-904D-AD26D90BC70D}" type="doc">
      <dgm:prSet loTypeId="urn:microsoft.com/office/officeart/2005/8/layout/bProcess3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1270DE3D-3C89-4017-B1A0-0009A2200DC1}">
      <dgm:prSet phldrT="[Texto]"/>
      <dgm:spPr/>
      <dgm:t>
        <a:bodyPr/>
        <a:lstStyle/>
        <a:p>
          <a:r>
            <a:rPr lang="es-ES" dirty="0" smtClean="0">
              <a:latin typeface="+mj-lt"/>
              <a:cs typeface="Times New Roman" panose="02020603050405020304" pitchFamily="18" charset="0"/>
            </a:rPr>
            <a:t>Reproducción</a:t>
          </a:r>
          <a:endParaRPr lang="es-ES" dirty="0">
            <a:latin typeface="+mj-lt"/>
            <a:cs typeface="Times New Roman" panose="02020603050405020304" pitchFamily="18" charset="0"/>
          </a:endParaRPr>
        </a:p>
      </dgm:t>
    </dgm:pt>
    <dgm:pt modelId="{02BE65D8-533E-4286-A756-1534DC55F1CF}" type="parTrans" cxnId="{D649382F-B683-4628-A797-C7798AA9FFBD}">
      <dgm:prSet/>
      <dgm:spPr/>
      <dgm:t>
        <a:bodyPr/>
        <a:lstStyle/>
        <a:p>
          <a:endParaRPr lang="es-EC"/>
        </a:p>
      </dgm:t>
    </dgm:pt>
    <dgm:pt modelId="{0DB3882F-6C80-43E1-A580-5135FF990B7E}" type="sibTrans" cxnId="{D649382F-B683-4628-A797-C7798AA9FFBD}">
      <dgm:prSet/>
      <dgm:spPr/>
      <dgm:t>
        <a:bodyPr/>
        <a:lstStyle/>
        <a:p>
          <a:endParaRPr lang="es-EC"/>
        </a:p>
      </dgm:t>
    </dgm:pt>
    <dgm:pt modelId="{B62C872A-AA05-47CA-BF0A-EB4A60D85F44}">
      <dgm:prSet phldrT="[Texto]"/>
      <dgm:spPr/>
      <dgm:t>
        <a:bodyPr/>
        <a:lstStyle/>
        <a:p>
          <a:r>
            <a:rPr lang="es-ES" dirty="0" smtClean="0">
              <a:latin typeface="+mj-lt"/>
              <a:cs typeface="Times New Roman" panose="02020603050405020304" pitchFamily="18" charset="0"/>
            </a:rPr>
            <a:t>Desove y cría </a:t>
          </a:r>
          <a:endParaRPr lang="es-ES" dirty="0">
            <a:latin typeface="+mj-lt"/>
            <a:cs typeface="Times New Roman" panose="02020603050405020304" pitchFamily="18" charset="0"/>
          </a:endParaRPr>
        </a:p>
      </dgm:t>
    </dgm:pt>
    <dgm:pt modelId="{33DBB479-1B65-4739-A774-B8323D03ED0C}" type="parTrans" cxnId="{0DB6C6F1-1851-4CEF-80F8-7B4794CE4D3D}">
      <dgm:prSet/>
      <dgm:spPr/>
      <dgm:t>
        <a:bodyPr/>
        <a:lstStyle/>
        <a:p>
          <a:endParaRPr lang="es-EC"/>
        </a:p>
      </dgm:t>
    </dgm:pt>
    <dgm:pt modelId="{6B0CEC9C-A8D0-449F-BBB3-BF1788BB8310}" type="sibTrans" cxnId="{0DB6C6F1-1851-4CEF-80F8-7B4794CE4D3D}">
      <dgm:prSet/>
      <dgm:spPr/>
      <dgm:t>
        <a:bodyPr/>
        <a:lstStyle/>
        <a:p>
          <a:endParaRPr lang="es-EC"/>
        </a:p>
      </dgm:t>
    </dgm:pt>
    <dgm:pt modelId="{CED45AC3-7145-4249-8EDC-40E21B50C95B}">
      <dgm:prSet phldrT="[Texto]"/>
      <dgm:spPr/>
      <dgm:t>
        <a:bodyPr/>
        <a:lstStyle/>
        <a:p>
          <a:r>
            <a:rPr lang="es-ES" dirty="0" smtClean="0">
              <a:latin typeface="+mj-lt"/>
              <a:cs typeface="Times New Roman" panose="02020603050405020304" pitchFamily="18" charset="0"/>
            </a:rPr>
            <a:t>CRECIMIENTO NAUPLIO</a:t>
          </a:r>
          <a:endParaRPr lang="es-ES" dirty="0">
            <a:latin typeface="+mj-lt"/>
            <a:cs typeface="Times New Roman" panose="02020603050405020304" pitchFamily="18" charset="0"/>
          </a:endParaRPr>
        </a:p>
      </dgm:t>
    </dgm:pt>
    <dgm:pt modelId="{900CD1EA-7C30-464C-BE40-7ADDF9CFBC1C}" type="parTrans" cxnId="{5E6A17DD-5CA9-4D46-ADD7-1D8BBADE5B84}">
      <dgm:prSet/>
      <dgm:spPr/>
      <dgm:t>
        <a:bodyPr/>
        <a:lstStyle/>
        <a:p>
          <a:endParaRPr lang="es-EC"/>
        </a:p>
      </dgm:t>
    </dgm:pt>
    <dgm:pt modelId="{EDA05607-E9B8-4CED-9543-B555CE57EA6C}" type="sibTrans" cxnId="{5E6A17DD-5CA9-4D46-ADD7-1D8BBADE5B84}">
      <dgm:prSet/>
      <dgm:spPr/>
      <dgm:t>
        <a:bodyPr/>
        <a:lstStyle/>
        <a:p>
          <a:endParaRPr lang="es-EC"/>
        </a:p>
      </dgm:t>
    </dgm:pt>
    <dgm:pt modelId="{9A11C199-83DE-46C9-97BB-43DF366442E7}">
      <dgm:prSet phldrT="[Texto]"/>
      <dgm:spPr/>
      <dgm:t>
        <a:bodyPr/>
        <a:lstStyle/>
        <a:p>
          <a:r>
            <a:rPr lang="es-ES" dirty="0" smtClean="0">
              <a:latin typeface="+mj-lt"/>
              <a:cs typeface="Times New Roman" panose="02020603050405020304" pitchFamily="18" charset="0"/>
            </a:rPr>
            <a:t>CRECIMIENTO POSTLARVAS</a:t>
          </a:r>
          <a:endParaRPr lang="es-ES" dirty="0">
            <a:latin typeface="+mj-lt"/>
            <a:cs typeface="Times New Roman" panose="02020603050405020304" pitchFamily="18" charset="0"/>
          </a:endParaRPr>
        </a:p>
      </dgm:t>
    </dgm:pt>
    <dgm:pt modelId="{69203A63-51BF-43A9-BA6A-35B10EBBDF94}" type="parTrans" cxnId="{F57E07DB-3EF8-4FF3-BB5D-EDC0FDE260E4}">
      <dgm:prSet/>
      <dgm:spPr/>
      <dgm:t>
        <a:bodyPr/>
        <a:lstStyle/>
        <a:p>
          <a:endParaRPr lang="es-EC"/>
        </a:p>
      </dgm:t>
    </dgm:pt>
    <dgm:pt modelId="{44FF85F8-9CBB-4183-A7EB-DA7C5C2D0675}" type="sibTrans" cxnId="{F57E07DB-3EF8-4FF3-BB5D-EDC0FDE260E4}">
      <dgm:prSet/>
      <dgm:spPr/>
      <dgm:t>
        <a:bodyPr/>
        <a:lstStyle/>
        <a:p>
          <a:endParaRPr lang="es-EC"/>
        </a:p>
      </dgm:t>
    </dgm:pt>
    <dgm:pt modelId="{6A8CC00A-9CFE-40A2-9FF5-9024BB2BDB0F}">
      <dgm:prSet phldrT="[Texto]"/>
      <dgm:spPr/>
      <dgm:t>
        <a:bodyPr/>
        <a:lstStyle/>
        <a:p>
          <a:r>
            <a:rPr lang="es-ES" dirty="0" smtClean="0">
              <a:latin typeface="+mj-lt"/>
              <a:cs typeface="Times New Roman" panose="02020603050405020304" pitchFamily="18" charset="0"/>
            </a:rPr>
            <a:t>RECEPCIÓN DE POSTLARVAS</a:t>
          </a:r>
          <a:endParaRPr lang="es-ES" dirty="0">
            <a:latin typeface="+mj-lt"/>
            <a:cs typeface="Times New Roman" panose="02020603050405020304" pitchFamily="18" charset="0"/>
          </a:endParaRPr>
        </a:p>
      </dgm:t>
    </dgm:pt>
    <dgm:pt modelId="{F86A3B52-9E54-4830-8444-EB3FCC684E54}" type="parTrans" cxnId="{9BFBF4B4-D74A-4C45-9F51-9728A5A7F30F}">
      <dgm:prSet/>
      <dgm:spPr/>
      <dgm:t>
        <a:bodyPr/>
        <a:lstStyle/>
        <a:p>
          <a:endParaRPr lang="es-EC"/>
        </a:p>
      </dgm:t>
    </dgm:pt>
    <dgm:pt modelId="{055FF52C-576A-43B3-9E77-F35D7DB3652F}" type="sibTrans" cxnId="{9BFBF4B4-D74A-4C45-9F51-9728A5A7F30F}">
      <dgm:prSet/>
      <dgm:spPr/>
      <dgm:t>
        <a:bodyPr/>
        <a:lstStyle/>
        <a:p>
          <a:endParaRPr lang="es-EC"/>
        </a:p>
      </dgm:t>
    </dgm:pt>
    <dgm:pt modelId="{72026C8A-8B6D-40CA-BD25-929E8FA11A2B}">
      <dgm:prSet phldrT="[Texto]"/>
      <dgm:spPr/>
      <dgm:t>
        <a:bodyPr/>
        <a:lstStyle/>
        <a:p>
          <a:r>
            <a:rPr lang="es-ES" dirty="0" smtClean="0">
              <a:latin typeface="+mj-lt"/>
              <a:cs typeface="Times New Roman" panose="02020603050405020304" pitchFamily="18" charset="0"/>
            </a:rPr>
            <a:t>CULTIVO SEMI – INTENSIVO</a:t>
          </a:r>
          <a:endParaRPr lang="es-ES" dirty="0">
            <a:latin typeface="+mj-lt"/>
            <a:cs typeface="Times New Roman" panose="02020603050405020304" pitchFamily="18" charset="0"/>
          </a:endParaRPr>
        </a:p>
      </dgm:t>
    </dgm:pt>
    <dgm:pt modelId="{833A9FD2-363D-4340-AD03-4A3C7B8D93CA}" type="parTrans" cxnId="{F03F2BDE-6D6F-4EAA-A3C0-7533D55E325E}">
      <dgm:prSet/>
      <dgm:spPr/>
      <dgm:t>
        <a:bodyPr/>
        <a:lstStyle/>
        <a:p>
          <a:endParaRPr lang="es-EC"/>
        </a:p>
      </dgm:t>
    </dgm:pt>
    <dgm:pt modelId="{62644EF0-BD32-41DC-96C4-4610C9EDCB78}" type="sibTrans" cxnId="{F03F2BDE-6D6F-4EAA-A3C0-7533D55E325E}">
      <dgm:prSet/>
      <dgm:spPr/>
      <dgm:t>
        <a:bodyPr/>
        <a:lstStyle/>
        <a:p>
          <a:endParaRPr lang="es-EC"/>
        </a:p>
      </dgm:t>
    </dgm:pt>
    <dgm:pt modelId="{35D7129B-F6F6-456E-BC8E-22B76F9C5A83}">
      <dgm:prSet phldrT="[Texto]"/>
      <dgm:spPr/>
      <dgm:t>
        <a:bodyPr/>
        <a:lstStyle/>
        <a:p>
          <a:r>
            <a:rPr lang="es-ES" dirty="0" smtClean="0">
              <a:latin typeface="+mj-lt"/>
              <a:cs typeface="Times New Roman" panose="02020603050405020304" pitchFamily="18" charset="0"/>
            </a:rPr>
            <a:t>COSECHA</a:t>
          </a:r>
          <a:endParaRPr lang="es-ES" dirty="0">
            <a:latin typeface="+mj-lt"/>
            <a:cs typeface="Times New Roman" panose="02020603050405020304" pitchFamily="18" charset="0"/>
          </a:endParaRPr>
        </a:p>
      </dgm:t>
    </dgm:pt>
    <dgm:pt modelId="{CD8BCD84-8CF5-4BA4-B20B-E21933342B8A}" type="parTrans" cxnId="{08FD2900-DBC1-4552-96B2-C1692EDE91A9}">
      <dgm:prSet/>
      <dgm:spPr/>
      <dgm:t>
        <a:bodyPr/>
        <a:lstStyle/>
        <a:p>
          <a:endParaRPr lang="es-EC"/>
        </a:p>
      </dgm:t>
    </dgm:pt>
    <dgm:pt modelId="{40B4313F-6AF6-454A-83F2-474EF8FC51B7}" type="sibTrans" cxnId="{08FD2900-DBC1-4552-96B2-C1692EDE91A9}">
      <dgm:prSet/>
      <dgm:spPr/>
      <dgm:t>
        <a:bodyPr/>
        <a:lstStyle/>
        <a:p>
          <a:endParaRPr lang="es-EC"/>
        </a:p>
      </dgm:t>
    </dgm:pt>
    <dgm:pt modelId="{5239270C-C67A-4009-A003-78C45ACE1049}">
      <dgm:prSet phldrT="[Texto]"/>
      <dgm:spPr/>
      <dgm:t>
        <a:bodyPr/>
        <a:lstStyle/>
        <a:p>
          <a:r>
            <a:rPr lang="es-ES" dirty="0" smtClean="0">
              <a:latin typeface="+mj-lt"/>
              <a:cs typeface="Times New Roman" panose="02020603050405020304" pitchFamily="18" charset="0"/>
            </a:rPr>
            <a:t>TRANSFERENCIA A PROCESARORAS</a:t>
          </a:r>
          <a:endParaRPr lang="es-ES" dirty="0">
            <a:latin typeface="+mj-lt"/>
            <a:cs typeface="Times New Roman" panose="02020603050405020304" pitchFamily="18" charset="0"/>
          </a:endParaRPr>
        </a:p>
      </dgm:t>
    </dgm:pt>
    <dgm:pt modelId="{53EA9414-5DB3-4010-96A5-F1DC29568DF4}" type="parTrans" cxnId="{68D0B584-9847-40D3-8B97-197B9015DBD1}">
      <dgm:prSet/>
      <dgm:spPr/>
      <dgm:t>
        <a:bodyPr/>
        <a:lstStyle/>
        <a:p>
          <a:endParaRPr lang="es-EC"/>
        </a:p>
      </dgm:t>
    </dgm:pt>
    <dgm:pt modelId="{EE559306-999E-4584-9E12-5683C8D03184}" type="sibTrans" cxnId="{68D0B584-9847-40D3-8B97-197B9015DBD1}">
      <dgm:prSet/>
      <dgm:spPr/>
      <dgm:t>
        <a:bodyPr/>
        <a:lstStyle/>
        <a:p>
          <a:endParaRPr lang="es-EC"/>
        </a:p>
      </dgm:t>
    </dgm:pt>
    <dgm:pt modelId="{17245364-0D61-40E0-A4AC-7141AD4F7993}">
      <dgm:prSet phldrT="[Texto]"/>
      <dgm:spPr/>
      <dgm:t>
        <a:bodyPr/>
        <a:lstStyle/>
        <a:p>
          <a:r>
            <a:rPr lang="es-ES" dirty="0" smtClean="0">
              <a:latin typeface="+mj-lt"/>
              <a:cs typeface="Times New Roman" panose="02020603050405020304" pitchFamily="18" charset="0"/>
            </a:rPr>
            <a:t>RECEPCIÓN CAMARÓN</a:t>
          </a:r>
          <a:endParaRPr lang="es-ES" dirty="0">
            <a:latin typeface="+mj-lt"/>
            <a:cs typeface="Times New Roman" panose="02020603050405020304" pitchFamily="18" charset="0"/>
          </a:endParaRPr>
        </a:p>
      </dgm:t>
    </dgm:pt>
    <dgm:pt modelId="{8E66AEBD-5393-4D7C-AB7E-9266F5D54FD3}" type="parTrans" cxnId="{858081FB-EABB-44BF-B295-1AABFA254D51}">
      <dgm:prSet/>
      <dgm:spPr/>
      <dgm:t>
        <a:bodyPr/>
        <a:lstStyle/>
        <a:p>
          <a:endParaRPr lang="es-EC"/>
        </a:p>
      </dgm:t>
    </dgm:pt>
    <dgm:pt modelId="{ED7905AC-67B0-4E36-A2C6-E0ADD97371B7}" type="sibTrans" cxnId="{858081FB-EABB-44BF-B295-1AABFA254D51}">
      <dgm:prSet/>
      <dgm:spPr/>
      <dgm:t>
        <a:bodyPr/>
        <a:lstStyle/>
        <a:p>
          <a:endParaRPr lang="es-EC"/>
        </a:p>
      </dgm:t>
    </dgm:pt>
    <dgm:pt modelId="{8CEBA9FB-8787-4F8C-8816-14BFECFB63AF}">
      <dgm:prSet phldrT="[Texto]"/>
      <dgm:spPr/>
      <dgm:t>
        <a:bodyPr/>
        <a:lstStyle/>
        <a:p>
          <a:r>
            <a:rPr lang="es-ES" dirty="0" smtClean="0">
              <a:latin typeface="+mj-lt"/>
              <a:cs typeface="Times New Roman" panose="02020603050405020304" pitchFamily="18" charset="0"/>
            </a:rPr>
            <a:t>CORTE CABEZA</a:t>
          </a:r>
          <a:endParaRPr lang="es-ES" dirty="0">
            <a:latin typeface="+mj-lt"/>
            <a:cs typeface="Times New Roman" panose="02020603050405020304" pitchFamily="18" charset="0"/>
          </a:endParaRPr>
        </a:p>
      </dgm:t>
    </dgm:pt>
    <dgm:pt modelId="{79B045C6-5B12-4B6B-B3F1-579564FC139B}" type="parTrans" cxnId="{CD3F7B6D-D76E-4270-A09D-8782DAA79FF8}">
      <dgm:prSet/>
      <dgm:spPr/>
      <dgm:t>
        <a:bodyPr/>
        <a:lstStyle/>
        <a:p>
          <a:endParaRPr lang="es-EC"/>
        </a:p>
      </dgm:t>
    </dgm:pt>
    <dgm:pt modelId="{B16AE930-358B-4BF2-B0F9-57DE96A29C08}" type="sibTrans" cxnId="{CD3F7B6D-D76E-4270-A09D-8782DAA79FF8}">
      <dgm:prSet/>
      <dgm:spPr/>
      <dgm:t>
        <a:bodyPr/>
        <a:lstStyle/>
        <a:p>
          <a:endParaRPr lang="es-EC"/>
        </a:p>
      </dgm:t>
    </dgm:pt>
    <dgm:pt modelId="{D332CBFA-D20B-461F-BEA2-500CC7390F03}">
      <dgm:prSet phldrT="[Texto]"/>
      <dgm:spPr/>
      <dgm:t>
        <a:bodyPr/>
        <a:lstStyle/>
        <a:p>
          <a:r>
            <a:rPr lang="es-ES" dirty="0" smtClean="0">
              <a:latin typeface="+mj-lt"/>
              <a:cs typeface="Times New Roman" panose="02020603050405020304" pitchFamily="18" charset="0"/>
            </a:rPr>
            <a:t>CONGELADO</a:t>
          </a:r>
          <a:endParaRPr lang="es-ES" dirty="0">
            <a:latin typeface="+mj-lt"/>
            <a:cs typeface="Times New Roman" panose="02020603050405020304" pitchFamily="18" charset="0"/>
          </a:endParaRPr>
        </a:p>
      </dgm:t>
    </dgm:pt>
    <dgm:pt modelId="{BC16DE27-F05D-4C42-81DA-AE221AA44C36}" type="parTrans" cxnId="{2169F749-839D-4A84-9F9E-0A25A90AE874}">
      <dgm:prSet/>
      <dgm:spPr/>
      <dgm:t>
        <a:bodyPr/>
        <a:lstStyle/>
        <a:p>
          <a:endParaRPr lang="es-EC"/>
        </a:p>
      </dgm:t>
    </dgm:pt>
    <dgm:pt modelId="{DBF4BE5C-4891-49CC-90DE-4103FEB933D7}" type="sibTrans" cxnId="{2169F749-839D-4A84-9F9E-0A25A90AE874}">
      <dgm:prSet/>
      <dgm:spPr/>
      <dgm:t>
        <a:bodyPr/>
        <a:lstStyle/>
        <a:p>
          <a:endParaRPr lang="es-EC"/>
        </a:p>
      </dgm:t>
    </dgm:pt>
    <dgm:pt modelId="{BF738C38-9FA9-4CA0-8EF6-811D9AAD59B6}">
      <dgm:prSet phldrT="[Texto]"/>
      <dgm:spPr/>
      <dgm:t>
        <a:bodyPr/>
        <a:lstStyle/>
        <a:p>
          <a:r>
            <a:rPr lang="es-ES" dirty="0" smtClean="0">
              <a:latin typeface="+mj-lt"/>
              <a:cs typeface="Times New Roman" panose="02020603050405020304" pitchFamily="18" charset="0"/>
            </a:rPr>
            <a:t>EMPACADO</a:t>
          </a:r>
          <a:endParaRPr lang="es-ES" dirty="0">
            <a:latin typeface="+mj-lt"/>
            <a:cs typeface="Times New Roman" panose="02020603050405020304" pitchFamily="18" charset="0"/>
          </a:endParaRPr>
        </a:p>
      </dgm:t>
    </dgm:pt>
    <dgm:pt modelId="{9BF19752-3B79-459E-884B-96236EC513CF}" type="parTrans" cxnId="{005B2A92-686E-414E-B518-9DC4132633A8}">
      <dgm:prSet/>
      <dgm:spPr/>
      <dgm:t>
        <a:bodyPr/>
        <a:lstStyle/>
        <a:p>
          <a:endParaRPr lang="es-EC"/>
        </a:p>
      </dgm:t>
    </dgm:pt>
    <dgm:pt modelId="{219CDF37-3018-451E-B7C9-8F9B0139B539}" type="sibTrans" cxnId="{005B2A92-686E-414E-B518-9DC4132633A8}">
      <dgm:prSet/>
      <dgm:spPr/>
      <dgm:t>
        <a:bodyPr/>
        <a:lstStyle/>
        <a:p>
          <a:endParaRPr lang="es-EC"/>
        </a:p>
      </dgm:t>
    </dgm:pt>
    <dgm:pt modelId="{226A58A0-6789-467F-892F-E4DB7581291F}">
      <dgm:prSet phldrT="[Texto]"/>
      <dgm:spPr/>
      <dgm:t>
        <a:bodyPr/>
        <a:lstStyle/>
        <a:p>
          <a:r>
            <a:rPr lang="es-ES" dirty="0" smtClean="0">
              <a:latin typeface="+mj-lt"/>
              <a:cs typeface="Times New Roman" panose="02020603050405020304" pitchFamily="18" charset="0"/>
            </a:rPr>
            <a:t>EXPORTACIÓN</a:t>
          </a:r>
          <a:endParaRPr lang="es-ES" dirty="0">
            <a:latin typeface="+mj-lt"/>
            <a:cs typeface="Times New Roman" panose="02020603050405020304" pitchFamily="18" charset="0"/>
          </a:endParaRPr>
        </a:p>
      </dgm:t>
    </dgm:pt>
    <dgm:pt modelId="{801746B0-39B0-4C18-9733-C31F54D79DA8}" type="parTrans" cxnId="{D46489FD-EA4F-4631-BD98-50AD1458A6D9}">
      <dgm:prSet/>
      <dgm:spPr/>
      <dgm:t>
        <a:bodyPr/>
        <a:lstStyle/>
        <a:p>
          <a:endParaRPr lang="es-EC"/>
        </a:p>
      </dgm:t>
    </dgm:pt>
    <dgm:pt modelId="{6E619438-52BF-4878-9DF8-CF840B98859C}" type="sibTrans" cxnId="{D46489FD-EA4F-4631-BD98-50AD1458A6D9}">
      <dgm:prSet/>
      <dgm:spPr/>
      <dgm:t>
        <a:bodyPr/>
        <a:lstStyle/>
        <a:p>
          <a:endParaRPr lang="es-EC"/>
        </a:p>
      </dgm:t>
    </dgm:pt>
    <dgm:pt modelId="{F8AB8D05-855B-4FC5-8784-8AB0A7995677}" type="pres">
      <dgm:prSet presAssocID="{EC76E989-6C34-4CB3-904D-AD26D90BC70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E428115-05BA-4041-A9F3-4B0752A296AF}" type="pres">
      <dgm:prSet presAssocID="{1270DE3D-3C89-4017-B1A0-0009A2200DC1}" presName="node" presStyleLbl="node1" presStyleIdx="0" presStyleCnt="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049CE21-6281-4C74-8D3B-461171AF9147}" type="pres">
      <dgm:prSet presAssocID="{0DB3882F-6C80-43E1-A580-5135FF990B7E}" presName="sibTrans" presStyleLbl="sibTrans1D1" presStyleIdx="0" presStyleCnt="12"/>
      <dgm:spPr/>
      <dgm:t>
        <a:bodyPr/>
        <a:lstStyle/>
        <a:p>
          <a:endParaRPr lang="es-EC"/>
        </a:p>
      </dgm:t>
    </dgm:pt>
    <dgm:pt modelId="{D60D476B-3A28-4252-B4D0-A4EB8EE14555}" type="pres">
      <dgm:prSet presAssocID="{0DB3882F-6C80-43E1-A580-5135FF990B7E}" presName="connectorText" presStyleLbl="sibTrans1D1" presStyleIdx="0" presStyleCnt="12"/>
      <dgm:spPr/>
      <dgm:t>
        <a:bodyPr/>
        <a:lstStyle/>
        <a:p>
          <a:endParaRPr lang="es-EC"/>
        </a:p>
      </dgm:t>
    </dgm:pt>
    <dgm:pt modelId="{BD14A82A-6C46-4F09-B615-0D6726B50D17}" type="pres">
      <dgm:prSet presAssocID="{B62C872A-AA05-47CA-BF0A-EB4A60D85F44}" presName="node" presStyleLbl="node1" presStyleIdx="1" presStyleCnt="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E0D1092-04F7-47FA-98C0-B240BB154507}" type="pres">
      <dgm:prSet presAssocID="{6B0CEC9C-A8D0-449F-BBB3-BF1788BB8310}" presName="sibTrans" presStyleLbl="sibTrans1D1" presStyleIdx="1" presStyleCnt="12"/>
      <dgm:spPr/>
      <dgm:t>
        <a:bodyPr/>
        <a:lstStyle/>
        <a:p>
          <a:endParaRPr lang="es-EC"/>
        </a:p>
      </dgm:t>
    </dgm:pt>
    <dgm:pt modelId="{9987ADD2-F424-42A9-B637-39B50213B059}" type="pres">
      <dgm:prSet presAssocID="{6B0CEC9C-A8D0-449F-BBB3-BF1788BB8310}" presName="connectorText" presStyleLbl="sibTrans1D1" presStyleIdx="1" presStyleCnt="12"/>
      <dgm:spPr/>
      <dgm:t>
        <a:bodyPr/>
        <a:lstStyle/>
        <a:p>
          <a:endParaRPr lang="es-EC"/>
        </a:p>
      </dgm:t>
    </dgm:pt>
    <dgm:pt modelId="{7F127568-8201-4041-8DDC-0ED5394641A0}" type="pres">
      <dgm:prSet presAssocID="{CED45AC3-7145-4249-8EDC-40E21B50C95B}" presName="node" presStyleLbl="node1" presStyleIdx="2" presStyleCnt="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003CA6B-4841-43B5-BB60-743F1693968C}" type="pres">
      <dgm:prSet presAssocID="{EDA05607-E9B8-4CED-9543-B555CE57EA6C}" presName="sibTrans" presStyleLbl="sibTrans1D1" presStyleIdx="2" presStyleCnt="12"/>
      <dgm:spPr/>
      <dgm:t>
        <a:bodyPr/>
        <a:lstStyle/>
        <a:p>
          <a:endParaRPr lang="es-EC"/>
        </a:p>
      </dgm:t>
    </dgm:pt>
    <dgm:pt modelId="{B40CD87F-DE48-401B-91EC-4D04102354CF}" type="pres">
      <dgm:prSet presAssocID="{EDA05607-E9B8-4CED-9543-B555CE57EA6C}" presName="connectorText" presStyleLbl="sibTrans1D1" presStyleIdx="2" presStyleCnt="12"/>
      <dgm:spPr/>
      <dgm:t>
        <a:bodyPr/>
        <a:lstStyle/>
        <a:p>
          <a:endParaRPr lang="es-EC"/>
        </a:p>
      </dgm:t>
    </dgm:pt>
    <dgm:pt modelId="{A3A00DC7-832B-4782-A3CA-D3BB21FB40F1}" type="pres">
      <dgm:prSet presAssocID="{9A11C199-83DE-46C9-97BB-43DF366442E7}" presName="node" presStyleLbl="node1" presStyleIdx="3" presStyleCnt="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4D14628-A0B5-435D-9E68-96790FF140DD}" type="pres">
      <dgm:prSet presAssocID="{44FF85F8-9CBB-4183-A7EB-DA7C5C2D0675}" presName="sibTrans" presStyleLbl="sibTrans1D1" presStyleIdx="3" presStyleCnt="12"/>
      <dgm:spPr/>
      <dgm:t>
        <a:bodyPr/>
        <a:lstStyle/>
        <a:p>
          <a:endParaRPr lang="es-EC"/>
        </a:p>
      </dgm:t>
    </dgm:pt>
    <dgm:pt modelId="{158ED484-52A7-4658-91E8-4E2B58E9EE43}" type="pres">
      <dgm:prSet presAssocID="{44FF85F8-9CBB-4183-A7EB-DA7C5C2D0675}" presName="connectorText" presStyleLbl="sibTrans1D1" presStyleIdx="3" presStyleCnt="12"/>
      <dgm:spPr/>
      <dgm:t>
        <a:bodyPr/>
        <a:lstStyle/>
        <a:p>
          <a:endParaRPr lang="es-EC"/>
        </a:p>
      </dgm:t>
    </dgm:pt>
    <dgm:pt modelId="{531B33D0-784A-4429-B27B-C25AC141BD9A}" type="pres">
      <dgm:prSet presAssocID="{6A8CC00A-9CFE-40A2-9FF5-9024BB2BDB0F}" presName="node" presStyleLbl="node1" presStyleIdx="4" presStyleCnt="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61DDCE7-EDEB-460A-AC4F-1F1D588ACAD2}" type="pres">
      <dgm:prSet presAssocID="{055FF52C-576A-43B3-9E77-F35D7DB3652F}" presName="sibTrans" presStyleLbl="sibTrans1D1" presStyleIdx="4" presStyleCnt="12"/>
      <dgm:spPr/>
      <dgm:t>
        <a:bodyPr/>
        <a:lstStyle/>
        <a:p>
          <a:endParaRPr lang="es-EC"/>
        </a:p>
      </dgm:t>
    </dgm:pt>
    <dgm:pt modelId="{6ACC5B4F-CBEE-4432-958B-D3EC9B37C324}" type="pres">
      <dgm:prSet presAssocID="{055FF52C-576A-43B3-9E77-F35D7DB3652F}" presName="connectorText" presStyleLbl="sibTrans1D1" presStyleIdx="4" presStyleCnt="12"/>
      <dgm:spPr/>
      <dgm:t>
        <a:bodyPr/>
        <a:lstStyle/>
        <a:p>
          <a:endParaRPr lang="es-EC"/>
        </a:p>
      </dgm:t>
    </dgm:pt>
    <dgm:pt modelId="{60C09F1E-6664-44E3-8583-BCDD760E24F5}" type="pres">
      <dgm:prSet presAssocID="{72026C8A-8B6D-40CA-BD25-929E8FA11A2B}" presName="node" presStyleLbl="node1" presStyleIdx="5" presStyleCnt="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88485A0-583E-4E2D-A2AA-F73E7AF7312B}" type="pres">
      <dgm:prSet presAssocID="{62644EF0-BD32-41DC-96C4-4610C9EDCB78}" presName="sibTrans" presStyleLbl="sibTrans1D1" presStyleIdx="5" presStyleCnt="12"/>
      <dgm:spPr/>
      <dgm:t>
        <a:bodyPr/>
        <a:lstStyle/>
        <a:p>
          <a:endParaRPr lang="es-EC"/>
        </a:p>
      </dgm:t>
    </dgm:pt>
    <dgm:pt modelId="{65B7D09E-5AC1-4E5C-A460-369C2F346A5F}" type="pres">
      <dgm:prSet presAssocID="{62644EF0-BD32-41DC-96C4-4610C9EDCB78}" presName="connectorText" presStyleLbl="sibTrans1D1" presStyleIdx="5" presStyleCnt="12"/>
      <dgm:spPr/>
      <dgm:t>
        <a:bodyPr/>
        <a:lstStyle/>
        <a:p>
          <a:endParaRPr lang="es-EC"/>
        </a:p>
      </dgm:t>
    </dgm:pt>
    <dgm:pt modelId="{18D7C8E0-207A-4959-8E60-B5206F70A943}" type="pres">
      <dgm:prSet presAssocID="{35D7129B-F6F6-456E-BC8E-22B76F9C5A83}" presName="node" presStyleLbl="node1" presStyleIdx="6" presStyleCnt="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B5A0077-CEEE-49F7-A4F6-7FDCEEBD70B2}" type="pres">
      <dgm:prSet presAssocID="{40B4313F-6AF6-454A-83F2-474EF8FC51B7}" presName="sibTrans" presStyleLbl="sibTrans1D1" presStyleIdx="6" presStyleCnt="12"/>
      <dgm:spPr/>
      <dgm:t>
        <a:bodyPr/>
        <a:lstStyle/>
        <a:p>
          <a:endParaRPr lang="es-EC"/>
        </a:p>
      </dgm:t>
    </dgm:pt>
    <dgm:pt modelId="{484FC242-3E53-4B19-AB21-75BD8B01C74C}" type="pres">
      <dgm:prSet presAssocID="{40B4313F-6AF6-454A-83F2-474EF8FC51B7}" presName="connectorText" presStyleLbl="sibTrans1D1" presStyleIdx="6" presStyleCnt="12"/>
      <dgm:spPr/>
      <dgm:t>
        <a:bodyPr/>
        <a:lstStyle/>
        <a:p>
          <a:endParaRPr lang="es-EC"/>
        </a:p>
      </dgm:t>
    </dgm:pt>
    <dgm:pt modelId="{7D023EA9-57D9-4831-BD7F-13DC2BFF85C1}" type="pres">
      <dgm:prSet presAssocID="{5239270C-C67A-4009-A003-78C45ACE1049}" presName="node" presStyleLbl="node1" presStyleIdx="7" presStyleCnt="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DA42DDB-D649-48E1-A5B8-AB09F5AFD43A}" type="pres">
      <dgm:prSet presAssocID="{EE559306-999E-4584-9E12-5683C8D03184}" presName="sibTrans" presStyleLbl="sibTrans1D1" presStyleIdx="7" presStyleCnt="12"/>
      <dgm:spPr/>
      <dgm:t>
        <a:bodyPr/>
        <a:lstStyle/>
        <a:p>
          <a:endParaRPr lang="es-EC"/>
        </a:p>
      </dgm:t>
    </dgm:pt>
    <dgm:pt modelId="{4F0DE52B-9AF4-4FF4-ACF2-EC7DEBB7BFC2}" type="pres">
      <dgm:prSet presAssocID="{EE559306-999E-4584-9E12-5683C8D03184}" presName="connectorText" presStyleLbl="sibTrans1D1" presStyleIdx="7" presStyleCnt="12"/>
      <dgm:spPr/>
      <dgm:t>
        <a:bodyPr/>
        <a:lstStyle/>
        <a:p>
          <a:endParaRPr lang="es-EC"/>
        </a:p>
      </dgm:t>
    </dgm:pt>
    <dgm:pt modelId="{5268CE72-BEE4-4444-B4FA-B4D69ED002DA}" type="pres">
      <dgm:prSet presAssocID="{17245364-0D61-40E0-A4AC-7141AD4F7993}" presName="node" presStyleLbl="node1" presStyleIdx="8" presStyleCnt="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51E26BA-FEB0-4A12-B9EF-FD328CB1ED3E}" type="pres">
      <dgm:prSet presAssocID="{ED7905AC-67B0-4E36-A2C6-E0ADD97371B7}" presName="sibTrans" presStyleLbl="sibTrans1D1" presStyleIdx="8" presStyleCnt="12"/>
      <dgm:spPr/>
      <dgm:t>
        <a:bodyPr/>
        <a:lstStyle/>
        <a:p>
          <a:endParaRPr lang="es-EC"/>
        </a:p>
      </dgm:t>
    </dgm:pt>
    <dgm:pt modelId="{9C13CA93-4C01-479F-A100-43089D82409F}" type="pres">
      <dgm:prSet presAssocID="{ED7905AC-67B0-4E36-A2C6-E0ADD97371B7}" presName="connectorText" presStyleLbl="sibTrans1D1" presStyleIdx="8" presStyleCnt="12"/>
      <dgm:spPr/>
      <dgm:t>
        <a:bodyPr/>
        <a:lstStyle/>
        <a:p>
          <a:endParaRPr lang="es-EC"/>
        </a:p>
      </dgm:t>
    </dgm:pt>
    <dgm:pt modelId="{C3036EEE-643F-40E6-97DB-59D24C8F8321}" type="pres">
      <dgm:prSet presAssocID="{8CEBA9FB-8787-4F8C-8816-14BFECFB63AF}" presName="node" presStyleLbl="node1" presStyleIdx="9" presStyleCnt="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67C113B-9A28-4590-B333-56889F196C2B}" type="pres">
      <dgm:prSet presAssocID="{B16AE930-358B-4BF2-B0F9-57DE96A29C08}" presName="sibTrans" presStyleLbl="sibTrans1D1" presStyleIdx="9" presStyleCnt="12"/>
      <dgm:spPr/>
      <dgm:t>
        <a:bodyPr/>
        <a:lstStyle/>
        <a:p>
          <a:endParaRPr lang="es-EC"/>
        </a:p>
      </dgm:t>
    </dgm:pt>
    <dgm:pt modelId="{45C0FB39-4D46-45FD-9A8B-C657947ED784}" type="pres">
      <dgm:prSet presAssocID="{B16AE930-358B-4BF2-B0F9-57DE96A29C08}" presName="connectorText" presStyleLbl="sibTrans1D1" presStyleIdx="9" presStyleCnt="12"/>
      <dgm:spPr/>
      <dgm:t>
        <a:bodyPr/>
        <a:lstStyle/>
        <a:p>
          <a:endParaRPr lang="es-EC"/>
        </a:p>
      </dgm:t>
    </dgm:pt>
    <dgm:pt modelId="{D6D5B38F-A6B8-4BA2-ADBD-357DC231CD4A}" type="pres">
      <dgm:prSet presAssocID="{D332CBFA-D20B-461F-BEA2-500CC7390F03}" presName="node" presStyleLbl="node1" presStyleIdx="10" presStyleCnt="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1BEA9DD-6705-4EA4-B877-B74CFFE708B2}" type="pres">
      <dgm:prSet presAssocID="{DBF4BE5C-4891-49CC-90DE-4103FEB933D7}" presName="sibTrans" presStyleLbl="sibTrans1D1" presStyleIdx="10" presStyleCnt="12"/>
      <dgm:spPr/>
      <dgm:t>
        <a:bodyPr/>
        <a:lstStyle/>
        <a:p>
          <a:endParaRPr lang="es-EC"/>
        </a:p>
      </dgm:t>
    </dgm:pt>
    <dgm:pt modelId="{39A82156-5C6D-4A34-ABF8-465AB2919A90}" type="pres">
      <dgm:prSet presAssocID="{DBF4BE5C-4891-49CC-90DE-4103FEB933D7}" presName="connectorText" presStyleLbl="sibTrans1D1" presStyleIdx="10" presStyleCnt="12"/>
      <dgm:spPr/>
      <dgm:t>
        <a:bodyPr/>
        <a:lstStyle/>
        <a:p>
          <a:endParaRPr lang="es-EC"/>
        </a:p>
      </dgm:t>
    </dgm:pt>
    <dgm:pt modelId="{7428AFA6-ACEC-4231-9C5C-449B4FB90AEA}" type="pres">
      <dgm:prSet presAssocID="{BF738C38-9FA9-4CA0-8EF6-811D9AAD59B6}" presName="node" presStyleLbl="node1" presStyleIdx="11" presStyleCnt="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6DD0DF3-5908-49A6-B805-012CAB96EEC8}" type="pres">
      <dgm:prSet presAssocID="{219CDF37-3018-451E-B7C9-8F9B0139B539}" presName="sibTrans" presStyleLbl="sibTrans1D1" presStyleIdx="11" presStyleCnt="12"/>
      <dgm:spPr/>
      <dgm:t>
        <a:bodyPr/>
        <a:lstStyle/>
        <a:p>
          <a:endParaRPr lang="es-EC"/>
        </a:p>
      </dgm:t>
    </dgm:pt>
    <dgm:pt modelId="{11AF3041-E90D-413D-B9EF-E7BBF056C1F5}" type="pres">
      <dgm:prSet presAssocID="{219CDF37-3018-451E-B7C9-8F9B0139B539}" presName="connectorText" presStyleLbl="sibTrans1D1" presStyleIdx="11" presStyleCnt="12"/>
      <dgm:spPr/>
      <dgm:t>
        <a:bodyPr/>
        <a:lstStyle/>
        <a:p>
          <a:endParaRPr lang="es-EC"/>
        </a:p>
      </dgm:t>
    </dgm:pt>
    <dgm:pt modelId="{8C6602B4-95AB-4FF7-8FAA-920299D14038}" type="pres">
      <dgm:prSet presAssocID="{226A58A0-6789-467F-892F-E4DB7581291F}" presName="node" presStyleLbl="node1" presStyleIdx="12" presStyleCnt="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2E8B3C9-958F-4D93-86F1-ECBCF03825D6}" type="presOf" srcId="{44FF85F8-9CBB-4183-A7EB-DA7C5C2D0675}" destId="{24D14628-A0B5-435D-9E68-96790FF140DD}" srcOrd="0" destOrd="0" presId="urn:microsoft.com/office/officeart/2005/8/layout/bProcess3"/>
    <dgm:cxn modelId="{D0553C71-CECA-460B-99FA-2721E08AF2E7}" type="presOf" srcId="{EC76E989-6C34-4CB3-904D-AD26D90BC70D}" destId="{F8AB8D05-855B-4FC5-8784-8AB0A7995677}" srcOrd="0" destOrd="0" presId="urn:microsoft.com/office/officeart/2005/8/layout/bProcess3"/>
    <dgm:cxn modelId="{B3E3B744-836E-4B8E-B633-DD44FFC1B1B2}" type="presOf" srcId="{DBF4BE5C-4891-49CC-90DE-4103FEB933D7}" destId="{39A82156-5C6D-4A34-ABF8-465AB2919A90}" srcOrd="1" destOrd="0" presId="urn:microsoft.com/office/officeart/2005/8/layout/bProcess3"/>
    <dgm:cxn modelId="{632ABBEC-B054-498E-B7CA-867AA5E33854}" type="presOf" srcId="{EDA05607-E9B8-4CED-9543-B555CE57EA6C}" destId="{4003CA6B-4841-43B5-BB60-743F1693968C}" srcOrd="0" destOrd="0" presId="urn:microsoft.com/office/officeart/2005/8/layout/bProcess3"/>
    <dgm:cxn modelId="{150CC8C8-2C40-4ED9-BFA6-73643A7FD439}" type="presOf" srcId="{EE559306-999E-4584-9E12-5683C8D03184}" destId="{4F0DE52B-9AF4-4FF4-ACF2-EC7DEBB7BFC2}" srcOrd="1" destOrd="0" presId="urn:microsoft.com/office/officeart/2005/8/layout/bProcess3"/>
    <dgm:cxn modelId="{F57E07DB-3EF8-4FF3-BB5D-EDC0FDE260E4}" srcId="{EC76E989-6C34-4CB3-904D-AD26D90BC70D}" destId="{9A11C199-83DE-46C9-97BB-43DF366442E7}" srcOrd="3" destOrd="0" parTransId="{69203A63-51BF-43A9-BA6A-35B10EBBDF94}" sibTransId="{44FF85F8-9CBB-4183-A7EB-DA7C5C2D0675}"/>
    <dgm:cxn modelId="{005B2A92-686E-414E-B518-9DC4132633A8}" srcId="{EC76E989-6C34-4CB3-904D-AD26D90BC70D}" destId="{BF738C38-9FA9-4CA0-8EF6-811D9AAD59B6}" srcOrd="11" destOrd="0" parTransId="{9BF19752-3B79-459E-884B-96236EC513CF}" sibTransId="{219CDF37-3018-451E-B7C9-8F9B0139B539}"/>
    <dgm:cxn modelId="{2C925FD6-5F48-4361-AD07-F7E9F8045761}" type="presOf" srcId="{72026C8A-8B6D-40CA-BD25-929E8FA11A2B}" destId="{60C09F1E-6664-44E3-8583-BCDD760E24F5}" srcOrd="0" destOrd="0" presId="urn:microsoft.com/office/officeart/2005/8/layout/bProcess3"/>
    <dgm:cxn modelId="{503AAE77-A651-4776-9CF9-33D2899A26F5}" type="presOf" srcId="{35D7129B-F6F6-456E-BC8E-22B76F9C5A83}" destId="{18D7C8E0-207A-4959-8E60-B5206F70A943}" srcOrd="0" destOrd="0" presId="urn:microsoft.com/office/officeart/2005/8/layout/bProcess3"/>
    <dgm:cxn modelId="{A965E221-2380-4F75-AE58-92CA73A4701D}" type="presOf" srcId="{9A11C199-83DE-46C9-97BB-43DF366442E7}" destId="{A3A00DC7-832B-4782-A3CA-D3BB21FB40F1}" srcOrd="0" destOrd="0" presId="urn:microsoft.com/office/officeart/2005/8/layout/bProcess3"/>
    <dgm:cxn modelId="{007BF066-7FE9-44E0-8C40-5F6804BB4968}" type="presOf" srcId="{62644EF0-BD32-41DC-96C4-4610C9EDCB78}" destId="{65B7D09E-5AC1-4E5C-A460-369C2F346A5F}" srcOrd="1" destOrd="0" presId="urn:microsoft.com/office/officeart/2005/8/layout/bProcess3"/>
    <dgm:cxn modelId="{F03F2BDE-6D6F-4EAA-A3C0-7533D55E325E}" srcId="{EC76E989-6C34-4CB3-904D-AD26D90BC70D}" destId="{72026C8A-8B6D-40CA-BD25-929E8FA11A2B}" srcOrd="5" destOrd="0" parTransId="{833A9FD2-363D-4340-AD03-4A3C7B8D93CA}" sibTransId="{62644EF0-BD32-41DC-96C4-4610C9EDCB78}"/>
    <dgm:cxn modelId="{0A5D0481-9D7F-4492-AB92-F577D2E2B3B9}" type="presOf" srcId="{6B0CEC9C-A8D0-449F-BBB3-BF1788BB8310}" destId="{1E0D1092-04F7-47FA-98C0-B240BB154507}" srcOrd="0" destOrd="0" presId="urn:microsoft.com/office/officeart/2005/8/layout/bProcess3"/>
    <dgm:cxn modelId="{46B4B654-E63A-41AD-BAB8-78F870BBECC7}" type="presOf" srcId="{40B4313F-6AF6-454A-83F2-474EF8FC51B7}" destId="{484FC242-3E53-4B19-AB21-75BD8B01C74C}" srcOrd="1" destOrd="0" presId="urn:microsoft.com/office/officeart/2005/8/layout/bProcess3"/>
    <dgm:cxn modelId="{B24E0AA9-53C4-47CA-902E-A83F0CEB774F}" type="presOf" srcId="{DBF4BE5C-4891-49CC-90DE-4103FEB933D7}" destId="{41BEA9DD-6705-4EA4-B877-B74CFFE708B2}" srcOrd="0" destOrd="0" presId="urn:microsoft.com/office/officeart/2005/8/layout/bProcess3"/>
    <dgm:cxn modelId="{3D8804D8-33AE-4E26-8634-DFFCB8C56B8C}" type="presOf" srcId="{B62C872A-AA05-47CA-BF0A-EB4A60D85F44}" destId="{BD14A82A-6C46-4F09-B615-0D6726B50D17}" srcOrd="0" destOrd="0" presId="urn:microsoft.com/office/officeart/2005/8/layout/bProcess3"/>
    <dgm:cxn modelId="{68D0B584-9847-40D3-8B97-197B9015DBD1}" srcId="{EC76E989-6C34-4CB3-904D-AD26D90BC70D}" destId="{5239270C-C67A-4009-A003-78C45ACE1049}" srcOrd="7" destOrd="0" parTransId="{53EA9414-5DB3-4010-96A5-F1DC29568DF4}" sibTransId="{EE559306-999E-4584-9E12-5683C8D03184}"/>
    <dgm:cxn modelId="{58EC97F2-2A62-4898-9841-DAD64FA01F3F}" type="presOf" srcId="{8CEBA9FB-8787-4F8C-8816-14BFECFB63AF}" destId="{C3036EEE-643F-40E6-97DB-59D24C8F8321}" srcOrd="0" destOrd="0" presId="urn:microsoft.com/office/officeart/2005/8/layout/bProcess3"/>
    <dgm:cxn modelId="{08FD2900-DBC1-4552-96B2-C1692EDE91A9}" srcId="{EC76E989-6C34-4CB3-904D-AD26D90BC70D}" destId="{35D7129B-F6F6-456E-BC8E-22B76F9C5A83}" srcOrd="6" destOrd="0" parTransId="{CD8BCD84-8CF5-4BA4-B20B-E21933342B8A}" sibTransId="{40B4313F-6AF6-454A-83F2-474EF8FC51B7}"/>
    <dgm:cxn modelId="{D649382F-B683-4628-A797-C7798AA9FFBD}" srcId="{EC76E989-6C34-4CB3-904D-AD26D90BC70D}" destId="{1270DE3D-3C89-4017-B1A0-0009A2200DC1}" srcOrd="0" destOrd="0" parTransId="{02BE65D8-533E-4286-A756-1534DC55F1CF}" sibTransId="{0DB3882F-6C80-43E1-A580-5135FF990B7E}"/>
    <dgm:cxn modelId="{0DB6C6F1-1851-4CEF-80F8-7B4794CE4D3D}" srcId="{EC76E989-6C34-4CB3-904D-AD26D90BC70D}" destId="{B62C872A-AA05-47CA-BF0A-EB4A60D85F44}" srcOrd="1" destOrd="0" parTransId="{33DBB479-1B65-4739-A774-B8323D03ED0C}" sibTransId="{6B0CEC9C-A8D0-449F-BBB3-BF1788BB8310}"/>
    <dgm:cxn modelId="{D0E464D3-A3E5-4D4C-B891-E40C0F762987}" type="presOf" srcId="{055FF52C-576A-43B3-9E77-F35D7DB3652F}" destId="{F61DDCE7-EDEB-460A-AC4F-1F1D588ACAD2}" srcOrd="0" destOrd="0" presId="urn:microsoft.com/office/officeart/2005/8/layout/bProcess3"/>
    <dgm:cxn modelId="{2169F749-839D-4A84-9F9E-0A25A90AE874}" srcId="{EC76E989-6C34-4CB3-904D-AD26D90BC70D}" destId="{D332CBFA-D20B-461F-BEA2-500CC7390F03}" srcOrd="10" destOrd="0" parTransId="{BC16DE27-F05D-4C42-81DA-AE221AA44C36}" sibTransId="{DBF4BE5C-4891-49CC-90DE-4103FEB933D7}"/>
    <dgm:cxn modelId="{5E6A17DD-5CA9-4D46-ADD7-1D8BBADE5B84}" srcId="{EC76E989-6C34-4CB3-904D-AD26D90BC70D}" destId="{CED45AC3-7145-4249-8EDC-40E21B50C95B}" srcOrd="2" destOrd="0" parTransId="{900CD1EA-7C30-464C-BE40-7ADDF9CFBC1C}" sibTransId="{EDA05607-E9B8-4CED-9543-B555CE57EA6C}"/>
    <dgm:cxn modelId="{EADC7F07-7889-434C-994C-E051CB3BA641}" type="presOf" srcId="{ED7905AC-67B0-4E36-A2C6-E0ADD97371B7}" destId="{951E26BA-FEB0-4A12-B9EF-FD328CB1ED3E}" srcOrd="0" destOrd="0" presId="urn:microsoft.com/office/officeart/2005/8/layout/bProcess3"/>
    <dgm:cxn modelId="{4B60C58E-291E-4F29-A6B2-72A5D2B578F9}" type="presOf" srcId="{EDA05607-E9B8-4CED-9543-B555CE57EA6C}" destId="{B40CD87F-DE48-401B-91EC-4D04102354CF}" srcOrd="1" destOrd="0" presId="urn:microsoft.com/office/officeart/2005/8/layout/bProcess3"/>
    <dgm:cxn modelId="{FAC05124-11AE-4F2E-B9A1-89C6210C15EB}" type="presOf" srcId="{055FF52C-576A-43B3-9E77-F35D7DB3652F}" destId="{6ACC5B4F-CBEE-4432-958B-D3EC9B37C324}" srcOrd="1" destOrd="0" presId="urn:microsoft.com/office/officeart/2005/8/layout/bProcess3"/>
    <dgm:cxn modelId="{9ABB9E59-70B0-4B40-81AA-5F395B7D8313}" type="presOf" srcId="{ED7905AC-67B0-4E36-A2C6-E0ADD97371B7}" destId="{9C13CA93-4C01-479F-A100-43089D82409F}" srcOrd="1" destOrd="0" presId="urn:microsoft.com/office/officeart/2005/8/layout/bProcess3"/>
    <dgm:cxn modelId="{3AA290BF-EFC0-48FB-AAF0-251503032745}" type="presOf" srcId="{6A8CC00A-9CFE-40A2-9FF5-9024BB2BDB0F}" destId="{531B33D0-784A-4429-B27B-C25AC141BD9A}" srcOrd="0" destOrd="0" presId="urn:microsoft.com/office/officeart/2005/8/layout/bProcess3"/>
    <dgm:cxn modelId="{EF9866C2-373B-4212-AD38-AE7C54900DAB}" type="presOf" srcId="{219CDF37-3018-451E-B7C9-8F9B0139B539}" destId="{11AF3041-E90D-413D-B9EF-E7BBF056C1F5}" srcOrd="1" destOrd="0" presId="urn:microsoft.com/office/officeart/2005/8/layout/bProcess3"/>
    <dgm:cxn modelId="{9266221F-99CC-4335-B32C-BBC154F7DB95}" type="presOf" srcId="{BF738C38-9FA9-4CA0-8EF6-811D9AAD59B6}" destId="{7428AFA6-ACEC-4231-9C5C-449B4FB90AEA}" srcOrd="0" destOrd="0" presId="urn:microsoft.com/office/officeart/2005/8/layout/bProcess3"/>
    <dgm:cxn modelId="{CEDA32D6-50FC-45E8-9CA7-B646AF9FDC32}" type="presOf" srcId="{CED45AC3-7145-4249-8EDC-40E21B50C95B}" destId="{7F127568-8201-4041-8DDC-0ED5394641A0}" srcOrd="0" destOrd="0" presId="urn:microsoft.com/office/officeart/2005/8/layout/bProcess3"/>
    <dgm:cxn modelId="{CD3F7B6D-D76E-4270-A09D-8782DAA79FF8}" srcId="{EC76E989-6C34-4CB3-904D-AD26D90BC70D}" destId="{8CEBA9FB-8787-4F8C-8816-14BFECFB63AF}" srcOrd="9" destOrd="0" parTransId="{79B045C6-5B12-4B6B-B3F1-579564FC139B}" sibTransId="{B16AE930-358B-4BF2-B0F9-57DE96A29C08}"/>
    <dgm:cxn modelId="{858081FB-EABB-44BF-B295-1AABFA254D51}" srcId="{EC76E989-6C34-4CB3-904D-AD26D90BC70D}" destId="{17245364-0D61-40E0-A4AC-7141AD4F7993}" srcOrd="8" destOrd="0" parTransId="{8E66AEBD-5393-4D7C-AB7E-9266F5D54FD3}" sibTransId="{ED7905AC-67B0-4E36-A2C6-E0ADD97371B7}"/>
    <dgm:cxn modelId="{ECE17FB5-0D7D-4615-9551-E0A07EFC1170}" type="presOf" srcId="{1270DE3D-3C89-4017-B1A0-0009A2200DC1}" destId="{FE428115-05BA-4041-A9F3-4B0752A296AF}" srcOrd="0" destOrd="0" presId="urn:microsoft.com/office/officeart/2005/8/layout/bProcess3"/>
    <dgm:cxn modelId="{3D6FABE9-D80F-43B7-B2C8-DC854B319057}" type="presOf" srcId="{62644EF0-BD32-41DC-96C4-4610C9EDCB78}" destId="{888485A0-583E-4E2D-A2AA-F73E7AF7312B}" srcOrd="0" destOrd="0" presId="urn:microsoft.com/office/officeart/2005/8/layout/bProcess3"/>
    <dgm:cxn modelId="{C1271141-4750-4361-81EE-5222E49AD9B8}" type="presOf" srcId="{0DB3882F-6C80-43E1-A580-5135FF990B7E}" destId="{D60D476B-3A28-4252-B4D0-A4EB8EE14555}" srcOrd="1" destOrd="0" presId="urn:microsoft.com/office/officeart/2005/8/layout/bProcess3"/>
    <dgm:cxn modelId="{968E505E-48D7-4298-8A1F-6FC107611D08}" type="presOf" srcId="{B16AE930-358B-4BF2-B0F9-57DE96A29C08}" destId="{45C0FB39-4D46-45FD-9A8B-C657947ED784}" srcOrd="1" destOrd="0" presId="urn:microsoft.com/office/officeart/2005/8/layout/bProcess3"/>
    <dgm:cxn modelId="{30519576-600B-448D-95CB-EEBE9ADC82F9}" type="presOf" srcId="{0DB3882F-6C80-43E1-A580-5135FF990B7E}" destId="{7049CE21-6281-4C74-8D3B-461171AF9147}" srcOrd="0" destOrd="0" presId="urn:microsoft.com/office/officeart/2005/8/layout/bProcess3"/>
    <dgm:cxn modelId="{3181DDC1-DD0C-40E7-A3A8-791CB7D2281D}" type="presOf" srcId="{EE559306-999E-4584-9E12-5683C8D03184}" destId="{2DA42DDB-D649-48E1-A5B8-AB09F5AFD43A}" srcOrd="0" destOrd="0" presId="urn:microsoft.com/office/officeart/2005/8/layout/bProcess3"/>
    <dgm:cxn modelId="{BEBEEA14-296E-4379-9217-1A142D55AABB}" type="presOf" srcId="{44FF85F8-9CBB-4183-A7EB-DA7C5C2D0675}" destId="{158ED484-52A7-4658-91E8-4E2B58E9EE43}" srcOrd="1" destOrd="0" presId="urn:microsoft.com/office/officeart/2005/8/layout/bProcess3"/>
    <dgm:cxn modelId="{0D175169-A2D0-4DDF-8DC3-CD0AFB7674D3}" type="presOf" srcId="{40B4313F-6AF6-454A-83F2-474EF8FC51B7}" destId="{DB5A0077-CEEE-49F7-A4F6-7FDCEEBD70B2}" srcOrd="0" destOrd="0" presId="urn:microsoft.com/office/officeart/2005/8/layout/bProcess3"/>
    <dgm:cxn modelId="{C45E72E5-2BDC-4346-90A7-877B6D96DB33}" type="presOf" srcId="{226A58A0-6789-467F-892F-E4DB7581291F}" destId="{8C6602B4-95AB-4FF7-8FAA-920299D14038}" srcOrd="0" destOrd="0" presId="urn:microsoft.com/office/officeart/2005/8/layout/bProcess3"/>
    <dgm:cxn modelId="{61219D29-0FB6-48A1-9470-442CD80F088A}" type="presOf" srcId="{D332CBFA-D20B-461F-BEA2-500CC7390F03}" destId="{D6D5B38F-A6B8-4BA2-ADBD-357DC231CD4A}" srcOrd="0" destOrd="0" presId="urn:microsoft.com/office/officeart/2005/8/layout/bProcess3"/>
    <dgm:cxn modelId="{2AE64AE0-3683-4143-8F85-5F3E3C1CEADA}" type="presOf" srcId="{B16AE930-358B-4BF2-B0F9-57DE96A29C08}" destId="{467C113B-9A28-4590-B333-56889F196C2B}" srcOrd="0" destOrd="0" presId="urn:microsoft.com/office/officeart/2005/8/layout/bProcess3"/>
    <dgm:cxn modelId="{C3619013-0B31-40C6-8DCD-23D6AF88FB97}" type="presOf" srcId="{5239270C-C67A-4009-A003-78C45ACE1049}" destId="{7D023EA9-57D9-4831-BD7F-13DC2BFF85C1}" srcOrd="0" destOrd="0" presId="urn:microsoft.com/office/officeart/2005/8/layout/bProcess3"/>
    <dgm:cxn modelId="{9BFBF4B4-D74A-4C45-9F51-9728A5A7F30F}" srcId="{EC76E989-6C34-4CB3-904D-AD26D90BC70D}" destId="{6A8CC00A-9CFE-40A2-9FF5-9024BB2BDB0F}" srcOrd="4" destOrd="0" parTransId="{F86A3B52-9E54-4830-8444-EB3FCC684E54}" sibTransId="{055FF52C-576A-43B3-9E77-F35D7DB3652F}"/>
    <dgm:cxn modelId="{C42F0AE6-AC24-4D61-820F-050CB9877D1C}" type="presOf" srcId="{219CDF37-3018-451E-B7C9-8F9B0139B539}" destId="{A6DD0DF3-5908-49A6-B805-012CAB96EEC8}" srcOrd="0" destOrd="0" presId="urn:microsoft.com/office/officeart/2005/8/layout/bProcess3"/>
    <dgm:cxn modelId="{414EB940-8520-49A3-8AC2-1A3A1D8523FA}" type="presOf" srcId="{6B0CEC9C-A8D0-449F-BBB3-BF1788BB8310}" destId="{9987ADD2-F424-42A9-B637-39B50213B059}" srcOrd="1" destOrd="0" presId="urn:microsoft.com/office/officeart/2005/8/layout/bProcess3"/>
    <dgm:cxn modelId="{BDE50216-F6D1-4C1D-B63B-868BFE68BF46}" type="presOf" srcId="{17245364-0D61-40E0-A4AC-7141AD4F7993}" destId="{5268CE72-BEE4-4444-B4FA-B4D69ED002DA}" srcOrd="0" destOrd="0" presId="urn:microsoft.com/office/officeart/2005/8/layout/bProcess3"/>
    <dgm:cxn modelId="{D46489FD-EA4F-4631-BD98-50AD1458A6D9}" srcId="{EC76E989-6C34-4CB3-904D-AD26D90BC70D}" destId="{226A58A0-6789-467F-892F-E4DB7581291F}" srcOrd="12" destOrd="0" parTransId="{801746B0-39B0-4C18-9733-C31F54D79DA8}" sibTransId="{6E619438-52BF-4878-9DF8-CF840B98859C}"/>
    <dgm:cxn modelId="{A2C6DB5E-BA31-43A0-8C51-0FA8948A92E7}" type="presParOf" srcId="{F8AB8D05-855B-4FC5-8784-8AB0A7995677}" destId="{FE428115-05BA-4041-A9F3-4B0752A296AF}" srcOrd="0" destOrd="0" presId="urn:microsoft.com/office/officeart/2005/8/layout/bProcess3"/>
    <dgm:cxn modelId="{904A8994-4E70-4521-B7CC-5CA36EF67F4B}" type="presParOf" srcId="{F8AB8D05-855B-4FC5-8784-8AB0A7995677}" destId="{7049CE21-6281-4C74-8D3B-461171AF9147}" srcOrd="1" destOrd="0" presId="urn:microsoft.com/office/officeart/2005/8/layout/bProcess3"/>
    <dgm:cxn modelId="{9CF24113-AA83-435F-B244-2F3C028134B6}" type="presParOf" srcId="{7049CE21-6281-4C74-8D3B-461171AF9147}" destId="{D60D476B-3A28-4252-B4D0-A4EB8EE14555}" srcOrd="0" destOrd="0" presId="urn:microsoft.com/office/officeart/2005/8/layout/bProcess3"/>
    <dgm:cxn modelId="{9E994568-ED55-4EE9-968D-B2FDD7A342B1}" type="presParOf" srcId="{F8AB8D05-855B-4FC5-8784-8AB0A7995677}" destId="{BD14A82A-6C46-4F09-B615-0D6726B50D17}" srcOrd="2" destOrd="0" presId="urn:microsoft.com/office/officeart/2005/8/layout/bProcess3"/>
    <dgm:cxn modelId="{DB37FF5F-7692-48E9-B1DD-4DC271209812}" type="presParOf" srcId="{F8AB8D05-855B-4FC5-8784-8AB0A7995677}" destId="{1E0D1092-04F7-47FA-98C0-B240BB154507}" srcOrd="3" destOrd="0" presId="urn:microsoft.com/office/officeart/2005/8/layout/bProcess3"/>
    <dgm:cxn modelId="{046AF890-AA9B-43CC-AB91-A8D47459FF99}" type="presParOf" srcId="{1E0D1092-04F7-47FA-98C0-B240BB154507}" destId="{9987ADD2-F424-42A9-B637-39B50213B059}" srcOrd="0" destOrd="0" presId="urn:microsoft.com/office/officeart/2005/8/layout/bProcess3"/>
    <dgm:cxn modelId="{5EE7EF83-ECBC-4970-AC5A-110DC8B03AAB}" type="presParOf" srcId="{F8AB8D05-855B-4FC5-8784-8AB0A7995677}" destId="{7F127568-8201-4041-8DDC-0ED5394641A0}" srcOrd="4" destOrd="0" presId="urn:microsoft.com/office/officeart/2005/8/layout/bProcess3"/>
    <dgm:cxn modelId="{DB472735-07FA-47EE-8627-EB8B4584BE51}" type="presParOf" srcId="{F8AB8D05-855B-4FC5-8784-8AB0A7995677}" destId="{4003CA6B-4841-43B5-BB60-743F1693968C}" srcOrd="5" destOrd="0" presId="urn:microsoft.com/office/officeart/2005/8/layout/bProcess3"/>
    <dgm:cxn modelId="{38C6FEB3-1008-4224-9115-CA7A6F1C7D02}" type="presParOf" srcId="{4003CA6B-4841-43B5-BB60-743F1693968C}" destId="{B40CD87F-DE48-401B-91EC-4D04102354CF}" srcOrd="0" destOrd="0" presId="urn:microsoft.com/office/officeart/2005/8/layout/bProcess3"/>
    <dgm:cxn modelId="{A107A038-DD80-44D7-8371-1B3CC0B10588}" type="presParOf" srcId="{F8AB8D05-855B-4FC5-8784-8AB0A7995677}" destId="{A3A00DC7-832B-4782-A3CA-D3BB21FB40F1}" srcOrd="6" destOrd="0" presId="urn:microsoft.com/office/officeart/2005/8/layout/bProcess3"/>
    <dgm:cxn modelId="{794D8F29-A74C-4800-9A82-171DD56644B3}" type="presParOf" srcId="{F8AB8D05-855B-4FC5-8784-8AB0A7995677}" destId="{24D14628-A0B5-435D-9E68-96790FF140DD}" srcOrd="7" destOrd="0" presId="urn:microsoft.com/office/officeart/2005/8/layout/bProcess3"/>
    <dgm:cxn modelId="{4D12A968-003F-4AC3-A43E-C4DFC67C3899}" type="presParOf" srcId="{24D14628-A0B5-435D-9E68-96790FF140DD}" destId="{158ED484-52A7-4658-91E8-4E2B58E9EE43}" srcOrd="0" destOrd="0" presId="urn:microsoft.com/office/officeart/2005/8/layout/bProcess3"/>
    <dgm:cxn modelId="{41CD7B43-1DD8-4410-B051-0911E5698172}" type="presParOf" srcId="{F8AB8D05-855B-4FC5-8784-8AB0A7995677}" destId="{531B33D0-784A-4429-B27B-C25AC141BD9A}" srcOrd="8" destOrd="0" presId="urn:microsoft.com/office/officeart/2005/8/layout/bProcess3"/>
    <dgm:cxn modelId="{E0337565-FF86-4918-AE38-15E265B04D97}" type="presParOf" srcId="{F8AB8D05-855B-4FC5-8784-8AB0A7995677}" destId="{F61DDCE7-EDEB-460A-AC4F-1F1D588ACAD2}" srcOrd="9" destOrd="0" presId="urn:microsoft.com/office/officeart/2005/8/layout/bProcess3"/>
    <dgm:cxn modelId="{B592C61F-760E-470D-B3DA-C4DED26A7E49}" type="presParOf" srcId="{F61DDCE7-EDEB-460A-AC4F-1F1D588ACAD2}" destId="{6ACC5B4F-CBEE-4432-958B-D3EC9B37C324}" srcOrd="0" destOrd="0" presId="urn:microsoft.com/office/officeart/2005/8/layout/bProcess3"/>
    <dgm:cxn modelId="{7AA695EA-2678-402B-9373-84301FF355F0}" type="presParOf" srcId="{F8AB8D05-855B-4FC5-8784-8AB0A7995677}" destId="{60C09F1E-6664-44E3-8583-BCDD760E24F5}" srcOrd="10" destOrd="0" presId="urn:microsoft.com/office/officeart/2005/8/layout/bProcess3"/>
    <dgm:cxn modelId="{57B90E0E-F244-4499-9ECC-74F713CEED93}" type="presParOf" srcId="{F8AB8D05-855B-4FC5-8784-8AB0A7995677}" destId="{888485A0-583E-4E2D-A2AA-F73E7AF7312B}" srcOrd="11" destOrd="0" presId="urn:microsoft.com/office/officeart/2005/8/layout/bProcess3"/>
    <dgm:cxn modelId="{A7130BD2-8C46-4B03-BEED-5DF2E2324BF0}" type="presParOf" srcId="{888485A0-583E-4E2D-A2AA-F73E7AF7312B}" destId="{65B7D09E-5AC1-4E5C-A460-369C2F346A5F}" srcOrd="0" destOrd="0" presId="urn:microsoft.com/office/officeart/2005/8/layout/bProcess3"/>
    <dgm:cxn modelId="{DB0C5AA4-E782-4ACE-89CF-90EF08A1CECF}" type="presParOf" srcId="{F8AB8D05-855B-4FC5-8784-8AB0A7995677}" destId="{18D7C8E0-207A-4959-8E60-B5206F70A943}" srcOrd="12" destOrd="0" presId="urn:microsoft.com/office/officeart/2005/8/layout/bProcess3"/>
    <dgm:cxn modelId="{3E405842-EE8D-4751-8710-28E4864483FF}" type="presParOf" srcId="{F8AB8D05-855B-4FC5-8784-8AB0A7995677}" destId="{DB5A0077-CEEE-49F7-A4F6-7FDCEEBD70B2}" srcOrd="13" destOrd="0" presId="urn:microsoft.com/office/officeart/2005/8/layout/bProcess3"/>
    <dgm:cxn modelId="{15559E0B-B3B2-48F2-9B34-3B0C179F4D3D}" type="presParOf" srcId="{DB5A0077-CEEE-49F7-A4F6-7FDCEEBD70B2}" destId="{484FC242-3E53-4B19-AB21-75BD8B01C74C}" srcOrd="0" destOrd="0" presId="urn:microsoft.com/office/officeart/2005/8/layout/bProcess3"/>
    <dgm:cxn modelId="{FAA1B959-787E-4621-A028-0BD4220E894F}" type="presParOf" srcId="{F8AB8D05-855B-4FC5-8784-8AB0A7995677}" destId="{7D023EA9-57D9-4831-BD7F-13DC2BFF85C1}" srcOrd="14" destOrd="0" presId="urn:microsoft.com/office/officeart/2005/8/layout/bProcess3"/>
    <dgm:cxn modelId="{D7C18EB9-C729-4FF7-AA08-3ECA7F0C9C54}" type="presParOf" srcId="{F8AB8D05-855B-4FC5-8784-8AB0A7995677}" destId="{2DA42DDB-D649-48E1-A5B8-AB09F5AFD43A}" srcOrd="15" destOrd="0" presId="urn:microsoft.com/office/officeart/2005/8/layout/bProcess3"/>
    <dgm:cxn modelId="{FFC9B317-39DC-4216-AF5B-C6ECBE7108DA}" type="presParOf" srcId="{2DA42DDB-D649-48E1-A5B8-AB09F5AFD43A}" destId="{4F0DE52B-9AF4-4FF4-ACF2-EC7DEBB7BFC2}" srcOrd="0" destOrd="0" presId="urn:microsoft.com/office/officeart/2005/8/layout/bProcess3"/>
    <dgm:cxn modelId="{5B0DE023-F9BF-4B9A-9A96-AF467F391E73}" type="presParOf" srcId="{F8AB8D05-855B-4FC5-8784-8AB0A7995677}" destId="{5268CE72-BEE4-4444-B4FA-B4D69ED002DA}" srcOrd="16" destOrd="0" presId="urn:microsoft.com/office/officeart/2005/8/layout/bProcess3"/>
    <dgm:cxn modelId="{40D7147E-7E62-4344-85F5-FC2E8D7B8DC8}" type="presParOf" srcId="{F8AB8D05-855B-4FC5-8784-8AB0A7995677}" destId="{951E26BA-FEB0-4A12-B9EF-FD328CB1ED3E}" srcOrd="17" destOrd="0" presId="urn:microsoft.com/office/officeart/2005/8/layout/bProcess3"/>
    <dgm:cxn modelId="{B618D0D3-8024-43BD-BAA4-C9AD274D3ADD}" type="presParOf" srcId="{951E26BA-FEB0-4A12-B9EF-FD328CB1ED3E}" destId="{9C13CA93-4C01-479F-A100-43089D82409F}" srcOrd="0" destOrd="0" presId="urn:microsoft.com/office/officeart/2005/8/layout/bProcess3"/>
    <dgm:cxn modelId="{FDBEB697-911C-4AAA-8BA9-4D0B2FDC2E79}" type="presParOf" srcId="{F8AB8D05-855B-4FC5-8784-8AB0A7995677}" destId="{C3036EEE-643F-40E6-97DB-59D24C8F8321}" srcOrd="18" destOrd="0" presId="urn:microsoft.com/office/officeart/2005/8/layout/bProcess3"/>
    <dgm:cxn modelId="{01F37CDA-BE57-4031-AF6C-50E286A3C904}" type="presParOf" srcId="{F8AB8D05-855B-4FC5-8784-8AB0A7995677}" destId="{467C113B-9A28-4590-B333-56889F196C2B}" srcOrd="19" destOrd="0" presId="urn:microsoft.com/office/officeart/2005/8/layout/bProcess3"/>
    <dgm:cxn modelId="{A820686D-8822-44E0-9003-ED29C3BEFFC8}" type="presParOf" srcId="{467C113B-9A28-4590-B333-56889F196C2B}" destId="{45C0FB39-4D46-45FD-9A8B-C657947ED784}" srcOrd="0" destOrd="0" presId="urn:microsoft.com/office/officeart/2005/8/layout/bProcess3"/>
    <dgm:cxn modelId="{A1BA84D3-CB27-4516-901C-996B5991C6FF}" type="presParOf" srcId="{F8AB8D05-855B-4FC5-8784-8AB0A7995677}" destId="{D6D5B38F-A6B8-4BA2-ADBD-357DC231CD4A}" srcOrd="20" destOrd="0" presId="urn:microsoft.com/office/officeart/2005/8/layout/bProcess3"/>
    <dgm:cxn modelId="{622E168D-B9E2-41B9-9F78-5656630B1F3A}" type="presParOf" srcId="{F8AB8D05-855B-4FC5-8784-8AB0A7995677}" destId="{41BEA9DD-6705-4EA4-B877-B74CFFE708B2}" srcOrd="21" destOrd="0" presId="urn:microsoft.com/office/officeart/2005/8/layout/bProcess3"/>
    <dgm:cxn modelId="{9F5EFC9A-2928-474F-BC9B-CB0CDC508197}" type="presParOf" srcId="{41BEA9DD-6705-4EA4-B877-B74CFFE708B2}" destId="{39A82156-5C6D-4A34-ABF8-465AB2919A90}" srcOrd="0" destOrd="0" presId="urn:microsoft.com/office/officeart/2005/8/layout/bProcess3"/>
    <dgm:cxn modelId="{C4CE8AE4-C445-47A7-ABF6-6A7B6BC09942}" type="presParOf" srcId="{F8AB8D05-855B-4FC5-8784-8AB0A7995677}" destId="{7428AFA6-ACEC-4231-9C5C-449B4FB90AEA}" srcOrd="22" destOrd="0" presId="urn:microsoft.com/office/officeart/2005/8/layout/bProcess3"/>
    <dgm:cxn modelId="{64BD576D-8248-4BEF-AC8C-8D54CA5F3F65}" type="presParOf" srcId="{F8AB8D05-855B-4FC5-8784-8AB0A7995677}" destId="{A6DD0DF3-5908-49A6-B805-012CAB96EEC8}" srcOrd="23" destOrd="0" presId="urn:microsoft.com/office/officeart/2005/8/layout/bProcess3"/>
    <dgm:cxn modelId="{D873486F-B4B5-42F8-A531-2174226C8360}" type="presParOf" srcId="{A6DD0DF3-5908-49A6-B805-012CAB96EEC8}" destId="{11AF3041-E90D-413D-B9EF-E7BBF056C1F5}" srcOrd="0" destOrd="0" presId="urn:microsoft.com/office/officeart/2005/8/layout/bProcess3"/>
    <dgm:cxn modelId="{13E1B2D6-8686-4B60-A554-E0BAA19D72BC}" type="presParOf" srcId="{F8AB8D05-855B-4FC5-8784-8AB0A7995677}" destId="{8C6602B4-95AB-4FF7-8FAA-920299D14038}" srcOrd="24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240A4A1-D8B8-4FCB-BB4F-BD8988D4180C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74A52684-B280-49FE-BD11-E48343F1E78D}">
      <dgm:prSet phldrT="[Texto]"/>
      <dgm:spPr/>
      <dgm:t>
        <a:bodyPr/>
        <a:lstStyle/>
        <a:p>
          <a:r>
            <a:rPr lang="es-EC" dirty="0" smtClean="0"/>
            <a:t>China </a:t>
          </a:r>
          <a:endParaRPr lang="es-EC" dirty="0"/>
        </a:p>
      </dgm:t>
    </dgm:pt>
    <dgm:pt modelId="{64CAD53E-41CB-4256-8314-CAB09F84EF2A}" type="parTrans" cxnId="{A9DB57EF-633F-4EC7-BC07-E7B135B4740F}">
      <dgm:prSet/>
      <dgm:spPr/>
      <dgm:t>
        <a:bodyPr/>
        <a:lstStyle/>
        <a:p>
          <a:endParaRPr lang="es-EC"/>
        </a:p>
      </dgm:t>
    </dgm:pt>
    <dgm:pt modelId="{25A49BB8-83C5-436E-ADE9-693FBC25E075}" type="sibTrans" cxnId="{A9DB57EF-633F-4EC7-BC07-E7B135B4740F}">
      <dgm:prSet/>
      <dgm:spPr/>
      <dgm:t>
        <a:bodyPr/>
        <a:lstStyle/>
        <a:p>
          <a:endParaRPr lang="es-EC"/>
        </a:p>
      </dgm:t>
    </dgm:pt>
    <dgm:pt modelId="{2823694F-A99A-4543-A861-8FC783F46788}">
      <dgm:prSet phldrT="[Texto]"/>
      <dgm:spPr/>
      <dgm:t>
        <a:bodyPr/>
        <a:lstStyle/>
        <a:p>
          <a:r>
            <a:rPr lang="es-EC" dirty="0" smtClean="0"/>
            <a:t>Indonesia</a:t>
          </a:r>
          <a:endParaRPr lang="es-EC" dirty="0"/>
        </a:p>
      </dgm:t>
    </dgm:pt>
    <dgm:pt modelId="{361F78C9-BE86-46BD-9974-32ACF320717C}" type="parTrans" cxnId="{3970BCCD-096A-497D-97BF-170C6F27F6AF}">
      <dgm:prSet/>
      <dgm:spPr/>
      <dgm:t>
        <a:bodyPr/>
        <a:lstStyle/>
        <a:p>
          <a:endParaRPr lang="es-EC"/>
        </a:p>
      </dgm:t>
    </dgm:pt>
    <dgm:pt modelId="{8AF17332-4026-49E1-9B07-5D7FD52A8086}" type="sibTrans" cxnId="{3970BCCD-096A-497D-97BF-170C6F27F6AF}">
      <dgm:prSet/>
      <dgm:spPr/>
      <dgm:t>
        <a:bodyPr/>
        <a:lstStyle/>
        <a:p>
          <a:endParaRPr lang="es-EC"/>
        </a:p>
      </dgm:t>
    </dgm:pt>
    <dgm:pt modelId="{F1B263EA-3EB0-4C92-A05E-EBCEFD7130C0}">
      <dgm:prSet phldrT="[Texto]"/>
      <dgm:spPr/>
      <dgm:t>
        <a:bodyPr/>
        <a:lstStyle/>
        <a:p>
          <a:r>
            <a:rPr lang="es-EC" dirty="0" smtClean="0"/>
            <a:t>India </a:t>
          </a:r>
          <a:endParaRPr lang="es-EC" dirty="0"/>
        </a:p>
      </dgm:t>
    </dgm:pt>
    <dgm:pt modelId="{8B8973CA-B7C9-4C0C-9814-24F6B6288490}" type="parTrans" cxnId="{831096E7-0BFE-418D-A23B-3124E16EFE3A}">
      <dgm:prSet/>
      <dgm:spPr/>
      <dgm:t>
        <a:bodyPr/>
        <a:lstStyle/>
        <a:p>
          <a:endParaRPr lang="es-EC"/>
        </a:p>
      </dgm:t>
    </dgm:pt>
    <dgm:pt modelId="{78FA9765-9EE9-49C5-ACBE-BCA85A27BE51}" type="sibTrans" cxnId="{831096E7-0BFE-418D-A23B-3124E16EFE3A}">
      <dgm:prSet/>
      <dgm:spPr/>
      <dgm:t>
        <a:bodyPr/>
        <a:lstStyle/>
        <a:p>
          <a:endParaRPr lang="es-EC"/>
        </a:p>
      </dgm:t>
    </dgm:pt>
    <dgm:pt modelId="{2EF211ED-1AFC-42A7-9165-765EC5E26C94}">
      <dgm:prSet phldrT="[Texto]"/>
      <dgm:spPr/>
      <dgm:t>
        <a:bodyPr/>
        <a:lstStyle/>
        <a:p>
          <a:r>
            <a:rPr lang="es-EC" dirty="0" smtClean="0"/>
            <a:t>Tailandia </a:t>
          </a:r>
          <a:endParaRPr lang="es-EC" dirty="0"/>
        </a:p>
      </dgm:t>
    </dgm:pt>
    <dgm:pt modelId="{2F9768D6-E842-4E75-A228-F4D5AE67E713}" type="parTrans" cxnId="{4A3D5780-C56B-4AAC-84EC-3D6628650A67}">
      <dgm:prSet/>
      <dgm:spPr/>
      <dgm:t>
        <a:bodyPr/>
        <a:lstStyle/>
        <a:p>
          <a:endParaRPr lang="es-EC"/>
        </a:p>
      </dgm:t>
    </dgm:pt>
    <dgm:pt modelId="{EC14B703-FBA1-4AE7-828E-E98E6B23DA6D}" type="sibTrans" cxnId="{4A3D5780-C56B-4AAC-84EC-3D6628650A67}">
      <dgm:prSet/>
      <dgm:spPr/>
      <dgm:t>
        <a:bodyPr/>
        <a:lstStyle/>
        <a:p>
          <a:endParaRPr lang="es-EC"/>
        </a:p>
      </dgm:t>
    </dgm:pt>
    <dgm:pt modelId="{E8A2A9D1-E6BF-4A36-950F-7508DC54E307}">
      <dgm:prSet phldrT="[Texto]"/>
      <dgm:spPr/>
      <dgm:t>
        <a:bodyPr/>
        <a:lstStyle/>
        <a:p>
          <a:r>
            <a:rPr lang="es-EC" dirty="0" smtClean="0"/>
            <a:t>Bangladesh </a:t>
          </a:r>
          <a:endParaRPr lang="es-EC" dirty="0"/>
        </a:p>
      </dgm:t>
    </dgm:pt>
    <dgm:pt modelId="{220D103A-27F5-484F-A1B8-E8E80C23B3A5}" type="parTrans" cxnId="{6527B5B8-8D5F-471A-BA02-BC7342C9BC7A}">
      <dgm:prSet/>
      <dgm:spPr/>
      <dgm:t>
        <a:bodyPr/>
        <a:lstStyle/>
        <a:p>
          <a:endParaRPr lang="es-EC"/>
        </a:p>
      </dgm:t>
    </dgm:pt>
    <dgm:pt modelId="{D6DA10F6-5E44-4808-BBF1-45F15C95C004}" type="sibTrans" cxnId="{6527B5B8-8D5F-471A-BA02-BC7342C9BC7A}">
      <dgm:prSet/>
      <dgm:spPr/>
      <dgm:t>
        <a:bodyPr/>
        <a:lstStyle/>
        <a:p>
          <a:endParaRPr lang="es-EC"/>
        </a:p>
      </dgm:t>
    </dgm:pt>
    <dgm:pt modelId="{7BB7839A-7998-49EF-A1EA-B40ABF4B7BE7}">
      <dgm:prSet phldrT="[Texto]"/>
      <dgm:spPr/>
      <dgm:t>
        <a:bodyPr/>
        <a:lstStyle/>
        <a:p>
          <a:r>
            <a:rPr lang="es-EC" dirty="0" smtClean="0"/>
            <a:t>Vietnam </a:t>
          </a:r>
          <a:endParaRPr lang="es-EC" dirty="0"/>
        </a:p>
      </dgm:t>
    </dgm:pt>
    <dgm:pt modelId="{4B731DDD-5700-4D0D-B956-B7C9B475B5A4}" type="parTrans" cxnId="{C5765CFB-02D2-4CEC-8688-F152B11C763B}">
      <dgm:prSet/>
      <dgm:spPr/>
      <dgm:t>
        <a:bodyPr/>
        <a:lstStyle/>
        <a:p>
          <a:endParaRPr lang="es-EC"/>
        </a:p>
      </dgm:t>
    </dgm:pt>
    <dgm:pt modelId="{DB2D42E5-6CA3-45CB-9AA0-E4DD0393C32B}" type="sibTrans" cxnId="{C5765CFB-02D2-4CEC-8688-F152B11C763B}">
      <dgm:prSet/>
      <dgm:spPr/>
      <dgm:t>
        <a:bodyPr/>
        <a:lstStyle/>
        <a:p>
          <a:endParaRPr lang="es-EC"/>
        </a:p>
      </dgm:t>
    </dgm:pt>
    <dgm:pt modelId="{C19DFB58-FD4D-4604-AD34-8902BE698ADE}" type="pres">
      <dgm:prSet presAssocID="{F240A4A1-D8B8-4FCB-BB4F-BD8988D4180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191D8BF-B2AD-4C82-897A-59619CF67E56}" type="pres">
      <dgm:prSet presAssocID="{74A52684-B280-49FE-BD11-E48343F1E78D}" presName="composite" presStyleCnt="0"/>
      <dgm:spPr/>
    </dgm:pt>
    <dgm:pt modelId="{B9C1F8AD-35D7-4EB8-9851-36B2B0A7DC08}" type="pres">
      <dgm:prSet presAssocID="{74A52684-B280-49FE-BD11-E48343F1E78D}" presName="rect1" presStyleLbl="tr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0931EEB-2AF4-48B8-92ED-46C9F1318A5F}" type="pres">
      <dgm:prSet presAssocID="{74A52684-B280-49FE-BD11-E48343F1E78D}" presName="rect2" presStyleLbl="fg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EBA6184-3F4D-4EFC-9431-3B0D9D755159}" type="pres">
      <dgm:prSet presAssocID="{25A49BB8-83C5-436E-ADE9-693FBC25E075}" presName="sibTrans" presStyleCnt="0"/>
      <dgm:spPr/>
    </dgm:pt>
    <dgm:pt modelId="{6F289350-9086-4CD1-AA05-4A250E531F8C}" type="pres">
      <dgm:prSet presAssocID="{F1B263EA-3EB0-4C92-A05E-EBCEFD7130C0}" presName="composite" presStyleCnt="0"/>
      <dgm:spPr/>
    </dgm:pt>
    <dgm:pt modelId="{A76DF8DB-6A9E-49C7-9EAF-E458208CB357}" type="pres">
      <dgm:prSet presAssocID="{F1B263EA-3EB0-4C92-A05E-EBCEFD7130C0}" presName="rect1" presStyleLbl="tr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CB12657-AEF8-4310-9314-02242FDD6506}" type="pres">
      <dgm:prSet presAssocID="{F1B263EA-3EB0-4C92-A05E-EBCEFD7130C0}" presName="rect2" presStyleLbl="f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5390A25-C536-4BE7-B136-B76B7484767B}" type="pres">
      <dgm:prSet presAssocID="{78FA9765-9EE9-49C5-ACBE-BCA85A27BE51}" presName="sibTrans" presStyleCnt="0"/>
      <dgm:spPr/>
    </dgm:pt>
    <dgm:pt modelId="{D143338E-003A-40FF-A22B-6783C277DC0F}" type="pres">
      <dgm:prSet presAssocID="{2EF211ED-1AFC-42A7-9165-765EC5E26C94}" presName="composite" presStyleCnt="0"/>
      <dgm:spPr/>
    </dgm:pt>
    <dgm:pt modelId="{81F3B622-0E0E-4D9E-9D6B-67081D91A66E}" type="pres">
      <dgm:prSet presAssocID="{2EF211ED-1AFC-42A7-9165-765EC5E26C94}" presName="rect1" presStyleLbl="tr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01992AD-7218-4654-BB12-F2C7F70FF839}" type="pres">
      <dgm:prSet presAssocID="{2EF211ED-1AFC-42A7-9165-765EC5E26C94}" presName="rect2" presStyleLbl="f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9EA7642E-6FC4-40CA-96DC-4349C16607A8}" type="pres">
      <dgm:prSet presAssocID="{EC14B703-FBA1-4AE7-828E-E98E6B23DA6D}" presName="sibTrans" presStyleCnt="0"/>
      <dgm:spPr/>
    </dgm:pt>
    <dgm:pt modelId="{AD77C833-F9AA-49D8-9F66-F75F14F2F4BF}" type="pres">
      <dgm:prSet presAssocID="{2823694F-A99A-4543-A861-8FC783F46788}" presName="composite" presStyleCnt="0"/>
      <dgm:spPr/>
    </dgm:pt>
    <dgm:pt modelId="{D678567B-462C-4EEE-8999-92E563C04AFE}" type="pres">
      <dgm:prSet presAssocID="{2823694F-A99A-4543-A861-8FC783F46788}" presName="rect1" presStyleLbl="tr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62CF991-C7A2-4214-B38B-5B84B70B8448}" type="pres">
      <dgm:prSet presAssocID="{2823694F-A99A-4543-A861-8FC783F46788}" presName="rect2" presStyleLbl="fg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721D3555-5272-45B5-BD8C-F96A51830659}" type="pres">
      <dgm:prSet presAssocID="{8AF17332-4026-49E1-9B07-5D7FD52A8086}" presName="sibTrans" presStyleCnt="0"/>
      <dgm:spPr/>
    </dgm:pt>
    <dgm:pt modelId="{99E83CCE-3430-42CD-ACED-6FF9D9359CDC}" type="pres">
      <dgm:prSet presAssocID="{E8A2A9D1-E6BF-4A36-950F-7508DC54E307}" presName="composite" presStyleCnt="0"/>
      <dgm:spPr/>
    </dgm:pt>
    <dgm:pt modelId="{EAE230FC-CEE3-4EF0-A056-A9C7CD635AB8}" type="pres">
      <dgm:prSet presAssocID="{E8A2A9D1-E6BF-4A36-950F-7508DC54E307}" presName="rect1" presStyleLbl="tr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976BE8C-751C-4E80-AE16-3DCF2148CFDE}" type="pres">
      <dgm:prSet presAssocID="{E8A2A9D1-E6BF-4A36-950F-7508DC54E307}" presName="rect2" presStyleLbl="fg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32FFE19F-0E17-40EA-9820-2D541E6231F2}" type="pres">
      <dgm:prSet presAssocID="{D6DA10F6-5E44-4808-BBF1-45F15C95C004}" presName="sibTrans" presStyleCnt="0"/>
      <dgm:spPr/>
    </dgm:pt>
    <dgm:pt modelId="{6CCA3A3C-2523-4185-8EB1-B3EFB0BCEA97}" type="pres">
      <dgm:prSet presAssocID="{7BB7839A-7998-49EF-A1EA-B40ABF4B7BE7}" presName="composite" presStyleCnt="0"/>
      <dgm:spPr/>
    </dgm:pt>
    <dgm:pt modelId="{6EE4FD35-DED6-4A1C-8290-5B7B1737D5CE}" type="pres">
      <dgm:prSet presAssocID="{7BB7839A-7998-49EF-A1EA-B40ABF4B7BE7}" presName="rect1" presStyleLbl="tr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48B8C7C-85EA-459F-A24C-B5FC12EE6EE0}" type="pres">
      <dgm:prSet presAssocID="{7BB7839A-7998-49EF-A1EA-B40ABF4B7BE7}" presName="rect2" presStyleLbl="fg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2377D79D-8AFB-4540-A02A-66A7DF64A011}" type="presOf" srcId="{E8A2A9D1-E6BF-4A36-950F-7508DC54E307}" destId="{EAE230FC-CEE3-4EF0-A056-A9C7CD635AB8}" srcOrd="0" destOrd="0" presId="urn:microsoft.com/office/officeart/2008/layout/PictureStrips"/>
    <dgm:cxn modelId="{9DD2C93A-DF41-4D40-97F9-83011DB3321A}" type="presOf" srcId="{74A52684-B280-49FE-BD11-E48343F1E78D}" destId="{B9C1F8AD-35D7-4EB8-9851-36B2B0A7DC08}" srcOrd="0" destOrd="0" presId="urn:microsoft.com/office/officeart/2008/layout/PictureStrips"/>
    <dgm:cxn modelId="{A9DB57EF-633F-4EC7-BC07-E7B135B4740F}" srcId="{F240A4A1-D8B8-4FCB-BB4F-BD8988D4180C}" destId="{74A52684-B280-49FE-BD11-E48343F1E78D}" srcOrd="0" destOrd="0" parTransId="{64CAD53E-41CB-4256-8314-CAB09F84EF2A}" sibTransId="{25A49BB8-83C5-436E-ADE9-693FBC25E075}"/>
    <dgm:cxn modelId="{831096E7-0BFE-418D-A23B-3124E16EFE3A}" srcId="{F240A4A1-D8B8-4FCB-BB4F-BD8988D4180C}" destId="{F1B263EA-3EB0-4C92-A05E-EBCEFD7130C0}" srcOrd="1" destOrd="0" parTransId="{8B8973CA-B7C9-4C0C-9814-24F6B6288490}" sibTransId="{78FA9765-9EE9-49C5-ACBE-BCA85A27BE51}"/>
    <dgm:cxn modelId="{15549F30-9412-470A-939B-F39237611E33}" type="presOf" srcId="{7BB7839A-7998-49EF-A1EA-B40ABF4B7BE7}" destId="{6EE4FD35-DED6-4A1C-8290-5B7B1737D5CE}" srcOrd="0" destOrd="0" presId="urn:microsoft.com/office/officeart/2008/layout/PictureStrips"/>
    <dgm:cxn modelId="{46DC1C16-D086-4DAE-A87F-BC058F075E78}" type="presOf" srcId="{2EF211ED-1AFC-42A7-9165-765EC5E26C94}" destId="{81F3B622-0E0E-4D9E-9D6B-67081D91A66E}" srcOrd="0" destOrd="0" presId="urn:microsoft.com/office/officeart/2008/layout/PictureStrips"/>
    <dgm:cxn modelId="{6527B5B8-8D5F-471A-BA02-BC7342C9BC7A}" srcId="{F240A4A1-D8B8-4FCB-BB4F-BD8988D4180C}" destId="{E8A2A9D1-E6BF-4A36-950F-7508DC54E307}" srcOrd="4" destOrd="0" parTransId="{220D103A-27F5-484F-A1B8-E8E80C23B3A5}" sibTransId="{D6DA10F6-5E44-4808-BBF1-45F15C95C004}"/>
    <dgm:cxn modelId="{3FD43BEB-51B9-4227-97C2-7F9697944A29}" type="presOf" srcId="{F1B263EA-3EB0-4C92-A05E-EBCEFD7130C0}" destId="{A76DF8DB-6A9E-49C7-9EAF-E458208CB357}" srcOrd="0" destOrd="0" presId="urn:microsoft.com/office/officeart/2008/layout/PictureStrips"/>
    <dgm:cxn modelId="{52A43057-85F5-44A3-A987-7974F325595D}" type="presOf" srcId="{F240A4A1-D8B8-4FCB-BB4F-BD8988D4180C}" destId="{C19DFB58-FD4D-4604-AD34-8902BE698ADE}" srcOrd="0" destOrd="0" presId="urn:microsoft.com/office/officeart/2008/layout/PictureStrips"/>
    <dgm:cxn modelId="{940F97D6-6E05-48AA-8D1A-798A9622E5A6}" type="presOf" srcId="{2823694F-A99A-4543-A861-8FC783F46788}" destId="{D678567B-462C-4EEE-8999-92E563C04AFE}" srcOrd="0" destOrd="0" presId="urn:microsoft.com/office/officeart/2008/layout/PictureStrips"/>
    <dgm:cxn modelId="{4A3D5780-C56B-4AAC-84EC-3D6628650A67}" srcId="{F240A4A1-D8B8-4FCB-BB4F-BD8988D4180C}" destId="{2EF211ED-1AFC-42A7-9165-765EC5E26C94}" srcOrd="2" destOrd="0" parTransId="{2F9768D6-E842-4E75-A228-F4D5AE67E713}" sibTransId="{EC14B703-FBA1-4AE7-828E-E98E6B23DA6D}"/>
    <dgm:cxn modelId="{3970BCCD-096A-497D-97BF-170C6F27F6AF}" srcId="{F240A4A1-D8B8-4FCB-BB4F-BD8988D4180C}" destId="{2823694F-A99A-4543-A861-8FC783F46788}" srcOrd="3" destOrd="0" parTransId="{361F78C9-BE86-46BD-9974-32ACF320717C}" sibTransId="{8AF17332-4026-49E1-9B07-5D7FD52A8086}"/>
    <dgm:cxn modelId="{C5765CFB-02D2-4CEC-8688-F152B11C763B}" srcId="{F240A4A1-D8B8-4FCB-BB4F-BD8988D4180C}" destId="{7BB7839A-7998-49EF-A1EA-B40ABF4B7BE7}" srcOrd="5" destOrd="0" parTransId="{4B731DDD-5700-4D0D-B956-B7C9B475B5A4}" sibTransId="{DB2D42E5-6CA3-45CB-9AA0-E4DD0393C32B}"/>
    <dgm:cxn modelId="{0A365006-8D0E-4931-A079-9CC443357907}" type="presParOf" srcId="{C19DFB58-FD4D-4604-AD34-8902BE698ADE}" destId="{2191D8BF-B2AD-4C82-897A-59619CF67E56}" srcOrd="0" destOrd="0" presId="urn:microsoft.com/office/officeart/2008/layout/PictureStrips"/>
    <dgm:cxn modelId="{E62C7C4C-BF70-4100-A983-4B5F7508D556}" type="presParOf" srcId="{2191D8BF-B2AD-4C82-897A-59619CF67E56}" destId="{B9C1F8AD-35D7-4EB8-9851-36B2B0A7DC08}" srcOrd="0" destOrd="0" presId="urn:microsoft.com/office/officeart/2008/layout/PictureStrips"/>
    <dgm:cxn modelId="{31AAF981-2BA7-45F8-A5B3-3DB107B22CAA}" type="presParOf" srcId="{2191D8BF-B2AD-4C82-897A-59619CF67E56}" destId="{C0931EEB-2AF4-48B8-92ED-46C9F1318A5F}" srcOrd="1" destOrd="0" presId="urn:microsoft.com/office/officeart/2008/layout/PictureStrips"/>
    <dgm:cxn modelId="{29862D3F-BF2B-4805-A680-0E30F3062296}" type="presParOf" srcId="{C19DFB58-FD4D-4604-AD34-8902BE698ADE}" destId="{2EBA6184-3F4D-4EFC-9431-3B0D9D755159}" srcOrd="1" destOrd="0" presId="urn:microsoft.com/office/officeart/2008/layout/PictureStrips"/>
    <dgm:cxn modelId="{5DF5BE90-3601-4BFD-8827-8EB481F2AB86}" type="presParOf" srcId="{C19DFB58-FD4D-4604-AD34-8902BE698ADE}" destId="{6F289350-9086-4CD1-AA05-4A250E531F8C}" srcOrd="2" destOrd="0" presId="urn:microsoft.com/office/officeart/2008/layout/PictureStrips"/>
    <dgm:cxn modelId="{7F9A922C-8B44-4CC9-A497-35C7923DD33C}" type="presParOf" srcId="{6F289350-9086-4CD1-AA05-4A250E531F8C}" destId="{A76DF8DB-6A9E-49C7-9EAF-E458208CB357}" srcOrd="0" destOrd="0" presId="urn:microsoft.com/office/officeart/2008/layout/PictureStrips"/>
    <dgm:cxn modelId="{93B8C970-91CB-4C95-BF81-DD32864D0A23}" type="presParOf" srcId="{6F289350-9086-4CD1-AA05-4A250E531F8C}" destId="{0CB12657-AEF8-4310-9314-02242FDD6506}" srcOrd="1" destOrd="0" presId="urn:microsoft.com/office/officeart/2008/layout/PictureStrips"/>
    <dgm:cxn modelId="{B6E58A6F-939E-4CA0-BABA-794BF9B90D30}" type="presParOf" srcId="{C19DFB58-FD4D-4604-AD34-8902BE698ADE}" destId="{F5390A25-C536-4BE7-B136-B76B7484767B}" srcOrd="3" destOrd="0" presId="urn:microsoft.com/office/officeart/2008/layout/PictureStrips"/>
    <dgm:cxn modelId="{630A90B1-0D33-49B3-A891-E653696D7C92}" type="presParOf" srcId="{C19DFB58-FD4D-4604-AD34-8902BE698ADE}" destId="{D143338E-003A-40FF-A22B-6783C277DC0F}" srcOrd="4" destOrd="0" presId="urn:microsoft.com/office/officeart/2008/layout/PictureStrips"/>
    <dgm:cxn modelId="{30BE0DC5-1AEE-405D-916E-C3166811DF66}" type="presParOf" srcId="{D143338E-003A-40FF-A22B-6783C277DC0F}" destId="{81F3B622-0E0E-4D9E-9D6B-67081D91A66E}" srcOrd="0" destOrd="0" presId="urn:microsoft.com/office/officeart/2008/layout/PictureStrips"/>
    <dgm:cxn modelId="{29129870-95D5-4C54-84DF-04BB8B00877A}" type="presParOf" srcId="{D143338E-003A-40FF-A22B-6783C277DC0F}" destId="{B01992AD-7218-4654-BB12-F2C7F70FF839}" srcOrd="1" destOrd="0" presId="urn:microsoft.com/office/officeart/2008/layout/PictureStrips"/>
    <dgm:cxn modelId="{84546B2E-9629-4DD8-96DF-09131AF3FFE2}" type="presParOf" srcId="{C19DFB58-FD4D-4604-AD34-8902BE698ADE}" destId="{9EA7642E-6FC4-40CA-96DC-4349C16607A8}" srcOrd="5" destOrd="0" presId="urn:microsoft.com/office/officeart/2008/layout/PictureStrips"/>
    <dgm:cxn modelId="{870CE2A8-815D-489D-A80E-ADCE2C0A95B0}" type="presParOf" srcId="{C19DFB58-FD4D-4604-AD34-8902BE698ADE}" destId="{AD77C833-F9AA-49D8-9F66-F75F14F2F4BF}" srcOrd="6" destOrd="0" presId="urn:microsoft.com/office/officeart/2008/layout/PictureStrips"/>
    <dgm:cxn modelId="{359A95A6-0EEC-49D7-8F89-02A2035FD92A}" type="presParOf" srcId="{AD77C833-F9AA-49D8-9F66-F75F14F2F4BF}" destId="{D678567B-462C-4EEE-8999-92E563C04AFE}" srcOrd="0" destOrd="0" presId="urn:microsoft.com/office/officeart/2008/layout/PictureStrips"/>
    <dgm:cxn modelId="{9B3BCB57-5F5A-4426-A110-40FA505E7CDF}" type="presParOf" srcId="{AD77C833-F9AA-49D8-9F66-F75F14F2F4BF}" destId="{A62CF991-C7A2-4214-B38B-5B84B70B8448}" srcOrd="1" destOrd="0" presId="urn:microsoft.com/office/officeart/2008/layout/PictureStrips"/>
    <dgm:cxn modelId="{9A2B749A-4D06-4F2B-ADBC-9C0DEF7A17F8}" type="presParOf" srcId="{C19DFB58-FD4D-4604-AD34-8902BE698ADE}" destId="{721D3555-5272-45B5-BD8C-F96A51830659}" srcOrd="7" destOrd="0" presId="urn:microsoft.com/office/officeart/2008/layout/PictureStrips"/>
    <dgm:cxn modelId="{3D71E5F5-07C9-4EA9-B220-95ED39A8EB5E}" type="presParOf" srcId="{C19DFB58-FD4D-4604-AD34-8902BE698ADE}" destId="{99E83CCE-3430-42CD-ACED-6FF9D9359CDC}" srcOrd="8" destOrd="0" presId="urn:microsoft.com/office/officeart/2008/layout/PictureStrips"/>
    <dgm:cxn modelId="{1B28F7CB-114B-4C1B-86E7-26A56432F589}" type="presParOf" srcId="{99E83CCE-3430-42CD-ACED-6FF9D9359CDC}" destId="{EAE230FC-CEE3-4EF0-A056-A9C7CD635AB8}" srcOrd="0" destOrd="0" presId="urn:microsoft.com/office/officeart/2008/layout/PictureStrips"/>
    <dgm:cxn modelId="{A54C24FE-F562-48B8-9A68-556FF2962BD6}" type="presParOf" srcId="{99E83CCE-3430-42CD-ACED-6FF9D9359CDC}" destId="{D976BE8C-751C-4E80-AE16-3DCF2148CFDE}" srcOrd="1" destOrd="0" presId="urn:microsoft.com/office/officeart/2008/layout/PictureStrips"/>
    <dgm:cxn modelId="{8CD1AEB3-D972-40A3-ACE7-BF674DA17765}" type="presParOf" srcId="{C19DFB58-FD4D-4604-AD34-8902BE698ADE}" destId="{32FFE19F-0E17-40EA-9820-2D541E6231F2}" srcOrd="9" destOrd="0" presId="urn:microsoft.com/office/officeart/2008/layout/PictureStrips"/>
    <dgm:cxn modelId="{012ADD1E-0D0F-4A42-9B8C-09F3139084A1}" type="presParOf" srcId="{C19DFB58-FD4D-4604-AD34-8902BE698ADE}" destId="{6CCA3A3C-2523-4185-8EB1-B3EFB0BCEA97}" srcOrd="10" destOrd="0" presId="urn:microsoft.com/office/officeart/2008/layout/PictureStrips"/>
    <dgm:cxn modelId="{3EC63760-80B5-4132-9ACD-AA59105634FC}" type="presParOf" srcId="{6CCA3A3C-2523-4185-8EB1-B3EFB0BCEA97}" destId="{6EE4FD35-DED6-4A1C-8290-5B7B1737D5CE}" srcOrd="0" destOrd="0" presId="urn:microsoft.com/office/officeart/2008/layout/PictureStrips"/>
    <dgm:cxn modelId="{42C3C908-47D9-4904-9583-09CF7ABE2CCF}" type="presParOf" srcId="{6CCA3A3C-2523-4185-8EB1-B3EFB0BCEA97}" destId="{948B8C7C-85EA-459F-A24C-B5FC12EE6EE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518FD5D-CCFB-4569-9B31-365D72277729}" type="doc">
      <dgm:prSet loTypeId="urn:microsoft.com/office/officeart/2005/8/layout/vList4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4B5CBF7F-500A-4031-BF0A-D8D5402F58D5}">
      <dgm:prSet phldrT="[Texto]"/>
      <dgm:spPr/>
      <dgm:t>
        <a:bodyPr/>
        <a:lstStyle/>
        <a:p>
          <a:r>
            <a:rPr lang="es-EC" dirty="0" smtClean="0"/>
            <a:t>Japón </a:t>
          </a:r>
          <a:endParaRPr lang="es-EC" dirty="0"/>
        </a:p>
      </dgm:t>
    </dgm:pt>
    <dgm:pt modelId="{34FAC27C-478D-440C-BE87-930D675E9537}" type="parTrans" cxnId="{57FA442D-ECCE-4630-A733-2A88A7355F0C}">
      <dgm:prSet/>
      <dgm:spPr/>
      <dgm:t>
        <a:bodyPr/>
        <a:lstStyle/>
        <a:p>
          <a:endParaRPr lang="es-EC"/>
        </a:p>
      </dgm:t>
    </dgm:pt>
    <dgm:pt modelId="{C71B6E3F-B36C-49A7-B1EE-EF2E709BCC17}" type="sibTrans" cxnId="{57FA442D-ECCE-4630-A733-2A88A7355F0C}">
      <dgm:prSet/>
      <dgm:spPr/>
      <dgm:t>
        <a:bodyPr/>
        <a:lstStyle/>
        <a:p>
          <a:endParaRPr lang="es-EC"/>
        </a:p>
      </dgm:t>
    </dgm:pt>
    <dgm:pt modelId="{38E4F6B5-AEEF-4DA6-A01A-0284B7811CCF}">
      <dgm:prSet phldrT="[Texto]"/>
      <dgm:spPr/>
      <dgm:t>
        <a:bodyPr/>
        <a:lstStyle/>
        <a:p>
          <a:r>
            <a:rPr lang="es-EC" dirty="0" smtClean="0"/>
            <a:t>Estados Unidos </a:t>
          </a:r>
          <a:endParaRPr lang="es-EC" dirty="0"/>
        </a:p>
      </dgm:t>
    </dgm:pt>
    <dgm:pt modelId="{78D703B9-1E8E-45D4-AAD3-60EB116FFC34}" type="parTrans" cxnId="{FCF7D983-568E-4AB9-A57D-3FF09808FFA0}">
      <dgm:prSet/>
      <dgm:spPr/>
      <dgm:t>
        <a:bodyPr/>
        <a:lstStyle/>
        <a:p>
          <a:endParaRPr lang="es-EC"/>
        </a:p>
      </dgm:t>
    </dgm:pt>
    <dgm:pt modelId="{1AFA2A37-60F1-40CC-A087-D0CEA350E3F1}" type="sibTrans" cxnId="{FCF7D983-568E-4AB9-A57D-3FF09808FFA0}">
      <dgm:prSet/>
      <dgm:spPr/>
      <dgm:t>
        <a:bodyPr/>
        <a:lstStyle/>
        <a:p>
          <a:endParaRPr lang="es-EC"/>
        </a:p>
      </dgm:t>
    </dgm:pt>
    <dgm:pt modelId="{3F103937-A916-42EF-8C7B-1004DCB79248}">
      <dgm:prSet phldrT="[Texto]"/>
      <dgm:spPr/>
      <dgm:t>
        <a:bodyPr/>
        <a:lstStyle/>
        <a:p>
          <a:r>
            <a:rPr lang="es-EC" dirty="0" smtClean="0"/>
            <a:t>Europa </a:t>
          </a:r>
          <a:endParaRPr lang="es-EC" dirty="0"/>
        </a:p>
      </dgm:t>
    </dgm:pt>
    <dgm:pt modelId="{D13561E1-2C7C-43D4-9CA8-BF11EB77B2A4}" type="parTrans" cxnId="{888C4FA2-5DAD-4F09-9DF3-954FEE947AD6}">
      <dgm:prSet/>
      <dgm:spPr/>
      <dgm:t>
        <a:bodyPr/>
        <a:lstStyle/>
        <a:p>
          <a:endParaRPr lang="es-EC"/>
        </a:p>
      </dgm:t>
    </dgm:pt>
    <dgm:pt modelId="{A147C0A5-C251-4286-8FEE-EB9A76764F86}" type="sibTrans" cxnId="{888C4FA2-5DAD-4F09-9DF3-954FEE947AD6}">
      <dgm:prSet/>
      <dgm:spPr/>
      <dgm:t>
        <a:bodyPr/>
        <a:lstStyle/>
        <a:p>
          <a:endParaRPr lang="es-EC"/>
        </a:p>
      </dgm:t>
    </dgm:pt>
    <dgm:pt modelId="{DA8753AD-6E39-457F-B0A7-5BCE7DBA1E0B}">
      <dgm:prSet phldrT="[Texto]"/>
      <dgm:spPr/>
      <dgm:t>
        <a:bodyPr/>
        <a:lstStyle/>
        <a:p>
          <a:r>
            <a:rPr lang="es-EC" dirty="0" smtClean="0"/>
            <a:t>Vietnam </a:t>
          </a:r>
          <a:endParaRPr lang="es-EC" dirty="0"/>
        </a:p>
      </dgm:t>
    </dgm:pt>
    <dgm:pt modelId="{9FA926B0-6AA4-4046-A99B-9C80EB531C4A}" type="parTrans" cxnId="{EC475DD2-1FDA-41A9-8C4B-632931A27EB8}">
      <dgm:prSet/>
      <dgm:spPr/>
      <dgm:t>
        <a:bodyPr/>
        <a:lstStyle/>
        <a:p>
          <a:endParaRPr lang="es-EC"/>
        </a:p>
      </dgm:t>
    </dgm:pt>
    <dgm:pt modelId="{3F44E641-82D5-48B2-BB58-9860D476816B}" type="sibTrans" cxnId="{EC475DD2-1FDA-41A9-8C4B-632931A27EB8}">
      <dgm:prSet/>
      <dgm:spPr/>
      <dgm:t>
        <a:bodyPr/>
        <a:lstStyle/>
        <a:p>
          <a:endParaRPr lang="es-EC"/>
        </a:p>
      </dgm:t>
    </dgm:pt>
    <dgm:pt modelId="{481D0DF0-305C-462E-A546-9A12137EC0BC}">
      <dgm:prSet phldrT="[Texto]"/>
      <dgm:spPr/>
      <dgm:t>
        <a:bodyPr/>
        <a:lstStyle/>
        <a:p>
          <a:r>
            <a:rPr lang="es-EC" dirty="0" smtClean="0"/>
            <a:t>China </a:t>
          </a:r>
          <a:endParaRPr lang="es-EC" dirty="0"/>
        </a:p>
      </dgm:t>
    </dgm:pt>
    <dgm:pt modelId="{CA0A0315-F3F5-41BB-B7F0-645355030B42}" type="parTrans" cxnId="{717EA5D2-0B70-4B75-A0C0-637E902F3CA0}">
      <dgm:prSet/>
      <dgm:spPr/>
      <dgm:t>
        <a:bodyPr/>
        <a:lstStyle/>
        <a:p>
          <a:endParaRPr lang="es-EC"/>
        </a:p>
      </dgm:t>
    </dgm:pt>
    <dgm:pt modelId="{E48230F6-7BE5-4CE7-A1C1-C4F6B24D3FCC}" type="sibTrans" cxnId="{717EA5D2-0B70-4B75-A0C0-637E902F3CA0}">
      <dgm:prSet/>
      <dgm:spPr/>
      <dgm:t>
        <a:bodyPr/>
        <a:lstStyle/>
        <a:p>
          <a:endParaRPr lang="es-EC"/>
        </a:p>
      </dgm:t>
    </dgm:pt>
    <dgm:pt modelId="{D9E7DCA7-BA4F-4C67-95E1-1A324F177105}" type="pres">
      <dgm:prSet presAssocID="{9518FD5D-CCFB-4569-9B31-365D7227772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70932F3-8B89-497B-A094-E797DAF450FC}" type="pres">
      <dgm:prSet presAssocID="{4B5CBF7F-500A-4031-BF0A-D8D5402F58D5}" presName="comp" presStyleCnt="0"/>
      <dgm:spPr/>
    </dgm:pt>
    <dgm:pt modelId="{31C62662-36C6-4983-A5AA-152BEEE8AAFF}" type="pres">
      <dgm:prSet presAssocID="{4B5CBF7F-500A-4031-BF0A-D8D5402F58D5}" presName="box" presStyleLbl="node1" presStyleIdx="0" presStyleCnt="5"/>
      <dgm:spPr/>
      <dgm:t>
        <a:bodyPr/>
        <a:lstStyle/>
        <a:p>
          <a:endParaRPr lang="es-EC"/>
        </a:p>
      </dgm:t>
    </dgm:pt>
    <dgm:pt modelId="{DA5C2EAE-D309-4DC2-9CF8-FC2038680A54}" type="pres">
      <dgm:prSet presAssocID="{4B5CBF7F-500A-4031-BF0A-D8D5402F58D5}" presName="img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149F908-4907-4FBC-8809-743C07A4C6A7}" type="pres">
      <dgm:prSet presAssocID="{4B5CBF7F-500A-4031-BF0A-D8D5402F58D5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F3DDE6C-D2AF-49A1-B68A-7EC23361CD8C}" type="pres">
      <dgm:prSet presAssocID="{C71B6E3F-B36C-49A7-B1EE-EF2E709BCC17}" presName="spacer" presStyleCnt="0"/>
      <dgm:spPr/>
    </dgm:pt>
    <dgm:pt modelId="{BB91EFF9-DE78-4A7C-83D8-D0BCB4B469A3}" type="pres">
      <dgm:prSet presAssocID="{38E4F6B5-AEEF-4DA6-A01A-0284B7811CCF}" presName="comp" presStyleCnt="0"/>
      <dgm:spPr/>
    </dgm:pt>
    <dgm:pt modelId="{266A2032-456B-4A70-94B7-E445E3DA4C2F}" type="pres">
      <dgm:prSet presAssocID="{38E4F6B5-AEEF-4DA6-A01A-0284B7811CCF}" presName="box" presStyleLbl="node1" presStyleIdx="1" presStyleCnt="5"/>
      <dgm:spPr/>
      <dgm:t>
        <a:bodyPr/>
        <a:lstStyle/>
        <a:p>
          <a:endParaRPr lang="es-EC"/>
        </a:p>
      </dgm:t>
    </dgm:pt>
    <dgm:pt modelId="{1FB25008-D240-4CB8-9673-DCD867674754}" type="pres">
      <dgm:prSet presAssocID="{38E4F6B5-AEEF-4DA6-A01A-0284B7811CCF}" presName="img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2783AA0-0B2D-4D3F-9028-27FACED90CA9}" type="pres">
      <dgm:prSet presAssocID="{38E4F6B5-AEEF-4DA6-A01A-0284B7811CCF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5657B57-5D5F-466C-A82C-F27DA9E1B89A}" type="pres">
      <dgm:prSet presAssocID="{1AFA2A37-60F1-40CC-A087-D0CEA350E3F1}" presName="spacer" presStyleCnt="0"/>
      <dgm:spPr/>
    </dgm:pt>
    <dgm:pt modelId="{A03537A3-8421-45E3-8B4F-B7734C59296B}" type="pres">
      <dgm:prSet presAssocID="{3F103937-A916-42EF-8C7B-1004DCB79248}" presName="comp" presStyleCnt="0"/>
      <dgm:spPr/>
    </dgm:pt>
    <dgm:pt modelId="{CE183561-5A32-4420-9EC8-BB0808F642DF}" type="pres">
      <dgm:prSet presAssocID="{3F103937-A916-42EF-8C7B-1004DCB79248}" presName="box" presStyleLbl="node1" presStyleIdx="2" presStyleCnt="5"/>
      <dgm:spPr/>
      <dgm:t>
        <a:bodyPr/>
        <a:lstStyle/>
        <a:p>
          <a:endParaRPr lang="es-EC"/>
        </a:p>
      </dgm:t>
    </dgm:pt>
    <dgm:pt modelId="{696F0633-5DD8-409A-9570-4C897D09694F}" type="pres">
      <dgm:prSet presAssocID="{3F103937-A916-42EF-8C7B-1004DCB79248}" presName="img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50AE768-78D7-48B4-B91C-CD7F10A009E8}" type="pres">
      <dgm:prSet presAssocID="{3F103937-A916-42EF-8C7B-1004DCB79248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020A254-DE3D-4F17-BB1D-9130952D94BF}" type="pres">
      <dgm:prSet presAssocID="{A147C0A5-C251-4286-8FEE-EB9A76764F86}" presName="spacer" presStyleCnt="0"/>
      <dgm:spPr/>
    </dgm:pt>
    <dgm:pt modelId="{3D70174D-A8FA-4DBC-86EC-0DDC203D4737}" type="pres">
      <dgm:prSet presAssocID="{DA8753AD-6E39-457F-B0A7-5BCE7DBA1E0B}" presName="comp" presStyleCnt="0"/>
      <dgm:spPr/>
    </dgm:pt>
    <dgm:pt modelId="{B036C064-9969-408A-97B4-00F537A93000}" type="pres">
      <dgm:prSet presAssocID="{DA8753AD-6E39-457F-B0A7-5BCE7DBA1E0B}" presName="box" presStyleLbl="node1" presStyleIdx="3" presStyleCnt="5"/>
      <dgm:spPr/>
      <dgm:t>
        <a:bodyPr/>
        <a:lstStyle/>
        <a:p>
          <a:endParaRPr lang="es-EC"/>
        </a:p>
      </dgm:t>
    </dgm:pt>
    <dgm:pt modelId="{9260C8F7-D44F-4C0C-90D7-568594A33A41}" type="pres">
      <dgm:prSet presAssocID="{DA8753AD-6E39-457F-B0A7-5BCE7DBA1E0B}" presName="img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B85D011-814F-444E-AF4F-E72948F4ED83}" type="pres">
      <dgm:prSet presAssocID="{DA8753AD-6E39-457F-B0A7-5BCE7DBA1E0B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A69ED81-E838-433D-B890-3A2355914ED5}" type="pres">
      <dgm:prSet presAssocID="{3F44E641-82D5-48B2-BB58-9860D476816B}" presName="spacer" presStyleCnt="0"/>
      <dgm:spPr/>
    </dgm:pt>
    <dgm:pt modelId="{46B1F422-E4F1-4BFF-9D91-354F0CF29181}" type="pres">
      <dgm:prSet presAssocID="{481D0DF0-305C-462E-A546-9A12137EC0BC}" presName="comp" presStyleCnt="0"/>
      <dgm:spPr/>
    </dgm:pt>
    <dgm:pt modelId="{F647E8B3-7A18-438E-BA23-FC94DDAFC92E}" type="pres">
      <dgm:prSet presAssocID="{481D0DF0-305C-462E-A546-9A12137EC0BC}" presName="box" presStyleLbl="node1" presStyleIdx="4" presStyleCnt="5"/>
      <dgm:spPr/>
      <dgm:t>
        <a:bodyPr/>
        <a:lstStyle/>
        <a:p>
          <a:endParaRPr lang="es-EC"/>
        </a:p>
      </dgm:t>
    </dgm:pt>
    <dgm:pt modelId="{24A0A3A8-FB03-48D4-B699-914728CDA012}" type="pres">
      <dgm:prSet presAssocID="{481D0DF0-305C-462E-A546-9A12137EC0BC}" presName="img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9FF116C1-68AC-4BBE-8AB8-8D884807356E}" type="pres">
      <dgm:prSet presAssocID="{481D0DF0-305C-462E-A546-9A12137EC0BC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CF7D983-568E-4AB9-A57D-3FF09808FFA0}" srcId="{9518FD5D-CCFB-4569-9B31-365D72277729}" destId="{38E4F6B5-AEEF-4DA6-A01A-0284B7811CCF}" srcOrd="1" destOrd="0" parTransId="{78D703B9-1E8E-45D4-AAD3-60EB116FFC34}" sibTransId="{1AFA2A37-60F1-40CC-A087-D0CEA350E3F1}"/>
    <dgm:cxn modelId="{EC475DD2-1FDA-41A9-8C4B-632931A27EB8}" srcId="{9518FD5D-CCFB-4569-9B31-365D72277729}" destId="{DA8753AD-6E39-457F-B0A7-5BCE7DBA1E0B}" srcOrd="3" destOrd="0" parTransId="{9FA926B0-6AA4-4046-A99B-9C80EB531C4A}" sibTransId="{3F44E641-82D5-48B2-BB58-9860D476816B}"/>
    <dgm:cxn modelId="{30F016AC-B347-43FB-BD9F-4DBB274F2C26}" type="presOf" srcId="{3F103937-A916-42EF-8C7B-1004DCB79248}" destId="{750AE768-78D7-48B4-B91C-CD7F10A009E8}" srcOrd="1" destOrd="0" presId="urn:microsoft.com/office/officeart/2005/8/layout/vList4"/>
    <dgm:cxn modelId="{7EA22211-71F3-44E6-8521-EDD278BB0F89}" type="presOf" srcId="{481D0DF0-305C-462E-A546-9A12137EC0BC}" destId="{9FF116C1-68AC-4BBE-8AB8-8D884807356E}" srcOrd="1" destOrd="0" presId="urn:microsoft.com/office/officeart/2005/8/layout/vList4"/>
    <dgm:cxn modelId="{83B138AE-33D8-43BB-BABF-FCCF161BBB65}" type="presOf" srcId="{4B5CBF7F-500A-4031-BF0A-D8D5402F58D5}" destId="{0149F908-4907-4FBC-8809-743C07A4C6A7}" srcOrd="1" destOrd="0" presId="urn:microsoft.com/office/officeart/2005/8/layout/vList4"/>
    <dgm:cxn modelId="{036E87DF-567D-4F71-9226-142865058124}" type="presOf" srcId="{4B5CBF7F-500A-4031-BF0A-D8D5402F58D5}" destId="{31C62662-36C6-4983-A5AA-152BEEE8AAFF}" srcOrd="0" destOrd="0" presId="urn:microsoft.com/office/officeart/2005/8/layout/vList4"/>
    <dgm:cxn modelId="{1815B2E7-5F2C-4F60-9F76-667F883B0AA9}" type="presOf" srcId="{38E4F6B5-AEEF-4DA6-A01A-0284B7811CCF}" destId="{266A2032-456B-4A70-94B7-E445E3DA4C2F}" srcOrd="0" destOrd="0" presId="urn:microsoft.com/office/officeart/2005/8/layout/vList4"/>
    <dgm:cxn modelId="{8793537E-548D-4E41-8023-9F63345FF90E}" type="presOf" srcId="{481D0DF0-305C-462E-A546-9A12137EC0BC}" destId="{F647E8B3-7A18-438E-BA23-FC94DDAFC92E}" srcOrd="0" destOrd="0" presId="urn:microsoft.com/office/officeart/2005/8/layout/vList4"/>
    <dgm:cxn modelId="{50E30950-94E5-4D2B-87C8-80AC3D881A97}" type="presOf" srcId="{DA8753AD-6E39-457F-B0A7-5BCE7DBA1E0B}" destId="{CB85D011-814F-444E-AF4F-E72948F4ED83}" srcOrd="1" destOrd="0" presId="urn:microsoft.com/office/officeart/2005/8/layout/vList4"/>
    <dgm:cxn modelId="{44E4EC5B-23A6-4635-99EF-30139C6EC0B5}" type="presOf" srcId="{9518FD5D-CCFB-4569-9B31-365D72277729}" destId="{D9E7DCA7-BA4F-4C67-95E1-1A324F177105}" srcOrd="0" destOrd="0" presId="urn:microsoft.com/office/officeart/2005/8/layout/vList4"/>
    <dgm:cxn modelId="{B1A41E4F-65BF-4DDE-ABB5-5BC78F892F2A}" type="presOf" srcId="{38E4F6B5-AEEF-4DA6-A01A-0284B7811CCF}" destId="{B2783AA0-0B2D-4D3F-9028-27FACED90CA9}" srcOrd="1" destOrd="0" presId="urn:microsoft.com/office/officeart/2005/8/layout/vList4"/>
    <dgm:cxn modelId="{888C4FA2-5DAD-4F09-9DF3-954FEE947AD6}" srcId="{9518FD5D-CCFB-4569-9B31-365D72277729}" destId="{3F103937-A916-42EF-8C7B-1004DCB79248}" srcOrd="2" destOrd="0" parTransId="{D13561E1-2C7C-43D4-9CA8-BF11EB77B2A4}" sibTransId="{A147C0A5-C251-4286-8FEE-EB9A76764F86}"/>
    <dgm:cxn modelId="{1E47CB36-4D41-4636-B7DF-BA7C4818F707}" type="presOf" srcId="{DA8753AD-6E39-457F-B0A7-5BCE7DBA1E0B}" destId="{B036C064-9969-408A-97B4-00F537A93000}" srcOrd="0" destOrd="0" presId="urn:microsoft.com/office/officeart/2005/8/layout/vList4"/>
    <dgm:cxn modelId="{4E62D7E1-A343-421E-8D2D-6C0900CFA3E7}" type="presOf" srcId="{3F103937-A916-42EF-8C7B-1004DCB79248}" destId="{CE183561-5A32-4420-9EC8-BB0808F642DF}" srcOrd="0" destOrd="0" presId="urn:microsoft.com/office/officeart/2005/8/layout/vList4"/>
    <dgm:cxn modelId="{717EA5D2-0B70-4B75-A0C0-637E902F3CA0}" srcId="{9518FD5D-CCFB-4569-9B31-365D72277729}" destId="{481D0DF0-305C-462E-A546-9A12137EC0BC}" srcOrd="4" destOrd="0" parTransId="{CA0A0315-F3F5-41BB-B7F0-645355030B42}" sibTransId="{E48230F6-7BE5-4CE7-A1C1-C4F6B24D3FCC}"/>
    <dgm:cxn modelId="{57FA442D-ECCE-4630-A733-2A88A7355F0C}" srcId="{9518FD5D-CCFB-4569-9B31-365D72277729}" destId="{4B5CBF7F-500A-4031-BF0A-D8D5402F58D5}" srcOrd="0" destOrd="0" parTransId="{34FAC27C-478D-440C-BE87-930D675E9537}" sibTransId="{C71B6E3F-B36C-49A7-B1EE-EF2E709BCC17}"/>
    <dgm:cxn modelId="{A0E69AC0-3BC5-41B1-82D9-0AE6342EEAB0}" type="presParOf" srcId="{D9E7DCA7-BA4F-4C67-95E1-1A324F177105}" destId="{C70932F3-8B89-497B-A094-E797DAF450FC}" srcOrd="0" destOrd="0" presId="urn:microsoft.com/office/officeart/2005/8/layout/vList4"/>
    <dgm:cxn modelId="{EECE61F5-3EC2-420B-8348-2EC35AA1019F}" type="presParOf" srcId="{C70932F3-8B89-497B-A094-E797DAF450FC}" destId="{31C62662-36C6-4983-A5AA-152BEEE8AAFF}" srcOrd="0" destOrd="0" presId="urn:microsoft.com/office/officeart/2005/8/layout/vList4"/>
    <dgm:cxn modelId="{5B45B95D-1E48-464A-8971-82827C095721}" type="presParOf" srcId="{C70932F3-8B89-497B-A094-E797DAF450FC}" destId="{DA5C2EAE-D309-4DC2-9CF8-FC2038680A54}" srcOrd="1" destOrd="0" presId="urn:microsoft.com/office/officeart/2005/8/layout/vList4"/>
    <dgm:cxn modelId="{A8BCBCA5-7A6F-4CB5-B17B-1AAB9AF277FD}" type="presParOf" srcId="{C70932F3-8B89-497B-A094-E797DAF450FC}" destId="{0149F908-4907-4FBC-8809-743C07A4C6A7}" srcOrd="2" destOrd="0" presId="urn:microsoft.com/office/officeart/2005/8/layout/vList4"/>
    <dgm:cxn modelId="{103BF26A-9C28-4BAA-ADB0-9A819A3F1A51}" type="presParOf" srcId="{D9E7DCA7-BA4F-4C67-95E1-1A324F177105}" destId="{CF3DDE6C-D2AF-49A1-B68A-7EC23361CD8C}" srcOrd="1" destOrd="0" presId="urn:microsoft.com/office/officeart/2005/8/layout/vList4"/>
    <dgm:cxn modelId="{51022013-594B-4FF6-A0F2-C011756D3EA1}" type="presParOf" srcId="{D9E7DCA7-BA4F-4C67-95E1-1A324F177105}" destId="{BB91EFF9-DE78-4A7C-83D8-D0BCB4B469A3}" srcOrd="2" destOrd="0" presId="urn:microsoft.com/office/officeart/2005/8/layout/vList4"/>
    <dgm:cxn modelId="{82B9D832-1DC6-426E-99DC-F8117CB38A1F}" type="presParOf" srcId="{BB91EFF9-DE78-4A7C-83D8-D0BCB4B469A3}" destId="{266A2032-456B-4A70-94B7-E445E3DA4C2F}" srcOrd="0" destOrd="0" presId="urn:microsoft.com/office/officeart/2005/8/layout/vList4"/>
    <dgm:cxn modelId="{B5BE2643-4AD0-44C8-B5A6-1C27C9BFC0EF}" type="presParOf" srcId="{BB91EFF9-DE78-4A7C-83D8-D0BCB4B469A3}" destId="{1FB25008-D240-4CB8-9673-DCD867674754}" srcOrd="1" destOrd="0" presId="urn:microsoft.com/office/officeart/2005/8/layout/vList4"/>
    <dgm:cxn modelId="{D3EE07E3-BD66-431A-942C-0D32BEB2207C}" type="presParOf" srcId="{BB91EFF9-DE78-4A7C-83D8-D0BCB4B469A3}" destId="{B2783AA0-0B2D-4D3F-9028-27FACED90CA9}" srcOrd="2" destOrd="0" presId="urn:microsoft.com/office/officeart/2005/8/layout/vList4"/>
    <dgm:cxn modelId="{ED62C8CB-5042-49AA-B621-6C9AFC8F5F4E}" type="presParOf" srcId="{D9E7DCA7-BA4F-4C67-95E1-1A324F177105}" destId="{85657B57-5D5F-466C-A82C-F27DA9E1B89A}" srcOrd="3" destOrd="0" presId="urn:microsoft.com/office/officeart/2005/8/layout/vList4"/>
    <dgm:cxn modelId="{1E13EA89-8E7D-446F-A019-6C4CBFCAE809}" type="presParOf" srcId="{D9E7DCA7-BA4F-4C67-95E1-1A324F177105}" destId="{A03537A3-8421-45E3-8B4F-B7734C59296B}" srcOrd="4" destOrd="0" presId="urn:microsoft.com/office/officeart/2005/8/layout/vList4"/>
    <dgm:cxn modelId="{EBC2C46A-0292-452A-8EB1-A4ACD66769B8}" type="presParOf" srcId="{A03537A3-8421-45E3-8B4F-B7734C59296B}" destId="{CE183561-5A32-4420-9EC8-BB0808F642DF}" srcOrd="0" destOrd="0" presId="urn:microsoft.com/office/officeart/2005/8/layout/vList4"/>
    <dgm:cxn modelId="{4C87C2CC-9F45-499E-B4B8-24CD9373B878}" type="presParOf" srcId="{A03537A3-8421-45E3-8B4F-B7734C59296B}" destId="{696F0633-5DD8-409A-9570-4C897D09694F}" srcOrd="1" destOrd="0" presId="urn:microsoft.com/office/officeart/2005/8/layout/vList4"/>
    <dgm:cxn modelId="{75AC12E7-D41C-4135-AC4F-0DCCBD5A0AFA}" type="presParOf" srcId="{A03537A3-8421-45E3-8B4F-B7734C59296B}" destId="{750AE768-78D7-48B4-B91C-CD7F10A009E8}" srcOrd="2" destOrd="0" presId="urn:microsoft.com/office/officeart/2005/8/layout/vList4"/>
    <dgm:cxn modelId="{DA530600-C0E4-46BE-A972-88B063653882}" type="presParOf" srcId="{D9E7DCA7-BA4F-4C67-95E1-1A324F177105}" destId="{8020A254-DE3D-4F17-BB1D-9130952D94BF}" srcOrd="5" destOrd="0" presId="urn:microsoft.com/office/officeart/2005/8/layout/vList4"/>
    <dgm:cxn modelId="{7F8A92CB-442B-4608-B549-A38ABCCDE33B}" type="presParOf" srcId="{D9E7DCA7-BA4F-4C67-95E1-1A324F177105}" destId="{3D70174D-A8FA-4DBC-86EC-0DDC203D4737}" srcOrd="6" destOrd="0" presId="urn:microsoft.com/office/officeart/2005/8/layout/vList4"/>
    <dgm:cxn modelId="{367D2D96-178F-4DE8-A325-29C31F30DC56}" type="presParOf" srcId="{3D70174D-A8FA-4DBC-86EC-0DDC203D4737}" destId="{B036C064-9969-408A-97B4-00F537A93000}" srcOrd="0" destOrd="0" presId="urn:microsoft.com/office/officeart/2005/8/layout/vList4"/>
    <dgm:cxn modelId="{8E135B5C-F000-4A6E-ACF2-149BD25530FF}" type="presParOf" srcId="{3D70174D-A8FA-4DBC-86EC-0DDC203D4737}" destId="{9260C8F7-D44F-4C0C-90D7-568594A33A41}" srcOrd="1" destOrd="0" presId="urn:microsoft.com/office/officeart/2005/8/layout/vList4"/>
    <dgm:cxn modelId="{AE97B7DA-F6DC-4C1E-9443-52F707862EE0}" type="presParOf" srcId="{3D70174D-A8FA-4DBC-86EC-0DDC203D4737}" destId="{CB85D011-814F-444E-AF4F-E72948F4ED83}" srcOrd="2" destOrd="0" presId="urn:microsoft.com/office/officeart/2005/8/layout/vList4"/>
    <dgm:cxn modelId="{8A385F07-6892-4A5B-8A12-99FEE0EE2600}" type="presParOf" srcId="{D9E7DCA7-BA4F-4C67-95E1-1A324F177105}" destId="{4A69ED81-E838-433D-B890-3A2355914ED5}" srcOrd="7" destOrd="0" presId="urn:microsoft.com/office/officeart/2005/8/layout/vList4"/>
    <dgm:cxn modelId="{9347C3B2-1B7A-43BE-9B5A-B50577FF5EF4}" type="presParOf" srcId="{D9E7DCA7-BA4F-4C67-95E1-1A324F177105}" destId="{46B1F422-E4F1-4BFF-9D91-354F0CF29181}" srcOrd="8" destOrd="0" presId="urn:microsoft.com/office/officeart/2005/8/layout/vList4"/>
    <dgm:cxn modelId="{18010A6D-29D6-4140-A2B9-D43B087480A7}" type="presParOf" srcId="{46B1F422-E4F1-4BFF-9D91-354F0CF29181}" destId="{F647E8B3-7A18-438E-BA23-FC94DDAFC92E}" srcOrd="0" destOrd="0" presId="urn:microsoft.com/office/officeart/2005/8/layout/vList4"/>
    <dgm:cxn modelId="{9E54F5E6-2BE7-4F4B-ADC4-BC32865A2A34}" type="presParOf" srcId="{46B1F422-E4F1-4BFF-9D91-354F0CF29181}" destId="{24A0A3A8-FB03-48D4-B699-914728CDA012}" srcOrd="1" destOrd="0" presId="urn:microsoft.com/office/officeart/2005/8/layout/vList4"/>
    <dgm:cxn modelId="{89071B50-494A-436E-81EB-C7B99CB6F297}" type="presParOf" srcId="{46B1F422-E4F1-4BFF-9D91-354F0CF29181}" destId="{9FF116C1-68AC-4BBE-8AB8-8D884807356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03D51-6D28-4CF9-B3C6-170A93559601}">
      <dsp:nvSpPr>
        <dsp:cNvPr id="0" name=""/>
        <dsp:cNvSpPr/>
      </dsp:nvSpPr>
      <dsp:spPr>
        <a:xfrm>
          <a:off x="-6423930" y="-982554"/>
          <a:ext cx="7646242" cy="7646242"/>
        </a:xfrm>
        <a:prstGeom prst="blockArc">
          <a:avLst>
            <a:gd name="adj1" fmla="val 18900000"/>
            <a:gd name="adj2" fmla="val 2700000"/>
            <a:gd name="adj3" fmla="val 282"/>
          </a:avLst>
        </a:pr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CCF53C-EA9D-46DD-9E55-544AE94A22FE}">
      <dsp:nvSpPr>
        <dsp:cNvPr id="0" name=""/>
        <dsp:cNvSpPr/>
      </dsp:nvSpPr>
      <dsp:spPr>
        <a:xfrm>
          <a:off x="639640" y="436765"/>
          <a:ext cx="10184100" cy="87398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3726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kern="1200" dirty="0" smtClean="0"/>
            <a:t>Incremento de participación de empresas camaroneras</a:t>
          </a:r>
          <a:endParaRPr lang="es-EC" sz="2900" kern="1200" dirty="0"/>
        </a:p>
      </dsp:txBody>
      <dsp:txXfrm>
        <a:off x="639640" y="436765"/>
        <a:ext cx="10184100" cy="873985"/>
      </dsp:txXfrm>
    </dsp:sp>
    <dsp:sp modelId="{C9388944-02E2-43E7-A9F1-8D525F1B25BD}">
      <dsp:nvSpPr>
        <dsp:cNvPr id="0" name=""/>
        <dsp:cNvSpPr/>
      </dsp:nvSpPr>
      <dsp:spPr>
        <a:xfrm>
          <a:off x="93399" y="327517"/>
          <a:ext cx="1092481" cy="109248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8FFC27-64DD-49CD-991A-E6942C1B6663}">
      <dsp:nvSpPr>
        <dsp:cNvPr id="0" name=""/>
        <dsp:cNvSpPr/>
      </dsp:nvSpPr>
      <dsp:spPr>
        <a:xfrm>
          <a:off x="1140716" y="1747971"/>
          <a:ext cx="9683024" cy="873985"/>
        </a:xfrm>
        <a:prstGeom prst="rect">
          <a:avLst/>
        </a:prstGeom>
        <a:solidFill>
          <a:schemeClr val="accent3">
            <a:hueOff val="1380902"/>
            <a:satOff val="-2497"/>
            <a:lumOff val="169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3726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kern="1200" dirty="0" smtClean="0"/>
            <a:t>Principales destinos: EEUU, Europa y Asia</a:t>
          </a:r>
          <a:endParaRPr lang="es-EC" sz="2900" kern="1200" dirty="0"/>
        </a:p>
      </dsp:txBody>
      <dsp:txXfrm>
        <a:off x="1140716" y="1747971"/>
        <a:ext cx="9683024" cy="873985"/>
      </dsp:txXfrm>
    </dsp:sp>
    <dsp:sp modelId="{90F2D902-5366-4757-9DBC-BDEBD05FE792}">
      <dsp:nvSpPr>
        <dsp:cNvPr id="0" name=""/>
        <dsp:cNvSpPr/>
      </dsp:nvSpPr>
      <dsp:spPr>
        <a:xfrm>
          <a:off x="594475" y="1638722"/>
          <a:ext cx="1092481" cy="109248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accent3">
              <a:hueOff val="1380902"/>
              <a:satOff val="-2497"/>
              <a:lumOff val="169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A2533B-4FF4-418C-BC89-E7C571BE8C24}">
      <dsp:nvSpPr>
        <dsp:cNvPr id="0" name=""/>
        <dsp:cNvSpPr/>
      </dsp:nvSpPr>
      <dsp:spPr>
        <a:xfrm>
          <a:off x="1140716" y="3059176"/>
          <a:ext cx="9683024" cy="873985"/>
        </a:xfrm>
        <a:prstGeom prst="rect">
          <a:avLst/>
        </a:prstGeom>
        <a:solidFill>
          <a:schemeClr val="accent3">
            <a:hueOff val="2761803"/>
            <a:satOff val="-4994"/>
            <a:lumOff val="339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3726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kern="1200" dirty="0" smtClean="0"/>
            <a:t>Acuerdos comerciales con mercados globales</a:t>
          </a:r>
          <a:endParaRPr lang="es-EC" sz="2900" kern="1200" dirty="0"/>
        </a:p>
      </dsp:txBody>
      <dsp:txXfrm>
        <a:off x="1140716" y="3059176"/>
        <a:ext cx="9683024" cy="873985"/>
      </dsp:txXfrm>
    </dsp:sp>
    <dsp:sp modelId="{0216C28D-518E-4913-B5FD-2C2FA8AFD611}">
      <dsp:nvSpPr>
        <dsp:cNvPr id="0" name=""/>
        <dsp:cNvSpPr/>
      </dsp:nvSpPr>
      <dsp:spPr>
        <a:xfrm>
          <a:off x="594475" y="2949928"/>
          <a:ext cx="1092481" cy="109248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accent3">
              <a:hueOff val="2761803"/>
              <a:satOff val="-4994"/>
              <a:lumOff val="339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24B5AB-6DA1-4C41-A67A-017C418564EC}">
      <dsp:nvSpPr>
        <dsp:cNvPr id="0" name=""/>
        <dsp:cNvSpPr/>
      </dsp:nvSpPr>
      <dsp:spPr>
        <a:xfrm>
          <a:off x="639640" y="4370381"/>
          <a:ext cx="10184100" cy="873985"/>
        </a:xfrm>
        <a:prstGeom prst="rect">
          <a:avLst/>
        </a:prstGeom>
        <a:solidFill>
          <a:schemeClr val="accent3">
            <a:hueOff val="4142704"/>
            <a:satOff val="-7491"/>
            <a:lumOff val="509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3726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kern="1200" dirty="0" smtClean="0"/>
            <a:t>Ingreso a nuevos mercados </a:t>
          </a:r>
          <a:endParaRPr lang="es-EC" sz="2900" kern="1200" dirty="0"/>
        </a:p>
      </dsp:txBody>
      <dsp:txXfrm>
        <a:off x="639640" y="4370381"/>
        <a:ext cx="10184100" cy="873985"/>
      </dsp:txXfrm>
    </dsp:sp>
    <dsp:sp modelId="{68742566-D3EA-4EAA-8EFD-DBC69A14D079}">
      <dsp:nvSpPr>
        <dsp:cNvPr id="0" name=""/>
        <dsp:cNvSpPr/>
      </dsp:nvSpPr>
      <dsp:spPr>
        <a:xfrm>
          <a:off x="93399" y="4261133"/>
          <a:ext cx="1092481" cy="109248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accent3">
              <a:hueOff val="4142704"/>
              <a:satOff val="-7491"/>
              <a:lumOff val="5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F09B65-3E00-4AC9-9276-55C1DBFB0976}">
      <dsp:nvSpPr>
        <dsp:cNvPr id="0" name=""/>
        <dsp:cNvSpPr/>
      </dsp:nvSpPr>
      <dsp:spPr>
        <a:xfrm rot="5400000">
          <a:off x="913827" y="1085686"/>
          <a:ext cx="1697200" cy="204562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B575CE-4F8D-4B3A-AE6A-0D4C9AE09733}">
      <dsp:nvSpPr>
        <dsp:cNvPr id="0" name=""/>
        <dsp:cNvSpPr/>
      </dsp:nvSpPr>
      <dsp:spPr>
        <a:xfrm>
          <a:off x="1304099" y="2306"/>
          <a:ext cx="2272917" cy="13637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1961 Conferencia de Naciones Unidas</a:t>
          </a:r>
          <a:endParaRPr lang="es-EC" sz="2000" kern="1200" dirty="0"/>
        </a:p>
      </dsp:txBody>
      <dsp:txXfrm>
        <a:off x="1344042" y="42249"/>
        <a:ext cx="2193031" cy="1283864"/>
      </dsp:txXfrm>
    </dsp:sp>
    <dsp:sp modelId="{BA546BE8-5881-4E0E-8CA8-4480B04996A6}">
      <dsp:nvSpPr>
        <dsp:cNvPr id="0" name=""/>
        <dsp:cNvSpPr/>
      </dsp:nvSpPr>
      <dsp:spPr>
        <a:xfrm rot="5400000">
          <a:off x="913827" y="2790374"/>
          <a:ext cx="1697200" cy="204562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B4C2EC-8ECF-4AFA-84F3-436C5239087F}">
      <dsp:nvSpPr>
        <dsp:cNvPr id="0" name=""/>
        <dsp:cNvSpPr/>
      </dsp:nvSpPr>
      <dsp:spPr>
        <a:xfrm>
          <a:off x="1304099" y="1706994"/>
          <a:ext cx="2272917" cy="13637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Países en desarrollo</a:t>
          </a:r>
          <a:endParaRPr lang="es-EC" sz="2000" kern="1200" dirty="0"/>
        </a:p>
      </dsp:txBody>
      <dsp:txXfrm>
        <a:off x="1344042" y="1746937"/>
        <a:ext cx="2193031" cy="1283864"/>
      </dsp:txXfrm>
    </dsp:sp>
    <dsp:sp modelId="{9E5A55DC-C659-40A1-9E60-2FAD4EDAB882}">
      <dsp:nvSpPr>
        <dsp:cNvPr id="0" name=""/>
        <dsp:cNvSpPr/>
      </dsp:nvSpPr>
      <dsp:spPr>
        <a:xfrm>
          <a:off x="1766171" y="3642718"/>
          <a:ext cx="3015492" cy="204562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B4122B-B858-476E-B514-1C596CB09980}">
      <dsp:nvSpPr>
        <dsp:cNvPr id="0" name=""/>
        <dsp:cNvSpPr/>
      </dsp:nvSpPr>
      <dsp:spPr>
        <a:xfrm>
          <a:off x="1304099" y="3411683"/>
          <a:ext cx="2272917" cy="13637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Beneficios comerciales y arancelarios</a:t>
          </a:r>
          <a:endParaRPr lang="es-EC" sz="2000" kern="1200" dirty="0"/>
        </a:p>
      </dsp:txBody>
      <dsp:txXfrm>
        <a:off x="1344042" y="3451626"/>
        <a:ext cx="2193031" cy="1283864"/>
      </dsp:txXfrm>
    </dsp:sp>
    <dsp:sp modelId="{0D652971-7DE8-4DCB-AAC2-81E2888EB242}">
      <dsp:nvSpPr>
        <dsp:cNvPr id="0" name=""/>
        <dsp:cNvSpPr/>
      </dsp:nvSpPr>
      <dsp:spPr>
        <a:xfrm rot="16200000">
          <a:off x="3936808" y="2790374"/>
          <a:ext cx="1697200" cy="204562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38A9D8-B18B-47E8-A1D9-38CA80B73219}">
      <dsp:nvSpPr>
        <dsp:cNvPr id="0" name=""/>
        <dsp:cNvSpPr/>
      </dsp:nvSpPr>
      <dsp:spPr>
        <a:xfrm>
          <a:off x="4327080" y="3411683"/>
          <a:ext cx="2272917" cy="13637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Incremento de exportaciones y empleo</a:t>
          </a:r>
          <a:endParaRPr lang="es-EC" sz="2000" kern="1200" dirty="0"/>
        </a:p>
      </dsp:txBody>
      <dsp:txXfrm>
        <a:off x="4367023" y="3451626"/>
        <a:ext cx="2193031" cy="1283864"/>
      </dsp:txXfrm>
    </dsp:sp>
    <dsp:sp modelId="{B0C473F0-4275-4BE9-BA87-8F395C873DD8}">
      <dsp:nvSpPr>
        <dsp:cNvPr id="0" name=""/>
        <dsp:cNvSpPr/>
      </dsp:nvSpPr>
      <dsp:spPr>
        <a:xfrm rot="16200000">
          <a:off x="3936808" y="1085686"/>
          <a:ext cx="1697200" cy="204562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B86431-9BC8-41C2-B1D2-8AE2425017B5}">
      <dsp:nvSpPr>
        <dsp:cNvPr id="0" name=""/>
        <dsp:cNvSpPr/>
      </dsp:nvSpPr>
      <dsp:spPr>
        <a:xfrm>
          <a:off x="4327080" y="1706994"/>
          <a:ext cx="2272917" cy="13637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Arancel 0306.17.99.00 era 18%</a:t>
          </a:r>
          <a:endParaRPr lang="es-EC" sz="2000" kern="1200" dirty="0"/>
        </a:p>
      </dsp:txBody>
      <dsp:txXfrm>
        <a:off x="4367023" y="1746937"/>
        <a:ext cx="2193031" cy="1283864"/>
      </dsp:txXfrm>
    </dsp:sp>
    <dsp:sp modelId="{C872D678-9E9B-42F3-8738-FB38F4955745}">
      <dsp:nvSpPr>
        <dsp:cNvPr id="0" name=""/>
        <dsp:cNvSpPr/>
      </dsp:nvSpPr>
      <dsp:spPr>
        <a:xfrm>
          <a:off x="4789152" y="233342"/>
          <a:ext cx="3015492" cy="204562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D2853C-997E-47AA-ADC4-E5C2436ABE4F}">
      <dsp:nvSpPr>
        <dsp:cNvPr id="0" name=""/>
        <dsp:cNvSpPr/>
      </dsp:nvSpPr>
      <dsp:spPr>
        <a:xfrm>
          <a:off x="4327080" y="2306"/>
          <a:ext cx="2272917" cy="13637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SGP+ arancel 3.6%</a:t>
          </a:r>
          <a:endParaRPr lang="es-EC" sz="2000" kern="1200" dirty="0"/>
        </a:p>
      </dsp:txBody>
      <dsp:txXfrm>
        <a:off x="4367023" y="42249"/>
        <a:ext cx="2193031" cy="1283864"/>
      </dsp:txXfrm>
    </dsp:sp>
    <dsp:sp modelId="{DDE2E7ED-9C55-43E5-B60D-49DCFF5726EF}">
      <dsp:nvSpPr>
        <dsp:cNvPr id="0" name=""/>
        <dsp:cNvSpPr/>
      </dsp:nvSpPr>
      <dsp:spPr>
        <a:xfrm rot="5400000">
          <a:off x="6959788" y="1085686"/>
          <a:ext cx="1697200" cy="204562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B55051-D7D6-43E2-A971-7614D24E63BD}">
      <dsp:nvSpPr>
        <dsp:cNvPr id="0" name=""/>
        <dsp:cNvSpPr/>
      </dsp:nvSpPr>
      <dsp:spPr>
        <a:xfrm>
          <a:off x="7350061" y="2306"/>
          <a:ext cx="2272917" cy="13637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Finalizo año 2014 </a:t>
          </a:r>
          <a:endParaRPr lang="es-EC" sz="2000" kern="1200" dirty="0"/>
        </a:p>
      </dsp:txBody>
      <dsp:txXfrm>
        <a:off x="7390004" y="42249"/>
        <a:ext cx="2193031" cy="1283864"/>
      </dsp:txXfrm>
    </dsp:sp>
    <dsp:sp modelId="{46F62933-36F4-4CBF-A70D-D92E8896B2D8}">
      <dsp:nvSpPr>
        <dsp:cNvPr id="0" name=""/>
        <dsp:cNvSpPr/>
      </dsp:nvSpPr>
      <dsp:spPr>
        <a:xfrm rot="5400000">
          <a:off x="6959788" y="2790374"/>
          <a:ext cx="1697200" cy="204562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0FFCA9-5E75-4A23-AA29-2633758B9811}">
      <dsp:nvSpPr>
        <dsp:cNvPr id="0" name=""/>
        <dsp:cNvSpPr/>
      </dsp:nvSpPr>
      <dsp:spPr>
        <a:xfrm>
          <a:off x="7350061" y="1706994"/>
          <a:ext cx="2272917" cy="13637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Beneficio del 85% en exportaciones </a:t>
          </a:r>
          <a:endParaRPr lang="es-EC" sz="2000" kern="1200" dirty="0"/>
        </a:p>
      </dsp:txBody>
      <dsp:txXfrm>
        <a:off x="7390004" y="1746937"/>
        <a:ext cx="2193031" cy="1283864"/>
      </dsp:txXfrm>
    </dsp:sp>
    <dsp:sp modelId="{C96DBB64-485D-4237-8C9F-B5D9B0494859}">
      <dsp:nvSpPr>
        <dsp:cNvPr id="0" name=""/>
        <dsp:cNvSpPr/>
      </dsp:nvSpPr>
      <dsp:spPr>
        <a:xfrm>
          <a:off x="7350061" y="3411683"/>
          <a:ext cx="2272917" cy="13637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Extensión hasta 31 de diciembre del 2016</a:t>
          </a:r>
          <a:endParaRPr lang="es-EC" sz="2000" kern="1200" dirty="0"/>
        </a:p>
      </dsp:txBody>
      <dsp:txXfrm>
        <a:off x="7390004" y="3451626"/>
        <a:ext cx="2193031" cy="128386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2B13EE-301D-4BA7-846B-59BCA1C18839}">
      <dsp:nvSpPr>
        <dsp:cNvPr id="0" name=""/>
        <dsp:cNvSpPr/>
      </dsp:nvSpPr>
      <dsp:spPr>
        <a:xfrm rot="5400000">
          <a:off x="857922" y="1136691"/>
          <a:ext cx="1777887" cy="214260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FDE7D9-23B4-43FA-8F9C-A1D93AC1740A}">
      <dsp:nvSpPr>
        <dsp:cNvPr id="0" name=""/>
        <dsp:cNvSpPr/>
      </dsp:nvSpPr>
      <dsp:spPr>
        <a:xfrm>
          <a:off x="1266921" y="2059"/>
          <a:ext cx="2380677" cy="142840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Firma 12 de diciembre 2014</a:t>
          </a:r>
          <a:endParaRPr lang="es-EC" sz="1900" kern="1200" dirty="0"/>
        </a:p>
      </dsp:txBody>
      <dsp:txXfrm>
        <a:off x="1308758" y="43896"/>
        <a:ext cx="2297003" cy="1344732"/>
      </dsp:txXfrm>
    </dsp:sp>
    <dsp:sp modelId="{978C43A3-A3F8-46D3-81E7-784B6C1984C1}">
      <dsp:nvSpPr>
        <dsp:cNvPr id="0" name=""/>
        <dsp:cNvSpPr/>
      </dsp:nvSpPr>
      <dsp:spPr>
        <a:xfrm rot="5400000">
          <a:off x="857922" y="2922199"/>
          <a:ext cx="1777887" cy="214260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9D92DB-330C-4C60-9027-B8BEE7442E36}">
      <dsp:nvSpPr>
        <dsp:cNvPr id="0" name=""/>
        <dsp:cNvSpPr/>
      </dsp:nvSpPr>
      <dsp:spPr>
        <a:xfrm>
          <a:off x="1266921" y="1787567"/>
          <a:ext cx="2380677" cy="142840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Entra en vigencia el 01 de enero del 2017</a:t>
          </a:r>
          <a:endParaRPr lang="es-EC" sz="1900" kern="1200" dirty="0"/>
        </a:p>
      </dsp:txBody>
      <dsp:txXfrm>
        <a:off x="1308758" y="1829404"/>
        <a:ext cx="2297003" cy="1344732"/>
      </dsp:txXfrm>
    </dsp:sp>
    <dsp:sp modelId="{5B01B71B-AFAC-457F-BB83-3D6087E00260}">
      <dsp:nvSpPr>
        <dsp:cNvPr id="0" name=""/>
        <dsp:cNvSpPr/>
      </dsp:nvSpPr>
      <dsp:spPr>
        <a:xfrm>
          <a:off x="1750676" y="3814952"/>
          <a:ext cx="3158680" cy="214260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1C27A5-5C7B-4B7C-A82C-FFFE52E29554}">
      <dsp:nvSpPr>
        <dsp:cNvPr id="0" name=""/>
        <dsp:cNvSpPr/>
      </dsp:nvSpPr>
      <dsp:spPr>
        <a:xfrm>
          <a:off x="1266921" y="3573075"/>
          <a:ext cx="2380677" cy="142840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Reemplaza al SGP+</a:t>
          </a:r>
          <a:endParaRPr lang="es-EC" sz="1900" kern="1200" dirty="0"/>
        </a:p>
      </dsp:txBody>
      <dsp:txXfrm>
        <a:off x="1308758" y="3614912"/>
        <a:ext cx="2297003" cy="1344732"/>
      </dsp:txXfrm>
    </dsp:sp>
    <dsp:sp modelId="{0BD0DEBC-744F-473B-BAE0-7E2A45EC61E1}">
      <dsp:nvSpPr>
        <dsp:cNvPr id="0" name=""/>
        <dsp:cNvSpPr/>
      </dsp:nvSpPr>
      <dsp:spPr>
        <a:xfrm rot="16200000">
          <a:off x="4024223" y="2922199"/>
          <a:ext cx="1777887" cy="214260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58CDF3-3786-4192-A101-4A4BE705A3C2}">
      <dsp:nvSpPr>
        <dsp:cNvPr id="0" name=""/>
        <dsp:cNvSpPr/>
      </dsp:nvSpPr>
      <dsp:spPr>
        <a:xfrm>
          <a:off x="4433221" y="3573075"/>
          <a:ext cx="2380677" cy="142840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Beneficia a productos ecuatorianos</a:t>
          </a:r>
          <a:endParaRPr lang="es-EC" sz="1900" kern="1200" dirty="0"/>
        </a:p>
      </dsp:txBody>
      <dsp:txXfrm>
        <a:off x="4475058" y="3614912"/>
        <a:ext cx="2297003" cy="1344732"/>
      </dsp:txXfrm>
    </dsp:sp>
    <dsp:sp modelId="{FB8B5A15-386C-4BFB-A978-F9070AF6797B}">
      <dsp:nvSpPr>
        <dsp:cNvPr id="0" name=""/>
        <dsp:cNvSpPr/>
      </dsp:nvSpPr>
      <dsp:spPr>
        <a:xfrm rot="16200000">
          <a:off x="4024223" y="1136691"/>
          <a:ext cx="1777887" cy="214260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ECC216-D6D3-48FF-A22C-899AFBE6A3FB}">
      <dsp:nvSpPr>
        <dsp:cNvPr id="0" name=""/>
        <dsp:cNvSpPr/>
      </dsp:nvSpPr>
      <dsp:spPr>
        <a:xfrm>
          <a:off x="4433221" y="1787567"/>
          <a:ext cx="2380677" cy="142840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Socios comerciales importantes</a:t>
          </a:r>
          <a:endParaRPr lang="es-EC" sz="1900" kern="1200" dirty="0"/>
        </a:p>
      </dsp:txBody>
      <dsp:txXfrm>
        <a:off x="4475058" y="1829404"/>
        <a:ext cx="2297003" cy="1344732"/>
      </dsp:txXfrm>
    </dsp:sp>
    <dsp:sp modelId="{73853B8D-2357-4654-BA99-A57B1CA7BD49}">
      <dsp:nvSpPr>
        <dsp:cNvPr id="0" name=""/>
        <dsp:cNvSpPr/>
      </dsp:nvSpPr>
      <dsp:spPr>
        <a:xfrm>
          <a:off x="4916977" y="243937"/>
          <a:ext cx="3158680" cy="214260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69DAD5-9C42-40A5-B051-DB495CB61B24}">
      <dsp:nvSpPr>
        <dsp:cNvPr id="0" name=""/>
        <dsp:cNvSpPr/>
      </dsp:nvSpPr>
      <dsp:spPr>
        <a:xfrm>
          <a:off x="4433221" y="2059"/>
          <a:ext cx="2380677" cy="142840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Exporta camarón, atún, bananos, rosas</a:t>
          </a:r>
          <a:endParaRPr lang="es-EC" sz="1900" kern="1200" dirty="0"/>
        </a:p>
      </dsp:txBody>
      <dsp:txXfrm>
        <a:off x="4475058" y="43896"/>
        <a:ext cx="2297003" cy="1344732"/>
      </dsp:txXfrm>
    </dsp:sp>
    <dsp:sp modelId="{03AF7895-6FD1-45AF-A62B-9195DD7A80C7}">
      <dsp:nvSpPr>
        <dsp:cNvPr id="0" name=""/>
        <dsp:cNvSpPr/>
      </dsp:nvSpPr>
      <dsp:spPr>
        <a:xfrm rot="5400000">
          <a:off x="7190523" y="1136691"/>
          <a:ext cx="1777887" cy="214260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9D10CF-A2E9-4F86-AD48-1CE297155416}">
      <dsp:nvSpPr>
        <dsp:cNvPr id="0" name=""/>
        <dsp:cNvSpPr/>
      </dsp:nvSpPr>
      <dsp:spPr>
        <a:xfrm>
          <a:off x="7599521" y="2059"/>
          <a:ext cx="2380677" cy="142840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Importa productos farmacéuticos, médicos, vehículos y licores</a:t>
          </a:r>
          <a:endParaRPr lang="es-EC" sz="1900" kern="1200" dirty="0"/>
        </a:p>
      </dsp:txBody>
      <dsp:txXfrm>
        <a:off x="7641358" y="43896"/>
        <a:ext cx="2297003" cy="1344732"/>
      </dsp:txXfrm>
    </dsp:sp>
    <dsp:sp modelId="{FEEACB6E-5D89-46E2-A35E-DBA87794D6D9}">
      <dsp:nvSpPr>
        <dsp:cNvPr id="0" name=""/>
        <dsp:cNvSpPr/>
      </dsp:nvSpPr>
      <dsp:spPr>
        <a:xfrm>
          <a:off x="7599521" y="1787567"/>
          <a:ext cx="2380677" cy="142840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Arancel 0% a productos ecuatorianos </a:t>
          </a:r>
          <a:endParaRPr lang="es-EC" sz="1900" kern="1200" dirty="0"/>
        </a:p>
      </dsp:txBody>
      <dsp:txXfrm>
        <a:off x="7641358" y="1829404"/>
        <a:ext cx="2297003" cy="134473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18B33-D5EC-45A8-88E7-A900C3495110}">
      <dsp:nvSpPr>
        <dsp:cNvPr id="0" name=""/>
        <dsp:cNvSpPr/>
      </dsp:nvSpPr>
      <dsp:spPr>
        <a:xfrm>
          <a:off x="0" y="433710"/>
          <a:ext cx="11109959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7F5DA4-AE2E-4F3B-BE74-379DC1C9BF8E}">
      <dsp:nvSpPr>
        <dsp:cNvPr id="0" name=""/>
        <dsp:cNvSpPr/>
      </dsp:nvSpPr>
      <dsp:spPr>
        <a:xfrm>
          <a:off x="555497" y="94230"/>
          <a:ext cx="7776971" cy="6789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951" tIns="0" rIns="293951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Disminución de </a:t>
          </a:r>
          <a:r>
            <a:rPr lang="es-EC" sz="2400" kern="1200" smtClean="0"/>
            <a:t>tarifa arancelaria</a:t>
          </a:r>
          <a:endParaRPr lang="es-EC" sz="2400" kern="1200" dirty="0"/>
        </a:p>
      </dsp:txBody>
      <dsp:txXfrm>
        <a:off x="588641" y="127374"/>
        <a:ext cx="7710683" cy="612672"/>
      </dsp:txXfrm>
    </dsp:sp>
    <dsp:sp modelId="{C06010A0-DC71-4CFE-ABC3-ABA8DA581947}">
      <dsp:nvSpPr>
        <dsp:cNvPr id="0" name=""/>
        <dsp:cNvSpPr/>
      </dsp:nvSpPr>
      <dsp:spPr>
        <a:xfrm>
          <a:off x="0" y="1476990"/>
          <a:ext cx="11109959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1035676"/>
              <a:satOff val="-1873"/>
              <a:lumOff val="12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7777C0-C708-45D3-9419-CF40BBCB376D}">
      <dsp:nvSpPr>
        <dsp:cNvPr id="0" name=""/>
        <dsp:cNvSpPr/>
      </dsp:nvSpPr>
      <dsp:spPr>
        <a:xfrm>
          <a:off x="555497" y="1137510"/>
          <a:ext cx="7776971" cy="678960"/>
        </a:xfrm>
        <a:prstGeom prst="roundRect">
          <a:avLst/>
        </a:prstGeom>
        <a:solidFill>
          <a:schemeClr val="accent3">
            <a:hueOff val="1035676"/>
            <a:satOff val="-1873"/>
            <a:lumOff val="127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951" tIns="0" rIns="293951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Crecimiento económico, </a:t>
          </a:r>
          <a:endParaRPr lang="es-EC" sz="2400" kern="1200" dirty="0"/>
        </a:p>
      </dsp:txBody>
      <dsp:txXfrm>
        <a:off x="588641" y="1170654"/>
        <a:ext cx="7710683" cy="612672"/>
      </dsp:txXfrm>
    </dsp:sp>
    <dsp:sp modelId="{7F1965DB-538F-4A1B-ACDF-7593D2A855D5}">
      <dsp:nvSpPr>
        <dsp:cNvPr id="0" name=""/>
        <dsp:cNvSpPr/>
      </dsp:nvSpPr>
      <dsp:spPr>
        <a:xfrm>
          <a:off x="0" y="2520270"/>
          <a:ext cx="11109959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2071352"/>
              <a:satOff val="-3746"/>
              <a:lumOff val="2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96AADB-C856-46DC-8310-58686B8D3427}">
      <dsp:nvSpPr>
        <dsp:cNvPr id="0" name=""/>
        <dsp:cNvSpPr/>
      </dsp:nvSpPr>
      <dsp:spPr>
        <a:xfrm>
          <a:off x="555497" y="2180790"/>
          <a:ext cx="7776971" cy="678960"/>
        </a:xfrm>
        <a:prstGeom prst="roundRect">
          <a:avLst/>
        </a:prstGeom>
        <a:solidFill>
          <a:schemeClr val="accent3">
            <a:hueOff val="2071352"/>
            <a:satOff val="-3746"/>
            <a:lumOff val="254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951" tIns="0" rIns="293951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smtClean="0"/>
            <a:t>Incremento de inversiones de empresas de los países de la Unión Europea.</a:t>
          </a:r>
          <a:endParaRPr lang="es-EC" sz="2400" kern="1200" dirty="0"/>
        </a:p>
      </dsp:txBody>
      <dsp:txXfrm>
        <a:off x="588641" y="2213934"/>
        <a:ext cx="7710683" cy="612672"/>
      </dsp:txXfrm>
    </dsp:sp>
    <dsp:sp modelId="{05900E7D-A9EF-44F5-A7B2-39C5F1379DC6}">
      <dsp:nvSpPr>
        <dsp:cNvPr id="0" name=""/>
        <dsp:cNvSpPr/>
      </dsp:nvSpPr>
      <dsp:spPr>
        <a:xfrm>
          <a:off x="0" y="3563550"/>
          <a:ext cx="11109959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3107028"/>
              <a:satOff val="-5618"/>
              <a:lumOff val="38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FA1BB6-57D6-4215-B251-275C19C09EA2}">
      <dsp:nvSpPr>
        <dsp:cNvPr id="0" name=""/>
        <dsp:cNvSpPr/>
      </dsp:nvSpPr>
      <dsp:spPr>
        <a:xfrm>
          <a:off x="555497" y="3224070"/>
          <a:ext cx="7776971" cy="678960"/>
        </a:xfrm>
        <a:prstGeom prst="roundRect">
          <a:avLst/>
        </a:prstGeom>
        <a:solidFill>
          <a:schemeClr val="accent3">
            <a:hueOff val="3107028"/>
            <a:satOff val="-5618"/>
            <a:lumOff val="382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951" tIns="0" rIns="293951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Instrumentos de defensa comercial</a:t>
          </a:r>
          <a:endParaRPr lang="es-EC" sz="2400" kern="1200" dirty="0"/>
        </a:p>
      </dsp:txBody>
      <dsp:txXfrm>
        <a:off x="588641" y="3257214"/>
        <a:ext cx="7710683" cy="612672"/>
      </dsp:txXfrm>
    </dsp:sp>
    <dsp:sp modelId="{47C2E1D2-D7EC-410E-B279-8AB0405D5420}">
      <dsp:nvSpPr>
        <dsp:cNvPr id="0" name=""/>
        <dsp:cNvSpPr/>
      </dsp:nvSpPr>
      <dsp:spPr>
        <a:xfrm>
          <a:off x="0" y="4606830"/>
          <a:ext cx="11109959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4142704"/>
              <a:satOff val="-7491"/>
              <a:lumOff val="5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BCE094-0003-4549-9F61-3EAD168DE241}">
      <dsp:nvSpPr>
        <dsp:cNvPr id="0" name=""/>
        <dsp:cNvSpPr/>
      </dsp:nvSpPr>
      <dsp:spPr>
        <a:xfrm>
          <a:off x="555497" y="4267350"/>
          <a:ext cx="7776971" cy="678960"/>
        </a:xfrm>
        <a:prstGeom prst="roundRect">
          <a:avLst/>
        </a:prstGeom>
        <a:solidFill>
          <a:schemeClr val="accent3">
            <a:hueOff val="4142704"/>
            <a:satOff val="-7491"/>
            <a:lumOff val="509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951" tIns="0" rIns="293951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Nuevas plazas </a:t>
          </a:r>
          <a:r>
            <a:rPr lang="es-EC" sz="2400" kern="1200" smtClean="0"/>
            <a:t>de trabajo</a:t>
          </a:r>
          <a:endParaRPr lang="es-EC" sz="2400" kern="1200" dirty="0"/>
        </a:p>
      </dsp:txBody>
      <dsp:txXfrm>
        <a:off x="588641" y="4300494"/>
        <a:ext cx="7710683" cy="61267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869B72-8CC5-4C0D-B114-D3A04A8DB036}">
      <dsp:nvSpPr>
        <dsp:cNvPr id="0" name=""/>
        <dsp:cNvSpPr/>
      </dsp:nvSpPr>
      <dsp:spPr>
        <a:xfrm>
          <a:off x="332914" y="299"/>
          <a:ext cx="2079313" cy="124758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Declaración de resumen de entrada ENS</a:t>
          </a:r>
          <a:endParaRPr lang="es-EC" sz="1900" kern="1200" dirty="0"/>
        </a:p>
      </dsp:txBody>
      <dsp:txXfrm>
        <a:off x="369455" y="36840"/>
        <a:ext cx="2006231" cy="1174506"/>
      </dsp:txXfrm>
    </dsp:sp>
    <dsp:sp modelId="{FE87F96D-EA93-4A08-8A52-A8A41B2CBB4C}">
      <dsp:nvSpPr>
        <dsp:cNvPr id="0" name=""/>
        <dsp:cNvSpPr/>
      </dsp:nvSpPr>
      <dsp:spPr>
        <a:xfrm>
          <a:off x="2595207" y="366258"/>
          <a:ext cx="440814" cy="515669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kern="1200"/>
        </a:p>
      </dsp:txBody>
      <dsp:txXfrm>
        <a:off x="2595207" y="469392"/>
        <a:ext cx="308570" cy="309401"/>
      </dsp:txXfrm>
    </dsp:sp>
    <dsp:sp modelId="{8163460E-EF00-4782-8E25-875CC786B5D6}">
      <dsp:nvSpPr>
        <dsp:cNvPr id="0" name=""/>
        <dsp:cNvSpPr/>
      </dsp:nvSpPr>
      <dsp:spPr>
        <a:xfrm>
          <a:off x="3243953" y="299"/>
          <a:ext cx="2079313" cy="124758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Declaración de aduanas SAD</a:t>
          </a:r>
          <a:endParaRPr lang="es-EC" sz="1900" kern="1200" dirty="0"/>
        </a:p>
      </dsp:txBody>
      <dsp:txXfrm>
        <a:off x="3280494" y="36840"/>
        <a:ext cx="2006231" cy="1174506"/>
      </dsp:txXfrm>
    </dsp:sp>
    <dsp:sp modelId="{0EB5A27A-9202-4606-BDF1-145623017E92}">
      <dsp:nvSpPr>
        <dsp:cNvPr id="0" name=""/>
        <dsp:cNvSpPr/>
      </dsp:nvSpPr>
      <dsp:spPr>
        <a:xfrm>
          <a:off x="5506246" y="366258"/>
          <a:ext cx="440814" cy="515669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kern="1200"/>
        </a:p>
      </dsp:txBody>
      <dsp:txXfrm>
        <a:off x="5506246" y="469392"/>
        <a:ext cx="308570" cy="309401"/>
      </dsp:txXfrm>
    </dsp:sp>
    <dsp:sp modelId="{422CE461-2849-44BC-B96F-E8C64B341AAF}">
      <dsp:nvSpPr>
        <dsp:cNvPr id="0" name=""/>
        <dsp:cNvSpPr/>
      </dsp:nvSpPr>
      <dsp:spPr>
        <a:xfrm>
          <a:off x="6154992" y="299"/>
          <a:ext cx="2079313" cy="124758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Solicitud de autorización de importación </a:t>
          </a:r>
          <a:endParaRPr lang="es-EC" sz="1900" kern="1200" dirty="0"/>
        </a:p>
      </dsp:txBody>
      <dsp:txXfrm>
        <a:off x="6191533" y="36840"/>
        <a:ext cx="2006231" cy="1174506"/>
      </dsp:txXfrm>
    </dsp:sp>
    <dsp:sp modelId="{5C69DD30-5DDE-495B-9311-C7F3ABE6AA10}">
      <dsp:nvSpPr>
        <dsp:cNvPr id="0" name=""/>
        <dsp:cNvSpPr/>
      </dsp:nvSpPr>
      <dsp:spPr>
        <a:xfrm>
          <a:off x="8417286" y="366258"/>
          <a:ext cx="440814" cy="515669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kern="1200"/>
        </a:p>
      </dsp:txBody>
      <dsp:txXfrm>
        <a:off x="8417286" y="469392"/>
        <a:ext cx="308570" cy="309401"/>
      </dsp:txXfrm>
    </dsp:sp>
    <dsp:sp modelId="{4D515C25-B121-43B6-9CA8-D18F03315DC7}">
      <dsp:nvSpPr>
        <dsp:cNvPr id="0" name=""/>
        <dsp:cNvSpPr/>
      </dsp:nvSpPr>
      <dsp:spPr>
        <a:xfrm>
          <a:off x="9066031" y="299"/>
          <a:ext cx="2079313" cy="124758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Documento administrativo único DUA</a:t>
          </a:r>
          <a:endParaRPr lang="es-EC" sz="1900" kern="1200" dirty="0"/>
        </a:p>
      </dsp:txBody>
      <dsp:txXfrm>
        <a:off x="9102572" y="36840"/>
        <a:ext cx="2006231" cy="1174506"/>
      </dsp:txXfrm>
    </dsp:sp>
    <dsp:sp modelId="{F04D5B42-36CF-4EC0-98E4-C78C409D067F}">
      <dsp:nvSpPr>
        <dsp:cNvPr id="0" name=""/>
        <dsp:cNvSpPr/>
      </dsp:nvSpPr>
      <dsp:spPr>
        <a:xfrm rot="5400000">
          <a:off x="9885281" y="1393439"/>
          <a:ext cx="440814" cy="515669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kern="1200"/>
        </a:p>
      </dsp:txBody>
      <dsp:txXfrm rot="-5400000">
        <a:off x="9950988" y="1430866"/>
        <a:ext cx="309401" cy="308570"/>
      </dsp:txXfrm>
    </dsp:sp>
    <dsp:sp modelId="{F86D267B-6146-4256-869A-016F8FCEE103}">
      <dsp:nvSpPr>
        <dsp:cNvPr id="0" name=""/>
        <dsp:cNvSpPr/>
      </dsp:nvSpPr>
      <dsp:spPr>
        <a:xfrm>
          <a:off x="9066031" y="2079612"/>
          <a:ext cx="2079313" cy="124758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Certificado de origen </a:t>
          </a:r>
          <a:endParaRPr lang="es-EC" sz="1900" kern="1200" dirty="0"/>
        </a:p>
      </dsp:txBody>
      <dsp:txXfrm>
        <a:off x="9102572" y="2116153"/>
        <a:ext cx="2006231" cy="1174506"/>
      </dsp:txXfrm>
    </dsp:sp>
    <dsp:sp modelId="{CED8A4D8-9D3B-48DD-ACA4-28E9776751BF}">
      <dsp:nvSpPr>
        <dsp:cNvPr id="0" name=""/>
        <dsp:cNvSpPr/>
      </dsp:nvSpPr>
      <dsp:spPr>
        <a:xfrm rot="10800000">
          <a:off x="8442237" y="2445572"/>
          <a:ext cx="440814" cy="515669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kern="1200"/>
        </a:p>
      </dsp:txBody>
      <dsp:txXfrm rot="10800000">
        <a:off x="8574481" y="2548706"/>
        <a:ext cx="308570" cy="309401"/>
      </dsp:txXfrm>
    </dsp:sp>
    <dsp:sp modelId="{3EF53C68-1C37-44DB-9A6C-D725489ABDF8}">
      <dsp:nvSpPr>
        <dsp:cNvPr id="0" name=""/>
        <dsp:cNvSpPr/>
      </dsp:nvSpPr>
      <dsp:spPr>
        <a:xfrm>
          <a:off x="6154992" y="2079612"/>
          <a:ext cx="2079313" cy="124758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Documento de vigilancia</a:t>
          </a:r>
          <a:endParaRPr lang="es-EC" sz="1900" kern="1200" dirty="0"/>
        </a:p>
      </dsp:txBody>
      <dsp:txXfrm>
        <a:off x="6191533" y="2116153"/>
        <a:ext cx="2006231" cy="1174506"/>
      </dsp:txXfrm>
    </dsp:sp>
    <dsp:sp modelId="{80956468-4A54-4631-9A29-9A77164A8481}">
      <dsp:nvSpPr>
        <dsp:cNvPr id="0" name=""/>
        <dsp:cNvSpPr/>
      </dsp:nvSpPr>
      <dsp:spPr>
        <a:xfrm rot="10800000">
          <a:off x="5531198" y="2445572"/>
          <a:ext cx="440814" cy="515669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kern="1200"/>
        </a:p>
      </dsp:txBody>
      <dsp:txXfrm rot="10800000">
        <a:off x="5663442" y="2548706"/>
        <a:ext cx="308570" cy="309401"/>
      </dsp:txXfrm>
    </dsp:sp>
    <dsp:sp modelId="{AFD1F239-6643-4766-AC41-AF11D0837AC1}">
      <dsp:nvSpPr>
        <dsp:cNvPr id="0" name=""/>
        <dsp:cNvSpPr/>
      </dsp:nvSpPr>
      <dsp:spPr>
        <a:xfrm>
          <a:off x="3243953" y="2079612"/>
          <a:ext cx="2079313" cy="124758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Permiso de importación</a:t>
          </a:r>
          <a:endParaRPr lang="es-EC" sz="1900" kern="1200" dirty="0"/>
        </a:p>
      </dsp:txBody>
      <dsp:txXfrm>
        <a:off x="3280494" y="2116153"/>
        <a:ext cx="2006231" cy="1174506"/>
      </dsp:txXfrm>
    </dsp:sp>
    <dsp:sp modelId="{8E960BAA-2800-44AA-8D41-E6953DD13D7D}">
      <dsp:nvSpPr>
        <dsp:cNvPr id="0" name=""/>
        <dsp:cNvSpPr/>
      </dsp:nvSpPr>
      <dsp:spPr>
        <a:xfrm rot="10800000">
          <a:off x="2620159" y="2445572"/>
          <a:ext cx="440814" cy="515669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kern="1200"/>
        </a:p>
      </dsp:txBody>
      <dsp:txXfrm rot="10800000">
        <a:off x="2752403" y="2548706"/>
        <a:ext cx="308570" cy="309401"/>
      </dsp:txXfrm>
    </dsp:sp>
    <dsp:sp modelId="{040D2719-0A86-437F-90C6-9D3854787680}">
      <dsp:nvSpPr>
        <dsp:cNvPr id="0" name=""/>
        <dsp:cNvSpPr/>
      </dsp:nvSpPr>
      <dsp:spPr>
        <a:xfrm>
          <a:off x="332914" y="2079612"/>
          <a:ext cx="2079313" cy="124758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Certificado de responsabilidad</a:t>
          </a:r>
          <a:endParaRPr lang="es-EC" sz="1900" kern="1200" dirty="0"/>
        </a:p>
      </dsp:txBody>
      <dsp:txXfrm>
        <a:off x="369455" y="2116153"/>
        <a:ext cx="2006231" cy="1174506"/>
      </dsp:txXfrm>
    </dsp:sp>
    <dsp:sp modelId="{4D87D93C-556D-40C5-A7BB-C4C8E41F49CF}">
      <dsp:nvSpPr>
        <dsp:cNvPr id="0" name=""/>
        <dsp:cNvSpPr/>
      </dsp:nvSpPr>
      <dsp:spPr>
        <a:xfrm rot="5400000">
          <a:off x="1152163" y="3472753"/>
          <a:ext cx="440814" cy="515669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kern="1200"/>
        </a:p>
      </dsp:txBody>
      <dsp:txXfrm rot="-5400000">
        <a:off x="1217870" y="3510180"/>
        <a:ext cx="309401" cy="308570"/>
      </dsp:txXfrm>
    </dsp:sp>
    <dsp:sp modelId="{FB56AE45-C1A0-42E9-A6EC-C83384739358}">
      <dsp:nvSpPr>
        <dsp:cNvPr id="0" name=""/>
        <dsp:cNvSpPr/>
      </dsp:nvSpPr>
      <dsp:spPr>
        <a:xfrm>
          <a:off x="332914" y="4158926"/>
          <a:ext cx="2079313" cy="124758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Documento de transporte</a:t>
          </a:r>
          <a:endParaRPr lang="es-EC" sz="1900" kern="1200" dirty="0"/>
        </a:p>
      </dsp:txBody>
      <dsp:txXfrm>
        <a:off x="369455" y="4195467"/>
        <a:ext cx="2006231" cy="1174506"/>
      </dsp:txXfrm>
    </dsp:sp>
    <dsp:sp modelId="{706244F3-A2CC-4C4E-8BCC-E64E8E0A8276}">
      <dsp:nvSpPr>
        <dsp:cNvPr id="0" name=""/>
        <dsp:cNvSpPr/>
      </dsp:nvSpPr>
      <dsp:spPr>
        <a:xfrm>
          <a:off x="2595207" y="4524885"/>
          <a:ext cx="440814" cy="515669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kern="1200"/>
        </a:p>
      </dsp:txBody>
      <dsp:txXfrm>
        <a:off x="2595207" y="4628019"/>
        <a:ext cx="308570" cy="309401"/>
      </dsp:txXfrm>
    </dsp:sp>
    <dsp:sp modelId="{65C8EBEE-012F-4FEB-B2C0-A7A0675F86BE}">
      <dsp:nvSpPr>
        <dsp:cNvPr id="0" name=""/>
        <dsp:cNvSpPr/>
      </dsp:nvSpPr>
      <dsp:spPr>
        <a:xfrm>
          <a:off x="3243953" y="4158926"/>
          <a:ext cx="2079313" cy="124758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Seguro</a:t>
          </a:r>
          <a:endParaRPr lang="es-EC" sz="1900" kern="1200" dirty="0"/>
        </a:p>
      </dsp:txBody>
      <dsp:txXfrm>
        <a:off x="3280494" y="4195467"/>
        <a:ext cx="2006231" cy="1174506"/>
      </dsp:txXfrm>
    </dsp:sp>
    <dsp:sp modelId="{AC3BBFD1-A98B-43EE-A127-C42029056700}">
      <dsp:nvSpPr>
        <dsp:cNvPr id="0" name=""/>
        <dsp:cNvSpPr/>
      </dsp:nvSpPr>
      <dsp:spPr>
        <a:xfrm>
          <a:off x="5506246" y="4524885"/>
          <a:ext cx="440814" cy="515669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kern="1200"/>
        </a:p>
      </dsp:txBody>
      <dsp:txXfrm>
        <a:off x="5506246" y="4628019"/>
        <a:ext cx="308570" cy="309401"/>
      </dsp:txXfrm>
    </dsp:sp>
    <dsp:sp modelId="{BF6660F2-1881-4B95-98BE-90BBFCE02B47}">
      <dsp:nvSpPr>
        <dsp:cNvPr id="0" name=""/>
        <dsp:cNvSpPr/>
      </dsp:nvSpPr>
      <dsp:spPr>
        <a:xfrm>
          <a:off x="6154992" y="4158926"/>
          <a:ext cx="2079313" cy="124758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 documento de control sanitario</a:t>
          </a:r>
          <a:endParaRPr lang="es-EC" sz="1900" kern="1200" dirty="0"/>
        </a:p>
      </dsp:txBody>
      <dsp:txXfrm>
        <a:off x="6191533" y="4195467"/>
        <a:ext cx="2006231" cy="1174506"/>
      </dsp:txXfrm>
    </dsp:sp>
    <dsp:sp modelId="{872095F8-4485-4985-8526-4A37E58EA4C8}">
      <dsp:nvSpPr>
        <dsp:cNvPr id="0" name=""/>
        <dsp:cNvSpPr/>
      </dsp:nvSpPr>
      <dsp:spPr>
        <a:xfrm>
          <a:off x="8417286" y="4524885"/>
          <a:ext cx="440814" cy="515669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kern="1200"/>
        </a:p>
      </dsp:txBody>
      <dsp:txXfrm>
        <a:off x="8417286" y="4628019"/>
        <a:ext cx="308570" cy="309401"/>
      </dsp:txXfrm>
    </dsp:sp>
    <dsp:sp modelId="{53D0F8A8-A98F-48AC-A340-9E8AC94C106C}">
      <dsp:nvSpPr>
        <dsp:cNvPr id="0" name=""/>
        <dsp:cNvSpPr/>
      </dsp:nvSpPr>
      <dsp:spPr>
        <a:xfrm>
          <a:off x="9066031" y="4158926"/>
          <a:ext cx="2079313" cy="124758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Declaración valor en aduana </a:t>
          </a:r>
          <a:endParaRPr lang="es-EC" sz="1900" kern="1200" dirty="0"/>
        </a:p>
      </dsp:txBody>
      <dsp:txXfrm>
        <a:off x="9102572" y="4195467"/>
        <a:ext cx="2006231" cy="117450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F2F749-083C-4B4E-92A0-8898C0C10055}">
      <dsp:nvSpPr>
        <dsp:cNvPr id="0" name=""/>
        <dsp:cNvSpPr/>
      </dsp:nvSpPr>
      <dsp:spPr>
        <a:xfrm rot="5400000">
          <a:off x="-549967" y="1619896"/>
          <a:ext cx="2425666" cy="292931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9BF733-886D-4DFB-A108-C696AD8EA62F}">
      <dsp:nvSpPr>
        <dsp:cNvPr id="0" name=""/>
        <dsp:cNvSpPr/>
      </dsp:nvSpPr>
      <dsp:spPr>
        <a:xfrm>
          <a:off x="4188" y="66150"/>
          <a:ext cx="3254799" cy="195287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Control de contaminantes en productos alimenticios</a:t>
          </a:r>
          <a:endParaRPr lang="es-EC" sz="2500" kern="1200" dirty="0"/>
        </a:p>
      </dsp:txBody>
      <dsp:txXfrm>
        <a:off x="61386" y="123348"/>
        <a:ext cx="3140403" cy="1838483"/>
      </dsp:txXfrm>
    </dsp:sp>
    <dsp:sp modelId="{017B9AFB-1194-427C-8D17-287F88E74843}">
      <dsp:nvSpPr>
        <dsp:cNvPr id="0" name=""/>
        <dsp:cNvSpPr/>
      </dsp:nvSpPr>
      <dsp:spPr>
        <a:xfrm>
          <a:off x="670582" y="2840446"/>
          <a:ext cx="4313449" cy="292931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0F3765-CFA7-4CFB-9680-2BE797B27D89}">
      <dsp:nvSpPr>
        <dsp:cNvPr id="0" name=""/>
        <dsp:cNvSpPr/>
      </dsp:nvSpPr>
      <dsp:spPr>
        <a:xfrm>
          <a:off x="4188" y="2507249"/>
          <a:ext cx="3254799" cy="195287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Control de residuos de medicamentos para consumo animal</a:t>
          </a:r>
          <a:endParaRPr lang="es-EC" sz="2500" kern="1200" dirty="0"/>
        </a:p>
      </dsp:txBody>
      <dsp:txXfrm>
        <a:off x="61386" y="2564447"/>
        <a:ext cx="3140403" cy="1838483"/>
      </dsp:txXfrm>
    </dsp:sp>
    <dsp:sp modelId="{9DAFF0C5-7807-484F-9F0E-FCEF57068766}">
      <dsp:nvSpPr>
        <dsp:cNvPr id="0" name=""/>
        <dsp:cNvSpPr/>
      </dsp:nvSpPr>
      <dsp:spPr>
        <a:xfrm>
          <a:off x="4333072" y="2507249"/>
          <a:ext cx="3254799" cy="195287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Control de la salud de los productos de la pesca para consumo humano</a:t>
          </a:r>
          <a:endParaRPr lang="es-EC" sz="2500" kern="1200" dirty="0"/>
        </a:p>
      </dsp:txBody>
      <dsp:txXfrm>
        <a:off x="4390270" y="2564447"/>
        <a:ext cx="3140403" cy="183848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7E14E6-6220-4F15-BACC-CC0DA87DA8F6}">
      <dsp:nvSpPr>
        <dsp:cNvPr id="0" name=""/>
        <dsp:cNvSpPr/>
      </dsp:nvSpPr>
      <dsp:spPr>
        <a:xfrm>
          <a:off x="3588224" y="671"/>
          <a:ext cx="1879014" cy="5496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Aprobación de salud del país </a:t>
          </a:r>
          <a:endParaRPr lang="es-EC" sz="1500" kern="1200" dirty="0"/>
        </a:p>
      </dsp:txBody>
      <dsp:txXfrm>
        <a:off x="3604324" y="16771"/>
        <a:ext cx="1846814" cy="517491"/>
      </dsp:txXfrm>
    </dsp:sp>
    <dsp:sp modelId="{7E4E701B-1AC3-4D84-8240-ECD22B11F2A8}">
      <dsp:nvSpPr>
        <dsp:cNvPr id="0" name=""/>
        <dsp:cNvSpPr/>
      </dsp:nvSpPr>
      <dsp:spPr>
        <a:xfrm rot="5400000">
          <a:off x="4424664" y="564104"/>
          <a:ext cx="206134" cy="2473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000" kern="1200"/>
        </a:p>
      </dsp:txBody>
      <dsp:txXfrm rot="-5400000">
        <a:off x="4453523" y="584717"/>
        <a:ext cx="148416" cy="144294"/>
      </dsp:txXfrm>
    </dsp:sp>
    <dsp:sp modelId="{6F06C7E3-4EB5-49C9-8715-AF61984D2EC0}">
      <dsp:nvSpPr>
        <dsp:cNvPr id="0" name=""/>
        <dsp:cNvSpPr/>
      </dsp:nvSpPr>
      <dsp:spPr>
        <a:xfrm>
          <a:off x="3588224" y="825207"/>
          <a:ext cx="1879014" cy="5496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Establecimientos aprobados </a:t>
          </a:r>
          <a:endParaRPr lang="es-EC" sz="1500" kern="1200" dirty="0"/>
        </a:p>
      </dsp:txBody>
      <dsp:txXfrm>
        <a:off x="3604324" y="841307"/>
        <a:ext cx="1846814" cy="517491"/>
      </dsp:txXfrm>
    </dsp:sp>
    <dsp:sp modelId="{D641168E-B9D2-4D30-AAEE-AA315D5BB6AF}">
      <dsp:nvSpPr>
        <dsp:cNvPr id="0" name=""/>
        <dsp:cNvSpPr/>
      </dsp:nvSpPr>
      <dsp:spPr>
        <a:xfrm rot="5400000">
          <a:off x="4424664" y="1388641"/>
          <a:ext cx="206134" cy="2473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000" kern="1200"/>
        </a:p>
      </dsp:txBody>
      <dsp:txXfrm rot="-5400000">
        <a:off x="4453523" y="1409254"/>
        <a:ext cx="148416" cy="144294"/>
      </dsp:txXfrm>
    </dsp:sp>
    <dsp:sp modelId="{429A581A-DE50-49EE-81E2-4E87814CA26A}">
      <dsp:nvSpPr>
        <dsp:cNvPr id="0" name=""/>
        <dsp:cNvSpPr/>
      </dsp:nvSpPr>
      <dsp:spPr>
        <a:xfrm>
          <a:off x="3588224" y="1649744"/>
          <a:ext cx="1879014" cy="5496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Certificados de salud</a:t>
          </a:r>
          <a:endParaRPr lang="es-EC" sz="1500" kern="1200" dirty="0"/>
        </a:p>
      </dsp:txBody>
      <dsp:txXfrm>
        <a:off x="3604324" y="1665844"/>
        <a:ext cx="1846814" cy="517491"/>
      </dsp:txXfrm>
    </dsp:sp>
    <dsp:sp modelId="{AC0B2AD9-A784-4B76-A4F2-2CE35DE3AA53}">
      <dsp:nvSpPr>
        <dsp:cNvPr id="0" name=""/>
        <dsp:cNvSpPr/>
      </dsp:nvSpPr>
      <dsp:spPr>
        <a:xfrm rot="5400000">
          <a:off x="4424664" y="2213177"/>
          <a:ext cx="206134" cy="2473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000" kern="1200"/>
        </a:p>
      </dsp:txBody>
      <dsp:txXfrm rot="-5400000">
        <a:off x="4453523" y="2233790"/>
        <a:ext cx="148416" cy="144294"/>
      </dsp:txXfrm>
    </dsp:sp>
    <dsp:sp modelId="{5A8BE6FC-D462-4D38-972A-70076D32B0D8}">
      <dsp:nvSpPr>
        <dsp:cNvPr id="0" name=""/>
        <dsp:cNvSpPr/>
      </dsp:nvSpPr>
      <dsp:spPr>
        <a:xfrm>
          <a:off x="3588224" y="2474280"/>
          <a:ext cx="1879014" cy="5496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Control de salud</a:t>
          </a:r>
          <a:endParaRPr lang="es-EC" sz="1500" kern="1200" dirty="0"/>
        </a:p>
      </dsp:txBody>
      <dsp:txXfrm>
        <a:off x="3604324" y="2490380"/>
        <a:ext cx="1846814" cy="517491"/>
      </dsp:txXfrm>
    </dsp:sp>
    <dsp:sp modelId="{C328DF06-1730-4916-928B-6E3B3FAFADBA}">
      <dsp:nvSpPr>
        <dsp:cNvPr id="0" name=""/>
        <dsp:cNvSpPr/>
      </dsp:nvSpPr>
      <dsp:spPr>
        <a:xfrm rot="5400000">
          <a:off x="4424664" y="3037714"/>
          <a:ext cx="206134" cy="2473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000" kern="1200"/>
        </a:p>
      </dsp:txBody>
      <dsp:txXfrm rot="-5400000">
        <a:off x="4453523" y="3058327"/>
        <a:ext cx="148416" cy="144294"/>
      </dsp:txXfrm>
    </dsp:sp>
    <dsp:sp modelId="{8E874599-DCDD-491E-AB2B-EE235337877C}">
      <dsp:nvSpPr>
        <dsp:cNvPr id="0" name=""/>
        <dsp:cNvSpPr/>
      </dsp:nvSpPr>
      <dsp:spPr>
        <a:xfrm>
          <a:off x="3588224" y="3298817"/>
          <a:ext cx="1879014" cy="5496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Etiquetado de productos de pesca</a:t>
          </a:r>
          <a:endParaRPr lang="es-EC" sz="1500" kern="1200" dirty="0"/>
        </a:p>
      </dsp:txBody>
      <dsp:txXfrm>
        <a:off x="3604324" y="3314917"/>
        <a:ext cx="1846814" cy="517491"/>
      </dsp:txXfrm>
    </dsp:sp>
    <dsp:sp modelId="{D9FFB799-81B6-4CC3-AEDC-26F5F9D22623}">
      <dsp:nvSpPr>
        <dsp:cNvPr id="0" name=""/>
        <dsp:cNvSpPr/>
      </dsp:nvSpPr>
      <dsp:spPr>
        <a:xfrm rot="5400000">
          <a:off x="4424664" y="3862250"/>
          <a:ext cx="206134" cy="2473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000" kern="1200"/>
        </a:p>
      </dsp:txBody>
      <dsp:txXfrm rot="-5400000">
        <a:off x="4453523" y="3882863"/>
        <a:ext cx="148416" cy="144294"/>
      </dsp:txXfrm>
    </dsp:sp>
    <dsp:sp modelId="{F156D8C1-1A33-42D2-B3F3-AAB833843D3A}">
      <dsp:nvSpPr>
        <dsp:cNvPr id="0" name=""/>
        <dsp:cNvSpPr/>
      </dsp:nvSpPr>
      <dsp:spPr>
        <a:xfrm>
          <a:off x="3588224" y="4123354"/>
          <a:ext cx="1879014" cy="5496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Reglas generales de etiquetado</a:t>
          </a:r>
          <a:endParaRPr lang="es-EC" sz="1500" kern="1200" dirty="0"/>
        </a:p>
      </dsp:txBody>
      <dsp:txXfrm>
        <a:off x="3604324" y="4139454"/>
        <a:ext cx="1846814" cy="517491"/>
      </dsp:txXfrm>
    </dsp:sp>
    <dsp:sp modelId="{8F1A6E55-F761-40A5-BD76-A0CB9867D451}">
      <dsp:nvSpPr>
        <dsp:cNvPr id="0" name=""/>
        <dsp:cNvSpPr/>
      </dsp:nvSpPr>
      <dsp:spPr>
        <a:xfrm rot="5400000">
          <a:off x="4424664" y="4686787"/>
          <a:ext cx="206134" cy="2473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000" kern="1200"/>
        </a:p>
      </dsp:txBody>
      <dsp:txXfrm rot="-5400000">
        <a:off x="4453523" y="4707400"/>
        <a:ext cx="148416" cy="144294"/>
      </dsp:txXfrm>
    </dsp:sp>
    <dsp:sp modelId="{65A89142-4BB0-4E68-B9A6-1E8ABBBF0C8F}">
      <dsp:nvSpPr>
        <dsp:cNvPr id="0" name=""/>
        <dsp:cNvSpPr/>
      </dsp:nvSpPr>
      <dsp:spPr>
        <a:xfrm>
          <a:off x="3588224" y="4947890"/>
          <a:ext cx="1879014" cy="5496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Reglas especificas de etiquetado</a:t>
          </a:r>
          <a:endParaRPr lang="es-EC" sz="1500" kern="1200" dirty="0"/>
        </a:p>
      </dsp:txBody>
      <dsp:txXfrm>
        <a:off x="3604324" y="4963990"/>
        <a:ext cx="1846814" cy="517491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AF514-731B-4475-AD76-CFA8135CA41E}">
      <dsp:nvSpPr>
        <dsp:cNvPr id="0" name=""/>
        <dsp:cNvSpPr/>
      </dsp:nvSpPr>
      <dsp:spPr>
        <a:xfrm>
          <a:off x="5160243" y="1053588"/>
          <a:ext cx="8107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10790" y="45720"/>
              </a:lnTo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5544603" y="1095101"/>
        <a:ext cx="42069" cy="8413"/>
      </dsp:txXfrm>
    </dsp:sp>
    <dsp:sp modelId="{C8B809CB-8BF4-4BFA-9C38-DDE0ED473F3D}">
      <dsp:nvSpPr>
        <dsp:cNvPr id="0" name=""/>
        <dsp:cNvSpPr/>
      </dsp:nvSpPr>
      <dsp:spPr>
        <a:xfrm>
          <a:off x="1503822" y="1842"/>
          <a:ext cx="3658220" cy="219493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400" kern="1200" dirty="0" smtClean="0"/>
            <a:t>Seguridad del producto</a:t>
          </a:r>
          <a:endParaRPr lang="es-EC" sz="3400" kern="1200" dirty="0"/>
        </a:p>
      </dsp:txBody>
      <dsp:txXfrm>
        <a:off x="1503822" y="1842"/>
        <a:ext cx="3658220" cy="2194932"/>
      </dsp:txXfrm>
    </dsp:sp>
    <dsp:sp modelId="{80A9FE14-D145-4404-BB0F-15550CB155F4}">
      <dsp:nvSpPr>
        <dsp:cNvPr id="0" name=""/>
        <dsp:cNvSpPr/>
      </dsp:nvSpPr>
      <dsp:spPr>
        <a:xfrm>
          <a:off x="3332933" y="2194974"/>
          <a:ext cx="4499610" cy="810790"/>
        </a:xfrm>
        <a:custGeom>
          <a:avLst/>
          <a:gdLst/>
          <a:ahLst/>
          <a:cxnLst/>
          <a:rect l="0" t="0" r="0" b="0"/>
          <a:pathLst>
            <a:path>
              <a:moveTo>
                <a:pt x="4499610" y="0"/>
              </a:moveTo>
              <a:lnTo>
                <a:pt x="4499610" y="422495"/>
              </a:lnTo>
              <a:lnTo>
                <a:pt x="0" y="422495"/>
              </a:lnTo>
              <a:lnTo>
                <a:pt x="0" y="810790"/>
              </a:lnTo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5468298" y="2596163"/>
        <a:ext cx="228880" cy="8413"/>
      </dsp:txXfrm>
    </dsp:sp>
    <dsp:sp modelId="{308318C3-18C3-4CCF-9D00-E9AD111C358E}">
      <dsp:nvSpPr>
        <dsp:cNvPr id="0" name=""/>
        <dsp:cNvSpPr/>
      </dsp:nvSpPr>
      <dsp:spPr>
        <a:xfrm>
          <a:off x="6003433" y="1842"/>
          <a:ext cx="3658220" cy="219493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400" kern="1200" dirty="0" smtClean="0"/>
            <a:t>Estandarización técnica</a:t>
          </a:r>
          <a:endParaRPr lang="es-EC" sz="3400" kern="1200" dirty="0"/>
        </a:p>
      </dsp:txBody>
      <dsp:txXfrm>
        <a:off x="6003433" y="1842"/>
        <a:ext cx="3658220" cy="2194932"/>
      </dsp:txXfrm>
    </dsp:sp>
    <dsp:sp modelId="{99CDEEAB-0296-4FFE-852E-2E9F5B795746}">
      <dsp:nvSpPr>
        <dsp:cNvPr id="0" name=""/>
        <dsp:cNvSpPr/>
      </dsp:nvSpPr>
      <dsp:spPr>
        <a:xfrm>
          <a:off x="1503822" y="3038165"/>
          <a:ext cx="3658220" cy="219493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400" kern="1200" dirty="0" smtClean="0"/>
            <a:t>Evaluación de conformidad</a:t>
          </a:r>
          <a:endParaRPr lang="es-EC" sz="3400" kern="1200" dirty="0"/>
        </a:p>
      </dsp:txBody>
      <dsp:txXfrm>
        <a:off x="1503822" y="3038165"/>
        <a:ext cx="3658220" cy="21949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09D401-0A58-447B-87A6-3116A928C576}">
      <dsp:nvSpPr>
        <dsp:cNvPr id="0" name=""/>
        <dsp:cNvSpPr/>
      </dsp:nvSpPr>
      <dsp:spPr>
        <a:xfrm>
          <a:off x="1185035" y="784040"/>
          <a:ext cx="2220210" cy="148088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Mixto</a:t>
          </a:r>
          <a:endParaRPr lang="es-EC" sz="1800" kern="1200" dirty="0"/>
        </a:p>
      </dsp:txBody>
      <dsp:txXfrm>
        <a:off x="1540269" y="784040"/>
        <a:ext cx="1864977" cy="1480880"/>
      </dsp:txXfrm>
    </dsp:sp>
    <dsp:sp modelId="{6277267C-D4A7-4EA5-8ACF-B6405969766D}">
      <dsp:nvSpPr>
        <dsp:cNvPr id="0" name=""/>
        <dsp:cNvSpPr/>
      </dsp:nvSpPr>
      <dsp:spPr>
        <a:xfrm>
          <a:off x="1185035" y="2264921"/>
          <a:ext cx="2220210" cy="1480880"/>
        </a:xfrm>
        <a:prstGeom prst="rect">
          <a:avLst/>
        </a:prstGeom>
        <a:solidFill>
          <a:schemeClr val="accent3">
            <a:tint val="40000"/>
            <a:alpha val="90000"/>
            <a:hueOff val="487434"/>
            <a:satOff val="-692"/>
            <a:lumOff val="87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487434"/>
              <a:satOff val="-692"/>
              <a:lumOff val="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Investigación cualitativa</a:t>
          </a:r>
          <a:endParaRPr lang="es-EC" sz="1800" kern="1200" dirty="0"/>
        </a:p>
      </dsp:txBody>
      <dsp:txXfrm>
        <a:off x="1540269" y="2264921"/>
        <a:ext cx="1864977" cy="1480880"/>
      </dsp:txXfrm>
    </dsp:sp>
    <dsp:sp modelId="{E8181B36-DC76-413C-9F83-FD6B585A5454}">
      <dsp:nvSpPr>
        <dsp:cNvPr id="0" name=""/>
        <dsp:cNvSpPr/>
      </dsp:nvSpPr>
      <dsp:spPr>
        <a:xfrm>
          <a:off x="1185035" y="3745801"/>
          <a:ext cx="2220210" cy="1480880"/>
        </a:xfrm>
        <a:prstGeom prst="rect">
          <a:avLst/>
        </a:prstGeom>
        <a:solidFill>
          <a:schemeClr val="accent3">
            <a:tint val="40000"/>
            <a:alpha val="90000"/>
            <a:hueOff val="974869"/>
            <a:satOff val="-1384"/>
            <a:lumOff val="173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974869"/>
              <a:satOff val="-1384"/>
              <a:lumOff val="1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Investigación cuantitativa</a:t>
          </a:r>
          <a:endParaRPr lang="es-EC" sz="1800" kern="1200" dirty="0"/>
        </a:p>
      </dsp:txBody>
      <dsp:txXfrm>
        <a:off x="1540269" y="3745801"/>
        <a:ext cx="1864977" cy="1480880"/>
      </dsp:txXfrm>
    </dsp:sp>
    <dsp:sp modelId="{65814CBA-E956-423A-B808-A7DB9F95E349}">
      <dsp:nvSpPr>
        <dsp:cNvPr id="0" name=""/>
        <dsp:cNvSpPr/>
      </dsp:nvSpPr>
      <dsp:spPr>
        <a:xfrm>
          <a:off x="923" y="191984"/>
          <a:ext cx="1480140" cy="148014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dirty="0" smtClean="0"/>
            <a:t>Enfoque de investigación</a:t>
          </a:r>
          <a:endParaRPr lang="es-EC" sz="1200" kern="1200" dirty="0"/>
        </a:p>
      </dsp:txBody>
      <dsp:txXfrm>
        <a:off x="217684" y="408745"/>
        <a:ext cx="1046618" cy="1046618"/>
      </dsp:txXfrm>
    </dsp:sp>
    <dsp:sp modelId="{F2629CC5-DA38-4701-B70B-D74FFA8914F5}">
      <dsp:nvSpPr>
        <dsp:cNvPr id="0" name=""/>
        <dsp:cNvSpPr/>
      </dsp:nvSpPr>
      <dsp:spPr>
        <a:xfrm>
          <a:off x="4885387" y="784040"/>
          <a:ext cx="2220210" cy="1480880"/>
        </a:xfrm>
        <a:prstGeom prst="rect">
          <a:avLst/>
        </a:prstGeom>
        <a:solidFill>
          <a:schemeClr val="accent3">
            <a:tint val="40000"/>
            <a:alpha val="90000"/>
            <a:hueOff val="1462303"/>
            <a:satOff val="-2076"/>
            <a:lumOff val="26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1462303"/>
              <a:satOff val="-2076"/>
              <a:lumOff val="2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Bases de datos de exportaciones de la subpartida 0306.17.99.00</a:t>
          </a:r>
          <a:endParaRPr lang="es-EC" sz="1800" kern="1200" dirty="0"/>
        </a:p>
      </dsp:txBody>
      <dsp:txXfrm>
        <a:off x="5240621" y="784040"/>
        <a:ext cx="1864977" cy="1480880"/>
      </dsp:txXfrm>
    </dsp:sp>
    <dsp:sp modelId="{3A40CEB9-5081-476D-83D4-00349A797DBF}">
      <dsp:nvSpPr>
        <dsp:cNvPr id="0" name=""/>
        <dsp:cNvSpPr/>
      </dsp:nvSpPr>
      <dsp:spPr>
        <a:xfrm>
          <a:off x="4885387" y="2264921"/>
          <a:ext cx="2220210" cy="1480880"/>
        </a:xfrm>
        <a:prstGeom prst="rect">
          <a:avLst/>
        </a:prstGeom>
        <a:solidFill>
          <a:schemeClr val="accent3">
            <a:tint val="40000"/>
            <a:alpha val="90000"/>
            <a:hueOff val="1949737"/>
            <a:satOff val="-2767"/>
            <a:lumOff val="346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1949737"/>
              <a:satOff val="-2767"/>
              <a:lumOff val="3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Empresas exportadoras de camarón congelado </a:t>
          </a:r>
          <a:endParaRPr lang="es-EC" sz="1800" kern="1200" dirty="0"/>
        </a:p>
      </dsp:txBody>
      <dsp:txXfrm>
        <a:off x="5240621" y="2264921"/>
        <a:ext cx="1864977" cy="1480880"/>
      </dsp:txXfrm>
    </dsp:sp>
    <dsp:sp modelId="{6EC9C45A-90BA-4287-8811-9842C74A5461}">
      <dsp:nvSpPr>
        <dsp:cNvPr id="0" name=""/>
        <dsp:cNvSpPr/>
      </dsp:nvSpPr>
      <dsp:spPr>
        <a:xfrm>
          <a:off x="3701274" y="191984"/>
          <a:ext cx="1480140" cy="1480140"/>
        </a:xfrm>
        <a:prstGeom prst="ellipse">
          <a:avLst/>
        </a:prstGeom>
        <a:solidFill>
          <a:schemeClr val="accent3">
            <a:hueOff val="2071352"/>
            <a:satOff val="-3746"/>
            <a:lumOff val="254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Contexto</a:t>
          </a:r>
          <a:endParaRPr lang="es-EC" sz="1600" kern="1200" dirty="0"/>
        </a:p>
      </dsp:txBody>
      <dsp:txXfrm>
        <a:off x="3918035" y="408745"/>
        <a:ext cx="1046618" cy="1046618"/>
      </dsp:txXfrm>
    </dsp:sp>
    <dsp:sp modelId="{39BD77C9-7E31-4B76-8CCA-B0362BFA2C95}">
      <dsp:nvSpPr>
        <dsp:cNvPr id="0" name=""/>
        <dsp:cNvSpPr/>
      </dsp:nvSpPr>
      <dsp:spPr>
        <a:xfrm>
          <a:off x="8585738" y="784040"/>
          <a:ext cx="2220210" cy="1480880"/>
        </a:xfrm>
        <a:prstGeom prst="rect">
          <a:avLst/>
        </a:prstGeom>
        <a:solidFill>
          <a:schemeClr val="accent3">
            <a:tint val="40000"/>
            <a:alpha val="90000"/>
            <a:hueOff val="2437172"/>
            <a:satOff val="-3459"/>
            <a:lumOff val="433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2437172"/>
              <a:satOff val="-3459"/>
              <a:lumOff val="4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Escenarios </a:t>
          </a:r>
          <a:endParaRPr lang="es-EC" sz="1800" kern="1200" dirty="0"/>
        </a:p>
      </dsp:txBody>
      <dsp:txXfrm>
        <a:off x="8940972" y="784040"/>
        <a:ext cx="1864977" cy="1480880"/>
      </dsp:txXfrm>
    </dsp:sp>
    <dsp:sp modelId="{DA72C087-E6D3-4C07-884B-406AC113EA18}">
      <dsp:nvSpPr>
        <dsp:cNvPr id="0" name=""/>
        <dsp:cNvSpPr/>
      </dsp:nvSpPr>
      <dsp:spPr>
        <a:xfrm>
          <a:off x="8585738" y="2264921"/>
          <a:ext cx="2220210" cy="1480880"/>
        </a:xfrm>
        <a:prstGeom prst="rect">
          <a:avLst/>
        </a:prstGeom>
        <a:solidFill>
          <a:schemeClr val="accent3">
            <a:tint val="40000"/>
            <a:alpha val="90000"/>
            <a:hueOff val="2924606"/>
            <a:satOff val="-4151"/>
            <a:lumOff val="519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2924606"/>
              <a:satOff val="-4151"/>
              <a:lumOff val="5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Predicciones sobre exportaciones </a:t>
          </a:r>
          <a:endParaRPr lang="es-EC" sz="1800" kern="1200" dirty="0"/>
        </a:p>
      </dsp:txBody>
      <dsp:txXfrm>
        <a:off x="8940972" y="2264921"/>
        <a:ext cx="1864977" cy="1480880"/>
      </dsp:txXfrm>
    </dsp:sp>
    <dsp:sp modelId="{A13CB914-204C-4930-9675-2912A093771C}">
      <dsp:nvSpPr>
        <dsp:cNvPr id="0" name=""/>
        <dsp:cNvSpPr/>
      </dsp:nvSpPr>
      <dsp:spPr>
        <a:xfrm>
          <a:off x="8585738" y="3745801"/>
          <a:ext cx="2220210" cy="1480880"/>
        </a:xfrm>
        <a:prstGeom prst="rect">
          <a:avLst/>
        </a:prstGeom>
        <a:solidFill>
          <a:schemeClr val="accent3">
            <a:tint val="40000"/>
            <a:alpha val="90000"/>
            <a:hueOff val="3412040"/>
            <a:satOff val="-4843"/>
            <a:lumOff val="606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3412040"/>
              <a:satOff val="-4843"/>
              <a:lumOff val="6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Antes y después de la firma del acuerdo comercial multipartes</a:t>
          </a:r>
          <a:endParaRPr lang="es-EC" sz="1800" kern="1200" dirty="0"/>
        </a:p>
      </dsp:txBody>
      <dsp:txXfrm>
        <a:off x="8940972" y="3745801"/>
        <a:ext cx="1864977" cy="1480880"/>
      </dsp:txXfrm>
    </dsp:sp>
    <dsp:sp modelId="{4587391A-6193-4DE8-AC3E-1367552DD2EC}">
      <dsp:nvSpPr>
        <dsp:cNvPr id="0" name=""/>
        <dsp:cNvSpPr/>
      </dsp:nvSpPr>
      <dsp:spPr>
        <a:xfrm>
          <a:off x="7401626" y="191984"/>
          <a:ext cx="1480140" cy="1480140"/>
        </a:xfrm>
        <a:prstGeom prst="ellipse">
          <a:avLst/>
        </a:prstGeom>
        <a:solidFill>
          <a:schemeClr val="accent3">
            <a:hueOff val="4142704"/>
            <a:satOff val="-7491"/>
            <a:lumOff val="509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Delimitación</a:t>
          </a:r>
          <a:endParaRPr lang="es-EC" sz="1200" kern="1200" dirty="0"/>
        </a:p>
      </dsp:txBody>
      <dsp:txXfrm>
        <a:off x="7618387" y="408745"/>
        <a:ext cx="1046618" cy="1046618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E197FD-B0E9-40F7-AF00-427A749A8161}">
      <dsp:nvSpPr>
        <dsp:cNvPr id="0" name=""/>
        <dsp:cNvSpPr/>
      </dsp:nvSpPr>
      <dsp:spPr>
        <a:xfrm>
          <a:off x="2016407" y="851488"/>
          <a:ext cx="4318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1821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220757" y="894896"/>
        <a:ext cx="23121" cy="4624"/>
      </dsp:txXfrm>
    </dsp:sp>
    <dsp:sp modelId="{AC58936D-0B23-42DB-8CD2-3C5D3536654C}">
      <dsp:nvSpPr>
        <dsp:cNvPr id="0" name=""/>
        <dsp:cNvSpPr/>
      </dsp:nvSpPr>
      <dsp:spPr>
        <a:xfrm>
          <a:off x="7681" y="294050"/>
          <a:ext cx="2010526" cy="120631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Autorización de exportación</a:t>
          </a:r>
          <a:endParaRPr lang="es-EC" sz="2000" kern="1200" dirty="0"/>
        </a:p>
      </dsp:txBody>
      <dsp:txXfrm>
        <a:off x="7681" y="294050"/>
        <a:ext cx="2010526" cy="1206315"/>
      </dsp:txXfrm>
    </dsp:sp>
    <dsp:sp modelId="{4F462D9D-D957-4A96-A26D-141D93B1E3BD}">
      <dsp:nvSpPr>
        <dsp:cNvPr id="0" name=""/>
        <dsp:cNvSpPr/>
      </dsp:nvSpPr>
      <dsp:spPr>
        <a:xfrm>
          <a:off x="4489355" y="851488"/>
          <a:ext cx="4318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1821" y="45720"/>
              </a:lnTo>
            </a:path>
          </a:pathLst>
        </a:custGeom>
        <a:noFill/>
        <a:ln w="12700" cap="flat" cmpd="sng" algn="ctr">
          <a:solidFill>
            <a:schemeClr val="accent3">
              <a:hueOff val="376609"/>
              <a:satOff val="-681"/>
              <a:lumOff val="463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4693705" y="894896"/>
        <a:ext cx="23121" cy="4624"/>
      </dsp:txXfrm>
    </dsp:sp>
    <dsp:sp modelId="{9303D896-EB5B-4AC3-B603-3C33977D98E5}">
      <dsp:nvSpPr>
        <dsp:cNvPr id="0" name=""/>
        <dsp:cNvSpPr/>
      </dsp:nvSpPr>
      <dsp:spPr>
        <a:xfrm>
          <a:off x="2480629" y="294050"/>
          <a:ext cx="2010526" cy="1206315"/>
        </a:xfrm>
        <a:prstGeom prst="rect">
          <a:avLst/>
        </a:prstGeom>
        <a:solidFill>
          <a:schemeClr val="accent3">
            <a:hueOff val="345225"/>
            <a:satOff val="-624"/>
            <a:lumOff val="4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Documento de verificación </a:t>
          </a:r>
          <a:endParaRPr lang="es-EC" sz="2000" kern="1200" dirty="0"/>
        </a:p>
      </dsp:txBody>
      <dsp:txXfrm>
        <a:off x="2480629" y="294050"/>
        <a:ext cx="2010526" cy="1206315"/>
      </dsp:txXfrm>
    </dsp:sp>
    <dsp:sp modelId="{3D7A5738-F64A-4D61-802D-C09526A5F882}">
      <dsp:nvSpPr>
        <dsp:cNvPr id="0" name=""/>
        <dsp:cNvSpPr/>
      </dsp:nvSpPr>
      <dsp:spPr>
        <a:xfrm>
          <a:off x="6962303" y="851488"/>
          <a:ext cx="4318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1821" y="45720"/>
              </a:lnTo>
            </a:path>
          </a:pathLst>
        </a:custGeom>
        <a:noFill/>
        <a:ln w="12700" cap="flat" cmpd="sng" algn="ctr">
          <a:solidFill>
            <a:schemeClr val="accent3">
              <a:hueOff val="753219"/>
              <a:satOff val="-1362"/>
              <a:lumOff val="927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7166653" y="894896"/>
        <a:ext cx="23121" cy="4624"/>
      </dsp:txXfrm>
    </dsp:sp>
    <dsp:sp modelId="{9762420F-D85E-4E1C-BEE6-248B5712A08F}">
      <dsp:nvSpPr>
        <dsp:cNvPr id="0" name=""/>
        <dsp:cNvSpPr/>
      </dsp:nvSpPr>
      <dsp:spPr>
        <a:xfrm>
          <a:off x="4953576" y="294050"/>
          <a:ext cx="2010526" cy="1206315"/>
        </a:xfrm>
        <a:prstGeom prst="rect">
          <a:avLst/>
        </a:prstGeom>
        <a:solidFill>
          <a:schemeClr val="accent3">
            <a:hueOff val="690451"/>
            <a:satOff val="-1249"/>
            <a:lumOff val="85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smtClean="0"/>
            <a:t>Certificado </a:t>
          </a:r>
          <a:r>
            <a:rPr lang="es-EC" sz="2000" kern="1200" dirty="0" smtClean="0"/>
            <a:t>sanitario</a:t>
          </a:r>
          <a:endParaRPr lang="es-EC" sz="2000" kern="1200" dirty="0"/>
        </a:p>
      </dsp:txBody>
      <dsp:txXfrm>
        <a:off x="4953576" y="294050"/>
        <a:ext cx="2010526" cy="1206315"/>
      </dsp:txXfrm>
    </dsp:sp>
    <dsp:sp modelId="{6DDEDD69-561B-4849-BB90-03C4AFD11B92}">
      <dsp:nvSpPr>
        <dsp:cNvPr id="0" name=""/>
        <dsp:cNvSpPr/>
      </dsp:nvSpPr>
      <dsp:spPr>
        <a:xfrm>
          <a:off x="9435250" y="851488"/>
          <a:ext cx="4318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1821" y="45720"/>
              </a:lnTo>
            </a:path>
          </a:pathLst>
        </a:custGeom>
        <a:noFill/>
        <a:ln w="12700" cap="flat" cmpd="sng" algn="ctr">
          <a:solidFill>
            <a:schemeClr val="accent3">
              <a:hueOff val="1129828"/>
              <a:satOff val="-2043"/>
              <a:lumOff val="139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9639601" y="894896"/>
        <a:ext cx="23121" cy="4624"/>
      </dsp:txXfrm>
    </dsp:sp>
    <dsp:sp modelId="{E2968E89-FEEC-47AA-9EE0-9AE15E052B1C}">
      <dsp:nvSpPr>
        <dsp:cNvPr id="0" name=""/>
        <dsp:cNvSpPr/>
      </dsp:nvSpPr>
      <dsp:spPr>
        <a:xfrm>
          <a:off x="7426524" y="294050"/>
          <a:ext cx="2010526" cy="1206315"/>
        </a:xfrm>
        <a:prstGeom prst="rect">
          <a:avLst/>
        </a:prstGeom>
        <a:solidFill>
          <a:schemeClr val="accent3">
            <a:hueOff val="1035676"/>
            <a:satOff val="-1873"/>
            <a:lumOff val="127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Certificados de captura</a:t>
          </a:r>
          <a:endParaRPr lang="es-EC" sz="2000" kern="1200" dirty="0"/>
        </a:p>
      </dsp:txBody>
      <dsp:txXfrm>
        <a:off x="7426524" y="294050"/>
        <a:ext cx="2010526" cy="1206315"/>
      </dsp:txXfrm>
    </dsp:sp>
    <dsp:sp modelId="{58866C1C-2321-40D9-BC57-92966DF1A205}">
      <dsp:nvSpPr>
        <dsp:cNvPr id="0" name=""/>
        <dsp:cNvSpPr/>
      </dsp:nvSpPr>
      <dsp:spPr>
        <a:xfrm>
          <a:off x="1012944" y="1498566"/>
          <a:ext cx="9891790" cy="431821"/>
        </a:xfrm>
        <a:custGeom>
          <a:avLst/>
          <a:gdLst/>
          <a:ahLst/>
          <a:cxnLst/>
          <a:rect l="0" t="0" r="0" b="0"/>
          <a:pathLst>
            <a:path>
              <a:moveTo>
                <a:pt x="9891790" y="0"/>
              </a:moveTo>
              <a:lnTo>
                <a:pt x="9891790" y="233010"/>
              </a:lnTo>
              <a:lnTo>
                <a:pt x="0" y="233010"/>
              </a:lnTo>
              <a:lnTo>
                <a:pt x="0" y="431821"/>
              </a:lnTo>
            </a:path>
          </a:pathLst>
        </a:custGeom>
        <a:noFill/>
        <a:ln w="12700" cap="flat" cmpd="sng" algn="ctr">
          <a:solidFill>
            <a:schemeClr val="accent3">
              <a:hueOff val="1506438"/>
              <a:satOff val="-2724"/>
              <a:lumOff val="1854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5711275" y="1712164"/>
        <a:ext cx="495129" cy="4624"/>
      </dsp:txXfrm>
    </dsp:sp>
    <dsp:sp modelId="{EA9BF337-5240-4EB0-B75D-5DDC7D385685}">
      <dsp:nvSpPr>
        <dsp:cNvPr id="0" name=""/>
        <dsp:cNvSpPr/>
      </dsp:nvSpPr>
      <dsp:spPr>
        <a:xfrm>
          <a:off x="9899472" y="294050"/>
          <a:ext cx="2010526" cy="1206315"/>
        </a:xfrm>
        <a:prstGeom prst="rect">
          <a:avLst/>
        </a:prstGeom>
        <a:solidFill>
          <a:schemeClr val="accent3">
            <a:hueOff val="1380902"/>
            <a:satOff val="-2497"/>
            <a:lumOff val="169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Certificado de calidad</a:t>
          </a:r>
          <a:endParaRPr lang="es-EC" sz="2000" kern="1200" dirty="0"/>
        </a:p>
      </dsp:txBody>
      <dsp:txXfrm>
        <a:off x="9899472" y="294050"/>
        <a:ext cx="2010526" cy="1206315"/>
      </dsp:txXfrm>
    </dsp:sp>
    <dsp:sp modelId="{616779A8-9D1F-4EEE-B2C5-1833414F3C16}">
      <dsp:nvSpPr>
        <dsp:cNvPr id="0" name=""/>
        <dsp:cNvSpPr/>
      </dsp:nvSpPr>
      <dsp:spPr>
        <a:xfrm>
          <a:off x="2016407" y="2520225"/>
          <a:ext cx="4318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1821" y="45720"/>
              </a:lnTo>
            </a:path>
          </a:pathLst>
        </a:custGeom>
        <a:noFill/>
        <a:ln w="12700" cap="flat" cmpd="sng" algn="ctr">
          <a:solidFill>
            <a:schemeClr val="accent3">
              <a:hueOff val="1883047"/>
              <a:satOff val="-3405"/>
              <a:lumOff val="2317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220757" y="2563633"/>
        <a:ext cx="23121" cy="4624"/>
      </dsp:txXfrm>
    </dsp:sp>
    <dsp:sp modelId="{04519C67-E7D5-4D6E-BCC2-26B0DB9C8569}">
      <dsp:nvSpPr>
        <dsp:cNvPr id="0" name=""/>
        <dsp:cNvSpPr/>
      </dsp:nvSpPr>
      <dsp:spPr>
        <a:xfrm>
          <a:off x="7681" y="1962787"/>
          <a:ext cx="2010526" cy="1206315"/>
        </a:xfrm>
        <a:prstGeom prst="rect">
          <a:avLst/>
        </a:prstGeom>
        <a:solidFill>
          <a:schemeClr val="accent3">
            <a:hueOff val="1726127"/>
            <a:satOff val="-3121"/>
            <a:lumOff val="212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Control de residuos y medicamentos </a:t>
          </a:r>
          <a:endParaRPr lang="es-EC" sz="2000" kern="1200" dirty="0"/>
        </a:p>
      </dsp:txBody>
      <dsp:txXfrm>
        <a:off x="7681" y="1962787"/>
        <a:ext cx="2010526" cy="1206315"/>
      </dsp:txXfrm>
    </dsp:sp>
    <dsp:sp modelId="{4EAEBFC9-4278-4728-B10E-60BDFF6E0DD2}">
      <dsp:nvSpPr>
        <dsp:cNvPr id="0" name=""/>
        <dsp:cNvSpPr/>
      </dsp:nvSpPr>
      <dsp:spPr>
        <a:xfrm>
          <a:off x="4489355" y="2520225"/>
          <a:ext cx="4318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1821" y="45720"/>
              </a:lnTo>
            </a:path>
          </a:pathLst>
        </a:custGeom>
        <a:noFill/>
        <a:ln w="12700" cap="flat" cmpd="sng" algn="ctr">
          <a:solidFill>
            <a:schemeClr val="accent3">
              <a:hueOff val="2259657"/>
              <a:satOff val="-4086"/>
              <a:lumOff val="2781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4693705" y="2563633"/>
        <a:ext cx="23121" cy="4624"/>
      </dsp:txXfrm>
    </dsp:sp>
    <dsp:sp modelId="{3CD07784-423D-4AE4-957D-8ADD93469DEF}">
      <dsp:nvSpPr>
        <dsp:cNvPr id="0" name=""/>
        <dsp:cNvSpPr/>
      </dsp:nvSpPr>
      <dsp:spPr>
        <a:xfrm>
          <a:off x="2480629" y="1962787"/>
          <a:ext cx="2010526" cy="1206315"/>
        </a:xfrm>
        <a:prstGeom prst="rect">
          <a:avLst/>
        </a:prstGeom>
        <a:solidFill>
          <a:schemeClr val="accent3">
            <a:hueOff val="2071352"/>
            <a:satOff val="-3746"/>
            <a:lumOff val="254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Empaquetado y etiquetado</a:t>
          </a:r>
          <a:endParaRPr lang="es-EC" sz="2000" kern="1200" dirty="0"/>
        </a:p>
      </dsp:txBody>
      <dsp:txXfrm>
        <a:off x="2480629" y="1962787"/>
        <a:ext cx="2010526" cy="1206315"/>
      </dsp:txXfrm>
    </dsp:sp>
    <dsp:sp modelId="{1A3E2B96-E093-4E66-B1C1-A7502B39DEA6}">
      <dsp:nvSpPr>
        <dsp:cNvPr id="0" name=""/>
        <dsp:cNvSpPr/>
      </dsp:nvSpPr>
      <dsp:spPr>
        <a:xfrm>
          <a:off x="6962303" y="2520225"/>
          <a:ext cx="4318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1821" y="45720"/>
              </a:lnTo>
            </a:path>
          </a:pathLst>
        </a:custGeom>
        <a:noFill/>
        <a:ln w="12700" cap="flat" cmpd="sng" algn="ctr">
          <a:solidFill>
            <a:schemeClr val="accent3">
              <a:hueOff val="2636266"/>
              <a:satOff val="-4767"/>
              <a:lumOff val="3244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7166653" y="2563633"/>
        <a:ext cx="23121" cy="4624"/>
      </dsp:txXfrm>
    </dsp:sp>
    <dsp:sp modelId="{9635FDA0-0027-446B-9A27-CB8873AABC00}">
      <dsp:nvSpPr>
        <dsp:cNvPr id="0" name=""/>
        <dsp:cNvSpPr/>
      </dsp:nvSpPr>
      <dsp:spPr>
        <a:xfrm>
          <a:off x="4953576" y="1962787"/>
          <a:ext cx="2010526" cy="1206315"/>
        </a:xfrm>
        <a:prstGeom prst="rect">
          <a:avLst/>
        </a:prstGeom>
        <a:solidFill>
          <a:schemeClr val="accent3">
            <a:hueOff val="2416577"/>
            <a:satOff val="-4370"/>
            <a:lumOff val="297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Factura comercial </a:t>
          </a:r>
          <a:endParaRPr lang="es-EC" sz="2000" kern="1200" dirty="0"/>
        </a:p>
      </dsp:txBody>
      <dsp:txXfrm>
        <a:off x="4953576" y="1962787"/>
        <a:ext cx="2010526" cy="1206315"/>
      </dsp:txXfrm>
    </dsp:sp>
    <dsp:sp modelId="{F7BED757-1A06-4486-B89B-5E9D51166B3B}">
      <dsp:nvSpPr>
        <dsp:cNvPr id="0" name=""/>
        <dsp:cNvSpPr/>
      </dsp:nvSpPr>
      <dsp:spPr>
        <a:xfrm>
          <a:off x="9435250" y="2520225"/>
          <a:ext cx="4318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1821" y="45720"/>
              </a:lnTo>
            </a:path>
          </a:pathLst>
        </a:custGeom>
        <a:noFill/>
        <a:ln w="12700" cap="flat" cmpd="sng" algn="ctr">
          <a:solidFill>
            <a:schemeClr val="accent3">
              <a:hueOff val="3012876"/>
              <a:satOff val="-5448"/>
              <a:lumOff val="3708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9639601" y="2563633"/>
        <a:ext cx="23121" cy="4624"/>
      </dsp:txXfrm>
    </dsp:sp>
    <dsp:sp modelId="{6602379E-A716-45E0-A213-E564C793862A}">
      <dsp:nvSpPr>
        <dsp:cNvPr id="0" name=""/>
        <dsp:cNvSpPr/>
      </dsp:nvSpPr>
      <dsp:spPr>
        <a:xfrm>
          <a:off x="7426524" y="1962787"/>
          <a:ext cx="2010526" cy="1206315"/>
        </a:xfrm>
        <a:prstGeom prst="rect">
          <a:avLst/>
        </a:prstGeom>
        <a:solidFill>
          <a:schemeClr val="accent3">
            <a:hueOff val="2761803"/>
            <a:satOff val="-4994"/>
            <a:lumOff val="339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Certificado de origen</a:t>
          </a:r>
          <a:endParaRPr lang="es-EC" sz="2000" kern="1200" dirty="0"/>
        </a:p>
      </dsp:txBody>
      <dsp:txXfrm>
        <a:off x="7426524" y="1962787"/>
        <a:ext cx="2010526" cy="1206315"/>
      </dsp:txXfrm>
    </dsp:sp>
    <dsp:sp modelId="{C3D11AE4-62EF-494F-96B4-924E9B3277C3}">
      <dsp:nvSpPr>
        <dsp:cNvPr id="0" name=""/>
        <dsp:cNvSpPr/>
      </dsp:nvSpPr>
      <dsp:spPr>
        <a:xfrm>
          <a:off x="1012944" y="3167303"/>
          <a:ext cx="9891790" cy="431821"/>
        </a:xfrm>
        <a:custGeom>
          <a:avLst/>
          <a:gdLst/>
          <a:ahLst/>
          <a:cxnLst/>
          <a:rect l="0" t="0" r="0" b="0"/>
          <a:pathLst>
            <a:path>
              <a:moveTo>
                <a:pt x="9891790" y="0"/>
              </a:moveTo>
              <a:lnTo>
                <a:pt x="9891790" y="233010"/>
              </a:lnTo>
              <a:lnTo>
                <a:pt x="0" y="233010"/>
              </a:lnTo>
              <a:lnTo>
                <a:pt x="0" y="431821"/>
              </a:lnTo>
            </a:path>
          </a:pathLst>
        </a:custGeom>
        <a:noFill/>
        <a:ln w="12700" cap="flat" cmpd="sng" algn="ctr">
          <a:solidFill>
            <a:schemeClr val="accent3">
              <a:hueOff val="3389485"/>
              <a:satOff val="-6129"/>
              <a:lumOff val="4171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5711275" y="3380901"/>
        <a:ext cx="495129" cy="4624"/>
      </dsp:txXfrm>
    </dsp:sp>
    <dsp:sp modelId="{4BD65A2D-EBEC-4D83-B356-BDE13F0AE6D3}">
      <dsp:nvSpPr>
        <dsp:cNvPr id="0" name=""/>
        <dsp:cNvSpPr/>
      </dsp:nvSpPr>
      <dsp:spPr>
        <a:xfrm>
          <a:off x="9899472" y="1962787"/>
          <a:ext cx="2010526" cy="1206315"/>
        </a:xfrm>
        <a:prstGeom prst="rect">
          <a:avLst/>
        </a:prstGeom>
        <a:solidFill>
          <a:schemeClr val="accent3">
            <a:hueOff val="3107028"/>
            <a:satOff val="-5618"/>
            <a:lumOff val="382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Certificados fitosanitarios </a:t>
          </a:r>
          <a:endParaRPr lang="es-EC" sz="2000" kern="1200" dirty="0"/>
        </a:p>
      </dsp:txBody>
      <dsp:txXfrm>
        <a:off x="9899472" y="1962787"/>
        <a:ext cx="2010526" cy="1206315"/>
      </dsp:txXfrm>
    </dsp:sp>
    <dsp:sp modelId="{15328E47-E4C1-4E3C-9996-0A65983634F9}">
      <dsp:nvSpPr>
        <dsp:cNvPr id="0" name=""/>
        <dsp:cNvSpPr/>
      </dsp:nvSpPr>
      <dsp:spPr>
        <a:xfrm>
          <a:off x="2016407" y="4188962"/>
          <a:ext cx="4318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1821" y="45720"/>
              </a:lnTo>
            </a:path>
          </a:pathLst>
        </a:custGeom>
        <a:noFill/>
        <a:ln w="12700" cap="flat" cmpd="sng" algn="ctr">
          <a:solidFill>
            <a:schemeClr val="accent3">
              <a:hueOff val="3766095"/>
              <a:satOff val="-6810"/>
              <a:lumOff val="4635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220757" y="4232370"/>
        <a:ext cx="23121" cy="4624"/>
      </dsp:txXfrm>
    </dsp:sp>
    <dsp:sp modelId="{898B9193-EB7E-45A6-834D-87F298E9627C}">
      <dsp:nvSpPr>
        <dsp:cNvPr id="0" name=""/>
        <dsp:cNvSpPr/>
      </dsp:nvSpPr>
      <dsp:spPr>
        <a:xfrm>
          <a:off x="7681" y="3631524"/>
          <a:ext cx="2010526" cy="1206315"/>
        </a:xfrm>
        <a:prstGeom prst="rect">
          <a:avLst/>
        </a:prstGeom>
        <a:solidFill>
          <a:schemeClr val="accent3">
            <a:hueOff val="3452254"/>
            <a:satOff val="-6243"/>
            <a:lumOff val="424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Inspección antinarcóticos </a:t>
          </a:r>
          <a:endParaRPr lang="es-EC" sz="2000" kern="1200" dirty="0"/>
        </a:p>
      </dsp:txBody>
      <dsp:txXfrm>
        <a:off x="7681" y="3631524"/>
        <a:ext cx="2010526" cy="1206315"/>
      </dsp:txXfrm>
    </dsp:sp>
    <dsp:sp modelId="{5A9507DA-3D70-4D0B-A5DB-537991F779A6}">
      <dsp:nvSpPr>
        <dsp:cNvPr id="0" name=""/>
        <dsp:cNvSpPr/>
      </dsp:nvSpPr>
      <dsp:spPr>
        <a:xfrm>
          <a:off x="4489355" y="4188962"/>
          <a:ext cx="4318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1821" y="45720"/>
              </a:lnTo>
            </a:path>
          </a:pathLst>
        </a:custGeom>
        <a:noFill/>
        <a:ln w="12700" cap="flat" cmpd="sng" algn="ctr">
          <a:solidFill>
            <a:schemeClr val="accent3">
              <a:hueOff val="4142704"/>
              <a:satOff val="-7491"/>
              <a:lumOff val="5098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4693705" y="4232370"/>
        <a:ext cx="23121" cy="4624"/>
      </dsp:txXfrm>
    </dsp:sp>
    <dsp:sp modelId="{D5AB598B-0140-4915-842C-6FA6CD54A548}">
      <dsp:nvSpPr>
        <dsp:cNvPr id="0" name=""/>
        <dsp:cNvSpPr/>
      </dsp:nvSpPr>
      <dsp:spPr>
        <a:xfrm>
          <a:off x="2480629" y="3631524"/>
          <a:ext cx="2010526" cy="1206315"/>
        </a:xfrm>
        <a:prstGeom prst="rect">
          <a:avLst/>
        </a:prstGeom>
        <a:solidFill>
          <a:schemeClr val="accent3">
            <a:hueOff val="3797479"/>
            <a:satOff val="-6867"/>
            <a:lumOff val="467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Elaboración de DAE</a:t>
          </a:r>
          <a:endParaRPr lang="es-EC" sz="2000" kern="1200" dirty="0"/>
        </a:p>
      </dsp:txBody>
      <dsp:txXfrm>
        <a:off x="2480629" y="3631524"/>
        <a:ext cx="2010526" cy="1206315"/>
      </dsp:txXfrm>
    </dsp:sp>
    <dsp:sp modelId="{099BDA47-4322-44EA-B90C-6EE491E5ABF0}">
      <dsp:nvSpPr>
        <dsp:cNvPr id="0" name=""/>
        <dsp:cNvSpPr/>
      </dsp:nvSpPr>
      <dsp:spPr>
        <a:xfrm>
          <a:off x="4953576" y="3631524"/>
          <a:ext cx="2010526" cy="1206315"/>
        </a:xfrm>
        <a:prstGeom prst="rect">
          <a:avLst/>
        </a:prstGeom>
        <a:solidFill>
          <a:schemeClr val="accent3">
            <a:hueOff val="4142704"/>
            <a:satOff val="-7491"/>
            <a:lumOff val="509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Inspección aduanas</a:t>
          </a:r>
          <a:endParaRPr lang="es-EC" sz="2000" kern="1200" dirty="0"/>
        </a:p>
      </dsp:txBody>
      <dsp:txXfrm>
        <a:off x="4953576" y="3631524"/>
        <a:ext cx="2010526" cy="1206315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AED081-F584-43A5-9988-51CC23723F8C}">
      <dsp:nvSpPr>
        <dsp:cNvPr id="0" name=""/>
        <dsp:cNvSpPr/>
      </dsp:nvSpPr>
      <dsp:spPr>
        <a:xfrm>
          <a:off x="-5966937" y="-913673"/>
          <a:ext cx="7108007" cy="7108007"/>
        </a:xfrm>
        <a:prstGeom prst="blockArc">
          <a:avLst>
            <a:gd name="adj1" fmla="val 18900000"/>
            <a:gd name="adj2" fmla="val 2700000"/>
            <a:gd name="adj3" fmla="val 304"/>
          </a:avLst>
        </a:prstGeom>
        <a:noFill/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E11541-1FD1-4F7B-B315-7E3AD7F36EE7}">
      <dsp:nvSpPr>
        <dsp:cNvPr id="0" name=""/>
        <dsp:cNvSpPr/>
      </dsp:nvSpPr>
      <dsp:spPr>
        <a:xfrm>
          <a:off x="370438" y="240058"/>
          <a:ext cx="10691884" cy="47990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0926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Ferias internacionales</a:t>
          </a:r>
          <a:endParaRPr lang="es-EC" sz="2500" kern="1200" dirty="0"/>
        </a:p>
      </dsp:txBody>
      <dsp:txXfrm>
        <a:off x="370438" y="240058"/>
        <a:ext cx="10691884" cy="479906"/>
      </dsp:txXfrm>
    </dsp:sp>
    <dsp:sp modelId="{CAEF5243-708C-4B5C-AE20-178426F0546E}">
      <dsp:nvSpPr>
        <dsp:cNvPr id="0" name=""/>
        <dsp:cNvSpPr/>
      </dsp:nvSpPr>
      <dsp:spPr>
        <a:xfrm>
          <a:off x="70496" y="180070"/>
          <a:ext cx="599882" cy="599882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43EFE0-8940-4F98-9342-F7AF2DCE24F9}">
      <dsp:nvSpPr>
        <dsp:cNvPr id="0" name=""/>
        <dsp:cNvSpPr/>
      </dsp:nvSpPr>
      <dsp:spPr>
        <a:xfrm>
          <a:off x="805036" y="960340"/>
          <a:ext cx="10257286" cy="47990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0926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Información especifica y completa</a:t>
          </a:r>
          <a:endParaRPr lang="es-EC" sz="2500" kern="1200" dirty="0"/>
        </a:p>
      </dsp:txBody>
      <dsp:txXfrm>
        <a:off x="805036" y="960340"/>
        <a:ext cx="10257286" cy="479906"/>
      </dsp:txXfrm>
    </dsp:sp>
    <dsp:sp modelId="{93E15DDB-900C-47AB-B49A-8CAE1B1663DE}">
      <dsp:nvSpPr>
        <dsp:cNvPr id="0" name=""/>
        <dsp:cNvSpPr/>
      </dsp:nvSpPr>
      <dsp:spPr>
        <a:xfrm>
          <a:off x="505095" y="900352"/>
          <a:ext cx="599882" cy="599882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450F55-B40C-405E-B7D2-186B0D59DD82}">
      <dsp:nvSpPr>
        <dsp:cNvPr id="0" name=""/>
        <dsp:cNvSpPr/>
      </dsp:nvSpPr>
      <dsp:spPr>
        <a:xfrm>
          <a:off x="1043194" y="1680094"/>
          <a:ext cx="10019128" cy="47990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0926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Simplificación de procesos</a:t>
          </a:r>
          <a:endParaRPr lang="es-EC" sz="2500" kern="1200" dirty="0"/>
        </a:p>
      </dsp:txBody>
      <dsp:txXfrm>
        <a:off x="1043194" y="1680094"/>
        <a:ext cx="10019128" cy="479906"/>
      </dsp:txXfrm>
    </dsp:sp>
    <dsp:sp modelId="{A5843144-A357-4C49-9B56-64FC2595CD32}">
      <dsp:nvSpPr>
        <dsp:cNvPr id="0" name=""/>
        <dsp:cNvSpPr/>
      </dsp:nvSpPr>
      <dsp:spPr>
        <a:xfrm>
          <a:off x="743252" y="1620106"/>
          <a:ext cx="599882" cy="599882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772EA4-37D3-4DC0-B09D-1515B24B0A79}">
      <dsp:nvSpPr>
        <dsp:cNvPr id="0" name=""/>
        <dsp:cNvSpPr/>
      </dsp:nvSpPr>
      <dsp:spPr>
        <a:xfrm>
          <a:off x="1119235" y="2400376"/>
          <a:ext cx="9943087" cy="47990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0926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Conocimientos de nuevos mercados</a:t>
          </a:r>
          <a:endParaRPr lang="es-EC" sz="2500" kern="1200" dirty="0"/>
        </a:p>
      </dsp:txBody>
      <dsp:txXfrm>
        <a:off x="1119235" y="2400376"/>
        <a:ext cx="9943087" cy="479906"/>
      </dsp:txXfrm>
    </dsp:sp>
    <dsp:sp modelId="{7C331072-0DEC-4A26-8DD1-6BA3FB7ECA25}">
      <dsp:nvSpPr>
        <dsp:cNvPr id="0" name=""/>
        <dsp:cNvSpPr/>
      </dsp:nvSpPr>
      <dsp:spPr>
        <a:xfrm>
          <a:off x="819294" y="2340388"/>
          <a:ext cx="599882" cy="599882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78BC70-657C-4420-842F-4F225DF5926A}">
      <dsp:nvSpPr>
        <dsp:cNvPr id="0" name=""/>
        <dsp:cNvSpPr/>
      </dsp:nvSpPr>
      <dsp:spPr>
        <a:xfrm>
          <a:off x="1043194" y="3120658"/>
          <a:ext cx="10019128" cy="47990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0926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Ayudas económicas</a:t>
          </a:r>
          <a:endParaRPr lang="es-EC" sz="2500" kern="1200" dirty="0"/>
        </a:p>
      </dsp:txBody>
      <dsp:txXfrm>
        <a:off x="1043194" y="3120658"/>
        <a:ext cx="10019128" cy="479906"/>
      </dsp:txXfrm>
    </dsp:sp>
    <dsp:sp modelId="{0C782A66-0961-4177-8D20-4513D8BAB94A}">
      <dsp:nvSpPr>
        <dsp:cNvPr id="0" name=""/>
        <dsp:cNvSpPr/>
      </dsp:nvSpPr>
      <dsp:spPr>
        <a:xfrm>
          <a:off x="743252" y="3060670"/>
          <a:ext cx="599882" cy="599882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2B63B6-E84D-459C-84CB-C6C5F6F275B9}">
      <dsp:nvSpPr>
        <dsp:cNvPr id="0" name=""/>
        <dsp:cNvSpPr/>
      </dsp:nvSpPr>
      <dsp:spPr>
        <a:xfrm>
          <a:off x="805036" y="3840412"/>
          <a:ext cx="10257286" cy="47990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0926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Participación activo del gobierno</a:t>
          </a:r>
          <a:endParaRPr lang="es-EC" sz="2500" kern="1200" dirty="0"/>
        </a:p>
      </dsp:txBody>
      <dsp:txXfrm>
        <a:off x="805036" y="3840412"/>
        <a:ext cx="10257286" cy="479906"/>
      </dsp:txXfrm>
    </dsp:sp>
    <dsp:sp modelId="{B43D52D2-FB47-43A2-A808-DF28B20571D8}">
      <dsp:nvSpPr>
        <dsp:cNvPr id="0" name=""/>
        <dsp:cNvSpPr/>
      </dsp:nvSpPr>
      <dsp:spPr>
        <a:xfrm>
          <a:off x="505095" y="3780424"/>
          <a:ext cx="599882" cy="599882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EA3807-713D-4AF2-9741-A22EBB41785C}">
      <dsp:nvSpPr>
        <dsp:cNvPr id="0" name=""/>
        <dsp:cNvSpPr/>
      </dsp:nvSpPr>
      <dsp:spPr>
        <a:xfrm>
          <a:off x="370438" y="4560694"/>
          <a:ext cx="10691884" cy="47990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0926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Inversión extranjera e innovación</a:t>
          </a:r>
          <a:endParaRPr lang="es-EC" sz="2500" kern="1200" dirty="0"/>
        </a:p>
      </dsp:txBody>
      <dsp:txXfrm>
        <a:off x="370438" y="4560694"/>
        <a:ext cx="10691884" cy="479906"/>
      </dsp:txXfrm>
    </dsp:sp>
    <dsp:sp modelId="{60A4EAB9-E16B-41EC-ADC4-0244EBA56EDD}">
      <dsp:nvSpPr>
        <dsp:cNvPr id="0" name=""/>
        <dsp:cNvSpPr/>
      </dsp:nvSpPr>
      <dsp:spPr>
        <a:xfrm>
          <a:off x="70496" y="4500706"/>
          <a:ext cx="599882" cy="599882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141F4B-320E-411B-90EE-B2F9C413D9CE}">
      <dsp:nvSpPr>
        <dsp:cNvPr id="0" name=""/>
        <dsp:cNvSpPr/>
      </dsp:nvSpPr>
      <dsp:spPr>
        <a:xfrm>
          <a:off x="-6623893" y="-1012954"/>
          <a:ext cx="7883784" cy="7883784"/>
        </a:xfrm>
        <a:prstGeom prst="blockArc">
          <a:avLst>
            <a:gd name="adj1" fmla="val 18900000"/>
            <a:gd name="adj2" fmla="val 2700000"/>
            <a:gd name="adj3" fmla="val 274"/>
          </a:avLst>
        </a:pr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031194-96A6-4661-9673-CC31D3E5F4DE}">
      <dsp:nvSpPr>
        <dsp:cNvPr id="0" name=""/>
        <dsp:cNvSpPr/>
      </dsp:nvSpPr>
      <dsp:spPr>
        <a:xfrm>
          <a:off x="550303" y="366000"/>
          <a:ext cx="10453277" cy="73246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1397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/>
            <a:t>Nació con la llamada revolución azul, años 70</a:t>
          </a:r>
          <a:endParaRPr lang="es-EC" sz="2600" kern="1200" dirty="0"/>
        </a:p>
      </dsp:txBody>
      <dsp:txXfrm>
        <a:off x="550303" y="366000"/>
        <a:ext cx="10453277" cy="732468"/>
      </dsp:txXfrm>
    </dsp:sp>
    <dsp:sp modelId="{5111685B-9519-4C77-9A44-8A6FD430B58A}">
      <dsp:nvSpPr>
        <dsp:cNvPr id="0" name=""/>
        <dsp:cNvSpPr/>
      </dsp:nvSpPr>
      <dsp:spPr>
        <a:xfrm>
          <a:off x="92510" y="274441"/>
          <a:ext cx="915585" cy="91558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89B327-47C4-4FAB-97BA-F1D21C838A3C}">
      <dsp:nvSpPr>
        <dsp:cNvPr id="0" name=""/>
        <dsp:cNvSpPr/>
      </dsp:nvSpPr>
      <dsp:spPr>
        <a:xfrm>
          <a:off x="1075168" y="1464351"/>
          <a:ext cx="9928412" cy="732468"/>
        </a:xfrm>
        <a:prstGeom prst="rect">
          <a:avLst/>
        </a:prstGeom>
        <a:solidFill>
          <a:schemeClr val="accent3">
            <a:hueOff val="1035676"/>
            <a:satOff val="-1873"/>
            <a:lumOff val="127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1397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/>
            <a:t>Virus de mancha blanca, años 90</a:t>
          </a:r>
          <a:endParaRPr lang="es-EC" sz="2600" kern="1200" dirty="0"/>
        </a:p>
      </dsp:txBody>
      <dsp:txXfrm>
        <a:off x="1075168" y="1464351"/>
        <a:ext cx="9928412" cy="732468"/>
      </dsp:txXfrm>
    </dsp:sp>
    <dsp:sp modelId="{18926435-52A9-4B9B-AF13-B2EF9F4CA70D}">
      <dsp:nvSpPr>
        <dsp:cNvPr id="0" name=""/>
        <dsp:cNvSpPr/>
      </dsp:nvSpPr>
      <dsp:spPr>
        <a:xfrm>
          <a:off x="617375" y="1372793"/>
          <a:ext cx="915585" cy="91558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accent3">
              <a:hueOff val="1035676"/>
              <a:satOff val="-1873"/>
              <a:lumOff val="12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FCDBCF-2B72-4945-8B21-8563935595EB}">
      <dsp:nvSpPr>
        <dsp:cNvPr id="0" name=""/>
        <dsp:cNvSpPr/>
      </dsp:nvSpPr>
      <dsp:spPr>
        <a:xfrm>
          <a:off x="1236260" y="2562703"/>
          <a:ext cx="9767320" cy="732468"/>
        </a:xfrm>
        <a:prstGeom prst="rect">
          <a:avLst/>
        </a:prstGeom>
        <a:solidFill>
          <a:schemeClr val="accent3">
            <a:hueOff val="2071352"/>
            <a:satOff val="-3746"/>
            <a:lumOff val="254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1397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/>
            <a:t>Soluciones inmediatas para futuros problemas, año 2006</a:t>
          </a:r>
          <a:endParaRPr lang="es-EC" sz="2600" kern="1200" dirty="0"/>
        </a:p>
      </dsp:txBody>
      <dsp:txXfrm>
        <a:off x="1236260" y="2562703"/>
        <a:ext cx="9767320" cy="732468"/>
      </dsp:txXfrm>
    </dsp:sp>
    <dsp:sp modelId="{376A43F9-C360-4FAF-B611-594515D80830}">
      <dsp:nvSpPr>
        <dsp:cNvPr id="0" name=""/>
        <dsp:cNvSpPr/>
      </dsp:nvSpPr>
      <dsp:spPr>
        <a:xfrm>
          <a:off x="778467" y="2442569"/>
          <a:ext cx="915585" cy="91558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accent3">
              <a:hueOff val="2071352"/>
              <a:satOff val="-3746"/>
              <a:lumOff val="2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FEB93E-C132-4DBF-A2E5-40524EE938B3}">
      <dsp:nvSpPr>
        <dsp:cNvPr id="0" name=""/>
        <dsp:cNvSpPr/>
      </dsp:nvSpPr>
      <dsp:spPr>
        <a:xfrm>
          <a:off x="1075168" y="3661054"/>
          <a:ext cx="9928412" cy="732468"/>
        </a:xfrm>
        <a:prstGeom prst="rect">
          <a:avLst/>
        </a:prstGeom>
        <a:solidFill>
          <a:schemeClr val="accent3">
            <a:hueOff val="3107028"/>
            <a:satOff val="-5618"/>
            <a:lumOff val="382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1397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/>
            <a:t>Segundo producto mas exportado del Ecuador</a:t>
          </a:r>
          <a:endParaRPr lang="es-EC" sz="2600" kern="1200" dirty="0"/>
        </a:p>
      </dsp:txBody>
      <dsp:txXfrm>
        <a:off x="1075168" y="3661054"/>
        <a:ext cx="9928412" cy="732468"/>
      </dsp:txXfrm>
    </dsp:sp>
    <dsp:sp modelId="{76D240CA-6398-4462-995C-19878498DE51}">
      <dsp:nvSpPr>
        <dsp:cNvPr id="0" name=""/>
        <dsp:cNvSpPr/>
      </dsp:nvSpPr>
      <dsp:spPr>
        <a:xfrm>
          <a:off x="617375" y="3569496"/>
          <a:ext cx="915585" cy="915585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accent3">
              <a:hueOff val="3107028"/>
              <a:satOff val="-5618"/>
              <a:lumOff val="38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3A3D56-32E7-483E-B4F0-33DC59F1EC5D}">
      <dsp:nvSpPr>
        <dsp:cNvPr id="0" name=""/>
        <dsp:cNvSpPr/>
      </dsp:nvSpPr>
      <dsp:spPr>
        <a:xfrm>
          <a:off x="550303" y="4759406"/>
          <a:ext cx="10453277" cy="732468"/>
        </a:xfrm>
        <a:prstGeom prst="rect">
          <a:avLst/>
        </a:prstGeom>
        <a:solidFill>
          <a:schemeClr val="accent3">
            <a:hueOff val="4142704"/>
            <a:satOff val="-7491"/>
            <a:lumOff val="509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1397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/>
            <a:t>Reconocido internacionalmente (color, sabor, textura y calidad)</a:t>
          </a:r>
          <a:endParaRPr lang="es-EC" sz="2600" kern="1200" dirty="0"/>
        </a:p>
      </dsp:txBody>
      <dsp:txXfrm>
        <a:off x="550303" y="4759406"/>
        <a:ext cx="10453277" cy="732468"/>
      </dsp:txXfrm>
    </dsp:sp>
    <dsp:sp modelId="{8C7E982E-62B6-447B-A209-A45F0E61439B}">
      <dsp:nvSpPr>
        <dsp:cNvPr id="0" name=""/>
        <dsp:cNvSpPr/>
      </dsp:nvSpPr>
      <dsp:spPr>
        <a:xfrm>
          <a:off x="92510" y="4667847"/>
          <a:ext cx="915585" cy="915585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accent3">
              <a:hueOff val="4142704"/>
              <a:satOff val="-7491"/>
              <a:lumOff val="5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B04E05-0BC9-497A-92C4-8F71524E0B29}">
      <dsp:nvSpPr>
        <dsp:cNvPr id="0" name=""/>
        <dsp:cNvSpPr/>
      </dsp:nvSpPr>
      <dsp:spPr>
        <a:xfrm>
          <a:off x="2089" y="860375"/>
          <a:ext cx="4070977" cy="4789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96F9AF-DEDF-401F-8D5E-AADD04527452}">
      <dsp:nvSpPr>
        <dsp:cNvPr id="0" name=""/>
        <dsp:cNvSpPr/>
      </dsp:nvSpPr>
      <dsp:spPr>
        <a:xfrm>
          <a:off x="2089" y="1040244"/>
          <a:ext cx="299068" cy="29906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A52F2C-F397-4142-9EAB-2857973CAE46}">
      <dsp:nvSpPr>
        <dsp:cNvPr id="0" name=""/>
        <dsp:cNvSpPr/>
      </dsp:nvSpPr>
      <dsp:spPr>
        <a:xfrm>
          <a:off x="4178" y="721527"/>
          <a:ext cx="4070977" cy="860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     Guayas 65.23%</a:t>
          </a:r>
          <a:endParaRPr lang="es-EC" sz="2500" kern="1200" dirty="0"/>
        </a:p>
      </dsp:txBody>
      <dsp:txXfrm>
        <a:off x="4178" y="721527"/>
        <a:ext cx="4070977" cy="860375"/>
      </dsp:txXfrm>
    </dsp:sp>
    <dsp:sp modelId="{2F762C98-17D7-422D-87F1-7BB7C84FABAF}">
      <dsp:nvSpPr>
        <dsp:cNvPr id="0" name=""/>
        <dsp:cNvSpPr/>
      </dsp:nvSpPr>
      <dsp:spPr>
        <a:xfrm>
          <a:off x="2089" y="1737364"/>
          <a:ext cx="299061" cy="29906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8D70BD-152D-4CF1-BDBC-B7B5E1928FD0}">
      <dsp:nvSpPr>
        <dsp:cNvPr id="0" name=""/>
        <dsp:cNvSpPr/>
      </dsp:nvSpPr>
      <dsp:spPr>
        <a:xfrm>
          <a:off x="287057" y="1538339"/>
          <a:ext cx="3786009" cy="6971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El Oro 19.05%</a:t>
          </a:r>
          <a:endParaRPr lang="es-EC" sz="2500" kern="1200" dirty="0"/>
        </a:p>
      </dsp:txBody>
      <dsp:txXfrm>
        <a:off x="287057" y="1538339"/>
        <a:ext cx="3786009" cy="697112"/>
      </dsp:txXfrm>
    </dsp:sp>
    <dsp:sp modelId="{DC0F1C56-CD71-483A-9D9D-8B3B6E7F2CC9}">
      <dsp:nvSpPr>
        <dsp:cNvPr id="0" name=""/>
        <dsp:cNvSpPr/>
      </dsp:nvSpPr>
      <dsp:spPr>
        <a:xfrm>
          <a:off x="2089" y="2434477"/>
          <a:ext cx="299061" cy="29906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72C3C7-75DA-46CA-BA92-1276F9CC77FC}">
      <dsp:nvSpPr>
        <dsp:cNvPr id="0" name=""/>
        <dsp:cNvSpPr/>
      </dsp:nvSpPr>
      <dsp:spPr>
        <a:xfrm>
          <a:off x="287057" y="2235452"/>
          <a:ext cx="3786009" cy="6971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Manabí 8.77%</a:t>
          </a:r>
          <a:endParaRPr lang="es-EC" sz="2500" kern="1200" dirty="0"/>
        </a:p>
      </dsp:txBody>
      <dsp:txXfrm>
        <a:off x="287057" y="2235452"/>
        <a:ext cx="3786009" cy="697112"/>
      </dsp:txXfrm>
    </dsp:sp>
    <dsp:sp modelId="{C7B30022-8F6D-414B-B74E-4FEDC19165A1}">
      <dsp:nvSpPr>
        <dsp:cNvPr id="0" name=""/>
        <dsp:cNvSpPr/>
      </dsp:nvSpPr>
      <dsp:spPr>
        <a:xfrm>
          <a:off x="2089" y="3131590"/>
          <a:ext cx="299061" cy="29906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DAAE17-BB4F-4EBF-8113-B39AB33C1CFE}">
      <dsp:nvSpPr>
        <dsp:cNvPr id="0" name=""/>
        <dsp:cNvSpPr/>
      </dsp:nvSpPr>
      <dsp:spPr>
        <a:xfrm>
          <a:off x="287057" y="2932564"/>
          <a:ext cx="3786009" cy="6971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Esmeraldas 6.94%</a:t>
          </a:r>
          <a:endParaRPr lang="es-EC" sz="2500" kern="1200" dirty="0"/>
        </a:p>
      </dsp:txBody>
      <dsp:txXfrm>
        <a:off x="287057" y="2932564"/>
        <a:ext cx="3786009" cy="6971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BB9716-765B-4003-87A5-DDCC89F0FF50}">
      <dsp:nvSpPr>
        <dsp:cNvPr id="0" name=""/>
        <dsp:cNvSpPr/>
      </dsp:nvSpPr>
      <dsp:spPr>
        <a:xfrm>
          <a:off x="0" y="293915"/>
          <a:ext cx="5660570" cy="5660570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E44DB4-57F1-45A0-82F5-DD13EB88E1FF}">
      <dsp:nvSpPr>
        <dsp:cNvPr id="0" name=""/>
        <dsp:cNvSpPr/>
      </dsp:nvSpPr>
      <dsp:spPr>
        <a:xfrm>
          <a:off x="367937" y="661852"/>
          <a:ext cx="2264228" cy="226422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Recuperación paulatina</a:t>
          </a:r>
          <a:endParaRPr lang="es-EC" sz="1800" kern="1200" dirty="0"/>
        </a:p>
      </dsp:txBody>
      <dsp:txXfrm>
        <a:off x="478468" y="772383"/>
        <a:ext cx="2043166" cy="2043166"/>
      </dsp:txXfrm>
    </dsp:sp>
    <dsp:sp modelId="{FDD48820-F12E-4C45-878D-923D8726BA99}">
      <dsp:nvSpPr>
        <dsp:cNvPr id="0" name=""/>
        <dsp:cNvSpPr/>
      </dsp:nvSpPr>
      <dsp:spPr>
        <a:xfrm>
          <a:off x="3028404" y="661852"/>
          <a:ext cx="2264228" cy="2264228"/>
        </a:xfrm>
        <a:prstGeom prst="roundRect">
          <a:avLst/>
        </a:prstGeom>
        <a:solidFill>
          <a:schemeClr val="accent3">
            <a:hueOff val="1380902"/>
            <a:satOff val="-2497"/>
            <a:lumOff val="169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Mayor calidad</a:t>
          </a:r>
          <a:endParaRPr lang="es-EC" sz="1800" kern="1200" dirty="0"/>
        </a:p>
      </dsp:txBody>
      <dsp:txXfrm>
        <a:off x="3138935" y="772383"/>
        <a:ext cx="2043166" cy="2043166"/>
      </dsp:txXfrm>
    </dsp:sp>
    <dsp:sp modelId="{CBAD8BA2-E6FE-44CD-92B5-E5474D090ABF}">
      <dsp:nvSpPr>
        <dsp:cNvPr id="0" name=""/>
        <dsp:cNvSpPr/>
      </dsp:nvSpPr>
      <dsp:spPr>
        <a:xfrm>
          <a:off x="367937" y="3322319"/>
          <a:ext cx="2264228" cy="2264228"/>
        </a:xfrm>
        <a:prstGeom prst="roundRect">
          <a:avLst/>
        </a:prstGeom>
        <a:solidFill>
          <a:schemeClr val="accent3">
            <a:hueOff val="2761803"/>
            <a:satOff val="-4994"/>
            <a:lumOff val="339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Medidas para salvaguardar producción </a:t>
          </a:r>
          <a:endParaRPr lang="es-EC" sz="2400" kern="1200" dirty="0"/>
        </a:p>
      </dsp:txBody>
      <dsp:txXfrm>
        <a:off x="478468" y="3432850"/>
        <a:ext cx="2043166" cy="2043166"/>
      </dsp:txXfrm>
    </dsp:sp>
    <dsp:sp modelId="{4A20C7CD-61A6-4B31-8BF7-F5AA8BB64BF6}">
      <dsp:nvSpPr>
        <dsp:cNvPr id="0" name=""/>
        <dsp:cNvSpPr/>
      </dsp:nvSpPr>
      <dsp:spPr>
        <a:xfrm>
          <a:off x="3028404" y="3322319"/>
          <a:ext cx="2264228" cy="2264228"/>
        </a:xfrm>
        <a:prstGeom prst="roundRect">
          <a:avLst/>
        </a:prstGeom>
        <a:solidFill>
          <a:schemeClr val="accent3">
            <a:hueOff val="4142704"/>
            <a:satOff val="-7491"/>
            <a:lumOff val="509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smtClean="0"/>
            <a:t>Nueva tecnología </a:t>
          </a:r>
          <a:endParaRPr lang="es-EC" sz="2400" kern="1200"/>
        </a:p>
      </dsp:txBody>
      <dsp:txXfrm>
        <a:off x="3138935" y="3432850"/>
        <a:ext cx="2043166" cy="204316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A5C4E3-D540-4C8D-BBEA-9340305DFADA}">
      <dsp:nvSpPr>
        <dsp:cNvPr id="0" name=""/>
        <dsp:cNvSpPr/>
      </dsp:nvSpPr>
      <dsp:spPr>
        <a:xfrm>
          <a:off x="2056175" y="2945768"/>
          <a:ext cx="1896563" cy="189656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Sistema actual de producción </a:t>
          </a:r>
          <a:endParaRPr lang="es-EC" sz="1900" kern="1200" dirty="0"/>
        </a:p>
      </dsp:txBody>
      <dsp:txXfrm>
        <a:off x="2333920" y="3223513"/>
        <a:ext cx="1341073" cy="1341073"/>
      </dsp:txXfrm>
    </dsp:sp>
    <dsp:sp modelId="{9D12D3CA-D60A-460A-9276-D21883BC4A8C}">
      <dsp:nvSpPr>
        <dsp:cNvPr id="0" name=""/>
        <dsp:cNvSpPr/>
      </dsp:nvSpPr>
      <dsp:spPr>
        <a:xfrm rot="12900000">
          <a:off x="766850" y="2591278"/>
          <a:ext cx="1526055" cy="540520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634233-320D-447F-A94B-1823427C1C15}">
      <dsp:nvSpPr>
        <dsp:cNvPr id="0" name=""/>
        <dsp:cNvSpPr/>
      </dsp:nvSpPr>
      <dsp:spPr>
        <a:xfrm>
          <a:off x="3975" y="1703190"/>
          <a:ext cx="1801735" cy="144138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Menos larvas</a:t>
          </a:r>
          <a:endParaRPr lang="es-EC" sz="2700" kern="1200" dirty="0"/>
        </a:p>
      </dsp:txBody>
      <dsp:txXfrm>
        <a:off x="46192" y="1745407"/>
        <a:ext cx="1717301" cy="1356954"/>
      </dsp:txXfrm>
    </dsp:sp>
    <dsp:sp modelId="{E832B1FB-9665-466B-A059-94B826690EBA}">
      <dsp:nvSpPr>
        <dsp:cNvPr id="0" name=""/>
        <dsp:cNvSpPr/>
      </dsp:nvSpPr>
      <dsp:spPr>
        <a:xfrm rot="16200000">
          <a:off x="2241429" y="1823661"/>
          <a:ext cx="1526055" cy="540520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2071352"/>
            <a:satOff val="-3746"/>
            <a:lumOff val="254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819617-0A71-4503-BC47-CA2F00591926}">
      <dsp:nvSpPr>
        <dsp:cNvPr id="0" name=""/>
        <dsp:cNvSpPr/>
      </dsp:nvSpPr>
      <dsp:spPr>
        <a:xfrm>
          <a:off x="2103589" y="610200"/>
          <a:ext cx="1801735" cy="1441388"/>
        </a:xfrm>
        <a:prstGeom prst="roundRect">
          <a:avLst>
            <a:gd name="adj" fmla="val 10000"/>
          </a:avLst>
        </a:prstGeom>
        <a:solidFill>
          <a:schemeClr val="accent3">
            <a:hueOff val="2071352"/>
            <a:satOff val="-3746"/>
            <a:lumOff val="254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Calidad </a:t>
          </a:r>
          <a:endParaRPr lang="es-EC" sz="2700" kern="1200" dirty="0"/>
        </a:p>
      </dsp:txBody>
      <dsp:txXfrm>
        <a:off x="2145806" y="652417"/>
        <a:ext cx="1717301" cy="1356954"/>
      </dsp:txXfrm>
    </dsp:sp>
    <dsp:sp modelId="{872E49EA-3D15-4D41-A58E-9FFA87AD1AD1}">
      <dsp:nvSpPr>
        <dsp:cNvPr id="0" name=""/>
        <dsp:cNvSpPr/>
      </dsp:nvSpPr>
      <dsp:spPr>
        <a:xfrm rot="19500000">
          <a:off x="3716007" y="2591278"/>
          <a:ext cx="1526055" cy="540520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4142704"/>
            <a:satOff val="-7491"/>
            <a:lumOff val="509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307CDB-6384-4092-AC8C-53E9DEAD3E44}">
      <dsp:nvSpPr>
        <dsp:cNvPr id="0" name=""/>
        <dsp:cNvSpPr/>
      </dsp:nvSpPr>
      <dsp:spPr>
        <a:xfrm>
          <a:off x="4203203" y="1703190"/>
          <a:ext cx="1801735" cy="1441388"/>
        </a:xfrm>
        <a:prstGeom prst="roundRect">
          <a:avLst>
            <a:gd name="adj" fmla="val 10000"/>
          </a:avLst>
        </a:prstGeom>
        <a:solidFill>
          <a:schemeClr val="accent3">
            <a:hueOff val="4142704"/>
            <a:satOff val="-7491"/>
            <a:lumOff val="509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Impacto ambiental</a:t>
          </a:r>
          <a:endParaRPr lang="es-EC" sz="2700" kern="1200" dirty="0"/>
        </a:p>
      </dsp:txBody>
      <dsp:txXfrm>
        <a:off x="4245420" y="1745407"/>
        <a:ext cx="1717301" cy="135695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49CE21-6281-4C74-8D3B-461171AF9147}">
      <dsp:nvSpPr>
        <dsp:cNvPr id="0" name=""/>
        <dsp:cNvSpPr/>
      </dsp:nvSpPr>
      <dsp:spPr>
        <a:xfrm>
          <a:off x="1955942" y="861023"/>
          <a:ext cx="41796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7967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153712" y="904500"/>
        <a:ext cx="22428" cy="4485"/>
      </dsp:txXfrm>
    </dsp:sp>
    <dsp:sp modelId="{FE428115-05BA-4041-A9F3-4B0752A296AF}">
      <dsp:nvSpPr>
        <dsp:cNvPr id="0" name=""/>
        <dsp:cNvSpPr/>
      </dsp:nvSpPr>
      <dsp:spPr>
        <a:xfrm>
          <a:off x="7451" y="321655"/>
          <a:ext cx="1950291" cy="117017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>
              <a:latin typeface="+mj-lt"/>
              <a:cs typeface="Times New Roman" panose="02020603050405020304" pitchFamily="18" charset="0"/>
            </a:rPr>
            <a:t>Reproducción</a:t>
          </a:r>
          <a:endParaRPr lang="es-ES" sz="1500" kern="1200" dirty="0">
            <a:latin typeface="+mj-lt"/>
            <a:cs typeface="Times New Roman" panose="02020603050405020304" pitchFamily="18" charset="0"/>
          </a:endParaRPr>
        </a:p>
      </dsp:txBody>
      <dsp:txXfrm>
        <a:off x="7451" y="321655"/>
        <a:ext cx="1950291" cy="1170174"/>
      </dsp:txXfrm>
    </dsp:sp>
    <dsp:sp modelId="{1E0D1092-04F7-47FA-98C0-B240BB154507}">
      <dsp:nvSpPr>
        <dsp:cNvPr id="0" name=""/>
        <dsp:cNvSpPr/>
      </dsp:nvSpPr>
      <dsp:spPr>
        <a:xfrm>
          <a:off x="4354801" y="861023"/>
          <a:ext cx="41796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7967" y="45720"/>
              </a:lnTo>
            </a:path>
          </a:pathLst>
        </a:custGeom>
        <a:noFill/>
        <a:ln w="12700" cap="flat" cmpd="sng" algn="ctr">
          <a:solidFill>
            <a:schemeClr val="accent3">
              <a:hueOff val="376609"/>
              <a:satOff val="-681"/>
              <a:lumOff val="463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4552570" y="904500"/>
        <a:ext cx="22428" cy="4485"/>
      </dsp:txXfrm>
    </dsp:sp>
    <dsp:sp modelId="{BD14A82A-6C46-4F09-B615-0D6726B50D17}">
      <dsp:nvSpPr>
        <dsp:cNvPr id="0" name=""/>
        <dsp:cNvSpPr/>
      </dsp:nvSpPr>
      <dsp:spPr>
        <a:xfrm>
          <a:off x="2406309" y="321655"/>
          <a:ext cx="1950291" cy="1170174"/>
        </a:xfrm>
        <a:prstGeom prst="rect">
          <a:avLst/>
        </a:prstGeom>
        <a:solidFill>
          <a:schemeClr val="accent3">
            <a:hueOff val="345225"/>
            <a:satOff val="-624"/>
            <a:lumOff val="4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>
              <a:latin typeface="+mj-lt"/>
              <a:cs typeface="Times New Roman" panose="02020603050405020304" pitchFamily="18" charset="0"/>
            </a:rPr>
            <a:t>Desove y cría </a:t>
          </a:r>
          <a:endParaRPr lang="es-ES" sz="1500" kern="1200" dirty="0">
            <a:latin typeface="+mj-lt"/>
            <a:cs typeface="Times New Roman" panose="02020603050405020304" pitchFamily="18" charset="0"/>
          </a:endParaRPr>
        </a:p>
      </dsp:txBody>
      <dsp:txXfrm>
        <a:off x="2406309" y="321655"/>
        <a:ext cx="1950291" cy="1170174"/>
      </dsp:txXfrm>
    </dsp:sp>
    <dsp:sp modelId="{4003CA6B-4841-43B5-BB60-743F1693968C}">
      <dsp:nvSpPr>
        <dsp:cNvPr id="0" name=""/>
        <dsp:cNvSpPr/>
      </dsp:nvSpPr>
      <dsp:spPr>
        <a:xfrm>
          <a:off x="6753660" y="861023"/>
          <a:ext cx="41796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7967" y="45720"/>
              </a:lnTo>
            </a:path>
          </a:pathLst>
        </a:custGeom>
        <a:noFill/>
        <a:ln w="12700" cap="flat" cmpd="sng" algn="ctr">
          <a:solidFill>
            <a:schemeClr val="accent3">
              <a:hueOff val="753219"/>
              <a:satOff val="-1362"/>
              <a:lumOff val="927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6951429" y="904500"/>
        <a:ext cx="22428" cy="4485"/>
      </dsp:txXfrm>
    </dsp:sp>
    <dsp:sp modelId="{7F127568-8201-4041-8DDC-0ED5394641A0}">
      <dsp:nvSpPr>
        <dsp:cNvPr id="0" name=""/>
        <dsp:cNvSpPr/>
      </dsp:nvSpPr>
      <dsp:spPr>
        <a:xfrm>
          <a:off x="4805168" y="321655"/>
          <a:ext cx="1950291" cy="1170174"/>
        </a:xfrm>
        <a:prstGeom prst="rect">
          <a:avLst/>
        </a:prstGeom>
        <a:solidFill>
          <a:schemeClr val="accent3">
            <a:hueOff val="690451"/>
            <a:satOff val="-1249"/>
            <a:lumOff val="85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>
              <a:latin typeface="+mj-lt"/>
              <a:cs typeface="Times New Roman" panose="02020603050405020304" pitchFamily="18" charset="0"/>
            </a:rPr>
            <a:t>CRECIMIENTO NAUPLIO</a:t>
          </a:r>
          <a:endParaRPr lang="es-ES" sz="1500" kern="1200" dirty="0">
            <a:latin typeface="+mj-lt"/>
            <a:cs typeface="Times New Roman" panose="02020603050405020304" pitchFamily="18" charset="0"/>
          </a:endParaRPr>
        </a:p>
      </dsp:txBody>
      <dsp:txXfrm>
        <a:off x="4805168" y="321655"/>
        <a:ext cx="1950291" cy="1170174"/>
      </dsp:txXfrm>
    </dsp:sp>
    <dsp:sp modelId="{24D14628-A0B5-435D-9E68-96790FF140DD}">
      <dsp:nvSpPr>
        <dsp:cNvPr id="0" name=""/>
        <dsp:cNvSpPr/>
      </dsp:nvSpPr>
      <dsp:spPr>
        <a:xfrm>
          <a:off x="9152519" y="861023"/>
          <a:ext cx="41796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7967" y="45720"/>
              </a:lnTo>
            </a:path>
          </a:pathLst>
        </a:custGeom>
        <a:noFill/>
        <a:ln w="12700" cap="flat" cmpd="sng" algn="ctr">
          <a:solidFill>
            <a:schemeClr val="accent3">
              <a:hueOff val="1129828"/>
              <a:satOff val="-2043"/>
              <a:lumOff val="139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9350288" y="904500"/>
        <a:ext cx="22428" cy="4485"/>
      </dsp:txXfrm>
    </dsp:sp>
    <dsp:sp modelId="{A3A00DC7-832B-4782-A3CA-D3BB21FB40F1}">
      <dsp:nvSpPr>
        <dsp:cNvPr id="0" name=""/>
        <dsp:cNvSpPr/>
      </dsp:nvSpPr>
      <dsp:spPr>
        <a:xfrm>
          <a:off x="7204027" y="321655"/>
          <a:ext cx="1950291" cy="1170174"/>
        </a:xfrm>
        <a:prstGeom prst="rect">
          <a:avLst/>
        </a:prstGeom>
        <a:solidFill>
          <a:schemeClr val="accent3">
            <a:hueOff val="1035676"/>
            <a:satOff val="-1873"/>
            <a:lumOff val="127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>
              <a:latin typeface="+mj-lt"/>
              <a:cs typeface="Times New Roman" panose="02020603050405020304" pitchFamily="18" charset="0"/>
            </a:rPr>
            <a:t>CRECIMIENTO POSTLARVAS</a:t>
          </a:r>
          <a:endParaRPr lang="es-ES" sz="1500" kern="1200" dirty="0">
            <a:latin typeface="+mj-lt"/>
            <a:cs typeface="Times New Roman" panose="02020603050405020304" pitchFamily="18" charset="0"/>
          </a:endParaRPr>
        </a:p>
      </dsp:txBody>
      <dsp:txXfrm>
        <a:off x="7204027" y="321655"/>
        <a:ext cx="1950291" cy="1170174"/>
      </dsp:txXfrm>
    </dsp:sp>
    <dsp:sp modelId="{F61DDCE7-EDEB-460A-AC4F-1F1D588ACAD2}">
      <dsp:nvSpPr>
        <dsp:cNvPr id="0" name=""/>
        <dsp:cNvSpPr/>
      </dsp:nvSpPr>
      <dsp:spPr>
        <a:xfrm>
          <a:off x="982597" y="1490030"/>
          <a:ext cx="9595434" cy="417967"/>
        </a:xfrm>
        <a:custGeom>
          <a:avLst/>
          <a:gdLst/>
          <a:ahLst/>
          <a:cxnLst/>
          <a:rect l="0" t="0" r="0" b="0"/>
          <a:pathLst>
            <a:path>
              <a:moveTo>
                <a:pt x="9595434" y="0"/>
              </a:moveTo>
              <a:lnTo>
                <a:pt x="9595434" y="226083"/>
              </a:lnTo>
              <a:lnTo>
                <a:pt x="0" y="226083"/>
              </a:lnTo>
              <a:lnTo>
                <a:pt x="0" y="417967"/>
              </a:lnTo>
            </a:path>
          </a:pathLst>
        </a:custGeom>
        <a:noFill/>
        <a:ln w="12700" cap="flat" cmpd="sng" algn="ctr">
          <a:solidFill>
            <a:schemeClr val="accent3">
              <a:hueOff val="1506438"/>
              <a:satOff val="-2724"/>
              <a:lumOff val="1854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5540166" y="1696771"/>
        <a:ext cx="480295" cy="4485"/>
      </dsp:txXfrm>
    </dsp:sp>
    <dsp:sp modelId="{531B33D0-784A-4429-B27B-C25AC141BD9A}">
      <dsp:nvSpPr>
        <dsp:cNvPr id="0" name=""/>
        <dsp:cNvSpPr/>
      </dsp:nvSpPr>
      <dsp:spPr>
        <a:xfrm>
          <a:off x="9602886" y="321655"/>
          <a:ext cx="1950291" cy="1170174"/>
        </a:xfrm>
        <a:prstGeom prst="rect">
          <a:avLst/>
        </a:prstGeom>
        <a:solidFill>
          <a:schemeClr val="accent3">
            <a:hueOff val="1380902"/>
            <a:satOff val="-2497"/>
            <a:lumOff val="169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>
              <a:latin typeface="+mj-lt"/>
              <a:cs typeface="Times New Roman" panose="02020603050405020304" pitchFamily="18" charset="0"/>
            </a:rPr>
            <a:t>RECEPCIÓN DE POSTLARVAS</a:t>
          </a:r>
          <a:endParaRPr lang="es-ES" sz="1500" kern="1200" dirty="0">
            <a:latin typeface="+mj-lt"/>
            <a:cs typeface="Times New Roman" panose="02020603050405020304" pitchFamily="18" charset="0"/>
          </a:endParaRPr>
        </a:p>
      </dsp:txBody>
      <dsp:txXfrm>
        <a:off x="9602886" y="321655"/>
        <a:ext cx="1950291" cy="1170174"/>
      </dsp:txXfrm>
    </dsp:sp>
    <dsp:sp modelId="{888485A0-583E-4E2D-A2AA-F73E7AF7312B}">
      <dsp:nvSpPr>
        <dsp:cNvPr id="0" name=""/>
        <dsp:cNvSpPr/>
      </dsp:nvSpPr>
      <dsp:spPr>
        <a:xfrm>
          <a:off x="1955942" y="2479765"/>
          <a:ext cx="41796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7967" y="45720"/>
              </a:lnTo>
            </a:path>
          </a:pathLst>
        </a:custGeom>
        <a:noFill/>
        <a:ln w="12700" cap="flat" cmpd="sng" algn="ctr">
          <a:solidFill>
            <a:schemeClr val="accent3">
              <a:hueOff val="1883047"/>
              <a:satOff val="-3405"/>
              <a:lumOff val="2317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153712" y="2523242"/>
        <a:ext cx="22428" cy="4485"/>
      </dsp:txXfrm>
    </dsp:sp>
    <dsp:sp modelId="{60C09F1E-6664-44E3-8583-BCDD760E24F5}">
      <dsp:nvSpPr>
        <dsp:cNvPr id="0" name=""/>
        <dsp:cNvSpPr/>
      </dsp:nvSpPr>
      <dsp:spPr>
        <a:xfrm>
          <a:off x="7451" y="1940398"/>
          <a:ext cx="1950291" cy="1170174"/>
        </a:xfrm>
        <a:prstGeom prst="rect">
          <a:avLst/>
        </a:prstGeom>
        <a:solidFill>
          <a:schemeClr val="accent3">
            <a:hueOff val="1726127"/>
            <a:satOff val="-3121"/>
            <a:lumOff val="212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>
              <a:latin typeface="+mj-lt"/>
              <a:cs typeface="Times New Roman" panose="02020603050405020304" pitchFamily="18" charset="0"/>
            </a:rPr>
            <a:t>CULTIVO SEMI – INTENSIVO</a:t>
          </a:r>
          <a:endParaRPr lang="es-ES" sz="1500" kern="1200" dirty="0">
            <a:latin typeface="+mj-lt"/>
            <a:cs typeface="Times New Roman" panose="02020603050405020304" pitchFamily="18" charset="0"/>
          </a:endParaRPr>
        </a:p>
      </dsp:txBody>
      <dsp:txXfrm>
        <a:off x="7451" y="1940398"/>
        <a:ext cx="1950291" cy="1170174"/>
      </dsp:txXfrm>
    </dsp:sp>
    <dsp:sp modelId="{DB5A0077-CEEE-49F7-A4F6-7FDCEEBD70B2}">
      <dsp:nvSpPr>
        <dsp:cNvPr id="0" name=""/>
        <dsp:cNvSpPr/>
      </dsp:nvSpPr>
      <dsp:spPr>
        <a:xfrm>
          <a:off x="4354801" y="2479765"/>
          <a:ext cx="41796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7967" y="45720"/>
              </a:lnTo>
            </a:path>
          </a:pathLst>
        </a:custGeom>
        <a:noFill/>
        <a:ln w="12700" cap="flat" cmpd="sng" algn="ctr">
          <a:solidFill>
            <a:schemeClr val="accent3">
              <a:hueOff val="2259657"/>
              <a:satOff val="-4086"/>
              <a:lumOff val="2781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4552570" y="2523242"/>
        <a:ext cx="22428" cy="4485"/>
      </dsp:txXfrm>
    </dsp:sp>
    <dsp:sp modelId="{18D7C8E0-207A-4959-8E60-B5206F70A943}">
      <dsp:nvSpPr>
        <dsp:cNvPr id="0" name=""/>
        <dsp:cNvSpPr/>
      </dsp:nvSpPr>
      <dsp:spPr>
        <a:xfrm>
          <a:off x="2406309" y="1940398"/>
          <a:ext cx="1950291" cy="1170174"/>
        </a:xfrm>
        <a:prstGeom prst="rect">
          <a:avLst/>
        </a:prstGeom>
        <a:solidFill>
          <a:schemeClr val="accent3">
            <a:hueOff val="2071352"/>
            <a:satOff val="-3746"/>
            <a:lumOff val="254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>
              <a:latin typeface="+mj-lt"/>
              <a:cs typeface="Times New Roman" panose="02020603050405020304" pitchFamily="18" charset="0"/>
            </a:rPr>
            <a:t>COSECHA</a:t>
          </a:r>
          <a:endParaRPr lang="es-ES" sz="1500" kern="1200" dirty="0">
            <a:latin typeface="+mj-lt"/>
            <a:cs typeface="Times New Roman" panose="02020603050405020304" pitchFamily="18" charset="0"/>
          </a:endParaRPr>
        </a:p>
      </dsp:txBody>
      <dsp:txXfrm>
        <a:off x="2406309" y="1940398"/>
        <a:ext cx="1950291" cy="1170174"/>
      </dsp:txXfrm>
    </dsp:sp>
    <dsp:sp modelId="{2DA42DDB-D649-48E1-A5B8-AB09F5AFD43A}">
      <dsp:nvSpPr>
        <dsp:cNvPr id="0" name=""/>
        <dsp:cNvSpPr/>
      </dsp:nvSpPr>
      <dsp:spPr>
        <a:xfrm>
          <a:off x="6753660" y="2479765"/>
          <a:ext cx="41796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7967" y="45720"/>
              </a:lnTo>
            </a:path>
          </a:pathLst>
        </a:custGeom>
        <a:noFill/>
        <a:ln w="12700" cap="flat" cmpd="sng" algn="ctr">
          <a:solidFill>
            <a:schemeClr val="accent3">
              <a:hueOff val="2636266"/>
              <a:satOff val="-4767"/>
              <a:lumOff val="3244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6951429" y="2523242"/>
        <a:ext cx="22428" cy="4485"/>
      </dsp:txXfrm>
    </dsp:sp>
    <dsp:sp modelId="{7D023EA9-57D9-4831-BD7F-13DC2BFF85C1}">
      <dsp:nvSpPr>
        <dsp:cNvPr id="0" name=""/>
        <dsp:cNvSpPr/>
      </dsp:nvSpPr>
      <dsp:spPr>
        <a:xfrm>
          <a:off x="4805168" y="1940398"/>
          <a:ext cx="1950291" cy="1170174"/>
        </a:xfrm>
        <a:prstGeom prst="rect">
          <a:avLst/>
        </a:prstGeom>
        <a:solidFill>
          <a:schemeClr val="accent3">
            <a:hueOff val="2416577"/>
            <a:satOff val="-4370"/>
            <a:lumOff val="297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>
              <a:latin typeface="+mj-lt"/>
              <a:cs typeface="Times New Roman" panose="02020603050405020304" pitchFamily="18" charset="0"/>
            </a:rPr>
            <a:t>TRANSFERENCIA A PROCESARORAS</a:t>
          </a:r>
          <a:endParaRPr lang="es-ES" sz="1500" kern="1200" dirty="0">
            <a:latin typeface="+mj-lt"/>
            <a:cs typeface="Times New Roman" panose="02020603050405020304" pitchFamily="18" charset="0"/>
          </a:endParaRPr>
        </a:p>
      </dsp:txBody>
      <dsp:txXfrm>
        <a:off x="4805168" y="1940398"/>
        <a:ext cx="1950291" cy="1170174"/>
      </dsp:txXfrm>
    </dsp:sp>
    <dsp:sp modelId="{951E26BA-FEB0-4A12-B9EF-FD328CB1ED3E}">
      <dsp:nvSpPr>
        <dsp:cNvPr id="0" name=""/>
        <dsp:cNvSpPr/>
      </dsp:nvSpPr>
      <dsp:spPr>
        <a:xfrm>
          <a:off x="9152519" y="2479765"/>
          <a:ext cx="41796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7967" y="45720"/>
              </a:lnTo>
            </a:path>
          </a:pathLst>
        </a:custGeom>
        <a:noFill/>
        <a:ln w="12700" cap="flat" cmpd="sng" algn="ctr">
          <a:solidFill>
            <a:schemeClr val="accent3">
              <a:hueOff val="3012876"/>
              <a:satOff val="-5448"/>
              <a:lumOff val="3708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9350288" y="2523242"/>
        <a:ext cx="22428" cy="4485"/>
      </dsp:txXfrm>
    </dsp:sp>
    <dsp:sp modelId="{5268CE72-BEE4-4444-B4FA-B4D69ED002DA}">
      <dsp:nvSpPr>
        <dsp:cNvPr id="0" name=""/>
        <dsp:cNvSpPr/>
      </dsp:nvSpPr>
      <dsp:spPr>
        <a:xfrm>
          <a:off x="7204027" y="1940398"/>
          <a:ext cx="1950291" cy="1170174"/>
        </a:xfrm>
        <a:prstGeom prst="rect">
          <a:avLst/>
        </a:prstGeom>
        <a:solidFill>
          <a:schemeClr val="accent3">
            <a:hueOff val="2761803"/>
            <a:satOff val="-4994"/>
            <a:lumOff val="339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>
              <a:latin typeface="+mj-lt"/>
              <a:cs typeface="Times New Roman" panose="02020603050405020304" pitchFamily="18" charset="0"/>
            </a:rPr>
            <a:t>RECEPCIÓN CAMARÓN</a:t>
          </a:r>
          <a:endParaRPr lang="es-ES" sz="1500" kern="1200" dirty="0">
            <a:latin typeface="+mj-lt"/>
            <a:cs typeface="Times New Roman" panose="02020603050405020304" pitchFamily="18" charset="0"/>
          </a:endParaRPr>
        </a:p>
      </dsp:txBody>
      <dsp:txXfrm>
        <a:off x="7204027" y="1940398"/>
        <a:ext cx="1950291" cy="1170174"/>
      </dsp:txXfrm>
    </dsp:sp>
    <dsp:sp modelId="{467C113B-9A28-4590-B333-56889F196C2B}">
      <dsp:nvSpPr>
        <dsp:cNvPr id="0" name=""/>
        <dsp:cNvSpPr/>
      </dsp:nvSpPr>
      <dsp:spPr>
        <a:xfrm>
          <a:off x="982597" y="3108772"/>
          <a:ext cx="9595434" cy="417967"/>
        </a:xfrm>
        <a:custGeom>
          <a:avLst/>
          <a:gdLst/>
          <a:ahLst/>
          <a:cxnLst/>
          <a:rect l="0" t="0" r="0" b="0"/>
          <a:pathLst>
            <a:path>
              <a:moveTo>
                <a:pt x="9595434" y="0"/>
              </a:moveTo>
              <a:lnTo>
                <a:pt x="9595434" y="226083"/>
              </a:lnTo>
              <a:lnTo>
                <a:pt x="0" y="226083"/>
              </a:lnTo>
              <a:lnTo>
                <a:pt x="0" y="417967"/>
              </a:lnTo>
            </a:path>
          </a:pathLst>
        </a:custGeom>
        <a:noFill/>
        <a:ln w="12700" cap="flat" cmpd="sng" algn="ctr">
          <a:solidFill>
            <a:schemeClr val="accent3">
              <a:hueOff val="3389485"/>
              <a:satOff val="-6129"/>
              <a:lumOff val="4171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5540166" y="3315513"/>
        <a:ext cx="480295" cy="4485"/>
      </dsp:txXfrm>
    </dsp:sp>
    <dsp:sp modelId="{C3036EEE-643F-40E6-97DB-59D24C8F8321}">
      <dsp:nvSpPr>
        <dsp:cNvPr id="0" name=""/>
        <dsp:cNvSpPr/>
      </dsp:nvSpPr>
      <dsp:spPr>
        <a:xfrm>
          <a:off x="9602886" y="1940398"/>
          <a:ext cx="1950291" cy="1170174"/>
        </a:xfrm>
        <a:prstGeom prst="rect">
          <a:avLst/>
        </a:prstGeom>
        <a:solidFill>
          <a:schemeClr val="accent3">
            <a:hueOff val="3107028"/>
            <a:satOff val="-5618"/>
            <a:lumOff val="382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>
              <a:latin typeface="+mj-lt"/>
              <a:cs typeface="Times New Roman" panose="02020603050405020304" pitchFamily="18" charset="0"/>
            </a:rPr>
            <a:t>CORTE CABEZA</a:t>
          </a:r>
          <a:endParaRPr lang="es-ES" sz="1500" kern="1200" dirty="0">
            <a:latin typeface="+mj-lt"/>
            <a:cs typeface="Times New Roman" panose="02020603050405020304" pitchFamily="18" charset="0"/>
          </a:endParaRPr>
        </a:p>
      </dsp:txBody>
      <dsp:txXfrm>
        <a:off x="9602886" y="1940398"/>
        <a:ext cx="1950291" cy="1170174"/>
      </dsp:txXfrm>
    </dsp:sp>
    <dsp:sp modelId="{41BEA9DD-6705-4EA4-B877-B74CFFE708B2}">
      <dsp:nvSpPr>
        <dsp:cNvPr id="0" name=""/>
        <dsp:cNvSpPr/>
      </dsp:nvSpPr>
      <dsp:spPr>
        <a:xfrm>
          <a:off x="1955942" y="4098507"/>
          <a:ext cx="41796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7967" y="45720"/>
              </a:lnTo>
            </a:path>
          </a:pathLst>
        </a:custGeom>
        <a:noFill/>
        <a:ln w="12700" cap="flat" cmpd="sng" algn="ctr">
          <a:solidFill>
            <a:schemeClr val="accent3">
              <a:hueOff val="3766095"/>
              <a:satOff val="-6810"/>
              <a:lumOff val="4635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153712" y="4141984"/>
        <a:ext cx="22428" cy="4485"/>
      </dsp:txXfrm>
    </dsp:sp>
    <dsp:sp modelId="{D6D5B38F-A6B8-4BA2-ADBD-357DC231CD4A}">
      <dsp:nvSpPr>
        <dsp:cNvPr id="0" name=""/>
        <dsp:cNvSpPr/>
      </dsp:nvSpPr>
      <dsp:spPr>
        <a:xfrm>
          <a:off x="7451" y="3559140"/>
          <a:ext cx="1950291" cy="1170174"/>
        </a:xfrm>
        <a:prstGeom prst="rect">
          <a:avLst/>
        </a:prstGeom>
        <a:solidFill>
          <a:schemeClr val="accent3">
            <a:hueOff val="3452254"/>
            <a:satOff val="-6243"/>
            <a:lumOff val="424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>
              <a:latin typeface="+mj-lt"/>
              <a:cs typeface="Times New Roman" panose="02020603050405020304" pitchFamily="18" charset="0"/>
            </a:rPr>
            <a:t>CONGELADO</a:t>
          </a:r>
          <a:endParaRPr lang="es-ES" sz="1500" kern="1200" dirty="0">
            <a:latin typeface="+mj-lt"/>
            <a:cs typeface="Times New Roman" panose="02020603050405020304" pitchFamily="18" charset="0"/>
          </a:endParaRPr>
        </a:p>
      </dsp:txBody>
      <dsp:txXfrm>
        <a:off x="7451" y="3559140"/>
        <a:ext cx="1950291" cy="1170174"/>
      </dsp:txXfrm>
    </dsp:sp>
    <dsp:sp modelId="{A6DD0DF3-5908-49A6-B805-012CAB96EEC8}">
      <dsp:nvSpPr>
        <dsp:cNvPr id="0" name=""/>
        <dsp:cNvSpPr/>
      </dsp:nvSpPr>
      <dsp:spPr>
        <a:xfrm>
          <a:off x="4354801" y="4098507"/>
          <a:ext cx="41796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7967" y="45720"/>
              </a:lnTo>
            </a:path>
          </a:pathLst>
        </a:custGeom>
        <a:noFill/>
        <a:ln w="12700" cap="flat" cmpd="sng" algn="ctr">
          <a:solidFill>
            <a:schemeClr val="accent3">
              <a:hueOff val="4142704"/>
              <a:satOff val="-7491"/>
              <a:lumOff val="5098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4552570" y="4141984"/>
        <a:ext cx="22428" cy="4485"/>
      </dsp:txXfrm>
    </dsp:sp>
    <dsp:sp modelId="{7428AFA6-ACEC-4231-9C5C-449B4FB90AEA}">
      <dsp:nvSpPr>
        <dsp:cNvPr id="0" name=""/>
        <dsp:cNvSpPr/>
      </dsp:nvSpPr>
      <dsp:spPr>
        <a:xfrm>
          <a:off x="2406309" y="3559140"/>
          <a:ext cx="1950291" cy="1170174"/>
        </a:xfrm>
        <a:prstGeom prst="rect">
          <a:avLst/>
        </a:prstGeom>
        <a:solidFill>
          <a:schemeClr val="accent3">
            <a:hueOff val="3797479"/>
            <a:satOff val="-6867"/>
            <a:lumOff val="467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>
              <a:latin typeface="+mj-lt"/>
              <a:cs typeface="Times New Roman" panose="02020603050405020304" pitchFamily="18" charset="0"/>
            </a:rPr>
            <a:t>EMPACADO</a:t>
          </a:r>
          <a:endParaRPr lang="es-ES" sz="1500" kern="1200" dirty="0">
            <a:latin typeface="+mj-lt"/>
            <a:cs typeface="Times New Roman" panose="02020603050405020304" pitchFamily="18" charset="0"/>
          </a:endParaRPr>
        </a:p>
      </dsp:txBody>
      <dsp:txXfrm>
        <a:off x="2406309" y="3559140"/>
        <a:ext cx="1950291" cy="1170174"/>
      </dsp:txXfrm>
    </dsp:sp>
    <dsp:sp modelId="{8C6602B4-95AB-4FF7-8FAA-920299D14038}">
      <dsp:nvSpPr>
        <dsp:cNvPr id="0" name=""/>
        <dsp:cNvSpPr/>
      </dsp:nvSpPr>
      <dsp:spPr>
        <a:xfrm>
          <a:off x="4805168" y="3559140"/>
          <a:ext cx="1950291" cy="1170174"/>
        </a:xfrm>
        <a:prstGeom prst="rect">
          <a:avLst/>
        </a:prstGeom>
        <a:solidFill>
          <a:schemeClr val="accent3">
            <a:hueOff val="4142704"/>
            <a:satOff val="-7491"/>
            <a:lumOff val="509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>
              <a:latin typeface="+mj-lt"/>
              <a:cs typeface="Times New Roman" panose="02020603050405020304" pitchFamily="18" charset="0"/>
            </a:rPr>
            <a:t>EXPORTACIÓN</a:t>
          </a:r>
          <a:endParaRPr lang="es-ES" sz="1500" kern="1200" dirty="0">
            <a:latin typeface="+mj-lt"/>
            <a:cs typeface="Times New Roman" panose="02020603050405020304" pitchFamily="18" charset="0"/>
          </a:endParaRPr>
        </a:p>
      </dsp:txBody>
      <dsp:txXfrm>
        <a:off x="4805168" y="3559140"/>
        <a:ext cx="1950291" cy="117017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C1F8AD-35D7-4EB8-9851-36B2B0A7DC08}">
      <dsp:nvSpPr>
        <dsp:cNvPr id="0" name=""/>
        <dsp:cNvSpPr/>
      </dsp:nvSpPr>
      <dsp:spPr>
        <a:xfrm>
          <a:off x="160373" y="340314"/>
          <a:ext cx="3811089" cy="119096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6681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100" kern="1200" dirty="0" smtClean="0"/>
            <a:t>China </a:t>
          </a:r>
          <a:endParaRPr lang="es-EC" sz="4100" kern="1200" dirty="0"/>
        </a:p>
      </dsp:txBody>
      <dsp:txXfrm>
        <a:off x="160373" y="340314"/>
        <a:ext cx="3811089" cy="1190965"/>
      </dsp:txXfrm>
    </dsp:sp>
    <dsp:sp modelId="{C0931EEB-2AF4-48B8-92ED-46C9F1318A5F}">
      <dsp:nvSpPr>
        <dsp:cNvPr id="0" name=""/>
        <dsp:cNvSpPr/>
      </dsp:nvSpPr>
      <dsp:spPr>
        <a:xfrm>
          <a:off x="1577" y="168286"/>
          <a:ext cx="833675" cy="125051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6DF8DB-6A9E-49C7-9EAF-E458208CB357}">
      <dsp:nvSpPr>
        <dsp:cNvPr id="0" name=""/>
        <dsp:cNvSpPr/>
      </dsp:nvSpPr>
      <dsp:spPr>
        <a:xfrm>
          <a:off x="4358512" y="340314"/>
          <a:ext cx="3811089" cy="119096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6681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100" kern="1200" dirty="0" smtClean="0"/>
            <a:t>India </a:t>
          </a:r>
          <a:endParaRPr lang="es-EC" sz="4100" kern="1200" dirty="0"/>
        </a:p>
      </dsp:txBody>
      <dsp:txXfrm>
        <a:off x="4358512" y="340314"/>
        <a:ext cx="3811089" cy="1190965"/>
      </dsp:txXfrm>
    </dsp:sp>
    <dsp:sp modelId="{0CB12657-AEF8-4310-9314-02242FDD6506}">
      <dsp:nvSpPr>
        <dsp:cNvPr id="0" name=""/>
        <dsp:cNvSpPr/>
      </dsp:nvSpPr>
      <dsp:spPr>
        <a:xfrm>
          <a:off x="4199717" y="168286"/>
          <a:ext cx="833675" cy="125051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F3B622-0E0E-4D9E-9D6B-67081D91A66E}">
      <dsp:nvSpPr>
        <dsp:cNvPr id="0" name=""/>
        <dsp:cNvSpPr/>
      </dsp:nvSpPr>
      <dsp:spPr>
        <a:xfrm>
          <a:off x="160373" y="1839607"/>
          <a:ext cx="3811089" cy="119096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6681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100" kern="1200" dirty="0" smtClean="0"/>
            <a:t>Tailandia </a:t>
          </a:r>
          <a:endParaRPr lang="es-EC" sz="4100" kern="1200" dirty="0"/>
        </a:p>
      </dsp:txBody>
      <dsp:txXfrm>
        <a:off x="160373" y="1839607"/>
        <a:ext cx="3811089" cy="1190965"/>
      </dsp:txXfrm>
    </dsp:sp>
    <dsp:sp modelId="{B01992AD-7218-4654-BB12-F2C7F70FF839}">
      <dsp:nvSpPr>
        <dsp:cNvPr id="0" name=""/>
        <dsp:cNvSpPr/>
      </dsp:nvSpPr>
      <dsp:spPr>
        <a:xfrm>
          <a:off x="1577" y="1667579"/>
          <a:ext cx="833675" cy="125051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78567B-462C-4EEE-8999-92E563C04AFE}">
      <dsp:nvSpPr>
        <dsp:cNvPr id="0" name=""/>
        <dsp:cNvSpPr/>
      </dsp:nvSpPr>
      <dsp:spPr>
        <a:xfrm>
          <a:off x="4358512" y="1839607"/>
          <a:ext cx="3811089" cy="119096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6681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100" kern="1200" dirty="0" smtClean="0"/>
            <a:t>Indonesia</a:t>
          </a:r>
          <a:endParaRPr lang="es-EC" sz="4100" kern="1200" dirty="0"/>
        </a:p>
      </dsp:txBody>
      <dsp:txXfrm>
        <a:off x="4358512" y="1839607"/>
        <a:ext cx="3811089" cy="1190965"/>
      </dsp:txXfrm>
    </dsp:sp>
    <dsp:sp modelId="{A62CF991-C7A2-4214-B38B-5B84B70B8448}">
      <dsp:nvSpPr>
        <dsp:cNvPr id="0" name=""/>
        <dsp:cNvSpPr/>
      </dsp:nvSpPr>
      <dsp:spPr>
        <a:xfrm>
          <a:off x="4199717" y="1667579"/>
          <a:ext cx="833675" cy="1250513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E230FC-CEE3-4EF0-A056-A9C7CD635AB8}">
      <dsp:nvSpPr>
        <dsp:cNvPr id="0" name=""/>
        <dsp:cNvSpPr/>
      </dsp:nvSpPr>
      <dsp:spPr>
        <a:xfrm>
          <a:off x="160373" y="3338901"/>
          <a:ext cx="3811089" cy="119096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6681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100" kern="1200" dirty="0" smtClean="0"/>
            <a:t>Bangladesh </a:t>
          </a:r>
          <a:endParaRPr lang="es-EC" sz="4100" kern="1200" dirty="0"/>
        </a:p>
      </dsp:txBody>
      <dsp:txXfrm>
        <a:off x="160373" y="3338901"/>
        <a:ext cx="3811089" cy="1190965"/>
      </dsp:txXfrm>
    </dsp:sp>
    <dsp:sp modelId="{D976BE8C-751C-4E80-AE16-3DCF2148CFDE}">
      <dsp:nvSpPr>
        <dsp:cNvPr id="0" name=""/>
        <dsp:cNvSpPr/>
      </dsp:nvSpPr>
      <dsp:spPr>
        <a:xfrm>
          <a:off x="1577" y="3166872"/>
          <a:ext cx="833675" cy="1250513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E4FD35-DED6-4A1C-8290-5B7B1737D5CE}">
      <dsp:nvSpPr>
        <dsp:cNvPr id="0" name=""/>
        <dsp:cNvSpPr/>
      </dsp:nvSpPr>
      <dsp:spPr>
        <a:xfrm>
          <a:off x="4358512" y="3338901"/>
          <a:ext cx="3811089" cy="119096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6681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100" kern="1200" dirty="0" smtClean="0"/>
            <a:t>Vietnam </a:t>
          </a:r>
          <a:endParaRPr lang="es-EC" sz="4100" kern="1200" dirty="0"/>
        </a:p>
      </dsp:txBody>
      <dsp:txXfrm>
        <a:off x="4358512" y="3338901"/>
        <a:ext cx="3811089" cy="1190965"/>
      </dsp:txXfrm>
    </dsp:sp>
    <dsp:sp modelId="{948B8C7C-85EA-459F-A24C-B5FC12EE6EE0}">
      <dsp:nvSpPr>
        <dsp:cNvPr id="0" name=""/>
        <dsp:cNvSpPr/>
      </dsp:nvSpPr>
      <dsp:spPr>
        <a:xfrm>
          <a:off x="4199717" y="3166872"/>
          <a:ext cx="833675" cy="1250513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C62662-36C6-4983-A5AA-152BEEE8AAFF}">
      <dsp:nvSpPr>
        <dsp:cNvPr id="0" name=""/>
        <dsp:cNvSpPr/>
      </dsp:nvSpPr>
      <dsp:spPr>
        <a:xfrm>
          <a:off x="0" y="0"/>
          <a:ext cx="9165332" cy="100277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700" kern="1200" dirty="0" smtClean="0"/>
            <a:t>Japón </a:t>
          </a:r>
          <a:endParaRPr lang="es-EC" sz="4700" kern="1200" dirty="0"/>
        </a:p>
      </dsp:txBody>
      <dsp:txXfrm>
        <a:off x="1933343" y="0"/>
        <a:ext cx="7231988" cy="1002770"/>
      </dsp:txXfrm>
    </dsp:sp>
    <dsp:sp modelId="{DA5C2EAE-D309-4DC2-9CF8-FC2038680A54}">
      <dsp:nvSpPr>
        <dsp:cNvPr id="0" name=""/>
        <dsp:cNvSpPr/>
      </dsp:nvSpPr>
      <dsp:spPr>
        <a:xfrm>
          <a:off x="100277" y="100277"/>
          <a:ext cx="1833066" cy="80221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6A2032-456B-4A70-94B7-E445E3DA4C2F}">
      <dsp:nvSpPr>
        <dsp:cNvPr id="0" name=""/>
        <dsp:cNvSpPr/>
      </dsp:nvSpPr>
      <dsp:spPr>
        <a:xfrm>
          <a:off x="0" y="1103047"/>
          <a:ext cx="9165332" cy="100277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700" kern="1200" dirty="0" smtClean="0"/>
            <a:t>Estados Unidos </a:t>
          </a:r>
          <a:endParaRPr lang="es-EC" sz="4700" kern="1200" dirty="0"/>
        </a:p>
      </dsp:txBody>
      <dsp:txXfrm>
        <a:off x="1933343" y="1103047"/>
        <a:ext cx="7231988" cy="1002770"/>
      </dsp:txXfrm>
    </dsp:sp>
    <dsp:sp modelId="{1FB25008-D240-4CB8-9673-DCD867674754}">
      <dsp:nvSpPr>
        <dsp:cNvPr id="0" name=""/>
        <dsp:cNvSpPr/>
      </dsp:nvSpPr>
      <dsp:spPr>
        <a:xfrm>
          <a:off x="100277" y="1203325"/>
          <a:ext cx="1833066" cy="80221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183561-5A32-4420-9EC8-BB0808F642DF}">
      <dsp:nvSpPr>
        <dsp:cNvPr id="0" name=""/>
        <dsp:cNvSpPr/>
      </dsp:nvSpPr>
      <dsp:spPr>
        <a:xfrm>
          <a:off x="0" y="2206095"/>
          <a:ext cx="9165332" cy="100277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700" kern="1200" dirty="0" smtClean="0"/>
            <a:t>Europa </a:t>
          </a:r>
          <a:endParaRPr lang="es-EC" sz="4700" kern="1200" dirty="0"/>
        </a:p>
      </dsp:txBody>
      <dsp:txXfrm>
        <a:off x="1933343" y="2206095"/>
        <a:ext cx="7231988" cy="1002770"/>
      </dsp:txXfrm>
    </dsp:sp>
    <dsp:sp modelId="{696F0633-5DD8-409A-9570-4C897D09694F}">
      <dsp:nvSpPr>
        <dsp:cNvPr id="0" name=""/>
        <dsp:cNvSpPr/>
      </dsp:nvSpPr>
      <dsp:spPr>
        <a:xfrm>
          <a:off x="100277" y="2306373"/>
          <a:ext cx="1833066" cy="80221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36C064-9969-408A-97B4-00F537A93000}">
      <dsp:nvSpPr>
        <dsp:cNvPr id="0" name=""/>
        <dsp:cNvSpPr/>
      </dsp:nvSpPr>
      <dsp:spPr>
        <a:xfrm>
          <a:off x="0" y="3309143"/>
          <a:ext cx="9165332" cy="100277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700" kern="1200" dirty="0" smtClean="0"/>
            <a:t>Vietnam </a:t>
          </a:r>
          <a:endParaRPr lang="es-EC" sz="4700" kern="1200" dirty="0"/>
        </a:p>
      </dsp:txBody>
      <dsp:txXfrm>
        <a:off x="1933343" y="3309143"/>
        <a:ext cx="7231988" cy="1002770"/>
      </dsp:txXfrm>
    </dsp:sp>
    <dsp:sp modelId="{9260C8F7-D44F-4C0C-90D7-568594A33A41}">
      <dsp:nvSpPr>
        <dsp:cNvPr id="0" name=""/>
        <dsp:cNvSpPr/>
      </dsp:nvSpPr>
      <dsp:spPr>
        <a:xfrm>
          <a:off x="100277" y="3409421"/>
          <a:ext cx="1833066" cy="80221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47E8B3-7A18-438E-BA23-FC94DDAFC92E}">
      <dsp:nvSpPr>
        <dsp:cNvPr id="0" name=""/>
        <dsp:cNvSpPr/>
      </dsp:nvSpPr>
      <dsp:spPr>
        <a:xfrm>
          <a:off x="0" y="4412191"/>
          <a:ext cx="9165332" cy="100277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700" kern="1200" dirty="0" smtClean="0"/>
            <a:t>China </a:t>
          </a:r>
          <a:endParaRPr lang="es-EC" sz="4700" kern="1200" dirty="0"/>
        </a:p>
      </dsp:txBody>
      <dsp:txXfrm>
        <a:off x="1933343" y="4412191"/>
        <a:ext cx="7231988" cy="1002770"/>
      </dsp:txXfrm>
    </dsp:sp>
    <dsp:sp modelId="{24A0A3A8-FB03-48D4-B699-914728CDA012}">
      <dsp:nvSpPr>
        <dsp:cNvPr id="0" name=""/>
        <dsp:cNvSpPr/>
      </dsp:nvSpPr>
      <dsp:spPr>
        <a:xfrm>
          <a:off x="100277" y="4512469"/>
          <a:ext cx="1833066" cy="80221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8B07-2C06-4CF2-8E91-F7385E71E2CB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872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A1663-7765-4EF4-B97F-A02E70C6265E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0806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A1663-7765-4EF4-B97F-A02E70C6265E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89242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A1663-7765-4EF4-B97F-A02E70C6265E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8732204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A1663-7765-4EF4-B97F-A02E70C6265E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03849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A1663-7765-4EF4-B97F-A02E70C6265E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83900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A1663-7765-4EF4-B97F-A02E70C6265E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25120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069D4-B020-4602-B87C-B094679675DF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718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11EA-3D59-4DFE-9385-0A032B3191AF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253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36D4-0671-4B70-A95D-BFBC9A35DA5B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008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67DAC-232D-4042-B5C0-E64770A42A28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667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ECD2C-79BD-4B90-B3FA-E3B19B3FF97B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88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FDB6-7A26-4DBB-9BB0-088C0534314D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053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7C72F-E0F0-449A-A903-6D7865ED3EFA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526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1207D-C9F3-42EA-960B-DC9955B358C7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941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827A6-8947-4115-8D9E-E89B1EC0518D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657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60A6F-F31A-4CA3-B222-0B3C224FF998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515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A1663-7765-4EF4-B97F-A02E70C6265E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2611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19" r:id="rId13"/>
    <p:sldLayoutId id="2147483920" r:id="rId14"/>
    <p:sldLayoutId id="2147483921" r:id="rId15"/>
    <p:sldLayoutId id="2147483922" r:id="rId16"/>
    <p:sldLayoutId id="2147483923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image" Target="../media/image7.png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12" Type="http://schemas.openxmlformats.org/officeDocument/2006/relationships/image" Target="../media/image17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png"/><Relationship Id="rId4" Type="http://schemas.openxmlformats.org/officeDocument/2006/relationships/oleObject" Target="../embeddings/Hoja_de_c_lculo_de_Microsoft_Excel_97-20031.xls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22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diagramLayout" Target="../diagrams/layout12.xml"/><Relationship Id="rId7" Type="http://schemas.openxmlformats.org/officeDocument/2006/relationships/image" Target="../media/image3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10" Type="http://schemas.openxmlformats.org/officeDocument/2006/relationships/image" Target="../media/image22.jpeg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2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6.xml"/><Relationship Id="rId3" Type="http://schemas.openxmlformats.org/officeDocument/2006/relationships/diagramLayout" Target="../diagrams/layout15.xml"/><Relationship Id="rId7" Type="http://schemas.openxmlformats.org/officeDocument/2006/relationships/diagramData" Target="../diagrams/data16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11" Type="http://schemas.microsoft.com/office/2007/relationships/diagramDrawing" Target="../diagrams/drawing16.xml"/><Relationship Id="rId5" Type="http://schemas.openxmlformats.org/officeDocument/2006/relationships/diagramColors" Target="../diagrams/colors15.xml"/><Relationship Id="rId10" Type="http://schemas.openxmlformats.org/officeDocument/2006/relationships/diagramColors" Target="../diagrams/colors16.xml"/><Relationship Id="rId4" Type="http://schemas.openxmlformats.org/officeDocument/2006/relationships/diagramQuickStyle" Target="../diagrams/quickStyle15.xml"/><Relationship Id="rId9" Type="http://schemas.openxmlformats.org/officeDocument/2006/relationships/diagramQuickStyle" Target="../diagrams/quickStyle1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8.xml"/><Relationship Id="rId3" Type="http://schemas.openxmlformats.org/officeDocument/2006/relationships/diagramLayout" Target="../diagrams/layout17.xml"/><Relationship Id="rId7" Type="http://schemas.openxmlformats.org/officeDocument/2006/relationships/diagramData" Target="../diagrams/data18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11" Type="http://schemas.microsoft.com/office/2007/relationships/diagramDrawing" Target="../diagrams/drawing18.xml"/><Relationship Id="rId5" Type="http://schemas.openxmlformats.org/officeDocument/2006/relationships/diagramColors" Target="../diagrams/colors17.xml"/><Relationship Id="rId10" Type="http://schemas.openxmlformats.org/officeDocument/2006/relationships/diagramColors" Target="../diagrams/colors18.xml"/><Relationship Id="rId4" Type="http://schemas.openxmlformats.org/officeDocument/2006/relationships/diagramQuickStyle" Target="../diagrams/quickStyle17.xml"/><Relationship Id="rId9" Type="http://schemas.openxmlformats.org/officeDocument/2006/relationships/diagramQuickStyle" Target="../diagrams/quickStyle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51.jpeg"/><Relationship Id="rId4" Type="http://schemas.openxmlformats.org/officeDocument/2006/relationships/image" Target="../media/image4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49069" y="2677735"/>
            <a:ext cx="9841445" cy="2098226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s-EC" sz="1600" dirty="0" smtClean="0"/>
              <a:t>“</a:t>
            </a:r>
            <a:r>
              <a:rPr lang="es-EC" sz="3200" b="1" dirty="0" smtClean="0"/>
              <a:t>ANÁLISIS DEL ACUERDO COMERCIAL MULTIPARTES ECUADOR Y LA UNIÓN EUROPEA EN LA EXPORTACIÓN DE LA SUBPARTIDA 0306.17.99.00 (CAMARÓN CONGELADO)”</a:t>
            </a:r>
            <a:endParaRPr lang="es-EC" sz="16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27503" y="5223405"/>
            <a:ext cx="6831673" cy="1086237"/>
          </a:xfrm>
        </p:spPr>
        <p:txBody>
          <a:bodyPr/>
          <a:lstStyle/>
          <a:p>
            <a:r>
              <a:rPr lang="es-EC" dirty="0" smtClean="0"/>
              <a:t>JURADO SALAZAR YESSENIA LIZBETH</a:t>
            </a:r>
          </a:p>
          <a:p>
            <a:endParaRPr lang="es-EC" dirty="0"/>
          </a:p>
        </p:txBody>
      </p:sp>
      <p:pic>
        <p:nvPicPr>
          <p:cNvPr id="4" name="0 Imagen" descr="LOGO-PRINCIPAL7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74571" y="500743"/>
            <a:ext cx="5442858" cy="132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8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424081" y="200787"/>
            <a:ext cx="4182037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HECTAREAS DE CAMARON EN EL ECUADOR.</a:t>
            </a:r>
            <a:endParaRPr kumimoji="0" lang="es-EC" altLang="es-EC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2383743249"/>
              </p:ext>
            </p:extLst>
          </p:nvPr>
        </p:nvGraphicFramePr>
        <p:xfrm>
          <a:off x="927847" y="981635"/>
          <a:ext cx="10085294" cy="4867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53036" y="5989126"/>
            <a:ext cx="4412812" cy="64119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2539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PRO ECUADOR.</a:t>
            </a:r>
            <a:endParaRPr kumimoji="0" lang="es-EC" altLang="es-EC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ELABORACION: Yessenia Jurado.</a:t>
            </a:r>
            <a:endParaRPr kumimoji="0" lang="es-EC" altLang="es-EC" sz="1200" b="0" i="0" u="none" strike="noStrike" cap="none" normalizeH="0" baseline="0" dirty="0" smtClean="0">
              <a:ln>
                <a:noFill/>
              </a:ln>
              <a:solidFill>
                <a:srgbClr val="243F6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35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723155712"/>
              </p:ext>
            </p:extLst>
          </p:nvPr>
        </p:nvGraphicFramePr>
        <p:xfrm>
          <a:off x="1" y="217715"/>
          <a:ext cx="5660570" cy="624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806502374"/>
              </p:ext>
            </p:extLst>
          </p:nvPr>
        </p:nvGraphicFramePr>
        <p:xfrm>
          <a:off x="5943601" y="670076"/>
          <a:ext cx="6008914" cy="5452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050" name="Picture 2" descr="Resultado de imagen para camarones ecuatoriano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571" y="413656"/>
            <a:ext cx="1983923" cy="132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60571" y="5121123"/>
            <a:ext cx="2242458" cy="146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4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861571" y="292859"/>
            <a:ext cx="454487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PRODUCCI</a:t>
            </a: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DE CAMARON EN EL ECUADOR.</a:t>
            </a:r>
            <a:endParaRPr kumimoji="0" lang="es-EC" altLang="es-EC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2485093760"/>
              </p:ext>
            </p:extLst>
          </p:nvPr>
        </p:nvGraphicFramePr>
        <p:xfrm>
          <a:off x="239485" y="1275473"/>
          <a:ext cx="9122229" cy="4586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9486" y="5862167"/>
            <a:ext cx="3331028" cy="72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FAO.</a:t>
            </a:r>
            <a:endParaRPr kumimoji="0" lang="es-EC" altLang="es-EC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ELABORACION: Yessenia Jurado.</a:t>
            </a:r>
            <a:endParaRPr kumimoji="0" lang="es-EC" altLang="es-EC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315214"/>
              </p:ext>
            </p:extLst>
          </p:nvPr>
        </p:nvGraphicFramePr>
        <p:xfrm>
          <a:off x="9573078" y="2215243"/>
          <a:ext cx="1922236" cy="303167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050294"/>
                <a:gridCol w="871942"/>
              </a:tblGrid>
              <a:tr h="303167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</a:rPr>
                        <a:t>2006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6,14%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03167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</a:rPr>
                        <a:t>2007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6,15%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03167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</a:rPr>
                        <a:t>2008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6,16%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03167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</a:rPr>
                        <a:t>2009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7,93%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03167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</a:rPr>
                        <a:t>2010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9,86%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03167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</a:rPr>
                        <a:t>2011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11,20%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03167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</a:rPr>
                        <a:t>2012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11,67%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03167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</a:rPr>
                        <a:t>2013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12,02%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03167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</a:rPr>
                        <a:t>2014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13,32%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03167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</a:rPr>
                        <a:t>2015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 dirty="0">
                          <a:effectLst/>
                        </a:rPr>
                        <a:t>15,43%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767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n para camaroneras en terremoto en manab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42" y="302548"/>
            <a:ext cx="3847240" cy="214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n para camaroneras en terremoto en manab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791" y="4155011"/>
            <a:ext cx="4155924" cy="233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4347982" y="507860"/>
            <a:ext cx="49638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000" b="1" dirty="0" smtClean="0"/>
              <a:t>16 de Abril, Terremoto en Ecuador</a:t>
            </a:r>
            <a:endParaRPr lang="es-EC" sz="4000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500742" y="3150285"/>
            <a:ext cx="45937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400" dirty="0" smtClean="0"/>
              <a:t>Perdidas en camaroneras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400" dirty="0" smtClean="0"/>
              <a:t>Humanas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400" dirty="0" smtClean="0"/>
              <a:t>Producción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400" dirty="0" smtClean="0"/>
              <a:t>Infraestructura </a:t>
            </a:r>
            <a:endParaRPr lang="es-EC" sz="2400" dirty="0"/>
          </a:p>
        </p:txBody>
      </p:sp>
      <p:sp>
        <p:nvSpPr>
          <p:cNvPr id="5" name="CuadroTexto 4"/>
          <p:cNvSpPr txBox="1"/>
          <p:nvPr/>
        </p:nvSpPr>
        <p:spPr>
          <a:xfrm>
            <a:off x="8435220" y="3445730"/>
            <a:ext cx="363824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dirty="0" smtClean="0"/>
              <a:t>Reactivación económicas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dirty="0" smtClean="0"/>
              <a:t>Créditos a sectores perjudicados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dirty="0" smtClean="0"/>
              <a:t>Asistencia técnica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dirty="0" smtClean="0"/>
              <a:t>Maquinaria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dirty="0" smtClean="0"/>
              <a:t>Limpieza de zonas afectadas</a:t>
            </a:r>
            <a:endParaRPr lang="es-EC" sz="2400" dirty="0"/>
          </a:p>
        </p:txBody>
      </p:sp>
      <p:sp>
        <p:nvSpPr>
          <p:cNvPr id="6" name="Rectángulo 5"/>
          <p:cNvSpPr/>
          <p:nvPr/>
        </p:nvSpPr>
        <p:spPr>
          <a:xfrm>
            <a:off x="62592" y="5019915"/>
            <a:ext cx="40001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Problemas </a:t>
            </a:r>
            <a:endParaRPr lang="es-E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7967046" y="2570729"/>
            <a:ext cx="410642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Soluciones </a:t>
            </a:r>
            <a:endParaRPr lang="es-E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40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808667" y="212724"/>
            <a:ext cx="3765178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PRODUCCI</a:t>
            </a:r>
            <a:r>
              <a:rPr kumimoji="0" lang="es-EC" alt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es-EC" alt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DE CAMARON ABRIL 2016 </a:t>
            </a:r>
            <a:r>
              <a:rPr kumimoji="0" lang="es-EC" alt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es-EC" alt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DICIEMBRE 2016.</a:t>
            </a:r>
            <a:endParaRPr kumimoji="0" lang="es-EC" altLang="es-EC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t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5304627"/>
              </p:ext>
            </p:extLst>
          </p:nvPr>
        </p:nvGraphicFramePr>
        <p:xfrm>
          <a:off x="1603657" y="1200890"/>
          <a:ext cx="9465962" cy="4274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6" name="Gráfico" r:id="rId4" imgW="5444200" imgH="3182388" progId="Excel.Chart.8">
                  <p:embed/>
                </p:oleObj>
              </mc:Choice>
              <mc:Fallback>
                <p:oleObj name="Gráfico" r:id="rId4" imgW="5444200" imgH="3182388" progId="Excel.Chart.8">
                  <p:embed/>
                  <p:pic>
                    <p:nvPicPr>
                      <p:cNvPr id="0" name="Gráfico 9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3657" y="1200890"/>
                        <a:ext cx="9465962" cy="42747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93636" y="5980837"/>
            <a:ext cx="2596947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BANCO CENTRAL DEL ECUADOR.</a:t>
            </a:r>
            <a:endParaRPr kumimoji="0" lang="es-EC" altLang="es-EC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ELABORACION: Yessenia Jurado.</a:t>
            </a:r>
            <a:endParaRPr kumimoji="0" lang="es-EC" altLang="es-EC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41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35128" y="294893"/>
            <a:ext cx="116265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Tipos de camarones ecuatorianos</a:t>
            </a:r>
            <a:endParaRPr lang="es-E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Imagen 2" descr="Resultado de imagen para especies de camarón ecuatoriano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" t="15462" r="3324" b="4574"/>
          <a:stretch/>
        </p:blipFill>
        <p:spPr bwMode="auto">
          <a:xfrm>
            <a:off x="3143459" y="1845110"/>
            <a:ext cx="6370656" cy="42508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10189029" y="2285999"/>
            <a:ext cx="1672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Camarón Blanco 95%</a:t>
            </a:r>
            <a:endParaRPr lang="es-EC" dirty="0"/>
          </a:p>
        </p:txBody>
      </p:sp>
      <p:cxnSp>
        <p:nvCxnSpPr>
          <p:cNvPr id="6" name="Conector recto de flecha 5"/>
          <p:cNvCxnSpPr>
            <a:stCxn id="4" idx="1"/>
          </p:cNvCxnSpPr>
          <p:nvPr/>
        </p:nvCxnSpPr>
        <p:spPr>
          <a:xfrm flipH="1" flipV="1">
            <a:off x="9035143" y="2609164"/>
            <a:ext cx="1153886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109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603482" y="294893"/>
            <a:ext cx="70204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Cultivo de Camarón</a:t>
            </a:r>
            <a:endParaRPr lang="es-E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655790332"/>
              </p:ext>
            </p:extLst>
          </p:nvPr>
        </p:nvGraphicFramePr>
        <p:xfrm>
          <a:off x="261257" y="1458686"/>
          <a:ext cx="11560629" cy="5050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8" name="Picture 4" descr="Resultado de imagen para exportaciones de camar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412" y="5103018"/>
            <a:ext cx="1875518" cy="140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sultado de imagen para exportaciones de camar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423" y="5154542"/>
            <a:ext cx="1866463" cy="124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80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20586" y="381978"/>
            <a:ext cx="1103789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Exportaciones de camarón ecuatoriano</a:t>
            </a:r>
            <a:endParaRPr lang="es-E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7170" name="Picture 2" descr="Resultado de imagen para exportaciones de camar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86" y="1613126"/>
            <a:ext cx="5524500" cy="345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sultado de imagen para negocios internaciona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289" y="3341914"/>
            <a:ext cx="522922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92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779791" y="271089"/>
            <a:ext cx="524691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EXPORTACIONES DE CAMARON  ECUADOR.</a:t>
            </a:r>
            <a:endParaRPr kumimoji="0" lang="es-EC" altLang="es-EC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DOLARES.</a:t>
            </a:r>
            <a:endParaRPr kumimoji="0" lang="es-EC" altLang="es-EC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2183503079"/>
              </p:ext>
            </p:extLst>
          </p:nvPr>
        </p:nvGraphicFramePr>
        <p:xfrm>
          <a:off x="391886" y="1480458"/>
          <a:ext cx="11190514" cy="4311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39067" y="6137731"/>
            <a:ext cx="391885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CAMARA NACIONAL DE ACUACULTURA.</a:t>
            </a:r>
            <a:endParaRPr kumimoji="0" lang="es-EC" altLang="es-EC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ELABORACION: Yessenia Jurado.</a:t>
            </a: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81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418114" y="297495"/>
            <a:ext cx="596537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EXPORTACIONES DE CAMARON ECUADOR.</a:t>
            </a:r>
            <a:endParaRPr kumimoji="0" lang="es-EC" altLang="es-EC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LIBRAS.</a:t>
            </a:r>
            <a:endParaRPr kumimoji="0" lang="es-EC" altLang="es-EC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4078794941"/>
              </p:ext>
            </p:extLst>
          </p:nvPr>
        </p:nvGraphicFramePr>
        <p:xfrm>
          <a:off x="239486" y="1343660"/>
          <a:ext cx="11647714" cy="4360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150114"/>
            <a:ext cx="391885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CAMARA NACIONAL DE ACUACULTURA.</a:t>
            </a:r>
            <a:endParaRPr kumimoji="0" lang="es-EC" altLang="es-EC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ELABORACION: Yessenia Jurado.</a:t>
            </a:r>
            <a:endParaRPr kumimoji="0" lang="es-EC" altLang="es-EC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16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camaron ecuatori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852" y="3077322"/>
            <a:ext cx="2397574" cy="184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384142" y="1713636"/>
            <a:ext cx="3622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Segundo producto no petrolero con mayores exportaciones</a:t>
            </a:r>
            <a:endParaRPr lang="es-EC" dirty="0"/>
          </a:p>
        </p:txBody>
      </p:sp>
      <p:sp>
        <p:nvSpPr>
          <p:cNvPr id="5" name="CuadroTexto 4"/>
          <p:cNvSpPr txBox="1"/>
          <p:nvPr/>
        </p:nvSpPr>
        <p:spPr>
          <a:xfrm>
            <a:off x="384141" y="2913348"/>
            <a:ext cx="3622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Inicios a finales de los años 70</a:t>
            </a:r>
            <a:endParaRPr lang="es-EC" dirty="0"/>
          </a:p>
        </p:txBody>
      </p:sp>
      <p:sp>
        <p:nvSpPr>
          <p:cNvPr id="6" name="CuadroTexto 5"/>
          <p:cNvSpPr txBox="1"/>
          <p:nvPr/>
        </p:nvSpPr>
        <p:spPr>
          <a:xfrm>
            <a:off x="384141" y="3743096"/>
            <a:ext cx="3622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Primeros exportadores a nivel mundial</a:t>
            </a:r>
            <a:endParaRPr lang="es-EC" dirty="0"/>
          </a:p>
        </p:txBody>
      </p:sp>
      <p:sp>
        <p:nvSpPr>
          <p:cNvPr id="7" name="CuadroTexto 6"/>
          <p:cNvSpPr txBox="1"/>
          <p:nvPr/>
        </p:nvSpPr>
        <p:spPr>
          <a:xfrm>
            <a:off x="4482197" y="520277"/>
            <a:ext cx="3181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 smtClean="0"/>
              <a:t>ANTECEDENTES</a:t>
            </a:r>
            <a:endParaRPr lang="es-EC" sz="2800" dirty="0"/>
          </a:p>
        </p:txBody>
      </p:sp>
      <p:sp>
        <p:nvSpPr>
          <p:cNvPr id="8" name="CuadroTexto 7"/>
          <p:cNvSpPr txBox="1"/>
          <p:nvPr/>
        </p:nvSpPr>
        <p:spPr>
          <a:xfrm>
            <a:off x="384141" y="4926880"/>
            <a:ext cx="3701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Años 90 crisis de mancha blanca</a:t>
            </a:r>
            <a:endParaRPr lang="es-EC" dirty="0"/>
          </a:p>
        </p:txBody>
      </p:sp>
      <p:sp>
        <p:nvSpPr>
          <p:cNvPr id="9" name="CuadroTexto 8"/>
          <p:cNvSpPr txBox="1"/>
          <p:nvPr/>
        </p:nvSpPr>
        <p:spPr>
          <a:xfrm>
            <a:off x="384141" y="5690710"/>
            <a:ext cx="3701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Caída de producción de 250 millones a 80 millones</a:t>
            </a:r>
            <a:endParaRPr lang="es-EC" dirty="0"/>
          </a:p>
        </p:txBody>
      </p:sp>
      <p:sp>
        <p:nvSpPr>
          <p:cNvPr id="10" name="CuadroTexto 9"/>
          <p:cNvSpPr txBox="1"/>
          <p:nvPr/>
        </p:nvSpPr>
        <p:spPr>
          <a:xfrm>
            <a:off x="8120743" y="1713636"/>
            <a:ext cx="3483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2006 investigaciones de calidad y producción </a:t>
            </a:r>
            <a:endParaRPr lang="es-EC" dirty="0"/>
          </a:p>
        </p:txBody>
      </p:sp>
      <p:sp>
        <p:nvSpPr>
          <p:cNvPr id="11" name="CuadroTexto 10"/>
          <p:cNvSpPr txBox="1"/>
          <p:nvPr/>
        </p:nvSpPr>
        <p:spPr>
          <a:xfrm>
            <a:off x="8120744" y="2636349"/>
            <a:ext cx="3483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Disminución de precios de Brasil, Taiwán y China</a:t>
            </a:r>
            <a:endParaRPr lang="es-EC" dirty="0"/>
          </a:p>
        </p:txBody>
      </p:sp>
      <p:cxnSp>
        <p:nvCxnSpPr>
          <p:cNvPr id="13" name="Conector recto 12"/>
          <p:cNvCxnSpPr/>
          <p:nvPr/>
        </p:nvCxnSpPr>
        <p:spPr>
          <a:xfrm flipH="1" flipV="1">
            <a:off x="4361612" y="4039566"/>
            <a:ext cx="512472" cy="99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4363812" y="2101837"/>
            <a:ext cx="1786" cy="39529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 flipH="1" flipV="1">
            <a:off x="4040635" y="2093961"/>
            <a:ext cx="324070" cy="7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 flipH="1">
            <a:off x="4085284" y="3098014"/>
            <a:ext cx="2785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 flipH="1">
            <a:off x="4085284" y="4045688"/>
            <a:ext cx="2785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 flipH="1">
            <a:off x="4062513" y="6054798"/>
            <a:ext cx="3012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/>
          <p:cNvCxnSpPr>
            <a:stCxn id="8" idx="3"/>
          </p:cNvCxnSpPr>
          <p:nvPr/>
        </p:nvCxnSpPr>
        <p:spPr>
          <a:xfrm>
            <a:off x="4085284" y="5111546"/>
            <a:ext cx="2785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/>
          <p:cNvCxnSpPr>
            <a:stCxn id="1026" idx="3"/>
          </p:cNvCxnSpPr>
          <p:nvPr/>
        </p:nvCxnSpPr>
        <p:spPr>
          <a:xfrm>
            <a:off x="7223426" y="4002101"/>
            <a:ext cx="4401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47"/>
          <p:cNvCxnSpPr/>
          <p:nvPr/>
        </p:nvCxnSpPr>
        <p:spPr>
          <a:xfrm>
            <a:off x="7632383" y="2093961"/>
            <a:ext cx="24121" cy="39199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/>
          <p:cNvCxnSpPr/>
          <p:nvPr/>
        </p:nvCxnSpPr>
        <p:spPr>
          <a:xfrm flipV="1">
            <a:off x="7625344" y="2082147"/>
            <a:ext cx="281527" cy="39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/>
          <p:cNvCxnSpPr/>
          <p:nvPr/>
        </p:nvCxnSpPr>
        <p:spPr>
          <a:xfrm>
            <a:off x="7632383" y="3044093"/>
            <a:ext cx="2744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/>
          <p:cNvCxnSpPr/>
          <p:nvPr/>
        </p:nvCxnSpPr>
        <p:spPr>
          <a:xfrm>
            <a:off x="7644443" y="4002101"/>
            <a:ext cx="2731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/>
          <p:cNvCxnSpPr/>
          <p:nvPr/>
        </p:nvCxnSpPr>
        <p:spPr>
          <a:xfrm>
            <a:off x="7656504" y="5111546"/>
            <a:ext cx="2503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59"/>
          <p:cNvCxnSpPr/>
          <p:nvPr/>
        </p:nvCxnSpPr>
        <p:spPr>
          <a:xfrm>
            <a:off x="7663543" y="6013875"/>
            <a:ext cx="2540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/>
          <p:cNvSpPr txBox="1"/>
          <p:nvPr/>
        </p:nvSpPr>
        <p:spPr>
          <a:xfrm>
            <a:off x="8140869" y="3559062"/>
            <a:ext cx="3483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2010 disminución de producción en Asia, aumento de precios </a:t>
            </a:r>
            <a:endParaRPr lang="es-EC" dirty="0"/>
          </a:p>
        </p:txBody>
      </p:sp>
      <p:sp>
        <p:nvSpPr>
          <p:cNvPr id="26" name="CuadroTexto 25"/>
          <p:cNvSpPr txBox="1"/>
          <p:nvPr/>
        </p:nvSpPr>
        <p:spPr>
          <a:xfrm>
            <a:off x="8064955" y="4758774"/>
            <a:ext cx="3483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Incremento de controles</a:t>
            </a:r>
            <a:endParaRPr lang="es-EC" dirty="0"/>
          </a:p>
        </p:txBody>
      </p:sp>
      <p:sp>
        <p:nvSpPr>
          <p:cNvPr id="27" name="CuadroTexto 26"/>
          <p:cNvSpPr txBox="1"/>
          <p:nvPr/>
        </p:nvSpPr>
        <p:spPr>
          <a:xfrm>
            <a:off x="8042184" y="5413711"/>
            <a:ext cx="3483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2016 terremoto en Manabí, gobierno impulsa sector camaronero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6116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131038" y="130629"/>
            <a:ext cx="440336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PRECIOS INTERNACIONALES DE CAMARON ECUATORIANO.</a:t>
            </a:r>
            <a:endParaRPr kumimoji="0" lang="es-EC" altLang="es-EC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884502530"/>
              </p:ext>
            </p:extLst>
          </p:nvPr>
        </p:nvGraphicFramePr>
        <p:xfrm>
          <a:off x="195943" y="1207847"/>
          <a:ext cx="11713028" cy="4844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208488"/>
            <a:ext cx="361405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CAMARA NACIONAL DE ACUACULTURA.</a:t>
            </a:r>
            <a:endParaRPr kumimoji="0" lang="es-EC" altLang="es-EC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ELABORACION: Yessenia Jurado.</a:t>
            </a: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55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53143" y="164264"/>
            <a:ext cx="109728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Principales destinos del </a:t>
            </a:r>
          </a:p>
          <a:p>
            <a:pPr algn="ctr"/>
            <a:r>
              <a:rPr lang="es-E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camarón ecuatoriano </a:t>
            </a:r>
            <a:endParaRPr lang="es-E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871462"/>
              </p:ext>
            </p:extLst>
          </p:nvPr>
        </p:nvGraphicFramePr>
        <p:xfrm>
          <a:off x="653142" y="1610810"/>
          <a:ext cx="10341428" cy="5524828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2530391"/>
                <a:gridCol w="1581982"/>
                <a:gridCol w="1581982"/>
                <a:gridCol w="1362118"/>
                <a:gridCol w="1484409"/>
                <a:gridCol w="1800546"/>
              </a:tblGrid>
              <a:tr h="767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Importadores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Valor exportada en 2012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Valor exportada en 2013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Valor exportada en 2014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Valor exportada en 2015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Valor exportada en 2016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550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Viet Nam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106433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301047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577679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751623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1070991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550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Estados Unidos 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514894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625622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809237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581796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549495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550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España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152141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179170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228245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190121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235924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550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Francia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130301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209511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224979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183148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200429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550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Italia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120921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139046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180961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123434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162640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550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China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44192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72554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125455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186823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76704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550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Corea, República de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27041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33070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40421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42423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48561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550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Colombia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13455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24569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34839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29206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32388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550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Bélgica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35188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28124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31576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23820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23484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477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Rusia, Federación de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3809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24900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22262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10307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23017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550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Países Bajos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15858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15493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28831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19187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22827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550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Reino Unido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19057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22220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29276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17698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22392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550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Alemania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7784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2803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10727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11647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18848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550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Chile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18441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23687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26778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23652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18813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550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Japón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16531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17000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10382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13990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15195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550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Guatemala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4896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8410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40372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21328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11921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204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760923" y="173266"/>
            <a:ext cx="566610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PARTICIPACION DE EXPORTACIONES DE CAMARON ECUATORIANO.</a:t>
            </a:r>
            <a:endParaRPr kumimoji="0" lang="es-EC" altLang="es-EC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3679755620"/>
              </p:ext>
            </p:extLst>
          </p:nvPr>
        </p:nvGraphicFramePr>
        <p:xfrm>
          <a:off x="174171" y="892629"/>
          <a:ext cx="11756571" cy="5159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26571" y="6237199"/>
            <a:ext cx="367937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TRADE MAPS.</a:t>
            </a:r>
            <a:endParaRPr kumimoji="0" lang="es-EC" altLang="es-EC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ELABORACION: Yessenia Jurado.</a:t>
            </a:r>
            <a:endParaRPr kumimoji="0" lang="es-EC" altLang="es-EC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451275"/>
              </p:ext>
            </p:extLst>
          </p:nvPr>
        </p:nvGraphicFramePr>
        <p:xfrm>
          <a:off x="540656" y="3177539"/>
          <a:ext cx="1859644" cy="2400299"/>
        </p:xfrm>
        <a:graphic>
          <a:graphicData uri="http://schemas.openxmlformats.org/drawingml/2006/table">
            <a:tbl>
              <a:tblPr>
                <a:tableStyleId>{306799F8-075E-4A3A-A7F6-7FBC6576F1A4}</a:tableStyleId>
              </a:tblPr>
              <a:tblGrid>
                <a:gridCol w="1261513"/>
                <a:gridCol w="598131"/>
              </a:tblGrid>
              <a:tr h="413132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VIETNAM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44%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747771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ESTADOS UNIDOS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22%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13132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ESPAÑA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10%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13132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FRANCIA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8%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13132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ITALIA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</a:rPr>
                        <a:t>7%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040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383279" y="157019"/>
            <a:ext cx="617664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EXPORTACIONES DE CAMARON ECUATORIANO POR DESTINO 2012-2016.</a:t>
            </a:r>
            <a:endParaRPr kumimoji="0" lang="es-EC" altLang="es-EC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974280334"/>
              </p:ext>
            </p:extLst>
          </p:nvPr>
        </p:nvGraphicFramePr>
        <p:xfrm>
          <a:off x="457200" y="1283603"/>
          <a:ext cx="11155680" cy="4728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816428" y="6446266"/>
            <a:ext cx="419970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TRADE MAPS.</a:t>
            </a:r>
            <a:endParaRPr kumimoji="0" lang="es-EC" altLang="es-EC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ELABORACION: Yessenia Jurado.</a:t>
            </a: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44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85350" y="381978"/>
            <a:ext cx="109083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Principales competidores de camarón </a:t>
            </a:r>
            <a:endParaRPr lang="es-E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852902852"/>
              </p:ext>
            </p:extLst>
          </p:nvPr>
        </p:nvGraphicFramePr>
        <p:xfrm>
          <a:off x="1988820" y="1440180"/>
          <a:ext cx="8171180" cy="4698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6393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787077"/>
              </p:ext>
            </p:extLst>
          </p:nvPr>
        </p:nvGraphicFramePr>
        <p:xfrm>
          <a:off x="751047" y="1316528"/>
          <a:ext cx="10355578" cy="4875182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2321165"/>
                <a:gridCol w="1790760"/>
                <a:gridCol w="1747819"/>
                <a:gridCol w="1515450"/>
                <a:gridCol w="1490192"/>
                <a:gridCol w="1490192"/>
              </a:tblGrid>
              <a:tr h="3172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Exportadores</a:t>
                      </a:r>
                      <a:endParaRPr lang="es-EC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valor exportada en 2012</a:t>
                      </a:r>
                      <a:endParaRPr lang="es-EC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valor exportada en 2013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valor exportada en 2014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valor exportada en 2015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valor exportada en 2016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ctr"/>
                </a:tc>
              </a:tr>
              <a:tr h="114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India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1791279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2976797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3834859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3195660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3595371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</a:tr>
              <a:tr h="114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Ecuador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1279766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1794992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2520243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2287403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2587434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</a:tr>
              <a:tr h="114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Vietnam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1592933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2052907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2553754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1805824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1725094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</a:tr>
              <a:tr h="114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China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1465553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1752079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2043898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1713904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1683329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</a:tr>
              <a:tr h="114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Indonesia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1206544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1481284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1815230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1356323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1464399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</a:tr>
              <a:tr h="2114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Estados Unidos de América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901837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956747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1138533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1141611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1117743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</a:tr>
              <a:tr h="114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Tailandia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1534669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1020414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966598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772330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1080864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</a:tr>
              <a:tr h="114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Argentina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495872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635731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776836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780234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1018342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</a:tr>
              <a:tr h="114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Rusia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296746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349227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548821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544466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665086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</a:tr>
              <a:tr h="114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Australia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482652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558624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699795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634589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627110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</a:tr>
              <a:tr h="114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Bangladesh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262996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457463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393970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531001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</a:tr>
              <a:tr h="114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Países Bajos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580795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562526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621759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454576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519906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</a:tr>
              <a:tr h="114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Dinamarca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427522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469239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475554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417054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432810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</a:tr>
              <a:tr h="114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México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245039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396934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423084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438913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423756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</a:tr>
              <a:tr h="114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Reino Unido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377395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400609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441934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356187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411180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</a:tr>
              <a:tr h="114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España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296462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348690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409787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376108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403774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</a:tr>
              <a:tr h="114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Bélgica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359177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391217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413415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332489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356681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</a:tr>
              <a:tr h="114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Honduras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216722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357797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345304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315780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353506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</a:tr>
              <a:tr h="114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Nueva Zelandia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200448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222587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242146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233602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253570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</a:tr>
              <a:tr h="114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Nicaragua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175384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225489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261453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225082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232070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</a:tr>
              <a:tr h="114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Malasia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390969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353032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418278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256533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211551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</a:tr>
              <a:tr h="114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Francia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158859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179203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185810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173891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177593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</a:tr>
              <a:tr h="114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Alemania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170340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189413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189757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169325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176772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</a:tr>
              <a:tr h="114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Hong Kong, China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223531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274204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225053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179101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173987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</a:tr>
              <a:tr h="114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Myanmar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181715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118736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138504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160399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</a:tr>
              <a:tr h="114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Perú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92599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131001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164456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145100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155057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</a:tr>
              <a:tr h="114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Marruecos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180647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172445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178107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151596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153529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</a:tr>
              <a:tr h="114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Noruega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51149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67952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82681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109031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144955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</a:tr>
              <a:tr h="114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Groenlandia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120575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120173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133494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100707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139171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</a:tr>
              <a:tr h="114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Irlanda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116006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114677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127621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121236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135461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</a:tr>
              <a:tr h="114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Portugal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88638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74612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102530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132379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122260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</a:tr>
              <a:tr h="114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Filipinas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94830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117827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159276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112212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113482</a:t>
                      </a:r>
                      <a:endParaRPr lang="es-EC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23" marR="24223" marT="0" marB="0" anchor="b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286000" y="453789"/>
            <a:ext cx="728567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PAISES EXPORTADORES DE CAMAR</a:t>
            </a:r>
            <a:r>
              <a:rPr kumimoji="0" lang="es-EC" altLang="es-EC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es-EC" altLang="es-EC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N.</a:t>
            </a:r>
            <a:endParaRPr kumimoji="0" lang="es-EC" altLang="es-EC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DOLARES.</a:t>
            </a:r>
            <a:endParaRPr kumimoji="0" lang="es-EC" altLang="es-EC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-358140" y="5916120"/>
            <a:ext cx="6096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altLang="es-EC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TRADE MAPS.</a:t>
            </a:r>
            <a:endParaRPr lang="es-EC" altLang="es-EC" sz="1400" b="1" dirty="0"/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altLang="es-EC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ELABORACION: Yessenia Jurado.</a:t>
            </a:r>
            <a:endParaRPr lang="es-EC" altLang="es-EC" sz="1400" b="1" dirty="0"/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C" sz="32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40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36170" y="381978"/>
            <a:ext cx="940674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Producción mundial de camarón</a:t>
            </a:r>
            <a:endParaRPr lang="es-E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5362" name="Picture 2" descr="Resultado de imagen para camarones ecuatorian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3" r="7745"/>
          <a:stretch/>
        </p:blipFill>
        <p:spPr bwMode="auto">
          <a:xfrm>
            <a:off x="3268981" y="1419286"/>
            <a:ext cx="1920239" cy="116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5939541" y="1676320"/>
            <a:ext cx="2198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11,6 millones de toneladas anuales </a:t>
            </a:r>
            <a:endParaRPr lang="es-EC" dirty="0"/>
          </a:p>
        </p:txBody>
      </p:sp>
      <p:cxnSp>
        <p:nvCxnSpPr>
          <p:cNvPr id="5" name="Conector recto de flecha 4"/>
          <p:cNvCxnSpPr>
            <a:stCxn id="15362" idx="3"/>
            <a:endCxn id="3" idx="1"/>
          </p:cNvCxnSpPr>
          <p:nvPr/>
        </p:nvCxnSpPr>
        <p:spPr>
          <a:xfrm flipV="1">
            <a:off x="5189220" y="1999486"/>
            <a:ext cx="750321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2763618061"/>
              </p:ext>
            </p:extLst>
          </p:nvPr>
        </p:nvGraphicFramePr>
        <p:xfrm>
          <a:off x="1236171" y="2847552"/>
          <a:ext cx="9406742" cy="3736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5872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38214" y="381978"/>
            <a:ext cx="1020266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Demanda internacional de camarón</a:t>
            </a:r>
            <a:endParaRPr lang="es-E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737123895"/>
              </p:ext>
            </p:extLst>
          </p:nvPr>
        </p:nvGraphicFramePr>
        <p:xfrm>
          <a:off x="838214" y="1151419"/>
          <a:ext cx="916533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7357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012398"/>
              </p:ext>
            </p:extLst>
          </p:nvPr>
        </p:nvGraphicFramePr>
        <p:xfrm>
          <a:off x="731520" y="342895"/>
          <a:ext cx="10744199" cy="6268287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3147185"/>
                <a:gridCol w="1658446"/>
                <a:gridCol w="1584710"/>
                <a:gridCol w="1381062"/>
                <a:gridCol w="1521511"/>
                <a:gridCol w="1451285"/>
              </a:tblGrid>
              <a:tr h="6405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Importadores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valor importada en 2012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valor importada en 2013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valor importada en 2014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valor importada en 2015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valor importada en 2016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ctr"/>
                </a:tc>
              </a:tr>
              <a:tr h="4751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Estados Unidos de América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5,240,583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6,106,887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7,450,772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6,411,836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6,722,344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</a:tr>
              <a:tr h="232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Vietnam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174,076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251,794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489,109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435,763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2,920,029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</a:tr>
              <a:tr h="232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Japón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3,071,167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2,817,406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2,739,980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2,235,286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2,442,087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</a:tr>
              <a:tr h="232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China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1,125,190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1,427,276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1,664,162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1,857,580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2,123,924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</a:tr>
              <a:tr h="232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España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1,226,892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1,307,900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1,503,762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1,387,627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1,446,176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</a:tr>
              <a:tr h="232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Francia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1,072,248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1,156,628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1,253,613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1,069,988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1,146,370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</a:tr>
              <a:tr h="232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Corea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567,048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581,591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789,822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803,389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850,707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</a:tr>
              <a:tr h="232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Italia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699,525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756,558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887,040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743,020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812,342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</a:tr>
              <a:tr h="232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Canadá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669,684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728,282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876,987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786,340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806,065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</a:tr>
              <a:tr h="232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Hong Kong, China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694,124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662,458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683,498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610,512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649,593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</a:tr>
              <a:tr h="232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Bélgica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556,617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588,066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684,786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523,382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564,843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</a:tr>
              <a:tr h="232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Reino Unido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427,019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512,323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646,672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528,854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550,174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</a:tr>
              <a:tr h="232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Alemania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420,661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436,917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548,450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455,592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457,645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</a:tr>
              <a:tr h="232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Países Bajos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380,501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389,911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452,531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409,344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448,523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</a:tr>
              <a:tr h="232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Portugal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202,655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208,163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287,145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247,075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270,907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</a:tr>
              <a:tr h="232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Dinamarca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230,531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264,557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299,060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241,922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270,284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</a:tr>
              <a:tr h="1974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Emiratos Árabes Unidos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61,851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194,335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294,992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229,576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248,622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</a:tr>
              <a:tr h="232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Australia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247,915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287,474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350,948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249,594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240,424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</a:tr>
              <a:tr h="232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Rusia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247,437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340,498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354,451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141,237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202,271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</a:tr>
              <a:tr h="232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Singapur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170,637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183,151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194,433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179,321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184,046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</a:tr>
              <a:tr h="232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Tailandia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91,870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127,035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141,774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137,089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166,705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</a:tr>
              <a:tr h="232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Suecia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152,298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172,375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169,004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152,193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162,881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60" marR="3446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20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20601" y="381978"/>
            <a:ext cx="1103789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Exportaciones de camarón ecuatoriano</a:t>
            </a:r>
          </a:p>
          <a:p>
            <a:pPr algn="ctr"/>
            <a:r>
              <a:rPr lang="es-E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 </a:t>
            </a:r>
            <a:r>
              <a:rPr lang="es-ES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la Unión Europea</a:t>
            </a:r>
            <a:endParaRPr lang="es-E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458" name="Picture 2" descr="Resultado de imagen para exportaciones de camar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81" y="2452187"/>
            <a:ext cx="3968519" cy="263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Resultado de imagen para union europea ecuad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251" y="2309764"/>
            <a:ext cx="57054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11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20080844"/>
              </p:ext>
            </p:extLst>
          </p:nvPr>
        </p:nvGraphicFramePr>
        <p:xfrm>
          <a:off x="496957" y="457200"/>
          <a:ext cx="10904468" cy="5681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6335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2437078033"/>
              </p:ext>
            </p:extLst>
          </p:nvPr>
        </p:nvGraphicFramePr>
        <p:xfrm>
          <a:off x="4389120" y="662940"/>
          <a:ext cx="6515100" cy="5554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1097280" y="662940"/>
            <a:ext cx="32918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/>
              <a:t>Exportaciones de camarón ecuatoriano </a:t>
            </a:r>
            <a:endParaRPr lang="es-EC" sz="2800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640080" y="3117264"/>
            <a:ext cx="2103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/>
              <a:t>Países Europeos </a:t>
            </a:r>
            <a:endParaRPr lang="es-EC" sz="2800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2411730" y="4663646"/>
            <a:ext cx="23088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/>
              <a:t>Camarón ecuatoriano </a:t>
            </a:r>
            <a:endParaRPr lang="es-EC" sz="2800" b="1" dirty="0"/>
          </a:p>
        </p:txBody>
      </p:sp>
      <p:cxnSp>
        <p:nvCxnSpPr>
          <p:cNvPr id="7" name="Conector recto 6"/>
          <p:cNvCxnSpPr>
            <a:stCxn id="4" idx="3"/>
          </p:cNvCxnSpPr>
          <p:nvPr/>
        </p:nvCxnSpPr>
        <p:spPr>
          <a:xfrm flipV="1">
            <a:off x="2743200" y="3594317"/>
            <a:ext cx="868680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>
            <a:endCxn id="5" idx="0"/>
          </p:cNvCxnSpPr>
          <p:nvPr/>
        </p:nvCxnSpPr>
        <p:spPr>
          <a:xfrm>
            <a:off x="3566160" y="3594317"/>
            <a:ext cx="0" cy="10693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16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2265687" y="1639311"/>
            <a:ext cx="1060727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3200" b="1" cap="none" spc="0" dirty="0" smtClean="0">
                <a:ln/>
                <a:solidFill>
                  <a:schemeClr val="accent3"/>
                </a:solidFill>
                <a:effectLst/>
              </a:rPr>
              <a:t>Países miembros </a:t>
            </a:r>
          </a:p>
          <a:p>
            <a:pPr algn="ctr"/>
            <a:r>
              <a:rPr lang="es-ES" sz="3200" b="1" cap="none" spc="0" dirty="0" smtClean="0">
                <a:ln/>
                <a:solidFill>
                  <a:schemeClr val="accent3"/>
                </a:solidFill>
                <a:effectLst/>
              </a:rPr>
              <a:t>de la </a:t>
            </a:r>
          </a:p>
          <a:p>
            <a:pPr algn="ctr"/>
            <a:r>
              <a:rPr lang="es-ES" sz="3200" b="1" cap="none" spc="0" dirty="0" smtClean="0">
                <a:ln/>
                <a:solidFill>
                  <a:schemeClr val="accent3"/>
                </a:solidFill>
                <a:effectLst/>
              </a:rPr>
              <a:t>Unión Europea</a:t>
            </a:r>
            <a:endParaRPr lang="es-ES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26626" name="Picture 2" descr="Resultado de imagen para 28 paises miembros de la union europ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315" y="193999"/>
            <a:ext cx="5328536" cy="658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890566" y="3866921"/>
            <a:ext cx="2061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28 países </a:t>
            </a:r>
            <a:endParaRPr lang="es-EC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952520" y="4979624"/>
            <a:ext cx="19940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Moneda Euro</a:t>
            </a:r>
            <a:endParaRPr lang="es-EC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673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6608993"/>
              </p:ext>
            </p:extLst>
          </p:nvPr>
        </p:nvGraphicFramePr>
        <p:xfrm>
          <a:off x="937260" y="1417323"/>
          <a:ext cx="10424159" cy="4904848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2013800"/>
                <a:gridCol w="1732952"/>
                <a:gridCol w="1605751"/>
                <a:gridCol w="1758141"/>
                <a:gridCol w="1732952"/>
                <a:gridCol w="1580563"/>
              </a:tblGrid>
              <a:tr h="7336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Importadores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Valor exportada en 2012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Valor exportada en 2013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Valor exportada en 2014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Valor exportada en 2015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Valor exportada en 2016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339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España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152141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179170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228245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190121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235924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339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Francia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130301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209511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224979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183148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200429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339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Italia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120921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139046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180961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123434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162640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339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Bélgica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35188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28124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31576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23820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23484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339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Países Bajos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15858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15493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28831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19187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22827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339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Alemania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7784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2803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10727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11647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18848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339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Grecia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3872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6911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7828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5074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5433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339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Portugal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2594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4731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8541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5143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4743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339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Malta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220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655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339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Suecia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204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475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595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339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Polonia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1397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1493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596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645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334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339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Irlanda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179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169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339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Croacia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210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165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339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Bulgaria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157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71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339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Austria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83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339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Dinamarca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1765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7031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2217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235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339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Lituania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395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760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519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21292" y="403656"/>
            <a:ext cx="1042490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EXPORTACIONES DE CAMARÓN ECUATORIANO A PAISES DE LA UNIÓN EUROPEA.</a:t>
            </a:r>
            <a:endParaRPr kumimoji="0" lang="es-EC" altLang="es-EC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MILES DE DOLARES.</a:t>
            </a:r>
            <a:endParaRPr kumimoji="0" lang="es-EC" altLang="es-EC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-1158240" y="622247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altLang="es-EC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TRADE MAPS.</a:t>
            </a:r>
            <a:endParaRPr lang="es-EC" altLang="es-EC" sz="1100" b="1" dirty="0"/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altLang="es-EC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ELABORACION: Yessenia Jurado.</a:t>
            </a:r>
            <a:endParaRPr lang="es-EC" altLang="es-EC" sz="24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77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666614"/>
              </p:ext>
            </p:extLst>
          </p:nvPr>
        </p:nvGraphicFramePr>
        <p:xfrm>
          <a:off x="549961" y="1266378"/>
          <a:ext cx="11154361" cy="4729385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2110873"/>
                <a:gridCol w="1923540"/>
                <a:gridCol w="1732136"/>
                <a:gridCol w="1923540"/>
                <a:gridCol w="1732136"/>
                <a:gridCol w="1732136"/>
              </a:tblGrid>
              <a:tr h="523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Importadores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CANTIDAD EXPORTADA EN 2012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CANTIDAD EXPORTADA EN 2013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CANTIDAD EXPORTADA EN 2014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CANTIDAD EXPORTADA EN 2015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CANTIDAD EXPORTADA EN 2016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ctr"/>
                </a:tc>
              </a:tr>
              <a:tr h="2088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España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27382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24793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29958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30546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34311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</a:tr>
              <a:tr h="2088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Francia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24447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29763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29434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30375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30631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</a:tr>
              <a:tr h="2088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Italia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20459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18218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21515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18692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21836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</a:tr>
              <a:tr h="2088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Bélgica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5736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3246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3243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2999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2705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</a:tr>
              <a:tr h="2088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Reino Unido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2639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2261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2719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2012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2574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</a:tr>
              <a:tr h="2088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Países Bajos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2720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1717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2889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2392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2391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</a:tr>
              <a:tr h="2088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Alemania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959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279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1020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1197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1844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</a:tr>
              <a:tr h="2088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Grecia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668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860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970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730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776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</a:tr>
              <a:tr h="2088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Portugal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455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623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981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762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570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</a:tr>
              <a:tr h="2088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Chipre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33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102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256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</a:tr>
              <a:tr h="2088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Malta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49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126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</a:tr>
              <a:tr h="2088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Suecia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12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34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</a:tr>
              <a:tr h="2088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Polonia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222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72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95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47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</a:tr>
              <a:tr h="2088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Croacia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24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24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</a:tr>
              <a:tr h="2088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Irlanda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32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24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</a:tr>
              <a:tr h="2088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Letonia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14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</a:tr>
              <a:tr h="2088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Bulgaria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</a:tr>
              <a:tr h="2088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Austria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14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</a:tr>
              <a:tr h="2088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Dinamarca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254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852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220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19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</a:tr>
              <a:tr h="2088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Lituania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146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107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53" marR="38353" marT="0" marB="0" anchor="b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020390" y="235753"/>
            <a:ext cx="1042490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EXPORTACIONES DE CAMARÓN ECUATORIANO A PAISES DE LA UNIÓN EUROPEA.</a:t>
            </a:r>
            <a:endParaRPr kumimoji="0" lang="es-EC" altLang="es-EC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TONELADAS.</a:t>
            </a:r>
            <a:endParaRPr kumimoji="0" lang="es-EC" altLang="es-EC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-1043940" y="619995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alt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TRADE MAPS.</a:t>
            </a:r>
            <a:endParaRPr lang="es-EC" altLang="es-EC" sz="1400" dirty="0"/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alt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ELABORACION: Yessenia Jurado.</a:t>
            </a:r>
            <a:endParaRPr lang="es-EC" altLang="es-EC" sz="3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02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47644" y="381978"/>
            <a:ext cx="101838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Aranceles del camarón ecuatoriano </a:t>
            </a:r>
            <a:endParaRPr lang="es-E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3554" name="Picture 2" descr="Resultado de imagen para union europea ecuad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" y="1554480"/>
            <a:ext cx="57054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Resultado de imagen para arance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115" y="4015144"/>
            <a:ext cx="4667885" cy="262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93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54381" y="548641"/>
            <a:ext cx="1060727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3200" b="1" cap="none" spc="0" dirty="0" smtClean="0">
                <a:ln/>
                <a:solidFill>
                  <a:schemeClr val="accent3"/>
                </a:solidFill>
                <a:effectLst/>
              </a:rPr>
              <a:t>Sistema Generalizado de Preferencias Plus (SGP +)</a:t>
            </a:r>
            <a:endParaRPr lang="es-ES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580518141"/>
              </p:ext>
            </p:extLst>
          </p:nvPr>
        </p:nvGraphicFramePr>
        <p:xfrm>
          <a:off x="754381" y="1577340"/>
          <a:ext cx="10927079" cy="4777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839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54381" y="548641"/>
            <a:ext cx="1060727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3200" b="1" cap="none" spc="0" dirty="0" smtClean="0">
                <a:ln/>
                <a:solidFill>
                  <a:schemeClr val="accent3"/>
                </a:solidFill>
                <a:effectLst/>
              </a:rPr>
              <a:t>Acuerdo Comercial Multipartes entre Ecuador con la Unión Europea</a:t>
            </a:r>
            <a:endParaRPr lang="es-ES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73236734"/>
              </p:ext>
            </p:extLst>
          </p:nvPr>
        </p:nvGraphicFramePr>
        <p:xfrm>
          <a:off x="342900" y="1625858"/>
          <a:ext cx="11247120" cy="50035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600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08726853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4578" name="Picture 2" descr="Resultado de imagen para camarones ecuatoriano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06" y="719666"/>
            <a:ext cx="2951798" cy="227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Resultado de imagen para negocios internacional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481" y="719666"/>
            <a:ext cx="3502938" cy="175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Resultado de imagen para negocios internacionale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52" y="4663440"/>
            <a:ext cx="2844116" cy="165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 descr="Resultado de imagen para exportaciones de camaro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593" y="4055692"/>
            <a:ext cx="2776855" cy="208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8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648937085"/>
              </p:ext>
            </p:extLst>
          </p:nvPr>
        </p:nvGraphicFramePr>
        <p:xfrm>
          <a:off x="754381" y="1394460"/>
          <a:ext cx="11109959" cy="528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ángulo 2"/>
          <p:cNvSpPr/>
          <p:nvPr/>
        </p:nvSpPr>
        <p:spPr>
          <a:xfrm>
            <a:off x="754381" y="548641"/>
            <a:ext cx="1060727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3200" b="1" cap="none" spc="0" dirty="0" smtClean="0">
                <a:ln/>
                <a:solidFill>
                  <a:schemeClr val="accent3"/>
                </a:solidFill>
                <a:effectLst/>
              </a:rPr>
              <a:t>Beneficios de Ecuador con la firma del acuerdo</a:t>
            </a:r>
            <a:endParaRPr lang="es-ES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9481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30283" y="324676"/>
            <a:ext cx="109728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Proceso de importación a la Unión Europea </a:t>
            </a:r>
            <a:endParaRPr lang="es-ES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50760733"/>
              </p:ext>
            </p:extLst>
          </p:nvPr>
        </p:nvGraphicFramePr>
        <p:xfrm>
          <a:off x="431800" y="1131147"/>
          <a:ext cx="11478260" cy="5406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033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27" y="492953"/>
            <a:ext cx="262890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5074" y="492953"/>
            <a:ext cx="2662168" cy="174307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285627" y="492953"/>
            <a:ext cx="519683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OBJETIVO GENERAL</a:t>
            </a:r>
            <a:endParaRPr lang="es-E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053549" y="2448331"/>
            <a:ext cx="10353693" cy="4409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Analizar la influencia y el impacto de la firma del acuerdo comercial multipartes de Ecuador con la Unión Europea en la exportación de la subpartida 0306.17.99.00 (Camarón Congelado) de Ecuador para establecer estrategias de acuerdo a las necesidades de los 28 países que conforman la Unión Europea mejorando productividad y competitividad.</a:t>
            </a:r>
          </a:p>
          <a:p>
            <a:pPr algn="just">
              <a:lnSpc>
                <a:spcPct val="200000"/>
              </a:lnSpc>
            </a:pPr>
            <a:endParaRPr lang="es-EC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28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800731371"/>
              </p:ext>
            </p:extLst>
          </p:nvPr>
        </p:nvGraphicFramePr>
        <p:xfrm>
          <a:off x="-594360" y="754380"/>
          <a:ext cx="8663940" cy="5383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931904728"/>
              </p:ext>
            </p:extLst>
          </p:nvPr>
        </p:nvGraphicFramePr>
        <p:xfrm>
          <a:off x="5163820" y="75438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67311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30283" y="324676"/>
            <a:ext cx="109728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Requisitos para arancelarios subpartida 0306.17.99.00</a:t>
            </a:r>
            <a:endParaRPr lang="es-ES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828365902"/>
              </p:ext>
            </p:extLst>
          </p:nvPr>
        </p:nvGraphicFramePr>
        <p:xfrm>
          <a:off x="431799" y="1714500"/>
          <a:ext cx="7592061" cy="4526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548355021"/>
              </p:ext>
            </p:extLst>
          </p:nvPr>
        </p:nvGraphicFramePr>
        <p:xfrm>
          <a:off x="5189220" y="1028700"/>
          <a:ext cx="9055463" cy="54982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6" name="Conector recto 5"/>
          <p:cNvCxnSpPr/>
          <p:nvPr/>
        </p:nvCxnSpPr>
        <p:spPr>
          <a:xfrm>
            <a:off x="8343900" y="1250685"/>
            <a:ext cx="0" cy="49900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>
            <a:off x="8366760" y="1257300"/>
            <a:ext cx="2743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>
            <a:off x="8343900" y="2103120"/>
            <a:ext cx="297180" cy="16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>
            <a:off x="8366760" y="3017520"/>
            <a:ext cx="2743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 flipV="1">
            <a:off x="8343900" y="3794760"/>
            <a:ext cx="274320" cy="228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>
            <a:off x="8343900" y="4510036"/>
            <a:ext cx="2971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>
            <a:off x="8343900" y="5372100"/>
            <a:ext cx="2971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/>
          <p:nvPr/>
        </p:nvCxnSpPr>
        <p:spPr>
          <a:xfrm>
            <a:off x="8343900" y="6240780"/>
            <a:ext cx="2971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>
            <a:off x="6423660" y="2628900"/>
            <a:ext cx="19202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>
            <a:off x="6423660" y="2651760"/>
            <a:ext cx="0" cy="1577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37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30283" y="324676"/>
            <a:ext cx="109728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Requisitos técnicos subpartida 0306.17.99.00</a:t>
            </a:r>
            <a:endParaRPr lang="es-ES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233835999"/>
              </p:ext>
            </p:extLst>
          </p:nvPr>
        </p:nvGraphicFramePr>
        <p:xfrm>
          <a:off x="630283" y="1165860"/>
          <a:ext cx="11165477" cy="5234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659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74320" y="160020"/>
            <a:ext cx="116814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C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Requisitos </a:t>
            </a:r>
            <a:r>
              <a:rPr lang="es-EC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 exportación de la </a:t>
            </a:r>
            <a:r>
              <a:rPr lang="es-EC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subpartida </a:t>
            </a:r>
            <a:r>
              <a:rPr lang="es-EC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0306.17.99.00 desde </a:t>
            </a:r>
            <a:r>
              <a:rPr lang="es-EC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Ecuador</a:t>
            </a:r>
            <a:endParaRPr lang="es-ES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911733600"/>
              </p:ext>
            </p:extLst>
          </p:nvPr>
        </p:nvGraphicFramePr>
        <p:xfrm>
          <a:off x="274320" y="1360348"/>
          <a:ext cx="11917680" cy="5131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2636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97180" y="251460"/>
            <a:ext cx="1168146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C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Estrategias para ingresar a nuevos mercados</a:t>
            </a:r>
            <a:endParaRPr lang="es-ES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4115417613"/>
              </p:ext>
            </p:extLst>
          </p:nvPr>
        </p:nvGraphicFramePr>
        <p:xfrm>
          <a:off x="571500" y="1257300"/>
          <a:ext cx="11132820" cy="528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613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74320" y="160020"/>
            <a:ext cx="116814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C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Resultados de la firma del acuerdo comercial multipartes</a:t>
            </a:r>
            <a:endParaRPr lang="es-ES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1096967483"/>
              </p:ext>
            </p:extLst>
          </p:nvPr>
        </p:nvGraphicFramePr>
        <p:xfrm>
          <a:off x="649995" y="1360349"/>
          <a:ext cx="10477041" cy="5640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8035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74320" y="160020"/>
            <a:ext cx="116814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C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Proyecciones de la firma del acuerdo comercial multipartes</a:t>
            </a:r>
            <a:endParaRPr lang="es-ES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477239"/>
              </p:ext>
            </p:extLst>
          </p:nvPr>
        </p:nvGraphicFramePr>
        <p:xfrm>
          <a:off x="8632098" y="3905590"/>
          <a:ext cx="2820762" cy="2632780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583009"/>
                <a:gridCol w="2237753"/>
              </a:tblGrid>
              <a:tr h="514353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y = 3.935,40x - 7.835.232,80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143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AÑO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TONELADAS EXPORTADAS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526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2018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106404,4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526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2019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110339,8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526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2020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114275,2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526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2021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118210,6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526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2022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122146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487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2023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126081,4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827369" y="348194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32769" name="Imagen 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8" t="27217" r="55986" b="41357"/>
          <a:stretch>
            <a:fillRect/>
          </a:stretch>
        </p:blipFill>
        <p:spPr bwMode="auto">
          <a:xfrm>
            <a:off x="3827053" y="1360349"/>
            <a:ext cx="430212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23231" y="4467952"/>
            <a:ext cx="4746149" cy="150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5235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2400" b="1" i="0" u="none" strike="noStrike" cap="none" normalizeH="0" baseline="0" dirty="0" smtClean="0">
              <a:ln>
                <a:noFill/>
              </a:ln>
              <a:solidFill>
                <a:srgbClr val="365F9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PROYECCIONES.</a:t>
            </a:r>
            <a:endParaRPr kumimoji="0" lang="es-EC" altLang="es-EC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Utilizando la f</a:t>
            </a:r>
            <a:r>
              <a:rPr kumimoji="0" lang="es-EC" alt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es-EC" alt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rmula de m</a:t>
            </a:r>
            <a:r>
              <a:rPr kumimoji="0" lang="es-EC" alt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kumimoji="0" lang="es-EC" alt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todo lineal.</a:t>
            </a:r>
            <a:endParaRPr kumimoji="0" lang="es-EC" altLang="es-EC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975580"/>
              </p:ext>
            </p:extLst>
          </p:nvPr>
        </p:nvGraphicFramePr>
        <p:xfrm>
          <a:off x="916418" y="1724750"/>
          <a:ext cx="2268538" cy="1757193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1122113"/>
                <a:gridCol w="1146425"/>
              </a:tblGrid>
              <a:tr h="4452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AÑO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TONELADAS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186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2012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86118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186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2013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83034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186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2014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93222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186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2015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90004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186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2016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98188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186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2017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105217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65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150827"/>
              </p:ext>
            </p:extLst>
          </p:nvPr>
        </p:nvGraphicFramePr>
        <p:xfrm>
          <a:off x="433070" y="1240782"/>
          <a:ext cx="6996430" cy="4468560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2804180"/>
                <a:gridCol w="4192250"/>
              </a:tblGrid>
              <a:tr h="9229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AÑO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TONELADAS EXPORTADAS 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943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2012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86,118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943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2013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83,034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943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2014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93,222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943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2015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90,004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943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2016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98,188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943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2017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105,217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943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2018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106,404,4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943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2019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110,339,8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943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2020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114,275,2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943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2021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118,210,6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943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2022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12,2146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943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2023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126,081,4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194559" y="225119"/>
            <a:ext cx="795972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PROYECCIONES DE EXPORTACIONES DE CAMAR</a:t>
            </a: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ECUATORIANO A PAISES DE LA UNI</a:t>
            </a: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EUROPEA  2017.</a:t>
            </a:r>
            <a:endParaRPr kumimoji="0" lang="es-EC" altLang="es-EC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TONELADAS.</a:t>
            </a:r>
            <a:endParaRPr kumimoji="0" lang="es-EC" altLang="es-EC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48863" y="6232017"/>
            <a:ext cx="4561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altLang="es-EC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ELABORADO POR: YESSENIA JURADO.</a:t>
            </a:r>
            <a:endParaRPr lang="es-EC" altLang="es-EC" sz="2800" b="1" dirty="0">
              <a:latin typeface="Arial" panose="020B0604020202020204" pitchFamily="34" charset="0"/>
            </a:endParaRPr>
          </a:p>
        </p:txBody>
      </p:sp>
      <p:pic>
        <p:nvPicPr>
          <p:cNvPr id="5" name="Imagen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47622" y="1890259"/>
            <a:ext cx="4384358" cy="31696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6712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9437914"/>
              </p:ext>
            </p:extLst>
          </p:nvPr>
        </p:nvGraphicFramePr>
        <p:xfrm>
          <a:off x="1122998" y="362773"/>
          <a:ext cx="2054542" cy="2164844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985786"/>
                <a:gridCol w="1068756"/>
              </a:tblGrid>
              <a:tr h="5485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AÑO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DOLARES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693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2012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562038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693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2013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677445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693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2014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784227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693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2015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636504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693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2016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698709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693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2017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764040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253400"/>
              </p:ext>
            </p:extLst>
          </p:nvPr>
        </p:nvGraphicFramePr>
        <p:xfrm>
          <a:off x="7349018" y="3864392"/>
          <a:ext cx="3669502" cy="28107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34751"/>
                <a:gridCol w="1834751"/>
              </a:tblGrid>
              <a:tr h="6154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AÑO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DOLARES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658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2018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779768,4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658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2019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806227,8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658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2020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832687,2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658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2021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859146,6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658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2022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885606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658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2023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912065,4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329238" y="31019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34817" name="Imagen 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927" y="134173"/>
            <a:ext cx="5444182" cy="319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22998" y="4253896"/>
            <a:ext cx="400685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PROYECCIONES.</a:t>
            </a:r>
            <a:endParaRPr kumimoji="0" lang="es-EC" altLang="es-EC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Utilizando la f</a:t>
            </a:r>
            <a:r>
              <a:rPr kumimoji="0" lang="es-EC" altLang="es-EC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es-EC" altLang="es-EC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rmula de m</a:t>
            </a:r>
            <a:r>
              <a:rPr kumimoji="0" lang="es-EC" altLang="es-EC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kumimoji="0" lang="es-EC" altLang="es-EC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todo lineal.</a:t>
            </a:r>
            <a:endParaRPr kumimoji="0" lang="es-EC" altLang="es-EC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2000" i="0" u="none" strike="noStrike" cap="none" normalizeH="0" baseline="0" dirty="0" smtClean="0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y = 26.459,40x - 52.615.300,80</a:t>
            </a:r>
            <a:endParaRPr kumimoji="0" lang="es-EC" altLang="es-EC" sz="1600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3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96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182300"/>
              </p:ext>
            </p:extLst>
          </p:nvPr>
        </p:nvGraphicFramePr>
        <p:xfrm>
          <a:off x="519748" y="1539287"/>
          <a:ext cx="6172200" cy="46670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61471"/>
                <a:gridCol w="3210729"/>
              </a:tblGrid>
              <a:tr h="5144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AÑO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DOLARES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65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2012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562038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65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2013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677445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65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2014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784227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65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2015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636504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65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2016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698709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5413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2017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764040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65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2018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779768,4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65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2019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806227,8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65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2020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832687,2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65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2021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859146,6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65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2022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885606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65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2023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912065,4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605848" y="137430"/>
            <a:ext cx="572103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PROYECCIONES DE EXPORTACIONES DE CAMAR</a:t>
            </a: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ECUATORIANO A PAISES DE LA UNI</a:t>
            </a: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EUROPEA  2017.</a:t>
            </a:r>
            <a:endParaRPr kumimoji="0" lang="es-EC" altLang="es-EC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MILLONES DE DOLARES.</a:t>
            </a:r>
            <a:endParaRPr kumimoji="0" lang="es-EC" altLang="es-EC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37155" y="6284714"/>
            <a:ext cx="4356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alt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ELABORADO POR: YESSENIA JURADO.</a:t>
            </a:r>
            <a:endParaRPr lang="es-EC" altLang="es-EC" sz="2800" dirty="0">
              <a:latin typeface="Arial" panose="020B0604020202020204" pitchFamily="34" charset="0"/>
            </a:endParaRPr>
          </a:p>
        </p:txBody>
      </p:sp>
      <p:pic>
        <p:nvPicPr>
          <p:cNvPr id="5" name="Imagen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49160" y="2363078"/>
            <a:ext cx="4597400" cy="3019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66754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471906" y="307985"/>
            <a:ext cx="519683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OBJETIVOS ESPECIFICOS</a:t>
            </a:r>
            <a:endParaRPr lang="es-E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96346" y="2256711"/>
            <a:ext cx="1094795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Analizar la evolución de las exportaciones de camarón ecuatoriano hacia la Unión Europea en periodo 2012-2016.</a:t>
            </a:r>
          </a:p>
          <a:p>
            <a:pPr marL="285750" lvl="0" indent="-285750" algn="just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Conocer cuáles son las restricciones y requisitos que necesita el camarón ecuatoriano para ingresar a los países de la Unión Europea y definir las estrategias que permitan ingresar ha dicho mercado.</a:t>
            </a:r>
          </a:p>
          <a:p>
            <a:pPr marL="285750" lvl="0" indent="-285750" algn="just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Identificar los beneficios adquieren los exportadores de camarón con la suscripción del acuerdo comercial multipartes Ecuador - Unión Europea.</a:t>
            </a:r>
          </a:p>
          <a:p>
            <a:pPr marL="285750" lvl="0" indent="-285750" algn="just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Identificar cual es el país de la Unión Europea que más importa camarón ecuatoriano.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EC" dirty="0"/>
          </a:p>
        </p:txBody>
      </p:sp>
      <p:pic>
        <p:nvPicPr>
          <p:cNvPr id="5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00" y="313610"/>
            <a:ext cx="262890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5688" y="313610"/>
            <a:ext cx="2471598" cy="174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6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Resultado de imagen para 28 paises miembros de la union europ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391" y="106363"/>
            <a:ext cx="8465399" cy="639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062548" y="4459533"/>
            <a:ext cx="63310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/>
                <a:solidFill>
                  <a:schemeClr val="accent3"/>
                </a:solidFill>
                <a:effectLst/>
              </a:rPr>
              <a:t>CONCLUSIONES </a:t>
            </a:r>
            <a:endParaRPr lang="es-E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3" name="AutoShape 4" descr="Resultado de imagen para camarones ecuatorian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36870" name="Picture 6" descr="Resultado de imagen para camarones ecuatorian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954996"/>
            <a:ext cx="1444205" cy="86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Picture 8" descr="Resultado de imagen para camarones ecuatorian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611925"/>
            <a:ext cx="1664924" cy="110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4" name="Picture 10" descr="Resultado de imagen para EMPAQUES DE CAMARON ECUATORIANO DE EXPORTAC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67" y="4693186"/>
            <a:ext cx="1563664" cy="117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6" name="Picture 12" descr="Imagen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6336" y="760164"/>
            <a:ext cx="1409470" cy="105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8" name="Picture 14" descr="Resultado de imagen para negocios internacional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001" y="2710912"/>
            <a:ext cx="1384874" cy="100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0" name="Picture 16" descr="Resultado de imagen para TRANSPORTE INTERNACIONA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001" y="4796489"/>
            <a:ext cx="1409470" cy="117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48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691853398"/>
              </p:ext>
            </p:extLst>
          </p:nvPr>
        </p:nvGraphicFramePr>
        <p:xfrm>
          <a:off x="640080" y="251460"/>
          <a:ext cx="11132820" cy="6240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641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59818087"/>
              </p:ext>
            </p:extLst>
          </p:nvPr>
        </p:nvGraphicFramePr>
        <p:xfrm>
          <a:off x="822960" y="365760"/>
          <a:ext cx="10858500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423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Resultado de imagen para union europea ecuad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71"/>
          <a:stretch/>
        </p:blipFill>
        <p:spPr bwMode="auto">
          <a:xfrm>
            <a:off x="892366" y="370090"/>
            <a:ext cx="10270792" cy="383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2116691" y="3277653"/>
            <a:ext cx="78221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 dirty="0">
                <a:ln/>
                <a:solidFill>
                  <a:schemeClr val="accent3"/>
                </a:solidFill>
              </a:rPr>
              <a:t>RECOMENDACIONES</a:t>
            </a:r>
            <a:endParaRPr lang="es-EC" sz="54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5" name="Picture 8" descr="Resultado de imagen para camarones ecuatorian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514" y="4405757"/>
            <a:ext cx="1953371" cy="129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854" y="5227913"/>
            <a:ext cx="1754645" cy="131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Resultado de imagen para TRANSPORTE INTERNACIO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953" y="815683"/>
            <a:ext cx="1582324" cy="131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Resultado de imagen para EMPAQUES DE CAMARON ECUATORIANO DE EXPORTAC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590" y="5227913"/>
            <a:ext cx="2034339" cy="152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Resultado de imagen para negocios internacional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99" y="815684"/>
            <a:ext cx="1558108" cy="113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Resultado de imagen para camarones ecuatoriano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18" y="4428612"/>
            <a:ext cx="1801038" cy="107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09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987001347"/>
              </p:ext>
            </p:extLst>
          </p:nvPr>
        </p:nvGraphicFramePr>
        <p:xfrm>
          <a:off x="617220" y="388620"/>
          <a:ext cx="10995660" cy="6195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420626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Resultado de imagen para gracias por la atencion union europ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649" y="215688"/>
            <a:ext cx="8648240" cy="649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Resultado de imagen para camar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290" y="5278959"/>
            <a:ext cx="2397197" cy="142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6" descr="Resultado de imagen para ecuador y la union europe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91" y="215688"/>
            <a:ext cx="2715667" cy="166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852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18293" y="323526"/>
            <a:ext cx="59590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/>
                <a:solidFill>
                  <a:schemeClr val="accent3"/>
                </a:solidFill>
                <a:effectLst/>
              </a:rPr>
              <a:t>METODOLOGÍA</a:t>
            </a:r>
            <a:endParaRPr lang="es-E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451507313"/>
              </p:ext>
            </p:extLst>
          </p:nvPr>
        </p:nvGraphicFramePr>
        <p:xfrm>
          <a:off x="680277" y="1057596"/>
          <a:ext cx="1080687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1760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48074" y="408712"/>
            <a:ext cx="1009717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/>
                <a:solidFill>
                  <a:schemeClr val="accent3"/>
                </a:solidFill>
                <a:effectLst/>
              </a:rPr>
              <a:t>Industria Camaronera del Ecuador</a:t>
            </a:r>
            <a:endParaRPr lang="es-E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2050" name="Picture 2" descr="Resultado de imagen para industria camaronera ecuatori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88" y="2398876"/>
            <a:ext cx="4368474" cy="291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para ecuad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356" y="3855034"/>
            <a:ext cx="4098895" cy="285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9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051957"/>
              </p:ext>
            </p:extLst>
          </p:nvPr>
        </p:nvGraphicFramePr>
        <p:xfrm>
          <a:off x="600075" y="457200"/>
          <a:ext cx="11087100" cy="585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2140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58000" y="338435"/>
            <a:ext cx="40751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Producción</a:t>
            </a:r>
            <a:endParaRPr lang="es-E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098" name="Picture 2" descr="Resultado de imagen para camaroneras ecuatorianas ma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338435"/>
            <a:ext cx="6631718" cy="623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262851318"/>
              </p:ext>
            </p:extLst>
          </p:nvPr>
        </p:nvGraphicFramePr>
        <p:xfrm>
          <a:off x="657999" y="2028825"/>
          <a:ext cx="4075156" cy="4143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1153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TM04033921[[fn=Damasco]]</Template>
  <TotalTime>604</TotalTime>
  <Words>2305</Words>
  <Application>Microsoft Office PowerPoint</Application>
  <PresentationFormat>Panorámica</PresentationFormat>
  <Paragraphs>1090</Paragraphs>
  <Slides>55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55</vt:i4>
      </vt:variant>
    </vt:vector>
  </HeadingPairs>
  <TitlesOfParts>
    <vt:vector size="64" baseType="lpstr">
      <vt:lpstr>Arial</vt:lpstr>
      <vt:lpstr>Bookman Old Style</vt:lpstr>
      <vt:lpstr>Calibri</vt:lpstr>
      <vt:lpstr>Cambria</vt:lpstr>
      <vt:lpstr>Rockwell</vt:lpstr>
      <vt:lpstr>Times New Roman</vt:lpstr>
      <vt:lpstr>Wingdings</vt:lpstr>
      <vt:lpstr>Damask</vt:lpstr>
      <vt:lpstr>Gráfico</vt:lpstr>
      <vt:lpstr>“ANÁLISIS DEL ACUERDO COMERCIAL MULTIPARTES ECUADOR Y LA UNIÓN EUROPEA EN LA EXPORTACIÓN DE LA SUBPARTIDA 0306.17.99.00 (CAMARÓN CONGELADO)”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“ANÁLISIS DEL ACUERDO COMERCIAL MULTIPARTES ECUADOR Y LA UNIÓN EUROPEA EN LA EXPORTACIÓN DE LA SUBPARTIDA 0306.17.99.00 (CAMARÓN CONGELADO)”</dc:title>
  <dc:creator>YESLY JURADO</dc:creator>
  <cp:lastModifiedBy>YESLY JURADO</cp:lastModifiedBy>
  <cp:revision>80</cp:revision>
  <dcterms:created xsi:type="dcterms:W3CDTF">2018-04-24T20:40:13Z</dcterms:created>
  <dcterms:modified xsi:type="dcterms:W3CDTF">2018-05-09T01:59:47Z</dcterms:modified>
</cp:coreProperties>
</file>