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93" r:id="rId2"/>
    <p:sldMasterId id="2147483705" r:id="rId3"/>
  </p:sldMasterIdLst>
  <p:notesMasterIdLst>
    <p:notesMasterId r:id="rId31"/>
  </p:notesMasterIdLst>
  <p:sldIdLst>
    <p:sldId id="260" r:id="rId4"/>
    <p:sldId id="262" r:id="rId5"/>
    <p:sldId id="263" r:id="rId6"/>
    <p:sldId id="264" r:id="rId7"/>
    <p:sldId id="291" r:id="rId8"/>
    <p:sldId id="290" r:id="rId9"/>
    <p:sldId id="274" r:id="rId10"/>
    <p:sldId id="271" r:id="rId11"/>
    <p:sldId id="265" r:id="rId12"/>
    <p:sldId id="272" r:id="rId13"/>
    <p:sldId id="273" r:id="rId14"/>
    <p:sldId id="266" r:id="rId15"/>
    <p:sldId id="267" r:id="rId16"/>
    <p:sldId id="275" r:id="rId17"/>
    <p:sldId id="277" r:id="rId18"/>
    <p:sldId id="276" r:id="rId19"/>
    <p:sldId id="279" r:id="rId20"/>
    <p:sldId id="280" r:id="rId21"/>
    <p:sldId id="281" r:id="rId22"/>
    <p:sldId id="282" r:id="rId23"/>
    <p:sldId id="284" r:id="rId24"/>
    <p:sldId id="286" r:id="rId25"/>
    <p:sldId id="288" r:id="rId26"/>
    <p:sldId id="287" r:id="rId27"/>
    <p:sldId id="278" r:id="rId28"/>
    <p:sldId id="283" r:id="rId29"/>
    <p:sldId id="292"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A3628D-FAF3-4199-B23D-74EDC60D9D8C}" type="doc">
      <dgm:prSet loTypeId="urn:microsoft.com/office/officeart/2005/8/layout/vList6" loCatId="process" qsTypeId="urn:microsoft.com/office/officeart/2005/8/quickstyle/3d3" qsCatId="3D" csTypeId="urn:microsoft.com/office/officeart/2005/8/colors/colorful4" csCatId="colorful" phldr="1"/>
      <dgm:spPr/>
      <dgm:t>
        <a:bodyPr/>
        <a:lstStyle/>
        <a:p>
          <a:endParaRPr lang="es-ES"/>
        </a:p>
      </dgm:t>
    </dgm:pt>
    <dgm:pt modelId="{B72FD52D-A1C0-4B4F-BA8C-14795E002CDD}">
      <dgm:prSet phldrT="[Texto]" phldr="1" custT="1"/>
      <dgm:spPr/>
      <dgm:t>
        <a:bodyPr/>
        <a:lstStyle/>
        <a:p>
          <a:endParaRPr lang="es-ES" sz="2800" dirty="0">
            <a:latin typeface="Titillium Web Light" charset="0"/>
          </a:endParaRPr>
        </a:p>
      </dgm:t>
    </dgm:pt>
    <dgm:pt modelId="{233D74A3-6DF2-46BC-BE13-41CB3BE4EB46}" type="parTrans" cxnId="{2156C8D2-7886-4CC8-BD10-D0E0E26BFEF0}">
      <dgm:prSet/>
      <dgm:spPr/>
      <dgm:t>
        <a:bodyPr/>
        <a:lstStyle/>
        <a:p>
          <a:endParaRPr lang="es-ES"/>
        </a:p>
      </dgm:t>
    </dgm:pt>
    <dgm:pt modelId="{5CA09DB8-5672-4AD7-9C9E-3694C689D42A}" type="sibTrans" cxnId="{2156C8D2-7886-4CC8-BD10-D0E0E26BFEF0}">
      <dgm:prSet/>
      <dgm:spPr/>
      <dgm:t>
        <a:bodyPr/>
        <a:lstStyle/>
        <a:p>
          <a:endParaRPr lang="es-ES"/>
        </a:p>
      </dgm:t>
    </dgm:pt>
    <dgm:pt modelId="{8E9942BE-658B-4987-8AC4-630D1F072EF9}">
      <dgm:prSet phldrT="[Texto]" custT="1"/>
      <dgm:spPr/>
      <dgm:t>
        <a:bodyPr/>
        <a:lstStyle/>
        <a:p>
          <a:r>
            <a:rPr lang="es-ES" sz="2800" b="1" dirty="0" smtClean="0">
              <a:latin typeface="Titillium Web Light" charset="0"/>
            </a:rPr>
            <a:t>Modelo Histoqual</a:t>
          </a:r>
          <a:endParaRPr lang="es-ES" sz="2800" b="1" dirty="0">
            <a:latin typeface="Titillium Web Light" charset="0"/>
          </a:endParaRPr>
        </a:p>
      </dgm:t>
    </dgm:pt>
    <dgm:pt modelId="{BE88EC0A-A401-4796-A70B-5F2863AD27CB}" type="parTrans" cxnId="{74C81F64-5CC4-4085-94B9-DD3E77ACF36D}">
      <dgm:prSet/>
      <dgm:spPr/>
      <dgm:t>
        <a:bodyPr/>
        <a:lstStyle/>
        <a:p>
          <a:endParaRPr lang="es-ES"/>
        </a:p>
      </dgm:t>
    </dgm:pt>
    <dgm:pt modelId="{FD1D4A88-9FE2-414F-B9A0-6414ED62A112}" type="sibTrans" cxnId="{74C81F64-5CC4-4085-94B9-DD3E77ACF36D}">
      <dgm:prSet/>
      <dgm:spPr/>
      <dgm:t>
        <a:bodyPr/>
        <a:lstStyle/>
        <a:p>
          <a:endParaRPr lang="es-ES"/>
        </a:p>
      </dgm:t>
    </dgm:pt>
    <dgm:pt modelId="{D5A03AA6-2268-473F-835F-8DCEA870175A}">
      <dgm:prSet phldrT="[Texto]" custT="1"/>
      <dgm:spPr/>
      <dgm:t>
        <a:bodyPr/>
        <a:lstStyle/>
        <a:p>
          <a:r>
            <a:rPr lang="es-ES" sz="1500" dirty="0" err="1" smtClean="0">
              <a:latin typeface="Titillium Web Light" charset="0"/>
            </a:rPr>
            <a:t>Frochot</a:t>
          </a:r>
          <a:r>
            <a:rPr lang="es-ES" sz="1500" dirty="0" smtClean="0">
              <a:latin typeface="Titillium Web Light" charset="0"/>
            </a:rPr>
            <a:t> &amp; Hughes , 2000.</a:t>
          </a:r>
          <a:endParaRPr lang="es-ES" sz="1500" dirty="0">
            <a:latin typeface="Titillium Web Light" charset="0"/>
          </a:endParaRPr>
        </a:p>
      </dgm:t>
    </dgm:pt>
    <dgm:pt modelId="{E71916B3-B3C6-47A3-9ABC-EF665BC2C6C0}" type="parTrans" cxnId="{E2756AED-AC28-43A4-96F5-4CE61722883E}">
      <dgm:prSet/>
      <dgm:spPr/>
      <dgm:t>
        <a:bodyPr/>
        <a:lstStyle/>
        <a:p>
          <a:endParaRPr lang="es-ES"/>
        </a:p>
      </dgm:t>
    </dgm:pt>
    <dgm:pt modelId="{9185B1AD-A720-4C13-A7DD-3EDBAEA068FD}" type="sibTrans" cxnId="{E2756AED-AC28-43A4-96F5-4CE61722883E}">
      <dgm:prSet/>
      <dgm:spPr/>
      <dgm:t>
        <a:bodyPr/>
        <a:lstStyle/>
        <a:p>
          <a:endParaRPr lang="es-ES"/>
        </a:p>
      </dgm:t>
    </dgm:pt>
    <dgm:pt modelId="{4EBA0F3D-184B-4210-8EFD-31EBBA4D6721}">
      <dgm:prSet phldrT="[Texto]" custT="1"/>
      <dgm:spPr/>
      <dgm:t>
        <a:bodyPr/>
        <a:lstStyle/>
        <a:p>
          <a:r>
            <a:rPr lang="es-ES" sz="1500" dirty="0" smtClean="0">
              <a:latin typeface="Titillium Web Light" charset="0"/>
            </a:rPr>
            <a:t>calidad del servicio en casas históricas</a:t>
          </a:r>
          <a:endParaRPr lang="es-ES" sz="1500" dirty="0">
            <a:latin typeface="Titillium Web Light" charset="0"/>
          </a:endParaRPr>
        </a:p>
      </dgm:t>
    </dgm:pt>
    <dgm:pt modelId="{4B71F8C3-FBD1-4699-9E37-91B39E7A5906}" type="parTrans" cxnId="{8E94E936-6BCF-4084-AD7D-69064F800453}">
      <dgm:prSet/>
      <dgm:spPr/>
      <dgm:t>
        <a:bodyPr/>
        <a:lstStyle/>
        <a:p>
          <a:endParaRPr lang="es-ES"/>
        </a:p>
      </dgm:t>
    </dgm:pt>
    <dgm:pt modelId="{F1A57355-B3D2-4EF1-B069-02D589359215}" type="sibTrans" cxnId="{8E94E936-6BCF-4084-AD7D-69064F800453}">
      <dgm:prSet/>
      <dgm:spPr/>
      <dgm:t>
        <a:bodyPr/>
        <a:lstStyle/>
        <a:p>
          <a:endParaRPr lang="es-ES"/>
        </a:p>
      </dgm:t>
    </dgm:pt>
    <dgm:pt modelId="{63EDF73E-C3FA-43C9-B4FA-A2941403E775}">
      <dgm:prSet custT="1"/>
      <dgm:spPr/>
      <dgm:t>
        <a:bodyPr/>
        <a:lstStyle/>
        <a:p>
          <a:r>
            <a:rPr lang="es-ES" sz="1500" dirty="0" err="1" smtClean="0">
              <a:latin typeface="Titillium Web Light" charset="0"/>
            </a:rPr>
            <a:t>Zeithaml</a:t>
          </a:r>
          <a:r>
            <a:rPr lang="es-ES" sz="1500" dirty="0" smtClean="0">
              <a:latin typeface="Titillium Web Light" charset="0"/>
            </a:rPr>
            <a:t>, Parasuraman &amp; Berry,1990.</a:t>
          </a:r>
          <a:endParaRPr lang="es-ES" sz="1500" dirty="0">
            <a:latin typeface="Titillium Web Light" charset="0"/>
          </a:endParaRPr>
        </a:p>
      </dgm:t>
    </dgm:pt>
    <dgm:pt modelId="{B1642E21-AE24-4BF6-A099-D17971174419}" type="parTrans" cxnId="{A2166AC2-926A-4571-8CBE-9EE2B0BC17A1}">
      <dgm:prSet/>
      <dgm:spPr/>
      <dgm:t>
        <a:bodyPr/>
        <a:lstStyle/>
        <a:p>
          <a:endParaRPr lang="es-ES"/>
        </a:p>
      </dgm:t>
    </dgm:pt>
    <dgm:pt modelId="{BFB1C92C-C41A-45EE-B65B-C27F0F7F1ECD}" type="sibTrans" cxnId="{A2166AC2-926A-4571-8CBE-9EE2B0BC17A1}">
      <dgm:prSet/>
      <dgm:spPr/>
      <dgm:t>
        <a:bodyPr/>
        <a:lstStyle/>
        <a:p>
          <a:endParaRPr lang="es-ES"/>
        </a:p>
      </dgm:t>
    </dgm:pt>
    <dgm:pt modelId="{41235E5A-7F56-4A4C-A2B2-2D2CD6C2E12D}">
      <dgm:prSet custT="1"/>
      <dgm:spPr/>
      <dgm:t>
        <a:bodyPr/>
        <a:lstStyle/>
        <a:p>
          <a:r>
            <a:rPr lang="es-ES" sz="1500" dirty="0" smtClean="0">
              <a:latin typeface="Titillium Web Light" charset="0"/>
            </a:rPr>
            <a:t>expectativas y la percepción</a:t>
          </a:r>
          <a:endParaRPr lang="es-ES" sz="1500" dirty="0">
            <a:latin typeface="Titillium Web Light" charset="0"/>
          </a:endParaRPr>
        </a:p>
      </dgm:t>
    </dgm:pt>
    <dgm:pt modelId="{ED872F3A-0758-4E49-949A-B06DBEAC3284}" type="parTrans" cxnId="{8E327E07-2F28-4DAF-A3FB-2CDDA31AD8D7}">
      <dgm:prSet/>
      <dgm:spPr/>
      <dgm:t>
        <a:bodyPr/>
        <a:lstStyle/>
        <a:p>
          <a:endParaRPr lang="es-ES"/>
        </a:p>
      </dgm:t>
    </dgm:pt>
    <dgm:pt modelId="{B08524E1-8E39-4FDC-BAF2-7C5A49B558EF}" type="sibTrans" cxnId="{8E327E07-2F28-4DAF-A3FB-2CDDA31AD8D7}">
      <dgm:prSet/>
      <dgm:spPr/>
      <dgm:t>
        <a:bodyPr/>
        <a:lstStyle/>
        <a:p>
          <a:endParaRPr lang="es-ES"/>
        </a:p>
      </dgm:t>
    </dgm:pt>
    <dgm:pt modelId="{3D187255-655A-4BF9-A4C4-B4CA64C3555E}">
      <dgm:prSet custT="1"/>
      <dgm:spPr/>
      <dgm:t>
        <a:bodyPr/>
        <a:lstStyle/>
        <a:p>
          <a:r>
            <a:rPr lang="es-ES" sz="1500" dirty="0" smtClean="0">
              <a:latin typeface="Titillium Web Light" charset="0"/>
            </a:rPr>
            <a:t>44 ítems (22 expectativas y 22 percepciones)</a:t>
          </a:r>
          <a:endParaRPr lang="es-ES" sz="1500" dirty="0">
            <a:latin typeface="Titillium Web Light" charset="0"/>
          </a:endParaRPr>
        </a:p>
      </dgm:t>
    </dgm:pt>
    <dgm:pt modelId="{DA2AE2A4-B2EE-431B-ADB9-C5AD240CC5CE}" type="parTrans" cxnId="{73CA904E-CA8C-44DD-BD09-61EEFA43C4BB}">
      <dgm:prSet/>
      <dgm:spPr/>
      <dgm:t>
        <a:bodyPr/>
        <a:lstStyle/>
        <a:p>
          <a:endParaRPr lang="es-ES"/>
        </a:p>
      </dgm:t>
    </dgm:pt>
    <dgm:pt modelId="{36DE91D1-621F-40BB-89EA-C71382154559}" type="sibTrans" cxnId="{73CA904E-CA8C-44DD-BD09-61EEFA43C4BB}">
      <dgm:prSet/>
      <dgm:spPr/>
      <dgm:t>
        <a:bodyPr/>
        <a:lstStyle/>
        <a:p>
          <a:endParaRPr lang="es-ES"/>
        </a:p>
      </dgm:t>
    </dgm:pt>
    <dgm:pt modelId="{73F6C5F4-131E-4F66-AB70-2A1C1FBD4004}">
      <dgm:prSet phldrT="[Texto]" custT="1"/>
      <dgm:spPr/>
      <dgm:t>
        <a:bodyPr/>
        <a:lstStyle/>
        <a:p>
          <a:r>
            <a:rPr lang="es-ES" sz="2800" b="1" dirty="0" smtClean="0">
              <a:latin typeface="Titillium Web Light" charset="0"/>
            </a:rPr>
            <a:t>Modelo </a:t>
          </a:r>
          <a:r>
            <a:rPr lang="es-ES" sz="2800" b="1" dirty="0" smtClean="0">
              <a:latin typeface="Titillium Web Light" charset="0"/>
            </a:rPr>
            <a:t>Musequal</a:t>
          </a:r>
          <a:endParaRPr lang="es-ES" sz="2800" b="1" dirty="0">
            <a:latin typeface="Titillium Web Light" charset="0"/>
          </a:endParaRPr>
        </a:p>
      </dgm:t>
    </dgm:pt>
    <dgm:pt modelId="{D2706112-12E7-469D-93BD-61ED8AEEBA59}" type="parTrans" cxnId="{AA6D14D3-FC92-41F8-B7CE-FE182AF1A763}">
      <dgm:prSet/>
      <dgm:spPr/>
      <dgm:t>
        <a:bodyPr/>
        <a:lstStyle/>
        <a:p>
          <a:endParaRPr lang="es-ES"/>
        </a:p>
      </dgm:t>
    </dgm:pt>
    <dgm:pt modelId="{3D1BD7D0-DCAB-4FA8-A255-FBCC2A4655AA}" type="sibTrans" cxnId="{AA6D14D3-FC92-41F8-B7CE-FE182AF1A763}">
      <dgm:prSet/>
      <dgm:spPr/>
      <dgm:t>
        <a:bodyPr/>
        <a:lstStyle/>
        <a:p>
          <a:endParaRPr lang="es-ES"/>
        </a:p>
      </dgm:t>
    </dgm:pt>
    <dgm:pt modelId="{909B7F52-E8BB-46E9-AE74-4DADCB498490}">
      <dgm:prSet phldrT="[Texto]" custT="1"/>
      <dgm:spPr/>
      <dgm:t>
        <a:bodyPr/>
        <a:lstStyle/>
        <a:p>
          <a:r>
            <a:rPr lang="es-ES" sz="1500" dirty="0" smtClean="0">
              <a:latin typeface="Titillium Web Light" charset="0"/>
            </a:rPr>
            <a:t>Allen, 2001 </a:t>
          </a:r>
          <a:endParaRPr lang="es-ES" sz="1500" dirty="0">
            <a:latin typeface="Titillium Web Light" charset="0"/>
          </a:endParaRPr>
        </a:p>
      </dgm:t>
    </dgm:pt>
    <dgm:pt modelId="{1DC1A19E-740B-4596-B3F9-A737B1089835}" type="parTrans" cxnId="{8EBDA78D-DC84-432F-AC29-9BC4E0987E2B}">
      <dgm:prSet/>
      <dgm:spPr/>
      <dgm:t>
        <a:bodyPr/>
        <a:lstStyle/>
        <a:p>
          <a:endParaRPr lang="es-ES"/>
        </a:p>
      </dgm:t>
    </dgm:pt>
    <dgm:pt modelId="{B0638E84-AEC8-46DD-93BB-5D4CA4762CF7}" type="sibTrans" cxnId="{8EBDA78D-DC84-432F-AC29-9BC4E0987E2B}">
      <dgm:prSet/>
      <dgm:spPr/>
      <dgm:t>
        <a:bodyPr/>
        <a:lstStyle/>
        <a:p>
          <a:endParaRPr lang="es-ES"/>
        </a:p>
      </dgm:t>
    </dgm:pt>
    <dgm:pt modelId="{D63BDA76-6A5D-4FA0-AFD5-87FE5FF095EA}">
      <dgm:prSet phldrT="[Texto]" custT="1"/>
      <dgm:spPr/>
      <dgm:t>
        <a:bodyPr/>
        <a:lstStyle/>
        <a:p>
          <a:r>
            <a:rPr lang="es-ES" sz="1500" dirty="0" smtClean="0">
              <a:latin typeface="Titillium Web Light" charset="0"/>
            </a:rPr>
            <a:t>Black, 2005 </a:t>
          </a:r>
          <a:endParaRPr lang="es-ES" sz="1500" dirty="0">
            <a:latin typeface="Titillium Web Light" charset="0"/>
          </a:endParaRPr>
        </a:p>
      </dgm:t>
    </dgm:pt>
    <dgm:pt modelId="{E10DADB2-3D27-4DF1-8C54-46C41A72CB9E}" type="parTrans" cxnId="{1772B012-0113-4E28-9F2B-B6CEA5C11A52}">
      <dgm:prSet/>
      <dgm:spPr/>
      <dgm:t>
        <a:bodyPr/>
        <a:lstStyle/>
        <a:p>
          <a:endParaRPr lang="es-ES"/>
        </a:p>
      </dgm:t>
    </dgm:pt>
    <dgm:pt modelId="{1BAA46A2-0722-4FC9-A6D4-A3817B8DF71D}" type="sibTrans" cxnId="{1772B012-0113-4E28-9F2B-B6CEA5C11A52}">
      <dgm:prSet/>
      <dgm:spPr/>
      <dgm:t>
        <a:bodyPr/>
        <a:lstStyle/>
        <a:p>
          <a:endParaRPr lang="es-ES"/>
        </a:p>
      </dgm:t>
    </dgm:pt>
    <dgm:pt modelId="{922FF64B-435F-45B0-8B0F-0D4D871CA0C1}">
      <dgm:prSet phldrT="[Texto]" custT="1"/>
      <dgm:spPr/>
      <dgm:t>
        <a:bodyPr/>
        <a:lstStyle/>
        <a:p>
          <a:r>
            <a:rPr lang="es-ES" sz="1500" dirty="0" smtClean="0">
              <a:latin typeface="Titillium Web Light" charset="0"/>
            </a:rPr>
            <a:t>condición real del museo</a:t>
          </a:r>
          <a:endParaRPr lang="es-ES" sz="1500" dirty="0">
            <a:latin typeface="Titillium Web Light" charset="0"/>
          </a:endParaRPr>
        </a:p>
      </dgm:t>
    </dgm:pt>
    <dgm:pt modelId="{96EF54AF-A653-47AA-AC30-2C1BA9F7CC07}" type="parTrans" cxnId="{D3092A8A-D318-45DA-9C56-041E4272AEC7}">
      <dgm:prSet/>
      <dgm:spPr/>
      <dgm:t>
        <a:bodyPr/>
        <a:lstStyle/>
        <a:p>
          <a:endParaRPr lang="es-ES"/>
        </a:p>
      </dgm:t>
    </dgm:pt>
    <dgm:pt modelId="{8B44802D-38E7-4C55-82D2-B57CAA9BDEDF}" type="sibTrans" cxnId="{D3092A8A-D318-45DA-9C56-041E4272AEC7}">
      <dgm:prSet/>
      <dgm:spPr/>
      <dgm:t>
        <a:bodyPr/>
        <a:lstStyle/>
        <a:p>
          <a:endParaRPr lang="es-ES"/>
        </a:p>
      </dgm:t>
    </dgm:pt>
    <dgm:pt modelId="{2F745397-F218-40D2-B490-7F74C60CFFD7}">
      <dgm:prSet phldrT="[Texto]" custT="1"/>
      <dgm:spPr/>
      <dgm:t>
        <a:bodyPr/>
        <a:lstStyle/>
        <a:p>
          <a:r>
            <a:rPr lang="es-ES" sz="1500" dirty="0" smtClean="0">
              <a:latin typeface="Titillium Web Light" charset="0"/>
            </a:rPr>
            <a:t>24 ítems (12 expectativas y 12 percepciones)</a:t>
          </a:r>
          <a:endParaRPr lang="es-ES" sz="1500" dirty="0">
            <a:latin typeface="Titillium Web Light" charset="0"/>
          </a:endParaRPr>
        </a:p>
      </dgm:t>
    </dgm:pt>
    <dgm:pt modelId="{97122CDD-1935-4723-A3E4-11B426C272DE}" type="parTrans" cxnId="{23BB1C09-3AB1-4311-A375-8BF3CF6C3A1B}">
      <dgm:prSet/>
      <dgm:spPr/>
      <dgm:t>
        <a:bodyPr/>
        <a:lstStyle/>
        <a:p>
          <a:endParaRPr lang="es-ES"/>
        </a:p>
      </dgm:t>
    </dgm:pt>
    <dgm:pt modelId="{C0EFA2E0-7F74-4B81-A2EF-F4A6CD2A669F}" type="sibTrans" cxnId="{23BB1C09-3AB1-4311-A375-8BF3CF6C3A1B}">
      <dgm:prSet/>
      <dgm:spPr/>
      <dgm:t>
        <a:bodyPr/>
        <a:lstStyle/>
        <a:p>
          <a:endParaRPr lang="es-ES"/>
        </a:p>
      </dgm:t>
    </dgm:pt>
    <dgm:pt modelId="{92224214-B4E9-48BC-AE47-724F3AA2BE6D}">
      <dgm:prSet phldrT="[Texto]" custT="1"/>
      <dgm:spPr/>
      <dgm:t>
        <a:bodyPr/>
        <a:lstStyle/>
        <a:p>
          <a:r>
            <a:rPr lang="es-ES" sz="1500" dirty="0" smtClean="0">
              <a:latin typeface="Titillium Web Light" charset="0"/>
            </a:rPr>
            <a:t>No estable un número de ítems a evaluar </a:t>
          </a:r>
          <a:endParaRPr lang="es-ES" sz="1500" dirty="0">
            <a:latin typeface="Titillium Web Light" charset="0"/>
          </a:endParaRPr>
        </a:p>
      </dgm:t>
    </dgm:pt>
    <dgm:pt modelId="{EEE5CD1A-F697-4EF7-8CB5-AB9FA47999F5}" type="parTrans" cxnId="{6E5364CF-0E7B-45FC-AE51-32B823CA04C7}">
      <dgm:prSet/>
      <dgm:spPr/>
      <dgm:t>
        <a:bodyPr/>
        <a:lstStyle/>
        <a:p>
          <a:endParaRPr lang="es-ES"/>
        </a:p>
      </dgm:t>
    </dgm:pt>
    <dgm:pt modelId="{35AB3FFC-4EFF-46A7-8071-EC03F3B72B77}" type="sibTrans" cxnId="{6E5364CF-0E7B-45FC-AE51-32B823CA04C7}">
      <dgm:prSet/>
      <dgm:spPr/>
      <dgm:t>
        <a:bodyPr/>
        <a:lstStyle/>
        <a:p>
          <a:endParaRPr lang="es-ES"/>
        </a:p>
      </dgm:t>
    </dgm:pt>
    <dgm:pt modelId="{E1DB4041-F202-4B06-A41C-E47C745A98FE}" type="pres">
      <dgm:prSet presAssocID="{22A3628D-FAF3-4199-B23D-74EDC60D9D8C}" presName="Name0" presStyleCnt="0">
        <dgm:presLayoutVars>
          <dgm:dir/>
          <dgm:animLvl val="lvl"/>
          <dgm:resizeHandles/>
        </dgm:presLayoutVars>
      </dgm:prSet>
      <dgm:spPr/>
      <dgm:t>
        <a:bodyPr/>
        <a:lstStyle/>
        <a:p>
          <a:endParaRPr lang="es-ES"/>
        </a:p>
      </dgm:t>
    </dgm:pt>
    <dgm:pt modelId="{CC9E9E6C-4CDB-4EC0-A534-1E322F12F0CD}" type="pres">
      <dgm:prSet presAssocID="{B72FD52D-A1C0-4B4F-BA8C-14795E002CDD}" presName="linNode" presStyleCnt="0"/>
      <dgm:spPr/>
    </dgm:pt>
    <dgm:pt modelId="{69805C62-DDAA-4C97-A296-3C55DBA37C43}" type="pres">
      <dgm:prSet presAssocID="{B72FD52D-A1C0-4B4F-BA8C-14795E002CDD}" presName="parentShp" presStyleLbl="node1" presStyleIdx="0" presStyleCnt="3">
        <dgm:presLayoutVars>
          <dgm:bulletEnabled val="1"/>
        </dgm:presLayoutVars>
      </dgm:prSet>
      <dgm:spPr/>
      <dgm:t>
        <a:bodyPr/>
        <a:lstStyle/>
        <a:p>
          <a:endParaRPr lang="es-ES"/>
        </a:p>
      </dgm:t>
    </dgm:pt>
    <dgm:pt modelId="{8B1179B9-668F-40E8-8246-D4E993DAFF57}" type="pres">
      <dgm:prSet presAssocID="{B72FD52D-A1C0-4B4F-BA8C-14795E002CDD}" presName="childShp" presStyleLbl="bgAccFollowNode1" presStyleIdx="0" presStyleCnt="3">
        <dgm:presLayoutVars>
          <dgm:bulletEnabled val="1"/>
        </dgm:presLayoutVars>
      </dgm:prSet>
      <dgm:spPr/>
      <dgm:t>
        <a:bodyPr/>
        <a:lstStyle/>
        <a:p>
          <a:endParaRPr lang="es-ES"/>
        </a:p>
      </dgm:t>
    </dgm:pt>
    <dgm:pt modelId="{7A03AB93-D13B-4AC5-AEDA-6AA3492B328A}" type="pres">
      <dgm:prSet presAssocID="{5CA09DB8-5672-4AD7-9C9E-3694C689D42A}" presName="spacing" presStyleCnt="0"/>
      <dgm:spPr/>
    </dgm:pt>
    <dgm:pt modelId="{1AA14236-667E-4529-8424-6530DA5F9470}" type="pres">
      <dgm:prSet presAssocID="{8E9942BE-658B-4987-8AC4-630D1F072EF9}" presName="linNode" presStyleCnt="0"/>
      <dgm:spPr/>
    </dgm:pt>
    <dgm:pt modelId="{E547AD8A-4FC2-4702-BB5F-497A64074B26}" type="pres">
      <dgm:prSet presAssocID="{8E9942BE-658B-4987-8AC4-630D1F072EF9}" presName="parentShp" presStyleLbl="node1" presStyleIdx="1" presStyleCnt="3">
        <dgm:presLayoutVars>
          <dgm:bulletEnabled val="1"/>
        </dgm:presLayoutVars>
      </dgm:prSet>
      <dgm:spPr/>
      <dgm:t>
        <a:bodyPr/>
        <a:lstStyle/>
        <a:p>
          <a:endParaRPr lang="es-ES"/>
        </a:p>
      </dgm:t>
    </dgm:pt>
    <dgm:pt modelId="{E1CF5FDA-2940-43E3-953B-58039EB60CE9}" type="pres">
      <dgm:prSet presAssocID="{8E9942BE-658B-4987-8AC4-630D1F072EF9}" presName="childShp" presStyleLbl="bgAccFollowNode1" presStyleIdx="1" presStyleCnt="3">
        <dgm:presLayoutVars>
          <dgm:bulletEnabled val="1"/>
        </dgm:presLayoutVars>
      </dgm:prSet>
      <dgm:spPr/>
      <dgm:t>
        <a:bodyPr/>
        <a:lstStyle/>
        <a:p>
          <a:endParaRPr lang="es-ES"/>
        </a:p>
      </dgm:t>
    </dgm:pt>
    <dgm:pt modelId="{E1EEF830-D5A2-4AFE-99EA-1CDFC253C844}" type="pres">
      <dgm:prSet presAssocID="{FD1D4A88-9FE2-414F-B9A0-6414ED62A112}" presName="spacing" presStyleCnt="0"/>
      <dgm:spPr/>
    </dgm:pt>
    <dgm:pt modelId="{32EA0E9A-DADE-4BCA-836F-77AF2B286F17}" type="pres">
      <dgm:prSet presAssocID="{73F6C5F4-131E-4F66-AB70-2A1C1FBD4004}" presName="linNode" presStyleCnt="0"/>
      <dgm:spPr/>
    </dgm:pt>
    <dgm:pt modelId="{8011F9D3-52FF-4BBA-83C3-CEA1875BF709}" type="pres">
      <dgm:prSet presAssocID="{73F6C5F4-131E-4F66-AB70-2A1C1FBD4004}" presName="parentShp" presStyleLbl="node1" presStyleIdx="2" presStyleCnt="3">
        <dgm:presLayoutVars>
          <dgm:bulletEnabled val="1"/>
        </dgm:presLayoutVars>
      </dgm:prSet>
      <dgm:spPr/>
      <dgm:t>
        <a:bodyPr/>
        <a:lstStyle/>
        <a:p>
          <a:endParaRPr lang="es-ES"/>
        </a:p>
      </dgm:t>
    </dgm:pt>
    <dgm:pt modelId="{CA73C122-7111-45CE-BAD7-930B2727246D}" type="pres">
      <dgm:prSet presAssocID="{73F6C5F4-131E-4F66-AB70-2A1C1FBD4004}" presName="childShp" presStyleLbl="bgAccFollowNode1" presStyleIdx="2" presStyleCnt="3">
        <dgm:presLayoutVars>
          <dgm:bulletEnabled val="1"/>
        </dgm:presLayoutVars>
      </dgm:prSet>
      <dgm:spPr/>
      <dgm:t>
        <a:bodyPr/>
        <a:lstStyle/>
        <a:p>
          <a:endParaRPr lang="es-ES"/>
        </a:p>
      </dgm:t>
    </dgm:pt>
  </dgm:ptLst>
  <dgm:cxnLst>
    <dgm:cxn modelId="{6B7879A2-3265-4885-BDD7-9245E499867A}" type="presOf" srcId="{D5A03AA6-2268-473F-835F-8DCEA870175A}" destId="{E1CF5FDA-2940-43E3-953B-58039EB60CE9}" srcOrd="0" destOrd="0" presId="urn:microsoft.com/office/officeart/2005/8/layout/vList6"/>
    <dgm:cxn modelId="{253801CB-08C5-42FB-9143-5135B65B0EA4}" type="presOf" srcId="{4EBA0F3D-184B-4210-8EFD-31EBBA4D6721}" destId="{E1CF5FDA-2940-43E3-953B-58039EB60CE9}" srcOrd="0" destOrd="1" presId="urn:microsoft.com/office/officeart/2005/8/layout/vList6"/>
    <dgm:cxn modelId="{E2756AED-AC28-43A4-96F5-4CE61722883E}" srcId="{8E9942BE-658B-4987-8AC4-630D1F072EF9}" destId="{D5A03AA6-2268-473F-835F-8DCEA870175A}" srcOrd="0" destOrd="0" parTransId="{E71916B3-B3C6-47A3-9ABC-EF665BC2C6C0}" sibTransId="{9185B1AD-A720-4C13-A7DD-3EDBAEA068FD}"/>
    <dgm:cxn modelId="{8EBDA78D-DC84-432F-AC29-9BC4E0987E2B}" srcId="{73F6C5F4-131E-4F66-AB70-2A1C1FBD4004}" destId="{909B7F52-E8BB-46E9-AE74-4DADCB498490}" srcOrd="0" destOrd="0" parTransId="{1DC1A19E-740B-4596-B3F9-A737B1089835}" sibTransId="{B0638E84-AEC8-46DD-93BB-5D4CA4762CF7}"/>
    <dgm:cxn modelId="{8E94E936-6BCF-4084-AD7D-69064F800453}" srcId="{8E9942BE-658B-4987-8AC4-630D1F072EF9}" destId="{4EBA0F3D-184B-4210-8EFD-31EBBA4D6721}" srcOrd="1" destOrd="0" parTransId="{4B71F8C3-FBD1-4699-9E37-91B39E7A5906}" sibTransId="{F1A57355-B3D2-4EF1-B069-02D589359215}"/>
    <dgm:cxn modelId="{D3092A8A-D318-45DA-9C56-041E4272AEC7}" srcId="{73F6C5F4-131E-4F66-AB70-2A1C1FBD4004}" destId="{922FF64B-435F-45B0-8B0F-0D4D871CA0C1}" srcOrd="2" destOrd="0" parTransId="{96EF54AF-A653-47AA-AC30-2C1BA9F7CC07}" sibTransId="{8B44802D-38E7-4C55-82D2-B57CAA9BDEDF}"/>
    <dgm:cxn modelId="{A2166AC2-926A-4571-8CBE-9EE2B0BC17A1}" srcId="{B72FD52D-A1C0-4B4F-BA8C-14795E002CDD}" destId="{63EDF73E-C3FA-43C9-B4FA-A2941403E775}" srcOrd="0" destOrd="0" parTransId="{B1642E21-AE24-4BF6-A099-D17971174419}" sibTransId="{BFB1C92C-C41A-45EE-B65B-C27F0F7F1ECD}"/>
    <dgm:cxn modelId="{A804EC42-8F38-4912-9B51-6242E4C0EDA1}" type="presOf" srcId="{909B7F52-E8BB-46E9-AE74-4DADCB498490}" destId="{CA73C122-7111-45CE-BAD7-930B2727246D}" srcOrd="0" destOrd="0" presId="urn:microsoft.com/office/officeart/2005/8/layout/vList6"/>
    <dgm:cxn modelId="{4F90C0F3-7CCC-47E9-ACE2-00020FA11272}" type="presOf" srcId="{73F6C5F4-131E-4F66-AB70-2A1C1FBD4004}" destId="{8011F9D3-52FF-4BBA-83C3-CEA1875BF709}" srcOrd="0" destOrd="0" presId="urn:microsoft.com/office/officeart/2005/8/layout/vList6"/>
    <dgm:cxn modelId="{30A5E25D-5DA4-4835-91FD-9584C04DB5B5}" type="presOf" srcId="{22A3628D-FAF3-4199-B23D-74EDC60D9D8C}" destId="{E1DB4041-F202-4B06-A41C-E47C745A98FE}" srcOrd="0" destOrd="0" presId="urn:microsoft.com/office/officeart/2005/8/layout/vList6"/>
    <dgm:cxn modelId="{74C81F64-5CC4-4085-94B9-DD3E77ACF36D}" srcId="{22A3628D-FAF3-4199-B23D-74EDC60D9D8C}" destId="{8E9942BE-658B-4987-8AC4-630D1F072EF9}" srcOrd="1" destOrd="0" parTransId="{BE88EC0A-A401-4796-A70B-5F2863AD27CB}" sibTransId="{FD1D4A88-9FE2-414F-B9A0-6414ED62A112}"/>
    <dgm:cxn modelId="{3E9F0A8D-FCEA-45F9-BDB5-19327079E029}" type="presOf" srcId="{2F745397-F218-40D2-B490-7F74C60CFFD7}" destId="{E1CF5FDA-2940-43E3-953B-58039EB60CE9}" srcOrd="0" destOrd="2" presId="urn:microsoft.com/office/officeart/2005/8/layout/vList6"/>
    <dgm:cxn modelId="{1772B012-0113-4E28-9F2B-B6CEA5C11A52}" srcId="{73F6C5F4-131E-4F66-AB70-2A1C1FBD4004}" destId="{D63BDA76-6A5D-4FA0-AFD5-87FE5FF095EA}" srcOrd="1" destOrd="0" parTransId="{E10DADB2-3D27-4DF1-8C54-46C41A72CB9E}" sibTransId="{1BAA46A2-0722-4FC9-A6D4-A3817B8DF71D}"/>
    <dgm:cxn modelId="{2EF0E432-A220-4068-A2DA-BD6233165442}" type="presOf" srcId="{8E9942BE-658B-4987-8AC4-630D1F072EF9}" destId="{E547AD8A-4FC2-4702-BB5F-497A64074B26}" srcOrd="0" destOrd="0" presId="urn:microsoft.com/office/officeart/2005/8/layout/vList6"/>
    <dgm:cxn modelId="{8E327E07-2F28-4DAF-A3FB-2CDDA31AD8D7}" srcId="{B72FD52D-A1C0-4B4F-BA8C-14795E002CDD}" destId="{41235E5A-7F56-4A4C-A2B2-2D2CD6C2E12D}" srcOrd="1" destOrd="0" parTransId="{ED872F3A-0758-4E49-949A-B06DBEAC3284}" sibTransId="{B08524E1-8E39-4FDC-BAF2-7C5A49B558EF}"/>
    <dgm:cxn modelId="{0090C5DF-572D-45D3-9435-84BEDF53B24F}" type="presOf" srcId="{D63BDA76-6A5D-4FA0-AFD5-87FE5FF095EA}" destId="{CA73C122-7111-45CE-BAD7-930B2727246D}" srcOrd="0" destOrd="1" presId="urn:microsoft.com/office/officeart/2005/8/layout/vList6"/>
    <dgm:cxn modelId="{2D91DDC7-843F-4286-A586-CE98CB1D6E4E}" type="presOf" srcId="{92224214-B4E9-48BC-AE47-724F3AA2BE6D}" destId="{CA73C122-7111-45CE-BAD7-930B2727246D}" srcOrd="0" destOrd="3" presId="urn:microsoft.com/office/officeart/2005/8/layout/vList6"/>
    <dgm:cxn modelId="{AA6D14D3-FC92-41F8-B7CE-FE182AF1A763}" srcId="{22A3628D-FAF3-4199-B23D-74EDC60D9D8C}" destId="{73F6C5F4-131E-4F66-AB70-2A1C1FBD4004}" srcOrd="2" destOrd="0" parTransId="{D2706112-12E7-469D-93BD-61ED8AEEBA59}" sibTransId="{3D1BD7D0-DCAB-4FA8-A255-FBCC2A4655AA}"/>
    <dgm:cxn modelId="{23BB1C09-3AB1-4311-A375-8BF3CF6C3A1B}" srcId="{8E9942BE-658B-4987-8AC4-630D1F072EF9}" destId="{2F745397-F218-40D2-B490-7F74C60CFFD7}" srcOrd="2" destOrd="0" parTransId="{97122CDD-1935-4723-A3E4-11B426C272DE}" sibTransId="{C0EFA2E0-7F74-4B81-A2EF-F4A6CD2A669F}"/>
    <dgm:cxn modelId="{3D900414-F14D-4ED5-8729-E511C58FA72F}" type="presOf" srcId="{B72FD52D-A1C0-4B4F-BA8C-14795E002CDD}" destId="{69805C62-DDAA-4C97-A296-3C55DBA37C43}" srcOrd="0" destOrd="0" presId="urn:microsoft.com/office/officeart/2005/8/layout/vList6"/>
    <dgm:cxn modelId="{2156C8D2-7886-4CC8-BD10-D0E0E26BFEF0}" srcId="{22A3628D-FAF3-4199-B23D-74EDC60D9D8C}" destId="{B72FD52D-A1C0-4B4F-BA8C-14795E002CDD}" srcOrd="0" destOrd="0" parTransId="{233D74A3-6DF2-46BC-BE13-41CB3BE4EB46}" sibTransId="{5CA09DB8-5672-4AD7-9C9E-3694C689D42A}"/>
    <dgm:cxn modelId="{A33E06A5-7E80-4EB2-8D82-2A3887F6ECD5}" type="presOf" srcId="{3D187255-655A-4BF9-A4C4-B4CA64C3555E}" destId="{8B1179B9-668F-40E8-8246-D4E993DAFF57}" srcOrd="0" destOrd="2" presId="urn:microsoft.com/office/officeart/2005/8/layout/vList6"/>
    <dgm:cxn modelId="{BFD9C74B-30B5-40D2-9D57-A991B94D8513}" type="presOf" srcId="{922FF64B-435F-45B0-8B0F-0D4D871CA0C1}" destId="{CA73C122-7111-45CE-BAD7-930B2727246D}" srcOrd="0" destOrd="2" presId="urn:microsoft.com/office/officeart/2005/8/layout/vList6"/>
    <dgm:cxn modelId="{73CA904E-CA8C-44DD-BD09-61EEFA43C4BB}" srcId="{B72FD52D-A1C0-4B4F-BA8C-14795E002CDD}" destId="{3D187255-655A-4BF9-A4C4-B4CA64C3555E}" srcOrd="2" destOrd="0" parTransId="{DA2AE2A4-B2EE-431B-ADB9-C5AD240CC5CE}" sibTransId="{36DE91D1-621F-40BB-89EA-C71382154559}"/>
    <dgm:cxn modelId="{6E5364CF-0E7B-45FC-AE51-32B823CA04C7}" srcId="{73F6C5F4-131E-4F66-AB70-2A1C1FBD4004}" destId="{92224214-B4E9-48BC-AE47-724F3AA2BE6D}" srcOrd="3" destOrd="0" parTransId="{EEE5CD1A-F697-4EF7-8CB5-AB9FA47999F5}" sibTransId="{35AB3FFC-4EFF-46A7-8071-EC03F3B72B77}"/>
    <dgm:cxn modelId="{0D4D6D00-C838-4A05-985F-4A2B4C03E49E}" type="presOf" srcId="{41235E5A-7F56-4A4C-A2B2-2D2CD6C2E12D}" destId="{8B1179B9-668F-40E8-8246-D4E993DAFF57}" srcOrd="0" destOrd="1" presId="urn:microsoft.com/office/officeart/2005/8/layout/vList6"/>
    <dgm:cxn modelId="{B5FEF9B8-1C31-4A32-9DB3-A86F314F8D3C}" type="presOf" srcId="{63EDF73E-C3FA-43C9-B4FA-A2941403E775}" destId="{8B1179B9-668F-40E8-8246-D4E993DAFF57}" srcOrd="0" destOrd="0" presId="urn:microsoft.com/office/officeart/2005/8/layout/vList6"/>
    <dgm:cxn modelId="{0C69FDD9-532F-4E37-B70F-BD34DEAA4531}" type="presParOf" srcId="{E1DB4041-F202-4B06-A41C-E47C745A98FE}" destId="{CC9E9E6C-4CDB-4EC0-A534-1E322F12F0CD}" srcOrd="0" destOrd="0" presId="urn:microsoft.com/office/officeart/2005/8/layout/vList6"/>
    <dgm:cxn modelId="{6912C458-82ED-4AFF-8593-C24017B52C59}" type="presParOf" srcId="{CC9E9E6C-4CDB-4EC0-A534-1E322F12F0CD}" destId="{69805C62-DDAA-4C97-A296-3C55DBA37C43}" srcOrd="0" destOrd="0" presId="urn:microsoft.com/office/officeart/2005/8/layout/vList6"/>
    <dgm:cxn modelId="{CA8917C5-AAB5-4B82-A148-B64D90B8B047}" type="presParOf" srcId="{CC9E9E6C-4CDB-4EC0-A534-1E322F12F0CD}" destId="{8B1179B9-668F-40E8-8246-D4E993DAFF57}" srcOrd="1" destOrd="0" presId="urn:microsoft.com/office/officeart/2005/8/layout/vList6"/>
    <dgm:cxn modelId="{E6C89796-655D-491F-8AC6-7B18298FEA69}" type="presParOf" srcId="{E1DB4041-F202-4B06-A41C-E47C745A98FE}" destId="{7A03AB93-D13B-4AC5-AEDA-6AA3492B328A}" srcOrd="1" destOrd="0" presId="urn:microsoft.com/office/officeart/2005/8/layout/vList6"/>
    <dgm:cxn modelId="{38CD5C1F-E4B7-473D-8BDB-D5CB9502647A}" type="presParOf" srcId="{E1DB4041-F202-4B06-A41C-E47C745A98FE}" destId="{1AA14236-667E-4529-8424-6530DA5F9470}" srcOrd="2" destOrd="0" presId="urn:microsoft.com/office/officeart/2005/8/layout/vList6"/>
    <dgm:cxn modelId="{416EF20D-FB14-4A21-BA6D-FF82CE3954BF}" type="presParOf" srcId="{1AA14236-667E-4529-8424-6530DA5F9470}" destId="{E547AD8A-4FC2-4702-BB5F-497A64074B26}" srcOrd="0" destOrd="0" presId="urn:microsoft.com/office/officeart/2005/8/layout/vList6"/>
    <dgm:cxn modelId="{65C9C254-B86E-41E6-8CA4-D99E93386AB8}" type="presParOf" srcId="{1AA14236-667E-4529-8424-6530DA5F9470}" destId="{E1CF5FDA-2940-43E3-953B-58039EB60CE9}" srcOrd="1" destOrd="0" presId="urn:microsoft.com/office/officeart/2005/8/layout/vList6"/>
    <dgm:cxn modelId="{99632CB5-67EF-40F4-BD10-EAFDE2814A62}" type="presParOf" srcId="{E1DB4041-F202-4B06-A41C-E47C745A98FE}" destId="{E1EEF830-D5A2-4AFE-99EA-1CDFC253C844}" srcOrd="3" destOrd="0" presId="urn:microsoft.com/office/officeart/2005/8/layout/vList6"/>
    <dgm:cxn modelId="{74B641E0-05D6-4197-9C25-842EA12A4DB7}" type="presParOf" srcId="{E1DB4041-F202-4B06-A41C-E47C745A98FE}" destId="{32EA0E9A-DADE-4BCA-836F-77AF2B286F17}" srcOrd="4" destOrd="0" presId="urn:microsoft.com/office/officeart/2005/8/layout/vList6"/>
    <dgm:cxn modelId="{1817DF07-4A7E-41C7-BC34-4E6079AAD450}" type="presParOf" srcId="{32EA0E9A-DADE-4BCA-836F-77AF2B286F17}" destId="{8011F9D3-52FF-4BBA-83C3-CEA1875BF709}" srcOrd="0" destOrd="0" presId="urn:microsoft.com/office/officeart/2005/8/layout/vList6"/>
    <dgm:cxn modelId="{1088E566-3294-401B-86BF-EDE104153314}" type="presParOf" srcId="{32EA0E9A-DADE-4BCA-836F-77AF2B286F17}" destId="{CA73C122-7111-45CE-BAD7-930B2727246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29AAB4-08F9-45AD-9467-93F5173AB655}" type="doc">
      <dgm:prSet loTypeId="urn:microsoft.com/office/officeart/2005/8/layout/hProcess4" loCatId="process" qsTypeId="urn:microsoft.com/office/officeart/2005/8/quickstyle/3d3" qsCatId="3D" csTypeId="urn:microsoft.com/office/officeart/2005/8/colors/colorful3" csCatId="colorful" phldr="1"/>
      <dgm:spPr/>
      <dgm:t>
        <a:bodyPr/>
        <a:lstStyle/>
        <a:p>
          <a:endParaRPr lang="es-ES"/>
        </a:p>
      </dgm:t>
    </dgm:pt>
    <dgm:pt modelId="{581041EE-6017-4AFE-A9AA-B5EC1AF08C21}">
      <dgm:prSet phldrT="[Texto]" custT="1"/>
      <dgm:spPr/>
      <dgm:t>
        <a:bodyPr/>
        <a:lstStyle/>
        <a:p>
          <a:r>
            <a:rPr lang="es-ES" sz="1550" dirty="0" smtClean="0">
              <a:latin typeface="Titillium Web Light" charset="0"/>
            </a:rPr>
            <a:t>Teoría de Momentos de verdad (Calidad de Servicio)</a:t>
          </a:r>
          <a:endParaRPr lang="es-ES" sz="1550" dirty="0">
            <a:latin typeface="Titillium Web Light" charset="0"/>
          </a:endParaRPr>
        </a:p>
      </dgm:t>
    </dgm:pt>
    <dgm:pt modelId="{D4FF23BE-3161-4580-894B-C5F05737F0BB}" type="parTrans" cxnId="{CBE22A68-04FA-4AF3-BEA9-D318DD78DC78}">
      <dgm:prSet/>
      <dgm:spPr/>
      <dgm:t>
        <a:bodyPr/>
        <a:lstStyle/>
        <a:p>
          <a:endParaRPr lang="es-ES"/>
        </a:p>
      </dgm:t>
    </dgm:pt>
    <dgm:pt modelId="{FB1B7A93-0B8D-4942-8854-A60D26C2A32D}" type="sibTrans" cxnId="{CBE22A68-04FA-4AF3-BEA9-D318DD78DC78}">
      <dgm:prSet/>
      <dgm:spPr/>
      <dgm:t>
        <a:bodyPr/>
        <a:lstStyle/>
        <a:p>
          <a:endParaRPr lang="es-ES"/>
        </a:p>
      </dgm:t>
    </dgm:pt>
    <dgm:pt modelId="{17D8542C-71DC-4CD3-ADE5-C65860D19732}">
      <dgm:prSet phldrT="[Texto]" custT="1"/>
      <dgm:spPr/>
      <dgm:t>
        <a:bodyPr/>
        <a:lstStyle/>
        <a:p>
          <a:r>
            <a:rPr lang="es-ES" sz="1550" dirty="0" smtClean="0"/>
            <a:t>Teoría de la gerencia del valor al cliente (triangulo del servicio)</a:t>
          </a:r>
          <a:endParaRPr lang="es-ES" sz="1550" dirty="0">
            <a:latin typeface="Titillium Web Light" charset="0"/>
          </a:endParaRPr>
        </a:p>
      </dgm:t>
    </dgm:pt>
    <dgm:pt modelId="{953FF59A-00A6-4856-8257-BE58FFAD3D52}" type="parTrans" cxnId="{198B438D-F3B2-4993-BCEF-167BAF513206}">
      <dgm:prSet/>
      <dgm:spPr/>
      <dgm:t>
        <a:bodyPr/>
        <a:lstStyle/>
        <a:p>
          <a:endParaRPr lang="es-ES"/>
        </a:p>
      </dgm:t>
    </dgm:pt>
    <dgm:pt modelId="{38990041-0FC2-435F-82CC-52FB49250166}" type="sibTrans" cxnId="{198B438D-F3B2-4993-BCEF-167BAF513206}">
      <dgm:prSet/>
      <dgm:spPr/>
      <dgm:t>
        <a:bodyPr/>
        <a:lstStyle/>
        <a:p>
          <a:endParaRPr lang="es-ES"/>
        </a:p>
      </dgm:t>
    </dgm:pt>
    <dgm:pt modelId="{8B7A1187-E534-44B6-9687-F04AAFE667D4}">
      <dgm:prSet phldrT="[Texto]" custT="1"/>
      <dgm:spPr/>
      <dgm:t>
        <a:bodyPr/>
        <a:lstStyle/>
        <a:p>
          <a:r>
            <a:rPr lang="es-ES" sz="1800" dirty="0" err="1" smtClean="0">
              <a:latin typeface="Titillium Web Light" charset="0"/>
            </a:rPr>
            <a:t>Jeam</a:t>
          </a:r>
          <a:r>
            <a:rPr lang="es-ES" sz="1800" dirty="0" smtClean="0">
              <a:latin typeface="Titillium Web Light" charset="0"/>
            </a:rPr>
            <a:t> </a:t>
          </a:r>
          <a:r>
            <a:rPr lang="es-ES" sz="1800" dirty="0" err="1" smtClean="0">
              <a:latin typeface="Titillium Web Light" charset="0"/>
            </a:rPr>
            <a:t>Carlzon</a:t>
          </a:r>
          <a:r>
            <a:rPr lang="es-ES" sz="1800" dirty="0" smtClean="0">
              <a:latin typeface="Titillium Web Light" charset="0"/>
            </a:rPr>
            <a:t> (1991)</a:t>
          </a:r>
          <a:endParaRPr lang="es-ES" sz="1800" dirty="0">
            <a:latin typeface="Titillium Web Light" charset="0"/>
          </a:endParaRPr>
        </a:p>
      </dgm:t>
    </dgm:pt>
    <dgm:pt modelId="{D82999E4-6F43-46AB-BD5E-B123E6A20656}" type="parTrans" cxnId="{65E30ECB-6DEB-44E7-B06C-0F8A152EE6DA}">
      <dgm:prSet/>
      <dgm:spPr/>
      <dgm:t>
        <a:bodyPr/>
        <a:lstStyle/>
        <a:p>
          <a:endParaRPr lang="es-ES"/>
        </a:p>
      </dgm:t>
    </dgm:pt>
    <dgm:pt modelId="{8C90D60F-2E6C-49EA-A004-E4C374D79FBE}" type="sibTrans" cxnId="{65E30ECB-6DEB-44E7-B06C-0F8A152EE6DA}">
      <dgm:prSet/>
      <dgm:spPr/>
      <dgm:t>
        <a:bodyPr/>
        <a:lstStyle/>
        <a:p>
          <a:endParaRPr lang="es-ES"/>
        </a:p>
      </dgm:t>
    </dgm:pt>
    <dgm:pt modelId="{84A90FDD-EE9C-426F-9D95-7BB6FB9F7112}">
      <dgm:prSet phldrT="[Texto]" custT="1"/>
      <dgm:spPr/>
      <dgm:t>
        <a:bodyPr/>
        <a:lstStyle/>
        <a:p>
          <a:r>
            <a:rPr lang="es-ES" sz="1800" dirty="0" smtClean="0"/>
            <a:t>Karla </a:t>
          </a:r>
          <a:r>
            <a:rPr lang="es-ES" sz="1800" dirty="0" err="1" smtClean="0"/>
            <a:t>Albrecht</a:t>
          </a:r>
          <a:r>
            <a:rPr lang="es-ES" sz="1800" dirty="0" smtClean="0"/>
            <a:t> (1941)</a:t>
          </a:r>
          <a:endParaRPr lang="es-ES" sz="1800" dirty="0">
            <a:latin typeface="Titillium Web Light" charset="0"/>
          </a:endParaRPr>
        </a:p>
      </dgm:t>
    </dgm:pt>
    <dgm:pt modelId="{E555184C-6FA0-4EC9-8780-1DBF56F63519}" type="parTrans" cxnId="{7B480109-42B2-452D-9A41-DA4CDB7E11D8}">
      <dgm:prSet/>
      <dgm:spPr/>
      <dgm:t>
        <a:bodyPr/>
        <a:lstStyle/>
        <a:p>
          <a:endParaRPr lang="es-ES"/>
        </a:p>
      </dgm:t>
    </dgm:pt>
    <dgm:pt modelId="{3CE07041-D48B-4265-BD1A-666DCD180707}" type="sibTrans" cxnId="{7B480109-42B2-452D-9A41-DA4CDB7E11D8}">
      <dgm:prSet/>
      <dgm:spPr/>
      <dgm:t>
        <a:bodyPr/>
        <a:lstStyle/>
        <a:p>
          <a:endParaRPr lang="es-ES"/>
        </a:p>
      </dgm:t>
    </dgm:pt>
    <dgm:pt modelId="{E8D08C6F-E72C-457E-BEF5-4BDA1E3F100B}">
      <dgm:prSet phldrT="[Texto]" phldr="1" custT="1"/>
      <dgm:spPr/>
      <dgm:t>
        <a:bodyPr/>
        <a:lstStyle/>
        <a:p>
          <a:endParaRPr lang="es-ES" sz="2100" dirty="0">
            <a:latin typeface="Titillium Web Light" charset="0"/>
          </a:endParaRPr>
        </a:p>
      </dgm:t>
    </dgm:pt>
    <dgm:pt modelId="{75714409-DB5F-4512-A384-E0B2906A9F62}" type="sibTrans" cxnId="{94222ADF-CB73-47C8-A2D7-8CC5ED0A2D21}">
      <dgm:prSet/>
      <dgm:spPr/>
      <dgm:t>
        <a:bodyPr/>
        <a:lstStyle/>
        <a:p>
          <a:endParaRPr lang="es-ES"/>
        </a:p>
      </dgm:t>
    </dgm:pt>
    <dgm:pt modelId="{85BE0920-A0F2-42A4-B1AD-4CEAC61D26AC}" type="parTrans" cxnId="{94222ADF-CB73-47C8-A2D7-8CC5ED0A2D21}">
      <dgm:prSet/>
      <dgm:spPr/>
      <dgm:t>
        <a:bodyPr/>
        <a:lstStyle/>
        <a:p>
          <a:endParaRPr lang="es-ES"/>
        </a:p>
      </dgm:t>
    </dgm:pt>
    <dgm:pt modelId="{EEC2F2B6-ABF7-4D83-9648-89011E86C4AE}" type="pres">
      <dgm:prSet presAssocID="{B229AAB4-08F9-45AD-9467-93F5173AB655}" presName="Name0" presStyleCnt="0">
        <dgm:presLayoutVars>
          <dgm:dir/>
          <dgm:animLvl val="lvl"/>
          <dgm:resizeHandles val="exact"/>
        </dgm:presLayoutVars>
      </dgm:prSet>
      <dgm:spPr/>
      <dgm:t>
        <a:bodyPr/>
        <a:lstStyle/>
        <a:p>
          <a:endParaRPr lang="es-ES"/>
        </a:p>
      </dgm:t>
    </dgm:pt>
    <dgm:pt modelId="{948735BE-135C-4095-BE4B-D729A394748B}" type="pres">
      <dgm:prSet presAssocID="{B229AAB4-08F9-45AD-9467-93F5173AB655}" presName="tSp" presStyleCnt="0"/>
      <dgm:spPr/>
    </dgm:pt>
    <dgm:pt modelId="{62C2998C-AE86-4AFF-B170-A2F7D88D7BED}" type="pres">
      <dgm:prSet presAssocID="{B229AAB4-08F9-45AD-9467-93F5173AB655}" presName="bSp" presStyleCnt="0"/>
      <dgm:spPr/>
    </dgm:pt>
    <dgm:pt modelId="{8C176302-7D92-4C72-A4A9-A8E04EA18614}" type="pres">
      <dgm:prSet presAssocID="{B229AAB4-08F9-45AD-9467-93F5173AB655}" presName="process" presStyleCnt="0"/>
      <dgm:spPr/>
    </dgm:pt>
    <dgm:pt modelId="{1DED92DA-8D0C-48B0-8830-6187D8CCFF7D}" type="pres">
      <dgm:prSet presAssocID="{8B7A1187-E534-44B6-9687-F04AAFE667D4}" presName="composite1" presStyleCnt="0"/>
      <dgm:spPr/>
    </dgm:pt>
    <dgm:pt modelId="{720F4EB2-64C5-4BDD-AB15-BBD0043BDEA5}" type="pres">
      <dgm:prSet presAssocID="{8B7A1187-E534-44B6-9687-F04AAFE667D4}" presName="dummyNode1" presStyleLbl="node1" presStyleIdx="0" presStyleCnt="3"/>
      <dgm:spPr/>
    </dgm:pt>
    <dgm:pt modelId="{D8A3BF18-9CB7-4519-BEB1-294C040A20CD}" type="pres">
      <dgm:prSet presAssocID="{8B7A1187-E534-44B6-9687-F04AAFE667D4}" presName="childNode1" presStyleLbl="bgAcc1" presStyleIdx="0" presStyleCnt="3">
        <dgm:presLayoutVars>
          <dgm:bulletEnabled val="1"/>
        </dgm:presLayoutVars>
      </dgm:prSet>
      <dgm:spPr/>
      <dgm:t>
        <a:bodyPr/>
        <a:lstStyle/>
        <a:p>
          <a:endParaRPr lang="es-ES"/>
        </a:p>
      </dgm:t>
    </dgm:pt>
    <dgm:pt modelId="{7E490FF9-863A-4D49-BB6A-6B1F0EAC9FCF}" type="pres">
      <dgm:prSet presAssocID="{8B7A1187-E534-44B6-9687-F04AAFE667D4}" presName="childNode1tx" presStyleLbl="bgAcc1" presStyleIdx="0" presStyleCnt="3">
        <dgm:presLayoutVars>
          <dgm:bulletEnabled val="1"/>
        </dgm:presLayoutVars>
      </dgm:prSet>
      <dgm:spPr/>
      <dgm:t>
        <a:bodyPr/>
        <a:lstStyle/>
        <a:p>
          <a:endParaRPr lang="es-ES"/>
        </a:p>
      </dgm:t>
    </dgm:pt>
    <dgm:pt modelId="{8D00AAB8-75C7-4551-B253-A55AA33876D0}" type="pres">
      <dgm:prSet presAssocID="{8B7A1187-E534-44B6-9687-F04AAFE667D4}" presName="parentNode1" presStyleLbl="node1" presStyleIdx="0" presStyleCnt="3">
        <dgm:presLayoutVars>
          <dgm:chMax val="1"/>
          <dgm:bulletEnabled val="1"/>
        </dgm:presLayoutVars>
      </dgm:prSet>
      <dgm:spPr/>
      <dgm:t>
        <a:bodyPr/>
        <a:lstStyle/>
        <a:p>
          <a:endParaRPr lang="es-ES"/>
        </a:p>
      </dgm:t>
    </dgm:pt>
    <dgm:pt modelId="{8EA47BAF-F3F3-4FC3-9B98-33103FC6937B}" type="pres">
      <dgm:prSet presAssocID="{8B7A1187-E534-44B6-9687-F04AAFE667D4}" presName="connSite1" presStyleCnt="0"/>
      <dgm:spPr/>
    </dgm:pt>
    <dgm:pt modelId="{FB7F2682-1C08-454B-A4A0-F3F1FE788A07}" type="pres">
      <dgm:prSet presAssocID="{8C90D60F-2E6C-49EA-A004-E4C374D79FBE}" presName="Name9" presStyleLbl="sibTrans2D1" presStyleIdx="0" presStyleCnt="2"/>
      <dgm:spPr/>
      <dgm:t>
        <a:bodyPr/>
        <a:lstStyle/>
        <a:p>
          <a:endParaRPr lang="es-ES"/>
        </a:p>
      </dgm:t>
    </dgm:pt>
    <dgm:pt modelId="{1DE78E3B-D708-4467-9C52-DBA0ECC2645E}" type="pres">
      <dgm:prSet presAssocID="{84A90FDD-EE9C-426F-9D95-7BB6FB9F7112}" presName="composite2" presStyleCnt="0"/>
      <dgm:spPr/>
    </dgm:pt>
    <dgm:pt modelId="{8AF400FF-E6C6-4A6F-8A3F-DEE65DD0C489}" type="pres">
      <dgm:prSet presAssocID="{84A90FDD-EE9C-426F-9D95-7BB6FB9F7112}" presName="dummyNode2" presStyleLbl="node1" presStyleIdx="0" presStyleCnt="3"/>
      <dgm:spPr/>
    </dgm:pt>
    <dgm:pt modelId="{218649AA-8FD8-4642-9264-3FF63009263A}" type="pres">
      <dgm:prSet presAssocID="{84A90FDD-EE9C-426F-9D95-7BB6FB9F7112}" presName="childNode2" presStyleLbl="bgAcc1" presStyleIdx="1" presStyleCnt="3">
        <dgm:presLayoutVars>
          <dgm:bulletEnabled val="1"/>
        </dgm:presLayoutVars>
      </dgm:prSet>
      <dgm:spPr/>
      <dgm:t>
        <a:bodyPr/>
        <a:lstStyle/>
        <a:p>
          <a:endParaRPr lang="es-ES"/>
        </a:p>
      </dgm:t>
    </dgm:pt>
    <dgm:pt modelId="{64096286-BE54-41B9-98CC-9515CFE7BA35}" type="pres">
      <dgm:prSet presAssocID="{84A90FDD-EE9C-426F-9D95-7BB6FB9F7112}" presName="childNode2tx" presStyleLbl="bgAcc1" presStyleIdx="1" presStyleCnt="3">
        <dgm:presLayoutVars>
          <dgm:bulletEnabled val="1"/>
        </dgm:presLayoutVars>
      </dgm:prSet>
      <dgm:spPr/>
      <dgm:t>
        <a:bodyPr/>
        <a:lstStyle/>
        <a:p>
          <a:endParaRPr lang="es-ES"/>
        </a:p>
      </dgm:t>
    </dgm:pt>
    <dgm:pt modelId="{AFEE3036-7DD5-4F33-8AEF-EBF5AAD6B408}" type="pres">
      <dgm:prSet presAssocID="{84A90FDD-EE9C-426F-9D95-7BB6FB9F7112}" presName="parentNode2" presStyleLbl="node1" presStyleIdx="1" presStyleCnt="3">
        <dgm:presLayoutVars>
          <dgm:chMax val="0"/>
          <dgm:bulletEnabled val="1"/>
        </dgm:presLayoutVars>
      </dgm:prSet>
      <dgm:spPr/>
      <dgm:t>
        <a:bodyPr/>
        <a:lstStyle/>
        <a:p>
          <a:endParaRPr lang="es-ES"/>
        </a:p>
      </dgm:t>
    </dgm:pt>
    <dgm:pt modelId="{F6367A17-BE5D-4961-8443-7A6DBD7AAC11}" type="pres">
      <dgm:prSet presAssocID="{84A90FDD-EE9C-426F-9D95-7BB6FB9F7112}" presName="connSite2" presStyleCnt="0"/>
      <dgm:spPr/>
    </dgm:pt>
    <dgm:pt modelId="{3247BF1B-B5F9-4EC9-9856-20C46A21F805}" type="pres">
      <dgm:prSet presAssocID="{3CE07041-D48B-4265-BD1A-666DCD180707}" presName="Name18" presStyleLbl="sibTrans2D1" presStyleIdx="1" presStyleCnt="2"/>
      <dgm:spPr/>
      <dgm:t>
        <a:bodyPr/>
        <a:lstStyle/>
        <a:p>
          <a:endParaRPr lang="es-ES"/>
        </a:p>
      </dgm:t>
    </dgm:pt>
    <dgm:pt modelId="{EA846EB1-AFC7-48AB-9F5A-AB25D1037ED2}" type="pres">
      <dgm:prSet presAssocID="{E8D08C6F-E72C-457E-BEF5-4BDA1E3F100B}" presName="composite1" presStyleCnt="0"/>
      <dgm:spPr/>
    </dgm:pt>
    <dgm:pt modelId="{74C43853-8CB1-4319-859D-42EF3D322C67}" type="pres">
      <dgm:prSet presAssocID="{E8D08C6F-E72C-457E-BEF5-4BDA1E3F100B}" presName="dummyNode1" presStyleLbl="node1" presStyleIdx="1" presStyleCnt="3"/>
      <dgm:spPr/>
    </dgm:pt>
    <dgm:pt modelId="{E6DF0E3C-2734-4D92-8F8E-555294A09D3C}" type="pres">
      <dgm:prSet presAssocID="{E8D08C6F-E72C-457E-BEF5-4BDA1E3F100B}" presName="childNode1" presStyleLbl="bgAcc1" presStyleIdx="2" presStyleCnt="3" custScaleX="56373" custScaleY="69508">
        <dgm:presLayoutVars>
          <dgm:bulletEnabled val="1"/>
        </dgm:presLayoutVars>
      </dgm:prSet>
      <dgm:spPr/>
    </dgm:pt>
    <dgm:pt modelId="{95E0BB5A-F2D3-4CBA-9019-616DE13DF2F6}" type="pres">
      <dgm:prSet presAssocID="{E8D08C6F-E72C-457E-BEF5-4BDA1E3F100B}" presName="childNode1tx" presStyleLbl="bgAcc1" presStyleIdx="2" presStyleCnt="3">
        <dgm:presLayoutVars>
          <dgm:bulletEnabled val="1"/>
        </dgm:presLayoutVars>
      </dgm:prSet>
      <dgm:spPr/>
    </dgm:pt>
    <dgm:pt modelId="{52593A32-53F8-4023-987C-9CF0132BECBC}" type="pres">
      <dgm:prSet presAssocID="{E8D08C6F-E72C-457E-BEF5-4BDA1E3F100B}" presName="parentNode1" presStyleLbl="node1" presStyleIdx="2" presStyleCnt="3" custScaleX="75575" custScaleY="62544" custLinFactY="-14460" custLinFactNeighborX="-19798" custLinFactNeighborY="-100000">
        <dgm:presLayoutVars>
          <dgm:chMax val="1"/>
          <dgm:bulletEnabled val="1"/>
        </dgm:presLayoutVars>
      </dgm:prSet>
      <dgm:spPr/>
      <dgm:t>
        <a:bodyPr/>
        <a:lstStyle/>
        <a:p>
          <a:endParaRPr lang="es-ES"/>
        </a:p>
      </dgm:t>
    </dgm:pt>
    <dgm:pt modelId="{92B97720-FB69-4C02-8D95-31CF56B1E1DD}" type="pres">
      <dgm:prSet presAssocID="{E8D08C6F-E72C-457E-BEF5-4BDA1E3F100B}" presName="connSite1" presStyleCnt="0"/>
      <dgm:spPr/>
    </dgm:pt>
  </dgm:ptLst>
  <dgm:cxnLst>
    <dgm:cxn modelId="{D87BC6D8-A03F-463F-8C75-E5CBF4095FBF}" type="presOf" srcId="{581041EE-6017-4AFE-A9AA-B5EC1AF08C21}" destId="{D8A3BF18-9CB7-4519-BEB1-294C040A20CD}" srcOrd="0" destOrd="0" presId="urn:microsoft.com/office/officeart/2005/8/layout/hProcess4"/>
    <dgm:cxn modelId="{2B23AA25-5667-4B56-B009-65EEFCC68D9C}" type="presOf" srcId="{E8D08C6F-E72C-457E-BEF5-4BDA1E3F100B}" destId="{52593A32-53F8-4023-987C-9CF0132BECBC}" srcOrd="0" destOrd="0" presId="urn:microsoft.com/office/officeart/2005/8/layout/hProcess4"/>
    <dgm:cxn modelId="{DBD66EE3-A066-4F81-8E31-23C1F40279DA}" type="presOf" srcId="{17D8542C-71DC-4CD3-ADE5-C65860D19732}" destId="{64096286-BE54-41B9-98CC-9515CFE7BA35}" srcOrd="1" destOrd="0" presId="urn:microsoft.com/office/officeart/2005/8/layout/hProcess4"/>
    <dgm:cxn modelId="{68689EE8-FD73-4DAA-A0DA-A06242010BAD}" type="presOf" srcId="{B229AAB4-08F9-45AD-9467-93F5173AB655}" destId="{EEC2F2B6-ABF7-4D83-9648-89011E86C4AE}" srcOrd="0" destOrd="0" presId="urn:microsoft.com/office/officeart/2005/8/layout/hProcess4"/>
    <dgm:cxn modelId="{65E30ECB-6DEB-44E7-B06C-0F8A152EE6DA}" srcId="{B229AAB4-08F9-45AD-9467-93F5173AB655}" destId="{8B7A1187-E534-44B6-9687-F04AAFE667D4}" srcOrd="0" destOrd="0" parTransId="{D82999E4-6F43-46AB-BD5E-B123E6A20656}" sibTransId="{8C90D60F-2E6C-49EA-A004-E4C374D79FBE}"/>
    <dgm:cxn modelId="{00D1C7E1-F8E5-49CB-99EE-F1E05FC64399}" type="presOf" srcId="{3CE07041-D48B-4265-BD1A-666DCD180707}" destId="{3247BF1B-B5F9-4EC9-9856-20C46A21F805}" srcOrd="0" destOrd="0" presId="urn:microsoft.com/office/officeart/2005/8/layout/hProcess4"/>
    <dgm:cxn modelId="{198B438D-F3B2-4993-BCEF-167BAF513206}" srcId="{84A90FDD-EE9C-426F-9D95-7BB6FB9F7112}" destId="{17D8542C-71DC-4CD3-ADE5-C65860D19732}" srcOrd="0" destOrd="0" parTransId="{953FF59A-00A6-4856-8257-BE58FFAD3D52}" sibTransId="{38990041-0FC2-435F-82CC-52FB49250166}"/>
    <dgm:cxn modelId="{35AFE723-17A0-4BFB-9BCA-F4ACB5F2BD5D}" type="presOf" srcId="{17D8542C-71DC-4CD3-ADE5-C65860D19732}" destId="{218649AA-8FD8-4642-9264-3FF63009263A}" srcOrd="0" destOrd="0" presId="urn:microsoft.com/office/officeart/2005/8/layout/hProcess4"/>
    <dgm:cxn modelId="{436A466B-EA39-4C11-9043-93BBB104427A}" type="presOf" srcId="{8B7A1187-E534-44B6-9687-F04AAFE667D4}" destId="{8D00AAB8-75C7-4551-B253-A55AA33876D0}" srcOrd="0" destOrd="0" presId="urn:microsoft.com/office/officeart/2005/8/layout/hProcess4"/>
    <dgm:cxn modelId="{BA8B0FD8-DE1A-4431-ADE2-85895F8988C1}" type="presOf" srcId="{8C90D60F-2E6C-49EA-A004-E4C374D79FBE}" destId="{FB7F2682-1C08-454B-A4A0-F3F1FE788A07}" srcOrd="0" destOrd="0" presId="urn:microsoft.com/office/officeart/2005/8/layout/hProcess4"/>
    <dgm:cxn modelId="{CBE22A68-04FA-4AF3-BEA9-D318DD78DC78}" srcId="{8B7A1187-E534-44B6-9687-F04AAFE667D4}" destId="{581041EE-6017-4AFE-A9AA-B5EC1AF08C21}" srcOrd="0" destOrd="0" parTransId="{D4FF23BE-3161-4580-894B-C5F05737F0BB}" sibTransId="{FB1B7A93-0B8D-4942-8854-A60D26C2A32D}"/>
    <dgm:cxn modelId="{F3C57938-5728-4643-9713-DADB553F01EC}" type="presOf" srcId="{84A90FDD-EE9C-426F-9D95-7BB6FB9F7112}" destId="{AFEE3036-7DD5-4F33-8AEF-EBF5AAD6B408}" srcOrd="0" destOrd="0" presId="urn:microsoft.com/office/officeart/2005/8/layout/hProcess4"/>
    <dgm:cxn modelId="{94222ADF-CB73-47C8-A2D7-8CC5ED0A2D21}" srcId="{B229AAB4-08F9-45AD-9467-93F5173AB655}" destId="{E8D08C6F-E72C-457E-BEF5-4BDA1E3F100B}" srcOrd="2" destOrd="0" parTransId="{85BE0920-A0F2-42A4-B1AD-4CEAC61D26AC}" sibTransId="{75714409-DB5F-4512-A384-E0B2906A9F62}"/>
    <dgm:cxn modelId="{0CFF67E2-BF3F-41DA-8D8E-424F8E3F9CEE}" type="presOf" srcId="{581041EE-6017-4AFE-A9AA-B5EC1AF08C21}" destId="{7E490FF9-863A-4D49-BB6A-6B1F0EAC9FCF}" srcOrd="1" destOrd="0" presId="urn:microsoft.com/office/officeart/2005/8/layout/hProcess4"/>
    <dgm:cxn modelId="{7B480109-42B2-452D-9A41-DA4CDB7E11D8}" srcId="{B229AAB4-08F9-45AD-9467-93F5173AB655}" destId="{84A90FDD-EE9C-426F-9D95-7BB6FB9F7112}" srcOrd="1" destOrd="0" parTransId="{E555184C-6FA0-4EC9-8780-1DBF56F63519}" sibTransId="{3CE07041-D48B-4265-BD1A-666DCD180707}"/>
    <dgm:cxn modelId="{9157BF77-9445-480B-A366-6F34AB4A808D}" type="presParOf" srcId="{EEC2F2B6-ABF7-4D83-9648-89011E86C4AE}" destId="{948735BE-135C-4095-BE4B-D729A394748B}" srcOrd="0" destOrd="0" presId="urn:microsoft.com/office/officeart/2005/8/layout/hProcess4"/>
    <dgm:cxn modelId="{64DCE4D3-8645-4D00-B845-2FA6186F5D56}" type="presParOf" srcId="{EEC2F2B6-ABF7-4D83-9648-89011E86C4AE}" destId="{62C2998C-AE86-4AFF-B170-A2F7D88D7BED}" srcOrd="1" destOrd="0" presId="urn:microsoft.com/office/officeart/2005/8/layout/hProcess4"/>
    <dgm:cxn modelId="{B422D30B-2DFD-40A2-8CCA-7BFAB1E1045C}" type="presParOf" srcId="{EEC2F2B6-ABF7-4D83-9648-89011E86C4AE}" destId="{8C176302-7D92-4C72-A4A9-A8E04EA18614}" srcOrd="2" destOrd="0" presId="urn:microsoft.com/office/officeart/2005/8/layout/hProcess4"/>
    <dgm:cxn modelId="{0741B4F9-EEA7-417E-B587-76D995DE43D3}" type="presParOf" srcId="{8C176302-7D92-4C72-A4A9-A8E04EA18614}" destId="{1DED92DA-8D0C-48B0-8830-6187D8CCFF7D}" srcOrd="0" destOrd="0" presId="urn:microsoft.com/office/officeart/2005/8/layout/hProcess4"/>
    <dgm:cxn modelId="{79FD9AC6-44A7-4F68-9532-9FBE6B22039F}" type="presParOf" srcId="{1DED92DA-8D0C-48B0-8830-6187D8CCFF7D}" destId="{720F4EB2-64C5-4BDD-AB15-BBD0043BDEA5}" srcOrd="0" destOrd="0" presId="urn:microsoft.com/office/officeart/2005/8/layout/hProcess4"/>
    <dgm:cxn modelId="{A65125BB-CCF2-4F76-9EE2-57C7DCD419E2}" type="presParOf" srcId="{1DED92DA-8D0C-48B0-8830-6187D8CCFF7D}" destId="{D8A3BF18-9CB7-4519-BEB1-294C040A20CD}" srcOrd="1" destOrd="0" presId="urn:microsoft.com/office/officeart/2005/8/layout/hProcess4"/>
    <dgm:cxn modelId="{8A4CF0A6-A4FC-4B2D-AD35-A0CF5CAB99E8}" type="presParOf" srcId="{1DED92DA-8D0C-48B0-8830-6187D8CCFF7D}" destId="{7E490FF9-863A-4D49-BB6A-6B1F0EAC9FCF}" srcOrd="2" destOrd="0" presId="urn:microsoft.com/office/officeart/2005/8/layout/hProcess4"/>
    <dgm:cxn modelId="{3108E435-313B-494B-9D40-AC11F40C1C15}" type="presParOf" srcId="{1DED92DA-8D0C-48B0-8830-6187D8CCFF7D}" destId="{8D00AAB8-75C7-4551-B253-A55AA33876D0}" srcOrd="3" destOrd="0" presId="urn:microsoft.com/office/officeart/2005/8/layout/hProcess4"/>
    <dgm:cxn modelId="{E5DAC416-8A93-4C90-B1CE-536C83D5FA46}" type="presParOf" srcId="{1DED92DA-8D0C-48B0-8830-6187D8CCFF7D}" destId="{8EA47BAF-F3F3-4FC3-9B98-33103FC6937B}" srcOrd="4" destOrd="0" presId="urn:microsoft.com/office/officeart/2005/8/layout/hProcess4"/>
    <dgm:cxn modelId="{0EBC6D1E-A59A-4E91-A890-5CFE27FFC615}" type="presParOf" srcId="{8C176302-7D92-4C72-A4A9-A8E04EA18614}" destId="{FB7F2682-1C08-454B-A4A0-F3F1FE788A07}" srcOrd="1" destOrd="0" presId="urn:microsoft.com/office/officeart/2005/8/layout/hProcess4"/>
    <dgm:cxn modelId="{10F1CE58-21DF-40C8-B66B-C2B5DEAD773E}" type="presParOf" srcId="{8C176302-7D92-4C72-A4A9-A8E04EA18614}" destId="{1DE78E3B-D708-4467-9C52-DBA0ECC2645E}" srcOrd="2" destOrd="0" presId="urn:microsoft.com/office/officeart/2005/8/layout/hProcess4"/>
    <dgm:cxn modelId="{5FE3742F-DA49-46BD-9945-10A089C27922}" type="presParOf" srcId="{1DE78E3B-D708-4467-9C52-DBA0ECC2645E}" destId="{8AF400FF-E6C6-4A6F-8A3F-DEE65DD0C489}" srcOrd="0" destOrd="0" presId="urn:microsoft.com/office/officeart/2005/8/layout/hProcess4"/>
    <dgm:cxn modelId="{AF140AC0-7481-4405-9C46-4631ABAA01B5}" type="presParOf" srcId="{1DE78E3B-D708-4467-9C52-DBA0ECC2645E}" destId="{218649AA-8FD8-4642-9264-3FF63009263A}" srcOrd="1" destOrd="0" presId="urn:microsoft.com/office/officeart/2005/8/layout/hProcess4"/>
    <dgm:cxn modelId="{B514E132-EBB3-41C1-B994-295E7FA3FBCB}" type="presParOf" srcId="{1DE78E3B-D708-4467-9C52-DBA0ECC2645E}" destId="{64096286-BE54-41B9-98CC-9515CFE7BA35}" srcOrd="2" destOrd="0" presId="urn:microsoft.com/office/officeart/2005/8/layout/hProcess4"/>
    <dgm:cxn modelId="{A7C67805-2F04-4819-BC79-B1BFE85E9BF6}" type="presParOf" srcId="{1DE78E3B-D708-4467-9C52-DBA0ECC2645E}" destId="{AFEE3036-7DD5-4F33-8AEF-EBF5AAD6B408}" srcOrd="3" destOrd="0" presId="urn:microsoft.com/office/officeart/2005/8/layout/hProcess4"/>
    <dgm:cxn modelId="{9D1F37BA-5891-44D9-93E1-98401D96EE34}" type="presParOf" srcId="{1DE78E3B-D708-4467-9C52-DBA0ECC2645E}" destId="{F6367A17-BE5D-4961-8443-7A6DBD7AAC11}" srcOrd="4" destOrd="0" presId="urn:microsoft.com/office/officeart/2005/8/layout/hProcess4"/>
    <dgm:cxn modelId="{173A4E3B-4FEF-48E2-9845-69B8265AACDD}" type="presParOf" srcId="{8C176302-7D92-4C72-A4A9-A8E04EA18614}" destId="{3247BF1B-B5F9-4EC9-9856-20C46A21F805}" srcOrd="3" destOrd="0" presId="urn:microsoft.com/office/officeart/2005/8/layout/hProcess4"/>
    <dgm:cxn modelId="{D33868E0-DFAF-495A-AFD5-9DF05AC2BB8B}" type="presParOf" srcId="{8C176302-7D92-4C72-A4A9-A8E04EA18614}" destId="{EA846EB1-AFC7-48AB-9F5A-AB25D1037ED2}" srcOrd="4" destOrd="0" presId="urn:microsoft.com/office/officeart/2005/8/layout/hProcess4"/>
    <dgm:cxn modelId="{37AD1EF0-12B3-4697-90AE-A5A7E327A663}" type="presParOf" srcId="{EA846EB1-AFC7-48AB-9F5A-AB25D1037ED2}" destId="{74C43853-8CB1-4319-859D-42EF3D322C67}" srcOrd="0" destOrd="0" presId="urn:microsoft.com/office/officeart/2005/8/layout/hProcess4"/>
    <dgm:cxn modelId="{F6313A91-5165-49C4-8CA3-590722A71CDC}" type="presParOf" srcId="{EA846EB1-AFC7-48AB-9F5A-AB25D1037ED2}" destId="{E6DF0E3C-2734-4D92-8F8E-555294A09D3C}" srcOrd="1" destOrd="0" presId="urn:microsoft.com/office/officeart/2005/8/layout/hProcess4"/>
    <dgm:cxn modelId="{945D0498-233C-4B50-9B3E-C70AAFFF73FD}" type="presParOf" srcId="{EA846EB1-AFC7-48AB-9F5A-AB25D1037ED2}" destId="{95E0BB5A-F2D3-4CBA-9019-616DE13DF2F6}" srcOrd="2" destOrd="0" presId="urn:microsoft.com/office/officeart/2005/8/layout/hProcess4"/>
    <dgm:cxn modelId="{8699057C-B855-4937-A908-C53BFB4FCE44}" type="presParOf" srcId="{EA846EB1-AFC7-48AB-9F5A-AB25D1037ED2}" destId="{52593A32-53F8-4023-987C-9CF0132BECBC}" srcOrd="3" destOrd="0" presId="urn:microsoft.com/office/officeart/2005/8/layout/hProcess4"/>
    <dgm:cxn modelId="{F2507360-C71F-44B8-B98E-7611AE678D53}" type="presParOf" srcId="{EA846EB1-AFC7-48AB-9F5A-AB25D1037ED2}" destId="{92B97720-FB69-4C02-8D95-31CF56B1E1D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BC86CB-E99D-4F3C-8651-CECB57B44915}" type="doc">
      <dgm:prSet loTypeId="urn:microsoft.com/office/officeart/2005/8/layout/process3" loCatId="process" qsTypeId="urn:microsoft.com/office/officeart/2005/8/quickstyle/3d3" qsCatId="3D" csTypeId="urn:microsoft.com/office/officeart/2005/8/colors/colorful4" csCatId="colorful" phldr="1"/>
      <dgm:spPr/>
      <dgm:t>
        <a:bodyPr/>
        <a:lstStyle/>
        <a:p>
          <a:endParaRPr lang="es-ES"/>
        </a:p>
      </dgm:t>
    </dgm:pt>
    <dgm:pt modelId="{44C63DC4-5D56-4E17-8EA4-C57196CB27F6}">
      <dgm:prSet phldrT="[Texto]"/>
      <dgm:spPr/>
      <dgm:t>
        <a:bodyPr/>
        <a:lstStyle/>
        <a:p>
          <a:r>
            <a:rPr lang="es-ES" dirty="0" smtClean="0">
              <a:latin typeface="Titillium Web Light" charset="0"/>
            </a:rPr>
            <a:t>Enfoque Mixto</a:t>
          </a:r>
          <a:endParaRPr lang="es-ES" dirty="0">
            <a:latin typeface="Titillium Web Light" charset="0"/>
          </a:endParaRPr>
        </a:p>
      </dgm:t>
    </dgm:pt>
    <dgm:pt modelId="{CAAAA2AC-9A3C-4C80-8646-FDF64335F533}" type="parTrans" cxnId="{72ACC137-0BCC-4D0A-B267-5CB39583DA78}">
      <dgm:prSet/>
      <dgm:spPr/>
      <dgm:t>
        <a:bodyPr/>
        <a:lstStyle/>
        <a:p>
          <a:endParaRPr lang="es-ES"/>
        </a:p>
      </dgm:t>
    </dgm:pt>
    <dgm:pt modelId="{49921C7D-7F74-4334-B119-EDFEBF2142A7}" type="sibTrans" cxnId="{72ACC137-0BCC-4D0A-B267-5CB39583DA78}">
      <dgm:prSet/>
      <dgm:spPr/>
      <dgm:t>
        <a:bodyPr/>
        <a:lstStyle/>
        <a:p>
          <a:endParaRPr lang="es-ES"/>
        </a:p>
      </dgm:t>
    </dgm:pt>
    <dgm:pt modelId="{36B37D02-83C6-43FD-A855-6C325BB8F275}">
      <dgm:prSet phldrT="[Texto]"/>
      <dgm:spPr/>
      <dgm:t>
        <a:bodyPr/>
        <a:lstStyle/>
        <a:p>
          <a:r>
            <a:rPr lang="es-ES" dirty="0" smtClean="0">
              <a:latin typeface="Titillium Web Light" charset="0"/>
            </a:rPr>
            <a:t>Instrumentos del enfoque cualitativo y cuantitativo para la recolección de información</a:t>
          </a:r>
          <a:endParaRPr lang="es-ES" dirty="0">
            <a:latin typeface="Titillium Web Light" charset="0"/>
          </a:endParaRPr>
        </a:p>
      </dgm:t>
    </dgm:pt>
    <dgm:pt modelId="{792795FA-D2C6-4C3D-AB7F-739A48C752ED}" type="parTrans" cxnId="{AE53D25B-7E98-4D36-B761-07CD3C68F3B9}">
      <dgm:prSet/>
      <dgm:spPr/>
      <dgm:t>
        <a:bodyPr/>
        <a:lstStyle/>
        <a:p>
          <a:endParaRPr lang="es-ES"/>
        </a:p>
      </dgm:t>
    </dgm:pt>
    <dgm:pt modelId="{2C1BC00D-EA64-4C39-A462-4F0A83645094}" type="sibTrans" cxnId="{AE53D25B-7E98-4D36-B761-07CD3C68F3B9}">
      <dgm:prSet/>
      <dgm:spPr/>
      <dgm:t>
        <a:bodyPr/>
        <a:lstStyle/>
        <a:p>
          <a:endParaRPr lang="es-ES"/>
        </a:p>
      </dgm:t>
    </dgm:pt>
    <dgm:pt modelId="{C03A9AB6-CD1A-4ADC-BCB3-80A17A441C6A}">
      <dgm:prSet phldrT="[Texto]"/>
      <dgm:spPr/>
      <dgm:t>
        <a:bodyPr/>
        <a:lstStyle/>
        <a:p>
          <a:r>
            <a:rPr lang="es-ES" dirty="0" smtClean="0">
              <a:latin typeface="Titillium Web Light" charset="0"/>
            </a:rPr>
            <a:t>Tipología de la investigación </a:t>
          </a:r>
          <a:endParaRPr lang="es-ES" dirty="0">
            <a:latin typeface="Titillium Web Light" charset="0"/>
          </a:endParaRPr>
        </a:p>
      </dgm:t>
    </dgm:pt>
    <dgm:pt modelId="{080EA7AA-6E52-4E81-94CD-E4AFE66D72A0}" type="parTrans" cxnId="{0A3E9D92-FDDD-491B-9502-11330467925B}">
      <dgm:prSet/>
      <dgm:spPr/>
      <dgm:t>
        <a:bodyPr/>
        <a:lstStyle/>
        <a:p>
          <a:endParaRPr lang="es-ES"/>
        </a:p>
      </dgm:t>
    </dgm:pt>
    <dgm:pt modelId="{68677D94-7A1C-4A43-858E-543A3FD2B48B}" type="sibTrans" cxnId="{0A3E9D92-FDDD-491B-9502-11330467925B}">
      <dgm:prSet/>
      <dgm:spPr/>
      <dgm:t>
        <a:bodyPr/>
        <a:lstStyle/>
        <a:p>
          <a:endParaRPr lang="es-ES"/>
        </a:p>
      </dgm:t>
    </dgm:pt>
    <dgm:pt modelId="{44CB99A9-3C0A-42E0-BF69-8A8D4C1D35D4}">
      <dgm:prSet phldrT="[Texto]"/>
      <dgm:spPr/>
      <dgm:t>
        <a:bodyPr/>
        <a:lstStyle/>
        <a:p>
          <a:r>
            <a:rPr lang="es-ES" dirty="0" smtClean="0">
              <a:latin typeface="Titillium Web Light" charset="0"/>
            </a:rPr>
            <a:t>Por su finalidad Aplicada</a:t>
          </a:r>
          <a:endParaRPr lang="es-ES" dirty="0">
            <a:latin typeface="Titillium Web Light" charset="0"/>
          </a:endParaRPr>
        </a:p>
      </dgm:t>
    </dgm:pt>
    <dgm:pt modelId="{84042F3B-1525-4121-BD25-3DED35B75F82}" type="parTrans" cxnId="{E90C0EF1-E8C0-4F04-93E4-AD3054B6974D}">
      <dgm:prSet/>
      <dgm:spPr/>
      <dgm:t>
        <a:bodyPr/>
        <a:lstStyle/>
        <a:p>
          <a:endParaRPr lang="es-ES"/>
        </a:p>
      </dgm:t>
    </dgm:pt>
    <dgm:pt modelId="{C7A867F4-FB0A-40DC-99C2-B1E46AD238FB}" type="sibTrans" cxnId="{E90C0EF1-E8C0-4F04-93E4-AD3054B6974D}">
      <dgm:prSet/>
      <dgm:spPr/>
      <dgm:t>
        <a:bodyPr/>
        <a:lstStyle/>
        <a:p>
          <a:endParaRPr lang="es-ES"/>
        </a:p>
      </dgm:t>
    </dgm:pt>
    <dgm:pt modelId="{A8BF878A-2EC1-4172-9538-5A0CD16B8431}">
      <dgm:prSet phldrT="[Texto]"/>
      <dgm:spPr/>
      <dgm:t>
        <a:bodyPr/>
        <a:lstStyle/>
        <a:p>
          <a:r>
            <a:rPr lang="es-ES" dirty="0" smtClean="0">
              <a:latin typeface="Titillium Web Light" charset="0"/>
            </a:rPr>
            <a:t>Recolección de Información </a:t>
          </a:r>
          <a:endParaRPr lang="es-ES" dirty="0">
            <a:latin typeface="Titillium Web Light" charset="0"/>
          </a:endParaRPr>
        </a:p>
      </dgm:t>
    </dgm:pt>
    <dgm:pt modelId="{70754F1B-8A4E-4DEC-AB90-121B1B1F87E3}" type="parTrans" cxnId="{089E6C38-55B7-4B49-80B3-BF52512BFDD2}">
      <dgm:prSet/>
      <dgm:spPr/>
      <dgm:t>
        <a:bodyPr/>
        <a:lstStyle/>
        <a:p>
          <a:endParaRPr lang="es-ES"/>
        </a:p>
      </dgm:t>
    </dgm:pt>
    <dgm:pt modelId="{6E7D5D29-746A-404C-BA15-2D0AB280C194}" type="sibTrans" cxnId="{089E6C38-55B7-4B49-80B3-BF52512BFDD2}">
      <dgm:prSet/>
      <dgm:spPr/>
      <dgm:t>
        <a:bodyPr/>
        <a:lstStyle/>
        <a:p>
          <a:endParaRPr lang="es-ES"/>
        </a:p>
      </dgm:t>
    </dgm:pt>
    <dgm:pt modelId="{0FDC6F59-59AD-4B8A-B45D-F27036DB0D1E}">
      <dgm:prSet phldrT="[Texto]"/>
      <dgm:spPr/>
      <dgm:t>
        <a:bodyPr/>
        <a:lstStyle/>
        <a:p>
          <a:r>
            <a:rPr lang="es-ES" dirty="0" smtClean="0">
              <a:latin typeface="Titillium Web Light" charset="0"/>
            </a:rPr>
            <a:t>Entrevista </a:t>
          </a:r>
          <a:endParaRPr lang="es-ES" dirty="0">
            <a:latin typeface="Titillium Web Light" charset="0"/>
          </a:endParaRPr>
        </a:p>
      </dgm:t>
    </dgm:pt>
    <dgm:pt modelId="{990D06F8-34EC-4B0E-84CD-144ADA1376B6}" type="parTrans" cxnId="{E92B1091-8B56-46DB-B20B-76B52F2DDB06}">
      <dgm:prSet/>
      <dgm:spPr/>
      <dgm:t>
        <a:bodyPr/>
        <a:lstStyle/>
        <a:p>
          <a:endParaRPr lang="es-ES"/>
        </a:p>
      </dgm:t>
    </dgm:pt>
    <dgm:pt modelId="{89098E90-5A8E-465D-BC58-327B3ADB94DC}" type="sibTrans" cxnId="{E92B1091-8B56-46DB-B20B-76B52F2DDB06}">
      <dgm:prSet/>
      <dgm:spPr/>
      <dgm:t>
        <a:bodyPr/>
        <a:lstStyle/>
        <a:p>
          <a:endParaRPr lang="es-ES"/>
        </a:p>
      </dgm:t>
    </dgm:pt>
    <dgm:pt modelId="{CF259A06-DD86-48D9-A415-A9AD03CFCCDB}">
      <dgm:prSet phldrT="[Texto]"/>
      <dgm:spPr/>
      <dgm:t>
        <a:bodyPr/>
        <a:lstStyle/>
        <a:p>
          <a:r>
            <a:rPr lang="es-ES" dirty="0" smtClean="0">
              <a:latin typeface="Titillium Web Light" charset="0"/>
            </a:rPr>
            <a:t>Por las fuentes de información mixto</a:t>
          </a:r>
          <a:endParaRPr lang="es-ES" dirty="0">
            <a:latin typeface="Titillium Web Light" charset="0"/>
          </a:endParaRPr>
        </a:p>
      </dgm:t>
    </dgm:pt>
    <dgm:pt modelId="{8A40A15F-9641-479D-99A3-7FD73B40CBE1}" type="parTrans" cxnId="{480CC95B-C62C-4913-BB33-792E22F7AE14}">
      <dgm:prSet/>
      <dgm:spPr/>
      <dgm:t>
        <a:bodyPr/>
        <a:lstStyle/>
        <a:p>
          <a:endParaRPr lang="es-ES"/>
        </a:p>
      </dgm:t>
    </dgm:pt>
    <dgm:pt modelId="{7BC02AA4-06FE-489E-8737-30D514245CB4}" type="sibTrans" cxnId="{480CC95B-C62C-4913-BB33-792E22F7AE14}">
      <dgm:prSet/>
      <dgm:spPr/>
      <dgm:t>
        <a:bodyPr/>
        <a:lstStyle/>
        <a:p>
          <a:endParaRPr lang="es-ES"/>
        </a:p>
      </dgm:t>
    </dgm:pt>
    <dgm:pt modelId="{45A9850F-5F85-4FFC-8BA7-478920F47931}">
      <dgm:prSet phldrT="[Texto]"/>
      <dgm:spPr/>
      <dgm:t>
        <a:bodyPr/>
        <a:lstStyle/>
        <a:p>
          <a:r>
            <a:rPr lang="es-ES" dirty="0" smtClean="0">
              <a:latin typeface="Titillium Web Light" charset="0"/>
            </a:rPr>
            <a:t>Por las unidades de análisis </a:t>
          </a:r>
          <a:r>
            <a:rPr lang="es-ES" dirty="0" err="1" smtClean="0">
              <a:latin typeface="Titillium Web Light" charset="0"/>
            </a:rPr>
            <a:t>Insitu</a:t>
          </a:r>
          <a:endParaRPr lang="es-ES" dirty="0">
            <a:latin typeface="Titillium Web Light" charset="0"/>
          </a:endParaRPr>
        </a:p>
      </dgm:t>
    </dgm:pt>
    <dgm:pt modelId="{93F69E5D-9216-468B-A44F-6BB544C7E1CC}" type="parTrans" cxnId="{7419B73B-ABB2-4000-98EE-64F09A71D3AA}">
      <dgm:prSet/>
      <dgm:spPr/>
      <dgm:t>
        <a:bodyPr/>
        <a:lstStyle/>
        <a:p>
          <a:endParaRPr lang="es-ES"/>
        </a:p>
      </dgm:t>
    </dgm:pt>
    <dgm:pt modelId="{14679512-75EB-4217-9CAE-4857F6BAE237}" type="sibTrans" cxnId="{7419B73B-ABB2-4000-98EE-64F09A71D3AA}">
      <dgm:prSet/>
      <dgm:spPr/>
      <dgm:t>
        <a:bodyPr/>
        <a:lstStyle/>
        <a:p>
          <a:endParaRPr lang="es-ES"/>
        </a:p>
      </dgm:t>
    </dgm:pt>
    <dgm:pt modelId="{4C9531AE-E22C-4865-9019-6823782304C5}">
      <dgm:prSet phldrT="[Texto]"/>
      <dgm:spPr/>
      <dgm:t>
        <a:bodyPr/>
        <a:lstStyle/>
        <a:p>
          <a:r>
            <a:rPr lang="es-ES" dirty="0" smtClean="0">
              <a:latin typeface="Titillium Web Light" charset="0"/>
            </a:rPr>
            <a:t>Encuesta </a:t>
          </a:r>
          <a:endParaRPr lang="es-ES" dirty="0">
            <a:latin typeface="Titillium Web Light" charset="0"/>
          </a:endParaRPr>
        </a:p>
      </dgm:t>
    </dgm:pt>
    <dgm:pt modelId="{C7F3FA3E-C3A7-4827-9715-45F550D85F55}" type="parTrans" cxnId="{C8F84965-5925-4005-B3A9-630BFC25784A}">
      <dgm:prSet/>
      <dgm:spPr/>
      <dgm:t>
        <a:bodyPr/>
        <a:lstStyle/>
        <a:p>
          <a:endParaRPr lang="es-ES"/>
        </a:p>
      </dgm:t>
    </dgm:pt>
    <dgm:pt modelId="{62A476A3-5B52-4344-8661-CA58EB3018DB}" type="sibTrans" cxnId="{C8F84965-5925-4005-B3A9-630BFC25784A}">
      <dgm:prSet/>
      <dgm:spPr/>
      <dgm:t>
        <a:bodyPr/>
        <a:lstStyle/>
        <a:p>
          <a:endParaRPr lang="es-ES"/>
        </a:p>
      </dgm:t>
    </dgm:pt>
    <dgm:pt modelId="{FC60405E-CDD0-44E2-8440-6EB4CBC372F8}" type="pres">
      <dgm:prSet presAssocID="{51BC86CB-E99D-4F3C-8651-CECB57B44915}" presName="linearFlow" presStyleCnt="0">
        <dgm:presLayoutVars>
          <dgm:dir/>
          <dgm:animLvl val="lvl"/>
          <dgm:resizeHandles val="exact"/>
        </dgm:presLayoutVars>
      </dgm:prSet>
      <dgm:spPr/>
      <dgm:t>
        <a:bodyPr/>
        <a:lstStyle/>
        <a:p>
          <a:endParaRPr lang="es-ES"/>
        </a:p>
      </dgm:t>
    </dgm:pt>
    <dgm:pt modelId="{E057B3AE-1B8E-4CD2-AFA9-1030234BC221}" type="pres">
      <dgm:prSet presAssocID="{44C63DC4-5D56-4E17-8EA4-C57196CB27F6}" presName="composite" presStyleCnt="0"/>
      <dgm:spPr/>
    </dgm:pt>
    <dgm:pt modelId="{0DAF8E4D-91EC-4411-BF0F-65CAC584F04E}" type="pres">
      <dgm:prSet presAssocID="{44C63DC4-5D56-4E17-8EA4-C57196CB27F6}" presName="parTx" presStyleLbl="node1" presStyleIdx="0" presStyleCnt="3">
        <dgm:presLayoutVars>
          <dgm:chMax val="0"/>
          <dgm:chPref val="0"/>
          <dgm:bulletEnabled val="1"/>
        </dgm:presLayoutVars>
      </dgm:prSet>
      <dgm:spPr/>
      <dgm:t>
        <a:bodyPr/>
        <a:lstStyle/>
        <a:p>
          <a:endParaRPr lang="es-ES"/>
        </a:p>
      </dgm:t>
    </dgm:pt>
    <dgm:pt modelId="{661ED622-B8D0-4611-A6D8-869FD7C9BC29}" type="pres">
      <dgm:prSet presAssocID="{44C63DC4-5D56-4E17-8EA4-C57196CB27F6}" presName="parSh" presStyleLbl="node1" presStyleIdx="0" presStyleCnt="3"/>
      <dgm:spPr/>
      <dgm:t>
        <a:bodyPr/>
        <a:lstStyle/>
        <a:p>
          <a:endParaRPr lang="es-ES"/>
        </a:p>
      </dgm:t>
    </dgm:pt>
    <dgm:pt modelId="{E8CEDFB1-0F09-475D-8A99-48A459BBCC06}" type="pres">
      <dgm:prSet presAssocID="{44C63DC4-5D56-4E17-8EA4-C57196CB27F6}" presName="desTx" presStyleLbl="fgAcc1" presStyleIdx="0" presStyleCnt="3">
        <dgm:presLayoutVars>
          <dgm:bulletEnabled val="1"/>
        </dgm:presLayoutVars>
      </dgm:prSet>
      <dgm:spPr/>
      <dgm:t>
        <a:bodyPr/>
        <a:lstStyle/>
        <a:p>
          <a:endParaRPr lang="es-ES"/>
        </a:p>
      </dgm:t>
    </dgm:pt>
    <dgm:pt modelId="{8DFED893-CDD1-4BAF-AFFF-31DC8730EDBF}" type="pres">
      <dgm:prSet presAssocID="{49921C7D-7F74-4334-B119-EDFEBF2142A7}" presName="sibTrans" presStyleLbl="sibTrans2D1" presStyleIdx="0" presStyleCnt="2"/>
      <dgm:spPr/>
      <dgm:t>
        <a:bodyPr/>
        <a:lstStyle/>
        <a:p>
          <a:endParaRPr lang="es-ES"/>
        </a:p>
      </dgm:t>
    </dgm:pt>
    <dgm:pt modelId="{AF34C2C3-65CD-46E4-96B9-55E323CD9BA2}" type="pres">
      <dgm:prSet presAssocID="{49921C7D-7F74-4334-B119-EDFEBF2142A7}" presName="connTx" presStyleLbl="sibTrans2D1" presStyleIdx="0" presStyleCnt="2"/>
      <dgm:spPr/>
      <dgm:t>
        <a:bodyPr/>
        <a:lstStyle/>
        <a:p>
          <a:endParaRPr lang="es-ES"/>
        </a:p>
      </dgm:t>
    </dgm:pt>
    <dgm:pt modelId="{13BACE91-4EE5-4392-B608-D79BC6F1F397}" type="pres">
      <dgm:prSet presAssocID="{C03A9AB6-CD1A-4ADC-BCB3-80A17A441C6A}" presName="composite" presStyleCnt="0"/>
      <dgm:spPr/>
    </dgm:pt>
    <dgm:pt modelId="{601DC81D-AAAB-4B17-BA71-98E0739620CF}" type="pres">
      <dgm:prSet presAssocID="{C03A9AB6-CD1A-4ADC-BCB3-80A17A441C6A}" presName="parTx" presStyleLbl="node1" presStyleIdx="0" presStyleCnt="3">
        <dgm:presLayoutVars>
          <dgm:chMax val="0"/>
          <dgm:chPref val="0"/>
          <dgm:bulletEnabled val="1"/>
        </dgm:presLayoutVars>
      </dgm:prSet>
      <dgm:spPr/>
      <dgm:t>
        <a:bodyPr/>
        <a:lstStyle/>
        <a:p>
          <a:endParaRPr lang="es-ES"/>
        </a:p>
      </dgm:t>
    </dgm:pt>
    <dgm:pt modelId="{58356116-6B3A-4CC2-A869-B4DB4A3B7701}" type="pres">
      <dgm:prSet presAssocID="{C03A9AB6-CD1A-4ADC-BCB3-80A17A441C6A}" presName="parSh" presStyleLbl="node1" presStyleIdx="1" presStyleCnt="3"/>
      <dgm:spPr/>
      <dgm:t>
        <a:bodyPr/>
        <a:lstStyle/>
        <a:p>
          <a:endParaRPr lang="es-ES"/>
        </a:p>
      </dgm:t>
    </dgm:pt>
    <dgm:pt modelId="{7AC8A530-2FDC-4524-A238-DA5AF57137DE}" type="pres">
      <dgm:prSet presAssocID="{C03A9AB6-CD1A-4ADC-BCB3-80A17A441C6A}" presName="desTx" presStyleLbl="fgAcc1" presStyleIdx="1" presStyleCnt="3">
        <dgm:presLayoutVars>
          <dgm:bulletEnabled val="1"/>
        </dgm:presLayoutVars>
      </dgm:prSet>
      <dgm:spPr/>
      <dgm:t>
        <a:bodyPr/>
        <a:lstStyle/>
        <a:p>
          <a:endParaRPr lang="es-ES"/>
        </a:p>
      </dgm:t>
    </dgm:pt>
    <dgm:pt modelId="{E1CAF396-039E-4D0F-96A5-877E3F4FF351}" type="pres">
      <dgm:prSet presAssocID="{68677D94-7A1C-4A43-858E-543A3FD2B48B}" presName="sibTrans" presStyleLbl="sibTrans2D1" presStyleIdx="1" presStyleCnt="2"/>
      <dgm:spPr/>
      <dgm:t>
        <a:bodyPr/>
        <a:lstStyle/>
        <a:p>
          <a:endParaRPr lang="es-ES"/>
        </a:p>
      </dgm:t>
    </dgm:pt>
    <dgm:pt modelId="{3D7CDE12-9FEE-4BBA-87F2-269D0E2C3AAA}" type="pres">
      <dgm:prSet presAssocID="{68677D94-7A1C-4A43-858E-543A3FD2B48B}" presName="connTx" presStyleLbl="sibTrans2D1" presStyleIdx="1" presStyleCnt="2"/>
      <dgm:spPr/>
      <dgm:t>
        <a:bodyPr/>
        <a:lstStyle/>
        <a:p>
          <a:endParaRPr lang="es-ES"/>
        </a:p>
      </dgm:t>
    </dgm:pt>
    <dgm:pt modelId="{346DDB9A-5EE0-4770-8506-41D85B80F489}" type="pres">
      <dgm:prSet presAssocID="{A8BF878A-2EC1-4172-9538-5A0CD16B8431}" presName="composite" presStyleCnt="0"/>
      <dgm:spPr/>
    </dgm:pt>
    <dgm:pt modelId="{52051C81-828D-41A3-9434-57A46FD5C174}" type="pres">
      <dgm:prSet presAssocID="{A8BF878A-2EC1-4172-9538-5A0CD16B8431}" presName="parTx" presStyleLbl="node1" presStyleIdx="1" presStyleCnt="3">
        <dgm:presLayoutVars>
          <dgm:chMax val="0"/>
          <dgm:chPref val="0"/>
          <dgm:bulletEnabled val="1"/>
        </dgm:presLayoutVars>
      </dgm:prSet>
      <dgm:spPr/>
      <dgm:t>
        <a:bodyPr/>
        <a:lstStyle/>
        <a:p>
          <a:endParaRPr lang="es-ES"/>
        </a:p>
      </dgm:t>
    </dgm:pt>
    <dgm:pt modelId="{83FF0A72-6F0A-4781-A943-FC2FD9B35433}" type="pres">
      <dgm:prSet presAssocID="{A8BF878A-2EC1-4172-9538-5A0CD16B8431}" presName="parSh" presStyleLbl="node1" presStyleIdx="2" presStyleCnt="3"/>
      <dgm:spPr/>
      <dgm:t>
        <a:bodyPr/>
        <a:lstStyle/>
        <a:p>
          <a:endParaRPr lang="es-ES"/>
        </a:p>
      </dgm:t>
    </dgm:pt>
    <dgm:pt modelId="{22D4FDB4-07F4-436E-94C2-B3BBA3A46255}" type="pres">
      <dgm:prSet presAssocID="{A8BF878A-2EC1-4172-9538-5A0CD16B8431}" presName="desTx" presStyleLbl="fgAcc1" presStyleIdx="2" presStyleCnt="3">
        <dgm:presLayoutVars>
          <dgm:bulletEnabled val="1"/>
        </dgm:presLayoutVars>
      </dgm:prSet>
      <dgm:spPr/>
      <dgm:t>
        <a:bodyPr/>
        <a:lstStyle/>
        <a:p>
          <a:endParaRPr lang="es-ES"/>
        </a:p>
      </dgm:t>
    </dgm:pt>
  </dgm:ptLst>
  <dgm:cxnLst>
    <dgm:cxn modelId="{0A3E9D92-FDDD-491B-9502-11330467925B}" srcId="{51BC86CB-E99D-4F3C-8651-CECB57B44915}" destId="{C03A9AB6-CD1A-4ADC-BCB3-80A17A441C6A}" srcOrd="1" destOrd="0" parTransId="{080EA7AA-6E52-4E81-94CD-E4AFE66D72A0}" sibTransId="{68677D94-7A1C-4A43-858E-543A3FD2B48B}"/>
    <dgm:cxn modelId="{0BFF9995-FD01-4C10-A0FD-41EBD87CBA09}" type="presOf" srcId="{68677D94-7A1C-4A43-858E-543A3FD2B48B}" destId="{E1CAF396-039E-4D0F-96A5-877E3F4FF351}" srcOrd="0" destOrd="0" presId="urn:microsoft.com/office/officeart/2005/8/layout/process3"/>
    <dgm:cxn modelId="{72ACC137-0BCC-4D0A-B267-5CB39583DA78}" srcId="{51BC86CB-E99D-4F3C-8651-CECB57B44915}" destId="{44C63DC4-5D56-4E17-8EA4-C57196CB27F6}" srcOrd="0" destOrd="0" parTransId="{CAAAA2AC-9A3C-4C80-8646-FDF64335F533}" sibTransId="{49921C7D-7F74-4334-B119-EDFEBF2142A7}"/>
    <dgm:cxn modelId="{C8647063-F5AB-4ADF-A8DF-18594A0DA364}" type="presOf" srcId="{44C63DC4-5D56-4E17-8EA4-C57196CB27F6}" destId="{0DAF8E4D-91EC-4411-BF0F-65CAC584F04E}" srcOrd="0" destOrd="0" presId="urn:microsoft.com/office/officeart/2005/8/layout/process3"/>
    <dgm:cxn modelId="{92D5CEDE-1EF8-40D8-9396-2BE23E602116}" type="presOf" srcId="{68677D94-7A1C-4A43-858E-543A3FD2B48B}" destId="{3D7CDE12-9FEE-4BBA-87F2-269D0E2C3AAA}" srcOrd="1" destOrd="0" presId="urn:microsoft.com/office/officeart/2005/8/layout/process3"/>
    <dgm:cxn modelId="{F771A5E7-DEC3-4158-A02E-9B5A7912A444}" type="presOf" srcId="{A8BF878A-2EC1-4172-9538-5A0CD16B8431}" destId="{52051C81-828D-41A3-9434-57A46FD5C174}" srcOrd="0" destOrd="0" presId="urn:microsoft.com/office/officeart/2005/8/layout/process3"/>
    <dgm:cxn modelId="{73870C72-086D-4983-B795-1B0D86E5C6F9}" type="presOf" srcId="{0FDC6F59-59AD-4B8A-B45D-F27036DB0D1E}" destId="{22D4FDB4-07F4-436E-94C2-B3BBA3A46255}" srcOrd="0" destOrd="0" presId="urn:microsoft.com/office/officeart/2005/8/layout/process3"/>
    <dgm:cxn modelId="{E92B1091-8B56-46DB-B20B-76B52F2DDB06}" srcId="{A8BF878A-2EC1-4172-9538-5A0CD16B8431}" destId="{0FDC6F59-59AD-4B8A-B45D-F27036DB0D1E}" srcOrd="0" destOrd="0" parTransId="{990D06F8-34EC-4B0E-84CD-144ADA1376B6}" sibTransId="{89098E90-5A8E-465D-BC58-327B3ADB94DC}"/>
    <dgm:cxn modelId="{8BBC8BDF-2C13-4714-BBBE-EE04E0ECDE64}" type="presOf" srcId="{49921C7D-7F74-4334-B119-EDFEBF2142A7}" destId="{AF34C2C3-65CD-46E4-96B9-55E323CD9BA2}" srcOrd="1" destOrd="0" presId="urn:microsoft.com/office/officeart/2005/8/layout/process3"/>
    <dgm:cxn modelId="{BAC6C6F9-99B1-4089-B4CB-6767F94F73EA}" type="presOf" srcId="{C03A9AB6-CD1A-4ADC-BCB3-80A17A441C6A}" destId="{58356116-6B3A-4CC2-A869-B4DB4A3B7701}" srcOrd="1" destOrd="0" presId="urn:microsoft.com/office/officeart/2005/8/layout/process3"/>
    <dgm:cxn modelId="{1A1D9266-DF85-4C2D-898D-0A31D3224453}" type="presOf" srcId="{45A9850F-5F85-4FFC-8BA7-478920F47931}" destId="{7AC8A530-2FDC-4524-A238-DA5AF57137DE}" srcOrd="0" destOrd="2" presId="urn:microsoft.com/office/officeart/2005/8/layout/process3"/>
    <dgm:cxn modelId="{089E6C38-55B7-4B49-80B3-BF52512BFDD2}" srcId="{51BC86CB-E99D-4F3C-8651-CECB57B44915}" destId="{A8BF878A-2EC1-4172-9538-5A0CD16B8431}" srcOrd="2" destOrd="0" parTransId="{70754F1B-8A4E-4DEC-AB90-121B1B1F87E3}" sibTransId="{6E7D5D29-746A-404C-BA15-2D0AB280C194}"/>
    <dgm:cxn modelId="{480CC95B-C62C-4913-BB33-792E22F7AE14}" srcId="{C03A9AB6-CD1A-4ADC-BCB3-80A17A441C6A}" destId="{CF259A06-DD86-48D9-A415-A9AD03CFCCDB}" srcOrd="1" destOrd="0" parTransId="{8A40A15F-9641-479D-99A3-7FD73B40CBE1}" sibTransId="{7BC02AA4-06FE-489E-8737-30D514245CB4}"/>
    <dgm:cxn modelId="{B3F8E33A-D96A-4BB6-9056-699360A7E234}" type="presOf" srcId="{C03A9AB6-CD1A-4ADC-BCB3-80A17A441C6A}" destId="{601DC81D-AAAB-4B17-BA71-98E0739620CF}" srcOrd="0" destOrd="0" presId="urn:microsoft.com/office/officeart/2005/8/layout/process3"/>
    <dgm:cxn modelId="{B39642D7-9893-49DD-9B96-983E9CBAC47E}" type="presOf" srcId="{49921C7D-7F74-4334-B119-EDFEBF2142A7}" destId="{8DFED893-CDD1-4BAF-AFFF-31DC8730EDBF}" srcOrd="0" destOrd="0" presId="urn:microsoft.com/office/officeart/2005/8/layout/process3"/>
    <dgm:cxn modelId="{7419B73B-ABB2-4000-98EE-64F09A71D3AA}" srcId="{C03A9AB6-CD1A-4ADC-BCB3-80A17A441C6A}" destId="{45A9850F-5F85-4FFC-8BA7-478920F47931}" srcOrd="2" destOrd="0" parTransId="{93F69E5D-9216-468B-A44F-6BB544C7E1CC}" sibTransId="{14679512-75EB-4217-9CAE-4857F6BAE237}"/>
    <dgm:cxn modelId="{94BA363A-3DB2-428D-A041-1B5442A45032}" type="presOf" srcId="{36B37D02-83C6-43FD-A855-6C325BB8F275}" destId="{E8CEDFB1-0F09-475D-8A99-48A459BBCC06}" srcOrd="0" destOrd="0" presId="urn:microsoft.com/office/officeart/2005/8/layout/process3"/>
    <dgm:cxn modelId="{2F78D632-8211-4EBA-B737-FA1845441ED8}" type="presOf" srcId="{51BC86CB-E99D-4F3C-8651-CECB57B44915}" destId="{FC60405E-CDD0-44E2-8440-6EB4CBC372F8}" srcOrd="0" destOrd="0" presId="urn:microsoft.com/office/officeart/2005/8/layout/process3"/>
    <dgm:cxn modelId="{AE53D25B-7E98-4D36-B761-07CD3C68F3B9}" srcId="{44C63DC4-5D56-4E17-8EA4-C57196CB27F6}" destId="{36B37D02-83C6-43FD-A855-6C325BB8F275}" srcOrd="0" destOrd="0" parTransId="{792795FA-D2C6-4C3D-AB7F-739A48C752ED}" sibTransId="{2C1BC00D-EA64-4C39-A462-4F0A83645094}"/>
    <dgm:cxn modelId="{E90C0EF1-E8C0-4F04-93E4-AD3054B6974D}" srcId="{C03A9AB6-CD1A-4ADC-BCB3-80A17A441C6A}" destId="{44CB99A9-3C0A-42E0-BF69-8A8D4C1D35D4}" srcOrd="0" destOrd="0" parTransId="{84042F3B-1525-4121-BD25-3DED35B75F82}" sibTransId="{C7A867F4-FB0A-40DC-99C2-B1E46AD238FB}"/>
    <dgm:cxn modelId="{19D6C59E-601B-4A8C-87F1-8CD400DA8CB7}" type="presOf" srcId="{A8BF878A-2EC1-4172-9538-5A0CD16B8431}" destId="{83FF0A72-6F0A-4781-A943-FC2FD9B35433}" srcOrd="1" destOrd="0" presId="urn:microsoft.com/office/officeart/2005/8/layout/process3"/>
    <dgm:cxn modelId="{7D85C29E-3410-4AC6-97FE-5341EBEBD678}" type="presOf" srcId="{CF259A06-DD86-48D9-A415-A9AD03CFCCDB}" destId="{7AC8A530-2FDC-4524-A238-DA5AF57137DE}" srcOrd="0" destOrd="1" presId="urn:microsoft.com/office/officeart/2005/8/layout/process3"/>
    <dgm:cxn modelId="{39C2CCA6-654A-445C-8FAF-D447188E6E10}" type="presOf" srcId="{44CB99A9-3C0A-42E0-BF69-8A8D4C1D35D4}" destId="{7AC8A530-2FDC-4524-A238-DA5AF57137DE}" srcOrd="0" destOrd="0" presId="urn:microsoft.com/office/officeart/2005/8/layout/process3"/>
    <dgm:cxn modelId="{C8F84965-5925-4005-B3A9-630BFC25784A}" srcId="{A8BF878A-2EC1-4172-9538-5A0CD16B8431}" destId="{4C9531AE-E22C-4865-9019-6823782304C5}" srcOrd="1" destOrd="0" parTransId="{C7F3FA3E-C3A7-4827-9715-45F550D85F55}" sibTransId="{62A476A3-5B52-4344-8661-CA58EB3018DB}"/>
    <dgm:cxn modelId="{53F11C89-9B56-42CD-8AE9-38B9514F86B4}" type="presOf" srcId="{4C9531AE-E22C-4865-9019-6823782304C5}" destId="{22D4FDB4-07F4-436E-94C2-B3BBA3A46255}" srcOrd="0" destOrd="1" presId="urn:microsoft.com/office/officeart/2005/8/layout/process3"/>
    <dgm:cxn modelId="{6CB81EE5-EF9C-4351-AE0B-4C29A9D7FE1A}" type="presOf" srcId="{44C63DC4-5D56-4E17-8EA4-C57196CB27F6}" destId="{661ED622-B8D0-4611-A6D8-869FD7C9BC29}" srcOrd="1" destOrd="0" presId="urn:microsoft.com/office/officeart/2005/8/layout/process3"/>
    <dgm:cxn modelId="{C8858D28-484F-4B85-827A-4D646F9199A2}" type="presParOf" srcId="{FC60405E-CDD0-44E2-8440-6EB4CBC372F8}" destId="{E057B3AE-1B8E-4CD2-AFA9-1030234BC221}" srcOrd="0" destOrd="0" presId="urn:microsoft.com/office/officeart/2005/8/layout/process3"/>
    <dgm:cxn modelId="{165A9F68-8505-4475-83BC-DC422C39D980}" type="presParOf" srcId="{E057B3AE-1B8E-4CD2-AFA9-1030234BC221}" destId="{0DAF8E4D-91EC-4411-BF0F-65CAC584F04E}" srcOrd="0" destOrd="0" presId="urn:microsoft.com/office/officeart/2005/8/layout/process3"/>
    <dgm:cxn modelId="{FE151F0C-E6C7-4159-A56E-71C72545EE43}" type="presParOf" srcId="{E057B3AE-1B8E-4CD2-AFA9-1030234BC221}" destId="{661ED622-B8D0-4611-A6D8-869FD7C9BC29}" srcOrd="1" destOrd="0" presId="urn:microsoft.com/office/officeart/2005/8/layout/process3"/>
    <dgm:cxn modelId="{023E6B7E-818A-4E03-8400-829E2FC4363C}" type="presParOf" srcId="{E057B3AE-1B8E-4CD2-AFA9-1030234BC221}" destId="{E8CEDFB1-0F09-475D-8A99-48A459BBCC06}" srcOrd="2" destOrd="0" presId="urn:microsoft.com/office/officeart/2005/8/layout/process3"/>
    <dgm:cxn modelId="{884973EE-FAD7-426E-B7B5-415BA1F23249}" type="presParOf" srcId="{FC60405E-CDD0-44E2-8440-6EB4CBC372F8}" destId="{8DFED893-CDD1-4BAF-AFFF-31DC8730EDBF}" srcOrd="1" destOrd="0" presId="urn:microsoft.com/office/officeart/2005/8/layout/process3"/>
    <dgm:cxn modelId="{437481FE-D0EB-456E-AB37-3B5D526CCDDD}" type="presParOf" srcId="{8DFED893-CDD1-4BAF-AFFF-31DC8730EDBF}" destId="{AF34C2C3-65CD-46E4-96B9-55E323CD9BA2}" srcOrd="0" destOrd="0" presId="urn:microsoft.com/office/officeart/2005/8/layout/process3"/>
    <dgm:cxn modelId="{959EE99D-E865-4471-AE91-796CF9B47C21}" type="presParOf" srcId="{FC60405E-CDD0-44E2-8440-6EB4CBC372F8}" destId="{13BACE91-4EE5-4392-B608-D79BC6F1F397}" srcOrd="2" destOrd="0" presId="urn:microsoft.com/office/officeart/2005/8/layout/process3"/>
    <dgm:cxn modelId="{D6B9ACF1-471F-44BC-A4A9-182DE8C7CA57}" type="presParOf" srcId="{13BACE91-4EE5-4392-B608-D79BC6F1F397}" destId="{601DC81D-AAAB-4B17-BA71-98E0739620CF}" srcOrd="0" destOrd="0" presId="urn:microsoft.com/office/officeart/2005/8/layout/process3"/>
    <dgm:cxn modelId="{C1444C87-BB74-41EE-BA91-CE97F3736152}" type="presParOf" srcId="{13BACE91-4EE5-4392-B608-D79BC6F1F397}" destId="{58356116-6B3A-4CC2-A869-B4DB4A3B7701}" srcOrd="1" destOrd="0" presId="urn:microsoft.com/office/officeart/2005/8/layout/process3"/>
    <dgm:cxn modelId="{CCB78BD2-660F-44F8-B876-533B2F3A97FA}" type="presParOf" srcId="{13BACE91-4EE5-4392-B608-D79BC6F1F397}" destId="{7AC8A530-2FDC-4524-A238-DA5AF57137DE}" srcOrd="2" destOrd="0" presId="urn:microsoft.com/office/officeart/2005/8/layout/process3"/>
    <dgm:cxn modelId="{F865AC48-5BC8-4E05-A2B8-E4A6C02FDDE1}" type="presParOf" srcId="{FC60405E-CDD0-44E2-8440-6EB4CBC372F8}" destId="{E1CAF396-039E-4D0F-96A5-877E3F4FF351}" srcOrd="3" destOrd="0" presId="urn:microsoft.com/office/officeart/2005/8/layout/process3"/>
    <dgm:cxn modelId="{DFA567F6-90DB-4293-8E4E-1E884F4FFFE5}" type="presParOf" srcId="{E1CAF396-039E-4D0F-96A5-877E3F4FF351}" destId="{3D7CDE12-9FEE-4BBA-87F2-269D0E2C3AAA}" srcOrd="0" destOrd="0" presId="urn:microsoft.com/office/officeart/2005/8/layout/process3"/>
    <dgm:cxn modelId="{F971D25F-9EB5-4F8A-B233-577D95D61DC9}" type="presParOf" srcId="{FC60405E-CDD0-44E2-8440-6EB4CBC372F8}" destId="{346DDB9A-5EE0-4770-8506-41D85B80F489}" srcOrd="4" destOrd="0" presId="urn:microsoft.com/office/officeart/2005/8/layout/process3"/>
    <dgm:cxn modelId="{092812BE-D8F8-4FD0-AB2F-960A4EC0226E}" type="presParOf" srcId="{346DDB9A-5EE0-4770-8506-41D85B80F489}" destId="{52051C81-828D-41A3-9434-57A46FD5C174}" srcOrd="0" destOrd="0" presId="urn:microsoft.com/office/officeart/2005/8/layout/process3"/>
    <dgm:cxn modelId="{1EC5CF5F-BDAC-4CF0-9663-458B7A3C71F9}" type="presParOf" srcId="{346DDB9A-5EE0-4770-8506-41D85B80F489}" destId="{83FF0A72-6F0A-4781-A943-FC2FD9B35433}" srcOrd="1" destOrd="0" presId="urn:microsoft.com/office/officeart/2005/8/layout/process3"/>
    <dgm:cxn modelId="{2B2AD804-16FD-4A76-B479-CA3DBC66EAAA}" type="presParOf" srcId="{346DDB9A-5EE0-4770-8506-41D85B80F489}" destId="{22D4FDB4-07F4-436E-94C2-B3BBA3A46255}"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9C0D5C-0D01-4975-B01C-263393F0F9A4}" type="doc">
      <dgm:prSet loTypeId="urn:microsoft.com/office/officeart/2011/layout/CircleProcess" loCatId="process" qsTypeId="urn:microsoft.com/office/officeart/2005/8/quickstyle/3d3" qsCatId="3D" csTypeId="urn:microsoft.com/office/officeart/2005/8/colors/colorful4" csCatId="colorful" phldr="1"/>
      <dgm:spPr/>
      <dgm:t>
        <a:bodyPr/>
        <a:lstStyle/>
        <a:p>
          <a:endParaRPr lang="es-ES"/>
        </a:p>
      </dgm:t>
    </dgm:pt>
    <dgm:pt modelId="{0799CB7C-0351-4095-BA4C-6B57DEF2DB0A}">
      <dgm:prSet phldrT="[Texto]" custT="1"/>
      <dgm:spPr/>
      <dgm:t>
        <a:bodyPr/>
        <a:lstStyle/>
        <a:p>
          <a:r>
            <a:rPr lang="es-ES" sz="1400" dirty="0" smtClean="0">
              <a:latin typeface="Titillium Web Light"/>
            </a:rPr>
            <a:t>Garantice un servicio de calidad a  través de los procedimientos que sistematicen apropiadamente la información y estándares </a:t>
          </a:r>
          <a:endParaRPr lang="es-ES" sz="1400" dirty="0">
            <a:latin typeface="Titillium Web Light"/>
          </a:endParaRPr>
        </a:p>
      </dgm:t>
    </dgm:pt>
    <dgm:pt modelId="{F8370AE4-6F18-4ADD-B285-58FC019C6B96}" type="parTrans" cxnId="{18B66BA2-8A2F-41D9-A0BE-B75A7203FE3E}">
      <dgm:prSet/>
      <dgm:spPr/>
      <dgm:t>
        <a:bodyPr/>
        <a:lstStyle/>
        <a:p>
          <a:endParaRPr lang="es-ES"/>
        </a:p>
      </dgm:t>
    </dgm:pt>
    <dgm:pt modelId="{C670AB94-3678-49CE-9FC6-7E82A9FF2785}" type="sibTrans" cxnId="{18B66BA2-8A2F-41D9-A0BE-B75A7203FE3E}">
      <dgm:prSet/>
      <dgm:spPr/>
      <dgm:t>
        <a:bodyPr/>
        <a:lstStyle/>
        <a:p>
          <a:endParaRPr lang="es-ES"/>
        </a:p>
      </dgm:t>
    </dgm:pt>
    <dgm:pt modelId="{9B7EE38A-9715-429F-8F4A-982353648139}">
      <dgm:prSet phldrT="[Texto]" custT="1"/>
      <dgm:spPr/>
      <dgm:t>
        <a:bodyPr/>
        <a:lstStyle/>
        <a:p>
          <a:r>
            <a:rPr lang="es-ES" sz="1600" dirty="0" smtClean="0">
              <a:latin typeface="Titillium Web Light"/>
            </a:rPr>
            <a:t>La evaluación y la toma de decisiones </a:t>
          </a:r>
          <a:endParaRPr lang="es-ES" sz="1600" dirty="0">
            <a:latin typeface="Titillium Web Light"/>
          </a:endParaRPr>
        </a:p>
      </dgm:t>
    </dgm:pt>
    <dgm:pt modelId="{4426350F-19CF-4C2A-AA3B-A18AD31F1794}" type="parTrans" cxnId="{044931BB-9FED-49F5-8C19-712D16D04597}">
      <dgm:prSet/>
      <dgm:spPr/>
      <dgm:t>
        <a:bodyPr/>
        <a:lstStyle/>
        <a:p>
          <a:endParaRPr lang="es-ES"/>
        </a:p>
      </dgm:t>
    </dgm:pt>
    <dgm:pt modelId="{90B89B16-0A05-4FF5-A165-C2CE19F7D132}" type="sibTrans" cxnId="{044931BB-9FED-49F5-8C19-712D16D04597}">
      <dgm:prSet/>
      <dgm:spPr/>
      <dgm:t>
        <a:bodyPr/>
        <a:lstStyle/>
        <a:p>
          <a:endParaRPr lang="es-ES"/>
        </a:p>
      </dgm:t>
    </dgm:pt>
    <dgm:pt modelId="{C94318BD-19CC-444A-8A17-E6CB375C1B0C}">
      <dgm:prSet phldrT="[Texto]" custT="1"/>
      <dgm:spPr/>
      <dgm:t>
        <a:bodyPr/>
        <a:lstStyle/>
        <a:p>
          <a:r>
            <a:rPr lang="es-ES" sz="1600" dirty="0" smtClean="0">
              <a:latin typeface="Titillium Web Light"/>
            </a:rPr>
            <a:t>Establecer garantías de calidad a los visitantes</a:t>
          </a:r>
          <a:endParaRPr lang="es-ES" sz="1600" dirty="0">
            <a:latin typeface="Titillium Web Light"/>
          </a:endParaRPr>
        </a:p>
      </dgm:t>
    </dgm:pt>
    <dgm:pt modelId="{F796A264-FF87-47D3-8857-076C6EA93988}" type="parTrans" cxnId="{87B6929C-A168-4776-8E4F-CF3A82C17E34}">
      <dgm:prSet/>
      <dgm:spPr/>
      <dgm:t>
        <a:bodyPr/>
        <a:lstStyle/>
        <a:p>
          <a:endParaRPr lang="es-ES"/>
        </a:p>
      </dgm:t>
    </dgm:pt>
    <dgm:pt modelId="{6528EC5E-792F-4C72-B60D-775BFA6409DF}" type="sibTrans" cxnId="{87B6929C-A168-4776-8E4F-CF3A82C17E34}">
      <dgm:prSet/>
      <dgm:spPr/>
      <dgm:t>
        <a:bodyPr/>
        <a:lstStyle/>
        <a:p>
          <a:endParaRPr lang="es-ES"/>
        </a:p>
      </dgm:t>
    </dgm:pt>
    <dgm:pt modelId="{76E489FD-7E56-4A1F-8C5F-FBDEE808DF7F}">
      <dgm:prSet phldrT="[Texto]" custT="1"/>
      <dgm:spPr/>
      <dgm:t>
        <a:bodyPr/>
        <a:lstStyle/>
        <a:p>
          <a:r>
            <a:rPr lang="es-ES" sz="1600" dirty="0" smtClean="0">
              <a:latin typeface="Titillium Web Light"/>
            </a:rPr>
            <a:t>Manual de Calidad de servicio</a:t>
          </a:r>
          <a:endParaRPr lang="es-ES" sz="1600" dirty="0">
            <a:latin typeface="Titillium Web Light"/>
          </a:endParaRPr>
        </a:p>
      </dgm:t>
    </dgm:pt>
    <dgm:pt modelId="{41A459BF-33A0-4101-AA4C-015F60468EE6}" type="parTrans" cxnId="{7758AD2B-F6A8-45B2-B2D9-49D4D8EA6913}">
      <dgm:prSet/>
      <dgm:spPr/>
      <dgm:t>
        <a:bodyPr/>
        <a:lstStyle/>
        <a:p>
          <a:endParaRPr lang="es-ES"/>
        </a:p>
      </dgm:t>
    </dgm:pt>
    <dgm:pt modelId="{AC71B8E7-D323-42C8-946C-5EAAC0180320}" type="sibTrans" cxnId="{7758AD2B-F6A8-45B2-B2D9-49D4D8EA6913}">
      <dgm:prSet/>
      <dgm:spPr/>
      <dgm:t>
        <a:bodyPr/>
        <a:lstStyle/>
        <a:p>
          <a:endParaRPr lang="es-ES"/>
        </a:p>
      </dgm:t>
    </dgm:pt>
    <dgm:pt modelId="{C8AD67F7-677A-48BB-AD1C-4C94818FD0D4}">
      <dgm:prSet phldrT="[Texto]" custT="1"/>
      <dgm:spPr/>
      <dgm:t>
        <a:bodyPr/>
        <a:lstStyle/>
        <a:p>
          <a:r>
            <a:rPr lang="es-ES" sz="1600" dirty="0" smtClean="0">
              <a:latin typeface="Titillium Web Light"/>
            </a:rPr>
            <a:t>Carta de servicio   </a:t>
          </a:r>
          <a:endParaRPr lang="es-ES" sz="1600" dirty="0">
            <a:latin typeface="Titillium Web Light"/>
          </a:endParaRPr>
        </a:p>
      </dgm:t>
    </dgm:pt>
    <dgm:pt modelId="{49D5218D-A646-4C43-8C66-0E6FA9BA753C}" type="parTrans" cxnId="{4D38D343-3F98-452C-B041-8C713E5B4A3A}">
      <dgm:prSet/>
      <dgm:spPr/>
      <dgm:t>
        <a:bodyPr/>
        <a:lstStyle/>
        <a:p>
          <a:endParaRPr lang="es-ES"/>
        </a:p>
      </dgm:t>
    </dgm:pt>
    <dgm:pt modelId="{F5BD7DC2-51EC-4F7A-90CC-31C3AFF1FF95}" type="sibTrans" cxnId="{4D38D343-3F98-452C-B041-8C713E5B4A3A}">
      <dgm:prSet/>
      <dgm:spPr/>
      <dgm:t>
        <a:bodyPr/>
        <a:lstStyle/>
        <a:p>
          <a:endParaRPr lang="es-ES"/>
        </a:p>
      </dgm:t>
    </dgm:pt>
    <dgm:pt modelId="{C98F81FA-C24F-45DF-BB74-2D60D30A1625}" type="pres">
      <dgm:prSet presAssocID="{A49C0D5C-0D01-4975-B01C-263393F0F9A4}" presName="Name0" presStyleCnt="0">
        <dgm:presLayoutVars>
          <dgm:chMax val="11"/>
          <dgm:chPref val="11"/>
          <dgm:dir/>
          <dgm:resizeHandles/>
        </dgm:presLayoutVars>
      </dgm:prSet>
      <dgm:spPr/>
      <dgm:t>
        <a:bodyPr/>
        <a:lstStyle/>
        <a:p>
          <a:endParaRPr lang="es-ES"/>
        </a:p>
      </dgm:t>
    </dgm:pt>
    <dgm:pt modelId="{FEFEB803-8C5E-4369-9DB2-C8E8A2C5CA4A}" type="pres">
      <dgm:prSet presAssocID="{C94318BD-19CC-444A-8A17-E6CB375C1B0C}" presName="Accent3" presStyleCnt="0"/>
      <dgm:spPr/>
    </dgm:pt>
    <dgm:pt modelId="{A5A1F88F-8A3C-407D-86B6-9E1132262DE0}" type="pres">
      <dgm:prSet presAssocID="{C94318BD-19CC-444A-8A17-E6CB375C1B0C}" presName="Accent" presStyleLbl="node1" presStyleIdx="0" presStyleCnt="3"/>
      <dgm:spPr/>
    </dgm:pt>
    <dgm:pt modelId="{E052B325-9F50-47E2-8829-D25C972C5002}" type="pres">
      <dgm:prSet presAssocID="{C94318BD-19CC-444A-8A17-E6CB375C1B0C}" presName="ParentBackground3" presStyleCnt="0"/>
      <dgm:spPr/>
    </dgm:pt>
    <dgm:pt modelId="{36CCA969-5048-4895-A369-968AA9A0594D}" type="pres">
      <dgm:prSet presAssocID="{C94318BD-19CC-444A-8A17-E6CB375C1B0C}" presName="ParentBackground" presStyleLbl="fgAcc1" presStyleIdx="0" presStyleCnt="3"/>
      <dgm:spPr/>
      <dgm:t>
        <a:bodyPr/>
        <a:lstStyle/>
        <a:p>
          <a:endParaRPr lang="es-ES"/>
        </a:p>
      </dgm:t>
    </dgm:pt>
    <dgm:pt modelId="{BB4B7C69-BF7D-43EF-8047-7836DB33D110}" type="pres">
      <dgm:prSet presAssocID="{C94318BD-19CC-444A-8A17-E6CB375C1B0C}" presName="Child3" presStyleLbl="revTx" presStyleIdx="0" presStyleCnt="1">
        <dgm:presLayoutVars>
          <dgm:chMax val="0"/>
          <dgm:chPref val="0"/>
          <dgm:bulletEnabled val="1"/>
        </dgm:presLayoutVars>
      </dgm:prSet>
      <dgm:spPr/>
      <dgm:t>
        <a:bodyPr/>
        <a:lstStyle/>
        <a:p>
          <a:endParaRPr lang="es-ES"/>
        </a:p>
      </dgm:t>
    </dgm:pt>
    <dgm:pt modelId="{D034D5FB-65B7-4045-B3F8-484B1118F3C6}" type="pres">
      <dgm:prSet presAssocID="{C94318BD-19CC-444A-8A17-E6CB375C1B0C}" presName="Parent3" presStyleLbl="revTx" presStyleIdx="0" presStyleCnt="1">
        <dgm:presLayoutVars>
          <dgm:chMax val="1"/>
          <dgm:chPref val="1"/>
          <dgm:bulletEnabled val="1"/>
        </dgm:presLayoutVars>
      </dgm:prSet>
      <dgm:spPr/>
      <dgm:t>
        <a:bodyPr/>
        <a:lstStyle/>
        <a:p>
          <a:endParaRPr lang="es-ES"/>
        </a:p>
      </dgm:t>
    </dgm:pt>
    <dgm:pt modelId="{B12FC65D-32F0-4F40-98B9-A77A5317D645}" type="pres">
      <dgm:prSet presAssocID="{9B7EE38A-9715-429F-8F4A-982353648139}" presName="Accent2" presStyleCnt="0"/>
      <dgm:spPr/>
    </dgm:pt>
    <dgm:pt modelId="{B74B6651-DA14-47C6-B658-D0D2F7E4CC17}" type="pres">
      <dgm:prSet presAssocID="{9B7EE38A-9715-429F-8F4A-982353648139}" presName="Accent" presStyleLbl="node1" presStyleIdx="1" presStyleCnt="3"/>
      <dgm:spPr/>
    </dgm:pt>
    <dgm:pt modelId="{33DDFDEF-95A2-4E82-991F-5A80EB1B5DF6}" type="pres">
      <dgm:prSet presAssocID="{9B7EE38A-9715-429F-8F4A-982353648139}" presName="ParentBackground2" presStyleCnt="0"/>
      <dgm:spPr/>
    </dgm:pt>
    <dgm:pt modelId="{72CE81F2-6F8E-4795-8D82-35234365A9F2}" type="pres">
      <dgm:prSet presAssocID="{9B7EE38A-9715-429F-8F4A-982353648139}" presName="ParentBackground" presStyleLbl="fgAcc1" presStyleIdx="1" presStyleCnt="3"/>
      <dgm:spPr/>
      <dgm:t>
        <a:bodyPr/>
        <a:lstStyle/>
        <a:p>
          <a:endParaRPr lang="es-ES"/>
        </a:p>
      </dgm:t>
    </dgm:pt>
    <dgm:pt modelId="{E875D685-D198-4BC1-A968-6AA9988D97AE}" type="pres">
      <dgm:prSet presAssocID="{9B7EE38A-9715-429F-8F4A-982353648139}" presName="Parent2" presStyleLbl="revTx" presStyleIdx="0" presStyleCnt="1">
        <dgm:presLayoutVars>
          <dgm:chMax val="1"/>
          <dgm:chPref val="1"/>
          <dgm:bulletEnabled val="1"/>
        </dgm:presLayoutVars>
      </dgm:prSet>
      <dgm:spPr/>
      <dgm:t>
        <a:bodyPr/>
        <a:lstStyle/>
        <a:p>
          <a:endParaRPr lang="es-ES"/>
        </a:p>
      </dgm:t>
    </dgm:pt>
    <dgm:pt modelId="{3EA26F61-9856-466E-B5F7-012A6DB604FB}" type="pres">
      <dgm:prSet presAssocID="{0799CB7C-0351-4095-BA4C-6B57DEF2DB0A}" presName="Accent1" presStyleCnt="0"/>
      <dgm:spPr/>
    </dgm:pt>
    <dgm:pt modelId="{0D1867DC-D3F0-4212-9BC3-B3E8E9BCB9D8}" type="pres">
      <dgm:prSet presAssocID="{0799CB7C-0351-4095-BA4C-6B57DEF2DB0A}" presName="Accent" presStyleLbl="node1" presStyleIdx="2" presStyleCnt="3"/>
      <dgm:spPr/>
    </dgm:pt>
    <dgm:pt modelId="{998AA79D-3E7D-483A-8EE7-736662650D2D}" type="pres">
      <dgm:prSet presAssocID="{0799CB7C-0351-4095-BA4C-6B57DEF2DB0A}" presName="ParentBackground1" presStyleCnt="0"/>
      <dgm:spPr/>
    </dgm:pt>
    <dgm:pt modelId="{B3C666D6-66BA-4ED7-A2CF-2F30F4C78D42}" type="pres">
      <dgm:prSet presAssocID="{0799CB7C-0351-4095-BA4C-6B57DEF2DB0A}" presName="ParentBackground" presStyleLbl="fgAcc1" presStyleIdx="2" presStyleCnt="3"/>
      <dgm:spPr/>
      <dgm:t>
        <a:bodyPr/>
        <a:lstStyle/>
        <a:p>
          <a:endParaRPr lang="es-ES"/>
        </a:p>
      </dgm:t>
    </dgm:pt>
    <dgm:pt modelId="{59C1D7BE-8540-41BA-9188-710AFD98C4D7}" type="pres">
      <dgm:prSet presAssocID="{0799CB7C-0351-4095-BA4C-6B57DEF2DB0A}" presName="Parent1" presStyleLbl="revTx" presStyleIdx="0" presStyleCnt="1">
        <dgm:presLayoutVars>
          <dgm:chMax val="1"/>
          <dgm:chPref val="1"/>
          <dgm:bulletEnabled val="1"/>
        </dgm:presLayoutVars>
      </dgm:prSet>
      <dgm:spPr/>
      <dgm:t>
        <a:bodyPr/>
        <a:lstStyle/>
        <a:p>
          <a:endParaRPr lang="es-ES"/>
        </a:p>
      </dgm:t>
    </dgm:pt>
  </dgm:ptLst>
  <dgm:cxnLst>
    <dgm:cxn modelId="{7758AD2B-F6A8-45B2-B2D9-49D4D8EA6913}" srcId="{C94318BD-19CC-444A-8A17-E6CB375C1B0C}" destId="{76E489FD-7E56-4A1F-8C5F-FBDEE808DF7F}" srcOrd="0" destOrd="0" parTransId="{41A459BF-33A0-4101-AA4C-015F60468EE6}" sibTransId="{AC71B8E7-D323-42C8-946C-5EAAC0180320}"/>
    <dgm:cxn modelId="{41B39F7B-146F-4026-BA7C-CE07D22A77A3}" type="presOf" srcId="{C94318BD-19CC-444A-8A17-E6CB375C1B0C}" destId="{D034D5FB-65B7-4045-B3F8-484B1118F3C6}" srcOrd="1" destOrd="0" presId="urn:microsoft.com/office/officeart/2011/layout/CircleProcess"/>
    <dgm:cxn modelId="{044931BB-9FED-49F5-8C19-712D16D04597}" srcId="{A49C0D5C-0D01-4975-B01C-263393F0F9A4}" destId="{9B7EE38A-9715-429F-8F4A-982353648139}" srcOrd="1" destOrd="0" parTransId="{4426350F-19CF-4C2A-AA3B-A18AD31F1794}" sibTransId="{90B89B16-0A05-4FF5-A165-C2CE19F7D132}"/>
    <dgm:cxn modelId="{5529D254-0C4F-44AA-861A-09D796C1A1FE}" type="presOf" srcId="{C94318BD-19CC-444A-8A17-E6CB375C1B0C}" destId="{36CCA969-5048-4895-A369-968AA9A0594D}" srcOrd="0" destOrd="0" presId="urn:microsoft.com/office/officeart/2011/layout/CircleProcess"/>
    <dgm:cxn modelId="{18B66BA2-8A2F-41D9-A0BE-B75A7203FE3E}" srcId="{A49C0D5C-0D01-4975-B01C-263393F0F9A4}" destId="{0799CB7C-0351-4095-BA4C-6B57DEF2DB0A}" srcOrd="0" destOrd="0" parTransId="{F8370AE4-6F18-4ADD-B285-58FC019C6B96}" sibTransId="{C670AB94-3678-49CE-9FC6-7E82A9FF2785}"/>
    <dgm:cxn modelId="{7B2C639E-9E8E-45E0-AE48-05FC4609D686}" type="presOf" srcId="{9B7EE38A-9715-429F-8F4A-982353648139}" destId="{72CE81F2-6F8E-4795-8D82-35234365A9F2}" srcOrd="0" destOrd="0" presId="urn:microsoft.com/office/officeart/2011/layout/CircleProcess"/>
    <dgm:cxn modelId="{93427A6A-9739-4A4F-BD3E-642A5A578C84}" type="presOf" srcId="{9B7EE38A-9715-429F-8F4A-982353648139}" destId="{E875D685-D198-4BC1-A968-6AA9988D97AE}" srcOrd="1" destOrd="0" presId="urn:microsoft.com/office/officeart/2011/layout/CircleProcess"/>
    <dgm:cxn modelId="{4D38D343-3F98-452C-B041-8C713E5B4A3A}" srcId="{C94318BD-19CC-444A-8A17-E6CB375C1B0C}" destId="{C8AD67F7-677A-48BB-AD1C-4C94818FD0D4}" srcOrd="1" destOrd="0" parTransId="{49D5218D-A646-4C43-8C66-0E6FA9BA753C}" sibTransId="{F5BD7DC2-51EC-4F7A-90CC-31C3AFF1FF95}"/>
    <dgm:cxn modelId="{87B6929C-A168-4776-8E4F-CF3A82C17E34}" srcId="{A49C0D5C-0D01-4975-B01C-263393F0F9A4}" destId="{C94318BD-19CC-444A-8A17-E6CB375C1B0C}" srcOrd="2" destOrd="0" parTransId="{F796A264-FF87-47D3-8857-076C6EA93988}" sibTransId="{6528EC5E-792F-4C72-B60D-775BFA6409DF}"/>
    <dgm:cxn modelId="{25AD2E19-E07B-437F-967A-A2275BCE3099}" type="presOf" srcId="{0799CB7C-0351-4095-BA4C-6B57DEF2DB0A}" destId="{59C1D7BE-8540-41BA-9188-710AFD98C4D7}" srcOrd="1" destOrd="0" presId="urn:microsoft.com/office/officeart/2011/layout/CircleProcess"/>
    <dgm:cxn modelId="{142C5DCC-899B-4663-885D-868D88AF1DAC}" type="presOf" srcId="{C8AD67F7-677A-48BB-AD1C-4C94818FD0D4}" destId="{BB4B7C69-BF7D-43EF-8047-7836DB33D110}" srcOrd="0" destOrd="1" presId="urn:microsoft.com/office/officeart/2011/layout/CircleProcess"/>
    <dgm:cxn modelId="{74A728CB-1A58-4BA3-9158-7788288262CD}" type="presOf" srcId="{76E489FD-7E56-4A1F-8C5F-FBDEE808DF7F}" destId="{BB4B7C69-BF7D-43EF-8047-7836DB33D110}" srcOrd="0" destOrd="0" presId="urn:microsoft.com/office/officeart/2011/layout/CircleProcess"/>
    <dgm:cxn modelId="{E3E89799-0B29-4F6A-BBE6-DB0567047C5B}" type="presOf" srcId="{A49C0D5C-0D01-4975-B01C-263393F0F9A4}" destId="{C98F81FA-C24F-45DF-BB74-2D60D30A1625}" srcOrd="0" destOrd="0" presId="urn:microsoft.com/office/officeart/2011/layout/CircleProcess"/>
    <dgm:cxn modelId="{8A8F3A2B-7405-4779-9EF1-007204D0DB5A}" type="presOf" srcId="{0799CB7C-0351-4095-BA4C-6B57DEF2DB0A}" destId="{B3C666D6-66BA-4ED7-A2CF-2F30F4C78D42}" srcOrd="0" destOrd="0" presId="urn:microsoft.com/office/officeart/2011/layout/CircleProcess"/>
    <dgm:cxn modelId="{4F6F3D58-72A4-419F-952F-AE7BF4D5A2D0}" type="presParOf" srcId="{C98F81FA-C24F-45DF-BB74-2D60D30A1625}" destId="{FEFEB803-8C5E-4369-9DB2-C8E8A2C5CA4A}" srcOrd="0" destOrd="0" presId="urn:microsoft.com/office/officeart/2011/layout/CircleProcess"/>
    <dgm:cxn modelId="{76D26AB2-9D6C-41F8-92FF-40E36C933D04}" type="presParOf" srcId="{FEFEB803-8C5E-4369-9DB2-C8E8A2C5CA4A}" destId="{A5A1F88F-8A3C-407D-86B6-9E1132262DE0}" srcOrd="0" destOrd="0" presId="urn:microsoft.com/office/officeart/2011/layout/CircleProcess"/>
    <dgm:cxn modelId="{92B9F73D-EC8B-48D4-9AE3-52DC836D6D00}" type="presParOf" srcId="{C98F81FA-C24F-45DF-BB74-2D60D30A1625}" destId="{E052B325-9F50-47E2-8829-D25C972C5002}" srcOrd="1" destOrd="0" presId="urn:microsoft.com/office/officeart/2011/layout/CircleProcess"/>
    <dgm:cxn modelId="{D3E47D2D-E62F-4A6B-8680-C6C55222EEF4}" type="presParOf" srcId="{E052B325-9F50-47E2-8829-D25C972C5002}" destId="{36CCA969-5048-4895-A369-968AA9A0594D}" srcOrd="0" destOrd="0" presId="urn:microsoft.com/office/officeart/2011/layout/CircleProcess"/>
    <dgm:cxn modelId="{5FED4FF1-A461-4F15-AA7D-EA14A1658C71}" type="presParOf" srcId="{C98F81FA-C24F-45DF-BB74-2D60D30A1625}" destId="{BB4B7C69-BF7D-43EF-8047-7836DB33D110}" srcOrd="2" destOrd="0" presId="urn:microsoft.com/office/officeart/2011/layout/CircleProcess"/>
    <dgm:cxn modelId="{A353C803-5374-474A-A839-AF751440779E}" type="presParOf" srcId="{C98F81FA-C24F-45DF-BB74-2D60D30A1625}" destId="{D034D5FB-65B7-4045-B3F8-484B1118F3C6}" srcOrd="3" destOrd="0" presId="urn:microsoft.com/office/officeart/2011/layout/CircleProcess"/>
    <dgm:cxn modelId="{46E4C2C0-616E-4EB1-8CF3-13D13ECFAAA7}" type="presParOf" srcId="{C98F81FA-C24F-45DF-BB74-2D60D30A1625}" destId="{B12FC65D-32F0-4F40-98B9-A77A5317D645}" srcOrd="4" destOrd="0" presId="urn:microsoft.com/office/officeart/2011/layout/CircleProcess"/>
    <dgm:cxn modelId="{5AC89289-E4AD-4155-8A40-57BC197FFDD6}" type="presParOf" srcId="{B12FC65D-32F0-4F40-98B9-A77A5317D645}" destId="{B74B6651-DA14-47C6-B658-D0D2F7E4CC17}" srcOrd="0" destOrd="0" presId="urn:microsoft.com/office/officeart/2011/layout/CircleProcess"/>
    <dgm:cxn modelId="{D09A4913-1204-44D0-8B3C-08E124C44BC2}" type="presParOf" srcId="{C98F81FA-C24F-45DF-BB74-2D60D30A1625}" destId="{33DDFDEF-95A2-4E82-991F-5A80EB1B5DF6}" srcOrd="5" destOrd="0" presId="urn:microsoft.com/office/officeart/2011/layout/CircleProcess"/>
    <dgm:cxn modelId="{4F4EDEF6-E3F5-4855-9BE7-B72199A35043}" type="presParOf" srcId="{33DDFDEF-95A2-4E82-991F-5A80EB1B5DF6}" destId="{72CE81F2-6F8E-4795-8D82-35234365A9F2}" srcOrd="0" destOrd="0" presId="urn:microsoft.com/office/officeart/2011/layout/CircleProcess"/>
    <dgm:cxn modelId="{B9F4EDDC-5A2D-4F3D-8E6A-23F70D3F17C4}" type="presParOf" srcId="{C98F81FA-C24F-45DF-BB74-2D60D30A1625}" destId="{E875D685-D198-4BC1-A968-6AA9988D97AE}" srcOrd="6" destOrd="0" presId="urn:microsoft.com/office/officeart/2011/layout/CircleProcess"/>
    <dgm:cxn modelId="{74BFDE9A-2FD9-4545-9659-2D0A8EC6EA1E}" type="presParOf" srcId="{C98F81FA-C24F-45DF-BB74-2D60D30A1625}" destId="{3EA26F61-9856-466E-B5F7-012A6DB604FB}" srcOrd="7" destOrd="0" presId="urn:microsoft.com/office/officeart/2011/layout/CircleProcess"/>
    <dgm:cxn modelId="{0DDCEACC-AD22-4FC0-B1A0-3E45AA78888E}" type="presParOf" srcId="{3EA26F61-9856-466E-B5F7-012A6DB604FB}" destId="{0D1867DC-D3F0-4212-9BC3-B3E8E9BCB9D8}" srcOrd="0" destOrd="0" presId="urn:microsoft.com/office/officeart/2011/layout/CircleProcess"/>
    <dgm:cxn modelId="{6CC80F67-AC1B-4FD4-8358-1757FF5591B2}" type="presParOf" srcId="{C98F81FA-C24F-45DF-BB74-2D60D30A1625}" destId="{998AA79D-3E7D-483A-8EE7-736662650D2D}" srcOrd="8" destOrd="0" presId="urn:microsoft.com/office/officeart/2011/layout/CircleProcess"/>
    <dgm:cxn modelId="{102EB917-A89F-46C9-B4F9-0F6F6B188FA5}" type="presParOf" srcId="{998AA79D-3E7D-483A-8EE7-736662650D2D}" destId="{B3C666D6-66BA-4ED7-A2CF-2F30F4C78D42}" srcOrd="0" destOrd="0" presId="urn:microsoft.com/office/officeart/2011/layout/CircleProcess"/>
    <dgm:cxn modelId="{CD483DA5-2E1D-4F59-BE38-0D411941C8F9}" type="presParOf" srcId="{C98F81FA-C24F-45DF-BB74-2D60D30A1625}" destId="{59C1D7BE-8540-41BA-9188-710AFD98C4D7}" srcOrd="9"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919F78-0020-4ACC-AC0D-B99F87578FA7}" type="doc">
      <dgm:prSet loTypeId="urn:microsoft.com/office/officeart/2005/8/layout/cycle3" loCatId="cycle" qsTypeId="urn:microsoft.com/office/officeart/2005/8/quickstyle/simple3" qsCatId="simple" csTypeId="urn:microsoft.com/office/officeart/2005/8/colors/colorful4" csCatId="colorful" phldr="1"/>
      <dgm:spPr/>
      <dgm:t>
        <a:bodyPr/>
        <a:lstStyle/>
        <a:p>
          <a:endParaRPr lang="es-ES"/>
        </a:p>
      </dgm:t>
    </dgm:pt>
    <dgm:pt modelId="{6C625B41-FE02-4014-B9E1-A00E94369F78}">
      <dgm:prSet phldrT="[Texto]" custT="1"/>
      <dgm:spPr>
        <a:xfrm>
          <a:off x="1470407" y="404625"/>
          <a:ext cx="439925" cy="219962"/>
        </a:xfrm>
        <a:prstGeom prst="roundRect">
          <a:avLst/>
        </a:prstGeo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S" sz="1000" dirty="0">
              <a:solidFill>
                <a:sysClr val="windowText" lastClr="000000"/>
              </a:solidFill>
              <a:latin typeface="Titillium Web Light"/>
              <a:ea typeface="+mn-ea"/>
              <a:cs typeface="+mn-cs"/>
            </a:rPr>
            <a:t>1. Llegada al museo</a:t>
          </a:r>
        </a:p>
      </dgm:t>
    </dgm:pt>
    <dgm:pt modelId="{E12A81EF-1191-46BA-8D98-D706D4B35E7D}" type="parTrans" cxnId="{829DE3FC-6827-4338-8C36-FD4DAE53C240}">
      <dgm:prSet/>
      <dgm:spPr/>
      <dgm:t>
        <a:bodyPr/>
        <a:lstStyle/>
        <a:p>
          <a:endParaRPr lang="es-ES" sz="2400"/>
        </a:p>
      </dgm:t>
    </dgm:pt>
    <dgm:pt modelId="{18B91AF3-DFBC-4959-9512-22F0EA130529}" type="sibTrans" cxnId="{829DE3FC-6827-4338-8C36-FD4DAE53C240}">
      <dgm:prSet/>
      <dgm:spPr>
        <a:xfrm>
          <a:off x="-39469" y="303275"/>
          <a:ext cx="3459679" cy="3459679"/>
        </a:xfrm>
        <a:prstGeom prst="circularArrow">
          <a:avLst>
            <a:gd name="adj1" fmla="val 5544"/>
            <a:gd name="adj2" fmla="val 330680"/>
            <a:gd name="adj3" fmla="val 15325504"/>
            <a:gd name="adj4" fmla="val 16497401"/>
            <a:gd name="adj5" fmla="val 5757"/>
          </a:avLst>
        </a:prstGeom>
        <a:solidFill>
          <a:srgbClr val="8064A2">
            <a:tint val="40000"/>
            <a:hueOff val="0"/>
            <a:satOff val="0"/>
            <a:lumOff val="0"/>
            <a:alphaOff val="0"/>
          </a:srgbClr>
        </a:solidFill>
        <a:ln>
          <a:noFill/>
        </a:ln>
        <a:effectLst>
          <a:outerShdw blurRad="40000" dist="20000" dir="5400000" rotWithShape="0">
            <a:srgbClr val="000000">
              <a:alpha val="38000"/>
            </a:srgbClr>
          </a:outerShdw>
        </a:effectLst>
      </dgm:spPr>
      <dgm:t>
        <a:bodyPr/>
        <a:lstStyle/>
        <a:p>
          <a:pPr algn="ctr"/>
          <a:endParaRPr lang="es-ES" sz="2400"/>
        </a:p>
      </dgm:t>
    </dgm:pt>
    <dgm:pt modelId="{D97B35E5-2B44-45E4-B1C2-2A15008F947C}">
      <dgm:prSet phldrT="[Texto]" custT="1"/>
      <dgm:spPr>
        <a:xfrm>
          <a:off x="2003362" y="504252"/>
          <a:ext cx="439925" cy="219962"/>
        </a:xfrm>
        <a:prstGeom prst="roundRect">
          <a:avLst/>
        </a:prstGeom>
        <a:gradFill rotWithShape="0">
          <a:gsLst>
            <a:gs pos="0">
              <a:srgbClr val="8064A2">
                <a:hueOff val="-279048"/>
                <a:satOff val="1681"/>
                <a:lumOff val="135"/>
                <a:alphaOff val="0"/>
                <a:tint val="50000"/>
                <a:satMod val="300000"/>
              </a:srgbClr>
            </a:gs>
            <a:gs pos="35000">
              <a:srgbClr val="8064A2">
                <a:hueOff val="-279048"/>
                <a:satOff val="1681"/>
                <a:lumOff val="135"/>
                <a:alphaOff val="0"/>
                <a:tint val="37000"/>
                <a:satMod val="300000"/>
              </a:srgbClr>
            </a:gs>
            <a:gs pos="100000">
              <a:srgbClr val="8064A2">
                <a:hueOff val="-279048"/>
                <a:satOff val="1681"/>
                <a:lumOff val="135"/>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S" sz="1000">
              <a:solidFill>
                <a:sysClr val="windowText" lastClr="000000"/>
              </a:solidFill>
              <a:latin typeface="Titillium Web Light"/>
              <a:ea typeface="+mn-ea"/>
              <a:cs typeface="+mn-cs"/>
            </a:rPr>
            <a:t>2. Contacto con personal de seguridad</a:t>
          </a:r>
        </a:p>
      </dgm:t>
    </dgm:pt>
    <dgm:pt modelId="{F0E5BEBC-80B1-4860-810C-59892F828AE3}" type="parTrans" cxnId="{ED166019-ECAF-4E9B-9867-D3983B24A0B7}">
      <dgm:prSet/>
      <dgm:spPr/>
      <dgm:t>
        <a:bodyPr/>
        <a:lstStyle/>
        <a:p>
          <a:endParaRPr lang="es-ES" sz="2400"/>
        </a:p>
      </dgm:t>
    </dgm:pt>
    <dgm:pt modelId="{52DB4F34-E39D-46F3-8EF6-DFA286FF40BE}" type="sibTrans" cxnId="{ED166019-ECAF-4E9B-9867-D3983B24A0B7}">
      <dgm:prSet/>
      <dgm:spPr/>
      <dgm:t>
        <a:bodyPr/>
        <a:lstStyle/>
        <a:p>
          <a:endParaRPr lang="es-ES" sz="2400"/>
        </a:p>
      </dgm:t>
    </dgm:pt>
    <dgm:pt modelId="{FAC66035-D50A-4259-AAF9-CD343862B2BE}">
      <dgm:prSet phldrT="[Texto]" custT="1"/>
      <dgm:spPr>
        <a:xfrm>
          <a:off x="2464339" y="789677"/>
          <a:ext cx="439925" cy="219962"/>
        </a:xfrm>
        <a:prstGeom prst="roundRect">
          <a:avLst/>
        </a:prstGeom>
        <a:gradFill rotWithShape="0">
          <a:gsLst>
            <a:gs pos="0">
              <a:srgbClr val="8064A2">
                <a:hueOff val="-558096"/>
                <a:satOff val="3362"/>
                <a:lumOff val="270"/>
                <a:alphaOff val="0"/>
                <a:tint val="50000"/>
                <a:satMod val="300000"/>
              </a:srgbClr>
            </a:gs>
            <a:gs pos="35000">
              <a:srgbClr val="8064A2">
                <a:hueOff val="-558096"/>
                <a:satOff val="3362"/>
                <a:lumOff val="270"/>
                <a:alphaOff val="0"/>
                <a:tint val="37000"/>
                <a:satMod val="300000"/>
              </a:srgbClr>
            </a:gs>
            <a:gs pos="100000">
              <a:srgbClr val="8064A2">
                <a:hueOff val="-558096"/>
                <a:satOff val="3362"/>
                <a:lumOff val="27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S" sz="1000" dirty="0">
              <a:solidFill>
                <a:sysClr val="windowText" lastClr="000000"/>
              </a:solidFill>
              <a:latin typeface="Titillium Web Light"/>
              <a:ea typeface="+mn-ea"/>
              <a:cs typeface="+mn-cs"/>
            </a:rPr>
            <a:t>3. Caminar hasta la caja del museo</a:t>
          </a:r>
        </a:p>
      </dgm:t>
    </dgm:pt>
    <dgm:pt modelId="{99E53264-AD59-4CAE-A55C-A58BA610CD91}" type="parTrans" cxnId="{3177182A-E136-4BFA-9735-D59730330E93}">
      <dgm:prSet/>
      <dgm:spPr/>
      <dgm:t>
        <a:bodyPr/>
        <a:lstStyle/>
        <a:p>
          <a:endParaRPr lang="es-ES" sz="2400"/>
        </a:p>
      </dgm:t>
    </dgm:pt>
    <dgm:pt modelId="{BF656E2F-AE10-4E09-B8C7-795CCC7886ED}" type="sibTrans" cxnId="{3177182A-E136-4BFA-9735-D59730330E93}">
      <dgm:prSet/>
      <dgm:spPr/>
      <dgm:t>
        <a:bodyPr/>
        <a:lstStyle/>
        <a:p>
          <a:endParaRPr lang="es-ES" sz="2400"/>
        </a:p>
      </dgm:t>
    </dgm:pt>
    <dgm:pt modelId="{F2E578DA-CF36-4C03-AF26-D1DF88AF7696}">
      <dgm:prSet phldrT="[Texto]" custT="1">
        <dgm:style>
          <a:lnRef idx="1">
            <a:schemeClr val="accent2"/>
          </a:lnRef>
          <a:fillRef idx="2">
            <a:schemeClr val="accent2"/>
          </a:fillRef>
          <a:effectRef idx="1">
            <a:schemeClr val="accent2"/>
          </a:effectRef>
          <a:fontRef idx="minor">
            <a:schemeClr val="dk1"/>
          </a:fontRef>
        </dgm:style>
      </dgm:prSet>
      <dgm:spPr>
        <a:xfrm>
          <a:off x="2939457" y="1743841"/>
          <a:ext cx="439925" cy="219962"/>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a:scene3d>
          <a:camera prst="orthographicFront"/>
          <a:lightRig rig="flat" dir="t"/>
        </a:scene3d>
        <a:sp3d/>
      </dgm:spPr>
      <dgm:t>
        <a:bodyPr/>
        <a:lstStyle/>
        <a:p>
          <a:r>
            <a:rPr lang="es-ES" sz="1000" dirty="0" smtClean="0">
              <a:solidFill>
                <a:sysClr val="windowText" lastClr="000000"/>
              </a:solidFill>
              <a:latin typeface="Titillium Web Light"/>
              <a:ea typeface="+mn-ea"/>
              <a:cs typeface="+mn-cs"/>
            </a:rPr>
            <a:t>4. Adquisición </a:t>
          </a:r>
          <a:r>
            <a:rPr lang="es-ES" sz="1000" dirty="0">
              <a:solidFill>
                <a:sysClr val="windowText" lastClr="000000"/>
              </a:solidFill>
              <a:latin typeface="Titillium Web Light"/>
              <a:ea typeface="+mn-ea"/>
              <a:cs typeface="+mn-cs"/>
            </a:rPr>
            <a:t>de entradas</a:t>
          </a:r>
        </a:p>
      </dgm:t>
    </dgm:pt>
    <dgm:pt modelId="{10BA41D9-5BA6-4DEC-AFF1-B132DB8FD959}" type="parTrans" cxnId="{1782D4DF-DD34-4B7D-A649-18E5F2653B09}">
      <dgm:prSet/>
      <dgm:spPr/>
      <dgm:t>
        <a:bodyPr/>
        <a:lstStyle/>
        <a:p>
          <a:endParaRPr lang="es-ES" sz="2400"/>
        </a:p>
      </dgm:t>
    </dgm:pt>
    <dgm:pt modelId="{4CEEB07F-0D3C-4C85-83D5-B0687796309A}" type="sibTrans" cxnId="{1782D4DF-DD34-4B7D-A649-18E5F2653B09}">
      <dgm:prSet/>
      <dgm:spPr/>
      <dgm:t>
        <a:bodyPr/>
        <a:lstStyle/>
        <a:p>
          <a:endParaRPr lang="es-ES" sz="2400"/>
        </a:p>
      </dgm:t>
    </dgm:pt>
    <dgm:pt modelId="{9628F7FF-1644-43A2-A900-A4835141B952}">
      <dgm:prSet phldrT="[Texto]" custT="1"/>
      <dgm:spPr>
        <a:xfrm>
          <a:off x="2889430" y="2283715"/>
          <a:ext cx="439925" cy="219962"/>
        </a:xfrm>
        <a:prstGeom prst="roundRect">
          <a:avLst/>
        </a:prstGeom>
        <a:gradFill rotWithShape="0">
          <a:gsLst>
            <a:gs pos="0">
              <a:srgbClr val="8064A2">
                <a:hueOff val="-1395241"/>
                <a:satOff val="8406"/>
                <a:lumOff val="674"/>
                <a:alphaOff val="0"/>
                <a:tint val="50000"/>
                <a:satMod val="300000"/>
              </a:srgbClr>
            </a:gs>
            <a:gs pos="35000">
              <a:srgbClr val="8064A2">
                <a:hueOff val="-1395241"/>
                <a:satOff val="8406"/>
                <a:lumOff val="674"/>
                <a:alphaOff val="0"/>
                <a:tint val="37000"/>
                <a:satMod val="300000"/>
              </a:srgbClr>
            </a:gs>
            <a:gs pos="100000">
              <a:srgbClr val="8064A2">
                <a:hueOff val="-1395241"/>
                <a:satOff val="8406"/>
                <a:lumOff val="67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S" sz="1000" dirty="0" smtClean="0">
              <a:solidFill>
                <a:sysClr val="windowText" lastClr="000000"/>
              </a:solidFill>
              <a:latin typeface="Titillium Web Light"/>
              <a:ea typeface="+mn-ea"/>
              <a:cs typeface="+mn-cs"/>
            </a:rPr>
            <a:t>5. </a:t>
          </a:r>
          <a:r>
            <a:rPr lang="es-ES" sz="1000" dirty="0">
              <a:solidFill>
                <a:sysClr val="windowText" lastClr="000000"/>
              </a:solidFill>
              <a:latin typeface="Titillium Web Light"/>
              <a:ea typeface="+mn-ea"/>
              <a:cs typeface="+mn-cs"/>
            </a:rPr>
            <a:t>Pago de entradas </a:t>
          </a:r>
        </a:p>
      </dgm:t>
    </dgm:pt>
    <dgm:pt modelId="{8DAF1AF3-7258-4D82-B598-5BD2E5E1A191}" type="parTrans" cxnId="{BC7CC8A8-17B4-4F0C-ACBD-949C71D7CC29}">
      <dgm:prSet/>
      <dgm:spPr/>
      <dgm:t>
        <a:bodyPr/>
        <a:lstStyle/>
        <a:p>
          <a:endParaRPr lang="es-ES" sz="2400"/>
        </a:p>
      </dgm:t>
    </dgm:pt>
    <dgm:pt modelId="{F6BD4FCD-BFCF-4C29-BE39-40DBC46989F0}" type="sibTrans" cxnId="{BC7CC8A8-17B4-4F0C-ACBD-949C71D7CC29}">
      <dgm:prSet/>
      <dgm:spPr/>
      <dgm:t>
        <a:bodyPr/>
        <a:lstStyle/>
        <a:p>
          <a:endParaRPr lang="es-ES" sz="2400"/>
        </a:p>
      </dgm:t>
    </dgm:pt>
    <dgm:pt modelId="{5373726D-0A90-40CD-B65A-BBB42ECA272A}">
      <dgm:prSet phldrT="[Texto]" custT="1">
        <dgm:style>
          <a:lnRef idx="1">
            <a:schemeClr val="accent2"/>
          </a:lnRef>
          <a:fillRef idx="2">
            <a:schemeClr val="accent2"/>
          </a:fillRef>
          <a:effectRef idx="1">
            <a:schemeClr val="accent2"/>
          </a:effectRef>
          <a:fontRef idx="minor">
            <a:schemeClr val="dk1"/>
          </a:fontRef>
        </dgm:style>
      </dgm:prSet>
      <dgm:spPr>
        <a:xfrm>
          <a:off x="2647756" y="2769061"/>
          <a:ext cx="439925" cy="219962"/>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a:scene3d>
          <a:camera prst="orthographicFront"/>
          <a:lightRig rig="flat" dir="t"/>
        </a:scene3d>
        <a:sp3d/>
      </dgm:spPr>
      <dgm:t>
        <a:bodyPr/>
        <a:lstStyle/>
        <a:p>
          <a:r>
            <a:rPr lang="es-ES" sz="1000" dirty="0" smtClean="0">
              <a:solidFill>
                <a:sysClr val="windowText" lastClr="000000"/>
              </a:solidFill>
              <a:latin typeface="Titillium Web Light"/>
              <a:ea typeface="+mn-ea"/>
              <a:cs typeface="+mn-cs"/>
            </a:rPr>
            <a:t>6. </a:t>
          </a:r>
          <a:r>
            <a:rPr lang="es-ES" sz="1000" dirty="0">
              <a:solidFill>
                <a:sysClr val="windowText" lastClr="000000"/>
              </a:solidFill>
              <a:latin typeface="Titillium Web Light"/>
              <a:ea typeface="+mn-ea"/>
              <a:cs typeface="+mn-cs"/>
            </a:rPr>
            <a:t>Atención al cliente</a:t>
          </a:r>
        </a:p>
      </dgm:t>
    </dgm:pt>
    <dgm:pt modelId="{321FB56D-39A8-4476-9E33-B72AB128A0EF}" type="parTrans" cxnId="{BF980500-91CE-4D94-8B6C-47372CCC6AA5}">
      <dgm:prSet/>
      <dgm:spPr/>
      <dgm:t>
        <a:bodyPr/>
        <a:lstStyle/>
        <a:p>
          <a:endParaRPr lang="es-ES" sz="2400"/>
        </a:p>
      </dgm:t>
    </dgm:pt>
    <dgm:pt modelId="{9160DDB1-7AE1-4CE4-A781-C7BCA384554A}" type="sibTrans" cxnId="{BF980500-91CE-4D94-8B6C-47372CCC6AA5}">
      <dgm:prSet/>
      <dgm:spPr/>
      <dgm:t>
        <a:bodyPr/>
        <a:lstStyle/>
        <a:p>
          <a:endParaRPr lang="es-ES" sz="2400"/>
        </a:p>
      </dgm:t>
    </dgm:pt>
    <dgm:pt modelId="{4BDA150D-4F82-4056-B852-7FE651024F3A}">
      <dgm:prSet phldrT="[Texto]" custT="1"/>
      <dgm:spPr>
        <a:xfrm>
          <a:off x="1741500" y="3330191"/>
          <a:ext cx="439925" cy="219962"/>
        </a:xfrm>
        <a:prstGeom prst="roundRect">
          <a:avLst/>
        </a:prstGeom>
        <a:gradFill rotWithShape="0">
          <a:gsLst>
            <a:gs pos="0">
              <a:srgbClr val="8064A2">
                <a:hueOff val="-2232385"/>
                <a:satOff val="13449"/>
                <a:lumOff val="1078"/>
                <a:alphaOff val="0"/>
                <a:tint val="50000"/>
                <a:satMod val="300000"/>
              </a:srgbClr>
            </a:gs>
            <a:gs pos="35000">
              <a:srgbClr val="8064A2">
                <a:hueOff val="-2232385"/>
                <a:satOff val="13449"/>
                <a:lumOff val="1078"/>
                <a:alphaOff val="0"/>
                <a:tint val="37000"/>
                <a:satMod val="300000"/>
              </a:srgbClr>
            </a:gs>
            <a:gs pos="100000">
              <a:srgbClr val="8064A2">
                <a:hueOff val="-2232385"/>
                <a:satOff val="13449"/>
                <a:lumOff val="1078"/>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S" sz="1000" dirty="0" smtClean="0">
              <a:solidFill>
                <a:sysClr val="windowText" lastClr="000000"/>
              </a:solidFill>
              <a:latin typeface="Titillium Web Light"/>
              <a:ea typeface="+mn-ea"/>
              <a:cs typeface="+mn-cs"/>
            </a:rPr>
            <a:t>8. </a:t>
          </a:r>
          <a:r>
            <a:rPr lang="es-ES" sz="1000" dirty="0">
              <a:solidFill>
                <a:sysClr val="windowText" lastClr="000000"/>
              </a:solidFill>
              <a:latin typeface="Titillium Web Light"/>
              <a:ea typeface="+mn-ea"/>
              <a:cs typeface="+mn-cs"/>
            </a:rPr>
            <a:t>Indicaciones y </a:t>
          </a:r>
          <a:r>
            <a:rPr lang="es-ES" sz="1000" dirty="0" smtClean="0">
              <a:solidFill>
                <a:sysClr val="windowText" lastClr="000000"/>
              </a:solidFill>
              <a:latin typeface="Titillium Web Light"/>
              <a:ea typeface="+mn-ea"/>
              <a:cs typeface="+mn-cs"/>
            </a:rPr>
            <a:t>recomendaciones </a:t>
          </a:r>
          <a:r>
            <a:rPr lang="es-ES" sz="1000" dirty="0">
              <a:solidFill>
                <a:sysClr val="windowText" lastClr="000000"/>
              </a:solidFill>
              <a:latin typeface="Titillium Web Light"/>
              <a:ea typeface="+mn-ea"/>
              <a:cs typeface="+mn-cs"/>
            </a:rPr>
            <a:t>generales</a:t>
          </a:r>
        </a:p>
      </dgm:t>
    </dgm:pt>
    <dgm:pt modelId="{043E9C97-4026-404C-9B07-84EB37B886D6}" type="parTrans" cxnId="{DA9BAE25-5ADD-4FDF-AA93-4A481D0C402E}">
      <dgm:prSet/>
      <dgm:spPr/>
      <dgm:t>
        <a:bodyPr/>
        <a:lstStyle/>
        <a:p>
          <a:endParaRPr lang="es-ES" sz="2400"/>
        </a:p>
      </dgm:t>
    </dgm:pt>
    <dgm:pt modelId="{F8697D2C-89C8-434D-95D5-639E04728EF3}" type="sibTrans" cxnId="{DA9BAE25-5ADD-4FDF-AA93-4A481D0C402E}">
      <dgm:prSet/>
      <dgm:spPr/>
      <dgm:t>
        <a:bodyPr/>
        <a:lstStyle/>
        <a:p>
          <a:endParaRPr lang="es-ES" sz="2400"/>
        </a:p>
      </dgm:t>
    </dgm:pt>
    <dgm:pt modelId="{3435B874-D131-4C03-AB62-006C9178E38E}">
      <dgm:prSet phldrT="[Texto]" custT="1">
        <dgm:style>
          <a:lnRef idx="1">
            <a:schemeClr val="accent5"/>
          </a:lnRef>
          <a:fillRef idx="2">
            <a:schemeClr val="accent5"/>
          </a:fillRef>
          <a:effectRef idx="1">
            <a:schemeClr val="accent5"/>
          </a:effectRef>
          <a:fontRef idx="minor">
            <a:schemeClr val="dk1"/>
          </a:fontRef>
        </dgm:style>
      </dgm:prSet>
      <dgm:spPr>
        <a:xfrm>
          <a:off x="51384" y="2283715"/>
          <a:ext cx="439925" cy="219962"/>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a:scene3d>
          <a:camera prst="orthographicFront"/>
          <a:lightRig rig="flat" dir="t"/>
        </a:scene3d>
        <a:sp3d/>
      </dgm:spPr>
      <dgm:t>
        <a:bodyPr/>
        <a:lstStyle/>
        <a:p>
          <a:r>
            <a:rPr lang="es-ES" sz="1000" dirty="0" smtClean="0">
              <a:solidFill>
                <a:sysClr val="windowText" lastClr="000000"/>
              </a:solidFill>
              <a:latin typeface="Titillium Web Light"/>
              <a:ea typeface="+mn-ea"/>
              <a:cs typeface="+mn-cs"/>
            </a:rPr>
            <a:t>12. </a:t>
          </a:r>
          <a:r>
            <a:rPr lang="es-ES" sz="1000" dirty="0">
              <a:solidFill>
                <a:sysClr val="windowText" lastClr="000000"/>
              </a:solidFill>
              <a:latin typeface="Titillium Web Light"/>
              <a:ea typeface="+mn-ea"/>
              <a:cs typeface="+mn-cs"/>
            </a:rPr>
            <a:t>Interacción con la exposición</a:t>
          </a:r>
        </a:p>
      </dgm:t>
    </dgm:pt>
    <dgm:pt modelId="{7A8F2D96-693C-46A4-9C55-364516220600}" type="parTrans" cxnId="{19FAF220-36A6-46DF-88A5-D63C7DB8DAAF}">
      <dgm:prSet/>
      <dgm:spPr/>
      <dgm:t>
        <a:bodyPr/>
        <a:lstStyle/>
        <a:p>
          <a:endParaRPr lang="es-ES" sz="2400"/>
        </a:p>
      </dgm:t>
    </dgm:pt>
    <dgm:pt modelId="{FBAA9C5A-E199-4CCC-A3C7-24BC089AD1F7}" type="sibTrans" cxnId="{19FAF220-36A6-46DF-88A5-D63C7DB8DAAF}">
      <dgm:prSet/>
      <dgm:spPr/>
      <dgm:t>
        <a:bodyPr/>
        <a:lstStyle/>
        <a:p>
          <a:endParaRPr lang="es-ES" sz="2400"/>
        </a:p>
      </dgm:t>
    </dgm:pt>
    <dgm:pt modelId="{1D852A26-66D3-4331-A11E-6C6594DADDBE}">
      <dgm:prSet phldrT="[Texto]" custT="1">
        <dgm:style>
          <a:lnRef idx="1">
            <a:schemeClr val="accent2"/>
          </a:lnRef>
          <a:fillRef idx="2">
            <a:schemeClr val="accent2"/>
          </a:fillRef>
          <a:effectRef idx="1">
            <a:schemeClr val="accent2"/>
          </a:effectRef>
          <a:fontRef idx="minor">
            <a:schemeClr val="dk1"/>
          </a:fontRef>
        </dgm:style>
      </dgm:prSet>
      <dgm:spPr>
        <a:xfrm>
          <a:off x="1357" y="1743841"/>
          <a:ext cx="439925" cy="219962"/>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a:scene3d>
          <a:camera prst="orthographicFront"/>
          <a:lightRig rig="flat" dir="t"/>
        </a:scene3d>
        <a:sp3d/>
      </dgm:spPr>
      <dgm:t>
        <a:bodyPr/>
        <a:lstStyle/>
        <a:p>
          <a:r>
            <a:rPr lang="es-ES" sz="1000" dirty="0" smtClean="0">
              <a:solidFill>
                <a:sysClr val="windowText" lastClr="000000"/>
              </a:solidFill>
              <a:latin typeface="Titillium Web Light"/>
              <a:ea typeface="+mn-ea"/>
              <a:cs typeface="+mn-cs"/>
            </a:rPr>
            <a:t>13. </a:t>
          </a:r>
          <a:r>
            <a:rPr lang="es-ES" sz="1000" dirty="0">
              <a:solidFill>
                <a:sysClr val="windowText" lastClr="000000"/>
              </a:solidFill>
              <a:latin typeface="Titillium Web Light"/>
              <a:ea typeface="+mn-ea"/>
              <a:cs typeface="+mn-cs"/>
            </a:rPr>
            <a:t>Interacción con las placas informativas de la </a:t>
          </a:r>
          <a:r>
            <a:rPr lang="es-ES" sz="1000" dirty="0" smtClean="0">
              <a:solidFill>
                <a:sysClr val="windowText" lastClr="000000"/>
              </a:solidFill>
              <a:latin typeface="Titillium Web Light"/>
              <a:ea typeface="+mn-ea"/>
              <a:cs typeface="+mn-cs"/>
            </a:rPr>
            <a:t>exposición</a:t>
          </a:r>
          <a:endParaRPr lang="es-ES" sz="1000" dirty="0">
            <a:solidFill>
              <a:sysClr val="windowText" lastClr="000000"/>
            </a:solidFill>
            <a:latin typeface="Titillium Web Light"/>
            <a:ea typeface="+mn-ea"/>
            <a:cs typeface="+mn-cs"/>
          </a:endParaRPr>
        </a:p>
      </dgm:t>
    </dgm:pt>
    <dgm:pt modelId="{0E2A4125-C4D1-4A06-A49D-C202662C0AA4}" type="parTrans" cxnId="{00A8EF49-16DC-4CDB-995E-B63EAA869CF0}">
      <dgm:prSet/>
      <dgm:spPr/>
      <dgm:t>
        <a:bodyPr/>
        <a:lstStyle/>
        <a:p>
          <a:endParaRPr lang="es-ES" sz="2400"/>
        </a:p>
      </dgm:t>
    </dgm:pt>
    <dgm:pt modelId="{35861CC1-52BF-4615-AC19-7BC8C26E9D0F}" type="sibTrans" cxnId="{00A8EF49-16DC-4CDB-995E-B63EAA869CF0}">
      <dgm:prSet/>
      <dgm:spPr/>
      <dgm:t>
        <a:bodyPr/>
        <a:lstStyle/>
        <a:p>
          <a:endParaRPr lang="es-ES" sz="2400"/>
        </a:p>
      </dgm:t>
    </dgm:pt>
    <dgm:pt modelId="{36613719-F9AD-4261-AC8D-DEA71E874317}">
      <dgm:prSet phldrT="[Texto]" custT="1">
        <dgm:style>
          <a:lnRef idx="1">
            <a:schemeClr val="accent2"/>
          </a:lnRef>
          <a:fillRef idx="2">
            <a:schemeClr val="accent2"/>
          </a:fillRef>
          <a:effectRef idx="1">
            <a:schemeClr val="accent2"/>
          </a:effectRef>
          <a:fontRef idx="minor">
            <a:schemeClr val="dk1"/>
          </a:fontRef>
        </dgm:style>
      </dgm:prSet>
      <dgm:spPr>
        <a:xfrm>
          <a:off x="476474" y="789677"/>
          <a:ext cx="439925" cy="219962"/>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a:scene3d>
          <a:camera prst="orthographicFront"/>
          <a:lightRig rig="flat" dir="t"/>
        </a:scene3d>
        <a:sp3d/>
      </dgm:spPr>
      <dgm:t>
        <a:bodyPr/>
        <a:lstStyle/>
        <a:p>
          <a:r>
            <a:rPr lang="es-ES" sz="1000" dirty="0" smtClean="0">
              <a:solidFill>
                <a:sysClr val="windowText" lastClr="000000"/>
              </a:solidFill>
              <a:latin typeface="Titillium Web Light"/>
              <a:ea typeface="+mn-ea"/>
              <a:cs typeface="+mn-cs"/>
            </a:rPr>
            <a:t>15. </a:t>
          </a:r>
          <a:r>
            <a:rPr lang="es-ES" sz="1000" dirty="0">
              <a:solidFill>
                <a:sysClr val="windowText" lastClr="000000"/>
              </a:solidFill>
              <a:latin typeface="Titillium Web Light"/>
              <a:ea typeface="+mn-ea"/>
              <a:cs typeface="+mn-cs"/>
            </a:rPr>
            <a:t>Promocionar redes sociales y página web institucional</a:t>
          </a:r>
        </a:p>
      </dgm:t>
    </dgm:pt>
    <dgm:pt modelId="{BE2E269F-C951-4FE3-8836-B7910540C063}" type="parTrans" cxnId="{C1624CFD-7AE9-4D65-9E36-DD024EFC49AD}">
      <dgm:prSet/>
      <dgm:spPr/>
      <dgm:t>
        <a:bodyPr/>
        <a:lstStyle/>
        <a:p>
          <a:endParaRPr lang="es-ES" sz="2400"/>
        </a:p>
      </dgm:t>
    </dgm:pt>
    <dgm:pt modelId="{C511E166-F802-41A3-A789-5837A32175DB}" type="sibTrans" cxnId="{C1624CFD-7AE9-4D65-9E36-DD024EFC49AD}">
      <dgm:prSet/>
      <dgm:spPr/>
      <dgm:t>
        <a:bodyPr/>
        <a:lstStyle/>
        <a:p>
          <a:endParaRPr lang="es-ES" sz="2400"/>
        </a:p>
      </dgm:t>
    </dgm:pt>
    <dgm:pt modelId="{58E7D27A-AC19-4902-B3D9-EB32ECF4A7F2}">
      <dgm:prSet phldrT="[Texto]" custT="1"/>
      <dgm:spPr>
        <a:xfrm>
          <a:off x="2247075" y="3134331"/>
          <a:ext cx="439925" cy="219962"/>
        </a:xfrm>
        <a:prstGeom prst="roundRect">
          <a:avLst/>
        </a:prstGeom>
        <a:gradFill rotWithShape="0">
          <a:gsLst>
            <a:gs pos="0">
              <a:srgbClr val="8064A2">
                <a:hueOff val="-1953337"/>
                <a:satOff val="11768"/>
                <a:lumOff val="943"/>
                <a:alphaOff val="0"/>
                <a:tint val="50000"/>
                <a:satMod val="300000"/>
              </a:srgbClr>
            </a:gs>
            <a:gs pos="35000">
              <a:srgbClr val="8064A2">
                <a:hueOff val="-1953337"/>
                <a:satOff val="11768"/>
                <a:lumOff val="943"/>
                <a:alphaOff val="0"/>
                <a:tint val="37000"/>
                <a:satMod val="300000"/>
              </a:srgbClr>
            </a:gs>
            <a:gs pos="100000">
              <a:srgbClr val="8064A2">
                <a:hueOff val="-1953337"/>
                <a:satOff val="11768"/>
                <a:lumOff val="94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S" sz="1000" dirty="0" smtClean="0">
              <a:solidFill>
                <a:sysClr val="windowText" lastClr="000000"/>
              </a:solidFill>
              <a:latin typeface="Titillium Web Light"/>
              <a:ea typeface="+mn-ea"/>
              <a:cs typeface="+mn-cs"/>
            </a:rPr>
            <a:t>7. </a:t>
          </a:r>
          <a:r>
            <a:rPr lang="es-ES" sz="1000" dirty="0">
              <a:solidFill>
                <a:sysClr val="windowText" lastClr="000000"/>
              </a:solidFill>
              <a:latin typeface="Titillium Web Light"/>
              <a:ea typeface="+mn-ea"/>
              <a:cs typeface="+mn-cs"/>
            </a:rPr>
            <a:t>Ingreso a las instalaciones</a:t>
          </a:r>
        </a:p>
      </dgm:t>
    </dgm:pt>
    <dgm:pt modelId="{05953F64-86A2-4B5C-A597-5BF95A699EDB}" type="parTrans" cxnId="{7D3970D3-2DAB-4F84-8DEA-2DB85D3E4970}">
      <dgm:prSet/>
      <dgm:spPr/>
      <dgm:t>
        <a:bodyPr/>
        <a:lstStyle/>
        <a:p>
          <a:endParaRPr lang="es-ES"/>
        </a:p>
      </dgm:t>
    </dgm:pt>
    <dgm:pt modelId="{BB0E18F5-27D5-4533-A5F2-36C8DB0A8D07}" type="sibTrans" cxnId="{7D3970D3-2DAB-4F84-8DEA-2DB85D3E4970}">
      <dgm:prSet/>
      <dgm:spPr/>
      <dgm:t>
        <a:bodyPr/>
        <a:lstStyle/>
        <a:p>
          <a:endParaRPr lang="es-ES"/>
        </a:p>
      </dgm:t>
    </dgm:pt>
    <dgm:pt modelId="{6B530EA6-A05C-4DA0-B085-63F69BD75FEA}">
      <dgm:prSet phldrT="[Texto]" custT="1">
        <dgm:style>
          <a:lnRef idx="1">
            <a:schemeClr val="accent4"/>
          </a:lnRef>
          <a:fillRef idx="2">
            <a:schemeClr val="accent4"/>
          </a:fillRef>
          <a:effectRef idx="1">
            <a:schemeClr val="accent4"/>
          </a:effectRef>
          <a:fontRef idx="minor">
            <a:schemeClr val="dk1"/>
          </a:fontRef>
        </dgm:style>
      </dgm:prSet>
      <dgm:spPr>
        <a:xfrm>
          <a:off x="1199313" y="3330191"/>
          <a:ext cx="439925" cy="219962"/>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a:scene3d>
          <a:camera prst="orthographicFront"/>
          <a:lightRig rig="flat" dir="t"/>
        </a:scene3d>
        <a:sp3d/>
      </dgm:spPr>
      <dgm:t>
        <a:bodyPr/>
        <a:lstStyle/>
        <a:p>
          <a:r>
            <a:rPr lang="es-ES" sz="1000" dirty="0" smtClean="0">
              <a:solidFill>
                <a:sysClr val="windowText" lastClr="000000"/>
              </a:solidFill>
              <a:latin typeface="Titillium Web Light"/>
              <a:ea typeface="+mn-ea"/>
              <a:cs typeface="+mn-cs"/>
            </a:rPr>
            <a:t>9. </a:t>
          </a:r>
          <a:r>
            <a:rPr lang="es-ES" sz="1000" dirty="0">
              <a:solidFill>
                <a:sysClr val="windowText" lastClr="000000"/>
              </a:solidFill>
              <a:latin typeface="Titillium Web Light"/>
              <a:ea typeface="+mn-ea"/>
              <a:cs typeface="+mn-cs"/>
            </a:rPr>
            <a:t>Ingreso a la exposición</a:t>
          </a:r>
        </a:p>
      </dgm:t>
    </dgm:pt>
    <dgm:pt modelId="{98C3D3C8-86BF-4E14-9783-7578DCEC7ADF}" type="parTrans" cxnId="{4C49AC50-BE09-49C5-B3B4-AF6C614A232C}">
      <dgm:prSet/>
      <dgm:spPr/>
      <dgm:t>
        <a:bodyPr/>
        <a:lstStyle/>
        <a:p>
          <a:endParaRPr lang="es-ES"/>
        </a:p>
      </dgm:t>
    </dgm:pt>
    <dgm:pt modelId="{0643D354-AB28-4391-B3CE-10968921BEF8}" type="sibTrans" cxnId="{4C49AC50-BE09-49C5-B3B4-AF6C614A232C}">
      <dgm:prSet/>
      <dgm:spPr/>
      <dgm:t>
        <a:bodyPr/>
        <a:lstStyle/>
        <a:p>
          <a:endParaRPr lang="es-ES"/>
        </a:p>
      </dgm:t>
    </dgm:pt>
    <dgm:pt modelId="{0D559EA2-33F3-41BC-8914-27E679908BD4}">
      <dgm:prSet phldrT="[Texto]" custT="1"/>
      <dgm:spPr>
        <a:xfrm>
          <a:off x="149734" y="1222351"/>
          <a:ext cx="439925" cy="219962"/>
        </a:xfrm>
        <a:prstGeom prst="roundRect">
          <a:avLst/>
        </a:prstGeom>
        <a:gradFill rotWithShape="0">
          <a:gsLst>
            <a:gs pos="0">
              <a:srgbClr val="8064A2">
                <a:hueOff val="-3906673"/>
                <a:satOff val="23537"/>
                <a:lumOff val="1887"/>
                <a:alphaOff val="0"/>
                <a:tint val="50000"/>
                <a:satMod val="300000"/>
              </a:srgbClr>
            </a:gs>
            <a:gs pos="35000">
              <a:srgbClr val="8064A2">
                <a:hueOff val="-3906673"/>
                <a:satOff val="23537"/>
                <a:lumOff val="1887"/>
                <a:alphaOff val="0"/>
                <a:tint val="37000"/>
                <a:satMod val="300000"/>
              </a:srgbClr>
            </a:gs>
            <a:gs pos="100000">
              <a:srgbClr val="8064A2">
                <a:hueOff val="-3906673"/>
                <a:satOff val="23537"/>
                <a:lumOff val="1887"/>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S" sz="1000" dirty="0" smtClean="0">
              <a:solidFill>
                <a:sysClr val="windowText" lastClr="000000"/>
              </a:solidFill>
              <a:latin typeface="Titillium Web Light"/>
              <a:ea typeface="+mn-ea"/>
              <a:cs typeface="+mn-cs"/>
            </a:rPr>
            <a:t>14. </a:t>
          </a:r>
          <a:r>
            <a:rPr lang="es-ES" sz="1000" dirty="0">
              <a:solidFill>
                <a:sysClr val="windowText" lastClr="000000"/>
              </a:solidFill>
              <a:latin typeface="Titillium Web Light"/>
              <a:ea typeface="+mn-ea"/>
              <a:cs typeface="+mn-cs"/>
            </a:rPr>
            <a:t>Fin de recorrido </a:t>
          </a:r>
        </a:p>
      </dgm:t>
    </dgm:pt>
    <dgm:pt modelId="{17952FAA-2E98-430A-9611-3EAC139CBB63}" type="parTrans" cxnId="{DA840DAE-CC00-4B9A-86EA-55F0F5D7FA7C}">
      <dgm:prSet/>
      <dgm:spPr/>
      <dgm:t>
        <a:bodyPr/>
        <a:lstStyle/>
        <a:p>
          <a:endParaRPr lang="es-ES"/>
        </a:p>
      </dgm:t>
    </dgm:pt>
    <dgm:pt modelId="{0C5AB62E-DB33-4D1B-BF48-C1C477DC20E2}" type="sibTrans" cxnId="{DA840DAE-CC00-4B9A-86EA-55F0F5D7FA7C}">
      <dgm:prSet/>
      <dgm:spPr/>
      <dgm:t>
        <a:bodyPr/>
        <a:lstStyle/>
        <a:p>
          <a:endParaRPr lang="es-ES"/>
        </a:p>
      </dgm:t>
    </dgm:pt>
    <dgm:pt modelId="{8EE1CD14-00A8-4FED-824F-E1C83C2D734F}">
      <dgm:prSet phldrT="[Texto]" custT="1">
        <dgm:style>
          <a:lnRef idx="1">
            <a:schemeClr val="accent6"/>
          </a:lnRef>
          <a:fillRef idx="2">
            <a:schemeClr val="accent6"/>
          </a:fillRef>
          <a:effectRef idx="1">
            <a:schemeClr val="accent6"/>
          </a:effectRef>
          <a:fontRef idx="minor">
            <a:schemeClr val="dk1"/>
          </a:fontRef>
        </dgm:style>
      </dgm:prSet>
      <dgm:spPr>
        <a:xfrm>
          <a:off x="937451" y="504252"/>
          <a:ext cx="439925" cy="219962"/>
        </a:xfrm>
        <a:prstGeom prst="roundRect">
          <a:avLst/>
        </a:prstGeom>
        <a:ln/>
      </dgm:spPr>
      <dgm:t>
        <a:bodyPr/>
        <a:lstStyle/>
        <a:p>
          <a:r>
            <a:rPr lang="es-ES" sz="1000" dirty="0" smtClean="0">
              <a:solidFill>
                <a:sysClr val="windowText" lastClr="000000"/>
              </a:solidFill>
              <a:latin typeface="Titillium Web Light"/>
              <a:ea typeface="+mn-ea"/>
              <a:cs typeface="+mn-cs"/>
            </a:rPr>
            <a:t>16. </a:t>
          </a:r>
          <a:r>
            <a:rPr lang="es-ES" sz="1000" dirty="0">
              <a:solidFill>
                <a:sysClr val="windowText" lastClr="000000"/>
              </a:solidFill>
              <a:latin typeface="Titillium Web Light"/>
              <a:ea typeface="+mn-ea"/>
              <a:cs typeface="+mn-cs"/>
            </a:rPr>
            <a:t>Adquisición de servicios adicionales</a:t>
          </a:r>
        </a:p>
      </dgm:t>
    </dgm:pt>
    <dgm:pt modelId="{35A1D507-2267-4F89-B863-9F9704834D29}" type="parTrans" cxnId="{C7CA97B1-E241-4E7A-AAA0-C4561F6D608E}">
      <dgm:prSet/>
      <dgm:spPr/>
      <dgm:t>
        <a:bodyPr/>
        <a:lstStyle/>
        <a:p>
          <a:endParaRPr lang="es-ES"/>
        </a:p>
      </dgm:t>
    </dgm:pt>
    <dgm:pt modelId="{1B647099-FE52-4047-93DC-4E1687502167}" type="sibTrans" cxnId="{C7CA97B1-E241-4E7A-AAA0-C4561F6D608E}">
      <dgm:prSet/>
      <dgm:spPr/>
      <dgm:t>
        <a:bodyPr/>
        <a:lstStyle/>
        <a:p>
          <a:endParaRPr lang="es-ES"/>
        </a:p>
      </dgm:t>
    </dgm:pt>
    <dgm:pt modelId="{D5BFECE2-107E-44B5-8077-3ADF682E9AB7}">
      <dgm:prSet phldrT="[Texto]" custT="1">
        <dgm:style>
          <a:lnRef idx="1">
            <a:schemeClr val="accent2"/>
          </a:lnRef>
          <a:fillRef idx="2">
            <a:schemeClr val="accent2"/>
          </a:fillRef>
          <a:effectRef idx="1">
            <a:schemeClr val="accent2"/>
          </a:effectRef>
          <a:fontRef idx="minor">
            <a:schemeClr val="dk1"/>
          </a:fontRef>
        </dgm:style>
      </dgm:prSet>
      <dgm:spPr>
        <a:xfrm>
          <a:off x="693739" y="3134331"/>
          <a:ext cx="439925" cy="219962"/>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a:scene3d>
          <a:camera prst="orthographicFront"/>
          <a:lightRig rig="flat" dir="t"/>
        </a:scene3d>
        <a:sp3d/>
      </dgm:spPr>
      <dgm:t>
        <a:bodyPr/>
        <a:lstStyle/>
        <a:p>
          <a:r>
            <a:rPr lang="es-ES" sz="1000" dirty="0" smtClean="0">
              <a:solidFill>
                <a:sysClr val="windowText" lastClr="000000"/>
              </a:solidFill>
              <a:latin typeface="Titillium Web Light"/>
              <a:ea typeface="+mn-ea"/>
              <a:cs typeface="+mn-cs"/>
            </a:rPr>
            <a:t>10. </a:t>
          </a:r>
          <a:r>
            <a:rPr lang="es-ES" sz="1000" dirty="0">
              <a:solidFill>
                <a:sysClr val="windowText" lastClr="000000"/>
              </a:solidFill>
              <a:latin typeface="Titillium Web Light"/>
              <a:ea typeface="+mn-ea"/>
              <a:cs typeface="+mn-cs"/>
            </a:rPr>
            <a:t>Interacción con la señalización</a:t>
          </a:r>
        </a:p>
      </dgm:t>
    </dgm:pt>
    <dgm:pt modelId="{2402B42A-0C2B-4855-9359-A0A306992131}" type="parTrans" cxnId="{AF81DE73-81D4-4C87-9933-08CCE3AB80CB}">
      <dgm:prSet/>
      <dgm:spPr/>
      <dgm:t>
        <a:bodyPr/>
        <a:lstStyle/>
        <a:p>
          <a:endParaRPr lang="es-ES"/>
        </a:p>
      </dgm:t>
    </dgm:pt>
    <dgm:pt modelId="{EC5261F3-013E-461D-8118-BDE6752A235E}" type="sibTrans" cxnId="{AF81DE73-81D4-4C87-9933-08CCE3AB80CB}">
      <dgm:prSet/>
      <dgm:spPr/>
      <dgm:t>
        <a:bodyPr/>
        <a:lstStyle/>
        <a:p>
          <a:endParaRPr lang="es-ES"/>
        </a:p>
      </dgm:t>
    </dgm:pt>
    <dgm:pt modelId="{356D4E8B-5B59-4B04-A2C2-6C92CAE5C267}">
      <dgm:prSet phldrT="[Texto]" custT="1">
        <dgm:style>
          <a:lnRef idx="1">
            <a:schemeClr val="accent2"/>
          </a:lnRef>
          <a:fillRef idx="2">
            <a:schemeClr val="accent2"/>
          </a:fillRef>
          <a:effectRef idx="1">
            <a:schemeClr val="accent2"/>
          </a:effectRef>
          <a:fontRef idx="minor">
            <a:schemeClr val="dk1"/>
          </a:fontRef>
        </dgm:style>
      </dgm:prSet>
      <dgm:spPr>
        <a:xfrm>
          <a:off x="293057" y="2769061"/>
          <a:ext cx="439925" cy="219962"/>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a:scene3d>
          <a:camera prst="orthographicFront"/>
          <a:lightRig rig="flat" dir="t"/>
        </a:scene3d>
        <a:sp3d/>
      </dgm:spPr>
      <dgm:t>
        <a:bodyPr/>
        <a:lstStyle/>
        <a:p>
          <a:r>
            <a:rPr lang="es-ES" sz="1000" dirty="0" smtClean="0">
              <a:solidFill>
                <a:sysClr val="windowText" lastClr="000000"/>
              </a:solidFill>
              <a:latin typeface="Titillium Web Light"/>
              <a:ea typeface="+mn-ea"/>
              <a:cs typeface="+mn-cs"/>
            </a:rPr>
            <a:t>11. </a:t>
          </a:r>
          <a:r>
            <a:rPr lang="es-ES" sz="1000" dirty="0">
              <a:solidFill>
                <a:sysClr val="windowText" lastClr="000000"/>
              </a:solidFill>
              <a:latin typeface="Titillium Web Light"/>
              <a:ea typeface="+mn-ea"/>
              <a:cs typeface="+mn-cs"/>
            </a:rPr>
            <a:t>Recorrido </a:t>
          </a:r>
          <a:r>
            <a:rPr lang="es-ES" sz="1000" dirty="0" smtClean="0">
              <a:solidFill>
                <a:sysClr val="windowText" lastClr="000000"/>
              </a:solidFill>
              <a:latin typeface="Titillium Web Light"/>
              <a:ea typeface="+mn-ea"/>
              <a:cs typeface="+mn-cs"/>
            </a:rPr>
            <a:t>en </a:t>
          </a:r>
          <a:r>
            <a:rPr lang="es-ES" sz="1000" dirty="0">
              <a:solidFill>
                <a:sysClr val="windowText" lastClr="000000"/>
              </a:solidFill>
              <a:latin typeface="Titillium Web Light"/>
              <a:ea typeface="+mn-ea"/>
              <a:cs typeface="+mn-cs"/>
            </a:rPr>
            <a:t>las salas de exposición</a:t>
          </a:r>
        </a:p>
      </dgm:t>
    </dgm:pt>
    <dgm:pt modelId="{372E201E-DF30-4576-90C3-AB44E125B6E3}" type="parTrans" cxnId="{90B5CD6E-D16D-4AE3-928A-F4E67886AFA0}">
      <dgm:prSet/>
      <dgm:spPr/>
      <dgm:t>
        <a:bodyPr/>
        <a:lstStyle/>
        <a:p>
          <a:endParaRPr lang="es-ES"/>
        </a:p>
      </dgm:t>
    </dgm:pt>
    <dgm:pt modelId="{351A5E13-FBD9-4998-B691-56AB25AF8637}" type="sibTrans" cxnId="{90B5CD6E-D16D-4AE3-928A-F4E67886AFA0}">
      <dgm:prSet/>
      <dgm:spPr/>
      <dgm:t>
        <a:bodyPr/>
        <a:lstStyle/>
        <a:p>
          <a:endParaRPr lang="es-ES"/>
        </a:p>
      </dgm:t>
    </dgm:pt>
    <dgm:pt modelId="{20DBE719-3CC6-429F-B1D6-82FBF8301BE5}" type="pres">
      <dgm:prSet presAssocID="{B4919F78-0020-4ACC-AC0D-B99F87578FA7}" presName="Name0" presStyleCnt="0">
        <dgm:presLayoutVars>
          <dgm:dir/>
          <dgm:resizeHandles val="exact"/>
        </dgm:presLayoutVars>
      </dgm:prSet>
      <dgm:spPr/>
      <dgm:t>
        <a:bodyPr/>
        <a:lstStyle/>
        <a:p>
          <a:endParaRPr lang="es-ES"/>
        </a:p>
      </dgm:t>
    </dgm:pt>
    <dgm:pt modelId="{0AC3CDE0-6233-433A-A50C-A56F455DF31D}" type="pres">
      <dgm:prSet presAssocID="{B4919F78-0020-4ACC-AC0D-B99F87578FA7}" presName="cycle" presStyleCnt="0"/>
      <dgm:spPr/>
    </dgm:pt>
    <dgm:pt modelId="{C1CDAB63-14B8-4103-A09F-484C8B3AAB3A}" type="pres">
      <dgm:prSet presAssocID="{6C625B41-FE02-4014-B9E1-A00E94369F78}" presName="nodeFirstNode" presStyleLbl="node1" presStyleIdx="0" presStyleCnt="16">
        <dgm:presLayoutVars>
          <dgm:bulletEnabled val="1"/>
        </dgm:presLayoutVars>
      </dgm:prSet>
      <dgm:spPr/>
      <dgm:t>
        <a:bodyPr/>
        <a:lstStyle/>
        <a:p>
          <a:endParaRPr lang="es-ES"/>
        </a:p>
      </dgm:t>
    </dgm:pt>
    <dgm:pt modelId="{25E73C61-63FB-41B8-BB63-BF02E5976228}" type="pres">
      <dgm:prSet presAssocID="{18B91AF3-DFBC-4959-9512-22F0EA130529}" presName="sibTransFirstNode" presStyleLbl="bgShp" presStyleIdx="0" presStyleCnt="1"/>
      <dgm:spPr/>
      <dgm:t>
        <a:bodyPr/>
        <a:lstStyle/>
        <a:p>
          <a:endParaRPr lang="es-ES"/>
        </a:p>
      </dgm:t>
    </dgm:pt>
    <dgm:pt modelId="{E7F25FFD-9900-4C27-A219-75DB1D52D71C}" type="pres">
      <dgm:prSet presAssocID="{D97B35E5-2B44-45E4-B1C2-2A15008F947C}" presName="nodeFollowingNodes" presStyleLbl="node1" presStyleIdx="1" presStyleCnt="16" custScaleX="116796" custRadScaleRad="100663" custRadScaleInc="36334">
        <dgm:presLayoutVars>
          <dgm:bulletEnabled val="1"/>
        </dgm:presLayoutVars>
      </dgm:prSet>
      <dgm:spPr/>
      <dgm:t>
        <a:bodyPr/>
        <a:lstStyle/>
        <a:p>
          <a:endParaRPr lang="es-ES"/>
        </a:p>
      </dgm:t>
    </dgm:pt>
    <dgm:pt modelId="{7417A5B0-0669-4F54-ADD5-A6970C33D7FB}" type="pres">
      <dgm:prSet presAssocID="{FAC66035-D50A-4259-AAF9-CD343862B2BE}" presName="nodeFollowingNodes" presStyleLbl="node1" presStyleIdx="2" presStyleCnt="16" custScaleX="116797" custRadScaleRad="105413" custRadScaleInc="46795">
        <dgm:presLayoutVars>
          <dgm:bulletEnabled val="1"/>
        </dgm:presLayoutVars>
      </dgm:prSet>
      <dgm:spPr/>
      <dgm:t>
        <a:bodyPr/>
        <a:lstStyle/>
        <a:p>
          <a:endParaRPr lang="es-ES"/>
        </a:p>
      </dgm:t>
    </dgm:pt>
    <dgm:pt modelId="{0B3BBFBC-C0B4-4923-A423-3DBFD1ABB282}" type="pres">
      <dgm:prSet presAssocID="{F2E578DA-CF36-4C03-AF26-D1DF88AF7696}" presName="nodeFollowingNodes" presStyleLbl="node1" presStyleIdx="3" presStyleCnt="16">
        <dgm:presLayoutVars>
          <dgm:bulletEnabled val="1"/>
        </dgm:presLayoutVars>
      </dgm:prSet>
      <dgm:spPr/>
      <dgm:t>
        <a:bodyPr/>
        <a:lstStyle/>
        <a:p>
          <a:endParaRPr lang="es-ES"/>
        </a:p>
      </dgm:t>
    </dgm:pt>
    <dgm:pt modelId="{CB8695A1-32EA-4A79-AC29-D35C9B7BC76B}" type="pres">
      <dgm:prSet presAssocID="{9628F7FF-1644-43A2-A900-A4835141B952}" presName="nodeFollowingNodes" presStyleLbl="node1" presStyleIdx="4" presStyleCnt="16" custRadScaleRad="101881" custRadScaleInc="-26324">
        <dgm:presLayoutVars>
          <dgm:bulletEnabled val="1"/>
        </dgm:presLayoutVars>
      </dgm:prSet>
      <dgm:spPr/>
      <dgm:t>
        <a:bodyPr/>
        <a:lstStyle/>
        <a:p>
          <a:endParaRPr lang="es-ES"/>
        </a:p>
      </dgm:t>
    </dgm:pt>
    <dgm:pt modelId="{03E66D67-9D97-4AA8-A8C8-9758E335659B}" type="pres">
      <dgm:prSet presAssocID="{5373726D-0A90-40CD-B65A-BBB42ECA272A}" presName="nodeFollowingNodes" presStyleLbl="node1" presStyleIdx="5" presStyleCnt="16" custRadScaleRad="107089" custRadScaleInc="-61445">
        <dgm:presLayoutVars>
          <dgm:bulletEnabled val="1"/>
        </dgm:presLayoutVars>
      </dgm:prSet>
      <dgm:spPr/>
      <dgm:t>
        <a:bodyPr/>
        <a:lstStyle/>
        <a:p>
          <a:endParaRPr lang="es-ES"/>
        </a:p>
      </dgm:t>
    </dgm:pt>
    <dgm:pt modelId="{168081DF-333A-4B42-B377-799F6C61668C}" type="pres">
      <dgm:prSet presAssocID="{58E7D27A-AC19-4902-B3D9-EB32ECF4A7F2}" presName="nodeFollowingNodes" presStyleLbl="node1" presStyleIdx="6" presStyleCnt="16" custScaleX="116794" custRadScaleRad="111063" custRadScaleInc="-92608">
        <dgm:presLayoutVars>
          <dgm:bulletEnabled val="1"/>
        </dgm:presLayoutVars>
      </dgm:prSet>
      <dgm:spPr/>
      <dgm:t>
        <a:bodyPr/>
        <a:lstStyle/>
        <a:p>
          <a:endParaRPr lang="es-ES"/>
        </a:p>
      </dgm:t>
    </dgm:pt>
    <dgm:pt modelId="{07B3863C-B9B4-49CE-85B9-8C52BC8CE0D7}" type="pres">
      <dgm:prSet presAssocID="{4BDA150D-4F82-4056-B852-7FE651024F3A}" presName="nodeFollowingNodes" presStyleLbl="node1" presStyleIdx="7" presStyleCnt="16" custScaleX="132554" custRadScaleRad="113112" custRadScaleInc="-83597">
        <dgm:presLayoutVars>
          <dgm:bulletEnabled val="1"/>
        </dgm:presLayoutVars>
      </dgm:prSet>
      <dgm:spPr/>
      <dgm:t>
        <a:bodyPr/>
        <a:lstStyle/>
        <a:p>
          <a:endParaRPr lang="es-ES"/>
        </a:p>
      </dgm:t>
    </dgm:pt>
    <dgm:pt modelId="{0FB4E3A0-3337-4462-A186-755470472082}" type="pres">
      <dgm:prSet presAssocID="{6B530EA6-A05C-4DA0-B085-63F69BD75FEA}" presName="nodeFollowingNodes" presStyleLbl="node1" presStyleIdx="8" presStyleCnt="16" custScaleX="126049" custRadScaleRad="97742" custRadScaleInc="-46808">
        <dgm:presLayoutVars>
          <dgm:bulletEnabled val="1"/>
        </dgm:presLayoutVars>
      </dgm:prSet>
      <dgm:spPr/>
      <dgm:t>
        <a:bodyPr/>
        <a:lstStyle/>
        <a:p>
          <a:endParaRPr lang="es-ES"/>
        </a:p>
      </dgm:t>
    </dgm:pt>
    <dgm:pt modelId="{DE9D2839-54AD-467C-B705-82F222619D70}" type="pres">
      <dgm:prSet presAssocID="{D5BFECE2-107E-44B5-8077-3ADF682E9AB7}" presName="nodeFollowingNodes" presStyleLbl="node1" presStyleIdx="9" presStyleCnt="16" custScaleX="143437" custRadScaleRad="114989" custRadScaleInc="216">
        <dgm:presLayoutVars>
          <dgm:bulletEnabled val="1"/>
        </dgm:presLayoutVars>
      </dgm:prSet>
      <dgm:spPr/>
      <dgm:t>
        <a:bodyPr/>
        <a:lstStyle/>
        <a:p>
          <a:endParaRPr lang="es-ES"/>
        </a:p>
      </dgm:t>
    </dgm:pt>
    <dgm:pt modelId="{7A925C8A-6226-4C95-AABF-01B5A7EC23E2}" type="pres">
      <dgm:prSet presAssocID="{356D4E8B-5B59-4B04-A2C2-6C92CAE5C267}" presName="nodeFollowingNodes" presStyleLbl="node1" presStyleIdx="10" presStyleCnt="16" custScaleX="132837" custRadScaleRad="113385" custRadScaleInc="15243">
        <dgm:presLayoutVars>
          <dgm:bulletEnabled val="1"/>
        </dgm:presLayoutVars>
      </dgm:prSet>
      <dgm:spPr/>
      <dgm:t>
        <a:bodyPr/>
        <a:lstStyle/>
        <a:p>
          <a:endParaRPr lang="es-ES"/>
        </a:p>
      </dgm:t>
    </dgm:pt>
    <dgm:pt modelId="{095E52AA-0CF3-47AB-83A4-7A5A24715AB6}" type="pres">
      <dgm:prSet presAssocID="{3435B874-D131-4C03-AB62-006C9178E38E}" presName="nodeFollowingNodes" presStyleLbl="node1" presStyleIdx="11" presStyleCnt="16" custScaleX="148118" custRadScaleRad="102166" custRadScaleInc="-25004">
        <dgm:presLayoutVars>
          <dgm:bulletEnabled val="1"/>
        </dgm:presLayoutVars>
      </dgm:prSet>
      <dgm:spPr/>
      <dgm:t>
        <a:bodyPr/>
        <a:lstStyle/>
        <a:p>
          <a:endParaRPr lang="es-ES"/>
        </a:p>
      </dgm:t>
    </dgm:pt>
    <dgm:pt modelId="{EE0D6A42-821B-4EE8-B8E2-BA42CE9B2993}" type="pres">
      <dgm:prSet presAssocID="{1D852A26-66D3-4331-A11E-6C6594DADDBE}" presName="nodeFollowingNodes" presStyleLbl="node1" presStyleIdx="12" presStyleCnt="16" custScaleX="138411" custScaleY="121921" custRadScaleRad="106290" custRadScaleInc="-24220">
        <dgm:presLayoutVars>
          <dgm:bulletEnabled val="1"/>
        </dgm:presLayoutVars>
      </dgm:prSet>
      <dgm:spPr/>
      <dgm:t>
        <a:bodyPr/>
        <a:lstStyle/>
        <a:p>
          <a:endParaRPr lang="es-ES"/>
        </a:p>
      </dgm:t>
    </dgm:pt>
    <dgm:pt modelId="{6827AD12-2826-433B-B646-27AE82D09D1F}" type="pres">
      <dgm:prSet presAssocID="{0D559EA2-33F3-41BC-8914-27E679908BD4}" presName="nodeFollowingNodes" presStyleLbl="node1" presStyleIdx="13" presStyleCnt="16" custScaleX="122089" custRadScaleRad="105181" custRadScaleInc="-24073">
        <dgm:presLayoutVars>
          <dgm:bulletEnabled val="1"/>
        </dgm:presLayoutVars>
      </dgm:prSet>
      <dgm:spPr/>
      <dgm:t>
        <a:bodyPr/>
        <a:lstStyle/>
        <a:p>
          <a:endParaRPr lang="es-ES"/>
        </a:p>
      </dgm:t>
    </dgm:pt>
    <dgm:pt modelId="{8D45344D-3C38-4378-8D94-87BC6D3C3719}" type="pres">
      <dgm:prSet presAssocID="{36613719-F9AD-4261-AC8D-DEA71E874317}" presName="nodeFollowingNodes" presStyleLbl="node1" presStyleIdx="14" presStyleCnt="16" custScaleX="157769" custScaleY="129237" custRadScaleRad="102987" custRadScaleInc="-34861">
        <dgm:presLayoutVars>
          <dgm:bulletEnabled val="1"/>
        </dgm:presLayoutVars>
      </dgm:prSet>
      <dgm:spPr/>
      <dgm:t>
        <a:bodyPr/>
        <a:lstStyle/>
        <a:p>
          <a:endParaRPr lang="es-ES"/>
        </a:p>
      </dgm:t>
    </dgm:pt>
    <dgm:pt modelId="{6E3AAF77-59FA-470E-91D0-B7AFBBBFB97B}" type="pres">
      <dgm:prSet presAssocID="{8EE1CD14-00A8-4FED-824F-E1C83C2D734F}" presName="nodeFollowingNodes" presStyleLbl="node1" presStyleIdx="15" presStyleCnt="16" custScaleX="124156" custRadScaleRad="106977" custRadScaleInc="-33613">
        <dgm:presLayoutVars>
          <dgm:bulletEnabled val="1"/>
        </dgm:presLayoutVars>
      </dgm:prSet>
      <dgm:spPr/>
      <dgm:t>
        <a:bodyPr/>
        <a:lstStyle/>
        <a:p>
          <a:endParaRPr lang="es-ES"/>
        </a:p>
      </dgm:t>
    </dgm:pt>
  </dgm:ptLst>
  <dgm:cxnLst>
    <dgm:cxn modelId="{19FAF220-36A6-46DF-88A5-D63C7DB8DAAF}" srcId="{B4919F78-0020-4ACC-AC0D-B99F87578FA7}" destId="{3435B874-D131-4C03-AB62-006C9178E38E}" srcOrd="11" destOrd="0" parTransId="{7A8F2D96-693C-46A4-9C55-364516220600}" sibTransId="{FBAA9C5A-E199-4CCC-A3C7-24BC089AD1F7}"/>
    <dgm:cxn modelId="{ED166019-ECAF-4E9B-9867-D3983B24A0B7}" srcId="{B4919F78-0020-4ACC-AC0D-B99F87578FA7}" destId="{D97B35E5-2B44-45E4-B1C2-2A15008F947C}" srcOrd="1" destOrd="0" parTransId="{F0E5BEBC-80B1-4860-810C-59892F828AE3}" sibTransId="{52DB4F34-E39D-46F3-8EF6-DFA286FF40BE}"/>
    <dgm:cxn modelId="{C7CA97B1-E241-4E7A-AAA0-C4561F6D608E}" srcId="{B4919F78-0020-4ACC-AC0D-B99F87578FA7}" destId="{8EE1CD14-00A8-4FED-824F-E1C83C2D734F}" srcOrd="15" destOrd="0" parTransId="{35A1D507-2267-4F89-B863-9F9704834D29}" sibTransId="{1B647099-FE52-4047-93DC-4E1687502167}"/>
    <dgm:cxn modelId="{BEB12EB2-5CB9-478D-B487-AD8C4A85D316}" type="presOf" srcId="{D97B35E5-2B44-45E4-B1C2-2A15008F947C}" destId="{E7F25FFD-9900-4C27-A219-75DB1D52D71C}" srcOrd="0" destOrd="0" presId="urn:microsoft.com/office/officeart/2005/8/layout/cycle3"/>
    <dgm:cxn modelId="{44A7C09E-F809-476B-87E0-D3D9671E2D2E}" type="presOf" srcId="{9628F7FF-1644-43A2-A900-A4835141B952}" destId="{CB8695A1-32EA-4A79-AC29-D35C9B7BC76B}" srcOrd="0" destOrd="0" presId="urn:microsoft.com/office/officeart/2005/8/layout/cycle3"/>
    <dgm:cxn modelId="{3177182A-E136-4BFA-9735-D59730330E93}" srcId="{B4919F78-0020-4ACC-AC0D-B99F87578FA7}" destId="{FAC66035-D50A-4259-AAF9-CD343862B2BE}" srcOrd="2" destOrd="0" parTransId="{99E53264-AD59-4CAE-A55C-A58BA610CD91}" sibTransId="{BF656E2F-AE10-4E09-B8C7-795CCC7886ED}"/>
    <dgm:cxn modelId="{74F6A47E-AFD9-415C-B1B8-FB3D4C994258}" type="presOf" srcId="{1D852A26-66D3-4331-A11E-6C6594DADDBE}" destId="{EE0D6A42-821B-4EE8-B8E2-BA42CE9B2993}" srcOrd="0" destOrd="0" presId="urn:microsoft.com/office/officeart/2005/8/layout/cycle3"/>
    <dgm:cxn modelId="{B7EC454A-0766-4847-863E-EA097C3C3242}" type="presOf" srcId="{5373726D-0A90-40CD-B65A-BBB42ECA272A}" destId="{03E66D67-9D97-4AA8-A8C8-9758E335659B}" srcOrd="0" destOrd="0" presId="urn:microsoft.com/office/officeart/2005/8/layout/cycle3"/>
    <dgm:cxn modelId="{BC7CC8A8-17B4-4F0C-ACBD-949C71D7CC29}" srcId="{B4919F78-0020-4ACC-AC0D-B99F87578FA7}" destId="{9628F7FF-1644-43A2-A900-A4835141B952}" srcOrd="4" destOrd="0" parTransId="{8DAF1AF3-7258-4D82-B598-5BD2E5E1A191}" sibTransId="{F6BD4FCD-BFCF-4C29-BE39-40DBC46989F0}"/>
    <dgm:cxn modelId="{7D3970D3-2DAB-4F84-8DEA-2DB85D3E4970}" srcId="{B4919F78-0020-4ACC-AC0D-B99F87578FA7}" destId="{58E7D27A-AC19-4902-B3D9-EB32ECF4A7F2}" srcOrd="6" destOrd="0" parTransId="{05953F64-86A2-4B5C-A597-5BF95A699EDB}" sibTransId="{BB0E18F5-27D5-4533-A5F2-36C8DB0A8D07}"/>
    <dgm:cxn modelId="{86B21EE2-E3EA-460F-B788-FE930F449DEE}" type="presOf" srcId="{6B530EA6-A05C-4DA0-B085-63F69BD75FEA}" destId="{0FB4E3A0-3337-4462-A186-755470472082}" srcOrd="0" destOrd="0" presId="urn:microsoft.com/office/officeart/2005/8/layout/cycle3"/>
    <dgm:cxn modelId="{72DE2521-278E-4267-8205-AAA5E95AE863}" type="presOf" srcId="{B4919F78-0020-4ACC-AC0D-B99F87578FA7}" destId="{20DBE719-3CC6-429F-B1D6-82FBF8301BE5}" srcOrd="0" destOrd="0" presId="urn:microsoft.com/office/officeart/2005/8/layout/cycle3"/>
    <dgm:cxn modelId="{FDBE224D-940D-41D0-AD1E-6F664511DB27}" type="presOf" srcId="{8EE1CD14-00A8-4FED-824F-E1C83C2D734F}" destId="{6E3AAF77-59FA-470E-91D0-B7AFBBBFB97B}" srcOrd="0" destOrd="0" presId="urn:microsoft.com/office/officeart/2005/8/layout/cycle3"/>
    <dgm:cxn modelId="{C1624CFD-7AE9-4D65-9E36-DD024EFC49AD}" srcId="{B4919F78-0020-4ACC-AC0D-B99F87578FA7}" destId="{36613719-F9AD-4261-AC8D-DEA71E874317}" srcOrd="14" destOrd="0" parTransId="{BE2E269F-C951-4FE3-8836-B7910540C063}" sibTransId="{C511E166-F802-41A3-A789-5837A32175DB}"/>
    <dgm:cxn modelId="{B7E93DDD-65D9-490D-81C0-41437B00E0A5}" type="presOf" srcId="{FAC66035-D50A-4259-AAF9-CD343862B2BE}" destId="{7417A5B0-0669-4F54-ADD5-A6970C33D7FB}" srcOrd="0" destOrd="0" presId="urn:microsoft.com/office/officeart/2005/8/layout/cycle3"/>
    <dgm:cxn modelId="{E40CE80B-F4F9-40A6-8300-2AD8B6E0B215}" type="presOf" srcId="{4BDA150D-4F82-4056-B852-7FE651024F3A}" destId="{07B3863C-B9B4-49CE-85B9-8C52BC8CE0D7}" srcOrd="0" destOrd="0" presId="urn:microsoft.com/office/officeart/2005/8/layout/cycle3"/>
    <dgm:cxn modelId="{4C49AC50-BE09-49C5-B3B4-AF6C614A232C}" srcId="{B4919F78-0020-4ACC-AC0D-B99F87578FA7}" destId="{6B530EA6-A05C-4DA0-B085-63F69BD75FEA}" srcOrd="8" destOrd="0" parTransId="{98C3D3C8-86BF-4E14-9783-7578DCEC7ADF}" sibTransId="{0643D354-AB28-4391-B3CE-10968921BEF8}"/>
    <dgm:cxn modelId="{BF980500-91CE-4D94-8B6C-47372CCC6AA5}" srcId="{B4919F78-0020-4ACC-AC0D-B99F87578FA7}" destId="{5373726D-0A90-40CD-B65A-BBB42ECA272A}" srcOrd="5" destOrd="0" parTransId="{321FB56D-39A8-4476-9E33-B72AB128A0EF}" sibTransId="{9160DDB1-7AE1-4CE4-A781-C7BCA384554A}"/>
    <dgm:cxn modelId="{AF81DE73-81D4-4C87-9933-08CCE3AB80CB}" srcId="{B4919F78-0020-4ACC-AC0D-B99F87578FA7}" destId="{D5BFECE2-107E-44B5-8077-3ADF682E9AB7}" srcOrd="9" destOrd="0" parTransId="{2402B42A-0C2B-4855-9359-A0A306992131}" sibTransId="{EC5261F3-013E-461D-8118-BDE6752A235E}"/>
    <dgm:cxn modelId="{8248ABC0-5219-410A-8C04-13874C5709B1}" type="presOf" srcId="{36613719-F9AD-4261-AC8D-DEA71E874317}" destId="{8D45344D-3C38-4378-8D94-87BC6D3C3719}" srcOrd="0" destOrd="0" presId="urn:microsoft.com/office/officeart/2005/8/layout/cycle3"/>
    <dgm:cxn modelId="{2BD5697F-7D6F-48D3-B3E6-4047FD336F88}" type="presOf" srcId="{0D559EA2-33F3-41BC-8914-27E679908BD4}" destId="{6827AD12-2826-433B-B646-27AE82D09D1F}" srcOrd="0" destOrd="0" presId="urn:microsoft.com/office/officeart/2005/8/layout/cycle3"/>
    <dgm:cxn modelId="{DA9BAE25-5ADD-4FDF-AA93-4A481D0C402E}" srcId="{B4919F78-0020-4ACC-AC0D-B99F87578FA7}" destId="{4BDA150D-4F82-4056-B852-7FE651024F3A}" srcOrd="7" destOrd="0" parTransId="{043E9C97-4026-404C-9B07-84EB37B886D6}" sibTransId="{F8697D2C-89C8-434D-95D5-639E04728EF3}"/>
    <dgm:cxn modelId="{55E65FCF-E9AE-46A4-8F6D-0CC1143B6B71}" type="presOf" srcId="{3435B874-D131-4C03-AB62-006C9178E38E}" destId="{095E52AA-0CF3-47AB-83A4-7A5A24715AB6}" srcOrd="0" destOrd="0" presId="urn:microsoft.com/office/officeart/2005/8/layout/cycle3"/>
    <dgm:cxn modelId="{A04C4C7A-FB83-414B-916B-57FC1CDB28E0}" type="presOf" srcId="{58E7D27A-AC19-4902-B3D9-EB32ECF4A7F2}" destId="{168081DF-333A-4B42-B377-799F6C61668C}" srcOrd="0" destOrd="0" presId="urn:microsoft.com/office/officeart/2005/8/layout/cycle3"/>
    <dgm:cxn modelId="{C6DA8437-D683-4812-9306-B2E6CC0867E2}" type="presOf" srcId="{D5BFECE2-107E-44B5-8077-3ADF682E9AB7}" destId="{DE9D2839-54AD-467C-B705-82F222619D70}" srcOrd="0" destOrd="0" presId="urn:microsoft.com/office/officeart/2005/8/layout/cycle3"/>
    <dgm:cxn modelId="{2B3D53C6-7846-45AA-9D6F-D24C84520F04}" type="presOf" srcId="{6C625B41-FE02-4014-B9E1-A00E94369F78}" destId="{C1CDAB63-14B8-4103-A09F-484C8B3AAB3A}" srcOrd="0" destOrd="0" presId="urn:microsoft.com/office/officeart/2005/8/layout/cycle3"/>
    <dgm:cxn modelId="{5C0F1679-DBAD-4631-82DA-03F54B92EA3C}" type="presOf" srcId="{F2E578DA-CF36-4C03-AF26-D1DF88AF7696}" destId="{0B3BBFBC-C0B4-4923-A423-3DBFD1ABB282}" srcOrd="0" destOrd="0" presId="urn:microsoft.com/office/officeart/2005/8/layout/cycle3"/>
    <dgm:cxn modelId="{1782D4DF-DD34-4B7D-A649-18E5F2653B09}" srcId="{B4919F78-0020-4ACC-AC0D-B99F87578FA7}" destId="{F2E578DA-CF36-4C03-AF26-D1DF88AF7696}" srcOrd="3" destOrd="0" parTransId="{10BA41D9-5BA6-4DEC-AFF1-B132DB8FD959}" sibTransId="{4CEEB07F-0D3C-4C85-83D5-B0687796309A}"/>
    <dgm:cxn modelId="{829DE3FC-6827-4338-8C36-FD4DAE53C240}" srcId="{B4919F78-0020-4ACC-AC0D-B99F87578FA7}" destId="{6C625B41-FE02-4014-B9E1-A00E94369F78}" srcOrd="0" destOrd="0" parTransId="{E12A81EF-1191-46BA-8D98-D706D4B35E7D}" sibTransId="{18B91AF3-DFBC-4959-9512-22F0EA130529}"/>
    <dgm:cxn modelId="{00A8EF49-16DC-4CDB-995E-B63EAA869CF0}" srcId="{B4919F78-0020-4ACC-AC0D-B99F87578FA7}" destId="{1D852A26-66D3-4331-A11E-6C6594DADDBE}" srcOrd="12" destOrd="0" parTransId="{0E2A4125-C4D1-4A06-A49D-C202662C0AA4}" sibTransId="{35861CC1-52BF-4615-AC19-7BC8C26E9D0F}"/>
    <dgm:cxn modelId="{1BCA29F7-3117-4EAB-970C-8049CCCD20DB}" type="presOf" srcId="{18B91AF3-DFBC-4959-9512-22F0EA130529}" destId="{25E73C61-63FB-41B8-BB63-BF02E5976228}" srcOrd="0" destOrd="0" presId="urn:microsoft.com/office/officeart/2005/8/layout/cycle3"/>
    <dgm:cxn modelId="{91C433A6-8F3F-42F1-96A6-A912550962B2}" type="presOf" srcId="{356D4E8B-5B59-4B04-A2C2-6C92CAE5C267}" destId="{7A925C8A-6226-4C95-AABF-01B5A7EC23E2}" srcOrd="0" destOrd="0" presId="urn:microsoft.com/office/officeart/2005/8/layout/cycle3"/>
    <dgm:cxn modelId="{90B5CD6E-D16D-4AE3-928A-F4E67886AFA0}" srcId="{B4919F78-0020-4ACC-AC0D-B99F87578FA7}" destId="{356D4E8B-5B59-4B04-A2C2-6C92CAE5C267}" srcOrd="10" destOrd="0" parTransId="{372E201E-DF30-4576-90C3-AB44E125B6E3}" sibTransId="{351A5E13-FBD9-4998-B691-56AB25AF8637}"/>
    <dgm:cxn modelId="{DA840DAE-CC00-4B9A-86EA-55F0F5D7FA7C}" srcId="{B4919F78-0020-4ACC-AC0D-B99F87578FA7}" destId="{0D559EA2-33F3-41BC-8914-27E679908BD4}" srcOrd="13" destOrd="0" parTransId="{17952FAA-2E98-430A-9611-3EAC139CBB63}" sibTransId="{0C5AB62E-DB33-4D1B-BF48-C1C477DC20E2}"/>
    <dgm:cxn modelId="{CB01833D-0425-46B8-B73B-D1B7BF42A299}" type="presParOf" srcId="{20DBE719-3CC6-429F-B1D6-82FBF8301BE5}" destId="{0AC3CDE0-6233-433A-A50C-A56F455DF31D}" srcOrd="0" destOrd="0" presId="urn:microsoft.com/office/officeart/2005/8/layout/cycle3"/>
    <dgm:cxn modelId="{284F3242-402D-43C7-A4EC-A99D366E3C76}" type="presParOf" srcId="{0AC3CDE0-6233-433A-A50C-A56F455DF31D}" destId="{C1CDAB63-14B8-4103-A09F-484C8B3AAB3A}" srcOrd="0" destOrd="0" presId="urn:microsoft.com/office/officeart/2005/8/layout/cycle3"/>
    <dgm:cxn modelId="{33C3B5BD-5C87-40D3-AEF7-EC822E820769}" type="presParOf" srcId="{0AC3CDE0-6233-433A-A50C-A56F455DF31D}" destId="{25E73C61-63FB-41B8-BB63-BF02E5976228}" srcOrd="1" destOrd="0" presId="urn:microsoft.com/office/officeart/2005/8/layout/cycle3"/>
    <dgm:cxn modelId="{06CA62D3-F1F6-45C9-8113-65A24C94F53F}" type="presParOf" srcId="{0AC3CDE0-6233-433A-A50C-A56F455DF31D}" destId="{E7F25FFD-9900-4C27-A219-75DB1D52D71C}" srcOrd="2" destOrd="0" presId="urn:microsoft.com/office/officeart/2005/8/layout/cycle3"/>
    <dgm:cxn modelId="{12C23555-B451-492A-A08B-6C28037735A3}" type="presParOf" srcId="{0AC3CDE0-6233-433A-A50C-A56F455DF31D}" destId="{7417A5B0-0669-4F54-ADD5-A6970C33D7FB}" srcOrd="3" destOrd="0" presId="urn:microsoft.com/office/officeart/2005/8/layout/cycle3"/>
    <dgm:cxn modelId="{BDE7AEB7-820E-4C57-B9D0-B8E5A2F6E470}" type="presParOf" srcId="{0AC3CDE0-6233-433A-A50C-A56F455DF31D}" destId="{0B3BBFBC-C0B4-4923-A423-3DBFD1ABB282}" srcOrd="4" destOrd="0" presId="urn:microsoft.com/office/officeart/2005/8/layout/cycle3"/>
    <dgm:cxn modelId="{2FD97299-298F-4854-BC15-1628E3EE99BF}" type="presParOf" srcId="{0AC3CDE0-6233-433A-A50C-A56F455DF31D}" destId="{CB8695A1-32EA-4A79-AC29-D35C9B7BC76B}" srcOrd="5" destOrd="0" presId="urn:microsoft.com/office/officeart/2005/8/layout/cycle3"/>
    <dgm:cxn modelId="{FA99DD3A-0626-4EBA-98A1-468235E49302}" type="presParOf" srcId="{0AC3CDE0-6233-433A-A50C-A56F455DF31D}" destId="{03E66D67-9D97-4AA8-A8C8-9758E335659B}" srcOrd="6" destOrd="0" presId="urn:microsoft.com/office/officeart/2005/8/layout/cycle3"/>
    <dgm:cxn modelId="{9E4F70DA-2A2F-43F2-9DAB-D6746B0446E1}" type="presParOf" srcId="{0AC3CDE0-6233-433A-A50C-A56F455DF31D}" destId="{168081DF-333A-4B42-B377-799F6C61668C}" srcOrd="7" destOrd="0" presId="urn:microsoft.com/office/officeart/2005/8/layout/cycle3"/>
    <dgm:cxn modelId="{651AB815-F700-4BD6-89FF-8F77E128D6D7}" type="presParOf" srcId="{0AC3CDE0-6233-433A-A50C-A56F455DF31D}" destId="{07B3863C-B9B4-49CE-85B9-8C52BC8CE0D7}" srcOrd="8" destOrd="0" presId="urn:microsoft.com/office/officeart/2005/8/layout/cycle3"/>
    <dgm:cxn modelId="{14D4B6FB-B968-4507-B30B-F6CA80BE6CF2}" type="presParOf" srcId="{0AC3CDE0-6233-433A-A50C-A56F455DF31D}" destId="{0FB4E3A0-3337-4462-A186-755470472082}" srcOrd="9" destOrd="0" presId="urn:microsoft.com/office/officeart/2005/8/layout/cycle3"/>
    <dgm:cxn modelId="{ECF85925-4F85-4017-B117-E203FC70EEE1}" type="presParOf" srcId="{0AC3CDE0-6233-433A-A50C-A56F455DF31D}" destId="{DE9D2839-54AD-467C-B705-82F222619D70}" srcOrd="10" destOrd="0" presId="urn:microsoft.com/office/officeart/2005/8/layout/cycle3"/>
    <dgm:cxn modelId="{4F8C82B0-E0EF-4BFF-A383-ED35B49CD72F}" type="presParOf" srcId="{0AC3CDE0-6233-433A-A50C-A56F455DF31D}" destId="{7A925C8A-6226-4C95-AABF-01B5A7EC23E2}" srcOrd="11" destOrd="0" presId="urn:microsoft.com/office/officeart/2005/8/layout/cycle3"/>
    <dgm:cxn modelId="{8BE7901D-734A-4D15-9255-EFB6D4D452B3}" type="presParOf" srcId="{0AC3CDE0-6233-433A-A50C-A56F455DF31D}" destId="{095E52AA-0CF3-47AB-83A4-7A5A24715AB6}" srcOrd="12" destOrd="0" presId="urn:microsoft.com/office/officeart/2005/8/layout/cycle3"/>
    <dgm:cxn modelId="{5182ACA3-E604-499F-963E-2ADBD34707C7}" type="presParOf" srcId="{0AC3CDE0-6233-433A-A50C-A56F455DF31D}" destId="{EE0D6A42-821B-4EE8-B8E2-BA42CE9B2993}" srcOrd="13" destOrd="0" presId="urn:microsoft.com/office/officeart/2005/8/layout/cycle3"/>
    <dgm:cxn modelId="{10E95D64-2F57-478B-814C-448D005E782C}" type="presParOf" srcId="{0AC3CDE0-6233-433A-A50C-A56F455DF31D}" destId="{6827AD12-2826-433B-B646-27AE82D09D1F}" srcOrd="14" destOrd="0" presId="urn:microsoft.com/office/officeart/2005/8/layout/cycle3"/>
    <dgm:cxn modelId="{58D579C4-E4E4-42E4-840D-1CE8C6763245}" type="presParOf" srcId="{0AC3CDE0-6233-433A-A50C-A56F455DF31D}" destId="{8D45344D-3C38-4378-8D94-87BC6D3C3719}" srcOrd="15" destOrd="0" presId="urn:microsoft.com/office/officeart/2005/8/layout/cycle3"/>
    <dgm:cxn modelId="{021B48B1-FD0F-41BD-A8D1-9D1BBCFAE20C}" type="presParOf" srcId="{0AC3CDE0-6233-433A-A50C-A56F455DF31D}" destId="{6E3AAF77-59FA-470E-91D0-B7AFBBBFB97B}" srcOrd="1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919F78-0020-4ACC-AC0D-B99F87578FA7}" type="doc">
      <dgm:prSet loTypeId="urn:microsoft.com/office/officeart/2005/8/layout/cycle3" loCatId="cycle" qsTypeId="urn:microsoft.com/office/officeart/2005/8/quickstyle/simple3" qsCatId="simple" csTypeId="urn:microsoft.com/office/officeart/2005/8/colors/colorful4" csCatId="colorful" phldr="1"/>
      <dgm:spPr/>
      <dgm:t>
        <a:bodyPr/>
        <a:lstStyle/>
        <a:p>
          <a:endParaRPr lang="es-ES"/>
        </a:p>
      </dgm:t>
    </dgm:pt>
    <dgm:pt modelId="{6C625B41-FE02-4014-B9E1-A00E94369F78}">
      <dgm:prSet phldrT="[Texto]" custT="1"/>
      <dgm:spPr>
        <a:xfrm>
          <a:off x="1470407" y="404625"/>
          <a:ext cx="439925" cy="219962"/>
        </a:xfr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S" sz="1000" smtClean="0">
              <a:solidFill>
                <a:sysClr val="windowText" lastClr="000000"/>
              </a:solidFill>
              <a:latin typeface="Titillium Web Light"/>
              <a:ea typeface="+mn-ea"/>
              <a:cs typeface="+mn-cs"/>
            </a:rPr>
            <a:t>1. Llegada al museo</a:t>
          </a:r>
          <a:endParaRPr lang="es-ES" sz="1000" dirty="0">
            <a:solidFill>
              <a:sysClr val="windowText" lastClr="000000"/>
            </a:solidFill>
            <a:latin typeface="Titillium Web Light"/>
            <a:ea typeface="+mn-ea"/>
            <a:cs typeface="+mn-cs"/>
          </a:endParaRPr>
        </a:p>
      </dgm:t>
    </dgm:pt>
    <dgm:pt modelId="{E12A81EF-1191-46BA-8D98-D706D4B35E7D}" type="parTrans" cxnId="{829DE3FC-6827-4338-8C36-FD4DAE53C240}">
      <dgm:prSet/>
      <dgm:spPr/>
      <dgm:t>
        <a:bodyPr/>
        <a:lstStyle/>
        <a:p>
          <a:endParaRPr lang="es-ES" sz="2400"/>
        </a:p>
      </dgm:t>
    </dgm:pt>
    <dgm:pt modelId="{18B91AF3-DFBC-4959-9512-22F0EA130529}" type="sibTrans" cxnId="{829DE3FC-6827-4338-8C36-FD4DAE53C240}">
      <dgm:prSet/>
      <dgm:spPr>
        <a:xfrm>
          <a:off x="-39469" y="303275"/>
          <a:ext cx="3459679" cy="3459679"/>
        </a:xfrm>
        <a:solidFill>
          <a:srgbClr val="8064A2">
            <a:tint val="40000"/>
            <a:hueOff val="0"/>
            <a:satOff val="0"/>
            <a:lumOff val="0"/>
            <a:alphaOff val="0"/>
          </a:srgbClr>
        </a:solidFill>
        <a:ln>
          <a:noFill/>
        </a:ln>
        <a:effectLst>
          <a:outerShdw blurRad="40000" dist="20000" dir="5400000" rotWithShape="0">
            <a:srgbClr val="000000">
              <a:alpha val="38000"/>
            </a:srgbClr>
          </a:outerShdw>
        </a:effectLst>
      </dgm:spPr>
      <dgm:t>
        <a:bodyPr/>
        <a:lstStyle/>
        <a:p>
          <a:pPr algn="ctr"/>
          <a:endParaRPr lang="es-ES" sz="2400"/>
        </a:p>
      </dgm:t>
    </dgm:pt>
    <dgm:pt modelId="{D97B35E5-2B44-45E4-B1C2-2A15008F947C}">
      <dgm:prSet phldrT="[Texto]" custT="1"/>
      <dgm:spPr>
        <a:xfrm>
          <a:off x="2003362" y="504252"/>
          <a:ext cx="439925" cy="219962"/>
        </a:xfrm>
        <a:gradFill rotWithShape="0">
          <a:gsLst>
            <a:gs pos="0">
              <a:srgbClr val="8064A2">
                <a:hueOff val="-279048"/>
                <a:satOff val="1681"/>
                <a:lumOff val="135"/>
                <a:alphaOff val="0"/>
                <a:tint val="50000"/>
                <a:satMod val="300000"/>
              </a:srgbClr>
            </a:gs>
            <a:gs pos="35000">
              <a:srgbClr val="8064A2">
                <a:hueOff val="-279048"/>
                <a:satOff val="1681"/>
                <a:lumOff val="135"/>
                <a:alphaOff val="0"/>
                <a:tint val="37000"/>
                <a:satMod val="300000"/>
              </a:srgbClr>
            </a:gs>
            <a:gs pos="100000">
              <a:srgbClr val="8064A2">
                <a:hueOff val="-279048"/>
                <a:satOff val="1681"/>
                <a:lumOff val="135"/>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S" sz="1000" dirty="0" smtClean="0">
              <a:solidFill>
                <a:sysClr val="windowText" lastClr="000000"/>
              </a:solidFill>
              <a:latin typeface="Titillium Web Light"/>
              <a:ea typeface="+mn-ea"/>
              <a:cs typeface="+mn-cs"/>
            </a:rPr>
            <a:t>2. Contacto con personal de seguridad</a:t>
          </a:r>
          <a:endParaRPr lang="es-ES" sz="1000" dirty="0">
            <a:solidFill>
              <a:sysClr val="windowText" lastClr="000000"/>
            </a:solidFill>
            <a:latin typeface="Titillium Web Light"/>
            <a:ea typeface="+mn-ea"/>
            <a:cs typeface="+mn-cs"/>
          </a:endParaRPr>
        </a:p>
      </dgm:t>
    </dgm:pt>
    <dgm:pt modelId="{F0E5BEBC-80B1-4860-810C-59892F828AE3}" type="parTrans" cxnId="{ED166019-ECAF-4E9B-9867-D3983B24A0B7}">
      <dgm:prSet/>
      <dgm:spPr/>
      <dgm:t>
        <a:bodyPr/>
        <a:lstStyle/>
        <a:p>
          <a:endParaRPr lang="es-ES" sz="2400"/>
        </a:p>
      </dgm:t>
    </dgm:pt>
    <dgm:pt modelId="{52DB4F34-E39D-46F3-8EF6-DFA286FF40BE}" type="sibTrans" cxnId="{ED166019-ECAF-4E9B-9867-D3983B24A0B7}">
      <dgm:prSet/>
      <dgm:spPr/>
      <dgm:t>
        <a:bodyPr/>
        <a:lstStyle/>
        <a:p>
          <a:endParaRPr lang="es-ES" sz="2400"/>
        </a:p>
      </dgm:t>
    </dgm:pt>
    <dgm:pt modelId="{FAC66035-D50A-4259-AAF9-CD343862B2BE}">
      <dgm:prSet phldrT="[Texto]" custT="1"/>
      <dgm:spPr>
        <a:xfrm>
          <a:off x="2464339" y="789677"/>
          <a:ext cx="439925" cy="219962"/>
        </a:xfrm>
        <a:gradFill rotWithShape="0">
          <a:gsLst>
            <a:gs pos="0">
              <a:srgbClr val="8064A2">
                <a:hueOff val="-558096"/>
                <a:satOff val="3362"/>
                <a:lumOff val="270"/>
                <a:alphaOff val="0"/>
                <a:tint val="50000"/>
                <a:satMod val="300000"/>
              </a:srgbClr>
            </a:gs>
            <a:gs pos="35000">
              <a:srgbClr val="8064A2">
                <a:hueOff val="-558096"/>
                <a:satOff val="3362"/>
                <a:lumOff val="270"/>
                <a:alphaOff val="0"/>
                <a:tint val="37000"/>
                <a:satMod val="300000"/>
              </a:srgbClr>
            </a:gs>
            <a:gs pos="100000">
              <a:srgbClr val="8064A2">
                <a:hueOff val="-558096"/>
                <a:satOff val="3362"/>
                <a:lumOff val="27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S" sz="1000" smtClean="0">
              <a:solidFill>
                <a:sysClr val="windowText" lastClr="000000"/>
              </a:solidFill>
              <a:latin typeface="Titillium Web Light"/>
              <a:ea typeface="+mn-ea"/>
              <a:cs typeface="+mn-cs"/>
            </a:rPr>
            <a:t>3. Caminar hasta la caja del museo</a:t>
          </a:r>
          <a:endParaRPr lang="es-ES" sz="1000" dirty="0">
            <a:solidFill>
              <a:sysClr val="windowText" lastClr="000000"/>
            </a:solidFill>
            <a:latin typeface="Titillium Web Light"/>
            <a:ea typeface="+mn-ea"/>
            <a:cs typeface="+mn-cs"/>
          </a:endParaRPr>
        </a:p>
      </dgm:t>
    </dgm:pt>
    <dgm:pt modelId="{99E53264-AD59-4CAE-A55C-A58BA610CD91}" type="parTrans" cxnId="{3177182A-E136-4BFA-9735-D59730330E93}">
      <dgm:prSet/>
      <dgm:spPr/>
      <dgm:t>
        <a:bodyPr/>
        <a:lstStyle/>
        <a:p>
          <a:endParaRPr lang="es-ES" sz="2400"/>
        </a:p>
      </dgm:t>
    </dgm:pt>
    <dgm:pt modelId="{BF656E2F-AE10-4E09-B8C7-795CCC7886ED}" type="sibTrans" cxnId="{3177182A-E136-4BFA-9735-D59730330E93}">
      <dgm:prSet/>
      <dgm:spPr/>
      <dgm:t>
        <a:bodyPr/>
        <a:lstStyle/>
        <a:p>
          <a:endParaRPr lang="es-ES" sz="2400"/>
        </a:p>
      </dgm:t>
    </dgm:pt>
    <dgm:pt modelId="{9628F7FF-1644-43A2-A900-A4835141B952}">
      <dgm:prSet phldrT="[Texto]" custT="1"/>
      <dgm:spPr>
        <a:xfrm>
          <a:off x="2889430" y="2283715"/>
          <a:ext cx="439925" cy="219962"/>
        </a:xfrm>
        <a:gradFill rotWithShape="0">
          <a:gsLst>
            <a:gs pos="0">
              <a:srgbClr val="8064A2">
                <a:hueOff val="-1395241"/>
                <a:satOff val="8406"/>
                <a:lumOff val="674"/>
                <a:alphaOff val="0"/>
                <a:tint val="50000"/>
                <a:satMod val="300000"/>
              </a:srgbClr>
            </a:gs>
            <a:gs pos="35000">
              <a:srgbClr val="8064A2">
                <a:hueOff val="-1395241"/>
                <a:satOff val="8406"/>
                <a:lumOff val="674"/>
                <a:alphaOff val="0"/>
                <a:tint val="37000"/>
                <a:satMod val="300000"/>
              </a:srgbClr>
            </a:gs>
            <a:gs pos="100000">
              <a:srgbClr val="8064A2">
                <a:hueOff val="-1395241"/>
                <a:satOff val="8406"/>
                <a:lumOff val="67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S" sz="1000" smtClean="0">
              <a:solidFill>
                <a:sysClr val="windowText" lastClr="000000"/>
              </a:solidFill>
              <a:latin typeface="Titillium Web Light"/>
              <a:ea typeface="+mn-ea"/>
              <a:cs typeface="+mn-cs"/>
            </a:rPr>
            <a:t>6. Pago de entradas </a:t>
          </a:r>
          <a:endParaRPr lang="es-ES" sz="1000" dirty="0">
            <a:solidFill>
              <a:sysClr val="windowText" lastClr="000000"/>
            </a:solidFill>
            <a:latin typeface="Titillium Web Light"/>
            <a:ea typeface="+mn-ea"/>
            <a:cs typeface="+mn-cs"/>
          </a:endParaRPr>
        </a:p>
      </dgm:t>
    </dgm:pt>
    <dgm:pt modelId="{8DAF1AF3-7258-4D82-B598-5BD2E5E1A191}" type="parTrans" cxnId="{BC7CC8A8-17B4-4F0C-ACBD-949C71D7CC29}">
      <dgm:prSet/>
      <dgm:spPr/>
      <dgm:t>
        <a:bodyPr/>
        <a:lstStyle/>
        <a:p>
          <a:endParaRPr lang="es-ES" sz="2400"/>
        </a:p>
      </dgm:t>
    </dgm:pt>
    <dgm:pt modelId="{F6BD4FCD-BFCF-4C29-BE39-40DBC46989F0}" type="sibTrans" cxnId="{BC7CC8A8-17B4-4F0C-ACBD-949C71D7CC29}">
      <dgm:prSet/>
      <dgm:spPr/>
      <dgm:t>
        <a:bodyPr/>
        <a:lstStyle/>
        <a:p>
          <a:endParaRPr lang="es-ES" sz="2400"/>
        </a:p>
      </dgm:t>
    </dgm:pt>
    <dgm:pt modelId="{5373726D-0A90-40CD-B65A-BBB42ECA272A}">
      <dgm:prSet phldrT="[Texto]" custT="1">
        <dgm:style>
          <a:lnRef idx="1">
            <a:schemeClr val="accent5"/>
          </a:lnRef>
          <a:fillRef idx="2">
            <a:schemeClr val="accent5"/>
          </a:fillRef>
          <a:effectRef idx="1">
            <a:schemeClr val="accent5"/>
          </a:effectRef>
          <a:fontRef idx="minor">
            <a:schemeClr val="dk1"/>
          </a:fontRef>
        </dgm:style>
      </dgm:prSet>
      <dgm:spPr>
        <a:xfrm>
          <a:off x="2647756" y="2769061"/>
          <a:ext cx="439925" cy="219962"/>
        </a:xfrm>
        <a:ln/>
      </dgm:spPr>
      <dgm:t>
        <a:bodyPr/>
        <a:lstStyle/>
        <a:p>
          <a:r>
            <a:rPr lang="es-ES" sz="1000" dirty="0" smtClean="0">
              <a:solidFill>
                <a:sysClr val="windowText" lastClr="000000"/>
              </a:solidFill>
              <a:latin typeface="Titillium Web Light"/>
              <a:ea typeface="+mn-ea"/>
              <a:cs typeface="+mn-cs"/>
            </a:rPr>
            <a:t>7. Atención al cliente</a:t>
          </a:r>
          <a:endParaRPr lang="es-ES" sz="1000" dirty="0">
            <a:solidFill>
              <a:sysClr val="windowText" lastClr="000000"/>
            </a:solidFill>
            <a:latin typeface="Titillium Web Light"/>
            <a:ea typeface="+mn-ea"/>
            <a:cs typeface="+mn-cs"/>
          </a:endParaRPr>
        </a:p>
      </dgm:t>
    </dgm:pt>
    <dgm:pt modelId="{321FB56D-39A8-4476-9E33-B72AB128A0EF}" type="parTrans" cxnId="{BF980500-91CE-4D94-8B6C-47372CCC6AA5}">
      <dgm:prSet/>
      <dgm:spPr/>
      <dgm:t>
        <a:bodyPr/>
        <a:lstStyle/>
        <a:p>
          <a:endParaRPr lang="es-ES" sz="2400"/>
        </a:p>
      </dgm:t>
    </dgm:pt>
    <dgm:pt modelId="{9160DDB1-7AE1-4CE4-A781-C7BCA384554A}" type="sibTrans" cxnId="{BF980500-91CE-4D94-8B6C-47372CCC6AA5}">
      <dgm:prSet/>
      <dgm:spPr/>
      <dgm:t>
        <a:bodyPr/>
        <a:lstStyle/>
        <a:p>
          <a:endParaRPr lang="es-ES" sz="2400"/>
        </a:p>
      </dgm:t>
    </dgm:pt>
    <dgm:pt modelId="{4BDA150D-4F82-4056-B852-7FE651024F3A}">
      <dgm:prSet phldrT="[Texto]" custT="1"/>
      <dgm:spPr>
        <a:xfrm>
          <a:off x="1741500" y="3330191"/>
          <a:ext cx="439925" cy="219962"/>
        </a:xfrm>
        <a:gradFill rotWithShape="0">
          <a:gsLst>
            <a:gs pos="0">
              <a:srgbClr val="8064A2">
                <a:hueOff val="-2232385"/>
                <a:satOff val="13449"/>
                <a:lumOff val="1078"/>
                <a:alphaOff val="0"/>
                <a:tint val="50000"/>
                <a:satMod val="300000"/>
              </a:srgbClr>
            </a:gs>
            <a:gs pos="35000">
              <a:srgbClr val="8064A2">
                <a:hueOff val="-2232385"/>
                <a:satOff val="13449"/>
                <a:lumOff val="1078"/>
                <a:alphaOff val="0"/>
                <a:tint val="37000"/>
                <a:satMod val="300000"/>
              </a:srgbClr>
            </a:gs>
            <a:gs pos="100000">
              <a:srgbClr val="8064A2">
                <a:hueOff val="-2232385"/>
                <a:satOff val="13449"/>
                <a:lumOff val="1078"/>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S" sz="1000" smtClean="0">
              <a:solidFill>
                <a:sysClr val="windowText" lastClr="000000"/>
              </a:solidFill>
              <a:latin typeface="Titillium Web Light"/>
              <a:ea typeface="+mn-ea"/>
              <a:cs typeface="+mn-cs"/>
            </a:rPr>
            <a:t>9. Indicaciones y recomendaciones generales</a:t>
          </a:r>
          <a:endParaRPr lang="es-ES" sz="1000" dirty="0">
            <a:solidFill>
              <a:sysClr val="windowText" lastClr="000000"/>
            </a:solidFill>
            <a:latin typeface="Titillium Web Light"/>
            <a:ea typeface="+mn-ea"/>
            <a:cs typeface="+mn-cs"/>
          </a:endParaRPr>
        </a:p>
      </dgm:t>
    </dgm:pt>
    <dgm:pt modelId="{043E9C97-4026-404C-9B07-84EB37B886D6}" type="parTrans" cxnId="{DA9BAE25-5ADD-4FDF-AA93-4A481D0C402E}">
      <dgm:prSet/>
      <dgm:spPr/>
      <dgm:t>
        <a:bodyPr/>
        <a:lstStyle/>
        <a:p>
          <a:endParaRPr lang="es-ES" sz="2400"/>
        </a:p>
      </dgm:t>
    </dgm:pt>
    <dgm:pt modelId="{F8697D2C-89C8-434D-95D5-639E04728EF3}" type="sibTrans" cxnId="{DA9BAE25-5ADD-4FDF-AA93-4A481D0C402E}">
      <dgm:prSet/>
      <dgm:spPr/>
      <dgm:t>
        <a:bodyPr/>
        <a:lstStyle/>
        <a:p>
          <a:endParaRPr lang="es-ES" sz="2400"/>
        </a:p>
      </dgm:t>
    </dgm:pt>
    <dgm:pt modelId="{3435B874-D131-4C03-AB62-006C9178E38E}">
      <dgm:prSet phldrT="[Texto]" custT="1">
        <dgm:style>
          <a:lnRef idx="1">
            <a:schemeClr val="accent5"/>
          </a:lnRef>
          <a:fillRef idx="2">
            <a:schemeClr val="accent5"/>
          </a:fillRef>
          <a:effectRef idx="1">
            <a:schemeClr val="accent5"/>
          </a:effectRef>
          <a:fontRef idx="minor">
            <a:schemeClr val="dk1"/>
          </a:fontRef>
        </dgm:style>
      </dgm:prSet>
      <dgm:spPr>
        <a:xfrm>
          <a:off x="51384" y="2283715"/>
          <a:ext cx="439925" cy="219962"/>
        </a:xfr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a:scene3d>
          <a:camera prst="orthographicFront"/>
          <a:lightRig rig="flat" dir="t"/>
        </a:scene3d>
        <a:sp3d/>
      </dgm:spPr>
      <dgm:t>
        <a:bodyPr/>
        <a:lstStyle/>
        <a:p>
          <a:r>
            <a:rPr lang="es-ES" sz="1000" smtClean="0">
              <a:solidFill>
                <a:sysClr val="windowText" lastClr="000000"/>
              </a:solidFill>
              <a:latin typeface="Titillium Web Light"/>
              <a:ea typeface="+mn-ea"/>
              <a:cs typeface="+mn-cs"/>
            </a:rPr>
            <a:t>13. Interacción con la exposición</a:t>
          </a:r>
          <a:endParaRPr lang="es-ES" sz="1000" dirty="0">
            <a:solidFill>
              <a:sysClr val="windowText" lastClr="000000"/>
            </a:solidFill>
            <a:latin typeface="Titillium Web Light"/>
            <a:ea typeface="+mn-ea"/>
            <a:cs typeface="+mn-cs"/>
          </a:endParaRPr>
        </a:p>
      </dgm:t>
    </dgm:pt>
    <dgm:pt modelId="{7A8F2D96-693C-46A4-9C55-364516220600}" type="parTrans" cxnId="{19FAF220-36A6-46DF-88A5-D63C7DB8DAAF}">
      <dgm:prSet/>
      <dgm:spPr/>
      <dgm:t>
        <a:bodyPr/>
        <a:lstStyle/>
        <a:p>
          <a:endParaRPr lang="es-ES" sz="2400"/>
        </a:p>
      </dgm:t>
    </dgm:pt>
    <dgm:pt modelId="{FBAA9C5A-E199-4CCC-A3C7-24BC089AD1F7}" type="sibTrans" cxnId="{19FAF220-36A6-46DF-88A5-D63C7DB8DAAF}">
      <dgm:prSet/>
      <dgm:spPr/>
      <dgm:t>
        <a:bodyPr/>
        <a:lstStyle/>
        <a:p>
          <a:endParaRPr lang="es-ES" sz="2400"/>
        </a:p>
      </dgm:t>
    </dgm:pt>
    <dgm:pt modelId="{1D852A26-66D3-4331-A11E-6C6594DADDBE}">
      <dgm:prSet phldrT="[Texto]" custT="1">
        <dgm:style>
          <a:lnRef idx="1">
            <a:schemeClr val="accent4"/>
          </a:lnRef>
          <a:fillRef idx="2">
            <a:schemeClr val="accent4"/>
          </a:fillRef>
          <a:effectRef idx="1">
            <a:schemeClr val="accent4"/>
          </a:effectRef>
          <a:fontRef idx="minor">
            <a:schemeClr val="dk1"/>
          </a:fontRef>
        </dgm:style>
      </dgm:prSet>
      <dgm:spPr>
        <a:xfrm>
          <a:off x="1357" y="1743841"/>
          <a:ext cx="439925" cy="219962"/>
        </a:xfrm>
        <a:ln/>
      </dgm:spPr>
      <dgm:t>
        <a:bodyPr/>
        <a:lstStyle/>
        <a:p>
          <a:r>
            <a:rPr lang="es-ES" sz="1000" dirty="0" smtClean="0">
              <a:solidFill>
                <a:sysClr val="windowText" lastClr="000000"/>
              </a:solidFill>
              <a:latin typeface="Titillium Web Light"/>
              <a:ea typeface="+mn-ea"/>
              <a:cs typeface="+mn-cs"/>
            </a:rPr>
            <a:t>14. Interacción con las placas informativas de la exposición</a:t>
          </a:r>
          <a:endParaRPr lang="es-ES" sz="1000" dirty="0">
            <a:solidFill>
              <a:sysClr val="windowText" lastClr="000000"/>
            </a:solidFill>
            <a:latin typeface="Titillium Web Light"/>
            <a:ea typeface="+mn-ea"/>
            <a:cs typeface="+mn-cs"/>
          </a:endParaRPr>
        </a:p>
      </dgm:t>
    </dgm:pt>
    <dgm:pt modelId="{0E2A4125-C4D1-4A06-A49D-C202662C0AA4}" type="parTrans" cxnId="{00A8EF49-16DC-4CDB-995E-B63EAA869CF0}">
      <dgm:prSet/>
      <dgm:spPr/>
      <dgm:t>
        <a:bodyPr/>
        <a:lstStyle/>
        <a:p>
          <a:endParaRPr lang="es-ES" sz="2400"/>
        </a:p>
      </dgm:t>
    </dgm:pt>
    <dgm:pt modelId="{35861CC1-52BF-4615-AC19-7BC8C26E9D0F}" type="sibTrans" cxnId="{00A8EF49-16DC-4CDB-995E-B63EAA869CF0}">
      <dgm:prSet/>
      <dgm:spPr/>
      <dgm:t>
        <a:bodyPr/>
        <a:lstStyle/>
        <a:p>
          <a:endParaRPr lang="es-ES" sz="2400"/>
        </a:p>
      </dgm:t>
    </dgm:pt>
    <dgm:pt modelId="{4F14C488-02D3-4271-856A-DA1A14A61C62}">
      <dgm:prSet phldrT="[Texto]" custT="1">
        <dgm:style>
          <a:lnRef idx="1">
            <a:schemeClr val="accent5"/>
          </a:lnRef>
          <a:fillRef idx="2">
            <a:schemeClr val="accent5"/>
          </a:fillRef>
          <a:effectRef idx="1">
            <a:schemeClr val="accent5"/>
          </a:effectRef>
          <a:fontRef idx="minor">
            <a:schemeClr val="dk1"/>
          </a:fontRef>
        </dgm:style>
      </dgm:prSet>
      <dgm:spPr>
        <a:xfrm>
          <a:off x="2791080" y="1222351"/>
          <a:ext cx="439925" cy="219962"/>
        </a:xfrm>
        <a:ln/>
      </dgm:spPr>
      <dgm:t>
        <a:bodyPr/>
        <a:lstStyle/>
        <a:p>
          <a:r>
            <a:rPr lang="es-ES" sz="1000" smtClean="0">
              <a:solidFill>
                <a:sysClr val="windowText" lastClr="000000"/>
              </a:solidFill>
              <a:latin typeface="Titillium Web Light"/>
              <a:ea typeface="+mn-ea"/>
              <a:cs typeface="+mn-cs"/>
            </a:rPr>
            <a:t>4. Adquisición de entradas</a:t>
          </a:r>
          <a:endParaRPr lang="es-ES" sz="1000" dirty="0">
            <a:solidFill>
              <a:sysClr val="windowText" lastClr="000000"/>
            </a:solidFill>
            <a:latin typeface="Titillium Web Light"/>
            <a:ea typeface="+mn-ea"/>
            <a:cs typeface="+mn-cs"/>
          </a:endParaRPr>
        </a:p>
      </dgm:t>
    </dgm:pt>
    <dgm:pt modelId="{D986C763-FAEA-4881-8791-A8B5B882BA02}" type="parTrans" cxnId="{C0B6B42C-EE15-4FFF-B250-E737D9E17F6B}">
      <dgm:prSet/>
      <dgm:spPr/>
      <dgm:t>
        <a:bodyPr/>
        <a:lstStyle/>
        <a:p>
          <a:endParaRPr lang="es-ES" sz="2400"/>
        </a:p>
      </dgm:t>
    </dgm:pt>
    <dgm:pt modelId="{2933E102-789F-42A9-B2A0-BBC692453CB2}" type="sibTrans" cxnId="{C0B6B42C-EE15-4FFF-B250-E737D9E17F6B}">
      <dgm:prSet/>
      <dgm:spPr/>
      <dgm:t>
        <a:bodyPr/>
        <a:lstStyle/>
        <a:p>
          <a:endParaRPr lang="es-ES" sz="2400"/>
        </a:p>
      </dgm:t>
    </dgm:pt>
    <dgm:pt modelId="{36613719-F9AD-4261-AC8D-DEA71E874317}">
      <dgm:prSet phldrT="[Texto]" custT="1">
        <dgm:style>
          <a:lnRef idx="1">
            <a:schemeClr val="accent4"/>
          </a:lnRef>
          <a:fillRef idx="2">
            <a:schemeClr val="accent4"/>
          </a:fillRef>
          <a:effectRef idx="1">
            <a:schemeClr val="accent4"/>
          </a:effectRef>
          <a:fontRef idx="minor">
            <a:schemeClr val="dk1"/>
          </a:fontRef>
        </dgm:style>
      </dgm:prSet>
      <dgm:spPr>
        <a:xfrm>
          <a:off x="476474" y="789677"/>
          <a:ext cx="439925" cy="219962"/>
        </a:xfrm>
        <a:ln/>
      </dgm:spPr>
      <dgm:t>
        <a:bodyPr/>
        <a:lstStyle/>
        <a:p>
          <a:r>
            <a:rPr lang="es-ES" sz="1000" smtClean="0">
              <a:solidFill>
                <a:sysClr val="windowText" lastClr="000000"/>
              </a:solidFill>
              <a:latin typeface="Titillium Web Light"/>
              <a:ea typeface="+mn-ea"/>
              <a:cs typeface="+mn-cs"/>
            </a:rPr>
            <a:t>16. Promocionar redes sociales y página web institucional</a:t>
          </a:r>
          <a:endParaRPr lang="es-ES" sz="1000" dirty="0">
            <a:solidFill>
              <a:sysClr val="windowText" lastClr="000000"/>
            </a:solidFill>
            <a:latin typeface="Titillium Web Light"/>
            <a:ea typeface="+mn-ea"/>
            <a:cs typeface="+mn-cs"/>
          </a:endParaRPr>
        </a:p>
      </dgm:t>
    </dgm:pt>
    <dgm:pt modelId="{BE2E269F-C951-4FE3-8836-B7910540C063}" type="parTrans" cxnId="{C1624CFD-7AE9-4D65-9E36-DD024EFC49AD}">
      <dgm:prSet/>
      <dgm:spPr/>
      <dgm:t>
        <a:bodyPr/>
        <a:lstStyle/>
        <a:p>
          <a:endParaRPr lang="es-ES" sz="2400"/>
        </a:p>
      </dgm:t>
    </dgm:pt>
    <dgm:pt modelId="{C511E166-F802-41A3-A789-5837A32175DB}" type="sibTrans" cxnId="{C1624CFD-7AE9-4D65-9E36-DD024EFC49AD}">
      <dgm:prSet/>
      <dgm:spPr/>
      <dgm:t>
        <a:bodyPr/>
        <a:lstStyle/>
        <a:p>
          <a:endParaRPr lang="es-ES" sz="2400"/>
        </a:p>
      </dgm:t>
    </dgm:pt>
    <dgm:pt modelId="{58E7D27A-AC19-4902-B3D9-EB32ECF4A7F2}">
      <dgm:prSet phldrT="[Texto]" custT="1"/>
      <dgm:spPr>
        <a:xfrm>
          <a:off x="2247075" y="3134331"/>
          <a:ext cx="439925" cy="219962"/>
        </a:xfrm>
        <a:gradFill rotWithShape="0">
          <a:gsLst>
            <a:gs pos="0">
              <a:srgbClr val="8064A2">
                <a:hueOff val="-1953337"/>
                <a:satOff val="11768"/>
                <a:lumOff val="943"/>
                <a:alphaOff val="0"/>
                <a:tint val="50000"/>
                <a:satMod val="300000"/>
              </a:srgbClr>
            </a:gs>
            <a:gs pos="35000">
              <a:srgbClr val="8064A2">
                <a:hueOff val="-1953337"/>
                <a:satOff val="11768"/>
                <a:lumOff val="943"/>
                <a:alphaOff val="0"/>
                <a:tint val="37000"/>
                <a:satMod val="300000"/>
              </a:srgbClr>
            </a:gs>
            <a:gs pos="100000">
              <a:srgbClr val="8064A2">
                <a:hueOff val="-1953337"/>
                <a:satOff val="11768"/>
                <a:lumOff val="94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S" sz="1000" smtClean="0">
              <a:solidFill>
                <a:sysClr val="windowText" lastClr="000000"/>
              </a:solidFill>
              <a:latin typeface="Titillium Web Light"/>
              <a:ea typeface="+mn-ea"/>
              <a:cs typeface="+mn-cs"/>
            </a:rPr>
            <a:t>8. Ingreso a las instalaciones</a:t>
          </a:r>
          <a:endParaRPr lang="es-ES" sz="1000">
            <a:solidFill>
              <a:sysClr val="windowText" lastClr="000000"/>
            </a:solidFill>
            <a:latin typeface="Titillium Web Light"/>
            <a:ea typeface="+mn-ea"/>
            <a:cs typeface="+mn-cs"/>
          </a:endParaRPr>
        </a:p>
      </dgm:t>
    </dgm:pt>
    <dgm:pt modelId="{05953F64-86A2-4B5C-A597-5BF95A699EDB}" type="parTrans" cxnId="{7D3970D3-2DAB-4F84-8DEA-2DB85D3E4970}">
      <dgm:prSet/>
      <dgm:spPr/>
      <dgm:t>
        <a:bodyPr/>
        <a:lstStyle/>
        <a:p>
          <a:endParaRPr lang="es-ES"/>
        </a:p>
      </dgm:t>
    </dgm:pt>
    <dgm:pt modelId="{BB0E18F5-27D5-4533-A5F2-36C8DB0A8D07}" type="sibTrans" cxnId="{7D3970D3-2DAB-4F84-8DEA-2DB85D3E4970}">
      <dgm:prSet/>
      <dgm:spPr/>
      <dgm:t>
        <a:bodyPr/>
        <a:lstStyle/>
        <a:p>
          <a:endParaRPr lang="es-ES"/>
        </a:p>
      </dgm:t>
    </dgm:pt>
    <dgm:pt modelId="{6B530EA6-A05C-4DA0-B085-63F69BD75FEA}">
      <dgm:prSet phldrT="[Texto]" custT="1">
        <dgm:style>
          <a:lnRef idx="1">
            <a:schemeClr val="accent4"/>
          </a:lnRef>
          <a:fillRef idx="2">
            <a:schemeClr val="accent4"/>
          </a:fillRef>
          <a:effectRef idx="1">
            <a:schemeClr val="accent4"/>
          </a:effectRef>
          <a:fontRef idx="minor">
            <a:schemeClr val="dk1"/>
          </a:fontRef>
        </dgm:style>
      </dgm:prSet>
      <dgm:spPr>
        <a:xfrm>
          <a:off x="1199313" y="3330191"/>
          <a:ext cx="439925" cy="219962"/>
        </a:xfr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a:scene3d>
          <a:camera prst="orthographicFront"/>
          <a:lightRig rig="flat" dir="t"/>
        </a:scene3d>
        <a:sp3d/>
      </dgm:spPr>
      <dgm:t>
        <a:bodyPr/>
        <a:lstStyle/>
        <a:p>
          <a:r>
            <a:rPr lang="es-ES" sz="1000" smtClean="0">
              <a:solidFill>
                <a:sysClr val="windowText" lastClr="000000"/>
              </a:solidFill>
              <a:latin typeface="Titillium Web Light"/>
              <a:ea typeface="+mn-ea"/>
              <a:cs typeface="+mn-cs"/>
            </a:rPr>
            <a:t>10. Ingreso a la exposición</a:t>
          </a:r>
          <a:endParaRPr lang="es-ES" sz="1000" dirty="0">
            <a:solidFill>
              <a:sysClr val="windowText" lastClr="000000"/>
            </a:solidFill>
            <a:latin typeface="Titillium Web Light"/>
            <a:ea typeface="+mn-ea"/>
            <a:cs typeface="+mn-cs"/>
          </a:endParaRPr>
        </a:p>
      </dgm:t>
    </dgm:pt>
    <dgm:pt modelId="{98C3D3C8-86BF-4E14-9783-7578DCEC7ADF}" type="parTrans" cxnId="{4C49AC50-BE09-49C5-B3B4-AF6C614A232C}">
      <dgm:prSet/>
      <dgm:spPr/>
      <dgm:t>
        <a:bodyPr/>
        <a:lstStyle/>
        <a:p>
          <a:endParaRPr lang="es-ES"/>
        </a:p>
      </dgm:t>
    </dgm:pt>
    <dgm:pt modelId="{0643D354-AB28-4391-B3CE-10968921BEF8}" type="sibTrans" cxnId="{4C49AC50-BE09-49C5-B3B4-AF6C614A232C}">
      <dgm:prSet/>
      <dgm:spPr/>
      <dgm:t>
        <a:bodyPr/>
        <a:lstStyle/>
        <a:p>
          <a:endParaRPr lang="es-ES"/>
        </a:p>
      </dgm:t>
    </dgm:pt>
    <dgm:pt modelId="{0D559EA2-33F3-41BC-8914-27E679908BD4}">
      <dgm:prSet phldrT="[Texto]" custT="1"/>
      <dgm:spPr>
        <a:xfrm>
          <a:off x="149734" y="1222351"/>
          <a:ext cx="439925" cy="219962"/>
        </a:xfrm>
        <a:gradFill rotWithShape="0">
          <a:gsLst>
            <a:gs pos="0">
              <a:srgbClr val="8064A2">
                <a:hueOff val="-3906673"/>
                <a:satOff val="23537"/>
                <a:lumOff val="1887"/>
                <a:alphaOff val="0"/>
                <a:tint val="50000"/>
                <a:satMod val="300000"/>
              </a:srgbClr>
            </a:gs>
            <a:gs pos="35000">
              <a:srgbClr val="8064A2">
                <a:hueOff val="-3906673"/>
                <a:satOff val="23537"/>
                <a:lumOff val="1887"/>
                <a:alphaOff val="0"/>
                <a:tint val="37000"/>
                <a:satMod val="300000"/>
              </a:srgbClr>
            </a:gs>
            <a:gs pos="100000">
              <a:srgbClr val="8064A2">
                <a:hueOff val="-3906673"/>
                <a:satOff val="23537"/>
                <a:lumOff val="1887"/>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S" sz="1000" smtClean="0">
              <a:solidFill>
                <a:sysClr val="windowText" lastClr="000000"/>
              </a:solidFill>
              <a:latin typeface="Titillium Web Light"/>
              <a:ea typeface="+mn-ea"/>
              <a:cs typeface="+mn-cs"/>
            </a:rPr>
            <a:t>15. Fin de recorrido </a:t>
          </a:r>
          <a:endParaRPr lang="es-ES" sz="1000">
            <a:solidFill>
              <a:sysClr val="windowText" lastClr="000000"/>
            </a:solidFill>
            <a:latin typeface="Titillium Web Light"/>
            <a:ea typeface="+mn-ea"/>
            <a:cs typeface="+mn-cs"/>
          </a:endParaRPr>
        </a:p>
      </dgm:t>
    </dgm:pt>
    <dgm:pt modelId="{17952FAA-2E98-430A-9611-3EAC139CBB63}" type="parTrans" cxnId="{DA840DAE-CC00-4B9A-86EA-55F0F5D7FA7C}">
      <dgm:prSet/>
      <dgm:spPr/>
      <dgm:t>
        <a:bodyPr/>
        <a:lstStyle/>
        <a:p>
          <a:endParaRPr lang="es-ES"/>
        </a:p>
      </dgm:t>
    </dgm:pt>
    <dgm:pt modelId="{0C5AB62E-DB33-4D1B-BF48-C1C477DC20E2}" type="sibTrans" cxnId="{DA840DAE-CC00-4B9A-86EA-55F0F5D7FA7C}">
      <dgm:prSet/>
      <dgm:spPr/>
      <dgm:t>
        <a:bodyPr/>
        <a:lstStyle/>
        <a:p>
          <a:endParaRPr lang="es-ES"/>
        </a:p>
      </dgm:t>
    </dgm:pt>
    <dgm:pt modelId="{8EE1CD14-00A8-4FED-824F-E1C83C2D734F}">
      <dgm:prSet phldrT="[Texto]" custT="1"/>
      <dgm:spPr>
        <a:xfrm>
          <a:off x="937451" y="504252"/>
          <a:ext cx="439925" cy="219962"/>
        </a:xfrm>
        <a:gradFill rotWithShape="0">
          <a:gsLst>
            <a:gs pos="0">
              <a:srgbClr val="8064A2">
                <a:hueOff val="-4464770"/>
                <a:satOff val="26899"/>
                <a:lumOff val="2156"/>
                <a:alphaOff val="0"/>
                <a:tint val="50000"/>
                <a:satMod val="300000"/>
              </a:srgbClr>
            </a:gs>
            <a:gs pos="35000">
              <a:srgbClr val="8064A2">
                <a:hueOff val="-4464770"/>
                <a:satOff val="26899"/>
                <a:lumOff val="2156"/>
                <a:alphaOff val="0"/>
                <a:tint val="37000"/>
                <a:satMod val="300000"/>
              </a:srgbClr>
            </a:gs>
            <a:gs pos="100000">
              <a:srgbClr val="8064A2">
                <a:hueOff val="-4464770"/>
                <a:satOff val="26899"/>
                <a:lumOff val="2156"/>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S" sz="1000" smtClean="0">
              <a:solidFill>
                <a:sysClr val="windowText" lastClr="000000"/>
              </a:solidFill>
              <a:latin typeface="Titillium Web Light"/>
              <a:ea typeface="+mn-ea"/>
              <a:cs typeface="+mn-cs"/>
            </a:rPr>
            <a:t>17. Adquisición de servicios adicionales</a:t>
          </a:r>
          <a:endParaRPr lang="es-ES" sz="1000" dirty="0">
            <a:solidFill>
              <a:sysClr val="windowText" lastClr="000000"/>
            </a:solidFill>
            <a:latin typeface="Titillium Web Light"/>
            <a:ea typeface="+mn-ea"/>
            <a:cs typeface="+mn-cs"/>
          </a:endParaRPr>
        </a:p>
      </dgm:t>
    </dgm:pt>
    <dgm:pt modelId="{35A1D507-2267-4F89-B863-9F9704834D29}" type="parTrans" cxnId="{C7CA97B1-E241-4E7A-AAA0-C4561F6D608E}">
      <dgm:prSet/>
      <dgm:spPr/>
      <dgm:t>
        <a:bodyPr/>
        <a:lstStyle/>
        <a:p>
          <a:endParaRPr lang="es-ES"/>
        </a:p>
      </dgm:t>
    </dgm:pt>
    <dgm:pt modelId="{1B647099-FE52-4047-93DC-4E1687502167}" type="sibTrans" cxnId="{C7CA97B1-E241-4E7A-AAA0-C4561F6D608E}">
      <dgm:prSet/>
      <dgm:spPr/>
      <dgm:t>
        <a:bodyPr/>
        <a:lstStyle/>
        <a:p>
          <a:endParaRPr lang="es-ES"/>
        </a:p>
      </dgm:t>
    </dgm:pt>
    <dgm:pt modelId="{D5BFECE2-107E-44B5-8077-3ADF682E9AB7}">
      <dgm:prSet phldrT="[Texto]" custT="1">
        <dgm:style>
          <a:lnRef idx="1">
            <a:schemeClr val="accent4"/>
          </a:lnRef>
          <a:fillRef idx="2">
            <a:schemeClr val="accent4"/>
          </a:fillRef>
          <a:effectRef idx="1">
            <a:schemeClr val="accent4"/>
          </a:effectRef>
          <a:fontRef idx="minor">
            <a:schemeClr val="dk1"/>
          </a:fontRef>
        </dgm:style>
      </dgm:prSet>
      <dgm:spPr>
        <a:xfrm>
          <a:off x="693739" y="3134331"/>
          <a:ext cx="439925" cy="219962"/>
        </a:xfrm>
        <a:ln/>
      </dgm:spPr>
      <dgm:t>
        <a:bodyPr/>
        <a:lstStyle/>
        <a:p>
          <a:r>
            <a:rPr lang="es-ES" sz="1000" dirty="0" smtClean="0">
              <a:solidFill>
                <a:sysClr val="windowText" lastClr="000000"/>
              </a:solidFill>
              <a:latin typeface="Titillium Web Light"/>
              <a:ea typeface="+mn-ea"/>
              <a:cs typeface="+mn-cs"/>
            </a:rPr>
            <a:t>11. Interacción con la señalización</a:t>
          </a:r>
          <a:endParaRPr lang="es-ES" sz="1000" dirty="0">
            <a:solidFill>
              <a:sysClr val="windowText" lastClr="000000"/>
            </a:solidFill>
            <a:latin typeface="Titillium Web Light"/>
            <a:ea typeface="+mn-ea"/>
            <a:cs typeface="+mn-cs"/>
          </a:endParaRPr>
        </a:p>
      </dgm:t>
    </dgm:pt>
    <dgm:pt modelId="{2402B42A-0C2B-4855-9359-A0A306992131}" type="parTrans" cxnId="{AF81DE73-81D4-4C87-9933-08CCE3AB80CB}">
      <dgm:prSet/>
      <dgm:spPr/>
      <dgm:t>
        <a:bodyPr/>
        <a:lstStyle/>
        <a:p>
          <a:endParaRPr lang="es-ES"/>
        </a:p>
      </dgm:t>
    </dgm:pt>
    <dgm:pt modelId="{EC5261F3-013E-461D-8118-BDE6752A235E}" type="sibTrans" cxnId="{AF81DE73-81D4-4C87-9933-08CCE3AB80CB}">
      <dgm:prSet/>
      <dgm:spPr/>
      <dgm:t>
        <a:bodyPr/>
        <a:lstStyle/>
        <a:p>
          <a:endParaRPr lang="es-ES"/>
        </a:p>
      </dgm:t>
    </dgm:pt>
    <dgm:pt modelId="{356D4E8B-5B59-4B04-A2C2-6C92CAE5C267}">
      <dgm:prSet phldrT="[Texto]" custT="1">
        <dgm:style>
          <a:lnRef idx="1">
            <a:schemeClr val="accent4"/>
          </a:lnRef>
          <a:fillRef idx="2">
            <a:schemeClr val="accent4"/>
          </a:fillRef>
          <a:effectRef idx="1">
            <a:schemeClr val="accent4"/>
          </a:effectRef>
          <a:fontRef idx="minor">
            <a:schemeClr val="dk1"/>
          </a:fontRef>
        </dgm:style>
      </dgm:prSet>
      <dgm:spPr>
        <a:xfrm>
          <a:off x="293057" y="2769061"/>
          <a:ext cx="439925" cy="219962"/>
        </a:xfrm>
        <a:ln/>
      </dgm:spPr>
      <dgm:t>
        <a:bodyPr/>
        <a:lstStyle/>
        <a:p>
          <a:r>
            <a:rPr lang="es-ES" sz="1000" dirty="0" smtClean="0">
              <a:solidFill>
                <a:sysClr val="windowText" lastClr="000000"/>
              </a:solidFill>
              <a:latin typeface="Titillium Web Light"/>
              <a:ea typeface="+mn-ea"/>
              <a:cs typeface="+mn-cs"/>
            </a:rPr>
            <a:t>12. Recorrido en las salas de exposición</a:t>
          </a:r>
          <a:endParaRPr lang="es-ES" sz="1000" dirty="0">
            <a:solidFill>
              <a:sysClr val="windowText" lastClr="000000"/>
            </a:solidFill>
            <a:latin typeface="Titillium Web Light"/>
            <a:ea typeface="+mn-ea"/>
            <a:cs typeface="+mn-cs"/>
          </a:endParaRPr>
        </a:p>
      </dgm:t>
    </dgm:pt>
    <dgm:pt modelId="{372E201E-DF30-4576-90C3-AB44E125B6E3}" type="parTrans" cxnId="{90B5CD6E-D16D-4AE3-928A-F4E67886AFA0}">
      <dgm:prSet/>
      <dgm:spPr/>
      <dgm:t>
        <a:bodyPr/>
        <a:lstStyle/>
        <a:p>
          <a:endParaRPr lang="es-ES"/>
        </a:p>
      </dgm:t>
    </dgm:pt>
    <dgm:pt modelId="{351A5E13-FBD9-4998-B691-56AB25AF8637}" type="sibTrans" cxnId="{90B5CD6E-D16D-4AE3-928A-F4E67886AFA0}">
      <dgm:prSet/>
      <dgm:spPr/>
      <dgm:t>
        <a:bodyPr/>
        <a:lstStyle/>
        <a:p>
          <a:endParaRPr lang="es-ES"/>
        </a:p>
      </dgm:t>
    </dgm:pt>
    <dgm:pt modelId="{20DBE719-3CC6-429F-B1D6-82FBF8301BE5}" type="pres">
      <dgm:prSet presAssocID="{B4919F78-0020-4ACC-AC0D-B99F87578FA7}" presName="Name0" presStyleCnt="0">
        <dgm:presLayoutVars>
          <dgm:dir/>
          <dgm:resizeHandles val="exact"/>
        </dgm:presLayoutVars>
      </dgm:prSet>
      <dgm:spPr/>
      <dgm:t>
        <a:bodyPr/>
        <a:lstStyle/>
        <a:p>
          <a:endParaRPr lang="es-ES"/>
        </a:p>
      </dgm:t>
    </dgm:pt>
    <dgm:pt modelId="{0AC3CDE0-6233-433A-A50C-A56F455DF31D}" type="pres">
      <dgm:prSet presAssocID="{B4919F78-0020-4ACC-AC0D-B99F87578FA7}" presName="cycle" presStyleCnt="0"/>
      <dgm:spPr/>
      <dgm:t>
        <a:bodyPr/>
        <a:lstStyle/>
        <a:p>
          <a:endParaRPr lang="es-ES"/>
        </a:p>
      </dgm:t>
    </dgm:pt>
    <dgm:pt modelId="{C1CDAB63-14B8-4103-A09F-484C8B3AAB3A}" type="pres">
      <dgm:prSet presAssocID="{6C625B41-FE02-4014-B9E1-A00E94369F78}" presName="nodeFirstNode" presStyleLbl="node1" presStyleIdx="0" presStyleCnt="16">
        <dgm:presLayoutVars>
          <dgm:bulletEnabled val="1"/>
        </dgm:presLayoutVars>
      </dgm:prSet>
      <dgm:spPr>
        <a:prstGeom prst="roundRect">
          <a:avLst/>
        </a:prstGeom>
      </dgm:spPr>
      <dgm:t>
        <a:bodyPr/>
        <a:lstStyle/>
        <a:p>
          <a:endParaRPr lang="es-ES"/>
        </a:p>
      </dgm:t>
    </dgm:pt>
    <dgm:pt modelId="{25E73C61-63FB-41B8-BB63-BF02E5976228}" type="pres">
      <dgm:prSet presAssocID="{18B91AF3-DFBC-4959-9512-22F0EA130529}" presName="sibTransFirstNode" presStyleLbl="bgShp" presStyleIdx="0" presStyleCnt="1"/>
      <dgm:spPr>
        <a:prstGeom prst="circularArrow">
          <a:avLst>
            <a:gd name="adj1" fmla="val 5544"/>
            <a:gd name="adj2" fmla="val 330680"/>
            <a:gd name="adj3" fmla="val 15325504"/>
            <a:gd name="adj4" fmla="val 16497401"/>
            <a:gd name="adj5" fmla="val 5757"/>
          </a:avLst>
        </a:prstGeom>
      </dgm:spPr>
      <dgm:t>
        <a:bodyPr/>
        <a:lstStyle/>
        <a:p>
          <a:endParaRPr lang="es-ES"/>
        </a:p>
      </dgm:t>
    </dgm:pt>
    <dgm:pt modelId="{E7F25FFD-9900-4C27-A219-75DB1D52D71C}" type="pres">
      <dgm:prSet presAssocID="{D97B35E5-2B44-45E4-B1C2-2A15008F947C}" presName="nodeFollowingNodes" presStyleLbl="node1" presStyleIdx="1" presStyleCnt="16" custScaleX="139296" custRadScaleRad="106037" custRadScaleInc="49983">
        <dgm:presLayoutVars>
          <dgm:bulletEnabled val="1"/>
        </dgm:presLayoutVars>
      </dgm:prSet>
      <dgm:spPr>
        <a:prstGeom prst="roundRect">
          <a:avLst/>
        </a:prstGeom>
      </dgm:spPr>
      <dgm:t>
        <a:bodyPr/>
        <a:lstStyle/>
        <a:p>
          <a:endParaRPr lang="es-ES"/>
        </a:p>
      </dgm:t>
    </dgm:pt>
    <dgm:pt modelId="{7417A5B0-0669-4F54-ADD5-A6970C33D7FB}" type="pres">
      <dgm:prSet presAssocID="{FAC66035-D50A-4259-AAF9-CD343862B2BE}" presName="nodeFollowingNodes" presStyleLbl="node1" presStyleIdx="2" presStyleCnt="16" custScaleX="116797" custRadScaleRad="111403" custRadScaleInc="57161">
        <dgm:presLayoutVars>
          <dgm:bulletEnabled val="1"/>
        </dgm:presLayoutVars>
      </dgm:prSet>
      <dgm:spPr>
        <a:prstGeom prst="roundRect">
          <a:avLst/>
        </a:prstGeom>
      </dgm:spPr>
      <dgm:t>
        <a:bodyPr/>
        <a:lstStyle/>
        <a:p>
          <a:endParaRPr lang="es-ES"/>
        </a:p>
      </dgm:t>
    </dgm:pt>
    <dgm:pt modelId="{494755C5-ABFD-4BCF-92E7-F7FEEFE802F4}" type="pres">
      <dgm:prSet presAssocID="{4F14C488-02D3-4271-856A-DA1A14A61C62}" presName="nodeFollowingNodes" presStyleLbl="node1" presStyleIdx="3" presStyleCnt="16" custScaleX="118855" custRadScaleRad="101088" custRadScaleInc="27069">
        <dgm:presLayoutVars>
          <dgm:bulletEnabled val="1"/>
        </dgm:presLayoutVars>
      </dgm:prSet>
      <dgm:spPr>
        <a:prstGeom prst="roundRect">
          <a:avLst/>
        </a:prstGeom>
      </dgm:spPr>
      <dgm:t>
        <a:bodyPr/>
        <a:lstStyle/>
        <a:p>
          <a:endParaRPr lang="es-ES"/>
        </a:p>
      </dgm:t>
    </dgm:pt>
    <dgm:pt modelId="{CB8695A1-32EA-4A79-AC29-D35C9B7BC76B}" type="pres">
      <dgm:prSet presAssocID="{9628F7FF-1644-43A2-A900-A4835141B952}" presName="nodeFollowingNodes" presStyleLbl="node1" presStyleIdx="4" presStyleCnt="16" custScaleX="127101" custRadScaleRad="101400" custRadScaleInc="1427">
        <dgm:presLayoutVars>
          <dgm:bulletEnabled val="1"/>
        </dgm:presLayoutVars>
      </dgm:prSet>
      <dgm:spPr>
        <a:prstGeom prst="roundRect">
          <a:avLst/>
        </a:prstGeom>
      </dgm:spPr>
      <dgm:t>
        <a:bodyPr/>
        <a:lstStyle/>
        <a:p>
          <a:endParaRPr lang="es-ES"/>
        </a:p>
      </dgm:t>
    </dgm:pt>
    <dgm:pt modelId="{03E66D67-9D97-4AA8-A8C8-9758E335659B}" type="pres">
      <dgm:prSet presAssocID="{5373726D-0A90-40CD-B65A-BBB42ECA272A}" presName="nodeFollowingNodes" presStyleLbl="node1" presStyleIdx="5" presStyleCnt="16" custScaleX="137973" custRadScaleRad="106652" custRadScaleInc="-28606">
        <dgm:presLayoutVars>
          <dgm:bulletEnabled val="1"/>
        </dgm:presLayoutVars>
      </dgm:prSet>
      <dgm:spPr>
        <a:prstGeom prst="roundRect">
          <a:avLst/>
        </a:prstGeom>
      </dgm:spPr>
      <dgm:t>
        <a:bodyPr/>
        <a:lstStyle/>
        <a:p>
          <a:endParaRPr lang="es-ES"/>
        </a:p>
      </dgm:t>
    </dgm:pt>
    <dgm:pt modelId="{168081DF-333A-4B42-B377-799F6C61668C}" type="pres">
      <dgm:prSet presAssocID="{58E7D27A-AC19-4902-B3D9-EB32ECF4A7F2}" presName="nodeFollowingNodes" presStyleLbl="node1" presStyleIdx="6" presStyleCnt="16" custScaleX="137044" custRadScaleRad="114440" custRadScaleInc="-51365">
        <dgm:presLayoutVars>
          <dgm:bulletEnabled val="1"/>
        </dgm:presLayoutVars>
      </dgm:prSet>
      <dgm:spPr>
        <a:prstGeom prst="roundRect">
          <a:avLst/>
        </a:prstGeom>
      </dgm:spPr>
      <dgm:t>
        <a:bodyPr/>
        <a:lstStyle/>
        <a:p>
          <a:endParaRPr lang="es-ES"/>
        </a:p>
      </dgm:t>
    </dgm:pt>
    <dgm:pt modelId="{07B3863C-B9B4-49CE-85B9-8C52BC8CE0D7}" type="pres">
      <dgm:prSet presAssocID="{4BDA150D-4F82-4056-B852-7FE651024F3A}" presName="nodeFollowingNodes" presStyleLbl="node1" presStyleIdx="7" presStyleCnt="16" custScaleX="132554" custRadScaleRad="113428" custRadScaleInc="-60588">
        <dgm:presLayoutVars>
          <dgm:bulletEnabled val="1"/>
        </dgm:presLayoutVars>
      </dgm:prSet>
      <dgm:spPr>
        <a:prstGeom prst="roundRect">
          <a:avLst/>
        </a:prstGeom>
      </dgm:spPr>
      <dgm:t>
        <a:bodyPr/>
        <a:lstStyle/>
        <a:p>
          <a:endParaRPr lang="es-ES"/>
        </a:p>
      </dgm:t>
    </dgm:pt>
    <dgm:pt modelId="{0FB4E3A0-3337-4462-A186-755470472082}" type="pres">
      <dgm:prSet presAssocID="{6B530EA6-A05C-4DA0-B085-63F69BD75FEA}" presName="nodeFollowingNodes" presStyleLbl="node1" presStyleIdx="8" presStyleCnt="16" custScaleX="126049" custRadScaleRad="98228" custRadScaleInc="-5735">
        <dgm:presLayoutVars>
          <dgm:bulletEnabled val="1"/>
        </dgm:presLayoutVars>
      </dgm:prSet>
      <dgm:spPr>
        <a:prstGeom prst="roundRect">
          <a:avLst/>
        </a:prstGeom>
      </dgm:spPr>
      <dgm:t>
        <a:bodyPr/>
        <a:lstStyle/>
        <a:p>
          <a:endParaRPr lang="es-ES"/>
        </a:p>
      </dgm:t>
    </dgm:pt>
    <dgm:pt modelId="{DE9D2839-54AD-467C-B705-82F222619D70}" type="pres">
      <dgm:prSet presAssocID="{D5BFECE2-107E-44B5-8077-3ADF682E9AB7}" presName="nodeFollowingNodes" presStyleLbl="node1" presStyleIdx="9" presStyleCnt="16" custScaleX="143437" custRadScaleRad="113469" custRadScaleInc="60724">
        <dgm:presLayoutVars>
          <dgm:bulletEnabled val="1"/>
        </dgm:presLayoutVars>
      </dgm:prSet>
      <dgm:spPr>
        <a:prstGeom prst="roundRect">
          <a:avLst/>
        </a:prstGeom>
      </dgm:spPr>
      <dgm:t>
        <a:bodyPr/>
        <a:lstStyle/>
        <a:p>
          <a:endParaRPr lang="es-ES"/>
        </a:p>
      </dgm:t>
    </dgm:pt>
    <dgm:pt modelId="{7A925C8A-6226-4C95-AABF-01B5A7EC23E2}" type="pres">
      <dgm:prSet presAssocID="{356D4E8B-5B59-4B04-A2C2-6C92CAE5C267}" presName="nodeFollowingNodes" presStyleLbl="node1" presStyleIdx="10" presStyleCnt="16" custScaleX="132837" custRadScaleRad="117003" custRadScaleInc="47446">
        <dgm:presLayoutVars>
          <dgm:bulletEnabled val="1"/>
        </dgm:presLayoutVars>
      </dgm:prSet>
      <dgm:spPr>
        <a:prstGeom prst="roundRect">
          <a:avLst/>
        </a:prstGeom>
      </dgm:spPr>
      <dgm:t>
        <a:bodyPr/>
        <a:lstStyle/>
        <a:p>
          <a:endParaRPr lang="es-ES"/>
        </a:p>
      </dgm:t>
    </dgm:pt>
    <dgm:pt modelId="{095E52AA-0CF3-47AB-83A4-7A5A24715AB6}" type="pres">
      <dgm:prSet presAssocID="{3435B874-D131-4C03-AB62-006C9178E38E}" presName="nodeFollowingNodes" presStyleLbl="node1" presStyleIdx="11" presStyleCnt="16" custScaleX="148118" custRadScaleRad="114100" custRadScaleInc="12649">
        <dgm:presLayoutVars>
          <dgm:bulletEnabled val="1"/>
        </dgm:presLayoutVars>
      </dgm:prSet>
      <dgm:spPr>
        <a:prstGeom prst="roundRect">
          <a:avLst/>
        </a:prstGeom>
      </dgm:spPr>
      <dgm:t>
        <a:bodyPr/>
        <a:lstStyle/>
        <a:p>
          <a:endParaRPr lang="es-ES"/>
        </a:p>
      </dgm:t>
    </dgm:pt>
    <dgm:pt modelId="{EE0D6A42-821B-4EE8-B8E2-BA42CE9B2993}" type="pres">
      <dgm:prSet presAssocID="{1D852A26-66D3-4331-A11E-6C6594DADDBE}" presName="nodeFollowingNodes" presStyleLbl="node1" presStyleIdx="12" presStyleCnt="16" custScaleX="176573" custScaleY="121921" custRadScaleRad="106308" custRadScaleInc="-9685">
        <dgm:presLayoutVars>
          <dgm:bulletEnabled val="1"/>
        </dgm:presLayoutVars>
      </dgm:prSet>
      <dgm:spPr>
        <a:prstGeom prst="roundRect">
          <a:avLst/>
        </a:prstGeom>
      </dgm:spPr>
      <dgm:t>
        <a:bodyPr/>
        <a:lstStyle/>
        <a:p>
          <a:endParaRPr lang="es-ES"/>
        </a:p>
      </dgm:t>
    </dgm:pt>
    <dgm:pt modelId="{6827AD12-2826-433B-B646-27AE82D09D1F}" type="pres">
      <dgm:prSet presAssocID="{0D559EA2-33F3-41BC-8914-27E679908BD4}" presName="nodeFollowingNodes" presStyleLbl="node1" presStyleIdx="13" presStyleCnt="16" custScaleX="122089" custRadScaleRad="101495" custRadScaleInc="-16589">
        <dgm:presLayoutVars>
          <dgm:bulletEnabled val="1"/>
        </dgm:presLayoutVars>
      </dgm:prSet>
      <dgm:spPr>
        <a:prstGeom prst="roundRect">
          <a:avLst/>
        </a:prstGeom>
      </dgm:spPr>
      <dgm:t>
        <a:bodyPr/>
        <a:lstStyle/>
        <a:p>
          <a:endParaRPr lang="es-ES"/>
        </a:p>
      </dgm:t>
    </dgm:pt>
    <dgm:pt modelId="{8D45344D-3C38-4378-8D94-87BC6D3C3719}" type="pres">
      <dgm:prSet presAssocID="{36613719-F9AD-4261-AC8D-DEA71E874317}" presName="nodeFollowingNodes" presStyleLbl="node1" presStyleIdx="14" presStyleCnt="16" custScaleX="157769" custScaleY="129237" custRadScaleRad="104496" custRadScaleInc="-35589">
        <dgm:presLayoutVars>
          <dgm:bulletEnabled val="1"/>
        </dgm:presLayoutVars>
      </dgm:prSet>
      <dgm:spPr>
        <a:prstGeom prst="roundRect">
          <a:avLst/>
        </a:prstGeom>
      </dgm:spPr>
      <dgm:t>
        <a:bodyPr/>
        <a:lstStyle/>
        <a:p>
          <a:endParaRPr lang="es-ES"/>
        </a:p>
      </dgm:t>
    </dgm:pt>
    <dgm:pt modelId="{6E3AAF77-59FA-470E-91D0-B7AFBBBFB97B}" type="pres">
      <dgm:prSet presAssocID="{8EE1CD14-00A8-4FED-824F-E1C83C2D734F}" presName="nodeFollowingNodes" presStyleLbl="node1" presStyleIdx="15" presStyleCnt="16" custScaleX="124156" custRadScaleRad="106977" custRadScaleInc="-33613">
        <dgm:presLayoutVars>
          <dgm:bulletEnabled val="1"/>
        </dgm:presLayoutVars>
      </dgm:prSet>
      <dgm:spPr>
        <a:prstGeom prst="roundRect">
          <a:avLst/>
        </a:prstGeom>
      </dgm:spPr>
      <dgm:t>
        <a:bodyPr/>
        <a:lstStyle/>
        <a:p>
          <a:endParaRPr lang="es-ES"/>
        </a:p>
      </dgm:t>
    </dgm:pt>
  </dgm:ptLst>
  <dgm:cxnLst>
    <dgm:cxn modelId="{19FAF220-36A6-46DF-88A5-D63C7DB8DAAF}" srcId="{B4919F78-0020-4ACC-AC0D-B99F87578FA7}" destId="{3435B874-D131-4C03-AB62-006C9178E38E}" srcOrd="11" destOrd="0" parTransId="{7A8F2D96-693C-46A4-9C55-364516220600}" sibTransId="{FBAA9C5A-E199-4CCC-A3C7-24BC089AD1F7}"/>
    <dgm:cxn modelId="{4EEF958B-FCDD-4B85-80F9-AEC9BA576D49}" type="presOf" srcId="{D97B35E5-2B44-45E4-B1C2-2A15008F947C}" destId="{E7F25FFD-9900-4C27-A219-75DB1D52D71C}" srcOrd="0" destOrd="0" presId="urn:microsoft.com/office/officeart/2005/8/layout/cycle3"/>
    <dgm:cxn modelId="{ED166019-ECAF-4E9B-9867-D3983B24A0B7}" srcId="{B4919F78-0020-4ACC-AC0D-B99F87578FA7}" destId="{D97B35E5-2B44-45E4-B1C2-2A15008F947C}" srcOrd="1" destOrd="0" parTransId="{F0E5BEBC-80B1-4860-810C-59892F828AE3}" sibTransId="{52DB4F34-E39D-46F3-8EF6-DFA286FF40BE}"/>
    <dgm:cxn modelId="{0527935A-A2FB-43F6-B52F-3A0CF110AAA1}" type="presOf" srcId="{58E7D27A-AC19-4902-B3D9-EB32ECF4A7F2}" destId="{168081DF-333A-4B42-B377-799F6C61668C}" srcOrd="0" destOrd="0" presId="urn:microsoft.com/office/officeart/2005/8/layout/cycle3"/>
    <dgm:cxn modelId="{527C76A6-A99E-435C-97A3-90D487B6FADA}" type="presOf" srcId="{8EE1CD14-00A8-4FED-824F-E1C83C2D734F}" destId="{6E3AAF77-59FA-470E-91D0-B7AFBBBFB97B}" srcOrd="0" destOrd="0" presId="urn:microsoft.com/office/officeart/2005/8/layout/cycle3"/>
    <dgm:cxn modelId="{C7CA97B1-E241-4E7A-AAA0-C4561F6D608E}" srcId="{B4919F78-0020-4ACC-AC0D-B99F87578FA7}" destId="{8EE1CD14-00A8-4FED-824F-E1C83C2D734F}" srcOrd="15" destOrd="0" parTransId="{35A1D507-2267-4F89-B863-9F9704834D29}" sibTransId="{1B647099-FE52-4047-93DC-4E1687502167}"/>
    <dgm:cxn modelId="{AF8CF230-67AD-4275-83EA-552B1E6C7FC3}" type="presOf" srcId="{FAC66035-D50A-4259-AAF9-CD343862B2BE}" destId="{7417A5B0-0669-4F54-ADD5-A6970C33D7FB}" srcOrd="0" destOrd="0" presId="urn:microsoft.com/office/officeart/2005/8/layout/cycle3"/>
    <dgm:cxn modelId="{FC4B7514-7772-4EFE-9542-B38BFD79B27F}" type="presOf" srcId="{356D4E8B-5B59-4B04-A2C2-6C92CAE5C267}" destId="{7A925C8A-6226-4C95-AABF-01B5A7EC23E2}" srcOrd="0" destOrd="0" presId="urn:microsoft.com/office/officeart/2005/8/layout/cycle3"/>
    <dgm:cxn modelId="{78A33BFA-D095-4D77-8046-4501E8096E3F}" type="presOf" srcId="{9628F7FF-1644-43A2-A900-A4835141B952}" destId="{CB8695A1-32EA-4A79-AC29-D35C9B7BC76B}" srcOrd="0" destOrd="0" presId="urn:microsoft.com/office/officeart/2005/8/layout/cycle3"/>
    <dgm:cxn modelId="{C0B6B42C-EE15-4FFF-B250-E737D9E17F6B}" srcId="{B4919F78-0020-4ACC-AC0D-B99F87578FA7}" destId="{4F14C488-02D3-4271-856A-DA1A14A61C62}" srcOrd="3" destOrd="0" parTransId="{D986C763-FAEA-4881-8791-A8B5B882BA02}" sibTransId="{2933E102-789F-42A9-B2A0-BBC692453CB2}"/>
    <dgm:cxn modelId="{13B1F69C-00E6-4CD1-A2CB-F950779B900E}" type="presOf" srcId="{4F14C488-02D3-4271-856A-DA1A14A61C62}" destId="{494755C5-ABFD-4BCF-92E7-F7FEEFE802F4}" srcOrd="0" destOrd="0" presId="urn:microsoft.com/office/officeart/2005/8/layout/cycle3"/>
    <dgm:cxn modelId="{3177182A-E136-4BFA-9735-D59730330E93}" srcId="{B4919F78-0020-4ACC-AC0D-B99F87578FA7}" destId="{FAC66035-D50A-4259-AAF9-CD343862B2BE}" srcOrd="2" destOrd="0" parTransId="{99E53264-AD59-4CAE-A55C-A58BA610CD91}" sibTransId="{BF656E2F-AE10-4E09-B8C7-795CCC7886ED}"/>
    <dgm:cxn modelId="{E20BE140-25E5-47C5-B727-1CC297C594D9}" type="presOf" srcId="{36613719-F9AD-4261-AC8D-DEA71E874317}" destId="{8D45344D-3C38-4378-8D94-87BC6D3C3719}" srcOrd="0" destOrd="0" presId="urn:microsoft.com/office/officeart/2005/8/layout/cycle3"/>
    <dgm:cxn modelId="{BC7CC8A8-17B4-4F0C-ACBD-949C71D7CC29}" srcId="{B4919F78-0020-4ACC-AC0D-B99F87578FA7}" destId="{9628F7FF-1644-43A2-A900-A4835141B952}" srcOrd="4" destOrd="0" parTransId="{8DAF1AF3-7258-4D82-B598-5BD2E5E1A191}" sibTransId="{F6BD4FCD-BFCF-4C29-BE39-40DBC46989F0}"/>
    <dgm:cxn modelId="{7D3970D3-2DAB-4F84-8DEA-2DB85D3E4970}" srcId="{B4919F78-0020-4ACC-AC0D-B99F87578FA7}" destId="{58E7D27A-AC19-4902-B3D9-EB32ECF4A7F2}" srcOrd="6" destOrd="0" parTransId="{05953F64-86A2-4B5C-A597-5BF95A699EDB}" sibTransId="{BB0E18F5-27D5-4533-A5F2-36C8DB0A8D07}"/>
    <dgm:cxn modelId="{BB5BA19E-E98A-400E-A306-9D63D38933A6}" type="presOf" srcId="{5373726D-0A90-40CD-B65A-BBB42ECA272A}" destId="{03E66D67-9D97-4AA8-A8C8-9758E335659B}" srcOrd="0" destOrd="0" presId="urn:microsoft.com/office/officeart/2005/8/layout/cycle3"/>
    <dgm:cxn modelId="{3B38FE46-729A-4975-9089-650240D662C0}" type="presOf" srcId="{1D852A26-66D3-4331-A11E-6C6594DADDBE}" destId="{EE0D6A42-821B-4EE8-B8E2-BA42CE9B2993}" srcOrd="0" destOrd="0" presId="urn:microsoft.com/office/officeart/2005/8/layout/cycle3"/>
    <dgm:cxn modelId="{C1624CFD-7AE9-4D65-9E36-DD024EFC49AD}" srcId="{B4919F78-0020-4ACC-AC0D-B99F87578FA7}" destId="{36613719-F9AD-4261-AC8D-DEA71E874317}" srcOrd="14" destOrd="0" parTransId="{BE2E269F-C951-4FE3-8836-B7910540C063}" sibTransId="{C511E166-F802-41A3-A789-5837A32175DB}"/>
    <dgm:cxn modelId="{4C49AC50-BE09-49C5-B3B4-AF6C614A232C}" srcId="{B4919F78-0020-4ACC-AC0D-B99F87578FA7}" destId="{6B530EA6-A05C-4DA0-B085-63F69BD75FEA}" srcOrd="8" destOrd="0" parTransId="{98C3D3C8-86BF-4E14-9783-7578DCEC7ADF}" sibTransId="{0643D354-AB28-4391-B3CE-10968921BEF8}"/>
    <dgm:cxn modelId="{BF980500-91CE-4D94-8B6C-47372CCC6AA5}" srcId="{B4919F78-0020-4ACC-AC0D-B99F87578FA7}" destId="{5373726D-0A90-40CD-B65A-BBB42ECA272A}" srcOrd="5" destOrd="0" parTransId="{321FB56D-39A8-4476-9E33-B72AB128A0EF}" sibTransId="{9160DDB1-7AE1-4CE4-A781-C7BCA384554A}"/>
    <dgm:cxn modelId="{AF81DE73-81D4-4C87-9933-08CCE3AB80CB}" srcId="{B4919F78-0020-4ACC-AC0D-B99F87578FA7}" destId="{D5BFECE2-107E-44B5-8077-3ADF682E9AB7}" srcOrd="9" destOrd="0" parTransId="{2402B42A-0C2B-4855-9359-A0A306992131}" sibTransId="{EC5261F3-013E-461D-8118-BDE6752A235E}"/>
    <dgm:cxn modelId="{DA9BAE25-5ADD-4FDF-AA93-4A481D0C402E}" srcId="{B4919F78-0020-4ACC-AC0D-B99F87578FA7}" destId="{4BDA150D-4F82-4056-B852-7FE651024F3A}" srcOrd="7" destOrd="0" parTransId="{043E9C97-4026-404C-9B07-84EB37B886D6}" sibTransId="{F8697D2C-89C8-434D-95D5-639E04728EF3}"/>
    <dgm:cxn modelId="{44F53CA7-40AB-4463-BA38-E872747945B8}" type="presOf" srcId="{6B530EA6-A05C-4DA0-B085-63F69BD75FEA}" destId="{0FB4E3A0-3337-4462-A186-755470472082}" srcOrd="0" destOrd="0" presId="urn:microsoft.com/office/officeart/2005/8/layout/cycle3"/>
    <dgm:cxn modelId="{5D46BD57-3792-45B5-B271-92B61F89B3E8}" type="presOf" srcId="{6C625B41-FE02-4014-B9E1-A00E94369F78}" destId="{C1CDAB63-14B8-4103-A09F-484C8B3AAB3A}" srcOrd="0" destOrd="0" presId="urn:microsoft.com/office/officeart/2005/8/layout/cycle3"/>
    <dgm:cxn modelId="{74ABA64F-4519-430B-BEC1-9EDA4BB64AD0}" type="presOf" srcId="{4BDA150D-4F82-4056-B852-7FE651024F3A}" destId="{07B3863C-B9B4-49CE-85B9-8C52BC8CE0D7}" srcOrd="0" destOrd="0" presId="urn:microsoft.com/office/officeart/2005/8/layout/cycle3"/>
    <dgm:cxn modelId="{3A9E4E65-6436-44CC-B5C3-9FC46B621620}" type="presOf" srcId="{18B91AF3-DFBC-4959-9512-22F0EA130529}" destId="{25E73C61-63FB-41B8-BB63-BF02E5976228}" srcOrd="0" destOrd="0" presId="urn:microsoft.com/office/officeart/2005/8/layout/cycle3"/>
    <dgm:cxn modelId="{0E4DB401-3C7C-4C63-BDEC-3E531261C8B3}" type="presOf" srcId="{D5BFECE2-107E-44B5-8077-3ADF682E9AB7}" destId="{DE9D2839-54AD-467C-B705-82F222619D70}" srcOrd="0" destOrd="0" presId="urn:microsoft.com/office/officeart/2005/8/layout/cycle3"/>
    <dgm:cxn modelId="{CFA79873-B3AA-4F9B-9C41-47BDAF382CE9}" type="presOf" srcId="{B4919F78-0020-4ACC-AC0D-B99F87578FA7}" destId="{20DBE719-3CC6-429F-B1D6-82FBF8301BE5}" srcOrd="0" destOrd="0" presId="urn:microsoft.com/office/officeart/2005/8/layout/cycle3"/>
    <dgm:cxn modelId="{B2E165C4-3823-4EA9-909C-6C7B2D65483B}" type="presOf" srcId="{3435B874-D131-4C03-AB62-006C9178E38E}" destId="{095E52AA-0CF3-47AB-83A4-7A5A24715AB6}" srcOrd="0" destOrd="0" presId="urn:microsoft.com/office/officeart/2005/8/layout/cycle3"/>
    <dgm:cxn modelId="{829DE3FC-6827-4338-8C36-FD4DAE53C240}" srcId="{B4919F78-0020-4ACC-AC0D-B99F87578FA7}" destId="{6C625B41-FE02-4014-B9E1-A00E94369F78}" srcOrd="0" destOrd="0" parTransId="{E12A81EF-1191-46BA-8D98-D706D4B35E7D}" sibTransId="{18B91AF3-DFBC-4959-9512-22F0EA130529}"/>
    <dgm:cxn modelId="{00A8EF49-16DC-4CDB-995E-B63EAA869CF0}" srcId="{B4919F78-0020-4ACC-AC0D-B99F87578FA7}" destId="{1D852A26-66D3-4331-A11E-6C6594DADDBE}" srcOrd="12" destOrd="0" parTransId="{0E2A4125-C4D1-4A06-A49D-C202662C0AA4}" sibTransId="{35861CC1-52BF-4615-AC19-7BC8C26E9D0F}"/>
    <dgm:cxn modelId="{AF60181E-0CE7-45D1-B5CD-AAE6FDE88530}" type="presOf" srcId="{0D559EA2-33F3-41BC-8914-27E679908BD4}" destId="{6827AD12-2826-433B-B646-27AE82D09D1F}" srcOrd="0" destOrd="0" presId="urn:microsoft.com/office/officeart/2005/8/layout/cycle3"/>
    <dgm:cxn modelId="{90B5CD6E-D16D-4AE3-928A-F4E67886AFA0}" srcId="{B4919F78-0020-4ACC-AC0D-B99F87578FA7}" destId="{356D4E8B-5B59-4B04-A2C2-6C92CAE5C267}" srcOrd="10" destOrd="0" parTransId="{372E201E-DF30-4576-90C3-AB44E125B6E3}" sibTransId="{351A5E13-FBD9-4998-B691-56AB25AF8637}"/>
    <dgm:cxn modelId="{DA840DAE-CC00-4B9A-86EA-55F0F5D7FA7C}" srcId="{B4919F78-0020-4ACC-AC0D-B99F87578FA7}" destId="{0D559EA2-33F3-41BC-8914-27E679908BD4}" srcOrd="13" destOrd="0" parTransId="{17952FAA-2E98-430A-9611-3EAC139CBB63}" sibTransId="{0C5AB62E-DB33-4D1B-BF48-C1C477DC20E2}"/>
    <dgm:cxn modelId="{9210ACD8-EAE2-4171-89DB-63F7D3AF1634}" type="presParOf" srcId="{20DBE719-3CC6-429F-B1D6-82FBF8301BE5}" destId="{0AC3CDE0-6233-433A-A50C-A56F455DF31D}" srcOrd="0" destOrd="0" presId="urn:microsoft.com/office/officeart/2005/8/layout/cycle3"/>
    <dgm:cxn modelId="{F204072C-7FAB-4858-BD26-DFDEED81CD9C}" type="presParOf" srcId="{0AC3CDE0-6233-433A-A50C-A56F455DF31D}" destId="{C1CDAB63-14B8-4103-A09F-484C8B3AAB3A}" srcOrd="0" destOrd="0" presId="urn:microsoft.com/office/officeart/2005/8/layout/cycle3"/>
    <dgm:cxn modelId="{C17EDB2E-CEEF-4E93-8F28-0E3433EE68BD}" type="presParOf" srcId="{0AC3CDE0-6233-433A-A50C-A56F455DF31D}" destId="{25E73C61-63FB-41B8-BB63-BF02E5976228}" srcOrd="1" destOrd="0" presId="urn:microsoft.com/office/officeart/2005/8/layout/cycle3"/>
    <dgm:cxn modelId="{6869C1C0-9341-4C30-B7E4-6CDD892836D5}" type="presParOf" srcId="{0AC3CDE0-6233-433A-A50C-A56F455DF31D}" destId="{E7F25FFD-9900-4C27-A219-75DB1D52D71C}" srcOrd="2" destOrd="0" presId="urn:microsoft.com/office/officeart/2005/8/layout/cycle3"/>
    <dgm:cxn modelId="{15A82465-12C1-48E4-BB54-4F462DDB1C18}" type="presParOf" srcId="{0AC3CDE0-6233-433A-A50C-A56F455DF31D}" destId="{7417A5B0-0669-4F54-ADD5-A6970C33D7FB}" srcOrd="3" destOrd="0" presId="urn:microsoft.com/office/officeart/2005/8/layout/cycle3"/>
    <dgm:cxn modelId="{50AC2AAA-9651-48E5-BF01-F6C4C7AE3AAB}" type="presParOf" srcId="{0AC3CDE0-6233-433A-A50C-A56F455DF31D}" destId="{494755C5-ABFD-4BCF-92E7-F7FEEFE802F4}" srcOrd="4" destOrd="0" presId="urn:microsoft.com/office/officeart/2005/8/layout/cycle3"/>
    <dgm:cxn modelId="{A5E078B7-2E15-4DD7-BAF2-B7A11DB9069D}" type="presParOf" srcId="{0AC3CDE0-6233-433A-A50C-A56F455DF31D}" destId="{CB8695A1-32EA-4A79-AC29-D35C9B7BC76B}" srcOrd="5" destOrd="0" presId="urn:microsoft.com/office/officeart/2005/8/layout/cycle3"/>
    <dgm:cxn modelId="{BA6739FE-E2FE-4199-BEEF-BD794853F16D}" type="presParOf" srcId="{0AC3CDE0-6233-433A-A50C-A56F455DF31D}" destId="{03E66D67-9D97-4AA8-A8C8-9758E335659B}" srcOrd="6" destOrd="0" presId="urn:microsoft.com/office/officeart/2005/8/layout/cycle3"/>
    <dgm:cxn modelId="{A573DFDC-8343-4F1F-888D-4647263AA3FA}" type="presParOf" srcId="{0AC3CDE0-6233-433A-A50C-A56F455DF31D}" destId="{168081DF-333A-4B42-B377-799F6C61668C}" srcOrd="7" destOrd="0" presId="urn:microsoft.com/office/officeart/2005/8/layout/cycle3"/>
    <dgm:cxn modelId="{10276022-858A-4322-B58A-71B2682C801B}" type="presParOf" srcId="{0AC3CDE0-6233-433A-A50C-A56F455DF31D}" destId="{07B3863C-B9B4-49CE-85B9-8C52BC8CE0D7}" srcOrd="8" destOrd="0" presId="urn:microsoft.com/office/officeart/2005/8/layout/cycle3"/>
    <dgm:cxn modelId="{277617DC-6AC4-4902-B4F5-7512CB72D930}" type="presParOf" srcId="{0AC3CDE0-6233-433A-A50C-A56F455DF31D}" destId="{0FB4E3A0-3337-4462-A186-755470472082}" srcOrd="9" destOrd="0" presId="urn:microsoft.com/office/officeart/2005/8/layout/cycle3"/>
    <dgm:cxn modelId="{9FC174CE-7F24-4466-A358-568CBB1CCEDC}" type="presParOf" srcId="{0AC3CDE0-6233-433A-A50C-A56F455DF31D}" destId="{DE9D2839-54AD-467C-B705-82F222619D70}" srcOrd="10" destOrd="0" presId="urn:microsoft.com/office/officeart/2005/8/layout/cycle3"/>
    <dgm:cxn modelId="{836B256E-8EF6-45A3-A1E9-24776650C893}" type="presParOf" srcId="{0AC3CDE0-6233-433A-A50C-A56F455DF31D}" destId="{7A925C8A-6226-4C95-AABF-01B5A7EC23E2}" srcOrd="11" destOrd="0" presId="urn:microsoft.com/office/officeart/2005/8/layout/cycle3"/>
    <dgm:cxn modelId="{44B09D58-1F17-41AA-8088-0EAE641C7262}" type="presParOf" srcId="{0AC3CDE0-6233-433A-A50C-A56F455DF31D}" destId="{095E52AA-0CF3-47AB-83A4-7A5A24715AB6}" srcOrd="12" destOrd="0" presId="urn:microsoft.com/office/officeart/2005/8/layout/cycle3"/>
    <dgm:cxn modelId="{DF3287C3-24F6-4EA7-86DB-AD6CFD44BC81}" type="presParOf" srcId="{0AC3CDE0-6233-433A-A50C-A56F455DF31D}" destId="{EE0D6A42-821B-4EE8-B8E2-BA42CE9B2993}" srcOrd="13" destOrd="0" presId="urn:microsoft.com/office/officeart/2005/8/layout/cycle3"/>
    <dgm:cxn modelId="{FFC5E59A-AB9E-4D62-B37A-322898C3083C}" type="presParOf" srcId="{0AC3CDE0-6233-433A-A50C-A56F455DF31D}" destId="{6827AD12-2826-433B-B646-27AE82D09D1F}" srcOrd="14" destOrd="0" presId="urn:microsoft.com/office/officeart/2005/8/layout/cycle3"/>
    <dgm:cxn modelId="{DD1F5858-4FF6-4191-9C89-E02B06037B04}" type="presParOf" srcId="{0AC3CDE0-6233-433A-A50C-A56F455DF31D}" destId="{8D45344D-3C38-4378-8D94-87BC6D3C3719}" srcOrd="15" destOrd="0" presId="urn:microsoft.com/office/officeart/2005/8/layout/cycle3"/>
    <dgm:cxn modelId="{E203C6CF-FD4B-4B13-A06B-B79465F8F803}" type="presParOf" srcId="{0AC3CDE0-6233-433A-A50C-A56F455DF31D}" destId="{6E3AAF77-59FA-470E-91D0-B7AFBBBFB97B}" srcOrd="1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EE6ED7-73EC-4F15-B78B-E33B4654046E}" type="doc">
      <dgm:prSet loTypeId="urn:microsoft.com/office/officeart/2005/8/layout/vProcess5" loCatId="process" qsTypeId="urn:microsoft.com/office/officeart/2005/8/quickstyle/3d3" qsCatId="3D" csTypeId="urn:microsoft.com/office/officeart/2005/8/colors/colorful4" csCatId="colorful" phldr="1"/>
      <dgm:spPr/>
      <dgm:t>
        <a:bodyPr/>
        <a:lstStyle/>
        <a:p>
          <a:endParaRPr lang="es-ES"/>
        </a:p>
      </dgm:t>
    </dgm:pt>
    <dgm:pt modelId="{C97E58B8-CDF1-4D12-BDE2-004CC19281C6}">
      <dgm:prSet phldrT="[Texto]" custT="1"/>
      <dgm:spPr/>
      <dgm:t>
        <a:bodyPr/>
        <a:lstStyle/>
        <a:p>
          <a:r>
            <a:rPr lang="es-ES" sz="1600" dirty="0" smtClean="0">
              <a:latin typeface="Titillium Web Light"/>
            </a:rPr>
            <a:t>La percepción del servicio museal brindado por los espacios de la Fundación  Museos de la Ciudad (FMC), se puede establecer que cada uno de los espacios trabaje para brindar un mejor servicio museal.</a:t>
          </a:r>
          <a:endParaRPr lang="es-ES" sz="1600" dirty="0">
            <a:latin typeface="Titillium Web Light"/>
          </a:endParaRPr>
        </a:p>
      </dgm:t>
    </dgm:pt>
    <dgm:pt modelId="{B505CFBF-4846-4F22-AECE-C5A7D1254EB2}" type="parTrans" cxnId="{DE1F75CF-41F7-4E60-9588-12C770F1FF37}">
      <dgm:prSet/>
      <dgm:spPr/>
      <dgm:t>
        <a:bodyPr/>
        <a:lstStyle/>
        <a:p>
          <a:endParaRPr lang="es-ES"/>
        </a:p>
      </dgm:t>
    </dgm:pt>
    <dgm:pt modelId="{3BA0F9CC-2BB5-43AF-AAB8-D178E91B7C98}" type="sibTrans" cxnId="{DE1F75CF-41F7-4E60-9588-12C770F1FF37}">
      <dgm:prSet/>
      <dgm:spPr/>
      <dgm:t>
        <a:bodyPr/>
        <a:lstStyle/>
        <a:p>
          <a:endParaRPr lang="es-ES"/>
        </a:p>
      </dgm:t>
    </dgm:pt>
    <dgm:pt modelId="{C734DB24-7D81-4438-9810-583D49E06300}">
      <dgm:prSet phldrT="[Texto]" custT="1"/>
      <dgm:spPr/>
      <dgm:t>
        <a:bodyPr/>
        <a:lstStyle/>
        <a:p>
          <a:r>
            <a:rPr lang="es-EC" sz="1600" dirty="0" smtClean="0">
              <a:latin typeface="Titillium Web Light"/>
            </a:rPr>
            <a:t>Determinó el método factible que permita medir el nivel de  calidad de servicio de cada uno de los museos.</a:t>
          </a:r>
          <a:endParaRPr lang="es-ES" sz="1600" dirty="0">
            <a:latin typeface="Titillium Web Light"/>
          </a:endParaRPr>
        </a:p>
      </dgm:t>
    </dgm:pt>
    <dgm:pt modelId="{D39D3AD0-0E3B-4980-834B-42B0EDA45F9E}" type="parTrans" cxnId="{83F2AB96-B478-4709-AAA6-C592A806B71A}">
      <dgm:prSet/>
      <dgm:spPr/>
      <dgm:t>
        <a:bodyPr/>
        <a:lstStyle/>
        <a:p>
          <a:endParaRPr lang="es-ES"/>
        </a:p>
      </dgm:t>
    </dgm:pt>
    <dgm:pt modelId="{29F6BC2A-C437-4431-A3CF-11B81C9F8F66}" type="sibTrans" cxnId="{83F2AB96-B478-4709-AAA6-C592A806B71A}">
      <dgm:prSet/>
      <dgm:spPr/>
      <dgm:t>
        <a:bodyPr/>
        <a:lstStyle/>
        <a:p>
          <a:endParaRPr lang="es-ES"/>
        </a:p>
      </dgm:t>
    </dgm:pt>
    <dgm:pt modelId="{BB8431EB-3402-42B9-BE0A-14B75C49C99E}">
      <dgm:prSet phldrT="[Texto]" custT="1"/>
      <dgm:spPr/>
      <dgm:t>
        <a:bodyPr/>
        <a:lstStyle/>
        <a:p>
          <a:r>
            <a:rPr lang="es-ES" sz="1600" dirty="0" smtClean="0">
              <a:latin typeface="Titillium Web Light"/>
            </a:rPr>
            <a:t>El servicio museal de la FMC frente a las expectativas cubiertas y superadas que tienen los visitantes  y las percepciones que tienen del servicio determinan una calidad promedio del servicio.</a:t>
          </a:r>
          <a:endParaRPr lang="es-ES" sz="1600" dirty="0">
            <a:latin typeface="Titillium Web Light"/>
          </a:endParaRPr>
        </a:p>
      </dgm:t>
    </dgm:pt>
    <dgm:pt modelId="{10B8B20F-F0F6-4A9D-8D2F-7BB0D851479E}" type="parTrans" cxnId="{9185393E-76B6-466A-AFDB-AAEBAFFDC95C}">
      <dgm:prSet/>
      <dgm:spPr/>
      <dgm:t>
        <a:bodyPr/>
        <a:lstStyle/>
        <a:p>
          <a:endParaRPr lang="es-ES"/>
        </a:p>
      </dgm:t>
    </dgm:pt>
    <dgm:pt modelId="{4AE0B023-6CD3-4CA0-86C6-DD189B33A237}" type="sibTrans" cxnId="{9185393E-76B6-466A-AFDB-AAEBAFFDC95C}">
      <dgm:prSet/>
      <dgm:spPr/>
      <dgm:t>
        <a:bodyPr/>
        <a:lstStyle/>
        <a:p>
          <a:endParaRPr lang="es-ES"/>
        </a:p>
      </dgm:t>
    </dgm:pt>
    <dgm:pt modelId="{45F7BEE5-9F08-4942-82AC-BAB06C499C75}">
      <dgm:prSet phldrT="[Texto]" custT="1"/>
      <dgm:spPr/>
      <dgm:t>
        <a:bodyPr/>
        <a:lstStyle/>
        <a:p>
          <a:r>
            <a:rPr lang="es-ES" sz="1600" dirty="0" smtClean="0">
              <a:latin typeface="Titillium Web Light"/>
            </a:rPr>
            <a:t>La Fundación Museos de la Ciudad no cuentan con un sistema de calidad y autoevaluación, sin embargo  presenta un nivel de calidad de servicio bueno.</a:t>
          </a:r>
          <a:endParaRPr lang="es-ES" sz="1600" dirty="0">
            <a:latin typeface="Titillium Web Light"/>
          </a:endParaRPr>
        </a:p>
      </dgm:t>
    </dgm:pt>
    <dgm:pt modelId="{9F57E755-D0D1-48DF-805C-EE68F0FED418}" type="parTrans" cxnId="{F5F5BEC3-0FF7-4D57-B527-E635C59D333A}">
      <dgm:prSet/>
      <dgm:spPr/>
      <dgm:t>
        <a:bodyPr/>
        <a:lstStyle/>
        <a:p>
          <a:endParaRPr lang="es-ES"/>
        </a:p>
      </dgm:t>
    </dgm:pt>
    <dgm:pt modelId="{8980127D-DFD4-4240-AD83-F85DA1F216E5}" type="sibTrans" cxnId="{F5F5BEC3-0FF7-4D57-B527-E635C59D333A}">
      <dgm:prSet/>
      <dgm:spPr/>
      <dgm:t>
        <a:bodyPr/>
        <a:lstStyle/>
        <a:p>
          <a:endParaRPr lang="es-ES"/>
        </a:p>
      </dgm:t>
    </dgm:pt>
    <dgm:pt modelId="{301545A9-719D-4D45-910B-8241E0960EC4}" type="pres">
      <dgm:prSet presAssocID="{BFEE6ED7-73EC-4F15-B78B-E33B4654046E}" presName="outerComposite" presStyleCnt="0">
        <dgm:presLayoutVars>
          <dgm:chMax val="5"/>
          <dgm:dir/>
          <dgm:resizeHandles val="exact"/>
        </dgm:presLayoutVars>
      </dgm:prSet>
      <dgm:spPr/>
      <dgm:t>
        <a:bodyPr/>
        <a:lstStyle/>
        <a:p>
          <a:endParaRPr lang="es-ES"/>
        </a:p>
      </dgm:t>
    </dgm:pt>
    <dgm:pt modelId="{F3E510E5-E9ED-43DC-92D3-C1280242F351}" type="pres">
      <dgm:prSet presAssocID="{BFEE6ED7-73EC-4F15-B78B-E33B4654046E}" presName="dummyMaxCanvas" presStyleCnt="0">
        <dgm:presLayoutVars/>
      </dgm:prSet>
      <dgm:spPr/>
    </dgm:pt>
    <dgm:pt modelId="{D8639DD0-4D03-489C-98F3-313AE3EFDAEE}" type="pres">
      <dgm:prSet presAssocID="{BFEE6ED7-73EC-4F15-B78B-E33B4654046E}" presName="FourNodes_1" presStyleLbl="node1" presStyleIdx="0" presStyleCnt="4">
        <dgm:presLayoutVars>
          <dgm:bulletEnabled val="1"/>
        </dgm:presLayoutVars>
      </dgm:prSet>
      <dgm:spPr/>
      <dgm:t>
        <a:bodyPr/>
        <a:lstStyle/>
        <a:p>
          <a:endParaRPr lang="es-ES"/>
        </a:p>
      </dgm:t>
    </dgm:pt>
    <dgm:pt modelId="{82661D53-5DE8-42E8-9B05-BBE3EB0F2751}" type="pres">
      <dgm:prSet presAssocID="{BFEE6ED7-73EC-4F15-B78B-E33B4654046E}" presName="FourNodes_2" presStyleLbl="node1" presStyleIdx="1" presStyleCnt="4">
        <dgm:presLayoutVars>
          <dgm:bulletEnabled val="1"/>
        </dgm:presLayoutVars>
      </dgm:prSet>
      <dgm:spPr/>
      <dgm:t>
        <a:bodyPr/>
        <a:lstStyle/>
        <a:p>
          <a:endParaRPr lang="es-ES"/>
        </a:p>
      </dgm:t>
    </dgm:pt>
    <dgm:pt modelId="{AEB273D8-763F-42D6-858D-97E4179262FC}" type="pres">
      <dgm:prSet presAssocID="{BFEE6ED7-73EC-4F15-B78B-E33B4654046E}" presName="FourNodes_3" presStyleLbl="node1" presStyleIdx="2" presStyleCnt="4">
        <dgm:presLayoutVars>
          <dgm:bulletEnabled val="1"/>
        </dgm:presLayoutVars>
      </dgm:prSet>
      <dgm:spPr/>
      <dgm:t>
        <a:bodyPr/>
        <a:lstStyle/>
        <a:p>
          <a:endParaRPr lang="es-ES"/>
        </a:p>
      </dgm:t>
    </dgm:pt>
    <dgm:pt modelId="{F522BBB2-A547-4F5C-A360-7CD4E12FB5C8}" type="pres">
      <dgm:prSet presAssocID="{BFEE6ED7-73EC-4F15-B78B-E33B4654046E}" presName="FourNodes_4" presStyleLbl="node1" presStyleIdx="3" presStyleCnt="4">
        <dgm:presLayoutVars>
          <dgm:bulletEnabled val="1"/>
        </dgm:presLayoutVars>
      </dgm:prSet>
      <dgm:spPr/>
      <dgm:t>
        <a:bodyPr/>
        <a:lstStyle/>
        <a:p>
          <a:endParaRPr lang="es-ES"/>
        </a:p>
      </dgm:t>
    </dgm:pt>
    <dgm:pt modelId="{8E5B958B-013D-4AA4-8372-DF5849E78471}" type="pres">
      <dgm:prSet presAssocID="{BFEE6ED7-73EC-4F15-B78B-E33B4654046E}" presName="FourConn_1-2" presStyleLbl="fgAccFollowNode1" presStyleIdx="0" presStyleCnt="3">
        <dgm:presLayoutVars>
          <dgm:bulletEnabled val="1"/>
        </dgm:presLayoutVars>
      </dgm:prSet>
      <dgm:spPr/>
      <dgm:t>
        <a:bodyPr/>
        <a:lstStyle/>
        <a:p>
          <a:endParaRPr lang="es-ES"/>
        </a:p>
      </dgm:t>
    </dgm:pt>
    <dgm:pt modelId="{8E6CBFB3-4971-4932-9713-300875463B76}" type="pres">
      <dgm:prSet presAssocID="{BFEE6ED7-73EC-4F15-B78B-E33B4654046E}" presName="FourConn_2-3" presStyleLbl="fgAccFollowNode1" presStyleIdx="1" presStyleCnt="3">
        <dgm:presLayoutVars>
          <dgm:bulletEnabled val="1"/>
        </dgm:presLayoutVars>
      </dgm:prSet>
      <dgm:spPr/>
      <dgm:t>
        <a:bodyPr/>
        <a:lstStyle/>
        <a:p>
          <a:endParaRPr lang="es-ES"/>
        </a:p>
      </dgm:t>
    </dgm:pt>
    <dgm:pt modelId="{600A90F4-7E1B-428B-AAE5-D3C1AE03C4CE}" type="pres">
      <dgm:prSet presAssocID="{BFEE6ED7-73EC-4F15-B78B-E33B4654046E}" presName="FourConn_3-4" presStyleLbl="fgAccFollowNode1" presStyleIdx="2" presStyleCnt="3">
        <dgm:presLayoutVars>
          <dgm:bulletEnabled val="1"/>
        </dgm:presLayoutVars>
      </dgm:prSet>
      <dgm:spPr/>
      <dgm:t>
        <a:bodyPr/>
        <a:lstStyle/>
        <a:p>
          <a:endParaRPr lang="es-ES"/>
        </a:p>
      </dgm:t>
    </dgm:pt>
    <dgm:pt modelId="{9C5E1C00-BF36-455E-874D-15B52B8B2BF8}" type="pres">
      <dgm:prSet presAssocID="{BFEE6ED7-73EC-4F15-B78B-E33B4654046E}" presName="FourNodes_1_text" presStyleLbl="node1" presStyleIdx="3" presStyleCnt="4">
        <dgm:presLayoutVars>
          <dgm:bulletEnabled val="1"/>
        </dgm:presLayoutVars>
      </dgm:prSet>
      <dgm:spPr/>
      <dgm:t>
        <a:bodyPr/>
        <a:lstStyle/>
        <a:p>
          <a:endParaRPr lang="es-ES"/>
        </a:p>
      </dgm:t>
    </dgm:pt>
    <dgm:pt modelId="{46AAC729-2510-4209-9776-CC1F28A23932}" type="pres">
      <dgm:prSet presAssocID="{BFEE6ED7-73EC-4F15-B78B-E33B4654046E}" presName="FourNodes_2_text" presStyleLbl="node1" presStyleIdx="3" presStyleCnt="4">
        <dgm:presLayoutVars>
          <dgm:bulletEnabled val="1"/>
        </dgm:presLayoutVars>
      </dgm:prSet>
      <dgm:spPr/>
      <dgm:t>
        <a:bodyPr/>
        <a:lstStyle/>
        <a:p>
          <a:endParaRPr lang="es-ES"/>
        </a:p>
      </dgm:t>
    </dgm:pt>
    <dgm:pt modelId="{A10F83BE-18ED-40C7-A5E5-BEA3D6B848FB}" type="pres">
      <dgm:prSet presAssocID="{BFEE6ED7-73EC-4F15-B78B-E33B4654046E}" presName="FourNodes_3_text" presStyleLbl="node1" presStyleIdx="3" presStyleCnt="4">
        <dgm:presLayoutVars>
          <dgm:bulletEnabled val="1"/>
        </dgm:presLayoutVars>
      </dgm:prSet>
      <dgm:spPr/>
      <dgm:t>
        <a:bodyPr/>
        <a:lstStyle/>
        <a:p>
          <a:endParaRPr lang="es-ES"/>
        </a:p>
      </dgm:t>
    </dgm:pt>
    <dgm:pt modelId="{5E8F3ECD-3D50-4762-9430-B61FD3F194FE}" type="pres">
      <dgm:prSet presAssocID="{BFEE6ED7-73EC-4F15-B78B-E33B4654046E}" presName="FourNodes_4_text" presStyleLbl="node1" presStyleIdx="3" presStyleCnt="4">
        <dgm:presLayoutVars>
          <dgm:bulletEnabled val="1"/>
        </dgm:presLayoutVars>
      </dgm:prSet>
      <dgm:spPr/>
      <dgm:t>
        <a:bodyPr/>
        <a:lstStyle/>
        <a:p>
          <a:endParaRPr lang="es-ES"/>
        </a:p>
      </dgm:t>
    </dgm:pt>
  </dgm:ptLst>
  <dgm:cxnLst>
    <dgm:cxn modelId="{9178DFE2-5CAE-4687-A1FC-3DCDD3969B65}" type="presOf" srcId="{45F7BEE5-9F08-4942-82AC-BAB06C499C75}" destId="{5E8F3ECD-3D50-4762-9430-B61FD3F194FE}" srcOrd="1" destOrd="0" presId="urn:microsoft.com/office/officeart/2005/8/layout/vProcess5"/>
    <dgm:cxn modelId="{CD6ACE02-777F-40CA-9F75-F24E474FA6F4}" type="presOf" srcId="{3BA0F9CC-2BB5-43AF-AAB8-D178E91B7C98}" destId="{8E5B958B-013D-4AA4-8372-DF5849E78471}" srcOrd="0" destOrd="0" presId="urn:microsoft.com/office/officeart/2005/8/layout/vProcess5"/>
    <dgm:cxn modelId="{9185393E-76B6-466A-AFDB-AAEBAFFDC95C}" srcId="{BFEE6ED7-73EC-4F15-B78B-E33B4654046E}" destId="{BB8431EB-3402-42B9-BE0A-14B75C49C99E}" srcOrd="2" destOrd="0" parTransId="{10B8B20F-F0F6-4A9D-8D2F-7BB0D851479E}" sibTransId="{4AE0B023-6CD3-4CA0-86C6-DD189B33A237}"/>
    <dgm:cxn modelId="{5B2FC428-8860-4B55-BB37-4427EBE11AC9}" type="presOf" srcId="{C734DB24-7D81-4438-9810-583D49E06300}" destId="{46AAC729-2510-4209-9776-CC1F28A23932}" srcOrd="1" destOrd="0" presId="urn:microsoft.com/office/officeart/2005/8/layout/vProcess5"/>
    <dgm:cxn modelId="{5FEC8331-914E-4447-9A5C-D27FF69CECAC}" type="presOf" srcId="{45F7BEE5-9F08-4942-82AC-BAB06C499C75}" destId="{F522BBB2-A547-4F5C-A360-7CD4E12FB5C8}" srcOrd="0" destOrd="0" presId="urn:microsoft.com/office/officeart/2005/8/layout/vProcess5"/>
    <dgm:cxn modelId="{B4A1A9F8-ADC1-4446-8355-4522FCAC4A67}" type="presOf" srcId="{BB8431EB-3402-42B9-BE0A-14B75C49C99E}" destId="{A10F83BE-18ED-40C7-A5E5-BEA3D6B848FB}" srcOrd="1" destOrd="0" presId="urn:microsoft.com/office/officeart/2005/8/layout/vProcess5"/>
    <dgm:cxn modelId="{E274F0FD-F93D-419F-BD2F-81E6B14B4DC6}" type="presOf" srcId="{C97E58B8-CDF1-4D12-BDE2-004CC19281C6}" destId="{9C5E1C00-BF36-455E-874D-15B52B8B2BF8}" srcOrd="1" destOrd="0" presId="urn:microsoft.com/office/officeart/2005/8/layout/vProcess5"/>
    <dgm:cxn modelId="{E01F54DE-3D63-4298-A6A3-54056209BE34}" type="presOf" srcId="{C734DB24-7D81-4438-9810-583D49E06300}" destId="{82661D53-5DE8-42E8-9B05-BBE3EB0F2751}" srcOrd="0" destOrd="0" presId="urn:microsoft.com/office/officeart/2005/8/layout/vProcess5"/>
    <dgm:cxn modelId="{8A241A59-497A-41D5-B6B1-F66F29B4A448}" type="presOf" srcId="{BFEE6ED7-73EC-4F15-B78B-E33B4654046E}" destId="{301545A9-719D-4D45-910B-8241E0960EC4}" srcOrd="0" destOrd="0" presId="urn:microsoft.com/office/officeart/2005/8/layout/vProcess5"/>
    <dgm:cxn modelId="{83F2AB96-B478-4709-AAA6-C592A806B71A}" srcId="{BFEE6ED7-73EC-4F15-B78B-E33B4654046E}" destId="{C734DB24-7D81-4438-9810-583D49E06300}" srcOrd="1" destOrd="0" parTransId="{D39D3AD0-0E3B-4980-834B-42B0EDA45F9E}" sibTransId="{29F6BC2A-C437-4431-A3CF-11B81C9F8F66}"/>
    <dgm:cxn modelId="{6CF88BE0-72AA-49BC-B6FB-2BC15A257568}" type="presOf" srcId="{4AE0B023-6CD3-4CA0-86C6-DD189B33A237}" destId="{600A90F4-7E1B-428B-AAE5-D3C1AE03C4CE}" srcOrd="0" destOrd="0" presId="urn:microsoft.com/office/officeart/2005/8/layout/vProcess5"/>
    <dgm:cxn modelId="{E3E5E1DC-B00F-4A18-9A9F-51BEDBF3AB08}" type="presOf" srcId="{BB8431EB-3402-42B9-BE0A-14B75C49C99E}" destId="{AEB273D8-763F-42D6-858D-97E4179262FC}" srcOrd="0" destOrd="0" presId="urn:microsoft.com/office/officeart/2005/8/layout/vProcess5"/>
    <dgm:cxn modelId="{F6E7165D-355B-496B-B149-76BD23EE03A1}" type="presOf" srcId="{C97E58B8-CDF1-4D12-BDE2-004CC19281C6}" destId="{D8639DD0-4D03-489C-98F3-313AE3EFDAEE}" srcOrd="0" destOrd="0" presId="urn:microsoft.com/office/officeart/2005/8/layout/vProcess5"/>
    <dgm:cxn modelId="{F5F5BEC3-0FF7-4D57-B527-E635C59D333A}" srcId="{BFEE6ED7-73EC-4F15-B78B-E33B4654046E}" destId="{45F7BEE5-9F08-4942-82AC-BAB06C499C75}" srcOrd="3" destOrd="0" parTransId="{9F57E755-D0D1-48DF-805C-EE68F0FED418}" sibTransId="{8980127D-DFD4-4240-AD83-F85DA1F216E5}"/>
    <dgm:cxn modelId="{DE1F75CF-41F7-4E60-9588-12C770F1FF37}" srcId="{BFEE6ED7-73EC-4F15-B78B-E33B4654046E}" destId="{C97E58B8-CDF1-4D12-BDE2-004CC19281C6}" srcOrd="0" destOrd="0" parTransId="{B505CFBF-4846-4F22-AECE-C5A7D1254EB2}" sibTransId="{3BA0F9CC-2BB5-43AF-AAB8-D178E91B7C98}"/>
    <dgm:cxn modelId="{9928EAC6-6F89-4513-8A21-BAC899CCE251}" type="presOf" srcId="{29F6BC2A-C437-4431-A3CF-11B81C9F8F66}" destId="{8E6CBFB3-4971-4932-9713-300875463B76}" srcOrd="0" destOrd="0" presId="urn:microsoft.com/office/officeart/2005/8/layout/vProcess5"/>
    <dgm:cxn modelId="{80BB7F20-29B6-4F95-BB94-113EBC7AEBDC}" type="presParOf" srcId="{301545A9-719D-4D45-910B-8241E0960EC4}" destId="{F3E510E5-E9ED-43DC-92D3-C1280242F351}" srcOrd="0" destOrd="0" presId="urn:microsoft.com/office/officeart/2005/8/layout/vProcess5"/>
    <dgm:cxn modelId="{E4B4F132-AFDC-4FA5-BCAE-0C9A98E2283F}" type="presParOf" srcId="{301545A9-719D-4D45-910B-8241E0960EC4}" destId="{D8639DD0-4D03-489C-98F3-313AE3EFDAEE}" srcOrd="1" destOrd="0" presId="urn:microsoft.com/office/officeart/2005/8/layout/vProcess5"/>
    <dgm:cxn modelId="{D3B0A6B5-97E2-490B-A4AD-9175593A2AF7}" type="presParOf" srcId="{301545A9-719D-4D45-910B-8241E0960EC4}" destId="{82661D53-5DE8-42E8-9B05-BBE3EB0F2751}" srcOrd="2" destOrd="0" presId="urn:microsoft.com/office/officeart/2005/8/layout/vProcess5"/>
    <dgm:cxn modelId="{F79120AF-6FF1-4818-8FAD-B7530D19EFF2}" type="presParOf" srcId="{301545A9-719D-4D45-910B-8241E0960EC4}" destId="{AEB273D8-763F-42D6-858D-97E4179262FC}" srcOrd="3" destOrd="0" presId="urn:microsoft.com/office/officeart/2005/8/layout/vProcess5"/>
    <dgm:cxn modelId="{C5E24FC8-1563-4C9D-878C-4EFD385F0152}" type="presParOf" srcId="{301545A9-719D-4D45-910B-8241E0960EC4}" destId="{F522BBB2-A547-4F5C-A360-7CD4E12FB5C8}" srcOrd="4" destOrd="0" presId="urn:microsoft.com/office/officeart/2005/8/layout/vProcess5"/>
    <dgm:cxn modelId="{E0E3261D-2EDB-4EAF-BB78-99599726203F}" type="presParOf" srcId="{301545A9-719D-4D45-910B-8241E0960EC4}" destId="{8E5B958B-013D-4AA4-8372-DF5849E78471}" srcOrd="5" destOrd="0" presId="urn:microsoft.com/office/officeart/2005/8/layout/vProcess5"/>
    <dgm:cxn modelId="{18531946-BE61-4EBA-B361-6489BB9984F4}" type="presParOf" srcId="{301545A9-719D-4D45-910B-8241E0960EC4}" destId="{8E6CBFB3-4971-4932-9713-300875463B76}" srcOrd="6" destOrd="0" presId="urn:microsoft.com/office/officeart/2005/8/layout/vProcess5"/>
    <dgm:cxn modelId="{3FA92D9E-305A-4BE3-8719-1574780C8E57}" type="presParOf" srcId="{301545A9-719D-4D45-910B-8241E0960EC4}" destId="{600A90F4-7E1B-428B-AAE5-D3C1AE03C4CE}" srcOrd="7" destOrd="0" presId="urn:microsoft.com/office/officeart/2005/8/layout/vProcess5"/>
    <dgm:cxn modelId="{C1A25B5D-D90B-4F5A-9E62-33139893F525}" type="presParOf" srcId="{301545A9-719D-4D45-910B-8241E0960EC4}" destId="{9C5E1C00-BF36-455E-874D-15B52B8B2BF8}" srcOrd="8" destOrd="0" presId="urn:microsoft.com/office/officeart/2005/8/layout/vProcess5"/>
    <dgm:cxn modelId="{D58E4498-0ECD-41E0-A3F4-50E38D20E127}" type="presParOf" srcId="{301545A9-719D-4D45-910B-8241E0960EC4}" destId="{46AAC729-2510-4209-9776-CC1F28A23932}" srcOrd="9" destOrd="0" presId="urn:microsoft.com/office/officeart/2005/8/layout/vProcess5"/>
    <dgm:cxn modelId="{461E9203-ED08-4BBC-AC5E-C9D7365AA021}" type="presParOf" srcId="{301545A9-719D-4D45-910B-8241E0960EC4}" destId="{A10F83BE-18ED-40C7-A5E5-BEA3D6B848FB}" srcOrd="10" destOrd="0" presId="urn:microsoft.com/office/officeart/2005/8/layout/vProcess5"/>
    <dgm:cxn modelId="{A0780B89-CAA0-487B-83A4-CED19442124D}" type="presParOf" srcId="{301545A9-719D-4D45-910B-8241E0960EC4}" destId="{5E8F3ECD-3D50-4762-9430-B61FD3F194F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EE6ED7-73EC-4F15-B78B-E33B4654046E}" type="doc">
      <dgm:prSet loTypeId="urn:microsoft.com/office/officeart/2005/8/layout/vProcess5" loCatId="process" qsTypeId="urn:microsoft.com/office/officeart/2005/8/quickstyle/3d3" qsCatId="3D" csTypeId="urn:microsoft.com/office/officeart/2005/8/colors/colorful4" csCatId="colorful" phldr="1"/>
      <dgm:spPr/>
      <dgm:t>
        <a:bodyPr/>
        <a:lstStyle/>
        <a:p>
          <a:endParaRPr lang="es-ES"/>
        </a:p>
      </dgm:t>
    </dgm:pt>
    <dgm:pt modelId="{C97E58B8-CDF1-4D12-BDE2-004CC19281C6}">
      <dgm:prSet phldrT="[Texto]" custT="1"/>
      <dgm:spPr/>
      <dgm:t>
        <a:bodyPr/>
        <a:lstStyle/>
        <a:p>
          <a:r>
            <a:rPr lang="es-EC" sz="1600" dirty="0" smtClean="0">
              <a:latin typeface="Titillium Web Light"/>
            </a:rPr>
            <a:t>Posterior al sustento teórico se recomienda realizar estudios con modelos iberoamericanos con la intención que el país trabaje para la creación y la adjudicación de certificaciones internacionales</a:t>
          </a:r>
          <a:endParaRPr lang="es-ES" sz="1600" dirty="0">
            <a:latin typeface="Titillium Web Light"/>
          </a:endParaRPr>
        </a:p>
      </dgm:t>
    </dgm:pt>
    <dgm:pt modelId="{B505CFBF-4846-4F22-AECE-C5A7D1254EB2}" type="parTrans" cxnId="{DE1F75CF-41F7-4E60-9588-12C770F1FF37}">
      <dgm:prSet/>
      <dgm:spPr/>
      <dgm:t>
        <a:bodyPr/>
        <a:lstStyle/>
        <a:p>
          <a:endParaRPr lang="es-ES"/>
        </a:p>
      </dgm:t>
    </dgm:pt>
    <dgm:pt modelId="{3BA0F9CC-2BB5-43AF-AAB8-D178E91B7C98}" type="sibTrans" cxnId="{DE1F75CF-41F7-4E60-9588-12C770F1FF37}">
      <dgm:prSet/>
      <dgm:spPr/>
      <dgm:t>
        <a:bodyPr/>
        <a:lstStyle/>
        <a:p>
          <a:endParaRPr lang="es-ES"/>
        </a:p>
      </dgm:t>
    </dgm:pt>
    <dgm:pt modelId="{C734DB24-7D81-4438-9810-583D49E06300}">
      <dgm:prSet phldrT="[Texto]" custT="1"/>
      <dgm:spPr/>
      <dgm:t>
        <a:bodyPr/>
        <a:lstStyle/>
        <a:p>
          <a:r>
            <a:rPr lang="es-EC" sz="1600" dirty="0" smtClean="0">
              <a:latin typeface="Titillium Web Light"/>
            </a:rPr>
            <a:t>La aplicación del modelo MUSEQUAL se puede determinar que es muy recomendable su aplicación puesto que se derriba del modelo SERVQUAL y permite efectuar mejoras en los establecimientos museológicos.</a:t>
          </a:r>
          <a:endParaRPr lang="es-ES" sz="1600" dirty="0">
            <a:latin typeface="Titillium Web Light"/>
          </a:endParaRPr>
        </a:p>
      </dgm:t>
    </dgm:pt>
    <dgm:pt modelId="{D39D3AD0-0E3B-4980-834B-42B0EDA45F9E}" type="parTrans" cxnId="{83F2AB96-B478-4709-AAA6-C592A806B71A}">
      <dgm:prSet/>
      <dgm:spPr/>
      <dgm:t>
        <a:bodyPr/>
        <a:lstStyle/>
        <a:p>
          <a:endParaRPr lang="es-ES"/>
        </a:p>
      </dgm:t>
    </dgm:pt>
    <dgm:pt modelId="{29F6BC2A-C437-4431-A3CF-11B81C9F8F66}" type="sibTrans" cxnId="{83F2AB96-B478-4709-AAA6-C592A806B71A}">
      <dgm:prSet/>
      <dgm:spPr/>
      <dgm:t>
        <a:bodyPr/>
        <a:lstStyle/>
        <a:p>
          <a:endParaRPr lang="es-ES"/>
        </a:p>
      </dgm:t>
    </dgm:pt>
    <dgm:pt modelId="{831FD06E-4D00-43A8-91EA-E7B85727BD6B}">
      <dgm:prSet phldrT="[Texto]" custT="1"/>
      <dgm:spPr/>
      <dgm:t>
        <a:bodyPr/>
        <a:lstStyle/>
        <a:p>
          <a:r>
            <a:rPr lang="es-EC" sz="1600" dirty="0" smtClean="0">
              <a:latin typeface="Titillium Web Light"/>
            </a:rPr>
            <a:t>Se propone que los 4 museos adopten una Carta de Servicios con la finalidad de funcionar como rectora  y cogestora de la información del servicio.</a:t>
          </a:r>
          <a:endParaRPr lang="es-ES" sz="1600" dirty="0">
            <a:latin typeface="Titillium Web Light"/>
          </a:endParaRPr>
        </a:p>
      </dgm:t>
    </dgm:pt>
    <dgm:pt modelId="{B577A69D-E61F-4ED9-BFD6-BBCE07EB9202}" type="parTrans" cxnId="{75697189-AD94-4CF4-B438-1A67162B50B9}">
      <dgm:prSet/>
      <dgm:spPr/>
      <dgm:t>
        <a:bodyPr/>
        <a:lstStyle/>
        <a:p>
          <a:endParaRPr lang="es-ES"/>
        </a:p>
      </dgm:t>
    </dgm:pt>
    <dgm:pt modelId="{B7E23CA1-52C3-462E-8FD8-81E1DF110B54}" type="sibTrans" cxnId="{75697189-AD94-4CF4-B438-1A67162B50B9}">
      <dgm:prSet/>
      <dgm:spPr/>
      <dgm:t>
        <a:bodyPr/>
        <a:lstStyle/>
        <a:p>
          <a:endParaRPr lang="es-ES"/>
        </a:p>
      </dgm:t>
    </dgm:pt>
    <dgm:pt modelId="{CC466A02-FE69-4FAF-9D7F-A945558FE8BD}">
      <dgm:prSet phldrT="[Texto]" custT="1"/>
      <dgm:spPr/>
      <dgm:t>
        <a:bodyPr/>
        <a:lstStyle/>
        <a:p>
          <a:r>
            <a:rPr lang="es-EC" sz="1600" dirty="0" smtClean="0">
              <a:latin typeface="Titillium Web Light"/>
            </a:rPr>
            <a:t>Se recomienda establecer un proceso de autoevaluación que profundice en el servicio y propulsar un manual de calidad.</a:t>
          </a:r>
          <a:endParaRPr lang="es-ES" sz="1600" dirty="0">
            <a:latin typeface="Titillium Web Light"/>
          </a:endParaRPr>
        </a:p>
      </dgm:t>
    </dgm:pt>
    <dgm:pt modelId="{3304F072-F486-45EE-9F74-4E1A3CF2F258}" type="parTrans" cxnId="{CC4BF414-82C4-420B-B0C6-7BE7CD6CAAC5}">
      <dgm:prSet/>
      <dgm:spPr/>
      <dgm:t>
        <a:bodyPr/>
        <a:lstStyle/>
        <a:p>
          <a:endParaRPr lang="es-ES"/>
        </a:p>
      </dgm:t>
    </dgm:pt>
    <dgm:pt modelId="{E803311F-A6E3-459C-8037-6F162CE03853}" type="sibTrans" cxnId="{CC4BF414-82C4-420B-B0C6-7BE7CD6CAAC5}">
      <dgm:prSet/>
      <dgm:spPr/>
      <dgm:t>
        <a:bodyPr/>
        <a:lstStyle/>
        <a:p>
          <a:endParaRPr lang="es-ES"/>
        </a:p>
      </dgm:t>
    </dgm:pt>
    <dgm:pt modelId="{301545A9-719D-4D45-910B-8241E0960EC4}" type="pres">
      <dgm:prSet presAssocID="{BFEE6ED7-73EC-4F15-B78B-E33B4654046E}" presName="outerComposite" presStyleCnt="0">
        <dgm:presLayoutVars>
          <dgm:chMax val="5"/>
          <dgm:dir/>
          <dgm:resizeHandles val="exact"/>
        </dgm:presLayoutVars>
      </dgm:prSet>
      <dgm:spPr/>
      <dgm:t>
        <a:bodyPr/>
        <a:lstStyle/>
        <a:p>
          <a:endParaRPr lang="es-ES"/>
        </a:p>
      </dgm:t>
    </dgm:pt>
    <dgm:pt modelId="{F3E510E5-E9ED-43DC-92D3-C1280242F351}" type="pres">
      <dgm:prSet presAssocID="{BFEE6ED7-73EC-4F15-B78B-E33B4654046E}" presName="dummyMaxCanvas" presStyleCnt="0">
        <dgm:presLayoutVars/>
      </dgm:prSet>
      <dgm:spPr/>
    </dgm:pt>
    <dgm:pt modelId="{F02AFD7D-A8D4-475E-9BEE-933CC9B9E054}" type="pres">
      <dgm:prSet presAssocID="{BFEE6ED7-73EC-4F15-B78B-E33B4654046E}" presName="FourNodes_1" presStyleLbl="node1" presStyleIdx="0" presStyleCnt="4">
        <dgm:presLayoutVars>
          <dgm:bulletEnabled val="1"/>
        </dgm:presLayoutVars>
      </dgm:prSet>
      <dgm:spPr/>
      <dgm:t>
        <a:bodyPr/>
        <a:lstStyle/>
        <a:p>
          <a:endParaRPr lang="es-ES"/>
        </a:p>
      </dgm:t>
    </dgm:pt>
    <dgm:pt modelId="{2303FF09-AF44-4246-BE2E-26F0529BAD01}" type="pres">
      <dgm:prSet presAssocID="{BFEE6ED7-73EC-4F15-B78B-E33B4654046E}" presName="FourNodes_2" presStyleLbl="node1" presStyleIdx="1" presStyleCnt="4">
        <dgm:presLayoutVars>
          <dgm:bulletEnabled val="1"/>
        </dgm:presLayoutVars>
      </dgm:prSet>
      <dgm:spPr/>
      <dgm:t>
        <a:bodyPr/>
        <a:lstStyle/>
        <a:p>
          <a:endParaRPr lang="es-ES"/>
        </a:p>
      </dgm:t>
    </dgm:pt>
    <dgm:pt modelId="{A5449972-62B7-4B37-B7F8-AE0A72C6E0D4}" type="pres">
      <dgm:prSet presAssocID="{BFEE6ED7-73EC-4F15-B78B-E33B4654046E}" presName="FourNodes_3" presStyleLbl="node1" presStyleIdx="2" presStyleCnt="4">
        <dgm:presLayoutVars>
          <dgm:bulletEnabled val="1"/>
        </dgm:presLayoutVars>
      </dgm:prSet>
      <dgm:spPr/>
      <dgm:t>
        <a:bodyPr/>
        <a:lstStyle/>
        <a:p>
          <a:endParaRPr lang="es-ES"/>
        </a:p>
      </dgm:t>
    </dgm:pt>
    <dgm:pt modelId="{BC3D4FAF-6C54-4BE3-937F-D2463F4261BE}" type="pres">
      <dgm:prSet presAssocID="{BFEE6ED7-73EC-4F15-B78B-E33B4654046E}" presName="FourNodes_4" presStyleLbl="node1" presStyleIdx="3" presStyleCnt="4">
        <dgm:presLayoutVars>
          <dgm:bulletEnabled val="1"/>
        </dgm:presLayoutVars>
      </dgm:prSet>
      <dgm:spPr/>
      <dgm:t>
        <a:bodyPr/>
        <a:lstStyle/>
        <a:p>
          <a:endParaRPr lang="es-ES"/>
        </a:p>
      </dgm:t>
    </dgm:pt>
    <dgm:pt modelId="{A1C0584C-E962-41F3-8723-50027EE17083}" type="pres">
      <dgm:prSet presAssocID="{BFEE6ED7-73EC-4F15-B78B-E33B4654046E}" presName="FourConn_1-2" presStyleLbl="fgAccFollowNode1" presStyleIdx="0" presStyleCnt="3">
        <dgm:presLayoutVars>
          <dgm:bulletEnabled val="1"/>
        </dgm:presLayoutVars>
      </dgm:prSet>
      <dgm:spPr/>
      <dgm:t>
        <a:bodyPr/>
        <a:lstStyle/>
        <a:p>
          <a:endParaRPr lang="es-ES"/>
        </a:p>
      </dgm:t>
    </dgm:pt>
    <dgm:pt modelId="{4D3367F3-A771-4686-8AE3-89764155AB5C}" type="pres">
      <dgm:prSet presAssocID="{BFEE6ED7-73EC-4F15-B78B-E33B4654046E}" presName="FourConn_2-3" presStyleLbl="fgAccFollowNode1" presStyleIdx="1" presStyleCnt="3">
        <dgm:presLayoutVars>
          <dgm:bulletEnabled val="1"/>
        </dgm:presLayoutVars>
      </dgm:prSet>
      <dgm:spPr/>
      <dgm:t>
        <a:bodyPr/>
        <a:lstStyle/>
        <a:p>
          <a:endParaRPr lang="es-ES"/>
        </a:p>
      </dgm:t>
    </dgm:pt>
    <dgm:pt modelId="{38E10EC5-5700-4FD9-9781-6D6E20D95E01}" type="pres">
      <dgm:prSet presAssocID="{BFEE6ED7-73EC-4F15-B78B-E33B4654046E}" presName="FourConn_3-4" presStyleLbl="fgAccFollowNode1" presStyleIdx="2" presStyleCnt="3">
        <dgm:presLayoutVars>
          <dgm:bulletEnabled val="1"/>
        </dgm:presLayoutVars>
      </dgm:prSet>
      <dgm:spPr/>
      <dgm:t>
        <a:bodyPr/>
        <a:lstStyle/>
        <a:p>
          <a:endParaRPr lang="es-ES"/>
        </a:p>
      </dgm:t>
    </dgm:pt>
    <dgm:pt modelId="{F6C80DA1-62B5-4CE7-A167-6757F65B764C}" type="pres">
      <dgm:prSet presAssocID="{BFEE6ED7-73EC-4F15-B78B-E33B4654046E}" presName="FourNodes_1_text" presStyleLbl="node1" presStyleIdx="3" presStyleCnt="4">
        <dgm:presLayoutVars>
          <dgm:bulletEnabled val="1"/>
        </dgm:presLayoutVars>
      </dgm:prSet>
      <dgm:spPr/>
      <dgm:t>
        <a:bodyPr/>
        <a:lstStyle/>
        <a:p>
          <a:endParaRPr lang="es-ES"/>
        </a:p>
      </dgm:t>
    </dgm:pt>
    <dgm:pt modelId="{84A99A3D-E58B-46F4-881D-C48FCF1B8A44}" type="pres">
      <dgm:prSet presAssocID="{BFEE6ED7-73EC-4F15-B78B-E33B4654046E}" presName="FourNodes_2_text" presStyleLbl="node1" presStyleIdx="3" presStyleCnt="4">
        <dgm:presLayoutVars>
          <dgm:bulletEnabled val="1"/>
        </dgm:presLayoutVars>
      </dgm:prSet>
      <dgm:spPr/>
      <dgm:t>
        <a:bodyPr/>
        <a:lstStyle/>
        <a:p>
          <a:endParaRPr lang="es-ES"/>
        </a:p>
      </dgm:t>
    </dgm:pt>
    <dgm:pt modelId="{EDF925CD-7B40-46DE-8886-16EA54B0A463}" type="pres">
      <dgm:prSet presAssocID="{BFEE6ED7-73EC-4F15-B78B-E33B4654046E}" presName="FourNodes_3_text" presStyleLbl="node1" presStyleIdx="3" presStyleCnt="4">
        <dgm:presLayoutVars>
          <dgm:bulletEnabled val="1"/>
        </dgm:presLayoutVars>
      </dgm:prSet>
      <dgm:spPr/>
      <dgm:t>
        <a:bodyPr/>
        <a:lstStyle/>
        <a:p>
          <a:endParaRPr lang="es-ES"/>
        </a:p>
      </dgm:t>
    </dgm:pt>
    <dgm:pt modelId="{17B590FD-571D-4F33-B20A-5B241C2F7582}" type="pres">
      <dgm:prSet presAssocID="{BFEE6ED7-73EC-4F15-B78B-E33B4654046E}" presName="FourNodes_4_text" presStyleLbl="node1" presStyleIdx="3" presStyleCnt="4">
        <dgm:presLayoutVars>
          <dgm:bulletEnabled val="1"/>
        </dgm:presLayoutVars>
      </dgm:prSet>
      <dgm:spPr/>
      <dgm:t>
        <a:bodyPr/>
        <a:lstStyle/>
        <a:p>
          <a:endParaRPr lang="es-ES"/>
        </a:p>
      </dgm:t>
    </dgm:pt>
  </dgm:ptLst>
  <dgm:cxnLst>
    <dgm:cxn modelId="{DB36DE05-80AC-44CF-8398-52A64F3AC24E}" type="presOf" srcId="{C734DB24-7D81-4438-9810-583D49E06300}" destId="{84A99A3D-E58B-46F4-881D-C48FCF1B8A44}" srcOrd="1" destOrd="0" presId="urn:microsoft.com/office/officeart/2005/8/layout/vProcess5"/>
    <dgm:cxn modelId="{624FFD78-5185-4522-B7C4-4BF913CAFD3C}" type="presOf" srcId="{CC466A02-FE69-4FAF-9D7F-A945558FE8BD}" destId="{BC3D4FAF-6C54-4BE3-937F-D2463F4261BE}" srcOrd="0" destOrd="0" presId="urn:microsoft.com/office/officeart/2005/8/layout/vProcess5"/>
    <dgm:cxn modelId="{CC4BF414-82C4-420B-B0C6-7BE7CD6CAAC5}" srcId="{BFEE6ED7-73EC-4F15-B78B-E33B4654046E}" destId="{CC466A02-FE69-4FAF-9D7F-A945558FE8BD}" srcOrd="3" destOrd="0" parTransId="{3304F072-F486-45EE-9F74-4E1A3CF2F258}" sibTransId="{E803311F-A6E3-459C-8037-6F162CE03853}"/>
    <dgm:cxn modelId="{D401EA93-DB4F-4714-903A-9889F5B6AA2D}" type="presOf" srcId="{831FD06E-4D00-43A8-91EA-E7B85727BD6B}" destId="{EDF925CD-7B40-46DE-8886-16EA54B0A463}" srcOrd="1" destOrd="0" presId="urn:microsoft.com/office/officeart/2005/8/layout/vProcess5"/>
    <dgm:cxn modelId="{1854A4C1-4659-4B5B-910C-6C5463447ECA}" type="presOf" srcId="{29F6BC2A-C437-4431-A3CF-11B81C9F8F66}" destId="{4D3367F3-A771-4686-8AE3-89764155AB5C}" srcOrd="0" destOrd="0" presId="urn:microsoft.com/office/officeart/2005/8/layout/vProcess5"/>
    <dgm:cxn modelId="{D49400D7-672A-4A3D-B202-716EC7AC9A63}" type="presOf" srcId="{831FD06E-4D00-43A8-91EA-E7B85727BD6B}" destId="{A5449972-62B7-4B37-B7F8-AE0A72C6E0D4}" srcOrd="0" destOrd="0" presId="urn:microsoft.com/office/officeart/2005/8/layout/vProcess5"/>
    <dgm:cxn modelId="{7B0B4D7C-A038-49FB-A07D-316CFF5B2534}" type="presOf" srcId="{3BA0F9CC-2BB5-43AF-AAB8-D178E91B7C98}" destId="{A1C0584C-E962-41F3-8723-50027EE17083}" srcOrd="0" destOrd="0" presId="urn:microsoft.com/office/officeart/2005/8/layout/vProcess5"/>
    <dgm:cxn modelId="{1217506B-352F-412C-AAAD-95453FA695EF}" type="presOf" srcId="{CC466A02-FE69-4FAF-9D7F-A945558FE8BD}" destId="{17B590FD-571D-4F33-B20A-5B241C2F7582}" srcOrd="1" destOrd="0" presId="urn:microsoft.com/office/officeart/2005/8/layout/vProcess5"/>
    <dgm:cxn modelId="{83F2AB96-B478-4709-AAA6-C592A806B71A}" srcId="{BFEE6ED7-73EC-4F15-B78B-E33B4654046E}" destId="{C734DB24-7D81-4438-9810-583D49E06300}" srcOrd="1" destOrd="0" parTransId="{D39D3AD0-0E3B-4980-834B-42B0EDA45F9E}" sibTransId="{29F6BC2A-C437-4431-A3CF-11B81C9F8F66}"/>
    <dgm:cxn modelId="{40291A30-5BF3-4DD4-A091-AFF74C339D1F}" type="presOf" srcId="{C97E58B8-CDF1-4D12-BDE2-004CC19281C6}" destId="{F6C80DA1-62B5-4CE7-A167-6757F65B764C}" srcOrd="1" destOrd="0" presId="urn:microsoft.com/office/officeart/2005/8/layout/vProcess5"/>
    <dgm:cxn modelId="{8B67D889-6E1B-4E10-B584-8F7B9D6A374B}" type="presOf" srcId="{C734DB24-7D81-4438-9810-583D49E06300}" destId="{2303FF09-AF44-4246-BE2E-26F0529BAD01}" srcOrd="0" destOrd="0" presId="urn:microsoft.com/office/officeart/2005/8/layout/vProcess5"/>
    <dgm:cxn modelId="{821C4573-98C3-4657-B045-C3CEE9641893}" type="presOf" srcId="{BFEE6ED7-73EC-4F15-B78B-E33B4654046E}" destId="{301545A9-719D-4D45-910B-8241E0960EC4}" srcOrd="0" destOrd="0" presId="urn:microsoft.com/office/officeart/2005/8/layout/vProcess5"/>
    <dgm:cxn modelId="{C87F17BC-3297-4055-8BDD-D0CA7092FACE}" type="presOf" srcId="{C97E58B8-CDF1-4D12-BDE2-004CC19281C6}" destId="{F02AFD7D-A8D4-475E-9BEE-933CC9B9E054}" srcOrd="0" destOrd="0" presId="urn:microsoft.com/office/officeart/2005/8/layout/vProcess5"/>
    <dgm:cxn modelId="{75697189-AD94-4CF4-B438-1A67162B50B9}" srcId="{BFEE6ED7-73EC-4F15-B78B-E33B4654046E}" destId="{831FD06E-4D00-43A8-91EA-E7B85727BD6B}" srcOrd="2" destOrd="0" parTransId="{B577A69D-E61F-4ED9-BFD6-BBCE07EB9202}" sibTransId="{B7E23CA1-52C3-462E-8FD8-81E1DF110B54}"/>
    <dgm:cxn modelId="{DE1F75CF-41F7-4E60-9588-12C770F1FF37}" srcId="{BFEE6ED7-73EC-4F15-B78B-E33B4654046E}" destId="{C97E58B8-CDF1-4D12-BDE2-004CC19281C6}" srcOrd="0" destOrd="0" parTransId="{B505CFBF-4846-4F22-AECE-C5A7D1254EB2}" sibTransId="{3BA0F9CC-2BB5-43AF-AAB8-D178E91B7C98}"/>
    <dgm:cxn modelId="{1963F146-035A-4795-8DA3-14786138BED4}" type="presOf" srcId="{B7E23CA1-52C3-462E-8FD8-81E1DF110B54}" destId="{38E10EC5-5700-4FD9-9781-6D6E20D95E01}" srcOrd="0" destOrd="0" presId="urn:microsoft.com/office/officeart/2005/8/layout/vProcess5"/>
    <dgm:cxn modelId="{26FD11A3-0D5B-4BAA-9D53-652D56771CD2}" type="presParOf" srcId="{301545A9-719D-4D45-910B-8241E0960EC4}" destId="{F3E510E5-E9ED-43DC-92D3-C1280242F351}" srcOrd="0" destOrd="0" presId="urn:microsoft.com/office/officeart/2005/8/layout/vProcess5"/>
    <dgm:cxn modelId="{BC56387F-CD47-4722-A636-F72AF26BD9DA}" type="presParOf" srcId="{301545A9-719D-4D45-910B-8241E0960EC4}" destId="{F02AFD7D-A8D4-475E-9BEE-933CC9B9E054}" srcOrd="1" destOrd="0" presId="urn:microsoft.com/office/officeart/2005/8/layout/vProcess5"/>
    <dgm:cxn modelId="{7C5B3AA7-8D86-487B-A9A3-9D6B0CAFAD32}" type="presParOf" srcId="{301545A9-719D-4D45-910B-8241E0960EC4}" destId="{2303FF09-AF44-4246-BE2E-26F0529BAD01}" srcOrd="2" destOrd="0" presId="urn:microsoft.com/office/officeart/2005/8/layout/vProcess5"/>
    <dgm:cxn modelId="{355BBC69-D674-440D-B896-83487B5F1FDD}" type="presParOf" srcId="{301545A9-719D-4D45-910B-8241E0960EC4}" destId="{A5449972-62B7-4B37-B7F8-AE0A72C6E0D4}" srcOrd="3" destOrd="0" presId="urn:microsoft.com/office/officeart/2005/8/layout/vProcess5"/>
    <dgm:cxn modelId="{EF13FA1B-5D4D-41AC-BE05-132391A10C4F}" type="presParOf" srcId="{301545A9-719D-4D45-910B-8241E0960EC4}" destId="{BC3D4FAF-6C54-4BE3-937F-D2463F4261BE}" srcOrd="4" destOrd="0" presId="urn:microsoft.com/office/officeart/2005/8/layout/vProcess5"/>
    <dgm:cxn modelId="{6DF98FAF-F3C3-43BE-9E0A-C053C74CA76D}" type="presParOf" srcId="{301545A9-719D-4D45-910B-8241E0960EC4}" destId="{A1C0584C-E962-41F3-8723-50027EE17083}" srcOrd="5" destOrd="0" presId="urn:microsoft.com/office/officeart/2005/8/layout/vProcess5"/>
    <dgm:cxn modelId="{2B59B217-4FA2-4300-A29C-649802CCE097}" type="presParOf" srcId="{301545A9-719D-4D45-910B-8241E0960EC4}" destId="{4D3367F3-A771-4686-8AE3-89764155AB5C}" srcOrd="6" destOrd="0" presId="urn:microsoft.com/office/officeart/2005/8/layout/vProcess5"/>
    <dgm:cxn modelId="{6DECC312-B58E-4098-94D8-6AB1CA79FEF3}" type="presParOf" srcId="{301545A9-719D-4D45-910B-8241E0960EC4}" destId="{38E10EC5-5700-4FD9-9781-6D6E20D95E01}" srcOrd="7" destOrd="0" presId="urn:microsoft.com/office/officeart/2005/8/layout/vProcess5"/>
    <dgm:cxn modelId="{3F5AECF1-7F91-4F9C-A256-FD1F10A0EA76}" type="presParOf" srcId="{301545A9-719D-4D45-910B-8241E0960EC4}" destId="{F6C80DA1-62B5-4CE7-A167-6757F65B764C}" srcOrd="8" destOrd="0" presId="urn:microsoft.com/office/officeart/2005/8/layout/vProcess5"/>
    <dgm:cxn modelId="{CF7F78DA-EA4A-4648-BDCA-B56206F417B1}" type="presParOf" srcId="{301545A9-719D-4D45-910B-8241E0960EC4}" destId="{84A99A3D-E58B-46F4-881D-C48FCF1B8A44}" srcOrd="9" destOrd="0" presId="urn:microsoft.com/office/officeart/2005/8/layout/vProcess5"/>
    <dgm:cxn modelId="{01073445-8DDA-4C6A-9600-0C59AD36DF59}" type="presParOf" srcId="{301545A9-719D-4D45-910B-8241E0960EC4}" destId="{EDF925CD-7B40-46DE-8886-16EA54B0A463}" srcOrd="10" destOrd="0" presId="urn:microsoft.com/office/officeart/2005/8/layout/vProcess5"/>
    <dgm:cxn modelId="{45700F5B-762B-448A-BAE0-B2EE38C669AC}" type="presParOf" srcId="{301545A9-719D-4D45-910B-8241E0960EC4}" destId="{17B590FD-571D-4F33-B20A-5B241C2F758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179B9-668F-40E8-8246-D4E993DAFF57}">
      <dsp:nvSpPr>
        <dsp:cNvPr id="0" name=""/>
        <dsp:cNvSpPr/>
      </dsp:nvSpPr>
      <dsp:spPr>
        <a:xfrm>
          <a:off x="2621091" y="0"/>
          <a:ext cx="3931636" cy="1269999"/>
        </a:xfrm>
        <a:prstGeom prst="rightArrow">
          <a:avLst>
            <a:gd name="adj1" fmla="val 75000"/>
            <a:gd name="adj2" fmla="val 50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S" sz="1500" kern="1200" dirty="0" err="1" smtClean="0">
              <a:latin typeface="Titillium Web Light" charset="0"/>
            </a:rPr>
            <a:t>Zeithaml</a:t>
          </a:r>
          <a:r>
            <a:rPr lang="es-ES" sz="1500" kern="1200" dirty="0" smtClean="0">
              <a:latin typeface="Titillium Web Light" charset="0"/>
            </a:rPr>
            <a:t>, Parasuraman &amp; Berry,1990.</a:t>
          </a:r>
          <a:endParaRPr lang="es-ES" sz="1500" kern="1200" dirty="0">
            <a:latin typeface="Titillium Web Light" charset="0"/>
          </a:endParaRPr>
        </a:p>
        <a:p>
          <a:pPr marL="114300" lvl="1" indent="-114300" algn="l" defTabSz="666750">
            <a:lnSpc>
              <a:spcPct val="90000"/>
            </a:lnSpc>
            <a:spcBef>
              <a:spcPct val="0"/>
            </a:spcBef>
            <a:spcAft>
              <a:spcPct val="15000"/>
            </a:spcAft>
            <a:buChar char="••"/>
          </a:pPr>
          <a:r>
            <a:rPr lang="es-ES" sz="1500" kern="1200" dirty="0" smtClean="0">
              <a:latin typeface="Titillium Web Light" charset="0"/>
            </a:rPr>
            <a:t>expectativas y la percepción</a:t>
          </a:r>
          <a:endParaRPr lang="es-ES" sz="1500" kern="1200" dirty="0">
            <a:latin typeface="Titillium Web Light" charset="0"/>
          </a:endParaRPr>
        </a:p>
        <a:p>
          <a:pPr marL="114300" lvl="1" indent="-114300" algn="l" defTabSz="666750">
            <a:lnSpc>
              <a:spcPct val="90000"/>
            </a:lnSpc>
            <a:spcBef>
              <a:spcPct val="0"/>
            </a:spcBef>
            <a:spcAft>
              <a:spcPct val="15000"/>
            </a:spcAft>
            <a:buChar char="••"/>
          </a:pPr>
          <a:r>
            <a:rPr lang="es-ES" sz="1500" kern="1200" dirty="0" smtClean="0">
              <a:latin typeface="Titillium Web Light" charset="0"/>
            </a:rPr>
            <a:t>44 ítems (22 expectativas y 22 percepciones)</a:t>
          </a:r>
          <a:endParaRPr lang="es-ES" sz="1500" kern="1200" dirty="0">
            <a:latin typeface="Titillium Web Light" charset="0"/>
          </a:endParaRPr>
        </a:p>
      </dsp:txBody>
      <dsp:txXfrm>
        <a:off x="2621091" y="158750"/>
        <a:ext cx="3455386" cy="952499"/>
      </dsp:txXfrm>
    </dsp:sp>
    <dsp:sp modelId="{69805C62-DDAA-4C97-A296-3C55DBA37C43}">
      <dsp:nvSpPr>
        <dsp:cNvPr id="0" name=""/>
        <dsp:cNvSpPr/>
      </dsp:nvSpPr>
      <dsp:spPr>
        <a:xfrm>
          <a:off x="0" y="0"/>
          <a:ext cx="2621091" cy="1269999"/>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endParaRPr lang="es-ES" sz="2800" kern="1200" dirty="0">
            <a:latin typeface="Titillium Web Light" charset="0"/>
          </a:endParaRPr>
        </a:p>
      </dsp:txBody>
      <dsp:txXfrm>
        <a:off x="61996" y="61996"/>
        <a:ext cx="2497099" cy="1146007"/>
      </dsp:txXfrm>
    </dsp:sp>
    <dsp:sp modelId="{E1CF5FDA-2940-43E3-953B-58039EB60CE9}">
      <dsp:nvSpPr>
        <dsp:cNvPr id="0" name=""/>
        <dsp:cNvSpPr/>
      </dsp:nvSpPr>
      <dsp:spPr>
        <a:xfrm>
          <a:off x="2621091" y="1397000"/>
          <a:ext cx="3931636" cy="1269999"/>
        </a:xfrm>
        <a:prstGeom prst="rightArrow">
          <a:avLst>
            <a:gd name="adj1" fmla="val 75000"/>
            <a:gd name="adj2" fmla="val 50000"/>
          </a:avLst>
        </a:prstGeom>
        <a:solidFill>
          <a:schemeClr val="accent4">
            <a:tint val="40000"/>
            <a:alpha val="90000"/>
            <a:hueOff val="1619716"/>
            <a:satOff val="5988"/>
            <a:lumOff val="159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S" sz="1500" kern="1200" dirty="0" err="1" smtClean="0">
              <a:latin typeface="Titillium Web Light" charset="0"/>
            </a:rPr>
            <a:t>Frochot</a:t>
          </a:r>
          <a:r>
            <a:rPr lang="es-ES" sz="1500" kern="1200" dirty="0" smtClean="0">
              <a:latin typeface="Titillium Web Light" charset="0"/>
            </a:rPr>
            <a:t> &amp; Hughes , 2000.</a:t>
          </a:r>
          <a:endParaRPr lang="es-ES" sz="1500" kern="1200" dirty="0">
            <a:latin typeface="Titillium Web Light" charset="0"/>
          </a:endParaRPr>
        </a:p>
        <a:p>
          <a:pPr marL="114300" lvl="1" indent="-114300" algn="l" defTabSz="666750">
            <a:lnSpc>
              <a:spcPct val="90000"/>
            </a:lnSpc>
            <a:spcBef>
              <a:spcPct val="0"/>
            </a:spcBef>
            <a:spcAft>
              <a:spcPct val="15000"/>
            </a:spcAft>
            <a:buChar char="••"/>
          </a:pPr>
          <a:r>
            <a:rPr lang="es-ES" sz="1500" kern="1200" dirty="0" smtClean="0">
              <a:latin typeface="Titillium Web Light" charset="0"/>
            </a:rPr>
            <a:t>calidad del servicio en casas históricas</a:t>
          </a:r>
          <a:endParaRPr lang="es-ES" sz="1500" kern="1200" dirty="0">
            <a:latin typeface="Titillium Web Light" charset="0"/>
          </a:endParaRPr>
        </a:p>
        <a:p>
          <a:pPr marL="114300" lvl="1" indent="-114300" algn="l" defTabSz="666750">
            <a:lnSpc>
              <a:spcPct val="90000"/>
            </a:lnSpc>
            <a:spcBef>
              <a:spcPct val="0"/>
            </a:spcBef>
            <a:spcAft>
              <a:spcPct val="15000"/>
            </a:spcAft>
            <a:buChar char="••"/>
          </a:pPr>
          <a:r>
            <a:rPr lang="es-ES" sz="1500" kern="1200" dirty="0" smtClean="0">
              <a:latin typeface="Titillium Web Light" charset="0"/>
            </a:rPr>
            <a:t>24 ítems (12 expectativas y 12 percepciones)</a:t>
          </a:r>
          <a:endParaRPr lang="es-ES" sz="1500" kern="1200" dirty="0">
            <a:latin typeface="Titillium Web Light" charset="0"/>
          </a:endParaRPr>
        </a:p>
      </dsp:txBody>
      <dsp:txXfrm>
        <a:off x="2621091" y="1555750"/>
        <a:ext cx="3455386" cy="952499"/>
      </dsp:txXfrm>
    </dsp:sp>
    <dsp:sp modelId="{E547AD8A-4FC2-4702-BB5F-497A64074B26}">
      <dsp:nvSpPr>
        <dsp:cNvPr id="0" name=""/>
        <dsp:cNvSpPr/>
      </dsp:nvSpPr>
      <dsp:spPr>
        <a:xfrm>
          <a:off x="0" y="1397000"/>
          <a:ext cx="2621091" cy="1269999"/>
        </a:xfrm>
        <a:prstGeom prst="roundRect">
          <a:avLst/>
        </a:prstGeom>
        <a:solidFill>
          <a:schemeClr val="accent4">
            <a:hueOff val="1754093"/>
            <a:satOff val="4262"/>
            <a:lumOff val="696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S" sz="2800" b="1" kern="1200" dirty="0" smtClean="0">
              <a:latin typeface="Titillium Web Light" charset="0"/>
            </a:rPr>
            <a:t>Modelo Histoqual</a:t>
          </a:r>
          <a:endParaRPr lang="es-ES" sz="2800" b="1" kern="1200" dirty="0">
            <a:latin typeface="Titillium Web Light" charset="0"/>
          </a:endParaRPr>
        </a:p>
      </dsp:txBody>
      <dsp:txXfrm>
        <a:off x="61996" y="1458996"/>
        <a:ext cx="2497099" cy="1146007"/>
      </dsp:txXfrm>
    </dsp:sp>
    <dsp:sp modelId="{CA73C122-7111-45CE-BAD7-930B2727246D}">
      <dsp:nvSpPr>
        <dsp:cNvPr id="0" name=""/>
        <dsp:cNvSpPr/>
      </dsp:nvSpPr>
      <dsp:spPr>
        <a:xfrm>
          <a:off x="2621091" y="2793999"/>
          <a:ext cx="3931636" cy="1269999"/>
        </a:xfrm>
        <a:prstGeom prst="rightArrow">
          <a:avLst>
            <a:gd name="adj1" fmla="val 75000"/>
            <a:gd name="adj2" fmla="val 50000"/>
          </a:avLst>
        </a:prstGeom>
        <a:solidFill>
          <a:schemeClr val="accent4">
            <a:tint val="40000"/>
            <a:alpha val="90000"/>
            <a:hueOff val="3239431"/>
            <a:satOff val="11977"/>
            <a:lumOff val="318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latin typeface="Titillium Web Light" charset="0"/>
            </a:rPr>
            <a:t>Allen, 2001 </a:t>
          </a:r>
          <a:endParaRPr lang="es-ES" sz="1500" kern="1200" dirty="0">
            <a:latin typeface="Titillium Web Light" charset="0"/>
          </a:endParaRPr>
        </a:p>
        <a:p>
          <a:pPr marL="114300" lvl="1" indent="-114300" algn="l" defTabSz="666750">
            <a:lnSpc>
              <a:spcPct val="90000"/>
            </a:lnSpc>
            <a:spcBef>
              <a:spcPct val="0"/>
            </a:spcBef>
            <a:spcAft>
              <a:spcPct val="15000"/>
            </a:spcAft>
            <a:buChar char="••"/>
          </a:pPr>
          <a:r>
            <a:rPr lang="es-ES" sz="1500" kern="1200" dirty="0" smtClean="0">
              <a:latin typeface="Titillium Web Light" charset="0"/>
            </a:rPr>
            <a:t>Black, 2005 </a:t>
          </a:r>
          <a:endParaRPr lang="es-ES" sz="1500" kern="1200" dirty="0">
            <a:latin typeface="Titillium Web Light" charset="0"/>
          </a:endParaRPr>
        </a:p>
        <a:p>
          <a:pPr marL="114300" lvl="1" indent="-114300" algn="l" defTabSz="666750">
            <a:lnSpc>
              <a:spcPct val="90000"/>
            </a:lnSpc>
            <a:spcBef>
              <a:spcPct val="0"/>
            </a:spcBef>
            <a:spcAft>
              <a:spcPct val="15000"/>
            </a:spcAft>
            <a:buChar char="••"/>
          </a:pPr>
          <a:r>
            <a:rPr lang="es-ES" sz="1500" kern="1200" dirty="0" smtClean="0">
              <a:latin typeface="Titillium Web Light" charset="0"/>
            </a:rPr>
            <a:t>condición real del museo</a:t>
          </a:r>
          <a:endParaRPr lang="es-ES" sz="1500" kern="1200" dirty="0">
            <a:latin typeface="Titillium Web Light" charset="0"/>
          </a:endParaRPr>
        </a:p>
        <a:p>
          <a:pPr marL="114300" lvl="1" indent="-114300" algn="l" defTabSz="666750">
            <a:lnSpc>
              <a:spcPct val="90000"/>
            </a:lnSpc>
            <a:spcBef>
              <a:spcPct val="0"/>
            </a:spcBef>
            <a:spcAft>
              <a:spcPct val="15000"/>
            </a:spcAft>
            <a:buChar char="••"/>
          </a:pPr>
          <a:r>
            <a:rPr lang="es-ES" sz="1500" kern="1200" dirty="0" smtClean="0">
              <a:latin typeface="Titillium Web Light" charset="0"/>
            </a:rPr>
            <a:t>No estable un número de ítems a evaluar </a:t>
          </a:r>
          <a:endParaRPr lang="es-ES" sz="1500" kern="1200" dirty="0">
            <a:latin typeface="Titillium Web Light" charset="0"/>
          </a:endParaRPr>
        </a:p>
      </dsp:txBody>
      <dsp:txXfrm>
        <a:off x="2621091" y="2952749"/>
        <a:ext cx="3455386" cy="952499"/>
      </dsp:txXfrm>
    </dsp:sp>
    <dsp:sp modelId="{8011F9D3-52FF-4BBA-83C3-CEA1875BF709}">
      <dsp:nvSpPr>
        <dsp:cNvPr id="0" name=""/>
        <dsp:cNvSpPr/>
      </dsp:nvSpPr>
      <dsp:spPr>
        <a:xfrm>
          <a:off x="0" y="2793999"/>
          <a:ext cx="2621091" cy="1269999"/>
        </a:xfrm>
        <a:prstGeom prst="roundRect">
          <a:avLst/>
        </a:prstGeom>
        <a:solidFill>
          <a:schemeClr val="accent4">
            <a:hueOff val="3508185"/>
            <a:satOff val="8525"/>
            <a:lumOff val="1392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S" sz="2800" b="1" kern="1200" dirty="0" smtClean="0">
              <a:latin typeface="Titillium Web Light" charset="0"/>
            </a:rPr>
            <a:t>Modelo </a:t>
          </a:r>
          <a:r>
            <a:rPr lang="es-ES" sz="2800" b="1" kern="1200" dirty="0" smtClean="0">
              <a:latin typeface="Titillium Web Light" charset="0"/>
            </a:rPr>
            <a:t>Musequal</a:t>
          </a:r>
          <a:endParaRPr lang="es-ES" sz="2800" b="1" kern="1200" dirty="0">
            <a:latin typeface="Titillium Web Light" charset="0"/>
          </a:endParaRPr>
        </a:p>
      </dsp:txBody>
      <dsp:txXfrm>
        <a:off x="61996" y="2855995"/>
        <a:ext cx="2497099" cy="1146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73C61-63FB-41B8-BB63-BF02E5976228}">
      <dsp:nvSpPr>
        <dsp:cNvPr id="0" name=""/>
        <dsp:cNvSpPr/>
      </dsp:nvSpPr>
      <dsp:spPr>
        <a:xfrm>
          <a:off x="877636" y="-144386"/>
          <a:ext cx="5958103" cy="5958103"/>
        </a:xfrm>
        <a:prstGeom prst="circularArrow">
          <a:avLst>
            <a:gd name="adj1" fmla="val 5544"/>
            <a:gd name="adj2" fmla="val 330680"/>
            <a:gd name="adj3" fmla="val 15325504"/>
            <a:gd name="adj4" fmla="val 16497401"/>
            <a:gd name="adj5" fmla="val 5757"/>
          </a:avLst>
        </a:prstGeom>
        <a:solidFill>
          <a:srgbClr val="8064A2">
            <a:tint val="4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C1CDAB63-14B8-4103-A09F-484C8B3AAB3A}">
      <dsp:nvSpPr>
        <dsp:cNvPr id="0" name=""/>
        <dsp:cNvSpPr/>
      </dsp:nvSpPr>
      <dsp:spPr>
        <a:xfrm>
          <a:off x="3402805" y="4597"/>
          <a:ext cx="907764" cy="453882"/>
        </a:xfrm>
        <a:prstGeom prst="roundRect">
          <a:avLst/>
        </a:prstGeo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smtClean="0">
              <a:solidFill>
                <a:sysClr val="windowText" lastClr="000000"/>
              </a:solidFill>
              <a:latin typeface="Titillium Web Light"/>
              <a:ea typeface="+mn-ea"/>
              <a:cs typeface="+mn-cs"/>
            </a:rPr>
            <a:t>1. Llegada al museo</a:t>
          </a:r>
          <a:endParaRPr lang="es-ES" sz="1000" kern="1200" dirty="0">
            <a:solidFill>
              <a:sysClr val="windowText" lastClr="000000"/>
            </a:solidFill>
            <a:latin typeface="Titillium Web Light"/>
            <a:ea typeface="+mn-ea"/>
            <a:cs typeface="+mn-cs"/>
          </a:endParaRPr>
        </a:p>
      </dsp:txBody>
      <dsp:txXfrm>
        <a:off x="3424962" y="26754"/>
        <a:ext cx="863450" cy="409568"/>
      </dsp:txXfrm>
    </dsp:sp>
    <dsp:sp modelId="{E7F25FFD-9900-4C27-A219-75DB1D52D71C}">
      <dsp:nvSpPr>
        <dsp:cNvPr id="0" name=""/>
        <dsp:cNvSpPr/>
      </dsp:nvSpPr>
      <dsp:spPr>
        <a:xfrm>
          <a:off x="4695126" y="288027"/>
          <a:ext cx="1264480" cy="453882"/>
        </a:xfrm>
        <a:prstGeom prst="roundRect">
          <a:avLst/>
        </a:prstGeom>
        <a:gradFill rotWithShape="0">
          <a:gsLst>
            <a:gs pos="0">
              <a:srgbClr val="8064A2">
                <a:hueOff val="-279048"/>
                <a:satOff val="1681"/>
                <a:lumOff val="135"/>
                <a:alphaOff val="0"/>
                <a:tint val="50000"/>
                <a:satMod val="300000"/>
              </a:srgbClr>
            </a:gs>
            <a:gs pos="35000">
              <a:srgbClr val="8064A2">
                <a:hueOff val="-279048"/>
                <a:satOff val="1681"/>
                <a:lumOff val="135"/>
                <a:alphaOff val="0"/>
                <a:tint val="37000"/>
                <a:satMod val="300000"/>
              </a:srgbClr>
            </a:gs>
            <a:gs pos="100000">
              <a:srgbClr val="8064A2">
                <a:hueOff val="-279048"/>
                <a:satOff val="1681"/>
                <a:lumOff val="135"/>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solidFill>
                <a:sysClr val="windowText" lastClr="000000"/>
              </a:solidFill>
              <a:latin typeface="Titillium Web Light"/>
              <a:ea typeface="+mn-ea"/>
              <a:cs typeface="+mn-cs"/>
            </a:rPr>
            <a:t>2. Contacto con personal de seguridad</a:t>
          </a:r>
          <a:endParaRPr lang="es-ES" sz="1000" kern="1200" dirty="0">
            <a:solidFill>
              <a:sysClr val="windowText" lastClr="000000"/>
            </a:solidFill>
            <a:latin typeface="Titillium Web Light"/>
            <a:ea typeface="+mn-ea"/>
            <a:cs typeface="+mn-cs"/>
          </a:endParaRPr>
        </a:p>
      </dsp:txBody>
      <dsp:txXfrm>
        <a:off x="4717283" y="310184"/>
        <a:ext cx="1220166" cy="409568"/>
      </dsp:txXfrm>
    </dsp:sp>
    <dsp:sp modelId="{7417A5B0-0669-4F54-ADD5-A6970C33D7FB}">
      <dsp:nvSpPr>
        <dsp:cNvPr id="0" name=""/>
        <dsp:cNvSpPr/>
      </dsp:nvSpPr>
      <dsp:spPr>
        <a:xfrm>
          <a:off x="5703231" y="1008109"/>
          <a:ext cx="1060242" cy="453882"/>
        </a:xfrm>
        <a:prstGeom prst="roundRect">
          <a:avLst/>
        </a:prstGeom>
        <a:gradFill rotWithShape="0">
          <a:gsLst>
            <a:gs pos="0">
              <a:srgbClr val="8064A2">
                <a:hueOff val="-558096"/>
                <a:satOff val="3362"/>
                <a:lumOff val="270"/>
                <a:alphaOff val="0"/>
                <a:tint val="50000"/>
                <a:satMod val="300000"/>
              </a:srgbClr>
            </a:gs>
            <a:gs pos="35000">
              <a:srgbClr val="8064A2">
                <a:hueOff val="-558096"/>
                <a:satOff val="3362"/>
                <a:lumOff val="270"/>
                <a:alphaOff val="0"/>
                <a:tint val="37000"/>
                <a:satMod val="300000"/>
              </a:srgbClr>
            </a:gs>
            <a:gs pos="100000">
              <a:srgbClr val="8064A2">
                <a:hueOff val="-558096"/>
                <a:satOff val="3362"/>
                <a:lumOff val="27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smtClean="0">
              <a:solidFill>
                <a:sysClr val="windowText" lastClr="000000"/>
              </a:solidFill>
              <a:latin typeface="Titillium Web Light"/>
              <a:ea typeface="+mn-ea"/>
              <a:cs typeface="+mn-cs"/>
            </a:rPr>
            <a:t>3. Caminar hasta la caja del museo</a:t>
          </a:r>
          <a:endParaRPr lang="es-ES" sz="1000" kern="1200" dirty="0">
            <a:solidFill>
              <a:sysClr val="windowText" lastClr="000000"/>
            </a:solidFill>
            <a:latin typeface="Titillium Web Light"/>
            <a:ea typeface="+mn-ea"/>
            <a:cs typeface="+mn-cs"/>
          </a:endParaRPr>
        </a:p>
      </dsp:txBody>
      <dsp:txXfrm>
        <a:off x="5725388" y="1030266"/>
        <a:ext cx="1015928" cy="409568"/>
      </dsp:txXfrm>
    </dsp:sp>
    <dsp:sp modelId="{494755C5-ABFD-4BCF-92E7-F7FEEFE802F4}">
      <dsp:nvSpPr>
        <dsp:cNvPr id="0" name=""/>
        <dsp:cNvSpPr/>
      </dsp:nvSpPr>
      <dsp:spPr>
        <a:xfrm>
          <a:off x="5776435" y="1804398"/>
          <a:ext cx="1078923" cy="453882"/>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smtClean="0">
              <a:solidFill>
                <a:sysClr val="windowText" lastClr="000000"/>
              </a:solidFill>
              <a:latin typeface="Titillium Web Light"/>
              <a:ea typeface="+mn-ea"/>
              <a:cs typeface="+mn-cs"/>
            </a:rPr>
            <a:t>4. Adquisición de entradas</a:t>
          </a:r>
          <a:endParaRPr lang="es-ES" sz="1000" kern="1200" dirty="0">
            <a:solidFill>
              <a:sysClr val="windowText" lastClr="000000"/>
            </a:solidFill>
            <a:latin typeface="Titillium Web Light"/>
            <a:ea typeface="+mn-ea"/>
            <a:cs typeface="+mn-cs"/>
          </a:endParaRPr>
        </a:p>
      </dsp:txBody>
      <dsp:txXfrm>
        <a:off x="5798592" y="1826555"/>
        <a:ext cx="1034609" cy="409568"/>
      </dsp:txXfrm>
    </dsp:sp>
    <dsp:sp modelId="{CB8695A1-32EA-4A79-AC29-D35C9B7BC76B}">
      <dsp:nvSpPr>
        <dsp:cNvPr id="0" name=""/>
        <dsp:cNvSpPr/>
      </dsp:nvSpPr>
      <dsp:spPr>
        <a:xfrm>
          <a:off x="5856103" y="2558954"/>
          <a:ext cx="1153778" cy="453882"/>
        </a:xfrm>
        <a:prstGeom prst="roundRect">
          <a:avLst/>
        </a:prstGeom>
        <a:gradFill rotWithShape="0">
          <a:gsLst>
            <a:gs pos="0">
              <a:srgbClr val="8064A2">
                <a:hueOff val="-1395241"/>
                <a:satOff val="8406"/>
                <a:lumOff val="674"/>
                <a:alphaOff val="0"/>
                <a:tint val="50000"/>
                <a:satMod val="300000"/>
              </a:srgbClr>
            </a:gs>
            <a:gs pos="35000">
              <a:srgbClr val="8064A2">
                <a:hueOff val="-1395241"/>
                <a:satOff val="8406"/>
                <a:lumOff val="674"/>
                <a:alphaOff val="0"/>
                <a:tint val="37000"/>
                <a:satMod val="300000"/>
              </a:srgbClr>
            </a:gs>
            <a:gs pos="100000">
              <a:srgbClr val="8064A2">
                <a:hueOff val="-1395241"/>
                <a:satOff val="8406"/>
                <a:lumOff val="67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smtClean="0">
              <a:solidFill>
                <a:sysClr val="windowText" lastClr="000000"/>
              </a:solidFill>
              <a:latin typeface="Titillium Web Light"/>
              <a:ea typeface="+mn-ea"/>
              <a:cs typeface="+mn-cs"/>
            </a:rPr>
            <a:t>6. Pago de entradas </a:t>
          </a:r>
          <a:endParaRPr lang="es-ES" sz="1000" kern="1200" dirty="0">
            <a:solidFill>
              <a:sysClr val="windowText" lastClr="000000"/>
            </a:solidFill>
            <a:latin typeface="Titillium Web Light"/>
            <a:ea typeface="+mn-ea"/>
            <a:cs typeface="+mn-cs"/>
          </a:endParaRPr>
        </a:p>
      </dsp:txBody>
      <dsp:txXfrm>
        <a:off x="5878260" y="2581111"/>
        <a:ext cx="1109464" cy="409568"/>
      </dsp:txXfrm>
    </dsp:sp>
    <dsp:sp modelId="{03E66D67-9D97-4AA8-A8C8-9758E335659B}">
      <dsp:nvSpPr>
        <dsp:cNvPr id="0" name=""/>
        <dsp:cNvSpPr/>
      </dsp:nvSpPr>
      <dsp:spPr>
        <a:xfrm>
          <a:off x="5829418" y="3312367"/>
          <a:ext cx="1252470" cy="453882"/>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solidFill>
                <a:sysClr val="windowText" lastClr="000000"/>
              </a:solidFill>
              <a:latin typeface="Titillium Web Light"/>
              <a:ea typeface="+mn-ea"/>
              <a:cs typeface="+mn-cs"/>
            </a:rPr>
            <a:t>7. Atención al cliente</a:t>
          </a:r>
          <a:endParaRPr lang="es-ES" sz="1000" kern="1200" dirty="0">
            <a:solidFill>
              <a:sysClr val="windowText" lastClr="000000"/>
            </a:solidFill>
            <a:latin typeface="Titillium Web Light"/>
            <a:ea typeface="+mn-ea"/>
            <a:cs typeface="+mn-cs"/>
          </a:endParaRPr>
        </a:p>
      </dsp:txBody>
      <dsp:txXfrm>
        <a:off x="5851575" y="3334524"/>
        <a:ext cx="1208156" cy="409568"/>
      </dsp:txXfrm>
    </dsp:sp>
    <dsp:sp modelId="{168081DF-333A-4B42-B377-799F6C61668C}">
      <dsp:nvSpPr>
        <dsp:cNvPr id="0" name=""/>
        <dsp:cNvSpPr/>
      </dsp:nvSpPr>
      <dsp:spPr>
        <a:xfrm>
          <a:off x="5641738" y="4176466"/>
          <a:ext cx="1244037" cy="453882"/>
        </a:xfrm>
        <a:prstGeom prst="roundRect">
          <a:avLst/>
        </a:prstGeom>
        <a:gradFill rotWithShape="0">
          <a:gsLst>
            <a:gs pos="0">
              <a:srgbClr val="8064A2">
                <a:hueOff val="-1953337"/>
                <a:satOff val="11768"/>
                <a:lumOff val="943"/>
                <a:alphaOff val="0"/>
                <a:tint val="50000"/>
                <a:satMod val="300000"/>
              </a:srgbClr>
            </a:gs>
            <a:gs pos="35000">
              <a:srgbClr val="8064A2">
                <a:hueOff val="-1953337"/>
                <a:satOff val="11768"/>
                <a:lumOff val="943"/>
                <a:alphaOff val="0"/>
                <a:tint val="37000"/>
                <a:satMod val="300000"/>
              </a:srgbClr>
            </a:gs>
            <a:gs pos="100000">
              <a:srgbClr val="8064A2">
                <a:hueOff val="-1953337"/>
                <a:satOff val="11768"/>
                <a:lumOff val="94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smtClean="0">
              <a:solidFill>
                <a:sysClr val="windowText" lastClr="000000"/>
              </a:solidFill>
              <a:latin typeface="Titillium Web Light"/>
              <a:ea typeface="+mn-ea"/>
              <a:cs typeface="+mn-cs"/>
            </a:rPr>
            <a:t>8. Ingreso a las instalaciones</a:t>
          </a:r>
          <a:endParaRPr lang="es-ES" sz="1000" kern="1200">
            <a:solidFill>
              <a:sysClr val="windowText" lastClr="000000"/>
            </a:solidFill>
            <a:latin typeface="Titillium Web Light"/>
            <a:ea typeface="+mn-ea"/>
            <a:cs typeface="+mn-cs"/>
          </a:endParaRPr>
        </a:p>
      </dsp:txBody>
      <dsp:txXfrm>
        <a:off x="5663895" y="4198623"/>
        <a:ext cx="1199723" cy="409568"/>
      </dsp:txXfrm>
    </dsp:sp>
    <dsp:sp modelId="{07B3863C-B9B4-49CE-85B9-8C52BC8CE0D7}">
      <dsp:nvSpPr>
        <dsp:cNvPr id="0" name=""/>
        <dsp:cNvSpPr/>
      </dsp:nvSpPr>
      <dsp:spPr>
        <a:xfrm>
          <a:off x="4921649" y="4896545"/>
          <a:ext cx="1203278" cy="453882"/>
        </a:xfrm>
        <a:prstGeom prst="roundRect">
          <a:avLst/>
        </a:prstGeom>
        <a:gradFill rotWithShape="0">
          <a:gsLst>
            <a:gs pos="0">
              <a:srgbClr val="8064A2">
                <a:hueOff val="-2232385"/>
                <a:satOff val="13449"/>
                <a:lumOff val="1078"/>
                <a:alphaOff val="0"/>
                <a:tint val="50000"/>
                <a:satMod val="300000"/>
              </a:srgbClr>
            </a:gs>
            <a:gs pos="35000">
              <a:srgbClr val="8064A2">
                <a:hueOff val="-2232385"/>
                <a:satOff val="13449"/>
                <a:lumOff val="1078"/>
                <a:alphaOff val="0"/>
                <a:tint val="37000"/>
                <a:satMod val="300000"/>
              </a:srgbClr>
            </a:gs>
            <a:gs pos="100000">
              <a:srgbClr val="8064A2">
                <a:hueOff val="-2232385"/>
                <a:satOff val="13449"/>
                <a:lumOff val="1078"/>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smtClean="0">
              <a:solidFill>
                <a:sysClr val="windowText" lastClr="000000"/>
              </a:solidFill>
              <a:latin typeface="Titillium Web Light"/>
              <a:ea typeface="+mn-ea"/>
              <a:cs typeface="+mn-cs"/>
            </a:rPr>
            <a:t>9. Indicaciones y recomendaciones generales</a:t>
          </a:r>
          <a:endParaRPr lang="es-ES" sz="1000" kern="1200" dirty="0">
            <a:solidFill>
              <a:sysClr val="windowText" lastClr="000000"/>
            </a:solidFill>
            <a:latin typeface="Titillium Web Light"/>
            <a:ea typeface="+mn-ea"/>
            <a:cs typeface="+mn-cs"/>
          </a:endParaRPr>
        </a:p>
      </dsp:txBody>
      <dsp:txXfrm>
        <a:off x="4943806" y="4918702"/>
        <a:ext cx="1158964" cy="409568"/>
      </dsp:txXfrm>
    </dsp:sp>
    <dsp:sp modelId="{0FB4E3A0-3337-4462-A186-755470472082}">
      <dsp:nvSpPr>
        <dsp:cNvPr id="0" name=""/>
        <dsp:cNvSpPr/>
      </dsp:nvSpPr>
      <dsp:spPr>
        <a:xfrm>
          <a:off x="3337471" y="5040552"/>
          <a:ext cx="1144228" cy="453882"/>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smtClean="0">
              <a:solidFill>
                <a:sysClr val="windowText" lastClr="000000"/>
              </a:solidFill>
              <a:latin typeface="Titillium Web Light"/>
              <a:ea typeface="+mn-ea"/>
              <a:cs typeface="+mn-cs"/>
            </a:rPr>
            <a:t>10. Ingreso a la exposición</a:t>
          </a:r>
          <a:endParaRPr lang="es-ES" sz="1000" kern="1200" dirty="0">
            <a:solidFill>
              <a:sysClr val="windowText" lastClr="000000"/>
            </a:solidFill>
            <a:latin typeface="Titillium Web Light"/>
            <a:ea typeface="+mn-ea"/>
            <a:cs typeface="+mn-cs"/>
          </a:endParaRPr>
        </a:p>
      </dsp:txBody>
      <dsp:txXfrm>
        <a:off x="3359628" y="5062709"/>
        <a:ext cx="1099914" cy="409568"/>
      </dsp:txXfrm>
    </dsp:sp>
    <dsp:sp modelId="{DE9D2839-54AD-467C-B705-82F222619D70}">
      <dsp:nvSpPr>
        <dsp:cNvPr id="0" name=""/>
        <dsp:cNvSpPr/>
      </dsp:nvSpPr>
      <dsp:spPr>
        <a:xfrm>
          <a:off x="1537267" y="4896556"/>
          <a:ext cx="1302070" cy="453882"/>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solidFill>
                <a:sysClr val="windowText" lastClr="000000"/>
              </a:solidFill>
              <a:latin typeface="Titillium Web Light"/>
              <a:ea typeface="+mn-ea"/>
              <a:cs typeface="+mn-cs"/>
            </a:rPr>
            <a:t>11. Interacción con la señalización</a:t>
          </a:r>
          <a:endParaRPr lang="es-ES" sz="1000" kern="1200" dirty="0">
            <a:solidFill>
              <a:sysClr val="windowText" lastClr="000000"/>
            </a:solidFill>
            <a:latin typeface="Titillium Web Light"/>
            <a:ea typeface="+mn-ea"/>
            <a:cs typeface="+mn-cs"/>
          </a:endParaRPr>
        </a:p>
      </dsp:txBody>
      <dsp:txXfrm>
        <a:off x="1559424" y="4918713"/>
        <a:ext cx="1257756" cy="409568"/>
      </dsp:txXfrm>
    </dsp:sp>
    <dsp:sp modelId="{7A925C8A-6226-4C95-AABF-01B5A7EC23E2}">
      <dsp:nvSpPr>
        <dsp:cNvPr id="0" name=""/>
        <dsp:cNvSpPr/>
      </dsp:nvSpPr>
      <dsp:spPr>
        <a:xfrm>
          <a:off x="817199" y="4248466"/>
          <a:ext cx="1205847" cy="453882"/>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solidFill>
                <a:sysClr val="windowText" lastClr="000000"/>
              </a:solidFill>
              <a:latin typeface="Titillium Web Light"/>
              <a:ea typeface="+mn-ea"/>
              <a:cs typeface="+mn-cs"/>
            </a:rPr>
            <a:t>12. Recorrido en las salas de exposición</a:t>
          </a:r>
          <a:endParaRPr lang="es-ES" sz="1000" kern="1200" dirty="0">
            <a:solidFill>
              <a:sysClr val="windowText" lastClr="000000"/>
            </a:solidFill>
            <a:latin typeface="Titillium Web Light"/>
            <a:ea typeface="+mn-ea"/>
            <a:cs typeface="+mn-cs"/>
          </a:endParaRPr>
        </a:p>
      </dsp:txBody>
      <dsp:txXfrm>
        <a:off x="839356" y="4270623"/>
        <a:ext cx="1161533" cy="409568"/>
      </dsp:txXfrm>
    </dsp:sp>
    <dsp:sp modelId="{095E52AA-0CF3-47AB-83A4-7A5A24715AB6}">
      <dsp:nvSpPr>
        <dsp:cNvPr id="0" name=""/>
        <dsp:cNvSpPr/>
      </dsp:nvSpPr>
      <dsp:spPr>
        <a:xfrm>
          <a:off x="457143" y="3528392"/>
          <a:ext cx="1344563" cy="453882"/>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smtClean="0">
              <a:solidFill>
                <a:sysClr val="windowText" lastClr="000000"/>
              </a:solidFill>
              <a:latin typeface="Titillium Web Light"/>
              <a:ea typeface="+mn-ea"/>
              <a:cs typeface="+mn-cs"/>
            </a:rPr>
            <a:t>13. Interacción con la exposición</a:t>
          </a:r>
          <a:endParaRPr lang="es-ES" sz="1000" kern="1200" dirty="0">
            <a:solidFill>
              <a:sysClr val="windowText" lastClr="000000"/>
            </a:solidFill>
            <a:latin typeface="Titillium Web Light"/>
            <a:ea typeface="+mn-ea"/>
            <a:cs typeface="+mn-cs"/>
          </a:endParaRPr>
        </a:p>
      </dsp:txBody>
      <dsp:txXfrm>
        <a:off x="479300" y="3550549"/>
        <a:ext cx="1300249" cy="409568"/>
      </dsp:txXfrm>
    </dsp:sp>
    <dsp:sp modelId="{EE0D6A42-821B-4EE8-B8E2-BA42CE9B2993}">
      <dsp:nvSpPr>
        <dsp:cNvPr id="0" name=""/>
        <dsp:cNvSpPr/>
      </dsp:nvSpPr>
      <dsp:spPr>
        <a:xfrm>
          <a:off x="355943" y="2592283"/>
          <a:ext cx="1602867" cy="553378"/>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solidFill>
                <a:sysClr val="windowText" lastClr="000000"/>
              </a:solidFill>
              <a:latin typeface="Titillium Web Light"/>
              <a:ea typeface="+mn-ea"/>
              <a:cs typeface="+mn-cs"/>
            </a:rPr>
            <a:t>14. Interacción con las placas informativas de la exposición</a:t>
          </a:r>
          <a:endParaRPr lang="es-ES" sz="1000" kern="1200" dirty="0">
            <a:solidFill>
              <a:sysClr val="windowText" lastClr="000000"/>
            </a:solidFill>
            <a:latin typeface="Titillium Web Light"/>
            <a:ea typeface="+mn-ea"/>
            <a:cs typeface="+mn-cs"/>
          </a:endParaRPr>
        </a:p>
      </dsp:txBody>
      <dsp:txXfrm>
        <a:off x="382957" y="2619297"/>
        <a:ext cx="1548839" cy="499350"/>
      </dsp:txXfrm>
    </dsp:sp>
    <dsp:sp modelId="{6827AD12-2826-433B-B646-27AE82D09D1F}">
      <dsp:nvSpPr>
        <dsp:cNvPr id="0" name=""/>
        <dsp:cNvSpPr/>
      </dsp:nvSpPr>
      <dsp:spPr>
        <a:xfrm>
          <a:off x="864098" y="1706358"/>
          <a:ext cx="1108281" cy="453882"/>
        </a:xfrm>
        <a:prstGeom prst="roundRect">
          <a:avLst/>
        </a:prstGeom>
        <a:gradFill rotWithShape="0">
          <a:gsLst>
            <a:gs pos="0">
              <a:srgbClr val="8064A2">
                <a:hueOff val="-3906673"/>
                <a:satOff val="23537"/>
                <a:lumOff val="1887"/>
                <a:alphaOff val="0"/>
                <a:tint val="50000"/>
                <a:satMod val="300000"/>
              </a:srgbClr>
            </a:gs>
            <a:gs pos="35000">
              <a:srgbClr val="8064A2">
                <a:hueOff val="-3906673"/>
                <a:satOff val="23537"/>
                <a:lumOff val="1887"/>
                <a:alphaOff val="0"/>
                <a:tint val="37000"/>
                <a:satMod val="300000"/>
              </a:srgbClr>
            </a:gs>
            <a:gs pos="100000">
              <a:srgbClr val="8064A2">
                <a:hueOff val="-3906673"/>
                <a:satOff val="23537"/>
                <a:lumOff val="1887"/>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smtClean="0">
              <a:solidFill>
                <a:sysClr val="windowText" lastClr="000000"/>
              </a:solidFill>
              <a:latin typeface="Titillium Web Light"/>
              <a:ea typeface="+mn-ea"/>
              <a:cs typeface="+mn-cs"/>
            </a:rPr>
            <a:t>15. Fin de recorrido </a:t>
          </a:r>
          <a:endParaRPr lang="es-ES" sz="1000" kern="1200">
            <a:solidFill>
              <a:sysClr val="windowText" lastClr="000000"/>
            </a:solidFill>
            <a:latin typeface="Titillium Web Light"/>
            <a:ea typeface="+mn-ea"/>
            <a:cs typeface="+mn-cs"/>
          </a:endParaRPr>
        </a:p>
      </dsp:txBody>
      <dsp:txXfrm>
        <a:off x="886255" y="1728515"/>
        <a:ext cx="1063967" cy="409568"/>
      </dsp:txXfrm>
    </dsp:sp>
    <dsp:sp modelId="{8D45344D-3C38-4378-8D94-87BC6D3C3719}">
      <dsp:nvSpPr>
        <dsp:cNvPr id="0" name=""/>
        <dsp:cNvSpPr/>
      </dsp:nvSpPr>
      <dsp:spPr>
        <a:xfrm>
          <a:off x="1033218" y="864095"/>
          <a:ext cx="1432171" cy="586584"/>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smtClean="0">
              <a:solidFill>
                <a:sysClr val="windowText" lastClr="000000"/>
              </a:solidFill>
              <a:latin typeface="Titillium Web Light"/>
              <a:ea typeface="+mn-ea"/>
              <a:cs typeface="+mn-cs"/>
            </a:rPr>
            <a:t>16. Promocionar redes sociales y página web institucional</a:t>
          </a:r>
          <a:endParaRPr lang="es-ES" sz="1000" kern="1200" dirty="0">
            <a:solidFill>
              <a:sysClr val="windowText" lastClr="000000"/>
            </a:solidFill>
            <a:latin typeface="Titillium Web Light"/>
            <a:ea typeface="+mn-ea"/>
            <a:cs typeface="+mn-cs"/>
          </a:endParaRPr>
        </a:p>
      </dsp:txBody>
      <dsp:txXfrm>
        <a:off x="1061853" y="892730"/>
        <a:ext cx="1374901" cy="529314"/>
      </dsp:txXfrm>
    </dsp:sp>
    <dsp:sp modelId="{6E3AAF77-59FA-470E-91D0-B7AFBBBFB97B}">
      <dsp:nvSpPr>
        <dsp:cNvPr id="0" name=""/>
        <dsp:cNvSpPr/>
      </dsp:nvSpPr>
      <dsp:spPr>
        <a:xfrm>
          <a:off x="1949868" y="182469"/>
          <a:ext cx="1127044" cy="453882"/>
        </a:xfrm>
        <a:prstGeom prst="roundRect">
          <a:avLst/>
        </a:prstGeom>
        <a:gradFill rotWithShape="0">
          <a:gsLst>
            <a:gs pos="0">
              <a:srgbClr val="8064A2">
                <a:hueOff val="-4464770"/>
                <a:satOff val="26899"/>
                <a:lumOff val="2156"/>
                <a:alphaOff val="0"/>
                <a:tint val="50000"/>
                <a:satMod val="300000"/>
              </a:srgbClr>
            </a:gs>
            <a:gs pos="35000">
              <a:srgbClr val="8064A2">
                <a:hueOff val="-4464770"/>
                <a:satOff val="26899"/>
                <a:lumOff val="2156"/>
                <a:alphaOff val="0"/>
                <a:tint val="37000"/>
                <a:satMod val="300000"/>
              </a:srgbClr>
            </a:gs>
            <a:gs pos="100000">
              <a:srgbClr val="8064A2">
                <a:hueOff val="-4464770"/>
                <a:satOff val="26899"/>
                <a:lumOff val="2156"/>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smtClean="0">
              <a:solidFill>
                <a:sysClr val="windowText" lastClr="000000"/>
              </a:solidFill>
              <a:latin typeface="Titillium Web Light"/>
              <a:ea typeface="+mn-ea"/>
              <a:cs typeface="+mn-cs"/>
            </a:rPr>
            <a:t>17. Adquisición de servicios adicionales</a:t>
          </a:r>
          <a:endParaRPr lang="es-ES" sz="1000" kern="1200" dirty="0">
            <a:solidFill>
              <a:sysClr val="windowText" lastClr="000000"/>
            </a:solidFill>
            <a:latin typeface="Titillium Web Light"/>
            <a:ea typeface="+mn-ea"/>
            <a:cs typeface="+mn-cs"/>
          </a:endParaRPr>
        </a:p>
      </dsp:txBody>
      <dsp:txXfrm>
        <a:off x="1972025" y="204626"/>
        <a:ext cx="1082730" cy="40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39DD0-4D03-489C-98F3-313AE3EFDAEE}">
      <dsp:nvSpPr>
        <dsp:cNvPr id="0" name=""/>
        <dsp:cNvSpPr/>
      </dsp:nvSpPr>
      <dsp:spPr>
        <a:xfrm>
          <a:off x="0" y="0"/>
          <a:ext cx="5415001" cy="1140606"/>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latin typeface="Titillium Web Light"/>
            </a:rPr>
            <a:t>La percepción del servicio museal brindado por los espacios de la Fundación  Museos de la Ciudad (FMC), se puede establecer que cada uno de los espacios trabaje para brindar un mejor servicio museal.</a:t>
          </a:r>
          <a:endParaRPr lang="es-ES" sz="1600" kern="1200" dirty="0">
            <a:latin typeface="Titillium Web Light"/>
          </a:endParaRPr>
        </a:p>
      </dsp:txBody>
      <dsp:txXfrm>
        <a:off x="33407" y="33407"/>
        <a:ext cx="4087817" cy="1073792"/>
      </dsp:txXfrm>
    </dsp:sp>
    <dsp:sp modelId="{82661D53-5DE8-42E8-9B05-BBE3EB0F2751}">
      <dsp:nvSpPr>
        <dsp:cNvPr id="0" name=""/>
        <dsp:cNvSpPr/>
      </dsp:nvSpPr>
      <dsp:spPr>
        <a:xfrm>
          <a:off x="453506" y="1347989"/>
          <a:ext cx="5415001" cy="1140606"/>
        </a:xfrm>
        <a:prstGeom prst="roundRect">
          <a:avLst>
            <a:gd name="adj" fmla="val 10000"/>
          </a:avLst>
        </a:prstGeom>
        <a:solidFill>
          <a:schemeClr val="accent4">
            <a:hueOff val="1169395"/>
            <a:satOff val="2842"/>
            <a:lumOff val="46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latin typeface="Titillium Web Light"/>
            </a:rPr>
            <a:t>Determinó el método factible que permita medir el nivel de  calidad de servicio de cada uno de los museos.</a:t>
          </a:r>
          <a:endParaRPr lang="es-ES" sz="1600" kern="1200" dirty="0">
            <a:latin typeface="Titillium Web Light"/>
          </a:endParaRPr>
        </a:p>
      </dsp:txBody>
      <dsp:txXfrm>
        <a:off x="486913" y="1381396"/>
        <a:ext cx="4153286" cy="1073792"/>
      </dsp:txXfrm>
    </dsp:sp>
    <dsp:sp modelId="{AEB273D8-763F-42D6-858D-97E4179262FC}">
      <dsp:nvSpPr>
        <dsp:cNvPr id="0" name=""/>
        <dsp:cNvSpPr/>
      </dsp:nvSpPr>
      <dsp:spPr>
        <a:xfrm>
          <a:off x="900244" y="2695979"/>
          <a:ext cx="5415001" cy="1140606"/>
        </a:xfrm>
        <a:prstGeom prst="roundRect">
          <a:avLst>
            <a:gd name="adj" fmla="val 10000"/>
          </a:avLst>
        </a:prstGeom>
        <a:solidFill>
          <a:schemeClr val="accent4">
            <a:hueOff val="2338790"/>
            <a:satOff val="5683"/>
            <a:lumOff val="928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latin typeface="Titillium Web Light"/>
            </a:rPr>
            <a:t>El servicio museal de la FMC frente a las expectativas cubiertas y superadas que tienen los visitantes  y las percepciones que tienen del servicio determinan una calidad promedio del servicio.</a:t>
          </a:r>
          <a:endParaRPr lang="es-ES" sz="1600" kern="1200" dirty="0">
            <a:latin typeface="Titillium Web Light"/>
          </a:endParaRPr>
        </a:p>
      </dsp:txBody>
      <dsp:txXfrm>
        <a:off x="933651" y="2729386"/>
        <a:ext cx="4160055" cy="1073792"/>
      </dsp:txXfrm>
    </dsp:sp>
    <dsp:sp modelId="{F522BBB2-A547-4F5C-A360-7CD4E12FB5C8}">
      <dsp:nvSpPr>
        <dsp:cNvPr id="0" name=""/>
        <dsp:cNvSpPr/>
      </dsp:nvSpPr>
      <dsp:spPr>
        <a:xfrm>
          <a:off x="1353750" y="4043969"/>
          <a:ext cx="5415001" cy="1140606"/>
        </a:xfrm>
        <a:prstGeom prst="roundRect">
          <a:avLst>
            <a:gd name="adj" fmla="val 10000"/>
          </a:avLst>
        </a:prstGeom>
        <a:solidFill>
          <a:schemeClr val="accent4">
            <a:hueOff val="3508185"/>
            <a:satOff val="8525"/>
            <a:lumOff val="1392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latin typeface="Titillium Web Light"/>
            </a:rPr>
            <a:t>La Fundación Museos de la Ciudad no cuentan con un sistema de calidad y autoevaluación, sin embargo  presenta un nivel de calidad de servicio bueno.</a:t>
          </a:r>
          <a:endParaRPr lang="es-ES" sz="1600" kern="1200" dirty="0">
            <a:latin typeface="Titillium Web Light"/>
          </a:endParaRPr>
        </a:p>
      </dsp:txBody>
      <dsp:txXfrm>
        <a:off x="1387157" y="4077376"/>
        <a:ext cx="4153286" cy="1073792"/>
      </dsp:txXfrm>
    </dsp:sp>
    <dsp:sp modelId="{8E5B958B-013D-4AA4-8372-DF5849E78471}">
      <dsp:nvSpPr>
        <dsp:cNvPr id="0" name=""/>
        <dsp:cNvSpPr/>
      </dsp:nvSpPr>
      <dsp:spPr>
        <a:xfrm>
          <a:off x="4673607" y="873601"/>
          <a:ext cx="741394" cy="741394"/>
        </a:xfrm>
        <a:prstGeom prst="downArrow">
          <a:avLst>
            <a:gd name="adj1" fmla="val 55000"/>
            <a:gd name="adj2" fmla="val 45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ES" sz="3500" kern="1200"/>
        </a:p>
      </dsp:txBody>
      <dsp:txXfrm>
        <a:off x="4840421" y="873601"/>
        <a:ext cx="407766" cy="557899"/>
      </dsp:txXfrm>
    </dsp:sp>
    <dsp:sp modelId="{8E6CBFB3-4971-4932-9713-300875463B76}">
      <dsp:nvSpPr>
        <dsp:cNvPr id="0" name=""/>
        <dsp:cNvSpPr/>
      </dsp:nvSpPr>
      <dsp:spPr>
        <a:xfrm>
          <a:off x="5127113" y="2221590"/>
          <a:ext cx="741394" cy="741394"/>
        </a:xfrm>
        <a:prstGeom prst="downArrow">
          <a:avLst>
            <a:gd name="adj1" fmla="val 55000"/>
            <a:gd name="adj2" fmla="val 45000"/>
          </a:avLst>
        </a:prstGeom>
        <a:solidFill>
          <a:schemeClr val="accent4">
            <a:tint val="40000"/>
            <a:alpha val="90000"/>
            <a:hueOff val="1619716"/>
            <a:satOff val="5988"/>
            <a:lumOff val="159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ES" sz="3500" kern="1200"/>
        </a:p>
      </dsp:txBody>
      <dsp:txXfrm>
        <a:off x="5293927" y="2221590"/>
        <a:ext cx="407766" cy="557899"/>
      </dsp:txXfrm>
    </dsp:sp>
    <dsp:sp modelId="{600A90F4-7E1B-428B-AAE5-D3C1AE03C4CE}">
      <dsp:nvSpPr>
        <dsp:cNvPr id="0" name=""/>
        <dsp:cNvSpPr/>
      </dsp:nvSpPr>
      <dsp:spPr>
        <a:xfrm>
          <a:off x="5573851" y="3569580"/>
          <a:ext cx="741394" cy="741394"/>
        </a:xfrm>
        <a:prstGeom prst="downArrow">
          <a:avLst>
            <a:gd name="adj1" fmla="val 55000"/>
            <a:gd name="adj2" fmla="val 45000"/>
          </a:avLst>
        </a:prstGeom>
        <a:solidFill>
          <a:schemeClr val="accent4">
            <a:tint val="40000"/>
            <a:alpha val="90000"/>
            <a:hueOff val="3239431"/>
            <a:satOff val="11977"/>
            <a:lumOff val="318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ES" sz="3500" kern="1200"/>
        </a:p>
      </dsp:txBody>
      <dsp:txXfrm>
        <a:off x="5740665" y="3569580"/>
        <a:ext cx="407766" cy="5578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AFD7D-A8D4-475E-9BEE-933CC9B9E054}">
      <dsp:nvSpPr>
        <dsp:cNvPr id="0" name=""/>
        <dsp:cNvSpPr/>
      </dsp:nvSpPr>
      <dsp:spPr>
        <a:xfrm>
          <a:off x="0" y="0"/>
          <a:ext cx="5760640" cy="1108923"/>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latin typeface="Titillium Web Light"/>
            </a:rPr>
            <a:t>Posterior al sustento teórico se recomienda realizar estudios con modelos iberoamericanos con la intención que el país trabaje para la creación y la adjudicación de certificaciones internacionales</a:t>
          </a:r>
          <a:endParaRPr lang="es-ES" sz="1600" kern="1200" dirty="0">
            <a:latin typeface="Titillium Web Light"/>
          </a:endParaRPr>
        </a:p>
      </dsp:txBody>
      <dsp:txXfrm>
        <a:off x="32479" y="32479"/>
        <a:ext cx="4470321" cy="1043965"/>
      </dsp:txXfrm>
    </dsp:sp>
    <dsp:sp modelId="{2303FF09-AF44-4246-BE2E-26F0529BAD01}">
      <dsp:nvSpPr>
        <dsp:cNvPr id="0" name=""/>
        <dsp:cNvSpPr/>
      </dsp:nvSpPr>
      <dsp:spPr>
        <a:xfrm>
          <a:off x="482453" y="1310545"/>
          <a:ext cx="5760640" cy="1108923"/>
        </a:xfrm>
        <a:prstGeom prst="roundRect">
          <a:avLst>
            <a:gd name="adj" fmla="val 10000"/>
          </a:avLst>
        </a:prstGeom>
        <a:solidFill>
          <a:schemeClr val="accent4">
            <a:hueOff val="1169395"/>
            <a:satOff val="2842"/>
            <a:lumOff val="46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latin typeface="Titillium Web Light"/>
            </a:rPr>
            <a:t>La aplicación del modelo MUSEQUAL se puede determinar que es muy recomendable su aplicación puesto que se derriba del modelo SERVQUAL y permite efectuar mejoras en los establecimientos museológicos.</a:t>
          </a:r>
          <a:endParaRPr lang="es-ES" sz="1600" kern="1200" dirty="0">
            <a:latin typeface="Titillium Web Light"/>
          </a:endParaRPr>
        </a:p>
      </dsp:txBody>
      <dsp:txXfrm>
        <a:off x="514932" y="1343024"/>
        <a:ext cx="4492428" cy="1043965"/>
      </dsp:txXfrm>
    </dsp:sp>
    <dsp:sp modelId="{A5449972-62B7-4B37-B7F8-AE0A72C6E0D4}">
      <dsp:nvSpPr>
        <dsp:cNvPr id="0" name=""/>
        <dsp:cNvSpPr/>
      </dsp:nvSpPr>
      <dsp:spPr>
        <a:xfrm>
          <a:off x="957706" y="2621091"/>
          <a:ext cx="5760640" cy="1108923"/>
        </a:xfrm>
        <a:prstGeom prst="roundRect">
          <a:avLst>
            <a:gd name="adj" fmla="val 10000"/>
          </a:avLst>
        </a:prstGeom>
        <a:solidFill>
          <a:schemeClr val="accent4">
            <a:hueOff val="2338790"/>
            <a:satOff val="5683"/>
            <a:lumOff val="928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latin typeface="Titillium Web Light"/>
            </a:rPr>
            <a:t>Se propone que los 4 museos adopten una Carta de Servicios con la finalidad de funcionar como rectora  y cogestora de la información del servicio.</a:t>
          </a:r>
          <a:endParaRPr lang="es-ES" sz="1600" kern="1200" dirty="0">
            <a:latin typeface="Titillium Web Light"/>
          </a:endParaRPr>
        </a:p>
      </dsp:txBody>
      <dsp:txXfrm>
        <a:off x="990185" y="2653570"/>
        <a:ext cx="4499629" cy="1043965"/>
      </dsp:txXfrm>
    </dsp:sp>
    <dsp:sp modelId="{BC3D4FAF-6C54-4BE3-937F-D2463F4261BE}">
      <dsp:nvSpPr>
        <dsp:cNvPr id="0" name=""/>
        <dsp:cNvSpPr/>
      </dsp:nvSpPr>
      <dsp:spPr>
        <a:xfrm>
          <a:off x="1440159" y="3931636"/>
          <a:ext cx="5760640" cy="1108923"/>
        </a:xfrm>
        <a:prstGeom prst="roundRect">
          <a:avLst>
            <a:gd name="adj" fmla="val 10000"/>
          </a:avLst>
        </a:prstGeom>
        <a:solidFill>
          <a:schemeClr val="accent4">
            <a:hueOff val="3508185"/>
            <a:satOff val="8525"/>
            <a:lumOff val="1392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latin typeface="Titillium Web Light"/>
            </a:rPr>
            <a:t>Se recomienda establecer un proceso de autoevaluación que profundice en el servicio y propulsar un manual de calidad.</a:t>
          </a:r>
          <a:endParaRPr lang="es-ES" sz="1600" kern="1200" dirty="0">
            <a:latin typeface="Titillium Web Light"/>
          </a:endParaRPr>
        </a:p>
      </dsp:txBody>
      <dsp:txXfrm>
        <a:off x="1472638" y="3964115"/>
        <a:ext cx="4492428" cy="1043965"/>
      </dsp:txXfrm>
    </dsp:sp>
    <dsp:sp modelId="{A1C0584C-E962-41F3-8723-50027EE17083}">
      <dsp:nvSpPr>
        <dsp:cNvPr id="0" name=""/>
        <dsp:cNvSpPr/>
      </dsp:nvSpPr>
      <dsp:spPr>
        <a:xfrm>
          <a:off x="5039839" y="849334"/>
          <a:ext cx="720800" cy="720800"/>
        </a:xfrm>
        <a:prstGeom prst="downArrow">
          <a:avLst>
            <a:gd name="adj1" fmla="val 55000"/>
            <a:gd name="adj2" fmla="val 45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ES" sz="3400" kern="1200"/>
        </a:p>
      </dsp:txBody>
      <dsp:txXfrm>
        <a:off x="5202019" y="849334"/>
        <a:ext cx="396440" cy="542402"/>
      </dsp:txXfrm>
    </dsp:sp>
    <dsp:sp modelId="{4D3367F3-A771-4686-8AE3-89764155AB5C}">
      <dsp:nvSpPr>
        <dsp:cNvPr id="0" name=""/>
        <dsp:cNvSpPr/>
      </dsp:nvSpPr>
      <dsp:spPr>
        <a:xfrm>
          <a:off x="5522293" y="2159879"/>
          <a:ext cx="720800" cy="720800"/>
        </a:xfrm>
        <a:prstGeom prst="downArrow">
          <a:avLst>
            <a:gd name="adj1" fmla="val 55000"/>
            <a:gd name="adj2" fmla="val 45000"/>
          </a:avLst>
        </a:prstGeom>
        <a:solidFill>
          <a:schemeClr val="accent4">
            <a:tint val="40000"/>
            <a:alpha val="90000"/>
            <a:hueOff val="1619716"/>
            <a:satOff val="5988"/>
            <a:lumOff val="159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ES" sz="3400" kern="1200"/>
        </a:p>
      </dsp:txBody>
      <dsp:txXfrm>
        <a:off x="5684473" y="2159879"/>
        <a:ext cx="396440" cy="542402"/>
      </dsp:txXfrm>
    </dsp:sp>
    <dsp:sp modelId="{38E10EC5-5700-4FD9-9781-6D6E20D95E01}">
      <dsp:nvSpPr>
        <dsp:cNvPr id="0" name=""/>
        <dsp:cNvSpPr/>
      </dsp:nvSpPr>
      <dsp:spPr>
        <a:xfrm>
          <a:off x="5997546" y="3470425"/>
          <a:ext cx="720800" cy="720800"/>
        </a:xfrm>
        <a:prstGeom prst="downArrow">
          <a:avLst>
            <a:gd name="adj1" fmla="val 55000"/>
            <a:gd name="adj2" fmla="val 45000"/>
          </a:avLst>
        </a:prstGeom>
        <a:solidFill>
          <a:schemeClr val="accent4">
            <a:tint val="40000"/>
            <a:alpha val="90000"/>
            <a:hueOff val="3239431"/>
            <a:satOff val="11977"/>
            <a:lumOff val="318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s-ES" sz="3400" kern="1200"/>
        </a:p>
      </dsp:txBody>
      <dsp:txXfrm>
        <a:off x="6159726" y="3470425"/>
        <a:ext cx="396440" cy="54240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114160-7DFA-4F87-9998-51E1BB08E5EB}" type="datetimeFigureOut">
              <a:rPr lang="es-ES" smtClean="0"/>
              <a:t>16/05/2018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9F77F3-B045-48F9-9F50-ED5CC7D84FBC}" type="slidenum">
              <a:rPr lang="es-ES" smtClean="0"/>
              <a:t>‹Nº›</a:t>
            </a:fld>
            <a:endParaRPr lang="es-ES"/>
          </a:p>
        </p:txBody>
      </p:sp>
    </p:spTree>
    <p:extLst>
      <p:ext uri="{BB962C8B-B14F-4D97-AF65-F5344CB8AC3E}">
        <p14:creationId xmlns:p14="http://schemas.microsoft.com/office/powerpoint/2010/main" val="346805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96774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Shape 38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6" name="Shape 38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5595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Shape 38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8" name="Shape 38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3759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81893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09F77F3-B045-48F9-9F50-ED5CC7D84FBC}" type="slidenum">
              <a:rPr lang="es-ES" smtClean="0"/>
              <a:t>11</a:t>
            </a:fld>
            <a:endParaRPr lang="es-ES"/>
          </a:p>
        </p:txBody>
      </p:sp>
    </p:spTree>
    <p:extLst>
      <p:ext uri="{BB962C8B-B14F-4D97-AF65-F5344CB8AC3E}">
        <p14:creationId xmlns:p14="http://schemas.microsoft.com/office/powerpoint/2010/main" val="947276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09F77F3-B045-48F9-9F50-ED5CC7D84FBC}" type="slidenum">
              <a:rPr lang="es-ES" smtClean="0"/>
              <a:t>14</a:t>
            </a:fld>
            <a:endParaRPr lang="es-ES"/>
          </a:p>
        </p:txBody>
      </p:sp>
    </p:spTree>
    <p:extLst>
      <p:ext uri="{BB962C8B-B14F-4D97-AF65-F5344CB8AC3E}">
        <p14:creationId xmlns:p14="http://schemas.microsoft.com/office/powerpoint/2010/main" val="385344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09F77F3-B045-48F9-9F50-ED5CC7D84FBC}" type="slidenum">
              <a:rPr lang="es-ES" smtClean="0"/>
              <a:t>15</a:t>
            </a:fld>
            <a:endParaRPr lang="es-ES"/>
          </a:p>
        </p:txBody>
      </p:sp>
    </p:spTree>
    <p:extLst>
      <p:ext uri="{BB962C8B-B14F-4D97-AF65-F5344CB8AC3E}">
        <p14:creationId xmlns:p14="http://schemas.microsoft.com/office/powerpoint/2010/main" val="385344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721425" y="3785247"/>
            <a:ext cx="5216700" cy="15465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4800">
                <a:solidFill>
                  <a:srgbClr val="2185C5"/>
                </a:solidFill>
              </a:defRPr>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a:endParaRPr/>
          </a:p>
        </p:txBody>
      </p:sp>
      <p:sp>
        <p:nvSpPr>
          <p:cNvPr id="11" name="Shape 11"/>
          <p:cNvSpPr/>
          <p:nvPr/>
        </p:nvSpPr>
        <p:spPr>
          <a:xfrm>
            <a:off x="5938246" y="3377551"/>
            <a:ext cx="7218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 name="Shape 12"/>
          <p:cNvSpPr/>
          <p:nvPr/>
        </p:nvSpPr>
        <p:spPr>
          <a:xfrm>
            <a:off x="6659861" y="3377551"/>
            <a:ext cx="7218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 name="Shape 13"/>
          <p:cNvSpPr/>
          <p:nvPr/>
        </p:nvSpPr>
        <p:spPr>
          <a:xfrm>
            <a:off x="-1" y="3377551"/>
            <a:ext cx="7218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 name="Shape 14"/>
          <p:cNvSpPr/>
          <p:nvPr/>
        </p:nvSpPr>
        <p:spPr>
          <a:xfrm>
            <a:off x="721425" y="3377551"/>
            <a:ext cx="5216700" cy="1029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945310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2185C5"/>
        </a:solidFill>
        <a:effectLst/>
      </p:bgPr>
    </p:bg>
    <p:spTree>
      <p:nvGrpSpPr>
        <p:cNvPr id="1" name="Shape 78"/>
        <p:cNvGrpSpPr/>
        <p:nvPr/>
      </p:nvGrpSpPr>
      <p:grpSpPr>
        <a:xfrm>
          <a:off x="0" y="0"/>
          <a:ext cx="0" cy="0"/>
          <a:chOff x="0" y="0"/>
          <a:chExt cx="0" cy="0"/>
        </a:xfrm>
      </p:grpSpPr>
      <p:sp>
        <p:nvSpPr>
          <p:cNvPr id="79" name="Shape 79"/>
          <p:cNvSpPr/>
          <p:nvPr/>
        </p:nvSpPr>
        <p:spPr>
          <a:xfrm>
            <a:off x="7356366" y="6755103"/>
            <a:ext cx="8937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 name="Shape 80"/>
          <p:cNvSpPr/>
          <p:nvPr/>
        </p:nvSpPr>
        <p:spPr>
          <a:xfrm>
            <a:off x="8250312" y="6755103"/>
            <a:ext cx="8937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 name="Shape 81"/>
          <p:cNvSpPr/>
          <p:nvPr/>
        </p:nvSpPr>
        <p:spPr>
          <a:xfrm>
            <a:off x="0" y="6755103"/>
            <a:ext cx="893700" cy="1029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 name="Shape 82"/>
          <p:cNvSpPr/>
          <p:nvPr/>
        </p:nvSpPr>
        <p:spPr>
          <a:xfrm>
            <a:off x="893710" y="6755103"/>
            <a:ext cx="64626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 name="Shape 83"/>
          <p:cNvSpPr txBox="1">
            <a:spLocks noGrp="1"/>
          </p:cNvSpPr>
          <p:nvPr>
            <p:ph type="sldNum" idx="12"/>
          </p:nvPr>
        </p:nvSpPr>
        <p:spPr>
          <a:xfrm>
            <a:off x="8480575" y="6364179"/>
            <a:ext cx="548700" cy="4179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a:pPr/>
              <a:t>‹Nº›</a:t>
            </a:fld>
            <a:endParaRPr/>
          </a:p>
        </p:txBody>
      </p:sp>
    </p:spTree>
    <p:extLst>
      <p:ext uri="{BB962C8B-B14F-4D97-AF65-F5344CB8AC3E}">
        <p14:creationId xmlns:p14="http://schemas.microsoft.com/office/powerpoint/2010/main" val="235721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26"/>
        <p:cNvGrpSpPr/>
        <p:nvPr/>
      </p:nvGrpSpPr>
      <p:grpSpPr>
        <a:xfrm>
          <a:off x="0" y="0"/>
          <a:ext cx="0" cy="0"/>
          <a:chOff x="0" y="0"/>
          <a:chExt cx="0" cy="0"/>
        </a:xfrm>
      </p:grpSpPr>
      <p:sp>
        <p:nvSpPr>
          <p:cNvPr id="527" name="Shape 527"/>
          <p:cNvSpPr txBox="1">
            <a:spLocks noGrp="1"/>
          </p:cNvSpPr>
          <p:nvPr>
            <p:ph type="ctrTitle"/>
          </p:nvPr>
        </p:nvSpPr>
        <p:spPr>
          <a:xfrm>
            <a:off x="685800" y="3838333"/>
            <a:ext cx="5268900" cy="15464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Shape 528"/>
          <p:cNvSpPr txBox="1">
            <a:spLocks noGrp="1"/>
          </p:cNvSpPr>
          <p:nvPr>
            <p:ph type="subTitle" idx="1"/>
          </p:nvPr>
        </p:nvSpPr>
        <p:spPr>
          <a:xfrm>
            <a:off x="685800" y="5310740"/>
            <a:ext cx="5268900" cy="1046400"/>
          </a:xfrm>
          <a:prstGeom prst="rect">
            <a:avLst/>
          </a:prstGeom>
        </p:spPr>
        <p:txBody>
          <a:bodyPr spcFirstLastPara="1" wrap="square" lIns="91425" tIns="91425" rIns="91425" bIns="91425" anchor="t" anchorCtr="0"/>
          <a:lstStyle>
            <a:lvl1pPr lvl="0" rtl="0">
              <a:spcBef>
                <a:spcPts val="0"/>
              </a:spcBef>
              <a:spcAft>
                <a:spcPts val="0"/>
              </a:spcAft>
              <a:buClr>
                <a:srgbClr val="80BFB7"/>
              </a:buClr>
              <a:buSzPts val="2400"/>
              <a:buNone/>
              <a:defRPr>
                <a:solidFill>
                  <a:srgbClr val="80BFB7"/>
                </a:solidFill>
              </a:defRPr>
            </a:lvl1pPr>
            <a:lvl2pPr lvl="1" rtl="0">
              <a:spcBef>
                <a:spcPts val="0"/>
              </a:spcBef>
              <a:spcAft>
                <a:spcPts val="0"/>
              </a:spcAft>
              <a:buClr>
                <a:srgbClr val="80BFB7"/>
              </a:buClr>
              <a:buSzPts val="3000"/>
              <a:buNone/>
              <a:defRPr sz="3000">
                <a:solidFill>
                  <a:srgbClr val="80BFB7"/>
                </a:solidFill>
              </a:defRPr>
            </a:lvl2pPr>
            <a:lvl3pPr lvl="2" rtl="0">
              <a:spcBef>
                <a:spcPts val="0"/>
              </a:spcBef>
              <a:spcAft>
                <a:spcPts val="0"/>
              </a:spcAft>
              <a:buClr>
                <a:srgbClr val="80BFB7"/>
              </a:buClr>
              <a:buSzPts val="3000"/>
              <a:buNone/>
              <a:defRPr sz="3000">
                <a:solidFill>
                  <a:srgbClr val="80BFB7"/>
                </a:solidFill>
              </a:defRPr>
            </a:lvl3pPr>
            <a:lvl4pPr lvl="3" rtl="0">
              <a:spcBef>
                <a:spcPts val="0"/>
              </a:spcBef>
              <a:spcAft>
                <a:spcPts val="0"/>
              </a:spcAft>
              <a:buClr>
                <a:srgbClr val="80BFB7"/>
              </a:buClr>
              <a:buSzPts val="3000"/>
              <a:buNone/>
              <a:defRPr sz="3000">
                <a:solidFill>
                  <a:srgbClr val="80BFB7"/>
                </a:solidFill>
              </a:defRPr>
            </a:lvl4pPr>
            <a:lvl5pPr lvl="4" rtl="0">
              <a:spcBef>
                <a:spcPts val="0"/>
              </a:spcBef>
              <a:spcAft>
                <a:spcPts val="0"/>
              </a:spcAft>
              <a:buClr>
                <a:srgbClr val="80BFB7"/>
              </a:buClr>
              <a:buSzPts val="3000"/>
              <a:buNone/>
              <a:defRPr sz="3000">
                <a:solidFill>
                  <a:srgbClr val="80BFB7"/>
                </a:solidFill>
              </a:defRPr>
            </a:lvl5pPr>
            <a:lvl6pPr lvl="5" rtl="0">
              <a:spcBef>
                <a:spcPts val="0"/>
              </a:spcBef>
              <a:spcAft>
                <a:spcPts val="0"/>
              </a:spcAft>
              <a:buClr>
                <a:srgbClr val="80BFB7"/>
              </a:buClr>
              <a:buSzPts val="3000"/>
              <a:buNone/>
              <a:defRPr sz="3000">
                <a:solidFill>
                  <a:srgbClr val="80BFB7"/>
                </a:solidFill>
              </a:defRPr>
            </a:lvl6pPr>
            <a:lvl7pPr lvl="6" rtl="0">
              <a:spcBef>
                <a:spcPts val="0"/>
              </a:spcBef>
              <a:spcAft>
                <a:spcPts val="0"/>
              </a:spcAft>
              <a:buClr>
                <a:srgbClr val="80BFB7"/>
              </a:buClr>
              <a:buSzPts val="3000"/>
              <a:buNone/>
              <a:defRPr sz="3000">
                <a:solidFill>
                  <a:srgbClr val="80BFB7"/>
                </a:solidFill>
              </a:defRPr>
            </a:lvl7pPr>
            <a:lvl8pPr lvl="7" rtl="0">
              <a:spcBef>
                <a:spcPts val="0"/>
              </a:spcBef>
              <a:spcAft>
                <a:spcPts val="0"/>
              </a:spcAft>
              <a:buClr>
                <a:srgbClr val="80BFB7"/>
              </a:buClr>
              <a:buSzPts val="3000"/>
              <a:buNone/>
              <a:defRPr sz="3000">
                <a:solidFill>
                  <a:srgbClr val="80BFB7"/>
                </a:solidFill>
              </a:defRPr>
            </a:lvl8pPr>
            <a:lvl9pPr lvl="8" rtl="0">
              <a:spcBef>
                <a:spcPts val="0"/>
              </a:spcBef>
              <a:spcAft>
                <a:spcPts val="0"/>
              </a:spcAft>
              <a:buClr>
                <a:srgbClr val="80BFB7"/>
              </a:buClr>
              <a:buSzPts val="3000"/>
              <a:buNone/>
              <a:defRPr sz="3000">
                <a:solidFill>
                  <a:srgbClr val="80BFB7"/>
                </a:solidFill>
              </a:defRPr>
            </a:lvl9pPr>
          </a:lstStyle>
          <a:p>
            <a:endParaRPr/>
          </a:p>
        </p:txBody>
      </p:sp>
      <p:grpSp>
        <p:nvGrpSpPr>
          <p:cNvPr id="529" name="Shape 529"/>
          <p:cNvGrpSpPr/>
          <p:nvPr/>
        </p:nvGrpSpPr>
        <p:grpSpPr>
          <a:xfrm rot="10800000">
            <a:off x="8705367" y="38264"/>
            <a:ext cx="410132" cy="6781736"/>
            <a:chOff x="836200" y="238125"/>
            <a:chExt cx="422425" cy="5238750"/>
          </a:xfrm>
        </p:grpSpPr>
        <p:sp>
          <p:nvSpPr>
            <p:cNvPr id="530" name="Shape 530"/>
            <p:cNvSpPr/>
            <p:nvPr/>
          </p:nvSpPr>
          <p:spPr>
            <a:xfrm>
              <a:off x="8362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1" name="Shape 531"/>
            <p:cNvSpPr/>
            <p:nvPr/>
          </p:nvSpPr>
          <p:spPr>
            <a:xfrm>
              <a:off x="8362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2" name="Shape 532"/>
            <p:cNvSpPr/>
            <p:nvPr/>
          </p:nvSpPr>
          <p:spPr>
            <a:xfrm>
              <a:off x="8362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3" name="Shape 533"/>
            <p:cNvSpPr/>
            <p:nvPr/>
          </p:nvSpPr>
          <p:spPr>
            <a:xfrm>
              <a:off x="8362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4" name="Shape 534"/>
            <p:cNvSpPr/>
            <p:nvPr/>
          </p:nvSpPr>
          <p:spPr>
            <a:xfrm>
              <a:off x="8362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5" name="Shape 535"/>
            <p:cNvSpPr/>
            <p:nvPr/>
          </p:nvSpPr>
          <p:spPr>
            <a:xfrm>
              <a:off x="8362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6" name="Shape 536"/>
            <p:cNvSpPr/>
            <p:nvPr/>
          </p:nvSpPr>
          <p:spPr>
            <a:xfrm>
              <a:off x="8362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7" name="Shape 537"/>
            <p:cNvSpPr/>
            <p:nvPr/>
          </p:nvSpPr>
          <p:spPr>
            <a:xfrm>
              <a:off x="8362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8" name="Shape 538"/>
            <p:cNvSpPr/>
            <p:nvPr/>
          </p:nvSpPr>
          <p:spPr>
            <a:xfrm>
              <a:off x="8362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9" name="Shape 539"/>
            <p:cNvSpPr/>
            <p:nvPr/>
          </p:nvSpPr>
          <p:spPr>
            <a:xfrm>
              <a:off x="8362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0" name="Shape 540"/>
            <p:cNvSpPr/>
            <p:nvPr/>
          </p:nvSpPr>
          <p:spPr>
            <a:xfrm>
              <a:off x="8362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1" name="Shape 541"/>
            <p:cNvSpPr/>
            <p:nvPr/>
          </p:nvSpPr>
          <p:spPr>
            <a:xfrm>
              <a:off x="8362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2" name="Shape 542"/>
            <p:cNvSpPr/>
            <p:nvPr/>
          </p:nvSpPr>
          <p:spPr>
            <a:xfrm>
              <a:off x="8362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3" name="Shape 543"/>
            <p:cNvSpPr/>
            <p:nvPr/>
          </p:nvSpPr>
          <p:spPr>
            <a:xfrm>
              <a:off x="8362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4" name="Shape 544"/>
            <p:cNvSpPr/>
            <p:nvPr/>
          </p:nvSpPr>
          <p:spPr>
            <a:xfrm>
              <a:off x="8362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5" name="Shape 545"/>
            <p:cNvSpPr/>
            <p:nvPr/>
          </p:nvSpPr>
          <p:spPr>
            <a:xfrm>
              <a:off x="8362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6" name="Shape 546"/>
            <p:cNvSpPr/>
            <p:nvPr/>
          </p:nvSpPr>
          <p:spPr>
            <a:xfrm>
              <a:off x="8362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7" name="Shape 547"/>
            <p:cNvSpPr/>
            <p:nvPr/>
          </p:nvSpPr>
          <p:spPr>
            <a:xfrm>
              <a:off x="8362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8" name="Shape 548"/>
            <p:cNvSpPr/>
            <p:nvPr/>
          </p:nvSpPr>
          <p:spPr>
            <a:xfrm>
              <a:off x="8362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9" name="Shape 549"/>
            <p:cNvSpPr/>
            <p:nvPr/>
          </p:nvSpPr>
          <p:spPr>
            <a:xfrm>
              <a:off x="8362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0" name="Shape 550"/>
            <p:cNvSpPr/>
            <p:nvPr/>
          </p:nvSpPr>
          <p:spPr>
            <a:xfrm>
              <a:off x="8362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1" name="Shape 551"/>
            <p:cNvSpPr/>
            <p:nvPr/>
          </p:nvSpPr>
          <p:spPr>
            <a:xfrm>
              <a:off x="8362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2" name="Shape 552"/>
            <p:cNvSpPr/>
            <p:nvPr/>
          </p:nvSpPr>
          <p:spPr>
            <a:xfrm>
              <a:off x="8362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3" name="Shape 553"/>
            <p:cNvSpPr/>
            <p:nvPr/>
          </p:nvSpPr>
          <p:spPr>
            <a:xfrm>
              <a:off x="8362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4" name="Shape 554"/>
            <p:cNvSpPr/>
            <p:nvPr/>
          </p:nvSpPr>
          <p:spPr>
            <a:xfrm>
              <a:off x="8362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5" name="Shape 555"/>
            <p:cNvSpPr/>
            <p:nvPr/>
          </p:nvSpPr>
          <p:spPr>
            <a:xfrm>
              <a:off x="8362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6" name="Shape 556"/>
            <p:cNvSpPr/>
            <p:nvPr/>
          </p:nvSpPr>
          <p:spPr>
            <a:xfrm>
              <a:off x="8362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7" name="Shape 557"/>
            <p:cNvSpPr/>
            <p:nvPr/>
          </p:nvSpPr>
          <p:spPr>
            <a:xfrm>
              <a:off x="8362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8" name="Shape 558"/>
            <p:cNvSpPr/>
            <p:nvPr/>
          </p:nvSpPr>
          <p:spPr>
            <a:xfrm>
              <a:off x="8362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9" name="Shape 559"/>
            <p:cNvSpPr/>
            <p:nvPr/>
          </p:nvSpPr>
          <p:spPr>
            <a:xfrm>
              <a:off x="8362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0" name="Shape 560"/>
            <p:cNvSpPr/>
            <p:nvPr/>
          </p:nvSpPr>
          <p:spPr>
            <a:xfrm>
              <a:off x="8362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1" name="Shape 561"/>
            <p:cNvSpPr/>
            <p:nvPr/>
          </p:nvSpPr>
          <p:spPr>
            <a:xfrm>
              <a:off x="8362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2" name="Shape 562"/>
            <p:cNvSpPr/>
            <p:nvPr/>
          </p:nvSpPr>
          <p:spPr>
            <a:xfrm>
              <a:off x="8362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3" name="Shape 563"/>
            <p:cNvSpPr/>
            <p:nvPr/>
          </p:nvSpPr>
          <p:spPr>
            <a:xfrm>
              <a:off x="8362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4" name="Shape 564"/>
            <p:cNvSpPr/>
            <p:nvPr/>
          </p:nvSpPr>
          <p:spPr>
            <a:xfrm>
              <a:off x="8362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5" name="Shape 565"/>
            <p:cNvSpPr/>
            <p:nvPr/>
          </p:nvSpPr>
          <p:spPr>
            <a:xfrm>
              <a:off x="9867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6" name="Shape 566"/>
            <p:cNvSpPr/>
            <p:nvPr/>
          </p:nvSpPr>
          <p:spPr>
            <a:xfrm>
              <a:off x="986700"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7" name="Shape 567"/>
            <p:cNvSpPr/>
            <p:nvPr/>
          </p:nvSpPr>
          <p:spPr>
            <a:xfrm>
              <a:off x="986700"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8" name="Shape 568"/>
            <p:cNvSpPr/>
            <p:nvPr/>
          </p:nvSpPr>
          <p:spPr>
            <a:xfrm>
              <a:off x="98670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9" name="Shape 569"/>
            <p:cNvSpPr/>
            <p:nvPr/>
          </p:nvSpPr>
          <p:spPr>
            <a:xfrm>
              <a:off x="9867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0" name="Shape 570"/>
            <p:cNvSpPr/>
            <p:nvPr/>
          </p:nvSpPr>
          <p:spPr>
            <a:xfrm>
              <a:off x="98670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1" name="Shape 571"/>
            <p:cNvSpPr/>
            <p:nvPr/>
          </p:nvSpPr>
          <p:spPr>
            <a:xfrm>
              <a:off x="986700"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2" name="Shape 572"/>
            <p:cNvSpPr/>
            <p:nvPr/>
          </p:nvSpPr>
          <p:spPr>
            <a:xfrm>
              <a:off x="986700"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3" name="Shape 573"/>
            <p:cNvSpPr/>
            <p:nvPr/>
          </p:nvSpPr>
          <p:spPr>
            <a:xfrm>
              <a:off x="98670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4" name="Shape 574"/>
            <p:cNvSpPr/>
            <p:nvPr/>
          </p:nvSpPr>
          <p:spPr>
            <a:xfrm>
              <a:off x="986700"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5" name="Shape 575"/>
            <p:cNvSpPr/>
            <p:nvPr/>
          </p:nvSpPr>
          <p:spPr>
            <a:xfrm>
              <a:off x="9867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6" name="Shape 576"/>
            <p:cNvSpPr/>
            <p:nvPr/>
          </p:nvSpPr>
          <p:spPr>
            <a:xfrm>
              <a:off x="986700"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7" name="Shape 577"/>
            <p:cNvSpPr/>
            <p:nvPr/>
          </p:nvSpPr>
          <p:spPr>
            <a:xfrm>
              <a:off x="98670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8" name="Shape 578"/>
            <p:cNvSpPr/>
            <p:nvPr/>
          </p:nvSpPr>
          <p:spPr>
            <a:xfrm>
              <a:off x="986700"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9" name="Shape 579"/>
            <p:cNvSpPr/>
            <p:nvPr/>
          </p:nvSpPr>
          <p:spPr>
            <a:xfrm>
              <a:off x="9867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0" name="Shape 580"/>
            <p:cNvSpPr/>
            <p:nvPr/>
          </p:nvSpPr>
          <p:spPr>
            <a:xfrm>
              <a:off x="986700"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1" name="Shape 581"/>
            <p:cNvSpPr/>
            <p:nvPr/>
          </p:nvSpPr>
          <p:spPr>
            <a:xfrm>
              <a:off x="986700"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2" name="Shape 582"/>
            <p:cNvSpPr/>
            <p:nvPr/>
          </p:nvSpPr>
          <p:spPr>
            <a:xfrm>
              <a:off x="98670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3" name="Shape 583"/>
            <p:cNvSpPr/>
            <p:nvPr/>
          </p:nvSpPr>
          <p:spPr>
            <a:xfrm>
              <a:off x="9867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4" name="Shape 584"/>
            <p:cNvSpPr/>
            <p:nvPr/>
          </p:nvSpPr>
          <p:spPr>
            <a:xfrm>
              <a:off x="9867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5" name="Shape 585"/>
            <p:cNvSpPr/>
            <p:nvPr/>
          </p:nvSpPr>
          <p:spPr>
            <a:xfrm>
              <a:off x="986700"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6" name="Shape 586"/>
            <p:cNvSpPr/>
            <p:nvPr/>
          </p:nvSpPr>
          <p:spPr>
            <a:xfrm>
              <a:off x="98670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7" name="Shape 587"/>
            <p:cNvSpPr/>
            <p:nvPr/>
          </p:nvSpPr>
          <p:spPr>
            <a:xfrm>
              <a:off x="98670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8" name="Shape 588"/>
            <p:cNvSpPr/>
            <p:nvPr/>
          </p:nvSpPr>
          <p:spPr>
            <a:xfrm>
              <a:off x="11372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9" name="Shape 589"/>
            <p:cNvSpPr/>
            <p:nvPr/>
          </p:nvSpPr>
          <p:spPr>
            <a:xfrm>
              <a:off x="11372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0" name="Shape 590"/>
            <p:cNvSpPr/>
            <p:nvPr/>
          </p:nvSpPr>
          <p:spPr>
            <a:xfrm>
              <a:off x="11372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1" name="Shape 591"/>
            <p:cNvSpPr/>
            <p:nvPr/>
          </p:nvSpPr>
          <p:spPr>
            <a:xfrm>
              <a:off x="11372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2" name="Shape 592"/>
            <p:cNvSpPr/>
            <p:nvPr/>
          </p:nvSpPr>
          <p:spPr>
            <a:xfrm>
              <a:off x="11372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3" name="Shape 593"/>
            <p:cNvSpPr/>
            <p:nvPr/>
          </p:nvSpPr>
          <p:spPr>
            <a:xfrm>
              <a:off x="11372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4" name="Shape 594"/>
            <p:cNvSpPr/>
            <p:nvPr/>
          </p:nvSpPr>
          <p:spPr>
            <a:xfrm>
              <a:off x="11372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5" name="Shape 595"/>
            <p:cNvSpPr/>
            <p:nvPr/>
          </p:nvSpPr>
          <p:spPr>
            <a:xfrm>
              <a:off x="11372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6" name="Shape 596"/>
            <p:cNvSpPr/>
            <p:nvPr/>
          </p:nvSpPr>
          <p:spPr>
            <a:xfrm>
              <a:off x="11372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7" name="Shape 597"/>
            <p:cNvSpPr/>
            <p:nvPr/>
          </p:nvSpPr>
          <p:spPr>
            <a:xfrm>
              <a:off x="11372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8" name="Shape 598"/>
            <p:cNvSpPr/>
            <p:nvPr/>
          </p:nvSpPr>
          <p:spPr>
            <a:xfrm>
              <a:off x="11372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9" name="Shape 599"/>
            <p:cNvSpPr/>
            <p:nvPr/>
          </p:nvSpPr>
          <p:spPr>
            <a:xfrm>
              <a:off x="11372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0" name="Shape 600"/>
            <p:cNvSpPr/>
            <p:nvPr/>
          </p:nvSpPr>
          <p:spPr>
            <a:xfrm>
              <a:off x="11372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1" name="Shape 601"/>
            <p:cNvSpPr/>
            <p:nvPr/>
          </p:nvSpPr>
          <p:spPr>
            <a:xfrm>
              <a:off x="11372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2" name="Shape 602"/>
            <p:cNvSpPr/>
            <p:nvPr/>
          </p:nvSpPr>
          <p:spPr>
            <a:xfrm>
              <a:off x="11372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3" name="Shape 603"/>
            <p:cNvSpPr/>
            <p:nvPr/>
          </p:nvSpPr>
          <p:spPr>
            <a:xfrm>
              <a:off x="11372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4" name="Shape 604"/>
            <p:cNvSpPr/>
            <p:nvPr/>
          </p:nvSpPr>
          <p:spPr>
            <a:xfrm>
              <a:off x="11372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5" name="Shape 605"/>
            <p:cNvSpPr/>
            <p:nvPr/>
          </p:nvSpPr>
          <p:spPr>
            <a:xfrm>
              <a:off x="11372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6" name="Shape 606"/>
            <p:cNvSpPr/>
            <p:nvPr/>
          </p:nvSpPr>
          <p:spPr>
            <a:xfrm>
              <a:off x="11372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7" name="Shape 607"/>
            <p:cNvSpPr/>
            <p:nvPr/>
          </p:nvSpPr>
          <p:spPr>
            <a:xfrm>
              <a:off x="11372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8" name="Shape 608"/>
            <p:cNvSpPr/>
            <p:nvPr/>
          </p:nvSpPr>
          <p:spPr>
            <a:xfrm>
              <a:off x="11372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9" name="Shape 609"/>
            <p:cNvSpPr/>
            <p:nvPr/>
          </p:nvSpPr>
          <p:spPr>
            <a:xfrm>
              <a:off x="11372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610" name="Shape 610"/>
          <p:cNvGrpSpPr/>
          <p:nvPr/>
        </p:nvGrpSpPr>
        <p:grpSpPr>
          <a:xfrm rot="10800000">
            <a:off x="6659535" y="38264"/>
            <a:ext cx="2309844" cy="6781736"/>
            <a:chOff x="986700" y="238125"/>
            <a:chExt cx="2379075" cy="5238750"/>
          </a:xfrm>
        </p:grpSpPr>
        <p:sp>
          <p:nvSpPr>
            <p:cNvPr id="611" name="Shape 611"/>
            <p:cNvSpPr/>
            <p:nvPr/>
          </p:nvSpPr>
          <p:spPr>
            <a:xfrm>
              <a:off x="98670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2" name="Shape 612"/>
            <p:cNvSpPr/>
            <p:nvPr/>
          </p:nvSpPr>
          <p:spPr>
            <a:xfrm>
              <a:off x="98670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3" name="Shape 613"/>
            <p:cNvSpPr/>
            <p:nvPr/>
          </p:nvSpPr>
          <p:spPr>
            <a:xfrm>
              <a:off x="9867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4" name="Shape 614"/>
            <p:cNvSpPr/>
            <p:nvPr/>
          </p:nvSpPr>
          <p:spPr>
            <a:xfrm>
              <a:off x="986700"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5" name="Shape 615"/>
            <p:cNvSpPr/>
            <p:nvPr/>
          </p:nvSpPr>
          <p:spPr>
            <a:xfrm>
              <a:off x="986700"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6" name="Shape 616"/>
            <p:cNvSpPr/>
            <p:nvPr/>
          </p:nvSpPr>
          <p:spPr>
            <a:xfrm>
              <a:off x="9867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7" name="Shape 617"/>
            <p:cNvSpPr/>
            <p:nvPr/>
          </p:nvSpPr>
          <p:spPr>
            <a:xfrm>
              <a:off x="986700"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8" name="Shape 618"/>
            <p:cNvSpPr/>
            <p:nvPr/>
          </p:nvSpPr>
          <p:spPr>
            <a:xfrm>
              <a:off x="986700"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9" name="Shape 619"/>
            <p:cNvSpPr/>
            <p:nvPr/>
          </p:nvSpPr>
          <p:spPr>
            <a:xfrm>
              <a:off x="986700"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0" name="Shape 620"/>
            <p:cNvSpPr/>
            <p:nvPr/>
          </p:nvSpPr>
          <p:spPr>
            <a:xfrm>
              <a:off x="986700"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1" name="Shape 621"/>
            <p:cNvSpPr/>
            <p:nvPr/>
          </p:nvSpPr>
          <p:spPr>
            <a:xfrm>
              <a:off x="986700"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2" name="Shape 622"/>
            <p:cNvSpPr/>
            <p:nvPr/>
          </p:nvSpPr>
          <p:spPr>
            <a:xfrm>
              <a:off x="9867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3" name="Shape 623"/>
            <p:cNvSpPr/>
            <p:nvPr/>
          </p:nvSpPr>
          <p:spPr>
            <a:xfrm>
              <a:off x="11372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4" name="Shape 624"/>
            <p:cNvSpPr/>
            <p:nvPr/>
          </p:nvSpPr>
          <p:spPr>
            <a:xfrm>
              <a:off x="11372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5" name="Shape 625"/>
            <p:cNvSpPr/>
            <p:nvPr/>
          </p:nvSpPr>
          <p:spPr>
            <a:xfrm>
              <a:off x="11372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6" name="Shape 626"/>
            <p:cNvSpPr/>
            <p:nvPr/>
          </p:nvSpPr>
          <p:spPr>
            <a:xfrm>
              <a:off x="11372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7" name="Shape 627"/>
            <p:cNvSpPr/>
            <p:nvPr/>
          </p:nvSpPr>
          <p:spPr>
            <a:xfrm>
              <a:off x="11372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8" name="Shape 628"/>
            <p:cNvSpPr/>
            <p:nvPr/>
          </p:nvSpPr>
          <p:spPr>
            <a:xfrm>
              <a:off x="11372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9" name="Shape 629"/>
            <p:cNvSpPr/>
            <p:nvPr/>
          </p:nvSpPr>
          <p:spPr>
            <a:xfrm>
              <a:off x="11372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0" name="Shape 630"/>
            <p:cNvSpPr/>
            <p:nvPr/>
          </p:nvSpPr>
          <p:spPr>
            <a:xfrm>
              <a:off x="11372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1" name="Shape 631"/>
            <p:cNvSpPr/>
            <p:nvPr/>
          </p:nvSpPr>
          <p:spPr>
            <a:xfrm>
              <a:off x="11372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2" name="Shape 632"/>
            <p:cNvSpPr/>
            <p:nvPr/>
          </p:nvSpPr>
          <p:spPr>
            <a:xfrm>
              <a:off x="11372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3" name="Shape 633"/>
            <p:cNvSpPr/>
            <p:nvPr/>
          </p:nvSpPr>
          <p:spPr>
            <a:xfrm>
              <a:off x="11372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4" name="Shape 634"/>
            <p:cNvSpPr/>
            <p:nvPr/>
          </p:nvSpPr>
          <p:spPr>
            <a:xfrm>
              <a:off x="11372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5" name="Shape 635"/>
            <p:cNvSpPr/>
            <p:nvPr/>
          </p:nvSpPr>
          <p:spPr>
            <a:xfrm>
              <a:off x="11372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6" name="Shape 636"/>
            <p:cNvSpPr/>
            <p:nvPr/>
          </p:nvSpPr>
          <p:spPr>
            <a:xfrm>
              <a:off x="12877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7" name="Shape 637"/>
            <p:cNvSpPr/>
            <p:nvPr/>
          </p:nvSpPr>
          <p:spPr>
            <a:xfrm>
              <a:off x="12877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8" name="Shape 638"/>
            <p:cNvSpPr/>
            <p:nvPr/>
          </p:nvSpPr>
          <p:spPr>
            <a:xfrm>
              <a:off x="12877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9" name="Shape 639"/>
            <p:cNvSpPr/>
            <p:nvPr/>
          </p:nvSpPr>
          <p:spPr>
            <a:xfrm>
              <a:off x="12877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0" name="Shape 640"/>
            <p:cNvSpPr/>
            <p:nvPr/>
          </p:nvSpPr>
          <p:spPr>
            <a:xfrm>
              <a:off x="128772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1" name="Shape 641"/>
            <p:cNvSpPr/>
            <p:nvPr/>
          </p:nvSpPr>
          <p:spPr>
            <a:xfrm>
              <a:off x="12877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2" name="Shape 642"/>
            <p:cNvSpPr/>
            <p:nvPr/>
          </p:nvSpPr>
          <p:spPr>
            <a:xfrm>
              <a:off x="12877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3" name="Shape 643"/>
            <p:cNvSpPr/>
            <p:nvPr/>
          </p:nvSpPr>
          <p:spPr>
            <a:xfrm>
              <a:off x="12877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4" name="Shape 644"/>
            <p:cNvSpPr/>
            <p:nvPr/>
          </p:nvSpPr>
          <p:spPr>
            <a:xfrm>
              <a:off x="12877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5" name="Shape 645"/>
            <p:cNvSpPr/>
            <p:nvPr/>
          </p:nvSpPr>
          <p:spPr>
            <a:xfrm>
              <a:off x="12877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6" name="Shape 646"/>
            <p:cNvSpPr/>
            <p:nvPr/>
          </p:nvSpPr>
          <p:spPr>
            <a:xfrm>
              <a:off x="12877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7" name="Shape 647"/>
            <p:cNvSpPr/>
            <p:nvPr/>
          </p:nvSpPr>
          <p:spPr>
            <a:xfrm>
              <a:off x="12877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8" name="Shape 648"/>
            <p:cNvSpPr/>
            <p:nvPr/>
          </p:nvSpPr>
          <p:spPr>
            <a:xfrm>
              <a:off x="12877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9" name="Shape 649"/>
            <p:cNvSpPr/>
            <p:nvPr/>
          </p:nvSpPr>
          <p:spPr>
            <a:xfrm>
              <a:off x="12877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0" name="Shape 650"/>
            <p:cNvSpPr/>
            <p:nvPr/>
          </p:nvSpPr>
          <p:spPr>
            <a:xfrm>
              <a:off x="12877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1" name="Shape 651"/>
            <p:cNvSpPr/>
            <p:nvPr/>
          </p:nvSpPr>
          <p:spPr>
            <a:xfrm>
              <a:off x="12877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2" name="Shape 652"/>
            <p:cNvSpPr/>
            <p:nvPr/>
          </p:nvSpPr>
          <p:spPr>
            <a:xfrm>
              <a:off x="12877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3" name="Shape 653"/>
            <p:cNvSpPr/>
            <p:nvPr/>
          </p:nvSpPr>
          <p:spPr>
            <a:xfrm>
              <a:off x="12877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4" name="Shape 654"/>
            <p:cNvSpPr/>
            <p:nvPr/>
          </p:nvSpPr>
          <p:spPr>
            <a:xfrm>
              <a:off x="12877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5" name="Shape 655"/>
            <p:cNvSpPr/>
            <p:nvPr/>
          </p:nvSpPr>
          <p:spPr>
            <a:xfrm>
              <a:off x="128772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6" name="Shape 656"/>
            <p:cNvSpPr/>
            <p:nvPr/>
          </p:nvSpPr>
          <p:spPr>
            <a:xfrm>
              <a:off x="14382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7" name="Shape 657"/>
            <p:cNvSpPr/>
            <p:nvPr/>
          </p:nvSpPr>
          <p:spPr>
            <a:xfrm>
              <a:off x="14382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8" name="Shape 658"/>
            <p:cNvSpPr/>
            <p:nvPr/>
          </p:nvSpPr>
          <p:spPr>
            <a:xfrm>
              <a:off x="14382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9" name="Shape 659"/>
            <p:cNvSpPr/>
            <p:nvPr/>
          </p:nvSpPr>
          <p:spPr>
            <a:xfrm>
              <a:off x="14382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0" name="Shape 660"/>
            <p:cNvSpPr/>
            <p:nvPr/>
          </p:nvSpPr>
          <p:spPr>
            <a:xfrm>
              <a:off x="14382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1" name="Shape 661"/>
            <p:cNvSpPr/>
            <p:nvPr/>
          </p:nvSpPr>
          <p:spPr>
            <a:xfrm>
              <a:off x="14382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2" name="Shape 662"/>
            <p:cNvSpPr/>
            <p:nvPr/>
          </p:nvSpPr>
          <p:spPr>
            <a:xfrm>
              <a:off x="14382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3" name="Shape 663"/>
            <p:cNvSpPr/>
            <p:nvPr/>
          </p:nvSpPr>
          <p:spPr>
            <a:xfrm>
              <a:off x="14382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4" name="Shape 664"/>
            <p:cNvSpPr/>
            <p:nvPr/>
          </p:nvSpPr>
          <p:spPr>
            <a:xfrm>
              <a:off x="14382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5" name="Shape 665"/>
            <p:cNvSpPr/>
            <p:nvPr/>
          </p:nvSpPr>
          <p:spPr>
            <a:xfrm>
              <a:off x="14382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6" name="Shape 666"/>
            <p:cNvSpPr/>
            <p:nvPr/>
          </p:nvSpPr>
          <p:spPr>
            <a:xfrm>
              <a:off x="14382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7" name="Shape 667"/>
            <p:cNvSpPr/>
            <p:nvPr/>
          </p:nvSpPr>
          <p:spPr>
            <a:xfrm>
              <a:off x="14382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8" name="Shape 668"/>
            <p:cNvSpPr/>
            <p:nvPr/>
          </p:nvSpPr>
          <p:spPr>
            <a:xfrm>
              <a:off x="14382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9" name="Shape 669"/>
            <p:cNvSpPr/>
            <p:nvPr/>
          </p:nvSpPr>
          <p:spPr>
            <a:xfrm>
              <a:off x="14382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0" name="Shape 670"/>
            <p:cNvSpPr/>
            <p:nvPr/>
          </p:nvSpPr>
          <p:spPr>
            <a:xfrm>
              <a:off x="14382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1" name="Shape 671"/>
            <p:cNvSpPr/>
            <p:nvPr/>
          </p:nvSpPr>
          <p:spPr>
            <a:xfrm>
              <a:off x="14382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2" name="Shape 672"/>
            <p:cNvSpPr/>
            <p:nvPr/>
          </p:nvSpPr>
          <p:spPr>
            <a:xfrm>
              <a:off x="14382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3" name="Shape 673"/>
            <p:cNvSpPr/>
            <p:nvPr/>
          </p:nvSpPr>
          <p:spPr>
            <a:xfrm>
              <a:off x="14382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4" name="Shape 674"/>
            <p:cNvSpPr/>
            <p:nvPr/>
          </p:nvSpPr>
          <p:spPr>
            <a:xfrm>
              <a:off x="14382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5" name="Shape 675"/>
            <p:cNvSpPr/>
            <p:nvPr/>
          </p:nvSpPr>
          <p:spPr>
            <a:xfrm>
              <a:off x="14382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6" name="Shape 676"/>
            <p:cNvSpPr/>
            <p:nvPr/>
          </p:nvSpPr>
          <p:spPr>
            <a:xfrm>
              <a:off x="14382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7" name="Shape 677"/>
            <p:cNvSpPr/>
            <p:nvPr/>
          </p:nvSpPr>
          <p:spPr>
            <a:xfrm>
              <a:off x="14382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8" name="Shape 678"/>
            <p:cNvSpPr/>
            <p:nvPr/>
          </p:nvSpPr>
          <p:spPr>
            <a:xfrm>
              <a:off x="14382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9" name="Shape 679"/>
            <p:cNvSpPr/>
            <p:nvPr/>
          </p:nvSpPr>
          <p:spPr>
            <a:xfrm>
              <a:off x="14382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0" name="Shape 680"/>
            <p:cNvSpPr/>
            <p:nvPr/>
          </p:nvSpPr>
          <p:spPr>
            <a:xfrm>
              <a:off x="14382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1" name="Shape 681"/>
            <p:cNvSpPr/>
            <p:nvPr/>
          </p:nvSpPr>
          <p:spPr>
            <a:xfrm>
              <a:off x="14382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2" name="Shape 682"/>
            <p:cNvSpPr/>
            <p:nvPr/>
          </p:nvSpPr>
          <p:spPr>
            <a:xfrm>
              <a:off x="14382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3" name="Shape 683"/>
            <p:cNvSpPr/>
            <p:nvPr/>
          </p:nvSpPr>
          <p:spPr>
            <a:xfrm>
              <a:off x="14382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4" name="Shape 684"/>
            <p:cNvSpPr/>
            <p:nvPr/>
          </p:nvSpPr>
          <p:spPr>
            <a:xfrm>
              <a:off x="14382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5" name="Shape 685"/>
            <p:cNvSpPr/>
            <p:nvPr/>
          </p:nvSpPr>
          <p:spPr>
            <a:xfrm>
              <a:off x="14382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6" name="Shape 686"/>
            <p:cNvSpPr/>
            <p:nvPr/>
          </p:nvSpPr>
          <p:spPr>
            <a:xfrm>
              <a:off x="14382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7" name="Shape 687"/>
            <p:cNvSpPr/>
            <p:nvPr/>
          </p:nvSpPr>
          <p:spPr>
            <a:xfrm>
              <a:off x="15887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8" name="Shape 688"/>
            <p:cNvSpPr/>
            <p:nvPr/>
          </p:nvSpPr>
          <p:spPr>
            <a:xfrm>
              <a:off x="15887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9" name="Shape 689"/>
            <p:cNvSpPr/>
            <p:nvPr/>
          </p:nvSpPr>
          <p:spPr>
            <a:xfrm>
              <a:off x="15887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0" name="Shape 690"/>
            <p:cNvSpPr/>
            <p:nvPr/>
          </p:nvSpPr>
          <p:spPr>
            <a:xfrm>
              <a:off x="15887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1" name="Shape 691"/>
            <p:cNvSpPr/>
            <p:nvPr/>
          </p:nvSpPr>
          <p:spPr>
            <a:xfrm>
              <a:off x="15887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2" name="Shape 692"/>
            <p:cNvSpPr/>
            <p:nvPr/>
          </p:nvSpPr>
          <p:spPr>
            <a:xfrm>
              <a:off x="15887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3" name="Shape 693"/>
            <p:cNvSpPr/>
            <p:nvPr/>
          </p:nvSpPr>
          <p:spPr>
            <a:xfrm>
              <a:off x="15887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4" name="Shape 694"/>
            <p:cNvSpPr/>
            <p:nvPr/>
          </p:nvSpPr>
          <p:spPr>
            <a:xfrm>
              <a:off x="15887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5" name="Shape 695"/>
            <p:cNvSpPr/>
            <p:nvPr/>
          </p:nvSpPr>
          <p:spPr>
            <a:xfrm>
              <a:off x="15887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6" name="Shape 696"/>
            <p:cNvSpPr/>
            <p:nvPr/>
          </p:nvSpPr>
          <p:spPr>
            <a:xfrm>
              <a:off x="15887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7" name="Shape 697"/>
            <p:cNvSpPr/>
            <p:nvPr/>
          </p:nvSpPr>
          <p:spPr>
            <a:xfrm>
              <a:off x="15887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8" name="Shape 698"/>
            <p:cNvSpPr/>
            <p:nvPr/>
          </p:nvSpPr>
          <p:spPr>
            <a:xfrm>
              <a:off x="15887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9" name="Shape 699"/>
            <p:cNvSpPr/>
            <p:nvPr/>
          </p:nvSpPr>
          <p:spPr>
            <a:xfrm>
              <a:off x="15887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0" name="Shape 700"/>
            <p:cNvSpPr/>
            <p:nvPr/>
          </p:nvSpPr>
          <p:spPr>
            <a:xfrm>
              <a:off x="15887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1" name="Shape 701"/>
            <p:cNvSpPr/>
            <p:nvPr/>
          </p:nvSpPr>
          <p:spPr>
            <a:xfrm>
              <a:off x="15887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2" name="Shape 702"/>
            <p:cNvSpPr/>
            <p:nvPr/>
          </p:nvSpPr>
          <p:spPr>
            <a:xfrm>
              <a:off x="15887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3" name="Shape 703"/>
            <p:cNvSpPr/>
            <p:nvPr/>
          </p:nvSpPr>
          <p:spPr>
            <a:xfrm>
              <a:off x="15887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4" name="Shape 704"/>
            <p:cNvSpPr/>
            <p:nvPr/>
          </p:nvSpPr>
          <p:spPr>
            <a:xfrm>
              <a:off x="15887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5" name="Shape 705"/>
            <p:cNvSpPr/>
            <p:nvPr/>
          </p:nvSpPr>
          <p:spPr>
            <a:xfrm>
              <a:off x="15887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6" name="Shape 706"/>
            <p:cNvSpPr/>
            <p:nvPr/>
          </p:nvSpPr>
          <p:spPr>
            <a:xfrm>
              <a:off x="17392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7" name="Shape 707"/>
            <p:cNvSpPr/>
            <p:nvPr/>
          </p:nvSpPr>
          <p:spPr>
            <a:xfrm>
              <a:off x="17392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8" name="Shape 708"/>
            <p:cNvSpPr/>
            <p:nvPr/>
          </p:nvSpPr>
          <p:spPr>
            <a:xfrm>
              <a:off x="17392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9" name="Shape 709"/>
            <p:cNvSpPr/>
            <p:nvPr/>
          </p:nvSpPr>
          <p:spPr>
            <a:xfrm>
              <a:off x="17392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0" name="Shape 710"/>
            <p:cNvSpPr/>
            <p:nvPr/>
          </p:nvSpPr>
          <p:spPr>
            <a:xfrm>
              <a:off x="17392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1" name="Shape 711"/>
            <p:cNvSpPr/>
            <p:nvPr/>
          </p:nvSpPr>
          <p:spPr>
            <a:xfrm>
              <a:off x="17392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2" name="Shape 712"/>
            <p:cNvSpPr/>
            <p:nvPr/>
          </p:nvSpPr>
          <p:spPr>
            <a:xfrm>
              <a:off x="17392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3" name="Shape 713"/>
            <p:cNvSpPr/>
            <p:nvPr/>
          </p:nvSpPr>
          <p:spPr>
            <a:xfrm>
              <a:off x="17392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4" name="Shape 714"/>
            <p:cNvSpPr/>
            <p:nvPr/>
          </p:nvSpPr>
          <p:spPr>
            <a:xfrm>
              <a:off x="17392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5" name="Shape 715"/>
            <p:cNvSpPr/>
            <p:nvPr/>
          </p:nvSpPr>
          <p:spPr>
            <a:xfrm>
              <a:off x="17392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6" name="Shape 716"/>
            <p:cNvSpPr/>
            <p:nvPr/>
          </p:nvSpPr>
          <p:spPr>
            <a:xfrm>
              <a:off x="17392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7" name="Shape 717"/>
            <p:cNvSpPr/>
            <p:nvPr/>
          </p:nvSpPr>
          <p:spPr>
            <a:xfrm>
              <a:off x="18897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8" name="Shape 718"/>
            <p:cNvSpPr/>
            <p:nvPr/>
          </p:nvSpPr>
          <p:spPr>
            <a:xfrm>
              <a:off x="188975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9" name="Shape 719"/>
            <p:cNvSpPr/>
            <p:nvPr/>
          </p:nvSpPr>
          <p:spPr>
            <a:xfrm>
              <a:off x="188975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0" name="Shape 720"/>
            <p:cNvSpPr/>
            <p:nvPr/>
          </p:nvSpPr>
          <p:spPr>
            <a:xfrm>
              <a:off x="18897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1" name="Shape 721"/>
            <p:cNvSpPr/>
            <p:nvPr/>
          </p:nvSpPr>
          <p:spPr>
            <a:xfrm>
              <a:off x="18897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2" name="Shape 722"/>
            <p:cNvSpPr/>
            <p:nvPr/>
          </p:nvSpPr>
          <p:spPr>
            <a:xfrm>
              <a:off x="204027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3" name="Shape 723"/>
            <p:cNvSpPr/>
            <p:nvPr/>
          </p:nvSpPr>
          <p:spPr>
            <a:xfrm>
              <a:off x="204027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4" name="Shape 724"/>
            <p:cNvSpPr/>
            <p:nvPr/>
          </p:nvSpPr>
          <p:spPr>
            <a:xfrm>
              <a:off x="204027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5" name="Shape 725"/>
            <p:cNvSpPr/>
            <p:nvPr/>
          </p:nvSpPr>
          <p:spPr>
            <a:xfrm>
              <a:off x="21907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6" name="Shape 726"/>
            <p:cNvSpPr/>
            <p:nvPr/>
          </p:nvSpPr>
          <p:spPr>
            <a:xfrm>
              <a:off x="23413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7" name="Shape 727"/>
            <p:cNvSpPr/>
            <p:nvPr/>
          </p:nvSpPr>
          <p:spPr>
            <a:xfrm>
              <a:off x="26423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8" name="Shape 728"/>
            <p:cNvSpPr/>
            <p:nvPr/>
          </p:nvSpPr>
          <p:spPr>
            <a:xfrm>
              <a:off x="26423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9" name="Shape 729"/>
            <p:cNvSpPr/>
            <p:nvPr/>
          </p:nvSpPr>
          <p:spPr>
            <a:xfrm>
              <a:off x="32443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730" name="Shape 730"/>
          <p:cNvGrpSpPr/>
          <p:nvPr/>
        </p:nvGrpSpPr>
        <p:grpSpPr>
          <a:xfrm rot="10800000">
            <a:off x="6367294" y="38264"/>
            <a:ext cx="2017554" cy="6781736"/>
            <a:chOff x="1588750" y="238125"/>
            <a:chExt cx="2078025" cy="5238750"/>
          </a:xfrm>
        </p:grpSpPr>
        <p:sp>
          <p:nvSpPr>
            <p:cNvPr id="731" name="Shape 731"/>
            <p:cNvSpPr/>
            <p:nvPr/>
          </p:nvSpPr>
          <p:spPr>
            <a:xfrm>
              <a:off x="15887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2" name="Shape 732"/>
            <p:cNvSpPr/>
            <p:nvPr/>
          </p:nvSpPr>
          <p:spPr>
            <a:xfrm>
              <a:off x="15887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3" name="Shape 733"/>
            <p:cNvSpPr/>
            <p:nvPr/>
          </p:nvSpPr>
          <p:spPr>
            <a:xfrm>
              <a:off x="15887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4" name="Shape 734"/>
            <p:cNvSpPr/>
            <p:nvPr/>
          </p:nvSpPr>
          <p:spPr>
            <a:xfrm>
              <a:off x="15887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5" name="Shape 735"/>
            <p:cNvSpPr/>
            <p:nvPr/>
          </p:nvSpPr>
          <p:spPr>
            <a:xfrm>
              <a:off x="15887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6" name="Shape 736"/>
            <p:cNvSpPr/>
            <p:nvPr/>
          </p:nvSpPr>
          <p:spPr>
            <a:xfrm>
              <a:off x="15887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7" name="Shape 737"/>
            <p:cNvSpPr/>
            <p:nvPr/>
          </p:nvSpPr>
          <p:spPr>
            <a:xfrm>
              <a:off x="17392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8" name="Shape 738"/>
            <p:cNvSpPr/>
            <p:nvPr/>
          </p:nvSpPr>
          <p:spPr>
            <a:xfrm>
              <a:off x="17392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9" name="Shape 739"/>
            <p:cNvSpPr/>
            <p:nvPr/>
          </p:nvSpPr>
          <p:spPr>
            <a:xfrm>
              <a:off x="17392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0" name="Shape 740"/>
            <p:cNvSpPr/>
            <p:nvPr/>
          </p:nvSpPr>
          <p:spPr>
            <a:xfrm>
              <a:off x="17392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1" name="Shape 741"/>
            <p:cNvSpPr/>
            <p:nvPr/>
          </p:nvSpPr>
          <p:spPr>
            <a:xfrm>
              <a:off x="17392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2" name="Shape 742"/>
            <p:cNvSpPr/>
            <p:nvPr/>
          </p:nvSpPr>
          <p:spPr>
            <a:xfrm>
              <a:off x="17392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3" name="Shape 743"/>
            <p:cNvSpPr/>
            <p:nvPr/>
          </p:nvSpPr>
          <p:spPr>
            <a:xfrm>
              <a:off x="17392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4" name="Shape 744"/>
            <p:cNvSpPr/>
            <p:nvPr/>
          </p:nvSpPr>
          <p:spPr>
            <a:xfrm>
              <a:off x="188975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5" name="Shape 745"/>
            <p:cNvSpPr/>
            <p:nvPr/>
          </p:nvSpPr>
          <p:spPr>
            <a:xfrm>
              <a:off x="188975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6" name="Shape 746"/>
            <p:cNvSpPr/>
            <p:nvPr/>
          </p:nvSpPr>
          <p:spPr>
            <a:xfrm>
              <a:off x="188975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7" name="Shape 747"/>
            <p:cNvSpPr/>
            <p:nvPr/>
          </p:nvSpPr>
          <p:spPr>
            <a:xfrm>
              <a:off x="188975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8" name="Shape 748"/>
            <p:cNvSpPr/>
            <p:nvPr/>
          </p:nvSpPr>
          <p:spPr>
            <a:xfrm>
              <a:off x="18897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9" name="Shape 749"/>
            <p:cNvSpPr/>
            <p:nvPr/>
          </p:nvSpPr>
          <p:spPr>
            <a:xfrm>
              <a:off x="188975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0" name="Shape 750"/>
            <p:cNvSpPr/>
            <p:nvPr/>
          </p:nvSpPr>
          <p:spPr>
            <a:xfrm>
              <a:off x="188975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1" name="Shape 751"/>
            <p:cNvSpPr/>
            <p:nvPr/>
          </p:nvSpPr>
          <p:spPr>
            <a:xfrm>
              <a:off x="188975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2" name="Shape 752"/>
            <p:cNvSpPr/>
            <p:nvPr/>
          </p:nvSpPr>
          <p:spPr>
            <a:xfrm>
              <a:off x="188975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3" name="Shape 753"/>
            <p:cNvSpPr/>
            <p:nvPr/>
          </p:nvSpPr>
          <p:spPr>
            <a:xfrm>
              <a:off x="18897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4" name="Shape 754"/>
            <p:cNvSpPr/>
            <p:nvPr/>
          </p:nvSpPr>
          <p:spPr>
            <a:xfrm>
              <a:off x="188975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5" name="Shape 755"/>
            <p:cNvSpPr/>
            <p:nvPr/>
          </p:nvSpPr>
          <p:spPr>
            <a:xfrm>
              <a:off x="188975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6" name="Shape 756"/>
            <p:cNvSpPr/>
            <p:nvPr/>
          </p:nvSpPr>
          <p:spPr>
            <a:xfrm>
              <a:off x="188975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7" name="Shape 757"/>
            <p:cNvSpPr/>
            <p:nvPr/>
          </p:nvSpPr>
          <p:spPr>
            <a:xfrm>
              <a:off x="188975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8" name="Shape 758"/>
            <p:cNvSpPr/>
            <p:nvPr/>
          </p:nvSpPr>
          <p:spPr>
            <a:xfrm>
              <a:off x="188975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9" name="Shape 759"/>
            <p:cNvSpPr/>
            <p:nvPr/>
          </p:nvSpPr>
          <p:spPr>
            <a:xfrm>
              <a:off x="188975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0" name="Shape 760"/>
            <p:cNvSpPr/>
            <p:nvPr/>
          </p:nvSpPr>
          <p:spPr>
            <a:xfrm>
              <a:off x="18897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1" name="Shape 761"/>
            <p:cNvSpPr/>
            <p:nvPr/>
          </p:nvSpPr>
          <p:spPr>
            <a:xfrm>
              <a:off x="188975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2" name="Shape 762"/>
            <p:cNvSpPr/>
            <p:nvPr/>
          </p:nvSpPr>
          <p:spPr>
            <a:xfrm>
              <a:off x="188975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3" name="Shape 763"/>
            <p:cNvSpPr/>
            <p:nvPr/>
          </p:nvSpPr>
          <p:spPr>
            <a:xfrm>
              <a:off x="204027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4" name="Shape 764"/>
            <p:cNvSpPr/>
            <p:nvPr/>
          </p:nvSpPr>
          <p:spPr>
            <a:xfrm>
              <a:off x="204027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5" name="Shape 765"/>
            <p:cNvSpPr/>
            <p:nvPr/>
          </p:nvSpPr>
          <p:spPr>
            <a:xfrm>
              <a:off x="204027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6" name="Shape 766"/>
            <p:cNvSpPr/>
            <p:nvPr/>
          </p:nvSpPr>
          <p:spPr>
            <a:xfrm>
              <a:off x="204027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7" name="Shape 767"/>
            <p:cNvSpPr/>
            <p:nvPr/>
          </p:nvSpPr>
          <p:spPr>
            <a:xfrm>
              <a:off x="204027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8" name="Shape 768"/>
            <p:cNvSpPr/>
            <p:nvPr/>
          </p:nvSpPr>
          <p:spPr>
            <a:xfrm>
              <a:off x="204027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9" name="Shape 769"/>
            <p:cNvSpPr/>
            <p:nvPr/>
          </p:nvSpPr>
          <p:spPr>
            <a:xfrm>
              <a:off x="204027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0" name="Shape 770"/>
            <p:cNvSpPr/>
            <p:nvPr/>
          </p:nvSpPr>
          <p:spPr>
            <a:xfrm>
              <a:off x="204027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1" name="Shape 771"/>
            <p:cNvSpPr/>
            <p:nvPr/>
          </p:nvSpPr>
          <p:spPr>
            <a:xfrm>
              <a:off x="204027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2" name="Shape 772"/>
            <p:cNvSpPr/>
            <p:nvPr/>
          </p:nvSpPr>
          <p:spPr>
            <a:xfrm>
              <a:off x="204027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3" name="Shape 773"/>
            <p:cNvSpPr/>
            <p:nvPr/>
          </p:nvSpPr>
          <p:spPr>
            <a:xfrm>
              <a:off x="204027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4" name="Shape 774"/>
            <p:cNvSpPr/>
            <p:nvPr/>
          </p:nvSpPr>
          <p:spPr>
            <a:xfrm>
              <a:off x="204027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5" name="Shape 775"/>
            <p:cNvSpPr/>
            <p:nvPr/>
          </p:nvSpPr>
          <p:spPr>
            <a:xfrm>
              <a:off x="204027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6" name="Shape 776"/>
            <p:cNvSpPr/>
            <p:nvPr/>
          </p:nvSpPr>
          <p:spPr>
            <a:xfrm>
              <a:off x="204027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7" name="Shape 777"/>
            <p:cNvSpPr/>
            <p:nvPr/>
          </p:nvSpPr>
          <p:spPr>
            <a:xfrm>
              <a:off x="204027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8" name="Shape 778"/>
            <p:cNvSpPr/>
            <p:nvPr/>
          </p:nvSpPr>
          <p:spPr>
            <a:xfrm>
              <a:off x="204027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9" name="Shape 779"/>
            <p:cNvSpPr/>
            <p:nvPr/>
          </p:nvSpPr>
          <p:spPr>
            <a:xfrm>
              <a:off x="204027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0" name="Shape 780"/>
            <p:cNvSpPr/>
            <p:nvPr/>
          </p:nvSpPr>
          <p:spPr>
            <a:xfrm>
              <a:off x="204027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1" name="Shape 781"/>
            <p:cNvSpPr/>
            <p:nvPr/>
          </p:nvSpPr>
          <p:spPr>
            <a:xfrm>
              <a:off x="204027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2" name="Shape 782"/>
            <p:cNvSpPr/>
            <p:nvPr/>
          </p:nvSpPr>
          <p:spPr>
            <a:xfrm>
              <a:off x="2190775"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3" name="Shape 783"/>
            <p:cNvSpPr/>
            <p:nvPr/>
          </p:nvSpPr>
          <p:spPr>
            <a:xfrm>
              <a:off x="2190775"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4" name="Shape 784"/>
            <p:cNvSpPr/>
            <p:nvPr/>
          </p:nvSpPr>
          <p:spPr>
            <a:xfrm>
              <a:off x="2190775"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5" name="Shape 785"/>
            <p:cNvSpPr/>
            <p:nvPr/>
          </p:nvSpPr>
          <p:spPr>
            <a:xfrm>
              <a:off x="2190775"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6" name="Shape 786"/>
            <p:cNvSpPr/>
            <p:nvPr/>
          </p:nvSpPr>
          <p:spPr>
            <a:xfrm>
              <a:off x="21907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7" name="Shape 787"/>
            <p:cNvSpPr/>
            <p:nvPr/>
          </p:nvSpPr>
          <p:spPr>
            <a:xfrm>
              <a:off x="21907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8" name="Shape 788"/>
            <p:cNvSpPr/>
            <p:nvPr/>
          </p:nvSpPr>
          <p:spPr>
            <a:xfrm>
              <a:off x="2190775"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9" name="Shape 789"/>
            <p:cNvSpPr/>
            <p:nvPr/>
          </p:nvSpPr>
          <p:spPr>
            <a:xfrm>
              <a:off x="2190775"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0" name="Shape 790"/>
            <p:cNvSpPr/>
            <p:nvPr/>
          </p:nvSpPr>
          <p:spPr>
            <a:xfrm>
              <a:off x="21907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1" name="Shape 791"/>
            <p:cNvSpPr/>
            <p:nvPr/>
          </p:nvSpPr>
          <p:spPr>
            <a:xfrm>
              <a:off x="2190775"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2" name="Shape 792"/>
            <p:cNvSpPr/>
            <p:nvPr/>
          </p:nvSpPr>
          <p:spPr>
            <a:xfrm>
              <a:off x="21907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3" name="Shape 793"/>
            <p:cNvSpPr/>
            <p:nvPr/>
          </p:nvSpPr>
          <p:spPr>
            <a:xfrm>
              <a:off x="2190775"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4" name="Shape 794"/>
            <p:cNvSpPr/>
            <p:nvPr/>
          </p:nvSpPr>
          <p:spPr>
            <a:xfrm>
              <a:off x="21907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5" name="Shape 795"/>
            <p:cNvSpPr/>
            <p:nvPr/>
          </p:nvSpPr>
          <p:spPr>
            <a:xfrm>
              <a:off x="21907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6" name="Shape 796"/>
            <p:cNvSpPr/>
            <p:nvPr/>
          </p:nvSpPr>
          <p:spPr>
            <a:xfrm>
              <a:off x="21907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7" name="Shape 797"/>
            <p:cNvSpPr/>
            <p:nvPr/>
          </p:nvSpPr>
          <p:spPr>
            <a:xfrm>
              <a:off x="2190775"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8" name="Shape 798"/>
            <p:cNvSpPr/>
            <p:nvPr/>
          </p:nvSpPr>
          <p:spPr>
            <a:xfrm>
              <a:off x="21907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9" name="Shape 799"/>
            <p:cNvSpPr/>
            <p:nvPr/>
          </p:nvSpPr>
          <p:spPr>
            <a:xfrm>
              <a:off x="21907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0" name="Shape 800"/>
            <p:cNvSpPr/>
            <p:nvPr/>
          </p:nvSpPr>
          <p:spPr>
            <a:xfrm>
              <a:off x="2190775"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1" name="Shape 801"/>
            <p:cNvSpPr/>
            <p:nvPr/>
          </p:nvSpPr>
          <p:spPr>
            <a:xfrm>
              <a:off x="21907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2" name="Shape 802"/>
            <p:cNvSpPr/>
            <p:nvPr/>
          </p:nvSpPr>
          <p:spPr>
            <a:xfrm>
              <a:off x="2190775"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3" name="Shape 803"/>
            <p:cNvSpPr/>
            <p:nvPr/>
          </p:nvSpPr>
          <p:spPr>
            <a:xfrm>
              <a:off x="2190775"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4" name="Shape 804"/>
            <p:cNvSpPr/>
            <p:nvPr/>
          </p:nvSpPr>
          <p:spPr>
            <a:xfrm>
              <a:off x="21907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5" name="Shape 805"/>
            <p:cNvSpPr/>
            <p:nvPr/>
          </p:nvSpPr>
          <p:spPr>
            <a:xfrm>
              <a:off x="21907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6" name="Shape 806"/>
            <p:cNvSpPr/>
            <p:nvPr/>
          </p:nvSpPr>
          <p:spPr>
            <a:xfrm>
              <a:off x="2190775"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7" name="Shape 807"/>
            <p:cNvSpPr/>
            <p:nvPr/>
          </p:nvSpPr>
          <p:spPr>
            <a:xfrm>
              <a:off x="23413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8" name="Shape 808"/>
            <p:cNvSpPr/>
            <p:nvPr/>
          </p:nvSpPr>
          <p:spPr>
            <a:xfrm>
              <a:off x="23413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9" name="Shape 809"/>
            <p:cNvSpPr/>
            <p:nvPr/>
          </p:nvSpPr>
          <p:spPr>
            <a:xfrm>
              <a:off x="23413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0" name="Shape 810"/>
            <p:cNvSpPr/>
            <p:nvPr/>
          </p:nvSpPr>
          <p:spPr>
            <a:xfrm>
              <a:off x="23413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1" name="Shape 811"/>
            <p:cNvSpPr/>
            <p:nvPr/>
          </p:nvSpPr>
          <p:spPr>
            <a:xfrm>
              <a:off x="23413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2" name="Shape 812"/>
            <p:cNvSpPr/>
            <p:nvPr/>
          </p:nvSpPr>
          <p:spPr>
            <a:xfrm>
              <a:off x="23413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3" name="Shape 813"/>
            <p:cNvSpPr/>
            <p:nvPr/>
          </p:nvSpPr>
          <p:spPr>
            <a:xfrm>
              <a:off x="23413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4" name="Shape 814"/>
            <p:cNvSpPr/>
            <p:nvPr/>
          </p:nvSpPr>
          <p:spPr>
            <a:xfrm>
              <a:off x="23413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5" name="Shape 815"/>
            <p:cNvSpPr/>
            <p:nvPr/>
          </p:nvSpPr>
          <p:spPr>
            <a:xfrm>
              <a:off x="23413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6" name="Shape 816"/>
            <p:cNvSpPr/>
            <p:nvPr/>
          </p:nvSpPr>
          <p:spPr>
            <a:xfrm>
              <a:off x="23413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7" name="Shape 817"/>
            <p:cNvSpPr/>
            <p:nvPr/>
          </p:nvSpPr>
          <p:spPr>
            <a:xfrm>
              <a:off x="23413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8" name="Shape 818"/>
            <p:cNvSpPr/>
            <p:nvPr/>
          </p:nvSpPr>
          <p:spPr>
            <a:xfrm>
              <a:off x="23413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9" name="Shape 819"/>
            <p:cNvSpPr/>
            <p:nvPr/>
          </p:nvSpPr>
          <p:spPr>
            <a:xfrm>
              <a:off x="23413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0" name="Shape 820"/>
            <p:cNvSpPr/>
            <p:nvPr/>
          </p:nvSpPr>
          <p:spPr>
            <a:xfrm>
              <a:off x="23413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1" name="Shape 821"/>
            <p:cNvSpPr/>
            <p:nvPr/>
          </p:nvSpPr>
          <p:spPr>
            <a:xfrm>
              <a:off x="23413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2" name="Shape 822"/>
            <p:cNvSpPr/>
            <p:nvPr/>
          </p:nvSpPr>
          <p:spPr>
            <a:xfrm>
              <a:off x="23413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3" name="Shape 823"/>
            <p:cNvSpPr/>
            <p:nvPr/>
          </p:nvSpPr>
          <p:spPr>
            <a:xfrm>
              <a:off x="23413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4" name="Shape 824"/>
            <p:cNvSpPr/>
            <p:nvPr/>
          </p:nvSpPr>
          <p:spPr>
            <a:xfrm>
              <a:off x="23413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5" name="Shape 825"/>
            <p:cNvSpPr/>
            <p:nvPr/>
          </p:nvSpPr>
          <p:spPr>
            <a:xfrm>
              <a:off x="23413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6" name="Shape 826"/>
            <p:cNvSpPr/>
            <p:nvPr/>
          </p:nvSpPr>
          <p:spPr>
            <a:xfrm>
              <a:off x="23413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7" name="Shape 827"/>
            <p:cNvSpPr/>
            <p:nvPr/>
          </p:nvSpPr>
          <p:spPr>
            <a:xfrm>
              <a:off x="23413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8" name="Shape 828"/>
            <p:cNvSpPr/>
            <p:nvPr/>
          </p:nvSpPr>
          <p:spPr>
            <a:xfrm>
              <a:off x="23413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9" name="Shape 829"/>
            <p:cNvSpPr/>
            <p:nvPr/>
          </p:nvSpPr>
          <p:spPr>
            <a:xfrm>
              <a:off x="23413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0" name="Shape 830"/>
            <p:cNvSpPr/>
            <p:nvPr/>
          </p:nvSpPr>
          <p:spPr>
            <a:xfrm>
              <a:off x="23413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1" name="Shape 831"/>
            <p:cNvSpPr/>
            <p:nvPr/>
          </p:nvSpPr>
          <p:spPr>
            <a:xfrm>
              <a:off x="23413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2" name="Shape 832"/>
            <p:cNvSpPr/>
            <p:nvPr/>
          </p:nvSpPr>
          <p:spPr>
            <a:xfrm>
              <a:off x="23413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3" name="Shape 833"/>
            <p:cNvSpPr/>
            <p:nvPr/>
          </p:nvSpPr>
          <p:spPr>
            <a:xfrm>
              <a:off x="249180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4" name="Shape 834"/>
            <p:cNvSpPr/>
            <p:nvPr/>
          </p:nvSpPr>
          <p:spPr>
            <a:xfrm>
              <a:off x="24918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5" name="Shape 835"/>
            <p:cNvSpPr/>
            <p:nvPr/>
          </p:nvSpPr>
          <p:spPr>
            <a:xfrm>
              <a:off x="249180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6" name="Shape 836"/>
            <p:cNvSpPr/>
            <p:nvPr/>
          </p:nvSpPr>
          <p:spPr>
            <a:xfrm>
              <a:off x="249180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7" name="Shape 837"/>
            <p:cNvSpPr/>
            <p:nvPr/>
          </p:nvSpPr>
          <p:spPr>
            <a:xfrm>
              <a:off x="249180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8" name="Shape 838"/>
            <p:cNvSpPr/>
            <p:nvPr/>
          </p:nvSpPr>
          <p:spPr>
            <a:xfrm>
              <a:off x="249180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9" name="Shape 839"/>
            <p:cNvSpPr/>
            <p:nvPr/>
          </p:nvSpPr>
          <p:spPr>
            <a:xfrm>
              <a:off x="249180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0" name="Shape 840"/>
            <p:cNvSpPr/>
            <p:nvPr/>
          </p:nvSpPr>
          <p:spPr>
            <a:xfrm>
              <a:off x="249180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1" name="Shape 841"/>
            <p:cNvSpPr/>
            <p:nvPr/>
          </p:nvSpPr>
          <p:spPr>
            <a:xfrm>
              <a:off x="249180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2" name="Shape 842"/>
            <p:cNvSpPr/>
            <p:nvPr/>
          </p:nvSpPr>
          <p:spPr>
            <a:xfrm>
              <a:off x="249180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3" name="Shape 843"/>
            <p:cNvSpPr/>
            <p:nvPr/>
          </p:nvSpPr>
          <p:spPr>
            <a:xfrm>
              <a:off x="249180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4" name="Shape 844"/>
            <p:cNvSpPr/>
            <p:nvPr/>
          </p:nvSpPr>
          <p:spPr>
            <a:xfrm>
              <a:off x="24918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5" name="Shape 845"/>
            <p:cNvSpPr/>
            <p:nvPr/>
          </p:nvSpPr>
          <p:spPr>
            <a:xfrm>
              <a:off x="249180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6" name="Shape 846"/>
            <p:cNvSpPr/>
            <p:nvPr/>
          </p:nvSpPr>
          <p:spPr>
            <a:xfrm>
              <a:off x="249180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7" name="Shape 847"/>
            <p:cNvSpPr/>
            <p:nvPr/>
          </p:nvSpPr>
          <p:spPr>
            <a:xfrm>
              <a:off x="249180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8" name="Shape 848"/>
            <p:cNvSpPr/>
            <p:nvPr/>
          </p:nvSpPr>
          <p:spPr>
            <a:xfrm>
              <a:off x="249180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9" name="Shape 849"/>
            <p:cNvSpPr/>
            <p:nvPr/>
          </p:nvSpPr>
          <p:spPr>
            <a:xfrm>
              <a:off x="249180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0" name="Shape 850"/>
            <p:cNvSpPr/>
            <p:nvPr/>
          </p:nvSpPr>
          <p:spPr>
            <a:xfrm>
              <a:off x="249180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1" name="Shape 851"/>
            <p:cNvSpPr/>
            <p:nvPr/>
          </p:nvSpPr>
          <p:spPr>
            <a:xfrm>
              <a:off x="249180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2" name="Shape 852"/>
            <p:cNvSpPr/>
            <p:nvPr/>
          </p:nvSpPr>
          <p:spPr>
            <a:xfrm>
              <a:off x="249180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3" name="Shape 853"/>
            <p:cNvSpPr/>
            <p:nvPr/>
          </p:nvSpPr>
          <p:spPr>
            <a:xfrm>
              <a:off x="249180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4" name="Shape 854"/>
            <p:cNvSpPr/>
            <p:nvPr/>
          </p:nvSpPr>
          <p:spPr>
            <a:xfrm>
              <a:off x="249180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5" name="Shape 855"/>
            <p:cNvSpPr/>
            <p:nvPr/>
          </p:nvSpPr>
          <p:spPr>
            <a:xfrm>
              <a:off x="249180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6" name="Shape 856"/>
            <p:cNvSpPr/>
            <p:nvPr/>
          </p:nvSpPr>
          <p:spPr>
            <a:xfrm>
              <a:off x="249180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7" name="Shape 857"/>
            <p:cNvSpPr/>
            <p:nvPr/>
          </p:nvSpPr>
          <p:spPr>
            <a:xfrm>
              <a:off x="249180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8" name="Shape 858"/>
            <p:cNvSpPr/>
            <p:nvPr/>
          </p:nvSpPr>
          <p:spPr>
            <a:xfrm>
              <a:off x="26423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9" name="Shape 859"/>
            <p:cNvSpPr/>
            <p:nvPr/>
          </p:nvSpPr>
          <p:spPr>
            <a:xfrm>
              <a:off x="26423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0" name="Shape 860"/>
            <p:cNvSpPr/>
            <p:nvPr/>
          </p:nvSpPr>
          <p:spPr>
            <a:xfrm>
              <a:off x="26423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1" name="Shape 861"/>
            <p:cNvSpPr/>
            <p:nvPr/>
          </p:nvSpPr>
          <p:spPr>
            <a:xfrm>
              <a:off x="26423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2" name="Shape 862"/>
            <p:cNvSpPr/>
            <p:nvPr/>
          </p:nvSpPr>
          <p:spPr>
            <a:xfrm>
              <a:off x="26423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3" name="Shape 863"/>
            <p:cNvSpPr/>
            <p:nvPr/>
          </p:nvSpPr>
          <p:spPr>
            <a:xfrm>
              <a:off x="26423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4" name="Shape 864"/>
            <p:cNvSpPr/>
            <p:nvPr/>
          </p:nvSpPr>
          <p:spPr>
            <a:xfrm>
              <a:off x="26423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5" name="Shape 865"/>
            <p:cNvSpPr/>
            <p:nvPr/>
          </p:nvSpPr>
          <p:spPr>
            <a:xfrm>
              <a:off x="26423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6" name="Shape 866"/>
            <p:cNvSpPr/>
            <p:nvPr/>
          </p:nvSpPr>
          <p:spPr>
            <a:xfrm>
              <a:off x="26423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7" name="Shape 867"/>
            <p:cNvSpPr/>
            <p:nvPr/>
          </p:nvSpPr>
          <p:spPr>
            <a:xfrm>
              <a:off x="26423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8" name="Shape 868"/>
            <p:cNvSpPr/>
            <p:nvPr/>
          </p:nvSpPr>
          <p:spPr>
            <a:xfrm>
              <a:off x="26423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9" name="Shape 869"/>
            <p:cNvSpPr/>
            <p:nvPr/>
          </p:nvSpPr>
          <p:spPr>
            <a:xfrm>
              <a:off x="26423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0" name="Shape 870"/>
            <p:cNvSpPr/>
            <p:nvPr/>
          </p:nvSpPr>
          <p:spPr>
            <a:xfrm>
              <a:off x="26423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1" name="Shape 871"/>
            <p:cNvSpPr/>
            <p:nvPr/>
          </p:nvSpPr>
          <p:spPr>
            <a:xfrm>
              <a:off x="26423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2" name="Shape 872"/>
            <p:cNvSpPr/>
            <p:nvPr/>
          </p:nvSpPr>
          <p:spPr>
            <a:xfrm>
              <a:off x="26423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3" name="Shape 873"/>
            <p:cNvSpPr/>
            <p:nvPr/>
          </p:nvSpPr>
          <p:spPr>
            <a:xfrm>
              <a:off x="26423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4" name="Shape 874"/>
            <p:cNvSpPr/>
            <p:nvPr/>
          </p:nvSpPr>
          <p:spPr>
            <a:xfrm>
              <a:off x="26423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5" name="Shape 875"/>
            <p:cNvSpPr/>
            <p:nvPr/>
          </p:nvSpPr>
          <p:spPr>
            <a:xfrm>
              <a:off x="26423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6" name="Shape 876"/>
            <p:cNvSpPr/>
            <p:nvPr/>
          </p:nvSpPr>
          <p:spPr>
            <a:xfrm>
              <a:off x="26423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7" name="Shape 877"/>
            <p:cNvSpPr/>
            <p:nvPr/>
          </p:nvSpPr>
          <p:spPr>
            <a:xfrm>
              <a:off x="26423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8" name="Shape 878"/>
            <p:cNvSpPr/>
            <p:nvPr/>
          </p:nvSpPr>
          <p:spPr>
            <a:xfrm>
              <a:off x="2792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9" name="Shape 879"/>
            <p:cNvSpPr/>
            <p:nvPr/>
          </p:nvSpPr>
          <p:spPr>
            <a:xfrm>
              <a:off x="2792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0" name="Shape 880"/>
            <p:cNvSpPr/>
            <p:nvPr/>
          </p:nvSpPr>
          <p:spPr>
            <a:xfrm>
              <a:off x="2792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1" name="Shape 881"/>
            <p:cNvSpPr/>
            <p:nvPr/>
          </p:nvSpPr>
          <p:spPr>
            <a:xfrm>
              <a:off x="2792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2" name="Shape 882"/>
            <p:cNvSpPr/>
            <p:nvPr/>
          </p:nvSpPr>
          <p:spPr>
            <a:xfrm>
              <a:off x="2792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3" name="Shape 883"/>
            <p:cNvSpPr/>
            <p:nvPr/>
          </p:nvSpPr>
          <p:spPr>
            <a:xfrm>
              <a:off x="2792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4" name="Shape 884"/>
            <p:cNvSpPr/>
            <p:nvPr/>
          </p:nvSpPr>
          <p:spPr>
            <a:xfrm>
              <a:off x="2792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5" name="Shape 885"/>
            <p:cNvSpPr/>
            <p:nvPr/>
          </p:nvSpPr>
          <p:spPr>
            <a:xfrm>
              <a:off x="2792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6" name="Shape 886"/>
            <p:cNvSpPr/>
            <p:nvPr/>
          </p:nvSpPr>
          <p:spPr>
            <a:xfrm>
              <a:off x="2792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7" name="Shape 887"/>
            <p:cNvSpPr/>
            <p:nvPr/>
          </p:nvSpPr>
          <p:spPr>
            <a:xfrm>
              <a:off x="2792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8" name="Shape 888"/>
            <p:cNvSpPr/>
            <p:nvPr/>
          </p:nvSpPr>
          <p:spPr>
            <a:xfrm>
              <a:off x="2792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9" name="Shape 889"/>
            <p:cNvSpPr/>
            <p:nvPr/>
          </p:nvSpPr>
          <p:spPr>
            <a:xfrm>
              <a:off x="2792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0" name="Shape 890"/>
            <p:cNvSpPr/>
            <p:nvPr/>
          </p:nvSpPr>
          <p:spPr>
            <a:xfrm>
              <a:off x="2792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1" name="Shape 891"/>
            <p:cNvSpPr/>
            <p:nvPr/>
          </p:nvSpPr>
          <p:spPr>
            <a:xfrm>
              <a:off x="2792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2" name="Shape 892"/>
            <p:cNvSpPr/>
            <p:nvPr/>
          </p:nvSpPr>
          <p:spPr>
            <a:xfrm>
              <a:off x="2792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3" name="Shape 893"/>
            <p:cNvSpPr/>
            <p:nvPr/>
          </p:nvSpPr>
          <p:spPr>
            <a:xfrm>
              <a:off x="2792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4" name="Shape 894"/>
            <p:cNvSpPr/>
            <p:nvPr/>
          </p:nvSpPr>
          <p:spPr>
            <a:xfrm>
              <a:off x="2792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5" name="Shape 895"/>
            <p:cNvSpPr/>
            <p:nvPr/>
          </p:nvSpPr>
          <p:spPr>
            <a:xfrm>
              <a:off x="2792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6" name="Shape 896"/>
            <p:cNvSpPr/>
            <p:nvPr/>
          </p:nvSpPr>
          <p:spPr>
            <a:xfrm>
              <a:off x="294332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7" name="Shape 897"/>
            <p:cNvSpPr/>
            <p:nvPr/>
          </p:nvSpPr>
          <p:spPr>
            <a:xfrm>
              <a:off x="294332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8" name="Shape 898"/>
            <p:cNvSpPr/>
            <p:nvPr/>
          </p:nvSpPr>
          <p:spPr>
            <a:xfrm>
              <a:off x="294332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9" name="Shape 899"/>
            <p:cNvSpPr/>
            <p:nvPr/>
          </p:nvSpPr>
          <p:spPr>
            <a:xfrm>
              <a:off x="294332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0" name="Shape 900"/>
            <p:cNvSpPr/>
            <p:nvPr/>
          </p:nvSpPr>
          <p:spPr>
            <a:xfrm>
              <a:off x="294332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1" name="Shape 901"/>
            <p:cNvSpPr/>
            <p:nvPr/>
          </p:nvSpPr>
          <p:spPr>
            <a:xfrm>
              <a:off x="294332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2" name="Shape 902"/>
            <p:cNvSpPr/>
            <p:nvPr/>
          </p:nvSpPr>
          <p:spPr>
            <a:xfrm>
              <a:off x="294332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3" name="Shape 903"/>
            <p:cNvSpPr/>
            <p:nvPr/>
          </p:nvSpPr>
          <p:spPr>
            <a:xfrm>
              <a:off x="294332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4" name="Shape 904"/>
            <p:cNvSpPr/>
            <p:nvPr/>
          </p:nvSpPr>
          <p:spPr>
            <a:xfrm>
              <a:off x="294332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5" name="Shape 905"/>
            <p:cNvSpPr/>
            <p:nvPr/>
          </p:nvSpPr>
          <p:spPr>
            <a:xfrm>
              <a:off x="294332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6" name="Shape 906"/>
            <p:cNvSpPr/>
            <p:nvPr/>
          </p:nvSpPr>
          <p:spPr>
            <a:xfrm>
              <a:off x="294332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7" name="Shape 907"/>
            <p:cNvSpPr/>
            <p:nvPr/>
          </p:nvSpPr>
          <p:spPr>
            <a:xfrm>
              <a:off x="294332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8" name="Shape 908"/>
            <p:cNvSpPr/>
            <p:nvPr/>
          </p:nvSpPr>
          <p:spPr>
            <a:xfrm>
              <a:off x="294332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9" name="Shape 909"/>
            <p:cNvSpPr/>
            <p:nvPr/>
          </p:nvSpPr>
          <p:spPr>
            <a:xfrm>
              <a:off x="294332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0" name="Shape 910"/>
            <p:cNvSpPr/>
            <p:nvPr/>
          </p:nvSpPr>
          <p:spPr>
            <a:xfrm>
              <a:off x="294332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1" name="Shape 911"/>
            <p:cNvSpPr/>
            <p:nvPr/>
          </p:nvSpPr>
          <p:spPr>
            <a:xfrm>
              <a:off x="294332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2" name="Shape 912"/>
            <p:cNvSpPr/>
            <p:nvPr/>
          </p:nvSpPr>
          <p:spPr>
            <a:xfrm>
              <a:off x="294332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3" name="Shape 913"/>
            <p:cNvSpPr/>
            <p:nvPr/>
          </p:nvSpPr>
          <p:spPr>
            <a:xfrm>
              <a:off x="294332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4" name="Shape 914"/>
            <p:cNvSpPr/>
            <p:nvPr/>
          </p:nvSpPr>
          <p:spPr>
            <a:xfrm>
              <a:off x="309385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5" name="Shape 915"/>
            <p:cNvSpPr/>
            <p:nvPr/>
          </p:nvSpPr>
          <p:spPr>
            <a:xfrm>
              <a:off x="309385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6" name="Shape 916"/>
            <p:cNvSpPr/>
            <p:nvPr/>
          </p:nvSpPr>
          <p:spPr>
            <a:xfrm>
              <a:off x="309385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7" name="Shape 917"/>
            <p:cNvSpPr/>
            <p:nvPr/>
          </p:nvSpPr>
          <p:spPr>
            <a:xfrm>
              <a:off x="309385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8" name="Shape 918"/>
            <p:cNvSpPr/>
            <p:nvPr/>
          </p:nvSpPr>
          <p:spPr>
            <a:xfrm>
              <a:off x="309385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9" name="Shape 919"/>
            <p:cNvSpPr/>
            <p:nvPr/>
          </p:nvSpPr>
          <p:spPr>
            <a:xfrm>
              <a:off x="309385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0" name="Shape 920"/>
            <p:cNvSpPr/>
            <p:nvPr/>
          </p:nvSpPr>
          <p:spPr>
            <a:xfrm>
              <a:off x="309385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1" name="Shape 921"/>
            <p:cNvSpPr/>
            <p:nvPr/>
          </p:nvSpPr>
          <p:spPr>
            <a:xfrm>
              <a:off x="309385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2" name="Shape 922"/>
            <p:cNvSpPr/>
            <p:nvPr/>
          </p:nvSpPr>
          <p:spPr>
            <a:xfrm>
              <a:off x="309385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3" name="Shape 923"/>
            <p:cNvSpPr/>
            <p:nvPr/>
          </p:nvSpPr>
          <p:spPr>
            <a:xfrm>
              <a:off x="32443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4" name="Shape 924"/>
            <p:cNvSpPr/>
            <p:nvPr/>
          </p:nvSpPr>
          <p:spPr>
            <a:xfrm>
              <a:off x="32443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5" name="Shape 925"/>
            <p:cNvSpPr/>
            <p:nvPr/>
          </p:nvSpPr>
          <p:spPr>
            <a:xfrm>
              <a:off x="32443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6" name="Shape 926"/>
            <p:cNvSpPr/>
            <p:nvPr/>
          </p:nvSpPr>
          <p:spPr>
            <a:xfrm>
              <a:off x="32443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7" name="Shape 927"/>
            <p:cNvSpPr/>
            <p:nvPr/>
          </p:nvSpPr>
          <p:spPr>
            <a:xfrm>
              <a:off x="32443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8" name="Shape 928"/>
            <p:cNvSpPr/>
            <p:nvPr/>
          </p:nvSpPr>
          <p:spPr>
            <a:xfrm>
              <a:off x="32443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9" name="Shape 929"/>
            <p:cNvSpPr/>
            <p:nvPr/>
          </p:nvSpPr>
          <p:spPr>
            <a:xfrm>
              <a:off x="32443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0" name="Shape 930"/>
            <p:cNvSpPr/>
            <p:nvPr/>
          </p:nvSpPr>
          <p:spPr>
            <a:xfrm>
              <a:off x="32443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1" name="Shape 931"/>
            <p:cNvSpPr/>
            <p:nvPr/>
          </p:nvSpPr>
          <p:spPr>
            <a:xfrm>
              <a:off x="33948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2" name="Shape 932"/>
            <p:cNvSpPr/>
            <p:nvPr/>
          </p:nvSpPr>
          <p:spPr>
            <a:xfrm>
              <a:off x="33948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3" name="Shape 933"/>
            <p:cNvSpPr/>
            <p:nvPr/>
          </p:nvSpPr>
          <p:spPr>
            <a:xfrm>
              <a:off x="33948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4" name="Shape 934"/>
            <p:cNvSpPr/>
            <p:nvPr/>
          </p:nvSpPr>
          <p:spPr>
            <a:xfrm>
              <a:off x="33948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5" name="Shape 935"/>
            <p:cNvSpPr/>
            <p:nvPr/>
          </p:nvSpPr>
          <p:spPr>
            <a:xfrm>
              <a:off x="33948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6" name="Shape 936"/>
            <p:cNvSpPr/>
            <p:nvPr/>
          </p:nvSpPr>
          <p:spPr>
            <a:xfrm>
              <a:off x="33948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7" name="Shape 937"/>
            <p:cNvSpPr/>
            <p:nvPr/>
          </p:nvSpPr>
          <p:spPr>
            <a:xfrm>
              <a:off x="35453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8" name="Shape 938"/>
            <p:cNvSpPr/>
            <p:nvPr/>
          </p:nvSpPr>
          <p:spPr>
            <a:xfrm>
              <a:off x="35453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9" name="Shape 939"/>
            <p:cNvSpPr/>
            <p:nvPr/>
          </p:nvSpPr>
          <p:spPr>
            <a:xfrm>
              <a:off x="35453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940" name="Shape 940"/>
          <p:cNvGrpSpPr/>
          <p:nvPr/>
        </p:nvGrpSpPr>
        <p:grpSpPr>
          <a:xfrm rot="10800000">
            <a:off x="6367294" y="38264"/>
            <a:ext cx="2309820" cy="6781736"/>
            <a:chOff x="1287725" y="238125"/>
            <a:chExt cx="2379050" cy="5238750"/>
          </a:xfrm>
        </p:grpSpPr>
        <p:sp>
          <p:nvSpPr>
            <p:cNvPr id="941" name="Shape 941"/>
            <p:cNvSpPr/>
            <p:nvPr/>
          </p:nvSpPr>
          <p:spPr>
            <a:xfrm>
              <a:off x="128772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2" name="Shape 942"/>
            <p:cNvSpPr/>
            <p:nvPr/>
          </p:nvSpPr>
          <p:spPr>
            <a:xfrm>
              <a:off x="12877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3" name="Shape 943"/>
            <p:cNvSpPr/>
            <p:nvPr/>
          </p:nvSpPr>
          <p:spPr>
            <a:xfrm>
              <a:off x="128772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4" name="Shape 944"/>
            <p:cNvSpPr/>
            <p:nvPr/>
          </p:nvSpPr>
          <p:spPr>
            <a:xfrm>
              <a:off x="12877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5" name="Shape 945"/>
            <p:cNvSpPr/>
            <p:nvPr/>
          </p:nvSpPr>
          <p:spPr>
            <a:xfrm>
              <a:off x="128772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6" name="Shape 946"/>
            <p:cNvSpPr/>
            <p:nvPr/>
          </p:nvSpPr>
          <p:spPr>
            <a:xfrm>
              <a:off x="12877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7" name="Shape 947"/>
            <p:cNvSpPr/>
            <p:nvPr/>
          </p:nvSpPr>
          <p:spPr>
            <a:xfrm>
              <a:off x="12877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8" name="Shape 948"/>
            <p:cNvSpPr/>
            <p:nvPr/>
          </p:nvSpPr>
          <p:spPr>
            <a:xfrm>
              <a:off x="12877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9" name="Shape 949"/>
            <p:cNvSpPr/>
            <p:nvPr/>
          </p:nvSpPr>
          <p:spPr>
            <a:xfrm>
              <a:off x="128772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0" name="Shape 950"/>
            <p:cNvSpPr/>
            <p:nvPr/>
          </p:nvSpPr>
          <p:spPr>
            <a:xfrm>
              <a:off x="12877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1" name="Shape 951"/>
            <p:cNvSpPr/>
            <p:nvPr/>
          </p:nvSpPr>
          <p:spPr>
            <a:xfrm>
              <a:off x="128772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2" name="Shape 952"/>
            <p:cNvSpPr/>
            <p:nvPr/>
          </p:nvSpPr>
          <p:spPr>
            <a:xfrm>
              <a:off x="12877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3" name="Shape 953"/>
            <p:cNvSpPr/>
            <p:nvPr/>
          </p:nvSpPr>
          <p:spPr>
            <a:xfrm>
              <a:off x="128772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4" name="Shape 954"/>
            <p:cNvSpPr/>
            <p:nvPr/>
          </p:nvSpPr>
          <p:spPr>
            <a:xfrm>
              <a:off x="12877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5" name="Shape 955"/>
            <p:cNvSpPr/>
            <p:nvPr/>
          </p:nvSpPr>
          <p:spPr>
            <a:xfrm>
              <a:off x="12877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6" name="Shape 956"/>
            <p:cNvSpPr/>
            <p:nvPr/>
          </p:nvSpPr>
          <p:spPr>
            <a:xfrm>
              <a:off x="14382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7" name="Shape 957"/>
            <p:cNvSpPr/>
            <p:nvPr/>
          </p:nvSpPr>
          <p:spPr>
            <a:xfrm>
              <a:off x="14382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8" name="Shape 958"/>
            <p:cNvSpPr/>
            <p:nvPr/>
          </p:nvSpPr>
          <p:spPr>
            <a:xfrm>
              <a:off x="14382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9" name="Shape 959"/>
            <p:cNvSpPr/>
            <p:nvPr/>
          </p:nvSpPr>
          <p:spPr>
            <a:xfrm>
              <a:off x="14382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0" name="Shape 960"/>
            <p:cNvSpPr/>
            <p:nvPr/>
          </p:nvSpPr>
          <p:spPr>
            <a:xfrm>
              <a:off x="15887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1" name="Shape 961"/>
            <p:cNvSpPr/>
            <p:nvPr/>
          </p:nvSpPr>
          <p:spPr>
            <a:xfrm>
              <a:off x="15887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2" name="Shape 962"/>
            <p:cNvSpPr/>
            <p:nvPr/>
          </p:nvSpPr>
          <p:spPr>
            <a:xfrm>
              <a:off x="15887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3" name="Shape 963"/>
            <p:cNvSpPr/>
            <p:nvPr/>
          </p:nvSpPr>
          <p:spPr>
            <a:xfrm>
              <a:off x="15887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4" name="Shape 964"/>
            <p:cNvSpPr/>
            <p:nvPr/>
          </p:nvSpPr>
          <p:spPr>
            <a:xfrm>
              <a:off x="15887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5" name="Shape 965"/>
            <p:cNvSpPr/>
            <p:nvPr/>
          </p:nvSpPr>
          <p:spPr>
            <a:xfrm>
              <a:off x="15887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6" name="Shape 966"/>
            <p:cNvSpPr/>
            <p:nvPr/>
          </p:nvSpPr>
          <p:spPr>
            <a:xfrm>
              <a:off x="15887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7" name="Shape 967"/>
            <p:cNvSpPr/>
            <p:nvPr/>
          </p:nvSpPr>
          <p:spPr>
            <a:xfrm>
              <a:off x="15887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8" name="Shape 968"/>
            <p:cNvSpPr/>
            <p:nvPr/>
          </p:nvSpPr>
          <p:spPr>
            <a:xfrm>
              <a:off x="15887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9" name="Shape 969"/>
            <p:cNvSpPr/>
            <p:nvPr/>
          </p:nvSpPr>
          <p:spPr>
            <a:xfrm>
              <a:off x="15887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0" name="Shape 970"/>
            <p:cNvSpPr/>
            <p:nvPr/>
          </p:nvSpPr>
          <p:spPr>
            <a:xfrm>
              <a:off x="17392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1" name="Shape 971"/>
            <p:cNvSpPr/>
            <p:nvPr/>
          </p:nvSpPr>
          <p:spPr>
            <a:xfrm>
              <a:off x="17392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2" name="Shape 972"/>
            <p:cNvSpPr/>
            <p:nvPr/>
          </p:nvSpPr>
          <p:spPr>
            <a:xfrm>
              <a:off x="17392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3" name="Shape 973"/>
            <p:cNvSpPr/>
            <p:nvPr/>
          </p:nvSpPr>
          <p:spPr>
            <a:xfrm>
              <a:off x="17392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4" name="Shape 974"/>
            <p:cNvSpPr/>
            <p:nvPr/>
          </p:nvSpPr>
          <p:spPr>
            <a:xfrm>
              <a:off x="17392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5" name="Shape 975"/>
            <p:cNvSpPr/>
            <p:nvPr/>
          </p:nvSpPr>
          <p:spPr>
            <a:xfrm>
              <a:off x="17392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6" name="Shape 976"/>
            <p:cNvSpPr/>
            <p:nvPr/>
          </p:nvSpPr>
          <p:spPr>
            <a:xfrm>
              <a:off x="17392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7" name="Shape 977"/>
            <p:cNvSpPr/>
            <p:nvPr/>
          </p:nvSpPr>
          <p:spPr>
            <a:xfrm>
              <a:off x="17392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8" name="Shape 978"/>
            <p:cNvSpPr/>
            <p:nvPr/>
          </p:nvSpPr>
          <p:spPr>
            <a:xfrm>
              <a:off x="17392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9" name="Shape 979"/>
            <p:cNvSpPr/>
            <p:nvPr/>
          </p:nvSpPr>
          <p:spPr>
            <a:xfrm>
              <a:off x="17392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0" name="Shape 980"/>
            <p:cNvSpPr/>
            <p:nvPr/>
          </p:nvSpPr>
          <p:spPr>
            <a:xfrm>
              <a:off x="17392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1" name="Shape 981"/>
            <p:cNvSpPr/>
            <p:nvPr/>
          </p:nvSpPr>
          <p:spPr>
            <a:xfrm>
              <a:off x="17392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2" name="Shape 982"/>
            <p:cNvSpPr/>
            <p:nvPr/>
          </p:nvSpPr>
          <p:spPr>
            <a:xfrm>
              <a:off x="17392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3" name="Shape 983"/>
            <p:cNvSpPr/>
            <p:nvPr/>
          </p:nvSpPr>
          <p:spPr>
            <a:xfrm>
              <a:off x="17392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4" name="Shape 984"/>
            <p:cNvSpPr/>
            <p:nvPr/>
          </p:nvSpPr>
          <p:spPr>
            <a:xfrm>
              <a:off x="17392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5" name="Shape 985"/>
            <p:cNvSpPr/>
            <p:nvPr/>
          </p:nvSpPr>
          <p:spPr>
            <a:xfrm>
              <a:off x="17392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6" name="Shape 986"/>
            <p:cNvSpPr/>
            <p:nvPr/>
          </p:nvSpPr>
          <p:spPr>
            <a:xfrm>
              <a:off x="17392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7" name="Shape 987"/>
            <p:cNvSpPr/>
            <p:nvPr/>
          </p:nvSpPr>
          <p:spPr>
            <a:xfrm>
              <a:off x="188975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8" name="Shape 988"/>
            <p:cNvSpPr/>
            <p:nvPr/>
          </p:nvSpPr>
          <p:spPr>
            <a:xfrm>
              <a:off x="188975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9" name="Shape 989"/>
            <p:cNvSpPr/>
            <p:nvPr/>
          </p:nvSpPr>
          <p:spPr>
            <a:xfrm>
              <a:off x="18897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0" name="Shape 990"/>
            <p:cNvSpPr/>
            <p:nvPr/>
          </p:nvSpPr>
          <p:spPr>
            <a:xfrm>
              <a:off x="188975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1" name="Shape 991"/>
            <p:cNvSpPr/>
            <p:nvPr/>
          </p:nvSpPr>
          <p:spPr>
            <a:xfrm>
              <a:off x="18897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2" name="Shape 992"/>
            <p:cNvSpPr/>
            <p:nvPr/>
          </p:nvSpPr>
          <p:spPr>
            <a:xfrm>
              <a:off x="188975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3" name="Shape 993"/>
            <p:cNvSpPr/>
            <p:nvPr/>
          </p:nvSpPr>
          <p:spPr>
            <a:xfrm>
              <a:off x="188975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4" name="Shape 994"/>
            <p:cNvSpPr/>
            <p:nvPr/>
          </p:nvSpPr>
          <p:spPr>
            <a:xfrm>
              <a:off x="188975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5" name="Shape 995"/>
            <p:cNvSpPr/>
            <p:nvPr/>
          </p:nvSpPr>
          <p:spPr>
            <a:xfrm>
              <a:off x="18897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6" name="Shape 996"/>
            <p:cNvSpPr/>
            <p:nvPr/>
          </p:nvSpPr>
          <p:spPr>
            <a:xfrm>
              <a:off x="188975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7" name="Shape 997"/>
            <p:cNvSpPr/>
            <p:nvPr/>
          </p:nvSpPr>
          <p:spPr>
            <a:xfrm>
              <a:off x="188975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8" name="Shape 998"/>
            <p:cNvSpPr/>
            <p:nvPr/>
          </p:nvSpPr>
          <p:spPr>
            <a:xfrm>
              <a:off x="204027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9" name="Shape 999"/>
            <p:cNvSpPr/>
            <p:nvPr/>
          </p:nvSpPr>
          <p:spPr>
            <a:xfrm>
              <a:off x="204027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0" name="Shape 1000"/>
            <p:cNvSpPr/>
            <p:nvPr/>
          </p:nvSpPr>
          <p:spPr>
            <a:xfrm>
              <a:off x="204027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1" name="Shape 1001"/>
            <p:cNvSpPr/>
            <p:nvPr/>
          </p:nvSpPr>
          <p:spPr>
            <a:xfrm>
              <a:off x="204027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2" name="Shape 1002"/>
            <p:cNvSpPr/>
            <p:nvPr/>
          </p:nvSpPr>
          <p:spPr>
            <a:xfrm>
              <a:off x="204027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3" name="Shape 1003"/>
            <p:cNvSpPr/>
            <p:nvPr/>
          </p:nvSpPr>
          <p:spPr>
            <a:xfrm>
              <a:off x="204027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4" name="Shape 1004"/>
            <p:cNvSpPr/>
            <p:nvPr/>
          </p:nvSpPr>
          <p:spPr>
            <a:xfrm>
              <a:off x="204027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5" name="Shape 1005"/>
            <p:cNvSpPr/>
            <p:nvPr/>
          </p:nvSpPr>
          <p:spPr>
            <a:xfrm>
              <a:off x="204027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6" name="Shape 1006"/>
            <p:cNvSpPr/>
            <p:nvPr/>
          </p:nvSpPr>
          <p:spPr>
            <a:xfrm>
              <a:off x="204027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7" name="Shape 1007"/>
            <p:cNvSpPr/>
            <p:nvPr/>
          </p:nvSpPr>
          <p:spPr>
            <a:xfrm>
              <a:off x="204027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8" name="Shape 1008"/>
            <p:cNvSpPr/>
            <p:nvPr/>
          </p:nvSpPr>
          <p:spPr>
            <a:xfrm>
              <a:off x="204027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9" name="Shape 1009"/>
            <p:cNvSpPr/>
            <p:nvPr/>
          </p:nvSpPr>
          <p:spPr>
            <a:xfrm>
              <a:off x="204027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0" name="Shape 1010"/>
            <p:cNvSpPr/>
            <p:nvPr/>
          </p:nvSpPr>
          <p:spPr>
            <a:xfrm>
              <a:off x="204027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1" name="Shape 1011"/>
            <p:cNvSpPr/>
            <p:nvPr/>
          </p:nvSpPr>
          <p:spPr>
            <a:xfrm>
              <a:off x="21907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2" name="Shape 1012"/>
            <p:cNvSpPr/>
            <p:nvPr/>
          </p:nvSpPr>
          <p:spPr>
            <a:xfrm>
              <a:off x="21907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3" name="Shape 1013"/>
            <p:cNvSpPr/>
            <p:nvPr/>
          </p:nvSpPr>
          <p:spPr>
            <a:xfrm>
              <a:off x="21907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4" name="Shape 1014"/>
            <p:cNvSpPr/>
            <p:nvPr/>
          </p:nvSpPr>
          <p:spPr>
            <a:xfrm>
              <a:off x="21907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5" name="Shape 1015"/>
            <p:cNvSpPr/>
            <p:nvPr/>
          </p:nvSpPr>
          <p:spPr>
            <a:xfrm>
              <a:off x="21907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6" name="Shape 1016"/>
            <p:cNvSpPr/>
            <p:nvPr/>
          </p:nvSpPr>
          <p:spPr>
            <a:xfrm>
              <a:off x="2190775"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7" name="Shape 1017"/>
            <p:cNvSpPr/>
            <p:nvPr/>
          </p:nvSpPr>
          <p:spPr>
            <a:xfrm>
              <a:off x="21907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8" name="Shape 1018"/>
            <p:cNvSpPr/>
            <p:nvPr/>
          </p:nvSpPr>
          <p:spPr>
            <a:xfrm>
              <a:off x="21907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9" name="Shape 1019"/>
            <p:cNvSpPr/>
            <p:nvPr/>
          </p:nvSpPr>
          <p:spPr>
            <a:xfrm>
              <a:off x="2190775"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0" name="Shape 1020"/>
            <p:cNvSpPr/>
            <p:nvPr/>
          </p:nvSpPr>
          <p:spPr>
            <a:xfrm>
              <a:off x="23413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1" name="Shape 1021"/>
            <p:cNvSpPr/>
            <p:nvPr/>
          </p:nvSpPr>
          <p:spPr>
            <a:xfrm>
              <a:off x="23413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2" name="Shape 1022"/>
            <p:cNvSpPr/>
            <p:nvPr/>
          </p:nvSpPr>
          <p:spPr>
            <a:xfrm>
              <a:off x="23413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3" name="Shape 1023"/>
            <p:cNvSpPr/>
            <p:nvPr/>
          </p:nvSpPr>
          <p:spPr>
            <a:xfrm>
              <a:off x="23413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4" name="Shape 1024"/>
            <p:cNvSpPr/>
            <p:nvPr/>
          </p:nvSpPr>
          <p:spPr>
            <a:xfrm>
              <a:off x="23413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5" name="Shape 1025"/>
            <p:cNvSpPr/>
            <p:nvPr/>
          </p:nvSpPr>
          <p:spPr>
            <a:xfrm>
              <a:off x="23413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6" name="Shape 1026"/>
            <p:cNvSpPr/>
            <p:nvPr/>
          </p:nvSpPr>
          <p:spPr>
            <a:xfrm>
              <a:off x="23413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7" name="Shape 1027"/>
            <p:cNvSpPr/>
            <p:nvPr/>
          </p:nvSpPr>
          <p:spPr>
            <a:xfrm>
              <a:off x="23413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8" name="Shape 1028"/>
            <p:cNvSpPr/>
            <p:nvPr/>
          </p:nvSpPr>
          <p:spPr>
            <a:xfrm>
              <a:off x="249180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9" name="Shape 1029"/>
            <p:cNvSpPr/>
            <p:nvPr/>
          </p:nvSpPr>
          <p:spPr>
            <a:xfrm>
              <a:off x="249180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0" name="Shape 1030"/>
            <p:cNvSpPr/>
            <p:nvPr/>
          </p:nvSpPr>
          <p:spPr>
            <a:xfrm>
              <a:off x="249180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1" name="Shape 1031"/>
            <p:cNvSpPr/>
            <p:nvPr/>
          </p:nvSpPr>
          <p:spPr>
            <a:xfrm>
              <a:off x="249180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2" name="Shape 1032"/>
            <p:cNvSpPr/>
            <p:nvPr/>
          </p:nvSpPr>
          <p:spPr>
            <a:xfrm>
              <a:off x="24918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3" name="Shape 1033"/>
            <p:cNvSpPr/>
            <p:nvPr/>
          </p:nvSpPr>
          <p:spPr>
            <a:xfrm>
              <a:off x="26423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4" name="Shape 1034"/>
            <p:cNvSpPr/>
            <p:nvPr/>
          </p:nvSpPr>
          <p:spPr>
            <a:xfrm>
              <a:off x="26423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5" name="Shape 1035"/>
            <p:cNvSpPr/>
            <p:nvPr/>
          </p:nvSpPr>
          <p:spPr>
            <a:xfrm>
              <a:off x="26423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6" name="Shape 1036"/>
            <p:cNvSpPr/>
            <p:nvPr/>
          </p:nvSpPr>
          <p:spPr>
            <a:xfrm>
              <a:off x="26423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7" name="Shape 1037"/>
            <p:cNvSpPr/>
            <p:nvPr/>
          </p:nvSpPr>
          <p:spPr>
            <a:xfrm>
              <a:off x="26423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8" name="Shape 1038"/>
            <p:cNvSpPr/>
            <p:nvPr/>
          </p:nvSpPr>
          <p:spPr>
            <a:xfrm>
              <a:off x="2792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9" name="Shape 1039"/>
            <p:cNvSpPr/>
            <p:nvPr/>
          </p:nvSpPr>
          <p:spPr>
            <a:xfrm>
              <a:off x="294332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0" name="Shape 1040"/>
            <p:cNvSpPr/>
            <p:nvPr/>
          </p:nvSpPr>
          <p:spPr>
            <a:xfrm>
              <a:off x="294332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1" name="Shape 1041"/>
            <p:cNvSpPr/>
            <p:nvPr/>
          </p:nvSpPr>
          <p:spPr>
            <a:xfrm>
              <a:off x="309385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2" name="Shape 1042"/>
            <p:cNvSpPr/>
            <p:nvPr/>
          </p:nvSpPr>
          <p:spPr>
            <a:xfrm>
              <a:off x="33948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3" name="Shape 1043"/>
            <p:cNvSpPr/>
            <p:nvPr/>
          </p:nvSpPr>
          <p:spPr>
            <a:xfrm>
              <a:off x="35453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2555121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563"/>
        <p:cNvGrpSpPr/>
        <p:nvPr/>
      </p:nvGrpSpPr>
      <p:grpSpPr>
        <a:xfrm>
          <a:off x="0" y="0"/>
          <a:ext cx="0" cy="0"/>
          <a:chOff x="0" y="0"/>
          <a:chExt cx="0" cy="0"/>
        </a:xfrm>
      </p:grpSpPr>
      <p:sp>
        <p:nvSpPr>
          <p:cNvPr id="1564" name="Shape 1564"/>
          <p:cNvSpPr txBox="1">
            <a:spLocks noGrp="1"/>
          </p:cNvSpPr>
          <p:nvPr>
            <p:ph type="title"/>
          </p:nvPr>
        </p:nvSpPr>
        <p:spPr>
          <a:xfrm>
            <a:off x="718300" y="985833"/>
            <a:ext cx="6761100" cy="11432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Shape 1565"/>
          <p:cNvSpPr txBox="1">
            <a:spLocks noGrp="1"/>
          </p:cNvSpPr>
          <p:nvPr>
            <p:ph type="body" idx="1"/>
          </p:nvPr>
        </p:nvSpPr>
        <p:spPr>
          <a:xfrm>
            <a:off x="718300" y="2311400"/>
            <a:ext cx="6761100" cy="39740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Shape 1566"/>
          <p:cNvGrpSpPr/>
          <p:nvPr/>
        </p:nvGrpSpPr>
        <p:grpSpPr>
          <a:xfrm rot="10800000">
            <a:off x="8851487" y="38276"/>
            <a:ext cx="264012" cy="6781736"/>
            <a:chOff x="5307800" y="238125"/>
            <a:chExt cx="271925" cy="5238750"/>
          </a:xfrm>
        </p:grpSpPr>
        <p:sp>
          <p:nvSpPr>
            <p:cNvPr id="1567" name="Shape 1567"/>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8" name="Shape 1568"/>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9" name="Shape 1569"/>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0" name="Shape 1570"/>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1" name="Shape 1571"/>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2" name="Shape 1572"/>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3" name="Shape 1573"/>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4" name="Shape 1574"/>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5" name="Shape 1575"/>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6" name="Shape 1576"/>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7" name="Shape 1577"/>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8" name="Shape 1578"/>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9" name="Shape 1579"/>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0" name="Shape 1580"/>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1" name="Shape 1581"/>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2" name="Shape 1582"/>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3" name="Shape 1583"/>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4" name="Shape 1584"/>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5" name="Shape 1585"/>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6" name="Shape 1586"/>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7" name="Shape 1587"/>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8" name="Shape 1588"/>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9" name="Shape 1589"/>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0" name="Shape 1590"/>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1" name="Shape 1591"/>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2" name="Shape 1592"/>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3" name="Shape 1593"/>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4" name="Shape 1594"/>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5" name="Shape 1595"/>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6" name="Shape 1596"/>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7" name="Shape 1597"/>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8" name="Shape 1598"/>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9" name="Shape 1599"/>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0" name="Shape 1600"/>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1" name="Shape 1601"/>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2" name="Shape 1602"/>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3" name="Shape 1603"/>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4" name="Shape 1604"/>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5" name="Shape 1605"/>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6" name="Shape 1606"/>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7" name="Shape 1607"/>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8" name="Shape 1608"/>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9" name="Shape 1609"/>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0" name="Shape 1610"/>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1" name="Shape 1611"/>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2" name="Shape 1612"/>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3" name="Shape 1613"/>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4" name="Shape 1614"/>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5" name="Shape 1615"/>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6" name="Shape 1616"/>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7" name="Shape 1617"/>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8" name="Shape 1618"/>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9" name="Shape 1619"/>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0" name="Shape 1620"/>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1" name="Shape 1621"/>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2" name="Shape 1622"/>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3" name="Shape 1623"/>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24" name="Shape 1624"/>
          <p:cNvGrpSpPr/>
          <p:nvPr/>
        </p:nvGrpSpPr>
        <p:grpSpPr>
          <a:xfrm rot="10800000">
            <a:off x="7828578" y="38276"/>
            <a:ext cx="1140783" cy="6781736"/>
            <a:chOff x="5458325" y="238125"/>
            <a:chExt cx="1174975" cy="5238750"/>
          </a:xfrm>
        </p:grpSpPr>
        <p:sp>
          <p:nvSpPr>
            <p:cNvPr id="1625" name="Shape 1625"/>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6" name="Shape 1626"/>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7" name="Shape 1627"/>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8" name="Shape 1628"/>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9" name="Shape 1629"/>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0" name="Shape 1630"/>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1" name="Shape 1631"/>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2" name="Shape 1632"/>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3" name="Shape 1633"/>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4" name="Shape 1634"/>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5" name="Shape 1635"/>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6" name="Shape 1636"/>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7" name="Shape 1637"/>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8" name="Shape 1638"/>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9" name="Shape 1639"/>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0" name="Shape 1640"/>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1" name="Shape 1641"/>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2" name="Shape 1642"/>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3" name="Shape 1643"/>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4" name="Shape 1644"/>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5" name="Shape 1645"/>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6" name="Shape 1646"/>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7" name="Shape 1647"/>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8" name="Shape 1648"/>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9" name="Shape 1649"/>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0" name="Shape 1650"/>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1" name="Shape 1651"/>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2" name="Shape 1652"/>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3" name="Shape 1653"/>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4" name="Shape 1654"/>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5" name="Shape 1655"/>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6" name="Shape 1656"/>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7" name="Shape 1657"/>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8" name="Shape 1658"/>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9" name="Shape 1659"/>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0" name="Shape 1660"/>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1" name="Shape 1661"/>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2" name="Shape 1662"/>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3" name="Shape 1663"/>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4" name="Shape 1664"/>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5" name="Shape 1665"/>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6" name="Shape 1666"/>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7" name="Shape 1667"/>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8" name="Shape 1668"/>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9" name="Shape 1669"/>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0" name="Shape 1670"/>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1" name="Shape 1671"/>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2" name="Shape 1672"/>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3" name="Shape 1673"/>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4" name="Shape 1674"/>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5" name="Shape 1675"/>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6" name="Shape 1676"/>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7" name="Shape 1677"/>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8" name="Shape 1678"/>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9" name="Shape 1679"/>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0" name="Shape 1680"/>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1" name="Shape 1681"/>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2" name="Shape 1682"/>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3" name="Shape 1683"/>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4" name="Shape 1684"/>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5" name="Shape 1685"/>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6" name="Shape 1686"/>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87" name="Shape 1687"/>
          <p:cNvGrpSpPr/>
          <p:nvPr/>
        </p:nvGrpSpPr>
        <p:grpSpPr>
          <a:xfrm rot="10800000">
            <a:off x="7682458" y="38276"/>
            <a:ext cx="994639" cy="6586909"/>
            <a:chOff x="5759350" y="388625"/>
            <a:chExt cx="1024450" cy="5088250"/>
          </a:xfrm>
        </p:grpSpPr>
        <p:sp>
          <p:nvSpPr>
            <p:cNvPr id="1688" name="Shape 1688"/>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9" name="Shape 1689"/>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0" name="Shape 1690"/>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1" name="Shape 1691"/>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2" name="Shape 1692"/>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3" name="Shape 1693"/>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4" name="Shape 1694"/>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5" name="Shape 1695"/>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6" name="Shape 1696"/>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7" name="Shape 1697"/>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8" name="Shape 1698"/>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9" name="Shape 1699"/>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0" name="Shape 1700"/>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1" name="Shape 1701"/>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2" name="Shape 1702"/>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3" name="Shape 1703"/>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4" name="Shape 1704"/>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5" name="Shape 1705"/>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6" name="Shape 1706"/>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7" name="Shape 1707"/>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8" name="Shape 1708"/>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9" name="Shape 1709"/>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0" name="Shape 1710"/>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1" name="Shape 1711"/>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2" name="Shape 1712"/>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3" name="Shape 1713"/>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4" name="Shape 1714"/>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5" name="Shape 1715"/>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6" name="Shape 1716"/>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7" name="Shape 1717"/>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8" name="Shape 1718"/>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9" name="Shape 1719"/>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0" name="Shape 1720"/>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1" name="Shape 1721"/>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2" name="Shape 1722"/>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3" name="Shape 1723"/>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4" name="Shape 1724"/>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5" name="Shape 1725"/>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6" name="Shape 1726"/>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7" name="Shape 1727"/>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8" name="Shape 1728"/>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9" name="Shape 1729"/>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0" name="Shape 1730"/>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1" name="Shape 1731"/>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2" name="Shape 1732"/>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3" name="Shape 1733"/>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4" name="Shape 1734"/>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5" name="Shape 1735"/>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6" name="Shape 1736"/>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7" name="Shape 1737"/>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8" name="Shape 1738"/>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9" name="Shape 1739"/>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0" name="Shape 1740"/>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1" name="Shape 1741"/>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2" name="Shape 1742"/>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3" name="Shape 1743"/>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4" name="Shape 1744"/>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5" name="Shape 1745"/>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6" name="Shape 1746"/>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7" name="Shape 1747"/>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8" name="Shape 1748"/>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9" name="Shape 1749"/>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0" name="Shape 1750"/>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1" name="Shape 1751"/>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2" name="Shape 1752"/>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3" name="Shape 1753"/>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4" name="Shape 1754"/>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5" name="Shape 1755"/>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6" name="Shape 1756"/>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7" name="Shape 1757"/>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8" name="Shape 1758"/>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9" name="Shape 1759"/>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0" name="Shape 1760"/>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1" name="Shape 1761"/>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2" name="Shape 1762"/>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3" name="Shape 1763"/>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4" name="Shape 1764"/>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5" name="Shape 1765"/>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6" name="Shape 1766"/>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7" name="Shape 1767"/>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8" name="Shape 1768"/>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9" name="Shape 1769"/>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0" name="Shape 1770"/>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1" name="Shape 1771"/>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2" name="Shape 1772"/>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3" name="Shape 1773"/>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4" name="Shape 1774"/>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5" name="Shape 1775"/>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6" name="Shape 1776"/>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7" name="Shape 1777"/>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8" name="Shape 1778"/>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9" name="Shape 1779"/>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0" name="Shape 1780"/>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1" name="Shape 1781"/>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2" name="Shape 1782"/>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3" name="Shape 1783"/>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4" name="Shape 1784"/>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5" name="Shape 1785"/>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6" name="Shape 1786"/>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7" name="Shape 1787"/>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8" name="Shape 1788"/>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89" name="Shape 1789"/>
          <p:cNvGrpSpPr/>
          <p:nvPr/>
        </p:nvGrpSpPr>
        <p:grpSpPr>
          <a:xfrm rot="10800000">
            <a:off x="7682458" y="38276"/>
            <a:ext cx="1140783" cy="6781736"/>
            <a:chOff x="5608825" y="238125"/>
            <a:chExt cx="1174975" cy="5238750"/>
          </a:xfrm>
        </p:grpSpPr>
        <p:sp>
          <p:nvSpPr>
            <p:cNvPr id="1790" name="Shape 1790"/>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1" name="Shape 1791"/>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2" name="Shape 1792"/>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3" name="Shape 1793"/>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4" name="Shape 1794"/>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5" name="Shape 1795"/>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6" name="Shape 1796"/>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7" name="Shape 1797"/>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8" name="Shape 1798"/>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9" name="Shape 1799"/>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0" name="Shape 1800"/>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1" name="Shape 1801"/>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2" name="Shape 1802"/>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3" name="Shape 1803"/>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4" name="Shape 1804"/>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5" name="Shape 1805"/>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6" name="Shape 1806"/>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7" name="Shape 1807"/>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8" name="Shape 1808"/>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9" name="Shape 1809"/>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0" name="Shape 1810"/>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1" name="Shape 1811"/>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2" name="Shape 1812"/>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3" name="Shape 1813"/>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4" name="Shape 1814"/>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5" name="Shape 1815"/>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6" name="Shape 1816"/>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7" name="Shape 1817"/>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8" name="Shape 1818"/>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9" name="Shape 1819"/>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0" name="Shape 1820"/>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1" name="Shape 1821"/>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2" name="Shape 1822"/>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3" name="Shape 1823"/>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4" name="Shape 1824"/>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5" name="Shape 1825"/>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6" name="Shape 1826"/>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7" name="Shape 1827"/>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8" name="Shape 1828"/>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9" name="Shape 1829"/>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0" name="Shape 1830"/>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1" name="Shape 1831"/>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2" name="Shape 1832"/>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3" name="Shape 1833"/>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4" name="Shape 1834"/>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5" name="Shape 1835"/>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6" name="Shape 1836"/>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7" name="Shape 1837"/>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8" name="Shape 1838"/>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9" name="Shape 1839"/>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840" name="Shape 1840"/>
          <p:cNvSpPr txBox="1">
            <a:spLocks noGrp="1"/>
          </p:cNvSpPr>
          <p:nvPr>
            <p:ph type="sldNum" idx="12"/>
          </p:nvPr>
        </p:nvSpPr>
        <p:spPr>
          <a:xfrm>
            <a:off x="91531" y="6293601"/>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a:p>
        </p:txBody>
      </p:sp>
    </p:spTree>
    <p:extLst>
      <p:ext uri="{BB962C8B-B14F-4D97-AF65-F5344CB8AC3E}">
        <p14:creationId xmlns:p14="http://schemas.microsoft.com/office/powerpoint/2010/main" val="3990282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841"/>
        <p:cNvGrpSpPr/>
        <p:nvPr/>
      </p:nvGrpSpPr>
      <p:grpSpPr>
        <a:xfrm>
          <a:off x="0" y="0"/>
          <a:ext cx="0" cy="0"/>
          <a:chOff x="0" y="0"/>
          <a:chExt cx="0" cy="0"/>
        </a:xfrm>
      </p:grpSpPr>
      <p:sp>
        <p:nvSpPr>
          <p:cNvPr id="1842" name="Shape 1842"/>
          <p:cNvSpPr txBox="1">
            <a:spLocks noGrp="1"/>
          </p:cNvSpPr>
          <p:nvPr>
            <p:ph type="title"/>
          </p:nvPr>
        </p:nvSpPr>
        <p:spPr>
          <a:xfrm>
            <a:off x="718300" y="985833"/>
            <a:ext cx="6761100" cy="11432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Shape 1843"/>
          <p:cNvSpPr txBox="1">
            <a:spLocks noGrp="1"/>
          </p:cNvSpPr>
          <p:nvPr>
            <p:ph type="body" idx="1"/>
          </p:nvPr>
        </p:nvSpPr>
        <p:spPr>
          <a:xfrm>
            <a:off x="718300" y="2350200"/>
            <a:ext cx="3242400" cy="4116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Shape 1844"/>
          <p:cNvSpPr txBox="1">
            <a:spLocks noGrp="1"/>
          </p:cNvSpPr>
          <p:nvPr>
            <p:ph type="body" idx="2"/>
          </p:nvPr>
        </p:nvSpPr>
        <p:spPr>
          <a:xfrm>
            <a:off x="4156071" y="2350200"/>
            <a:ext cx="3242400" cy="4116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grpSp>
        <p:nvGrpSpPr>
          <p:cNvPr id="1845" name="Shape 1845"/>
          <p:cNvGrpSpPr/>
          <p:nvPr/>
        </p:nvGrpSpPr>
        <p:grpSpPr>
          <a:xfrm rot="10800000">
            <a:off x="8851487" y="38276"/>
            <a:ext cx="264012" cy="6781736"/>
            <a:chOff x="5307800" y="238125"/>
            <a:chExt cx="271925" cy="5238750"/>
          </a:xfrm>
        </p:grpSpPr>
        <p:sp>
          <p:nvSpPr>
            <p:cNvPr id="1846" name="Shape 1846"/>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7" name="Shape 1847"/>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8" name="Shape 1848"/>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9" name="Shape 1849"/>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0" name="Shape 1850"/>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1" name="Shape 1851"/>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2" name="Shape 1852"/>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3" name="Shape 1853"/>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4" name="Shape 1854"/>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5" name="Shape 1855"/>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6" name="Shape 1856"/>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7" name="Shape 1857"/>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8" name="Shape 1858"/>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9" name="Shape 1859"/>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0" name="Shape 1860"/>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1" name="Shape 1861"/>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2" name="Shape 1862"/>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3" name="Shape 1863"/>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4" name="Shape 1864"/>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5" name="Shape 1865"/>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6" name="Shape 1866"/>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7" name="Shape 1867"/>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8" name="Shape 1868"/>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9" name="Shape 1869"/>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0" name="Shape 1870"/>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1" name="Shape 1871"/>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2" name="Shape 1872"/>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3" name="Shape 1873"/>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4" name="Shape 1874"/>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5" name="Shape 1875"/>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6" name="Shape 1876"/>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7" name="Shape 1877"/>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8" name="Shape 1878"/>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9" name="Shape 1879"/>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0" name="Shape 1880"/>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1" name="Shape 1881"/>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2" name="Shape 1882"/>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3" name="Shape 1883"/>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4" name="Shape 1884"/>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5" name="Shape 1885"/>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6" name="Shape 1886"/>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7" name="Shape 1887"/>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8" name="Shape 1888"/>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9" name="Shape 1889"/>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0" name="Shape 1890"/>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1" name="Shape 1891"/>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2" name="Shape 1892"/>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3" name="Shape 1893"/>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4" name="Shape 1894"/>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5" name="Shape 1895"/>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6" name="Shape 1896"/>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7" name="Shape 1897"/>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8" name="Shape 1898"/>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9" name="Shape 1899"/>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0" name="Shape 1900"/>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1" name="Shape 1901"/>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2" name="Shape 1902"/>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903" name="Shape 1903"/>
          <p:cNvGrpSpPr/>
          <p:nvPr/>
        </p:nvGrpSpPr>
        <p:grpSpPr>
          <a:xfrm rot="10800000">
            <a:off x="7828578" y="38276"/>
            <a:ext cx="1140783" cy="6781736"/>
            <a:chOff x="5458325" y="238125"/>
            <a:chExt cx="1174975" cy="5238750"/>
          </a:xfrm>
        </p:grpSpPr>
        <p:sp>
          <p:nvSpPr>
            <p:cNvPr id="1904" name="Shape 1904"/>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5" name="Shape 1905"/>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6" name="Shape 1906"/>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7" name="Shape 1907"/>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8" name="Shape 1908"/>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9" name="Shape 1909"/>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0" name="Shape 1910"/>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1" name="Shape 1911"/>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2" name="Shape 1912"/>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3" name="Shape 1913"/>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4" name="Shape 1914"/>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5" name="Shape 1915"/>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6" name="Shape 1916"/>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7" name="Shape 1917"/>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8" name="Shape 1918"/>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9" name="Shape 1919"/>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0" name="Shape 1920"/>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1" name="Shape 1921"/>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2" name="Shape 1922"/>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3" name="Shape 1923"/>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4" name="Shape 1924"/>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5" name="Shape 1925"/>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6" name="Shape 1926"/>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7" name="Shape 1927"/>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8" name="Shape 1928"/>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9" name="Shape 1929"/>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0" name="Shape 1930"/>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1" name="Shape 1931"/>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2" name="Shape 1932"/>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3" name="Shape 1933"/>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4" name="Shape 1934"/>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5" name="Shape 1935"/>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6" name="Shape 1936"/>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7" name="Shape 1937"/>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8" name="Shape 1938"/>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9" name="Shape 1939"/>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0" name="Shape 1940"/>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1" name="Shape 1941"/>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2" name="Shape 1942"/>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3" name="Shape 1943"/>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4" name="Shape 1944"/>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5" name="Shape 1945"/>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6" name="Shape 1946"/>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7" name="Shape 1947"/>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8" name="Shape 1948"/>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9" name="Shape 1949"/>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0" name="Shape 1950"/>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1" name="Shape 1951"/>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2" name="Shape 1952"/>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3" name="Shape 1953"/>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4" name="Shape 1954"/>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5" name="Shape 1955"/>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6" name="Shape 1956"/>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7" name="Shape 1957"/>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8" name="Shape 1958"/>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9" name="Shape 1959"/>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0" name="Shape 1960"/>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1" name="Shape 1961"/>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2" name="Shape 1962"/>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3" name="Shape 1963"/>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4" name="Shape 1964"/>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5" name="Shape 1965"/>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966" name="Shape 1966"/>
          <p:cNvGrpSpPr/>
          <p:nvPr/>
        </p:nvGrpSpPr>
        <p:grpSpPr>
          <a:xfrm rot="10800000">
            <a:off x="7682458" y="38276"/>
            <a:ext cx="994639" cy="6586909"/>
            <a:chOff x="5759350" y="388625"/>
            <a:chExt cx="1024450" cy="5088250"/>
          </a:xfrm>
        </p:grpSpPr>
        <p:sp>
          <p:nvSpPr>
            <p:cNvPr id="1967" name="Shape 1967"/>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8" name="Shape 1968"/>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9" name="Shape 1969"/>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0" name="Shape 1970"/>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1" name="Shape 1971"/>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2" name="Shape 1972"/>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3" name="Shape 1973"/>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4" name="Shape 1974"/>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5" name="Shape 1975"/>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6" name="Shape 1976"/>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7" name="Shape 1977"/>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8" name="Shape 1978"/>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9" name="Shape 1979"/>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0" name="Shape 1980"/>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1" name="Shape 1981"/>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2" name="Shape 1982"/>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3" name="Shape 1983"/>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4" name="Shape 1984"/>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5" name="Shape 1985"/>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6" name="Shape 1986"/>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7" name="Shape 1987"/>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8" name="Shape 1988"/>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9" name="Shape 1989"/>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0" name="Shape 1990"/>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1" name="Shape 1991"/>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2" name="Shape 1992"/>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3" name="Shape 1993"/>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4" name="Shape 1994"/>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5" name="Shape 1995"/>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6" name="Shape 1996"/>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7" name="Shape 1997"/>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8" name="Shape 1998"/>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9" name="Shape 1999"/>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0" name="Shape 2000"/>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1" name="Shape 2001"/>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2" name="Shape 2002"/>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3" name="Shape 2003"/>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4" name="Shape 2004"/>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5" name="Shape 2005"/>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6" name="Shape 2006"/>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7" name="Shape 2007"/>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8" name="Shape 2008"/>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9" name="Shape 2009"/>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0" name="Shape 2010"/>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1" name="Shape 2011"/>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2" name="Shape 2012"/>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3" name="Shape 2013"/>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4" name="Shape 2014"/>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5" name="Shape 2015"/>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6" name="Shape 2016"/>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7" name="Shape 2017"/>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8" name="Shape 2018"/>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9" name="Shape 2019"/>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0" name="Shape 2020"/>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1" name="Shape 2021"/>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2" name="Shape 2022"/>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3" name="Shape 2023"/>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4" name="Shape 2024"/>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5" name="Shape 2025"/>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6" name="Shape 2026"/>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7" name="Shape 2027"/>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8" name="Shape 2028"/>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9" name="Shape 2029"/>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0" name="Shape 2030"/>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1" name="Shape 2031"/>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2" name="Shape 2032"/>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3" name="Shape 2033"/>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4" name="Shape 2034"/>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5" name="Shape 2035"/>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6" name="Shape 2036"/>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7" name="Shape 2037"/>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8" name="Shape 2038"/>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9" name="Shape 2039"/>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0" name="Shape 2040"/>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1" name="Shape 2041"/>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2" name="Shape 2042"/>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3" name="Shape 2043"/>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4" name="Shape 2044"/>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5" name="Shape 2045"/>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6" name="Shape 2046"/>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7" name="Shape 2047"/>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8" name="Shape 2048"/>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9" name="Shape 2049"/>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0" name="Shape 2050"/>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1" name="Shape 2051"/>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2" name="Shape 2052"/>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3" name="Shape 2053"/>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4" name="Shape 2054"/>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5" name="Shape 2055"/>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6" name="Shape 2056"/>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7" name="Shape 2057"/>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8" name="Shape 2058"/>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9" name="Shape 2059"/>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0" name="Shape 2060"/>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1" name="Shape 2061"/>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2" name="Shape 2062"/>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3" name="Shape 2063"/>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4" name="Shape 2064"/>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5" name="Shape 2065"/>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6" name="Shape 2066"/>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7" name="Shape 2067"/>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068" name="Shape 2068"/>
          <p:cNvGrpSpPr/>
          <p:nvPr/>
        </p:nvGrpSpPr>
        <p:grpSpPr>
          <a:xfrm rot="10800000">
            <a:off x="7682458" y="38276"/>
            <a:ext cx="1140783" cy="6781736"/>
            <a:chOff x="5608825" y="238125"/>
            <a:chExt cx="1174975" cy="5238750"/>
          </a:xfrm>
        </p:grpSpPr>
        <p:sp>
          <p:nvSpPr>
            <p:cNvPr id="2069" name="Shape 2069"/>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0" name="Shape 2070"/>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1" name="Shape 2071"/>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2" name="Shape 2072"/>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3" name="Shape 2073"/>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4" name="Shape 2074"/>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5" name="Shape 2075"/>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6" name="Shape 2076"/>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7" name="Shape 2077"/>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8" name="Shape 2078"/>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9" name="Shape 2079"/>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0" name="Shape 2080"/>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1" name="Shape 2081"/>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2" name="Shape 2082"/>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3" name="Shape 2083"/>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4" name="Shape 2084"/>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5" name="Shape 2085"/>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6" name="Shape 2086"/>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7" name="Shape 2087"/>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8" name="Shape 2088"/>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9" name="Shape 2089"/>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0" name="Shape 2090"/>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1" name="Shape 2091"/>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2" name="Shape 2092"/>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3" name="Shape 2093"/>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4" name="Shape 2094"/>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5" name="Shape 2095"/>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6" name="Shape 2096"/>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7" name="Shape 2097"/>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8" name="Shape 2098"/>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9" name="Shape 2099"/>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0" name="Shape 2100"/>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1" name="Shape 2101"/>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2" name="Shape 2102"/>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3" name="Shape 2103"/>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4" name="Shape 2104"/>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5" name="Shape 2105"/>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6" name="Shape 2106"/>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7" name="Shape 2107"/>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8" name="Shape 2108"/>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9" name="Shape 2109"/>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0" name="Shape 2110"/>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1" name="Shape 2111"/>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2" name="Shape 2112"/>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3" name="Shape 2113"/>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4" name="Shape 2114"/>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5" name="Shape 2115"/>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6" name="Shape 2116"/>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7" name="Shape 2117"/>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8" name="Shape 2118"/>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119" name="Shape 2119"/>
          <p:cNvSpPr txBox="1">
            <a:spLocks noGrp="1"/>
          </p:cNvSpPr>
          <p:nvPr>
            <p:ph type="sldNum" idx="12"/>
          </p:nvPr>
        </p:nvSpPr>
        <p:spPr>
          <a:xfrm>
            <a:off x="91531" y="6293601"/>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a:p>
        </p:txBody>
      </p:sp>
    </p:spTree>
    <p:extLst>
      <p:ext uri="{BB962C8B-B14F-4D97-AF65-F5344CB8AC3E}">
        <p14:creationId xmlns:p14="http://schemas.microsoft.com/office/powerpoint/2010/main" val="3646560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2120"/>
        <p:cNvGrpSpPr/>
        <p:nvPr/>
      </p:nvGrpSpPr>
      <p:grpSpPr>
        <a:xfrm>
          <a:off x="0" y="0"/>
          <a:ext cx="0" cy="0"/>
          <a:chOff x="0" y="0"/>
          <a:chExt cx="0" cy="0"/>
        </a:xfrm>
      </p:grpSpPr>
      <p:sp>
        <p:nvSpPr>
          <p:cNvPr id="2121" name="Shape 2121"/>
          <p:cNvSpPr txBox="1">
            <a:spLocks noGrp="1"/>
          </p:cNvSpPr>
          <p:nvPr>
            <p:ph type="title"/>
          </p:nvPr>
        </p:nvSpPr>
        <p:spPr>
          <a:xfrm>
            <a:off x="718300" y="985833"/>
            <a:ext cx="6761100" cy="11432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122" name="Shape 2122"/>
          <p:cNvSpPr txBox="1">
            <a:spLocks noGrp="1"/>
          </p:cNvSpPr>
          <p:nvPr>
            <p:ph type="body" idx="1"/>
          </p:nvPr>
        </p:nvSpPr>
        <p:spPr>
          <a:xfrm>
            <a:off x="718300" y="2340633"/>
            <a:ext cx="2179200" cy="41256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123" name="Shape 2123"/>
          <p:cNvSpPr txBox="1">
            <a:spLocks noGrp="1"/>
          </p:cNvSpPr>
          <p:nvPr>
            <p:ph type="body" idx="2"/>
          </p:nvPr>
        </p:nvSpPr>
        <p:spPr>
          <a:xfrm>
            <a:off x="3009263" y="2340633"/>
            <a:ext cx="2179200" cy="41256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124" name="Shape 2124"/>
          <p:cNvSpPr txBox="1">
            <a:spLocks noGrp="1"/>
          </p:cNvSpPr>
          <p:nvPr>
            <p:ph type="body" idx="3"/>
          </p:nvPr>
        </p:nvSpPr>
        <p:spPr>
          <a:xfrm>
            <a:off x="5300226" y="2340633"/>
            <a:ext cx="2179200" cy="41256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grpSp>
        <p:nvGrpSpPr>
          <p:cNvPr id="2125" name="Shape 2125"/>
          <p:cNvGrpSpPr/>
          <p:nvPr/>
        </p:nvGrpSpPr>
        <p:grpSpPr>
          <a:xfrm rot="10800000">
            <a:off x="8851487" y="38276"/>
            <a:ext cx="264012" cy="6781736"/>
            <a:chOff x="5307800" y="238125"/>
            <a:chExt cx="271925" cy="5238750"/>
          </a:xfrm>
        </p:grpSpPr>
        <p:sp>
          <p:nvSpPr>
            <p:cNvPr id="2126" name="Shape 2126"/>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7" name="Shape 2127"/>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8" name="Shape 2128"/>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9" name="Shape 2129"/>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0" name="Shape 2130"/>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1" name="Shape 2131"/>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2" name="Shape 2132"/>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3" name="Shape 2133"/>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4" name="Shape 2134"/>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5" name="Shape 2135"/>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6" name="Shape 2136"/>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7" name="Shape 2137"/>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8" name="Shape 2138"/>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9" name="Shape 2139"/>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0" name="Shape 2140"/>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1" name="Shape 2141"/>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2" name="Shape 2142"/>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3" name="Shape 2143"/>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4" name="Shape 2144"/>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5" name="Shape 2145"/>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6" name="Shape 2146"/>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7" name="Shape 2147"/>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8" name="Shape 2148"/>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9" name="Shape 2149"/>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0" name="Shape 2150"/>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1" name="Shape 2151"/>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2" name="Shape 2152"/>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3" name="Shape 2153"/>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4" name="Shape 2154"/>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5" name="Shape 2155"/>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6" name="Shape 2156"/>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7" name="Shape 2157"/>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8" name="Shape 2158"/>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9" name="Shape 2159"/>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0" name="Shape 2160"/>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1" name="Shape 2161"/>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2" name="Shape 2162"/>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3" name="Shape 2163"/>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4" name="Shape 2164"/>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5" name="Shape 2165"/>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6" name="Shape 2166"/>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7" name="Shape 2167"/>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8" name="Shape 2168"/>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9" name="Shape 2169"/>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0" name="Shape 2170"/>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1" name="Shape 2171"/>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2" name="Shape 2172"/>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3" name="Shape 2173"/>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4" name="Shape 2174"/>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5" name="Shape 2175"/>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6" name="Shape 2176"/>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7" name="Shape 2177"/>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8" name="Shape 2178"/>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9" name="Shape 2179"/>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0" name="Shape 2180"/>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1" name="Shape 2181"/>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2" name="Shape 2182"/>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183" name="Shape 2183"/>
          <p:cNvGrpSpPr/>
          <p:nvPr/>
        </p:nvGrpSpPr>
        <p:grpSpPr>
          <a:xfrm rot="10800000">
            <a:off x="7828578" y="38276"/>
            <a:ext cx="1140783" cy="6781736"/>
            <a:chOff x="5458325" y="238125"/>
            <a:chExt cx="1174975" cy="5238750"/>
          </a:xfrm>
        </p:grpSpPr>
        <p:sp>
          <p:nvSpPr>
            <p:cNvPr id="2184" name="Shape 2184"/>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5" name="Shape 2185"/>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6" name="Shape 2186"/>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7" name="Shape 2187"/>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8" name="Shape 2188"/>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9" name="Shape 2189"/>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0" name="Shape 2190"/>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1" name="Shape 2191"/>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2" name="Shape 2192"/>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3" name="Shape 2193"/>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4" name="Shape 2194"/>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5" name="Shape 2195"/>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6" name="Shape 2196"/>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7" name="Shape 2197"/>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8" name="Shape 2198"/>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9" name="Shape 2199"/>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0" name="Shape 2200"/>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1" name="Shape 2201"/>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2" name="Shape 2202"/>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3" name="Shape 2203"/>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4" name="Shape 2204"/>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5" name="Shape 2205"/>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6" name="Shape 2206"/>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7" name="Shape 2207"/>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8" name="Shape 2208"/>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9" name="Shape 2209"/>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0" name="Shape 2210"/>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1" name="Shape 2211"/>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2" name="Shape 2212"/>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3" name="Shape 2213"/>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4" name="Shape 2214"/>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5" name="Shape 2215"/>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6" name="Shape 2216"/>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7" name="Shape 2217"/>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8" name="Shape 2218"/>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9" name="Shape 2219"/>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0" name="Shape 2220"/>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1" name="Shape 2221"/>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2" name="Shape 2222"/>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3" name="Shape 2223"/>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4" name="Shape 2224"/>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5" name="Shape 2225"/>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6" name="Shape 2226"/>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7" name="Shape 2227"/>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8" name="Shape 2228"/>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9" name="Shape 2229"/>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0" name="Shape 2230"/>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1" name="Shape 2231"/>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2" name="Shape 2232"/>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3" name="Shape 2233"/>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4" name="Shape 2234"/>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5" name="Shape 2235"/>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6" name="Shape 2236"/>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7" name="Shape 2237"/>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8" name="Shape 2238"/>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9" name="Shape 2239"/>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0" name="Shape 2240"/>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1" name="Shape 2241"/>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2" name="Shape 2242"/>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3" name="Shape 2243"/>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4" name="Shape 2244"/>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5" name="Shape 2245"/>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246" name="Shape 2246"/>
          <p:cNvGrpSpPr/>
          <p:nvPr/>
        </p:nvGrpSpPr>
        <p:grpSpPr>
          <a:xfrm rot="10800000">
            <a:off x="7682458" y="38276"/>
            <a:ext cx="994639" cy="6586909"/>
            <a:chOff x="5759350" y="388625"/>
            <a:chExt cx="1024450" cy="5088250"/>
          </a:xfrm>
        </p:grpSpPr>
        <p:sp>
          <p:nvSpPr>
            <p:cNvPr id="2247" name="Shape 2247"/>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8" name="Shape 2248"/>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9" name="Shape 2249"/>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0" name="Shape 2250"/>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1" name="Shape 2251"/>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2" name="Shape 2252"/>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3" name="Shape 2253"/>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4" name="Shape 2254"/>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5" name="Shape 2255"/>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6" name="Shape 2256"/>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7" name="Shape 2257"/>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8" name="Shape 2258"/>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9" name="Shape 2259"/>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0" name="Shape 2260"/>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1" name="Shape 2261"/>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2" name="Shape 2262"/>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3" name="Shape 2263"/>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4" name="Shape 2264"/>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5" name="Shape 2265"/>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6" name="Shape 2266"/>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7" name="Shape 2267"/>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8" name="Shape 2268"/>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9" name="Shape 2269"/>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0" name="Shape 2270"/>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1" name="Shape 2271"/>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2" name="Shape 2272"/>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3" name="Shape 2273"/>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4" name="Shape 2274"/>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5" name="Shape 2275"/>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6" name="Shape 2276"/>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7" name="Shape 2277"/>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8" name="Shape 2278"/>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9" name="Shape 2279"/>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0" name="Shape 2280"/>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1" name="Shape 2281"/>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2" name="Shape 2282"/>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3" name="Shape 2283"/>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4" name="Shape 2284"/>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5" name="Shape 2285"/>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6" name="Shape 2286"/>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7" name="Shape 2287"/>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8" name="Shape 2288"/>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9" name="Shape 2289"/>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0" name="Shape 2290"/>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1" name="Shape 2291"/>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2" name="Shape 2292"/>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3" name="Shape 2293"/>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4" name="Shape 2294"/>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5" name="Shape 2295"/>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6" name="Shape 2296"/>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7" name="Shape 2297"/>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8" name="Shape 2298"/>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9" name="Shape 2299"/>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0" name="Shape 2300"/>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1" name="Shape 2301"/>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2" name="Shape 2302"/>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3" name="Shape 2303"/>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4" name="Shape 2304"/>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5" name="Shape 2305"/>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6" name="Shape 2306"/>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7" name="Shape 2307"/>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8" name="Shape 2308"/>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9" name="Shape 2309"/>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0" name="Shape 2310"/>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1" name="Shape 2311"/>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2" name="Shape 2312"/>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3" name="Shape 2313"/>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4" name="Shape 2314"/>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5" name="Shape 2315"/>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6" name="Shape 2316"/>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7" name="Shape 2317"/>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8" name="Shape 2318"/>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9" name="Shape 2319"/>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0" name="Shape 2320"/>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1" name="Shape 2321"/>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2" name="Shape 2322"/>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3" name="Shape 2323"/>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4" name="Shape 2324"/>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5" name="Shape 2325"/>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6" name="Shape 2326"/>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7" name="Shape 2327"/>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8" name="Shape 2328"/>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9" name="Shape 2329"/>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0" name="Shape 2330"/>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1" name="Shape 2331"/>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2" name="Shape 2332"/>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3" name="Shape 2333"/>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4" name="Shape 2334"/>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5" name="Shape 2335"/>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6" name="Shape 2336"/>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7" name="Shape 2337"/>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8" name="Shape 2338"/>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9" name="Shape 2339"/>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0" name="Shape 2340"/>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1" name="Shape 2341"/>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2" name="Shape 2342"/>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3" name="Shape 2343"/>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4" name="Shape 2344"/>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5" name="Shape 2345"/>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6" name="Shape 2346"/>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7" name="Shape 2347"/>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348" name="Shape 2348"/>
          <p:cNvGrpSpPr/>
          <p:nvPr/>
        </p:nvGrpSpPr>
        <p:grpSpPr>
          <a:xfrm rot="10800000">
            <a:off x="7682458" y="38276"/>
            <a:ext cx="1140783" cy="6781736"/>
            <a:chOff x="5608825" y="238125"/>
            <a:chExt cx="1174975" cy="5238750"/>
          </a:xfrm>
        </p:grpSpPr>
        <p:sp>
          <p:nvSpPr>
            <p:cNvPr id="2349" name="Shape 2349"/>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0" name="Shape 2350"/>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1" name="Shape 2351"/>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2" name="Shape 2352"/>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3" name="Shape 2353"/>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4" name="Shape 2354"/>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5" name="Shape 2355"/>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6" name="Shape 2356"/>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7" name="Shape 2357"/>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8" name="Shape 2358"/>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9" name="Shape 2359"/>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0" name="Shape 2360"/>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1" name="Shape 2361"/>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2" name="Shape 2362"/>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3" name="Shape 2363"/>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4" name="Shape 2364"/>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5" name="Shape 2365"/>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6" name="Shape 2366"/>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7" name="Shape 2367"/>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8" name="Shape 2368"/>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9" name="Shape 2369"/>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0" name="Shape 2370"/>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1" name="Shape 2371"/>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2" name="Shape 2372"/>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3" name="Shape 2373"/>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4" name="Shape 2374"/>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5" name="Shape 2375"/>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6" name="Shape 2376"/>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7" name="Shape 2377"/>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8" name="Shape 2378"/>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9" name="Shape 2379"/>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0" name="Shape 2380"/>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1" name="Shape 2381"/>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2" name="Shape 2382"/>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3" name="Shape 2383"/>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4" name="Shape 2384"/>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5" name="Shape 2385"/>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6" name="Shape 2386"/>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7" name="Shape 2387"/>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8" name="Shape 2388"/>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9" name="Shape 2389"/>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0" name="Shape 2390"/>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1" name="Shape 2391"/>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2" name="Shape 2392"/>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3" name="Shape 2393"/>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4" name="Shape 2394"/>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5" name="Shape 2395"/>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6" name="Shape 2396"/>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7" name="Shape 2397"/>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8" name="Shape 2398"/>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399" name="Shape 2399"/>
          <p:cNvSpPr txBox="1">
            <a:spLocks noGrp="1"/>
          </p:cNvSpPr>
          <p:nvPr>
            <p:ph type="sldNum" idx="12"/>
          </p:nvPr>
        </p:nvSpPr>
        <p:spPr>
          <a:xfrm>
            <a:off x="91531" y="6293601"/>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a:p>
        </p:txBody>
      </p:sp>
    </p:spTree>
    <p:extLst>
      <p:ext uri="{BB962C8B-B14F-4D97-AF65-F5344CB8AC3E}">
        <p14:creationId xmlns:p14="http://schemas.microsoft.com/office/powerpoint/2010/main" val="2671710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00"/>
        <p:cNvGrpSpPr/>
        <p:nvPr/>
      </p:nvGrpSpPr>
      <p:grpSpPr>
        <a:xfrm>
          <a:off x="0" y="0"/>
          <a:ext cx="0" cy="0"/>
          <a:chOff x="0" y="0"/>
          <a:chExt cx="0" cy="0"/>
        </a:xfrm>
      </p:grpSpPr>
      <p:sp>
        <p:nvSpPr>
          <p:cNvPr id="2401" name="Shape 2401"/>
          <p:cNvSpPr txBox="1">
            <a:spLocks noGrp="1"/>
          </p:cNvSpPr>
          <p:nvPr>
            <p:ph type="title"/>
          </p:nvPr>
        </p:nvSpPr>
        <p:spPr>
          <a:xfrm>
            <a:off x="718300" y="985833"/>
            <a:ext cx="6761100" cy="11432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grpSp>
        <p:nvGrpSpPr>
          <p:cNvPr id="2402" name="Shape 2402"/>
          <p:cNvGrpSpPr/>
          <p:nvPr/>
        </p:nvGrpSpPr>
        <p:grpSpPr>
          <a:xfrm rot="10800000">
            <a:off x="8851487" y="38276"/>
            <a:ext cx="264012" cy="6781736"/>
            <a:chOff x="5307800" y="238125"/>
            <a:chExt cx="271925" cy="5238750"/>
          </a:xfrm>
        </p:grpSpPr>
        <p:sp>
          <p:nvSpPr>
            <p:cNvPr id="2403" name="Shape 2403"/>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4" name="Shape 2404"/>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5" name="Shape 2405"/>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6" name="Shape 2406"/>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7" name="Shape 2407"/>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8" name="Shape 2408"/>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9" name="Shape 2409"/>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0" name="Shape 2410"/>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1" name="Shape 2411"/>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2" name="Shape 2412"/>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3" name="Shape 2413"/>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4" name="Shape 2414"/>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5" name="Shape 2415"/>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6" name="Shape 2416"/>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7" name="Shape 2417"/>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8" name="Shape 2418"/>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9" name="Shape 2419"/>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0" name="Shape 2420"/>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1" name="Shape 2421"/>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2" name="Shape 2422"/>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3" name="Shape 2423"/>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4" name="Shape 2424"/>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5" name="Shape 2425"/>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6" name="Shape 2426"/>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7" name="Shape 2427"/>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8" name="Shape 2428"/>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9" name="Shape 2429"/>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0" name="Shape 2430"/>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1" name="Shape 2431"/>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2" name="Shape 2432"/>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3" name="Shape 2433"/>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4" name="Shape 2434"/>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5" name="Shape 2435"/>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6" name="Shape 2436"/>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7" name="Shape 2437"/>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8" name="Shape 2438"/>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9" name="Shape 2439"/>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0" name="Shape 2440"/>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1" name="Shape 2441"/>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2" name="Shape 2442"/>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3" name="Shape 2443"/>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4" name="Shape 2444"/>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5" name="Shape 2445"/>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6" name="Shape 2446"/>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7" name="Shape 2447"/>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8" name="Shape 2448"/>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9" name="Shape 2449"/>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0" name="Shape 2450"/>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1" name="Shape 2451"/>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2" name="Shape 2452"/>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3" name="Shape 2453"/>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4" name="Shape 2454"/>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5" name="Shape 2455"/>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6" name="Shape 2456"/>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7" name="Shape 2457"/>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8" name="Shape 2458"/>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9" name="Shape 2459"/>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460" name="Shape 2460"/>
          <p:cNvGrpSpPr/>
          <p:nvPr/>
        </p:nvGrpSpPr>
        <p:grpSpPr>
          <a:xfrm rot="10800000">
            <a:off x="7828578" y="38276"/>
            <a:ext cx="1140783" cy="6781736"/>
            <a:chOff x="5458325" y="238125"/>
            <a:chExt cx="1174975" cy="5238750"/>
          </a:xfrm>
        </p:grpSpPr>
        <p:sp>
          <p:nvSpPr>
            <p:cNvPr id="2461" name="Shape 2461"/>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2" name="Shape 2462"/>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3" name="Shape 2463"/>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4" name="Shape 2464"/>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5" name="Shape 2465"/>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6" name="Shape 2466"/>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7" name="Shape 2467"/>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8" name="Shape 2468"/>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9" name="Shape 2469"/>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0" name="Shape 2470"/>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1" name="Shape 2471"/>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2" name="Shape 2472"/>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3" name="Shape 2473"/>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4" name="Shape 2474"/>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5" name="Shape 2475"/>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6" name="Shape 2476"/>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7" name="Shape 2477"/>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8" name="Shape 2478"/>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9" name="Shape 2479"/>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0" name="Shape 2480"/>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1" name="Shape 2481"/>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2" name="Shape 2482"/>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3" name="Shape 2483"/>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4" name="Shape 2484"/>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5" name="Shape 2485"/>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6" name="Shape 2486"/>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7" name="Shape 2487"/>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8" name="Shape 2488"/>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9" name="Shape 2489"/>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0" name="Shape 2490"/>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1" name="Shape 2491"/>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2" name="Shape 2492"/>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3" name="Shape 2493"/>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4" name="Shape 2494"/>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5" name="Shape 2495"/>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6" name="Shape 2496"/>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7" name="Shape 2497"/>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8" name="Shape 2498"/>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9" name="Shape 2499"/>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0" name="Shape 2500"/>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1" name="Shape 2501"/>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2" name="Shape 2502"/>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3" name="Shape 2503"/>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4" name="Shape 2504"/>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5" name="Shape 2505"/>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6" name="Shape 2506"/>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7" name="Shape 2507"/>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8" name="Shape 2508"/>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9" name="Shape 2509"/>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0" name="Shape 2510"/>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1" name="Shape 2511"/>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2" name="Shape 2512"/>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3" name="Shape 2513"/>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4" name="Shape 2514"/>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5" name="Shape 2515"/>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6" name="Shape 2516"/>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7" name="Shape 2517"/>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8" name="Shape 2518"/>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9" name="Shape 2519"/>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20" name="Shape 2520"/>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21" name="Shape 2521"/>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22" name="Shape 2522"/>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523" name="Shape 2523"/>
          <p:cNvGrpSpPr/>
          <p:nvPr/>
        </p:nvGrpSpPr>
        <p:grpSpPr>
          <a:xfrm rot="10800000">
            <a:off x="7682458" y="38276"/>
            <a:ext cx="994639" cy="6586909"/>
            <a:chOff x="5759350" y="388625"/>
            <a:chExt cx="1024450" cy="5088250"/>
          </a:xfrm>
        </p:grpSpPr>
        <p:sp>
          <p:nvSpPr>
            <p:cNvPr id="2524" name="Shape 2524"/>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25" name="Shape 2525"/>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26" name="Shape 2526"/>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27" name="Shape 2527"/>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28" name="Shape 2528"/>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29" name="Shape 2529"/>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0" name="Shape 2530"/>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1" name="Shape 2531"/>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2" name="Shape 2532"/>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3" name="Shape 2533"/>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4" name="Shape 2534"/>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5" name="Shape 2535"/>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6" name="Shape 2536"/>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7" name="Shape 2537"/>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8" name="Shape 2538"/>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9" name="Shape 2539"/>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0" name="Shape 2540"/>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1" name="Shape 2541"/>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2" name="Shape 2542"/>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3" name="Shape 2543"/>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4" name="Shape 2544"/>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5" name="Shape 2545"/>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6" name="Shape 2546"/>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7" name="Shape 2547"/>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8" name="Shape 2548"/>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9" name="Shape 2549"/>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0" name="Shape 2550"/>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1" name="Shape 2551"/>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2" name="Shape 2552"/>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3" name="Shape 2553"/>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4" name="Shape 2554"/>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5" name="Shape 2555"/>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6" name="Shape 2556"/>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7" name="Shape 2557"/>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8" name="Shape 2558"/>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9" name="Shape 2559"/>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0" name="Shape 2560"/>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1" name="Shape 2561"/>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2" name="Shape 2562"/>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3" name="Shape 2563"/>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4" name="Shape 2564"/>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5" name="Shape 2565"/>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6" name="Shape 2566"/>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7" name="Shape 2567"/>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8" name="Shape 2568"/>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9" name="Shape 2569"/>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0" name="Shape 2570"/>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1" name="Shape 2571"/>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2" name="Shape 2572"/>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3" name="Shape 2573"/>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4" name="Shape 2574"/>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5" name="Shape 2575"/>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6" name="Shape 2576"/>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7" name="Shape 2577"/>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8" name="Shape 2578"/>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9" name="Shape 2579"/>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0" name="Shape 2580"/>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1" name="Shape 2581"/>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2" name="Shape 2582"/>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3" name="Shape 2583"/>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4" name="Shape 2584"/>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5" name="Shape 2585"/>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6" name="Shape 2586"/>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7" name="Shape 2587"/>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8" name="Shape 2588"/>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9" name="Shape 2589"/>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0" name="Shape 2590"/>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1" name="Shape 2591"/>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2" name="Shape 2592"/>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3" name="Shape 2593"/>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4" name="Shape 2594"/>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5" name="Shape 2595"/>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6" name="Shape 2596"/>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7" name="Shape 2597"/>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8" name="Shape 2598"/>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9" name="Shape 2599"/>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0" name="Shape 2600"/>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1" name="Shape 2601"/>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2" name="Shape 2602"/>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3" name="Shape 2603"/>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4" name="Shape 2604"/>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5" name="Shape 2605"/>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6" name="Shape 2606"/>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7" name="Shape 2607"/>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8" name="Shape 2608"/>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9" name="Shape 2609"/>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0" name="Shape 2610"/>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1" name="Shape 2611"/>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2" name="Shape 2612"/>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3" name="Shape 2613"/>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4" name="Shape 2614"/>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5" name="Shape 2615"/>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6" name="Shape 2616"/>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7" name="Shape 2617"/>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8" name="Shape 2618"/>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9" name="Shape 2619"/>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20" name="Shape 2620"/>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21" name="Shape 2621"/>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22" name="Shape 2622"/>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23" name="Shape 2623"/>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24" name="Shape 2624"/>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625" name="Shape 2625"/>
          <p:cNvGrpSpPr/>
          <p:nvPr/>
        </p:nvGrpSpPr>
        <p:grpSpPr>
          <a:xfrm rot="10800000">
            <a:off x="7682458" y="38276"/>
            <a:ext cx="1140783" cy="6781736"/>
            <a:chOff x="5608825" y="238125"/>
            <a:chExt cx="1174975" cy="5238750"/>
          </a:xfrm>
        </p:grpSpPr>
        <p:sp>
          <p:nvSpPr>
            <p:cNvPr id="2626" name="Shape 2626"/>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27" name="Shape 2627"/>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28" name="Shape 2628"/>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29" name="Shape 2629"/>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0" name="Shape 2630"/>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1" name="Shape 2631"/>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2" name="Shape 2632"/>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3" name="Shape 2633"/>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4" name="Shape 2634"/>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5" name="Shape 2635"/>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6" name="Shape 2636"/>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7" name="Shape 2637"/>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8" name="Shape 2638"/>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9" name="Shape 2639"/>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0" name="Shape 2640"/>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1" name="Shape 2641"/>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2" name="Shape 2642"/>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3" name="Shape 2643"/>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4" name="Shape 2644"/>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5" name="Shape 2645"/>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6" name="Shape 2646"/>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7" name="Shape 2647"/>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8" name="Shape 2648"/>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9" name="Shape 2649"/>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0" name="Shape 2650"/>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1" name="Shape 2651"/>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2" name="Shape 2652"/>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3" name="Shape 2653"/>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4" name="Shape 2654"/>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5" name="Shape 2655"/>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6" name="Shape 2656"/>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7" name="Shape 2657"/>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8" name="Shape 2658"/>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9" name="Shape 2659"/>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0" name="Shape 2660"/>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1" name="Shape 2661"/>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2" name="Shape 2662"/>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3" name="Shape 2663"/>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4" name="Shape 2664"/>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5" name="Shape 2665"/>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6" name="Shape 2666"/>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7" name="Shape 2667"/>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8" name="Shape 2668"/>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9" name="Shape 2669"/>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0" name="Shape 2670"/>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1" name="Shape 2671"/>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2" name="Shape 2672"/>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3" name="Shape 2673"/>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4" name="Shape 2674"/>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5" name="Shape 2675"/>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676" name="Shape 2676"/>
          <p:cNvSpPr txBox="1">
            <a:spLocks noGrp="1"/>
          </p:cNvSpPr>
          <p:nvPr>
            <p:ph type="sldNum" idx="12"/>
          </p:nvPr>
        </p:nvSpPr>
        <p:spPr>
          <a:xfrm>
            <a:off x="91531" y="6293601"/>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a:p>
        </p:txBody>
      </p:sp>
    </p:spTree>
    <p:extLst>
      <p:ext uri="{BB962C8B-B14F-4D97-AF65-F5344CB8AC3E}">
        <p14:creationId xmlns:p14="http://schemas.microsoft.com/office/powerpoint/2010/main" val="2994820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677"/>
        <p:cNvGrpSpPr/>
        <p:nvPr/>
      </p:nvGrpSpPr>
      <p:grpSpPr>
        <a:xfrm>
          <a:off x="0" y="0"/>
          <a:ext cx="0" cy="0"/>
          <a:chOff x="0" y="0"/>
          <a:chExt cx="0" cy="0"/>
        </a:xfrm>
      </p:grpSpPr>
      <p:sp>
        <p:nvSpPr>
          <p:cNvPr id="2678" name="Shape 2678"/>
          <p:cNvSpPr txBox="1">
            <a:spLocks noGrp="1"/>
          </p:cNvSpPr>
          <p:nvPr>
            <p:ph type="body" idx="1"/>
          </p:nvPr>
        </p:nvSpPr>
        <p:spPr>
          <a:xfrm>
            <a:off x="624925" y="5570267"/>
            <a:ext cx="6759300" cy="692800"/>
          </a:xfrm>
          <a:prstGeom prst="rect">
            <a:avLst/>
          </a:prstGeom>
        </p:spPr>
        <p:txBody>
          <a:bodyPr spcFirstLastPara="1" wrap="square" lIns="91425" tIns="91425" rIns="91425" bIns="91425" anchor="t" anchorCtr="0"/>
          <a:lstStyle>
            <a:lvl1pPr marL="457200" lvl="0" indent="-228600">
              <a:spcBef>
                <a:spcPts val="360"/>
              </a:spcBef>
              <a:spcAft>
                <a:spcPts val="0"/>
              </a:spcAft>
              <a:buSzPts val="1800"/>
              <a:buNone/>
              <a:defRPr sz="1800"/>
            </a:lvl1pPr>
          </a:lstStyle>
          <a:p>
            <a:endParaRPr/>
          </a:p>
        </p:txBody>
      </p:sp>
      <p:grpSp>
        <p:nvGrpSpPr>
          <p:cNvPr id="2679" name="Shape 2679"/>
          <p:cNvGrpSpPr/>
          <p:nvPr/>
        </p:nvGrpSpPr>
        <p:grpSpPr>
          <a:xfrm rot="10800000">
            <a:off x="8851487" y="38276"/>
            <a:ext cx="264012" cy="6781736"/>
            <a:chOff x="5307800" y="238125"/>
            <a:chExt cx="271925" cy="5238750"/>
          </a:xfrm>
        </p:grpSpPr>
        <p:sp>
          <p:nvSpPr>
            <p:cNvPr id="2680" name="Shape 2680"/>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1" name="Shape 2681"/>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2" name="Shape 2682"/>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3" name="Shape 2683"/>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4" name="Shape 2684"/>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5" name="Shape 2685"/>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6" name="Shape 2686"/>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7" name="Shape 2687"/>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8" name="Shape 2688"/>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9" name="Shape 2689"/>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0" name="Shape 2690"/>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1" name="Shape 2691"/>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2" name="Shape 2692"/>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3" name="Shape 2693"/>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4" name="Shape 2694"/>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5" name="Shape 2695"/>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6" name="Shape 2696"/>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7" name="Shape 2697"/>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8" name="Shape 2698"/>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9" name="Shape 2699"/>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0" name="Shape 2700"/>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1" name="Shape 2701"/>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2" name="Shape 2702"/>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3" name="Shape 2703"/>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4" name="Shape 2704"/>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5" name="Shape 2705"/>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6" name="Shape 2706"/>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7" name="Shape 2707"/>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8" name="Shape 2708"/>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9" name="Shape 2709"/>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0" name="Shape 2710"/>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1" name="Shape 2711"/>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2" name="Shape 2712"/>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3" name="Shape 2713"/>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4" name="Shape 2714"/>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5" name="Shape 2715"/>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6" name="Shape 2716"/>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7" name="Shape 2717"/>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8" name="Shape 2718"/>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9" name="Shape 2719"/>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0" name="Shape 2720"/>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1" name="Shape 2721"/>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2" name="Shape 2722"/>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3" name="Shape 2723"/>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4" name="Shape 2724"/>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5" name="Shape 2725"/>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6" name="Shape 2726"/>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7" name="Shape 2727"/>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8" name="Shape 2728"/>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9" name="Shape 2729"/>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0" name="Shape 2730"/>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1" name="Shape 2731"/>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2" name="Shape 2732"/>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3" name="Shape 2733"/>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4" name="Shape 2734"/>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5" name="Shape 2735"/>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6" name="Shape 2736"/>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737" name="Shape 2737"/>
          <p:cNvGrpSpPr/>
          <p:nvPr/>
        </p:nvGrpSpPr>
        <p:grpSpPr>
          <a:xfrm rot="10800000">
            <a:off x="7828578" y="38276"/>
            <a:ext cx="1140783" cy="6781736"/>
            <a:chOff x="5458325" y="238125"/>
            <a:chExt cx="1174975" cy="5238750"/>
          </a:xfrm>
        </p:grpSpPr>
        <p:sp>
          <p:nvSpPr>
            <p:cNvPr id="2738" name="Shape 2738"/>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9" name="Shape 2739"/>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0" name="Shape 2740"/>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1" name="Shape 2741"/>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2" name="Shape 2742"/>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3" name="Shape 2743"/>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4" name="Shape 2744"/>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5" name="Shape 2745"/>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6" name="Shape 2746"/>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7" name="Shape 2747"/>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8" name="Shape 2748"/>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9" name="Shape 2749"/>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0" name="Shape 2750"/>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1" name="Shape 2751"/>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2" name="Shape 2752"/>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3" name="Shape 2753"/>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4" name="Shape 2754"/>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5" name="Shape 2755"/>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6" name="Shape 2756"/>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7" name="Shape 2757"/>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8" name="Shape 2758"/>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9" name="Shape 2759"/>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0" name="Shape 2760"/>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1" name="Shape 2761"/>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2" name="Shape 2762"/>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3" name="Shape 2763"/>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4" name="Shape 2764"/>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5" name="Shape 2765"/>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6" name="Shape 2766"/>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7" name="Shape 2767"/>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8" name="Shape 2768"/>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9" name="Shape 2769"/>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0" name="Shape 2770"/>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1" name="Shape 2771"/>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2" name="Shape 2772"/>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3" name="Shape 2773"/>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4" name="Shape 2774"/>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5" name="Shape 2775"/>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6" name="Shape 2776"/>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7" name="Shape 2777"/>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8" name="Shape 2778"/>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9" name="Shape 2779"/>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0" name="Shape 2780"/>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1" name="Shape 2781"/>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2" name="Shape 2782"/>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3" name="Shape 2783"/>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4" name="Shape 2784"/>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5" name="Shape 2785"/>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6" name="Shape 2786"/>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7" name="Shape 2787"/>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8" name="Shape 2788"/>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9" name="Shape 2789"/>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0" name="Shape 2790"/>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1" name="Shape 2791"/>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2" name="Shape 2792"/>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3" name="Shape 2793"/>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4" name="Shape 2794"/>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5" name="Shape 2795"/>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6" name="Shape 2796"/>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7" name="Shape 2797"/>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8" name="Shape 2798"/>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9" name="Shape 2799"/>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800" name="Shape 2800"/>
          <p:cNvGrpSpPr/>
          <p:nvPr/>
        </p:nvGrpSpPr>
        <p:grpSpPr>
          <a:xfrm rot="10800000">
            <a:off x="7682458" y="38276"/>
            <a:ext cx="994639" cy="6586909"/>
            <a:chOff x="5759350" y="388625"/>
            <a:chExt cx="1024450" cy="5088250"/>
          </a:xfrm>
        </p:grpSpPr>
        <p:sp>
          <p:nvSpPr>
            <p:cNvPr id="2801" name="Shape 2801"/>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02" name="Shape 2802"/>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03" name="Shape 2803"/>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04" name="Shape 2804"/>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05" name="Shape 2805"/>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06" name="Shape 2806"/>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07" name="Shape 2807"/>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08" name="Shape 2808"/>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09" name="Shape 2809"/>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0" name="Shape 2810"/>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1" name="Shape 2811"/>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2" name="Shape 2812"/>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3" name="Shape 2813"/>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4" name="Shape 2814"/>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5" name="Shape 2815"/>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6" name="Shape 2816"/>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7" name="Shape 2817"/>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8" name="Shape 2818"/>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9" name="Shape 2819"/>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0" name="Shape 2820"/>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1" name="Shape 2821"/>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2" name="Shape 2822"/>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3" name="Shape 2823"/>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4" name="Shape 2824"/>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5" name="Shape 2825"/>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6" name="Shape 2826"/>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7" name="Shape 2827"/>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8" name="Shape 2828"/>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9" name="Shape 2829"/>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0" name="Shape 2830"/>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1" name="Shape 2831"/>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2" name="Shape 2832"/>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3" name="Shape 2833"/>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4" name="Shape 2834"/>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5" name="Shape 2835"/>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6" name="Shape 2836"/>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7" name="Shape 2837"/>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8" name="Shape 2838"/>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9" name="Shape 2839"/>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0" name="Shape 2840"/>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1" name="Shape 2841"/>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2" name="Shape 2842"/>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3" name="Shape 2843"/>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4" name="Shape 2844"/>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5" name="Shape 2845"/>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6" name="Shape 2846"/>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7" name="Shape 2847"/>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8" name="Shape 2848"/>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9" name="Shape 2849"/>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0" name="Shape 2850"/>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1" name="Shape 2851"/>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2" name="Shape 2852"/>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3" name="Shape 2853"/>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4" name="Shape 2854"/>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5" name="Shape 2855"/>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6" name="Shape 2856"/>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7" name="Shape 2857"/>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8" name="Shape 2858"/>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9" name="Shape 2859"/>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0" name="Shape 2860"/>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1" name="Shape 2861"/>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2" name="Shape 2862"/>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3" name="Shape 2863"/>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4" name="Shape 2864"/>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5" name="Shape 2865"/>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6" name="Shape 2866"/>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7" name="Shape 2867"/>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8" name="Shape 2868"/>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9" name="Shape 2869"/>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0" name="Shape 2870"/>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1" name="Shape 2871"/>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2" name="Shape 2872"/>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3" name="Shape 2873"/>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4" name="Shape 2874"/>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5" name="Shape 2875"/>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6" name="Shape 2876"/>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7" name="Shape 2877"/>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8" name="Shape 2878"/>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9" name="Shape 2879"/>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0" name="Shape 2880"/>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1" name="Shape 2881"/>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2" name="Shape 2882"/>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3" name="Shape 2883"/>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4" name="Shape 2884"/>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5" name="Shape 2885"/>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6" name="Shape 2886"/>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7" name="Shape 2887"/>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8" name="Shape 2888"/>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9" name="Shape 2889"/>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0" name="Shape 2890"/>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1" name="Shape 2891"/>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2" name="Shape 2892"/>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3" name="Shape 2893"/>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4" name="Shape 2894"/>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5" name="Shape 2895"/>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6" name="Shape 2896"/>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7" name="Shape 2897"/>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8" name="Shape 2898"/>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9" name="Shape 2899"/>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0" name="Shape 2900"/>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1" name="Shape 2901"/>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902" name="Shape 2902"/>
          <p:cNvGrpSpPr/>
          <p:nvPr/>
        </p:nvGrpSpPr>
        <p:grpSpPr>
          <a:xfrm rot="10800000">
            <a:off x="7682458" y="38276"/>
            <a:ext cx="1140783" cy="6781736"/>
            <a:chOff x="5608825" y="238125"/>
            <a:chExt cx="1174975" cy="5238750"/>
          </a:xfrm>
        </p:grpSpPr>
        <p:sp>
          <p:nvSpPr>
            <p:cNvPr id="2903" name="Shape 2903"/>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4" name="Shape 2904"/>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5" name="Shape 2905"/>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6" name="Shape 2906"/>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7" name="Shape 2907"/>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8" name="Shape 2908"/>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9" name="Shape 2909"/>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0" name="Shape 2910"/>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1" name="Shape 2911"/>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2" name="Shape 2912"/>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3" name="Shape 2913"/>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4" name="Shape 2914"/>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5" name="Shape 2915"/>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6" name="Shape 2916"/>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7" name="Shape 2917"/>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8" name="Shape 2918"/>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9" name="Shape 2919"/>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0" name="Shape 2920"/>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1" name="Shape 2921"/>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2" name="Shape 2922"/>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3" name="Shape 2923"/>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4" name="Shape 2924"/>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5" name="Shape 2925"/>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6" name="Shape 2926"/>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7" name="Shape 2927"/>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8" name="Shape 2928"/>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9" name="Shape 2929"/>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0" name="Shape 2930"/>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1" name="Shape 2931"/>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2" name="Shape 2932"/>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3" name="Shape 2933"/>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4" name="Shape 2934"/>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5" name="Shape 2935"/>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6" name="Shape 2936"/>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7" name="Shape 2937"/>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8" name="Shape 2938"/>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9" name="Shape 2939"/>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0" name="Shape 2940"/>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1" name="Shape 2941"/>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2" name="Shape 2942"/>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3" name="Shape 2943"/>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4" name="Shape 2944"/>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5" name="Shape 2945"/>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6" name="Shape 2946"/>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7" name="Shape 2947"/>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8" name="Shape 2948"/>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9" name="Shape 2949"/>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0" name="Shape 2950"/>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1" name="Shape 2951"/>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2" name="Shape 2952"/>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953" name="Shape 2953"/>
          <p:cNvSpPr txBox="1">
            <a:spLocks noGrp="1"/>
          </p:cNvSpPr>
          <p:nvPr>
            <p:ph type="sldNum" idx="12"/>
          </p:nvPr>
        </p:nvSpPr>
        <p:spPr>
          <a:xfrm>
            <a:off x="91531" y="6293601"/>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a:p>
        </p:txBody>
      </p:sp>
    </p:spTree>
    <p:extLst>
      <p:ext uri="{BB962C8B-B14F-4D97-AF65-F5344CB8AC3E}">
        <p14:creationId xmlns:p14="http://schemas.microsoft.com/office/powerpoint/2010/main" val="1404761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54"/>
        <p:cNvGrpSpPr/>
        <p:nvPr/>
      </p:nvGrpSpPr>
      <p:grpSpPr>
        <a:xfrm>
          <a:off x="0" y="0"/>
          <a:ext cx="0" cy="0"/>
          <a:chOff x="0" y="0"/>
          <a:chExt cx="0" cy="0"/>
        </a:xfrm>
      </p:grpSpPr>
      <p:grpSp>
        <p:nvGrpSpPr>
          <p:cNvPr id="2955" name="Shape 2955"/>
          <p:cNvGrpSpPr/>
          <p:nvPr/>
        </p:nvGrpSpPr>
        <p:grpSpPr>
          <a:xfrm rot="10800000">
            <a:off x="8851487" y="38276"/>
            <a:ext cx="264012" cy="6781736"/>
            <a:chOff x="5307800" y="238125"/>
            <a:chExt cx="271925" cy="5238750"/>
          </a:xfrm>
        </p:grpSpPr>
        <p:sp>
          <p:nvSpPr>
            <p:cNvPr id="2956" name="Shape 2956"/>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7" name="Shape 2957"/>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8" name="Shape 2958"/>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9" name="Shape 2959"/>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0" name="Shape 2960"/>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1" name="Shape 2961"/>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2" name="Shape 2962"/>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3" name="Shape 2963"/>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4" name="Shape 2964"/>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5" name="Shape 2965"/>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6" name="Shape 2966"/>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7" name="Shape 2967"/>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8" name="Shape 2968"/>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9" name="Shape 2969"/>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0" name="Shape 2970"/>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1" name="Shape 2971"/>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2" name="Shape 2972"/>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3" name="Shape 2973"/>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4" name="Shape 2974"/>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5" name="Shape 2975"/>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6" name="Shape 2976"/>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7" name="Shape 2977"/>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8" name="Shape 2978"/>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9" name="Shape 2979"/>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0" name="Shape 2980"/>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1" name="Shape 2981"/>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2" name="Shape 2982"/>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3" name="Shape 2983"/>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4" name="Shape 2984"/>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5" name="Shape 2985"/>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6" name="Shape 2986"/>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7" name="Shape 2987"/>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8" name="Shape 2988"/>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9" name="Shape 2989"/>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0" name="Shape 2990"/>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1" name="Shape 2991"/>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2" name="Shape 2992"/>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3" name="Shape 2993"/>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4" name="Shape 2994"/>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5" name="Shape 2995"/>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6" name="Shape 2996"/>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7" name="Shape 2997"/>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8" name="Shape 2998"/>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9" name="Shape 2999"/>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0" name="Shape 3000"/>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1" name="Shape 3001"/>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2" name="Shape 3002"/>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3" name="Shape 3003"/>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4" name="Shape 3004"/>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5" name="Shape 3005"/>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6" name="Shape 3006"/>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7" name="Shape 3007"/>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8" name="Shape 3008"/>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9" name="Shape 3009"/>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0" name="Shape 3010"/>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1" name="Shape 3011"/>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2" name="Shape 3012"/>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013" name="Shape 3013"/>
          <p:cNvGrpSpPr/>
          <p:nvPr/>
        </p:nvGrpSpPr>
        <p:grpSpPr>
          <a:xfrm rot="10800000">
            <a:off x="7828578" y="38276"/>
            <a:ext cx="1140783" cy="6781736"/>
            <a:chOff x="5458325" y="238125"/>
            <a:chExt cx="1174975" cy="5238750"/>
          </a:xfrm>
        </p:grpSpPr>
        <p:sp>
          <p:nvSpPr>
            <p:cNvPr id="3014" name="Shape 3014"/>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5" name="Shape 3015"/>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6" name="Shape 3016"/>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7" name="Shape 3017"/>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8" name="Shape 3018"/>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9" name="Shape 3019"/>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0" name="Shape 3020"/>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1" name="Shape 3021"/>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2" name="Shape 3022"/>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3" name="Shape 3023"/>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4" name="Shape 3024"/>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5" name="Shape 3025"/>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6" name="Shape 3026"/>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7" name="Shape 3027"/>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8" name="Shape 3028"/>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9" name="Shape 3029"/>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0" name="Shape 3030"/>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1" name="Shape 3031"/>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2" name="Shape 3032"/>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3" name="Shape 3033"/>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4" name="Shape 3034"/>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5" name="Shape 3035"/>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6" name="Shape 3036"/>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7" name="Shape 3037"/>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8" name="Shape 3038"/>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9" name="Shape 3039"/>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0" name="Shape 3040"/>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1" name="Shape 3041"/>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2" name="Shape 3042"/>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3" name="Shape 3043"/>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4" name="Shape 3044"/>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5" name="Shape 3045"/>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6" name="Shape 3046"/>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7" name="Shape 3047"/>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8" name="Shape 3048"/>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9" name="Shape 3049"/>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0" name="Shape 3050"/>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1" name="Shape 3051"/>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2" name="Shape 3052"/>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3" name="Shape 3053"/>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4" name="Shape 3054"/>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5" name="Shape 3055"/>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6" name="Shape 3056"/>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7" name="Shape 3057"/>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8" name="Shape 3058"/>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9" name="Shape 3059"/>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0" name="Shape 3060"/>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1" name="Shape 3061"/>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2" name="Shape 3062"/>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3" name="Shape 3063"/>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4" name="Shape 3064"/>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5" name="Shape 3065"/>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6" name="Shape 3066"/>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7" name="Shape 3067"/>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8" name="Shape 3068"/>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9" name="Shape 3069"/>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0" name="Shape 3070"/>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1" name="Shape 3071"/>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2" name="Shape 3072"/>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3" name="Shape 3073"/>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4" name="Shape 3074"/>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5" name="Shape 3075"/>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076" name="Shape 3076"/>
          <p:cNvGrpSpPr/>
          <p:nvPr/>
        </p:nvGrpSpPr>
        <p:grpSpPr>
          <a:xfrm rot="10800000">
            <a:off x="7682458" y="38276"/>
            <a:ext cx="994639" cy="6586909"/>
            <a:chOff x="5759350" y="388625"/>
            <a:chExt cx="1024450" cy="5088250"/>
          </a:xfrm>
        </p:grpSpPr>
        <p:sp>
          <p:nvSpPr>
            <p:cNvPr id="3077" name="Shape 3077"/>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8" name="Shape 3078"/>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9" name="Shape 3079"/>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0" name="Shape 3080"/>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1" name="Shape 3081"/>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2" name="Shape 3082"/>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3" name="Shape 3083"/>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4" name="Shape 3084"/>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5" name="Shape 3085"/>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6" name="Shape 3086"/>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7" name="Shape 3087"/>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8" name="Shape 3088"/>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9" name="Shape 3089"/>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0" name="Shape 3090"/>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1" name="Shape 3091"/>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2" name="Shape 3092"/>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3" name="Shape 3093"/>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4" name="Shape 3094"/>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5" name="Shape 3095"/>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6" name="Shape 3096"/>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7" name="Shape 3097"/>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8" name="Shape 3098"/>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9" name="Shape 3099"/>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0" name="Shape 3100"/>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1" name="Shape 3101"/>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2" name="Shape 3102"/>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3" name="Shape 3103"/>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4" name="Shape 3104"/>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5" name="Shape 3105"/>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6" name="Shape 3106"/>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7" name="Shape 3107"/>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8" name="Shape 3108"/>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9" name="Shape 3109"/>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0" name="Shape 3110"/>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1" name="Shape 3111"/>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2" name="Shape 3112"/>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3" name="Shape 3113"/>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4" name="Shape 3114"/>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5" name="Shape 3115"/>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6" name="Shape 3116"/>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7" name="Shape 3117"/>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8" name="Shape 3118"/>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9" name="Shape 3119"/>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0" name="Shape 3120"/>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1" name="Shape 3121"/>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2" name="Shape 3122"/>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3" name="Shape 3123"/>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4" name="Shape 3124"/>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5" name="Shape 3125"/>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6" name="Shape 3126"/>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7" name="Shape 3127"/>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8" name="Shape 3128"/>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9" name="Shape 3129"/>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0" name="Shape 3130"/>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1" name="Shape 3131"/>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2" name="Shape 3132"/>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3" name="Shape 3133"/>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4" name="Shape 3134"/>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5" name="Shape 3135"/>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6" name="Shape 3136"/>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7" name="Shape 3137"/>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8" name="Shape 3138"/>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9" name="Shape 3139"/>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0" name="Shape 3140"/>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1" name="Shape 3141"/>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2" name="Shape 3142"/>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3" name="Shape 3143"/>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4" name="Shape 3144"/>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5" name="Shape 3145"/>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6" name="Shape 3146"/>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7" name="Shape 3147"/>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8" name="Shape 3148"/>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9" name="Shape 3149"/>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0" name="Shape 3150"/>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1" name="Shape 3151"/>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2" name="Shape 3152"/>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3" name="Shape 3153"/>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4" name="Shape 3154"/>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5" name="Shape 3155"/>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6" name="Shape 3156"/>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7" name="Shape 3157"/>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8" name="Shape 3158"/>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9" name="Shape 3159"/>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0" name="Shape 3160"/>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1" name="Shape 3161"/>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2" name="Shape 3162"/>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3" name="Shape 3163"/>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4" name="Shape 3164"/>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5" name="Shape 3165"/>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6" name="Shape 3166"/>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7" name="Shape 3167"/>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8" name="Shape 3168"/>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9" name="Shape 3169"/>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0" name="Shape 3170"/>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1" name="Shape 3171"/>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2" name="Shape 3172"/>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3" name="Shape 3173"/>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4" name="Shape 3174"/>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5" name="Shape 3175"/>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6" name="Shape 3176"/>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7" name="Shape 3177"/>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178" name="Shape 3178"/>
          <p:cNvGrpSpPr/>
          <p:nvPr/>
        </p:nvGrpSpPr>
        <p:grpSpPr>
          <a:xfrm rot="10800000">
            <a:off x="7682458" y="38276"/>
            <a:ext cx="1140783" cy="6781736"/>
            <a:chOff x="5608825" y="238125"/>
            <a:chExt cx="1174975" cy="5238750"/>
          </a:xfrm>
        </p:grpSpPr>
        <p:sp>
          <p:nvSpPr>
            <p:cNvPr id="3179" name="Shape 3179"/>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0" name="Shape 3180"/>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1" name="Shape 3181"/>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2" name="Shape 3182"/>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3" name="Shape 3183"/>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4" name="Shape 3184"/>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5" name="Shape 3185"/>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6" name="Shape 3186"/>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7" name="Shape 3187"/>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8" name="Shape 3188"/>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9" name="Shape 3189"/>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0" name="Shape 3190"/>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1" name="Shape 3191"/>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2" name="Shape 3192"/>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3" name="Shape 3193"/>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4" name="Shape 3194"/>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5" name="Shape 3195"/>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6" name="Shape 3196"/>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7" name="Shape 3197"/>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8" name="Shape 3198"/>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9" name="Shape 3199"/>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0" name="Shape 3200"/>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1" name="Shape 3201"/>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2" name="Shape 3202"/>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3" name="Shape 3203"/>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4" name="Shape 3204"/>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5" name="Shape 3205"/>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6" name="Shape 3206"/>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7" name="Shape 3207"/>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8" name="Shape 3208"/>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9" name="Shape 3209"/>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0" name="Shape 3210"/>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1" name="Shape 3211"/>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2" name="Shape 3212"/>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3" name="Shape 3213"/>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4" name="Shape 3214"/>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5" name="Shape 3215"/>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6" name="Shape 3216"/>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7" name="Shape 3217"/>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8" name="Shape 3218"/>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9" name="Shape 3219"/>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0" name="Shape 3220"/>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1" name="Shape 3221"/>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2" name="Shape 3222"/>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3" name="Shape 3223"/>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4" name="Shape 3224"/>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5" name="Shape 3225"/>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6" name="Shape 3226"/>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7" name="Shape 3227"/>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8" name="Shape 3228"/>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229" name="Shape 3229"/>
          <p:cNvSpPr txBox="1">
            <a:spLocks noGrp="1"/>
          </p:cNvSpPr>
          <p:nvPr>
            <p:ph type="sldNum" idx="12"/>
          </p:nvPr>
        </p:nvSpPr>
        <p:spPr>
          <a:xfrm>
            <a:off x="91531" y="6293601"/>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a:p>
        </p:txBody>
      </p:sp>
    </p:spTree>
    <p:extLst>
      <p:ext uri="{BB962C8B-B14F-4D97-AF65-F5344CB8AC3E}">
        <p14:creationId xmlns:p14="http://schemas.microsoft.com/office/powerpoint/2010/main" val="1432477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dark">
  <p:cSld name="Blank dark">
    <p:bg>
      <p:bgPr>
        <a:solidFill>
          <a:srgbClr val="003B55"/>
        </a:solidFill>
        <a:effectLst/>
      </p:bgPr>
    </p:bg>
    <p:spTree>
      <p:nvGrpSpPr>
        <p:cNvPr id="1" name="Shape 3230"/>
        <p:cNvGrpSpPr/>
        <p:nvPr/>
      </p:nvGrpSpPr>
      <p:grpSpPr>
        <a:xfrm>
          <a:off x="0" y="0"/>
          <a:ext cx="0" cy="0"/>
          <a:chOff x="0" y="0"/>
          <a:chExt cx="0" cy="0"/>
        </a:xfrm>
      </p:grpSpPr>
      <p:grpSp>
        <p:nvGrpSpPr>
          <p:cNvPr id="3231" name="Shape 3231"/>
          <p:cNvGrpSpPr/>
          <p:nvPr/>
        </p:nvGrpSpPr>
        <p:grpSpPr>
          <a:xfrm rot="10800000">
            <a:off x="8851487" y="38276"/>
            <a:ext cx="264012" cy="6781736"/>
            <a:chOff x="5307800" y="238125"/>
            <a:chExt cx="271925" cy="5238750"/>
          </a:xfrm>
        </p:grpSpPr>
        <p:sp>
          <p:nvSpPr>
            <p:cNvPr id="3232" name="Shape 3232"/>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33" name="Shape 3233"/>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34" name="Shape 3234"/>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35" name="Shape 3235"/>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36" name="Shape 3236"/>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37" name="Shape 3237"/>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38" name="Shape 3238"/>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39" name="Shape 3239"/>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0" name="Shape 3240"/>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1" name="Shape 3241"/>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2" name="Shape 3242"/>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3" name="Shape 3243"/>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4" name="Shape 3244"/>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5" name="Shape 3245"/>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6" name="Shape 3246"/>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7" name="Shape 3247"/>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8" name="Shape 3248"/>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9" name="Shape 3249"/>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0" name="Shape 3250"/>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1" name="Shape 3251"/>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2" name="Shape 3252"/>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3" name="Shape 3253"/>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4" name="Shape 3254"/>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5" name="Shape 3255"/>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6" name="Shape 3256"/>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7" name="Shape 3257"/>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8" name="Shape 3258"/>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9" name="Shape 3259"/>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0" name="Shape 3260"/>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1" name="Shape 3261"/>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2" name="Shape 3262"/>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3" name="Shape 3263"/>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4" name="Shape 3264"/>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5" name="Shape 3265"/>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6" name="Shape 3266"/>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7" name="Shape 3267"/>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8" name="Shape 3268"/>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9" name="Shape 3269"/>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0" name="Shape 3270"/>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1" name="Shape 3271"/>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2" name="Shape 3272"/>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3" name="Shape 3273"/>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4" name="Shape 3274"/>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5" name="Shape 3275"/>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6" name="Shape 3276"/>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7" name="Shape 3277"/>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8" name="Shape 3278"/>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9" name="Shape 3279"/>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0" name="Shape 3280"/>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1" name="Shape 3281"/>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2" name="Shape 3282"/>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3" name="Shape 3283"/>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4" name="Shape 3284"/>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5" name="Shape 3285"/>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6" name="Shape 3286"/>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7" name="Shape 3287"/>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8" name="Shape 3288"/>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289" name="Shape 3289"/>
          <p:cNvGrpSpPr/>
          <p:nvPr/>
        </p:nvGrpSpPr>
        <p:grpSpPr>
          <a:xfrm rot="10800000">
            <a:off x="7828578" y="38276"/>
            <a:ext cx="1140783" cy="6781736"/>
            <a:chOff x="5458325" y="238125"/>
            <a:chExt cx="1174975" cy="5238750"/>
          </a:xfrm>
        </p:grpSpPr>
        <p:sp>
          <p:nvSpPr>
            <p:cNvPr id="3290" name="Shape 3290"/>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1" name="Shape 3291"/>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2" name="Shape 3292"/>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3" name="Shape 3293"/>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4" name="Shape 3294"/>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5" name="Shape 3295"/>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6" name="Shape 3296"/>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7" name="Shape 3297"/>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8" name="Shape 3298"/>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9" name="Shape 3299"/>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0" name="Shape 3300"/>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1" name="Shape 3301"/>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2" name="Shape 3302"/>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3" name="Shape 3303"/>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4" name="Shape 3304"/>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5" name="Shape 3305"/>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6" name="Shape 3306"/>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7" name="Shape 3307"/>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8" name="Shape 3308"/>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9" name="Shape 3309"/>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0" name="Shape 3310"/>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1" name="Shape 3311"/>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2" name="Shape 3312"/>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3" name="Shape 3313"/>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4" name="Shape 3314"/>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5" name="Shape 3315"/>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6" name="Shape 3316"/>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7" name="Shape 3317"/>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8" name="Shape 3318"/>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9" name="Shape 3319"/>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0" name="Shape 3320"/>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1" name="Shape 3321"/>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2" name="Shape 3322"/>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3" name="Shape 3323"/>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4" name="Shape 3324"/>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5" name="Shape 3325"/>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6" name="Shape 3326"/>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7" name="Shape 3327"/>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8" name="Shape 3328"/>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9" name="Shape 3329"/>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0" name="Shape 3330"/>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1" name="Shape 3331"/>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2" name="Shape 3332"/>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3" name="Shape 3333"/>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4" name="Shape 3334"/>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5" name="Shape 3335"/>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6" name="Shape 3336"/>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7" name="Shape 3337"/>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8" name="Shape 3338"/>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9" name="Shape 3339"/>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0" name="Shape 3340"/>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1" name="Shape 3341"/>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2" name="Shape 3342"/>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3" name="Shape 3343"/>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4" name="Shape 3344"/>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5" name="Shape 3345"/>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6" name="Shape 3346"/>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7" name="Shape 3347"/>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8" name="Shape 3348"/>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9" name="Shape 3349"/>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0" name="Shape 3350"/>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1" name="Shape 3351"/>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352" name="Shape 3352"/>
          <p:cNvGrpSpPr/>
          <p:nvPr/>
        </p:nvGrpSpPr>
        <p:grpSpPr>
          <a:xfrm rot="10800000">
            <a:off x="7682458" y="38276"/>
            <a:ext cx="994639" cy="6586909"/>
            <a:chOff x="5759350" y="388625"/>
            <a:chExt cx="1024450" cy="5088250"/>
          </a:xfrm>
        </p:grpSpPr>
        <p:sp>
          <p:nvSpPr>
            <p:cNvPr id="3353" name="Shape 3353"/>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4" name="Shape 3354"/>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5" name="Shape 3355"/>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6" name="Shape 3356"/>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7" name="Shape 3357"/>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8" name="Shape 3358"/>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9" name="Shape 3359"/>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0" name="Shape 3360"/>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1" name="Shape 3361"/>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2" name="Shape 3362"/>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3" name="Shape 3363"/>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4" name="Shape 3364"/>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5" name="Shape 3365"/>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6" name="Shape 3366"/>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7" name="Shape 3367"/>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8" name="Shape 3368"/>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9" name="Shape 3369"/>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0" name="Shape 3370"/>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1" name="Shape 3371"/>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2" name="Shape 3372"/>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3" name="Shape 3373"/>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4" name="Shape 3374"/>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5" name="Shape 3375"/>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6" name="Shape 3376"/>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7" name="Shape 3377"/>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8" name="Shape 3378"/>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9" name="Shape 3379"/>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0" name="Shape 3380"/>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1" name="Shape 3381"/>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2" name="Shape 3382"/>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3" name="Shape 3383"/>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4" name="Shape 3384"/>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5" name="Shape 3385"/>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6" name="Shape 3386"/>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7" name="Shape 3387"/>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8" name="Shape 3388"/>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9" name="Shape 3389"/>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0" name="Shape 3390"/>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1" name="Shape 3391"/>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2" name="Shape 3392"/>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3" name="Shape 3393"/>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4" name="Shape 3394"/>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5" name="Shape 3395"/>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6" name="Shape 3396"/>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7" name="Shape 3397"/>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8" name="Shape 3398"/>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9" name="Shape 3399"/>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0" name="Shape 3400"/>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1" name="Shape 3401"/>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2" name="Shape 3402"/>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3" name="Shape 3403"/>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4" name="Shape 3404"/>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5" name="Shape 3405"/>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6" name="Shape 3406"/>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7" name="Shape 3407"/>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8" name="Shape 3408"/>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9" name="Shape 3409"/>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0" name="Shape 3410"/>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1" name="Shape 3411"/>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2" name="Shape 3412"/>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3" name="Shape 3413"/>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4" name="Shape 3414"/>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5" name="Shape 3415"/>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6" name="Shape 3416"/>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7" name="Shape 3417"/>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8" name="Shape 3418"/>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9" name="Shape 3419"/>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0" name="Shape 3420"/>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1" name="Shape 3421"/>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2" name="Shape 3422"/>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3" name="Shape 3423"/>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4" name="Shape 3424"/>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5" name="Shape 3425"/>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6" name="Shape 3426"/>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7" name="Shape 3427"/>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8" name="Shape 3428"/>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9" name="Shape 3429"/>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0" name="Shape 3430"/>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1" name="Shape 3431"/>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2" name="Shape 3432"/>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3" name="Shape 3433"/>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4" name="Shape 3434"/>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5" name="Shape 3435"/>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6" name="Shape 3436"/>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7" name="Shape 3437"/>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8" name="Shape 3438"/>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9" name="Shape 3439"/>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0" name="Shape 3440"/>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1" name="Shape 3441"/>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2" name="Shape 3442"/>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3" name="Shape 3443"/>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4" name="Shape 3444"/>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5" name="Shape 3445"/>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6" name="Shape 3446"/>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7" name="Shape 3447"/>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8" name="Shape 3448"/>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9" name="Shape 3449"/>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0" name="Shape 3450"/>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1" name="Shape 3451"/>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2" name="Shape 3452"/>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3" name="Shape 3453"/>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454" name="Shape 3454"/>
          <p:cNvGrpSpPr/>
          <p:nvPr/>
        </p:nvGrpSpPr>
        <p:grpSpPr>
          <a:xfrm rot="10800000">
            <a:off x="7682458" y="38276"/>
            <a:ext cx="1140783" cy="6781736"/>
            <a:chOff x="5608825" y="238125"/>
            <a:chExt cx="1174975" cy="5238750"/>
          </a:xfrm>
        </p:grpSpPr>
        <p:sp>
          <p:nvSpPr>
            <p:cNvPr id="3455" name="Shape 3455"/>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6" name="Shape 3456"/>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7" name="Shape 3457"/>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8" name="Shape 3458"/>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9" name="Shape 3459"/>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0" name="Shape 3460"/>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1" name="Shape 3461"/>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2" name="Shape 3462"/>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3" name="Shape 3463"/>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4" name="Shape 3464"/>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5" name="Shape 3465"/>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6" name="Shape 3466"/>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7" name="Shape 3467"/>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8" name="Shape 3468"/>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9" name="Shape 3469"/>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0" name="Shape 3470"/>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1" name="Shape 3471"/>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2" name="Shape 3472"/>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3" name="Shape 3473"/>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4" name="Shape 3474"/>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5" name="Shape 3475"/>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6" name="Shape 3476"/>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7" name="Shape 3477"/>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8" name="Shape 3478"/>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9" name="Shape 3479"/>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0" name="Shape 3480"/>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1" name="Shape 3481"/>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2" name="Shape 3482"/>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3" name="Shape 3483"/>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4" name="Shape 3484"/>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5" name="Shape 3485"/>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6" name="Shape 3486"/>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7" name="Shape 3487"/>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8" name="Shape 3488"/>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9" name="Shape 3489"/>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0" name="Shape 3490"/>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1" name="Shape 3491"/>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2" name="Shape 3492"/>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3" name="Shape 3493"/>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4" name="Shape 3494"/>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5" name="Shape 3495"/>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6" name="Shape 3496"/>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7" name="Shape 3497"/>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8" name="Shape 3498"/>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9" name="Shape 3499"/>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00" name="Shape 3500"/>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01" name="Shape 3501"/>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02" name="Shape 3502"/>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03" name="Shape 3503"/>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04" name="Shape 3504"/>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505" name="Shape 3505"/>
          <p:cNvSpPr txBox="1">
            <a:spLocks noGrp="1"/>
          </p:cNvSpPr>
          <p:nvPr>
            <p:ph type="sldNum" idx="12"/>
          </p:nvPr>
        </p:nvSpPr>
        <p:spPr>
          <a:xfrm>
            <a:off x="91531" y="6293601"/>
            <a:ext cx="548700" cy="524800"/>
          </a:xfrm>
          <a:prstGeom prst="rect">
            <a:avLst/>
          </a:prstGeom>
        </p:spPr>
        <p:txBody>
          <a:bodyPr spcFirstLastPara="1" wrap="square" lIns="91425" tIns="91425" rIns="91425" bIns="91425" anchor="ctr" anchorCtr="0">
            <a:noAutofit/>
          </a:bodyPr>
          <a:lstStyle>
            <a:lvl1pPr lvl="0">
              <a:buNone/>
              <a:defRPr>
                <a:solidFill>
                  <a:srgbClr val="80BFB7"/>
                </a:solidFill>
              </a:defRPr>
            </a:lvl1pPr>
            <a:lvl2pPr lvl="1">
              <a:buNone/>
              <a:defRPr>
                <a:solidFill>
                  <a:srgbClr val="80BFB7"/>
                </a:solidFill>
              </a:defRPr>
            </a:lvl2pPr>
            <a:lvl3pPr lvl="2">
              <a:buNone/>
              <a:defRPr>
                <a:solidFill>
                  <a:srgbClr val="80BFB7"/>
                </a:solidFill>
              </a:defRPr>
            </a:lvl3pPr>
            <a:lvl4pPr lvl="3">
              <a:buNone/>
              <a:defRPr>
                <a:solidFill>
                  <a:srgbClr val="80BFB7"/>
                </a:solidFill>
              </a:defRPr>
            </a:lvl4pPr>
            <a:lvl5pPr lvl="4">
              <a:buNone/>
              <a:defRPr>
                <a:solidFill>
                  <a:srgbClr val="80BFB7"/>
                </a:solidFill>
              </a:defRPr>
            </a:lvl5pPr>
            <a:lvl6pPr lvl="5">
              <a:buNone/>
              <a:defRPr>
                <a:solidFill>
                  <a:srgbClr val="80BFB7"/>
                </a:solidFill>
              </a:defRPr>
            </a:lvl6pPr>
            <a:lvl7pPr lvl="6">
              <a:buNone/>
              <a:defRPr>
                <a:solidFill>
                  <a:srgbClr val="80BFB7"/>
                </a:solidFill>
              </a:defRPr>
            </a:lvl7pPr>
            <a:lvl8pPr lvl="7">
              <a:buNone/>
              <a:defRPr>
                <a:solidFill>
                  <a:srgbClr val="80BFB7"/>
                </a:solidFill>
              </a:defRPr>
            </a:lvl8pPr>
            <a:lvl9pPr lvl="8">
              <a:buNone/>
              <a:defRPr>
                <a:solidFill>
                  <a:srgbClr val="80BFB7"/>
                </a:solidFill>
              </a:defRPr>
            </a:lvl9pPr>
          </a:lstStyle>
          <a:p>
            <a:fld id="{00000000-1234-1234-1234-123412341234}" type="slidenum">
              <a:rPr lang="en"/>
              <a:pPr/>
              <a:t>‹Nº›</a:t>
            </a:fld>
            <a:endParaRPr/>
          </a:p>
        </p:txBody>
      </p:sp>
    </p:spTree>
    <p:extLst>
      <p:ext uri="{BB962C8B-B14F-4D97-AF65-F5344CB8AC3E}">
        <p14:creationId xmlns:p14="http://schemas.microsoft.com/office/powerpoint/2010/main" val="610165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background">
  <p:cSld name="Image background">
    <p:bg>
      <p:bgPr>
        <a:solidFill>
          <a:srgbClr val="1D1D1B"/>
        </a:solidFill>
        <a:effectLst/>
      </p:bgPr>
    </p:bg>
    <p:spTree>
      <p:nvGrpSpPr>
        <p:cNvPr id="1" name="Shape 3506"/>
        <p:cNvGrpSpPr/>
        <p:nvPr/>
      </p:nvGrpSpPr>
      <p:grpSpPr>
        <a:xfrm>
          <a:off x="0" y="0"/>
          <a:ext cx="0" cy="0"/>
          <a:chOff x="0" y="0"/>
          <a:chExt cx="0" cy="0"/>
        </a:xfrm>
      </p:grpSpPr>
      <p:grpSp>
        <p:nvGrpSpPr>
          <p:cNvPr id="3507" name="Shape 3507"/>
          <p:cNvGrpSpPr/>
          <p:nvPr/>
        </p:nvGrpSpPr>
        <p:grpSpPr>
          <a:xfrm>
            <a:off x="7828607" y="38264"/>
            <a:ext cx="1286904" cy="6781736"/>
            <a:chOff x="6367294" y="28698"/>
            <a:chExt cx="1286904" cy="5086302"/>
          </a:xfrm>
        </p:grpSpPr>
        <p:sp>
          <p:nvSpPr>
            <p:cNvPr id="3508" name="Shape 3508"/>
            <p:cNvSpPr/>
            <p:nvPr/>
          </p:nvSpPr>
          <p:spPr>
            <a:xfrm rot="10800000">
              <a:off x="7536331" y="613204"/>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09" name="Shape 3509"/>
            <p:cNvSpPr/>
            <p:nvPr/>
          </p:nvSpPr>
          <p:spPr>
            <a:xfrm rot="10800000">
              <a:off x="7244066" y="2659036"/>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0" name="Shape 3510"/>
            <p:cNvSpPr/>
            <p:nvPr/>
          </p:nvSpPr>
          <p:spPr>
            <a:xfrm rot="10800000">
              <a:off x="7244066"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1" name="Shape 3511"/>
            <p:cNvSpPr/>
            <p:nvPr/>
          </p:nvSpPr>
          <p:spPr>
            <a:xfrm rot="10800000">
              <a:off x="6659535" y="4266482"/>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2" name="Shape 3512"/>
            <p:cNvSpPr/>
            <p:nvPr/>
          </p:nvSpPr>
          <p:spPr>
            <a:xfrm rot="10800000">
              <a:off x="7536331" y="4704867"/>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3" name="Shape 3513"/>
            <p:cNvSpPr/>
            <p:nvPr/>
          </p:nvSpPr>
          <p:spPr>
            <a:xfrm rot="10800000">
              <a:off x="7536331" y="455874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4" name="Shape 3514"/>
            <p:cNvSpPr/>
            <p:nvPr/>
          </p:nvSpPr>
          <p:spPr>
            <a:xfrm rot="10800000">
              <a:off x="7536331" y="4266482"/>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5" name="Shape 3515"/>
            <p:cNvSpPr/>
            <p:nvPr/>
          </p:nvSpPr>
          <p:spPr>
            <a:xfrm rot="10800000">
              <a:off x="7536331"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6" name="Shape 3516"/>
            <p:cNvSpPr/>
            <p:nvPr/>
          </p:nvSpPr>
          <p:spPr>
            <a:xfrm rot="10800000">
              <a:off x="7536331" y="3828096"/>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7" name="Shape 3517"/>
            <p:cNvSpPr/>
            <p:nvPr/>
          </p:nvSpPr>
          <p:spPr>
            <a:xfrm rot="10800000">
              <a:off x="7536331" y="3681951"/>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8" name="Shape 3518"/>
            <p:cNvSpPr/>
            <p:nvPr/>
          </p:nvSpPr>
          <p:spPr>
            <a:xfrm rot="10800000">
              <a:off x="7536331" y="3535831"/>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9" name="Shape 3519"/>
            <p:cNvSpPr/>
            <p:nvPr/>
          </p:nvSpPr>
          <p:spPr>
            <a:xfrm rot="10800000">
              <a:off x="7536331" y="3097445"/>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0" name="Shape 3520"/>
            <p:cNvSpPr/>
            <p:nvPr/>
          </p:nvSpPr>
          <p:spPr>
            <a:xfrm rot="10800000">
              <a:off x="7536331" y="2951301"/>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1" name="Shape 3521"/>
            <p:cNvSpPr/>
            <p:nvPr/>
          </p:nvSpPr>
          <p:spPr>
            <a:xfrm rot="10800000">
              <a:off x="7536331"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2" name="Shape 3522"/>
            <p:cNvSpPr/>
            <p:nvPr/>
          </p:nvSpPr>
          <p:spPr>
            <a:xfrm rot="10800000">
              <a:off x="7536331" y="2659036"/>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3" name="Shape 3523"/>
            <p:cNvSpPr/>
            <p:nvPr/>
          </p:nvSpPr>
          <p:spPr>
            <a:xfrm rot="10800000">
              <a:off x="7536331" y="2512915"/>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4" name="Shape 3524"/>
            <p:cNvSpPr/>
            <p:nvPr/>
          </p:nvSpPr>
          <p:spPr>
            <a:xfrm rot="10800000">
              <a:off x="7536331" y="2366770"/>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5" name="Shape 3525"/>
            <p:cNvSpPr/>
            <p:nvPr/>
          </p:nvSpPr>
          <p:spPr>
            <a:xfrm rot="10800000">
              <a:off x="7536331" y="222065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6" name="Shape 3526"/>
            <p:cNvSpPr/>
            <p:nvPr/>
          </p:nvSpPr>
          <p:spPr>
            <a:xfrm rot="10800000">
              <a:off x="7536331"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7" name="Shape 3527"/>
            <p:cNvSpPr/>
            <p:nvPr/>
          </p:nvSpPr>
          <p:spPr>
            <a:xfrm rot="10800000">
              <a:off x="7536331" y="1928385"/>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8" name="Shape 3528"/>
            <p:cNvSpPr/>
            <p:nvPr/>
          </p:nvSpPr>
          <p:spPr>
            <a:xfrm rot="10800000">
              <a:off x="7536331" y="1782264"/>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9" name="Shape 3529"/>
            <p:cNvSpPr/>
            <p:nvPr/>
          </p:nvSpPr>
          <p:spPr>
            <a:xfrm rot="10800000">
              <a:off x="7536331" y="1489999"/>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0" name="Shape 3530"/>
            <p:cNvSpPr/>
            <p:nvPr/>
          </p:nvSpPr>
          <p:spPr>
            <a:xfrm rot="10800000">
              <a:off x="7536331" y="1197734"/>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1" name="Shape 3531"/>
            <p:cNvSpPr/>
            <p:nvPr/>
          </p:nvSpPr>
          <p:spPr>
            <a:xfrm rot="10800000">
              <a:off x="7536331" y="105161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2" name="Shape 3532"/>
            <p:cNvSpPr/>
            <p:nvPr/>
          </p:nvSpPr>
          <p:spPr>
            <a:xfrm rot="10800000">
              <a:off x="7536331"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3" name="Shape 3533"/>
            <p:cNvSpPr/>
            <p:nvPr/>
          </p:nvSpPr>
          <p:spPr>
            <a:xfrm rot="10800000">
              <a:off x="7536331" y="75934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4" name="Shape 3534"/>
            <p:cNvSpPr/>
            <p:nvPr/>
          </p:nvSpPr>
          <p:spPr>
            <a:xfrm rot="10800000">
              <a:off x="7536331" y="46708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5" name="Shape 3535"/>
            <p:cNvSpPr/>
            <p:nvPr/>
          </p:nvSpPr>
          <p:spPr>
            <a:xfrm rot="10800000">
              <a:off x="7536331" y="320938"/>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6" name="Shape 3536"/>
            <p:cNvSpPr/>
            <p:nvPr/>
          </p:nvSpPr>
          <p:spPr>
            <a:xfrm rot="10800000">
              <a:off x="7536331"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7" name="Shape 3537"/>
            <p:cNvSpPr/>
            <p:nvPr/>
          </p:nvSpPr>
          <p:spPr>
            <a:xfrm rot="10800000">
              <a:off x="7536331" y="2869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8" name="Shape 3538"/>
            <p:cNvSpPr/>
            <p:nvPr/>
          </p:nvSpPr>
          <p:spPr>
            <a:xfrm rot="10800000">
              <a:off x="7390210" y="4851012"/>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9" name="Shape 3539"/>
            <p:cNvSpPr/>
            <p:nvPr/>
          </p:nvSpPr>
          <p:spPr>
            <a:xfrm rot="10800000">
              <a:off x="7390210"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0" name="Shape 3540"/>
            <p:cNvSpPr/>
            <p:nvPr/>
          </p:nvSpPr>
          <p:spPr>
            <a:xfrm rot="10800000">
              <a:off x="7390210" y="4412627"/>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1" name="Shape 3541"/>
            <p:cNvSpPr/>
            <p:nvPr/>
          </p:nvSpPr>
          <p:spPr>
            <a:xfrm rot="10800000">
              <a:off x="7390210" y="4266482"/>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2" name="Shape 3542"/>
            <p:cNvSpPr/>
            <p:nvPr/>
          </p:nvSpPr>
          <p:spPr>
            <a:xfrm rot="10800000">
              <a:off x="7390210" y="4120361"/>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3" name="Shape 3543"/>
            <p:cNvSpPr/>
            <p:nvPr/>
          </p:nvSpPr>
          <p:spPr>
            <a:xfrm rot="10800000">
              <a:off x="7390210" y="3828096"/>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4" name="Shape 3544"/>
            <p:cNvSpPr/>
            <p:nvPr/>
          </p:nvSpPr>
          <p:spPr>
            <a:xfrm rot="10800000">
              <a:off x="7390210" y="3535831"/>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5" name="Shape 3545"/>
            <p:cNvSpPr/>
            <p:nvPr/>
          </p:nvSpPr>
          <p:spPr>
            <a:xfrm rot="10800000">
              <a:off x="7390210" y="3389711"/>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6" name="Shape 3546"/>
            <p:cNvSpPr/>
            <p:nvPr/>
          </p:nvSpPr>
          <p:spPr>
            <a:xfrm rot="10800000">
              <a:off x="7390210" y="3243566"/>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7" name="Shape 3547"/>
            <p:cNvSpPr/>
            <p:nvPr/>
          </p:nvSpPr>
          <p:spPr>
            <a:xfrm rot="10800000">
              <a:off x="7390210" y="2951301"/>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8" name="Shape 3548"/>
            <p:cNvSpPr/>
            <p:nvPr/>
          </p:nvSpPr>
          <p:spPr>
            <a:xfrm rot="10800000">
              <a:off x="7390210" y="2805180"/>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9" name="Shape 3549"/>
            <p:cNvSpPr/>
            <p:nvPr/>
          </p:nvSpPr>
          <p:spPr>
            <a:xfrm rot="10800000">
              <a:off x="7390210"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0" name="Shape 3550"/>
            <p:cNvSpPr/>
            <p:nvPr/>
          </p:nvSpPr>
          <p:spPr>
            <a:xfrm rot="10800000">
              <a:off x="7390210" y="2512915"/>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1" name="Shape 3551"/>
            <p:cNvSpPr/>
            <p:nvPr/>
          </p:nvSpPr>
          <p:spPr>
            <a:xfrm rot="10800000">
              <a:off x="7390210" y="2366770"/>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2" name="Shape 3552"/>
            <p:cNvSpPr/>
            <p:nvPr/>
          </p:nvSpPr>
          <p:spPr>
            <a:xfrm rot="10800000">
              <a:off x="7390210" y="222065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3" name="Shape 3553"/>
            <p:cNvSpPr/>
            <p:nvPr/>
          </p:nvSpPr>
          <p:spPr>
            <a:xfrm rot="10800000">
              <a:off x="7390210" y="2074529"/>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4" name="Shape 3554"/>
            <p:cNvSpPr/>
            <p:nvPr/>
          </p:nvSpPr>
          <p:spPr>
            <a:xfrm rot="10800000">
              <a:off x="7390210" y="1782264"/>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5" name="Shape 3555"/>
            <p:cNvSpPr/>
            <p:nvPr/>
          </p:nvSpPr>
          <p:spPr>
            <a:xfrm rot="10800000">
              <a:off x="7390210" y="1489999"/>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6" name="Shape 3556"/>
            <p:cNvSpPr/>
            <p:nvPr/>
          </p:nvSpPr>
          <p:spPr>
            <a:xfrm rot="10800000">
              <a:off x="7390210" y="1343854"/>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7" name="Shape 3557"/>
            <p:cNvSpPr/>
            <p:nvPr/>
          </p:nvSpPr>
          <p:spPr>
            <a:xfrm rot="10800000">
              <a:off x="7390210" y="1197734"/>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8" name="Shape 3558"/>
            <p:cNvSpPr/>
            <p:nvPr/>
          </p:nvSpPr>
          <p:spPr>
            <a:xfrm rot="10800000">
              <a:off x="7390210" y="105161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9" name="Shape 3559"/>
            <p:cNvSpPr/>
            <p:nvPr/>
          </p:nvSpPr>
          <p:spPr>
            <a:xfrm rot="10800000">
              <a:off x="7390210" y="75934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0" name="Shape 3560"/>
            <p:cNvSpPr/>
            <p:nvPr/>
          </p:nvSpPr>
          <p:spPr>
            <a:xfrm rot="10800000">
              <a:off x="7390210" y="613204"/>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1" name="Shape 3561"/>
            <p:cNvSpPr/>
            <p:nvPr/>
          </p:nvSpPr>
          <p:spPr>
            <a:xfrm rot="10800000">
              <a:off x="7390210" y="320938"/>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2" name="Shape 3562"/>
            <p:cNvSpPr/>
            <p:nvPr/>
          </p:nvSpPr>
          <p:spPr>
            <a:xfrm rot="10800000">
              <a:off x="7390210" y="2869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3" name="Shape 3563"/>
            <p:cNvSpPr/>
            <p:nvPr/>
          </p:nvSpPr>
          <p:spPr>
            <a:xfrm rot="10800000">
              <a:off x="7244066" y="4704867"/>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4" name="Shape 3564"/>
            <p:cNvSpPr/>
            <p:nvPr/>
          </p:nvSpPr>
          <p:spPr>
            <a:xfrm rot="10800000">
              <a:off x="7244066" y="4266482"/>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5" name="Shape 3565"/>
            <p:cNvSpPr/>
            <p:nvPr/>
          </p:nvSpPr>
          <p:spPr>
            <a:xfrm rot="10800000">
              <a:off x="7244066" y="412036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6" name="Shape 3566"/>
            <p:cNvSpPr/>
            <p:nvPr/>
          </p:nvSpPr>
          <p:spPr>
            <a:xfrm rot="10800000">
              <a:off x="7244066"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7" name="Shape 3567"/>
            <p:cNvSpPr/>
            <p:nvPr/>
          </p:nvSpPr>
          <p:spPr>
            <a:xfrm rot="10800000">
              <a:off x="7244066" y="3681951"/>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8" name="Shape 3568"/>
            <p:cNvSpPr/>
            <p:nvPr/>
          </p:nvSpPr>
          <p:spPr>
            <a:xfrm rot="10800000">
              <a:off x="7244066" y="338971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9" name="Shape 3569"/>
            <p:cNvSpPr/>
            <p:nvPr/>
          </p:nvSpPr>
          <p:spPr>
            <a:xfrm rot="10800000">
              <a:off x="7244066" y="3243566"/>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0" name="Shape 3570"/>
            <p:cNvSpPr/>
            <p:nvPr/>
          </p:nvSpPr>
          <p:spPr>
            <a:xfrm rot="10800000">
              <a:off x="7244066" y="3097445"/>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1" name="Shape 3571"/>
            <p:cNvSpPr/>
            <p:nvPr/>
          </p:nvSpPr>
          <p:spPr>
            <a:xfrm rot="10800000">
              <a:off x="7244066"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2" name="Shape 3572"/>
            <p:cNvSpPr/>
            <p:nvPr/>
          </p:nvSpPr>
          <p:spPr>
            <a:xfrm rot="10800000">
              <a:off x="7244066" y="2512915"/>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3" name="Shape 3573"/>
            <p:cNvSpPr/>
            <p:nvPr/>
          </p:nvSpPr>
          <p:spPr>
            <a:xfrm rot="10800000">
              <a:off x="7244066" y="222065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4" name="Shape 3574"/>
            <p:cNvSpPr/>
            <p:nvPr/>
          </p:nvSpPr>
          <p:spPr>
            <a:xfrm rot="10800000">
              <a:off x="7244066" y="1928385"/>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5" name="Shape 3575"/>
            <p:cNvSpPr/>
            <p:nvPr/>
          </p:nvSpPr>
          <p:spPr>
            <a:xfrm rot="10800000">
              <a:off x="7244066" y="1782264"/>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6" name="Shape 3576"/>
            <p:cNvSpPr/>
            <p:nvPr/>
          </p:nvSpPr>
          <p:spPr>
            <a:xfrm rot="10800000">
              <a:off x="7244066" y="1343854"/>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7" name="Shape 3577"/>
            <p:cNvSpPr/>
            <p:nvPr/>
          </p:nvSpPr>
          <p:spPr>
            <a:xfrm rot="10800000">
              <a:off x="7244066" y="1197734"/>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8" name="Shape 3578"/>
            <p:cNvSpPr/>
            <p:nvPr/>
          </p:nvSpPr>
          <p:spPr>
            <a:xfrm rot="10800000">
              <a:off x="7244066" y="105161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9" name="Shape 3579"/>
            <p:cNvSpPr/>
            <p:nvPr/>
          </p:nvSpPr>
          <p:spPr>
            <a:xfrm rot="10800000">
              <a:off x="7244066"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0" name="Shape 3580"/>
            <p:cNvSpPr/>
            <p:nvPr/>
          </p:nvSpPr>
          <p:spPr>
            <a:xfrm rot="10800000">
              <a:off x="7244066" y="75934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1" name="Shape 3581"/>
            <p:cNvSpPr/>
            <p:nvPr/>
          </p:nvSpPr>
          <p:spPr>
            <a:xfrm rot="10800000">
              <a:off x="7244066" y="46708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2" name="Shape 3582"/>
            <p:cNvSpPr/>
            <p:nvPr/>
          </p:nvSpPr>
          <p:spPr>
            <a:xfrm rot="10800000">
              <a:off x="7244066" y="320938"/>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3" name="Shape 3583"/>
            <p:cNvSpPr/>
            <p:nvPr/>
          </p:nvSpPr>
          <p:spPr>
            <a:xfrm rot="10800000">
              <a:off x="7097945" y="4997133"/>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4" name="Shape 3584"/>
            <p:cNvSpPr/>
            <p:nvPr/>
          </p:nvSpPr>
          <p:spPr>
            <a:xfrm rot="10800000">
              <a:off x="7097945"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5" name="Shape 3585"/>
            <p:cNvSpPr/>
            <p:nvPr/>
          </p:nvSpPr>
          <p:spPr>
            <a:xfrm rot="10800000">
              <a:off x="7097945" y="4266482"/>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6" name="Shape 3586"/>
            <p:cNvSpPr/>
            <p:nvPr/>
          </p:nvSpPr>
          <p:spPr>
            <a:xfrm rot="10800000">
              <a:off x="7097945" y="3828096"/>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7" name="Shape 3587"/>
            <p:cNvSpPr/>
            <p:nvPr/>
          </p:nvSpPr>
          <p:spPr>
            <a:xfrm rot="10800000">
              <a:off x="7097945" y="3681951"/>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8" name="Shape 3588"/>
            <p:cNvSpPr/>
            <p:nvPr/>
          </p:nvSpPr>
          <p:spPr>
            <a:xfrm rot="10800000">
              <a:off x="7097945" y="3097445"/>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9" name="Shape 3589"/>
            <p:cNvSpPr/>
            <p:nvPr/>
          </p:nvSpPr>
          <p:spPr>
            <a:xfrm rot="10800000">
              <a:off x="7097945" y="2951301"/>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0" name="Shape 3590"/>
            <p:cNvSpPr/>
            <p:nvPr/>
          </p:nvSpPr>
          <p:spPr>
            <a:xfrm rot="10800000">
              <a:off x="7097945"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1" name="Shape 3591"/>
            <p:cNvSpPr/>
            <p:nvPr/>
          </p:nvSpPr>
          <p:spPr>
            <a:xfrm rot="10800000">
              <a:off x="7097945" y="2512915"/>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2" name="Shape 3592"/>
            <p:cNvSpPr/>
            <p:nvPr/>
          </p:nvSpPr>
          <p:spPr>
            <a:xfrm rot="10800000">
              <a:off x="7097945" y="2366770"/>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3" name="Shape 3593"/>
            <p:cNvSpPr/>
            <p:nvPr/>
          </p:nvSpPr>
          <p:spPr>
            <a:xfrm rot="10800000">
              <a:off x="7097945" y="222065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4" name="Shape 3594"/>
            <p:cNvSpPr/>
            <p:nvPr/>
          </p:nvSpPr>
          <p:spPr>
            <a:xfrm rot="10800000">
              <a:off x="7097945" y="1782264"/>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5" name="Shape 3595"/>
            <p:cNvSpPr/>
            <p:nvPr/>
          </p:nvSpPr>
          <p:spPr>
            <a:xfrm rot="10800000">
              <a:off x="7097945" y="163612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6" name="Shape 3596"/>
            <p:cNvSpPr/>
            <p:nvPr/>
          </p:nvSpPr>
          <p:spPr>
            <a:xfrm rot="10800000">
              <a:off x="7097945" y="1489999"/>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7" name="Shape 3597"/>
            <p:cNvSpPr/>
            <p:nvPr/>
          </p:nvSpPr>
          <p:spPr>
            <a:xfrm rot="10800000">
              <a:off x="7097945" y="1197734"/>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8" name="Shape 3598"/>
            <p:cNvSpPr/>
            <p:nvPr/>
          </p:nvSpPr>
          <p:spPr>
            <a:xfrm rot="10800000">
              <a:off x="7097945"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9" name="Shape 3599"/>
            <p:cNvSpPr/>
            <p:nvPr/>
          </p:nvSpPr>
          <p:spPr>
            <a:xfrm rot="10800000">
              <a:off x="7097945" y="174818"/>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0" name="Shape 3600"/>
            <p:cNvSpPr/>
            <p:nvPr/>
          </p:nvSpPr>
          <p:spPr>
            <a:xfrm rot="10800000">
              <a:off x="7097945" y="2869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1" name="Shape 3601"/>
            <p:cNvSpPr/>
            <p:nvPr/>
          </p:nvSpPr>
          <p:spPr>
            <a:xfrm rot="10800000">
              <a:off x="6951800" y="4851012"/>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2" name="Shape 3602"/>
            <p:cNvSpPr/>
            <p:nvPr/>
          </p:nvSpPr>
          <p:spPr>
            <a:xfrm rot="10800000">
              <a:off x="6951800" y="4704867"/>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3" name="Shape 3603"/>
            <p:cNvSpPr/>
            <p:nvPr/>
          </p:nvSpPr>
          <p:spPr>
            <a:xfrm rot="10800000">
              <a:off x="6951800" y="4266482"/>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4" name="Shape 3604"/>
            <p:cNvSpPr/>
            <p:nvPr/>
          </p:nvSpPr>
          <p:spPr>
            <a:xfrm rot="10800000">
              <a:off x="6951800" y="3974217"/>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5" name="Shape 3605"/>
            <p:cNvSpPr/>
            <p:nvPr/>
          </p:nvSpPr>
          <p:spPr>
            <a:xfrm rot="10800000">
              <a:off x="6951800" y="3681951"/>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6" name="Shape 3606"/>
            <p:cNvSpPr/>
            <p:nvPr/>
          </p:nvSpPr>
          <p:spPr>
            <a:xfrm rot="10800000">
              <a:off x="6951800" y="3243566"/>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7" name="Shape 3607"/>
            <p:cNvSpPr/>
            <p:nvPr/>
          </p:nvSpPr>
          <p:spPr>
            <a:xfrm rot="10800000">
              <a:off x="6951800" y="2951301"/>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8" name="Shape 3608"/>
            <p:cNvSpPr/>
            <p:nvPr/>
          </p:nvSpPr>
          <p:spPr>
            <a:xfrm rot="10800000">
              <a:off x="6951800" y="2512915"/>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9" name="Shape 3609"/>
            <p:cNvSpPr/>
            <p:nvPr/>
          </p:nvSpPr>
          <p:spPr>
            <a:xfrm rot="10800000">
              <a:off x="6951800" y="222065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0" name="Shape 3610"/>
            <p:cNvSpPr/>
            <p:nvPr/>
          </p:nvSpPr>
          <p:spPr>
            <a:xfrm rot="10800000">
              <a:off x="6951800" y="2074529"/>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1" name="Shape 3611"/>
            <p:cNvSpPr/>
            <p:nvPr/>
          </p:nvSpPr>
          <p:spPr>
            <a:xfrm rot="10800000">
              <a:off x="6951800" y="1782264"/>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2" name="Shape 3612"/>
            <p:cNvSpPr/>
            <p:nvPr/>
          </p:nvSpPr>
          <p:spPr>
            <a:xfrm rot="10800000">
              <a:off x="6951800" y="163612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3" name="Shape 3613"/>
            <p:cNvSpPr/>
            <p:nvPr/>
          </p:nvSpPr>
          <p:spPr>
            <a:xfrm rot="10800000">
              <a:off x="6951800" y="1489999"/>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4" name="Shape 3614"/>
            <p:cNvSpPr/>
            <p:nvPr/>
          </p:nvSpPr>
          <p:spPr>
            <a:xfrm rot="10800000">
              <a:off x="6951800" y="1197734"/>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5" name="Shape 3615"/>
            <p:cNvSpPr/>
            <p:nvPr/>
          </p:nvSpPr>
          <p:spPr>
            <a:xfrm rot="10800000">
              <a:off x="6951800" y="1051613"/>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6" name="Shape 3616"/>
            <p:cNvSpPr/>
            <p:nvPr/>
          </p:nvSpPr>
          <p:spPr>
            <a:xfrm rot="10800000">
              <a:off x="6951800" y="613204"/>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7" name="Shape 3617"/>
            <p:cNvSpPr/>
            <p:nvPr/>
          </p:nvSpPr>
          <p:spPr>
            <a:xfrm rot="10800000">
              <a:off x="6951800" y="320938"/>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8" name="Shape 3618"/>
            <p:cNvSpPr/>
            <p:nvPr/>
          </p:nvSpPr>
          <p:spPr>
            <a:xfrm rot="10800000">
              <a:off x="6951800" y="174818"/>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9" name="Shape 3619"/>
            <p:cNvSpPr/>
            <p:nvPr/>
          </p:nvSpPr>
          <p:spPr>
            <a:xfrm rot="10800000">
              <a:off x="6805680" y="4997133"/>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0" name="Shape 3620"/>
            <p:cNvSpPr/>
            <p:nvPr/>
          </p:nvSpPr>
          <p:spPr>
            <a:xfrm rot="10800000">
              <a:off x="6805680" y="4558747"/>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1" name="Shape 3621"/>
            <p:cNvSpPr/>
            <p:nvPr/>
          </p:nvSpPr>
          <p:spPr>
            <a:xfrm rot="10800000">
              <a:off x="6805680" y="4120361"/>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2" name="Shape 3622"/>
            <p:cNvSpPr/>
            <p:nvPr/>
          </p:nvSpPr>
          <p:spPr>
            <a:xfrm rot="10800000">
              <a:off x="6805680" y="3535831"/>
              <a:ext cx="117867" cy="117867"/>
            </a:xfrm>
            <a:custGeom>
              <a:avLst/>
              <a:gdLst/>
              <a:ahLst/>
              <a:cxnLst/>
              <a:rect l="0" t="0" r="0" b="0"/>
              <a:pathLst>
                <a:path w="4856" h="4856" extrusionOk="0">
                  <a:moveTo>
                    <a:pt x="0" y="0"/>
                  </a:moveTo>
                  <a:lnTo>
                    <a:pt x="0"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3" name="Shape 3623"/>
            <p:cNvSpPr/>
            <p:nvPr/>
          </p:nvSpPr>
          <p:spPr>
            <a:xfrm rot="10800000">
              <a:off x="6805680" y="2951301"/>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4" name="Shape 3624"/>
            <p:cNvSpPr/>
            <p:nvPr/>
          </p:nvSpPr>
          <p:spPr>
            <a:xfrm rot="10800000">
              <a:off x="6805680" y="2220650"/>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5" name="Shape 3625"/>
            <p:cNvSpPr/>
            <p:nvPr/>
          </p:nvSpPr>
          <p:spPr>
            <a:xfrm rot="10800000">
              <a:off x="6805680" y="1051613"/>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6" name="Shape 3626"/>
            <p:cNvSpPr/>
            <p:nvPr/>
          </p:nvSpPr>
          <p:spPr>
            <a:xfrm rot="10800000">
              <a:off x="6805680" y="905469"/>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7" name="Shape 3627"/>
            <p:cNvSpPr/>
            <p:nvPr/>
          </p:nvSpPr>
          <p:spPr>
            <a:xfrm rot="10800000">
              <a:off x="6805680" y="28698"/>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8" name="Shape 3628"/>
            <p:cNvSpPr/>
            <p:nvPr/>
          </p:nvSpPr>
          <p:spPr>
            <a:xfrm rot="10800000">
              <a:off x="6659535" y="4851012"/>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9" name="Shape 3629"/>
            <p:cNvSpPr/>
            <p:nvPr/>
          </p:nvSpPr>
          <p:spPr>
            <a:xfrm rot="10800000">
              <a:off x="6659535" y="3974217"/>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0" name="Shape 3630"/>
            <p:cNvSpPr/>
            <p:nvPr/>
          </p:nvSpPr>
          <p:spPr>
            <a:xfrm rot="10800000">
              <a:off x="6659535" y="3243566"/>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1" name="Shape 3631"/>
            <p:cNvSpPr/>
            <p:nvPr/>
          </p:nvSpPr>
          <p:spPr>
            <a:xfrm rot="10800000">
              <a:off x="6659535" y="2512915"/>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2" name="Shape 3632"/>
            <p:cNvSpPr/>
            <p:nvPr/>
          </p:nvSpPr>
          <p:spPr>
            <a:xfrm rot="10800000">
              <a:off x="6659535" y="163612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3" name="Shape 3633"/>
            <p:cNvSpPr/>
            <p:nvPr/>
          </p:nvSpPr>
          <p:spPr>
            <a:xfrm rot="10800000">
              <a:off x="6659535" y="905469"/>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4" name="Shape 3634"/>
            <p:cNvSpPr/>
            <p:nvPr/>
          </p:nvSpPr>
          <p:spPr>
            <a:xfrm rot="10800000">
              <a:off x="6659535" y="759348"/>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5" name="Shape 3635"/>
            <p:cNvSpPr/>
            <p:nvPr/>
          </p:nvSpPr>
          <p:spPr>
            <a:xfrm rot="10800000">
              <a:off x="6659535" y="174818"/>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6" name="Shape 3636"/>
            <p:cNvSpPr/>
            <p:nvPr/>
          </p:nvSpPr>
          <p:spPr>
            <a:xfrm rot="10800000">
              <a:off x="6513415"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7" name="Shape 3637"/>
            <p:cNvSpPr/>
            <p:nvPr/>
          </p:nvSpPr>
          <p:spPr>
            <a:xfrm rot="10800000">
              <a:off x="6513415"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8" name="Shape 3638"/>
            <p:cNvSpPr/>
            <p:nvPr/>
          </p:nvSpPr>
          <p:spPr>
            <a:xfrm rot="10800000">
              <a:off x="6513415"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9" name="Shape 3639"/>
            <p:cNvSpPr/>
            <p:nvPr/>
          </p:nvSpPr>
          <p:spPr>
            <a:xfrm rot="10800000">
              <a:off x="6513415" y="1489999"/>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0" name="Shape 3640"/>
            <p:cNvSpPr/>
            <p:nvPr/>
          </p:nvSpPr>
          <p:spPr>
            <a:xfrm rot="10800000">
              <a:off x="6513415"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1" name="Shape 3641"/>
            <p:cNvSpPr/>
            <p:nvPr/>
          </p:nvSpPr>
          <p:spPr>
            <a:xfrm rot="10800000">
              <a:off x="6513415"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2" name="Shape 3642"/>
            <p:cNvSpPr/>
            <p:nvPr/>
          </p:nvSpPr>
          <p:spPr>
            <a:xfrm rot="10800000">
              <a:off x="6367294"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3" name="Shape 3643"/>
            <p:cNvSpPr/>
            <p:nvPr/>
          </p:nvSpPr>
          <p:spPr>
            <a:xfrm rot="10800000">
              <a:off x="6367294" y="3681951"/>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4" name="Shape 3644"/>
            <p:cNvSpPr/>
            <p:nvPr/>
          </p:nvSpPr>
          <p:spPr>
            <a:xfrm rot="10800000">
              <a:off x="6367294"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5" name="Shape 3645"/>
            <p:cNvSpPr/>
            <p:nvPr/>
          </p:nvSpPr>
          <p:spPr>
            <a:xfrm rot="10800000">
              <a:off x="7536331"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6" name="Shape 3646"/>
            <p:cNvSpPr/>
            <p:nvPr/>
          </p:nvSpPr>
          <p:spPr>
            <a:xfrm rot="10800000">
              <a:off x="7536331" y="4851012"/>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7" name="Shape 3647"/>
            <p:cNvSpPr/>
            <p:nvPr/>
          </p:nvSpPr>
          <p:spPr>
            <a:xfrm rot="10800000">
              <a:off x="7536331" y="4412627"/>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8" name="Shape 3648"/>
            <p:cNvSpPr/>
            <p:nvPr/>
          </p:nvSpPr>
          <p:spPr>
            <a:xfrm rot="10800000">
              <a:off x="7536331" y="412036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9" name="Shape 3649"/>
            <p:cNvSpPr/>
            <p:nvPr/>
          </p:nvSpPr>
          <p:spPr>
            <a:xfrm rot="10800000">
              <a:off x="7536331" y="338971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0" name="Shape 3650"/>
            <p:cNvSpPr/>
            <p:nvPr/>
          </p:nvSpPr>
          <p:spPr>
            <a:xfrm rot="10800000">
              <a:off x="7536331" y="3243566"/>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1" name="Shape 3651"/>
            <p:cNvSpPr/>
            <p:nvPr/>
          </p:nvSpPr>
          <p:spPr>
            <a:xfrm rot="10800000">
              <a:off x="7536331" y="163612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2" name="Shape 3652"/>
            <p:cNvSpPr/>
            <p:nvPr/>
          </p:nvSpPr>
          <p:spPr>
            <a:xfrm rot="10800000">
              <a:off x="7536331" y="1343854"/>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3" name="Shape 3653"/>
            <p:cNvSpPr/>
            <p:nvPr/>
          </p:nvSpPr>
          <p:spPr>
            <a:xfrm rot="10800000">
              <a:off x="7390210" y="4997133"/>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4" name="Shape 3654"/>
            <p:cNvSpPr/>
            <p:nvPr/>
          </p:nvSpPr>
          <p:spPr>
            <a:xfrm rot="10800000">
              <a:off x="7390210" y="397421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5" name="Shape 3655"/>
            <p:cNvSpPr/>
            <p:nvPr/>
          </p:nvSpPr>
          <p:spPr>
            <a:xfrm rot="10800000">
              <a:off x="7390210" y="3097445"/>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6" name="Shape 3656"/>
            <p:cNvSpPr/>
            <p:nvPr/>
          </p:nvSpPr>
          <p:spPr>
            <a:xfrm rot="10800000">
              <a:off x="7390210" y="163612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7" name="Shape 3657"/>
            <p:cNvSpPr/>
            <p:nvPr/>
          </p:nvSpPr>
          <p:spPr>
            <a:xfrm rot="10800000">
              <a:off x="7390210"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8" name="Shape 3658"/>
            <p:cNvSpPr/>
            <p:nvPr/>
          </p:nvSpPr>
          <p:spPr>
            <a:xfrm rot="10800000">
              <a:off x="7244066"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9" name="Shape 3659"/>
            <p:cNvSpPr/>
            <p:nvPr/>
          </p:nvSpPr>
          <p:spPr>
            <a:xfrm rot="10800000">
              <a:off x="7244066" y="455874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0" name="Shape 3660"/>
            <p:cNvSpPr/>
            <p:nvPr/>
          </p:nvSpPr>
          <p:spPr>
            <a:xfrm rot="10800000">
              <a:off x="7244066" y="2951301"/>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1" name="Shape 3661"/>
            <p:cNvSpPr/>
            <p:nvPr/>
          </p:nvSpPr>
          <p:spPr>
            <a:xfrm rot="10800000">
              <a:off x="7244066"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2" name="Shape 3662"/>
            <p:cNvSpPr/>
            <p:nvPr/>
          </p:nvSpPr>
          <p:spPr>
            <a:xfrm rot="10800000">
              <a:off x="7244066" y="163612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3" name="Shape 3663"/>
            <p:cNvSpPr/>
            <p:nvPr/>
          </p:nvSpPr>
          <p:spPr>
            <a:xfrm rot="10800000">
              <a:off x="7097945" y="105161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4" name="Shape 3664"/>
            <p:cNvSpPr/>
            <p:nvPr/>
          </p:nvSpPr>
          <p:spPr>
            <a:xfrm rot="10800000">
              <a:off x="6951800" y="3828096"/>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5" name="Shape 3665"/>
            <p:cNvSpPr/>
            <p:nvPr/>
          </p:nvSpPr>
          <p:spPr>
            <a:xfrm rot="10800000">
              <a:off x="6951800" y="2659036"/>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6" name="Shape 3666"/>
            <p:cNvSpPr/>
            <p:nvPr/>
          </p:nvSpPr>
          <p:spPr>
            <a:xfrm rot="10800000">
              <a:off x="6805680" y="320938"/>
              <a:ext cx="117867" cy="117892"/>
            </a:xfrm>
            <a:custGeom>
              <a:avLst/>
              <a:gdLst/>
              <a:ahLst/>
              <a:cxnLst/>
              <a:rect l="0" t="0" r="0" b="0"/>
              <a:pathLst>
                <a:path w="4856" h="4857"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7" name="Shape 3667"/>
            <p:cNvSpPr/>
            <p:nvPr/>
          </p:nvSpPr>
          <p:spPr>
            <a:xfrm rot="10800000">
              <a:off x="6513415"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8" name="Shape 3668"/>
            <p:cNvSpPr/>
            <p:nvPr/>
          </p:nvSpPr>
          <p:spPr>
            <a:xfrm rot="10800000">
              <a:off x="6367294"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669" name="Shape 3669"/>
          <p:cNvGrpSpPr/>
          <p:nvPr/>
        </p:nvGrpSpPr>
        <p:grpSpPr>
          <a:xfrm rot="10800000">
            <a:off x="28739" y="38264"/>
            <a:ext cx="1286904" cy="6781736"/>
            <a:chOff x="6367294" y="28698"/>
            <a:chExt cx="1286904" cy="5086302"/>
          </a:xfrm>
        </p:grpSpPr>
        <p:sp>
          <p:nvSpPr>
            <p:cNvPr id="3670" name="Shape 3670"/>
            <p:cNvSpPr/>
            <p:nvPr/>
          </p:nvSpPr>
          <p:spPr>
            <a:xfrm rot="10800000">
              <a:off x="7536331" y="613204"/>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1" name="Shape 3671"/>
            <p:cNvSpPr/>
            <p:nvPr/>
          </p:nvSpPr>
          <p:spPr>
            <a:xfrm rot="10800000">
              <a:off x="7244066" y="2659036"/>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2" name="Shape 3672"/>
            <p:cNvSpPr/>
            <p:nvPr/>
          </p:nvSpPr>
          <p:spPr>
            <a:xfrm rot="10800000">
              <a:off x="7244066"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3" name="Shape 3673"/>
            <p:cNvSpPr/>
            <p:nvPr/>
          </p:nvSpPr>
          <p:spPr>
            <a:xfrm rot="10800000">
              <a:off x="6659535" y="4266482"/>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4" name="Shape 3674"/>
            <p:cNvSpPr/>
            <p:nvPr/>
          </p:nvSpPr>
          <p:spPr>
            <a:xfrm rot="10800000">
              <a:off x="7536331" y="4704867"/>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5" name="Shape 3675"/>
            <p:cNvSpPr/>
            <p:nvPr/>
          </p:nvSpPr>
          <p:spPr>
            <a:xfrm rot="10800000">
              <a:off x="7536331" y="455874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6" name="Shape 3676"/>
            <p:cNvSpPr/>
            <p:nvPr/>
          </p:nvSpPr>
          <p:spPr>
            <a:xfrm rot="10800000">
              <a:off x="7536331" y="4266482"/>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7" name="Shape 3677"/>
            <p:cNvSpPr/>
            <p:nvPr/>
          </p:nvSpPr>
          <p:spPr>
            <a:xfrm rot="10800000">
              <a:off x="7536331"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8" name="Shape 3678"/>
            <p:cNvSpPr/>
            <p:nvPr/>
          </p:nvSpPr>
          <p:spPr>
            <a:xfrm rot="10800000">
              <a:off x="7536331" y="3828096"/>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9" name="Shape 3679"/>
            <p:cNvSpPr/>
            <p:nvPr/>
          </p:nvSpPr>
          <p:spPr>
            <a:xfrm rot="10800000">
              <a:off x="7536331" y="3681951"/>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0" name="Shape 3680"/>
            <p:cNvSpPr/>
            <p:nvPr/>
          </p:nvSpPr>
          <p:spPr>
            <a:xfrm rot="10800000">
              <a:off x="7536331" y="3535831"/>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1" name="Shape 3681"/>
            <p:cNvSpPr/>
            <p:nvPr/>
          </p:nvSpPr>
          <p:spPr>
            <a:xfrm rot="10800000">
              <a:off x="7536331" y="3097445"/>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2" name="Shape 3682"/>
            <p:cNvSpPr/>
            <p:nvPr/>
          </p:nvSpPr>
          <p:spPr>
            <a:xfrm rot="10800000">
              <a:off x="7536331" y="2951301"/>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3" name="Shape 3683"/>
            <p:cNvSpPr/>
            <p:nvPr/>
          </p:nvSpPr>
          <p:spPr>
            <a:xfrm rot="10800000">
              <a:off x="7536331"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4" name="Shape 3684"/>
            <p:cNvSpPr/>
            <p:nvPr/>
          </p:nvSpPr>
          <p:spPr>
            <a:xfrm rot="10800000">
              <a:off x="7536331" y="2659036"/>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5" name="Shape 3685"/>
            <p:cNvSpPr/>
            <p:nvPr/>
          </p:nvSpPr>
          <p:spPr>
            <a:xfrm rot="10800000">
              <a:off x="7536331" y="2512915"/>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6" name="Shape 3686"/>
            <p:cNvSpPr/>
            <p:nvPr/>
          </p:nvSpPr>
          <p:spPr>
            <a:xfrm rot="10800000">
              <a:off x="7536331" y="2366770"/>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7" name="Shape 3687"/>
            <p:cNvSpPr/>
            <p:nvPr/>
          </p:nvSpPr>
          <p:spPr>
            <a:xfrm rot="10800000">
              <a:off x="7536331" y="222065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8" name="Shape 3688"/>
            <p:cNvSpPr/>
            <p:nvPr/>
          </p:nvSpPr>
          <p:spPr>
            <a:xfrm rot="10800000">
              <a:off x="7536331"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9" name="Shape 3689"/>
            <p:cNvSpPr/>
            <p:nvPr/>
          </p:nvSpPr>
          <p:spPr>
            <a:xfrm rot="10800000">
              <a:off x="7536331" y="1928385"/>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0" name="Shape 3690"/>
            <p:cNvSpPr/>
            <p:nvPr/>
          </p:nvSpPr>
          <p:spPr>
            <a:xfrm rot="10800000">
              <a:off x="7536331" y="1782264"/>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1" name="Shape 3691"/>
            <p:cNvSpPr/>
            <p:nvPr/>
          </p:nvSpPr>
          <p:spPr>
            <a:xfrm rot="10800000">
              <a:off x="7536331" y="1489999"/>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2" name="Shape 3692"/>
            <p:cNvSpPr/>
            <p:nvPr/>
          </p:nvSpPr>
          <p:spPr>
            <a:xfrm rot="10800000">
              <a:off x="7536331" y="1197734"/>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3" name="Shape 3693"/>
            <p:cNvSpPr/>
            <p:nvPr/>
          </p:nvSpPr>
          <p:spPr>
            <a:xfrm rot="10800000">
              <a:off x="7536331" y="105161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4" name="Shape 3694"/>
            <p:cNvSpPr/>
            <p:nvPr/>
          </p:nvSpPr>
          <p:spPr>
            <a:xfrm rot="10800000">
              <a:off x="7536331"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5" name="Shape 3695"/>
            <p:cNvSpPr/>
            <p:nvPr/>
          </p:nvSpPr>
          <p:spPr>
            <a:xfrm rot="10800000">
              <a:off x="7536331" y="75934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6" name="Shape 3696"/>
            <p:cNvSpPr/>
            <p:nvPr/>
          </p:nvSpPr>
          <p:spPr>
            <a:xfrm rot="10800000">
              <a:off x="7536331" y="46708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7" name="Shape 3697"/>
            <p:cNvSpPr/>
            <p:nvPr/>
          </p:nvSpPr>
          <p:spPr>
            <a:xfrm rot="10800000">
              <a:off x="7536331" y="320938"/>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8" name="Shape 3698"/>
            <p:cNvSpPr/>
            <p:nvPr/>
          </p:nvSpPr>
          <p:spPr>
            <a:xfrm rot="10800000">
              <a:off x="7536331"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9" name="Shape 3699"/>
            <p:cNvSpPr/>
            <p:nvPr/>
          </p:nvSpPr>
          <p:spPr>
            <a:xfrm rot="10800000">
              <a:off x="7536331" y="2869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0" name="Shape 3700"/>
            <p:cNvSpPr/>
            <p:nvPr/>
          </p:nvSpPr>
          <p:spPr>
            <a:xfrm rot="10800000">
              <a:off x="7390210" y="4851012"/>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1" name="Shape 3701"/>
            <p:cNvSpPr/>
            <p:nvPr/>
          </p:nvSpPr>
          <p:spPr>
            <a:xfrm rot="10800000">
              <a:off x="7390210"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2" name="Shape 3702"/>
            <p:cNvSpPr/>
            <p:nvPr/>
          </p:nvSpPr>
          <p:spPr>
            <a:xfrm rot="10800000">
              <a:off x="7390210" y="4412627"/>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3" name="Shape 3703"/>
            <p:cNvSpPr/>
            <p:nvPr/>
          </p:nvSpPr>
          <p:spPr>
            <a:xfrm rot="10800000">
              <a:off x="7390210" y="4266482"/>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4" name="Shape 3704"/>
            <p:cNvSpPr/>
            <p:nvPr/>
          </p:nvSpPr>
          <p:spPr>
            <a:xfrm rot="10800000">
              <a:off x="7390210" y="4120361"/>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5" name="Shape 3705"/>
            <p:cNvSpPr/>
            <p:nvPr/>
          </p:nvSpPr>
          <p:spPr>
            <a:xfrm rot="10800000">
              <a:off x="7390210" y="3828096"/>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6" name="Shape 3706"/>
            <p:cNvSpPr/>
            <p:nvPr/>
          </p:nvSpPr>
          <p:spPr>
            <a:xfrm rot="10800000">
              <a:off x="7390210" y="3535831"/>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7" name="Shape 3707"/>
            <p:cNvSpPr/>
            <p:nvPr/>
          </p:nvSpPr>
          <p:spPr>
            <a:xfrm rot="10800000">
              <a:off x="7390210" y="3389711"/>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8" name="Shape 3708"/>
            <p:cNvSpPr/>
            <p:nvPr/>
          </p:nvSpPr>
          <p:spPr>
            <a:xfrm rot="10800000">
              <a:off x="7390210" y="3243566"/>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9" name="Shape 3709"/>
            <p:cNvSpPr/>
            <p:nvPr/>
          </p:nvSpPr>
          <p:spPr>
            <a:xfrm rot="10800000">
              <a:off x="7390210" y="2951301"/>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0" name="Shape 3710"/>
            <p:cNvSpPr/>
            <p:nvPr/>
          </p:nvSpPr>
          <p:spPr>
            <a:xfrm rot="10800000">
              <a:off x="7390210" y="2805180"/>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1" name="Shape 3711"/>
            <p:cNvSpPr/>
            <p:nvPr/>
          </p:nvSpPr>
          <p:spPr>
            <a:xfrm rot="10800000">
              <a:off x="7390210"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2" name="Shape 3712"/>
            <p:cNvSpPr/>
            <p:nvPr/>
          </p:nvSpPr>
          <p:spPr>
            <a:xfrm rot="10800000">
              <a:off x="7390210" y="2512915"/>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3" name="Shape 3713"/>
            <p:cNvSpPr/>
            <p:nvPr/>
          </p:nvSpPr>
          <p:spPr>
            <a:xfrm rot="10800000">
              <a:off x="7390210" y="2366770"/>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4" name="Shape 3714"/>
            <p:cNvSpPr/>
            <p:nvPr/>
          </p:nvSpPr>
          <p:spPr>
            <a:xfrm rot="10800000">
              <a:off x="7390210" y="222065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5" name="Shape 3715"/>
            <p:cNvSpPr/>
            <p:nvPr/>
          </p:nvSpPr>
          <p:spPr>
            <a:xfrm rot="10800000">
              <a:off x="7390210" y="2074529"/>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6" name="Shape 3716"/>
            <p:cNvSpPr/>
            <p:nvPr/>
          </p:nvSpPr>
          <p:spPr>
            <a:xfrm rot="10800000">
              <a:off x="7390210" y="1782264"/>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7" name="Shape 3717"/>
            <p:cNvSpPr/>
            <p:nvPr/>
          </p:nvSpPr>
          <p:spPr>
            <a:xfrm rot="10800000">
              <a:off x="7390210" y="1489999"/>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8" name="Shape 3718"/>
            <p:cNvSpPr/>
            <p:nvPr/>
          </p:nvSpPr>
          <p:spPr>
            <a:xfrm rot="10800000">
              <a:off x="7390210" y="1343854"/>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9" name="Shape 3719"/>
            <p:cNvSpPr/>
            <p:nvPr/>
          </p:nvSpPr>
          <p:spPr>
            <a:xfrm rot="10800000">
              <a:off x="7390210" y="1197734"/>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0" name="Shape 3720"/>
            <p:cNvSpPr/>
            <p:nvPr/>
          </p:nvSpPr>
          <p:spPr>
            <a:xfrm rot="10800000">
              <a:off x="7390210" y="105161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1" name="Shape 3721"/>
            <p:cNvSpPr/>
            <p:nvPr/>
          </p:nvSpPr>
          <p:spPr>
            <a:xfrm rot="10800000">
              <a:off x="7390210" y="75934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2" name="Shape 3722"/>
            <p:cNvSpPr/>
            <p:nvPr/>
          </p:nvSpPr>
          <p:spPr>
            <a:xfrm rot="10800000">
              <a:off x="7390210" y="613204"/>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3" name="Shape 3723"/>
            <p:cNvSpPr/>
            <p:nvPr/>
          </p:nvSpPr>
          <p:spPr>
            <a:xfrm rot="10800000">
              <a:off x="7390210" y="320938"/>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4" name="Shape 3724"/>
            <p:cNvSpPr/>
            <p:nvPr/>
          </p:nvSpPr>
          <p:spPr>
            <a:xfrm rot="10800000">
              <a:off x="7390210" y="2869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5" name="Shape 3725"/>
            <p:cNvSpPr/>
            <p:nvPr/>
          </p:nvSpPr>
          <p:spPr>
            <a:xfrm rot="10800000">
              <a:off x="7244066" y="4704867"/>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6" name="Shape 3726"/>
            <p:cNvSpPr/>
            <p:nvPr/>
          </p:nvSpPr>
          <p:spPr>
            <a:xfrm rot="10800000">
              <a:off x="7244066" y="4266482"/>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7" name="Shape 3727"/>
            <p:cNvSpPr/>
            <p:nvPr/>
          </p:nvSpPr>
          <p:spPr>
            <a:xfrm rot="10800000">
              <a:off x="7244066" y="412036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8" name="Shape 3728"/>
            <p:cNvSpPr/>
            <p:nvPr/>
          </p:nvSpPr>
          <p:spPr>
            <a:xfrm rot="10800000">
              <a:off x="7244066"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9" name="Shape 3729"/>
            <p:cNvSpPr/>
            <p:nvPr/>
          </p:nvSpPr>
          <p:spPr>
            <a:xfrm rot="10800000">
              <a:off x="7244066" y="3681951"/>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0" name="Shape 3730"/>
            <p:cNvSpPr/>
            <p:nvPr/>
          </p:nvSpPr>
          <p:spPr>
            <a:xfrm rot="10800000">
              <a:off x="7244066" y="338971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1" name="Shape 3731"/>
            <p:cNvSpPr/>
            <p:nvPr/>
          </p:nvSpPr>
          <p:spPr>
            <a:xfrm rot="10800000">
              <a:off x="7244066" y="3243566"/>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2" name="Shape 3732"/>
            <p:cNvSpPr/>
            <p:nvPr/>
          </p:nvSpPr>
          <p:spPr>
            <a:xfrm rot="10800000">
              <a:off x="7244066" y="3097445"/>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3" name="Shape 3733"/>
            <p:cNvSpPr/>
            <p:nvPr/>
          </p:nvSpPr>
          <p:spPr>
            <a:xfrm rot="10800000">
              <a:off x="7244066"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4" name="Shape 3734"/>
            <p:cNvSpPr/>
            <p:nvPr/>
          </p:nvSpPr>
          <p:spPr>
            <a:xfrm rot="10800000">
              <a:off x="7244066" y="2512915"/>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5" name="Shape 3735"/>
            <p:cNvSpPr/>
            <p:nvPr/>
          </p:nvSpPr>
          <p:spPr>
            <a:xfrm rot="10800000">
              <a:off x="7244066" y="222065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6" name="Shape 3736"/>
            <p:cNvSpPr/>
            <p:nvPr/>
          </p:nvSpPr>
          <p:spPr>
            <a:xfrm rot="10800000">
              <a:off x="7244066" y="1928385"/>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7" name="Shape 3737"/>
            <p:cNvSpPr/>
            <p:nvPr/>
          </p:nvSpPr>
          <p:spPr>
            <a:xfrm rot="10800000">
              <a:off x="7244066" y="1782264"/>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8" name="Shape 3738"/>
            <p:cNvSpPr/>
            <p:nvPr/>
          </p:nvSpPr>
          <p:spPr>
            <a:xfrm rot="10800000">
              <a:off x="7244066" y="1343854"/>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9" name="Shape 3739"/>
            <p:cNvSpPr/>
            <p:nvPr/>
          </p:nvSpPr>
          <p:spPr>
            <a:xfrm rot="10800000">
              <a:off x="7244066" y="1197734"/>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0" name="Shape 3740"/>
            <p:cNvSpPr/>
            <p:nvPr/>
          </p:nvSpPr>
          <p:spPr>
            <a:xfrm rot="10800000">
              <a:off x="7244066" y="105161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1" name="Shape 3741"/>
            <p:cNvSpPr/>
            <p:nvPr/>
          </p:nvSpPr>
          <p:spPr>
            <a:xfrm rot="10800000">
              <a:off x="7244066"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2" name="Shape 3742"/>
            <p:cNvSpPr/>
            <p:nvPr/>
          </p:nvSpPr>
          <p:spPr>
            <a:xfrm rot="10800000">
              <a:off x="7244066" y="75934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3" name="Shape 3743"/>
            <p:cNvSpPr/>
            <p:nvPr/>
          </p:nvSpPr>
          <p:spPr>
            <a:xfrm rot="10800000">
              <a:off x="7244066" y="46708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4" name="Shape 3744"/>
            <p:cNvSpPr/>
            <p:nvPr/>
          </p:nvSpPr>
          <p:spPr>
            <a:xfrm rot="10800000">
              <a:off x="7244066" y="320938"/>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5" name="Shape 3745"/>
            <p:cNvSpPr/>
            <p:nvPr/>
          </p:nvSpPr>
          <p:spPr>
            <a:xfrm rot="10800000">
              <a:off x="7097945" y="4997133"/>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6" name="Shape 3746"/>
            <p:cNvSpPr/>
            <p:nvPr/>
          </p:nvSpPr>
          <p:spPr>
            <a:xfrm rot="10800000">
              <a:off x="7097945"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7" name="Shape 3747"/>
            <p:cNvSpPr/>
            <p:nvPr/>
          </p:nvSpPr>
          <p:spPr>
            <a:xfrm rot="10800000">
              <a:off x="7097945" y="4266482"/>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8" name="Shape 3748"/>
            <p:cNvSpPr/>
            <p:nvPr/>
          </p:nvSpPr>
          <p:spPr>
            <a:xfrm rot="10800000">
              <a:off x="7097945" y="3828096"/>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9" name="Shape 3749"/>
            <p:cNvSpPr/>
            <p:nvPr/>
          </p:nvSpPr>
          <p:spPr>
            <a:xfrm rot="10800000">
              <a:off x="7097945" y="3681951"/>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0" name="Shape 3750"/>
            <p:cNvSpPr/>
            <p:nvPr/>
          </p:nvSpPr>
          <p:spPr>
            <a:xfrm rot="10800000">
              <a:off x="7097945" y="3097445"/>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1" name="Shape 3751"/>
            <p:cNvSpPr/>
            <p:nvPr/>
          </p:nvSpPr>
          <p:spPr>
            <a:xfrm rot="10800000">
              <a:off x="7097945" y="2951301"/>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2" name="Shape 3752"/>
            <p:cNvSpPr/>
            <p:nvPr/>
          </p:nvSpPr>
          <p:spPr>
            <a:xfrm rot="10800000">
              <a:off x="7097945"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3" name="Shape 3753"/>
            <p:cNvSpPr/>
            <p:nvPr/>
          </p:nvSpPr>
          <p:spPr>
            <a:xfrm rot="10800000">
              <a:off x="7097945" y="2512915"/>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4" name="Shape 3754"/>
            <p:cNvSpPr/>
            <p:nvPr/>
          </p:nvSpPr>
          <p:spPr>
            <a:xfrm rot="10800000">
              <a:off x="7097945" y="2366770"/>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5" name="Shape 3755"/>
            <p:cNvSpPr/>
            <p:nvPr/>
          </p:nvSpPr>
          <p:spPr>
            <a:xfrm rot="10800000">
              <a:off x="7097945" y="222065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6" name="Shape 3756"/>
            <p:cNvSpPr/>
            <p:nvPr/>
          </p:nvSpPr>
          <p:spPr>
            <a:xfrm rot="10800000">
              <a:off x="7097945" y="1782264"/>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7" name="Shape 3757"/>
            <p:cNvSpPr/>
            <p:nvPr/>
          </p:nvSpPr>
          <p:spPr>
            <a:xfrm rot="10800000">
              <a:off x="7097945" y="163612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8" name="Shape 3758"/>
            <p:cNvSpPr/>
            <p:nvPr/>
          </p:nvSpPr>
          <p:spPr>
            <a:xfrm rot="10800000">
              <a:off x="7097945" y="1489999"/>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9" name="Shape 3759"/>
            <p:cNvSpPr/>
            <p:nvPr/>
          </p:nvSpPr>
          <p:spPr>
            <a:xfrm rot="10800000">
              <a:off x="7097945" y="1197734"/>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0" name="Shape 3760"/>
            <p:cNvSpPr/>
            <p:nvPr/>
          </p:nvSpPr>
          <p:spPr>
            <a:xfrm rot="10800000">
              <a:off x="7097945"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1" name="Shape 3761"/>
            <p:cNvSpPr/>
            <p:nvPr/>
          </p:nvSpPr>
          <p:spPr>
            <a:xfrm rot="10800000">
              <a:off x="7097945" y="174818"/>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2" name="Shape 3762"/>
            <p:cNvSpPr/>
            <p:nvPr/>
          </p:nvSpPr>
          <p:spPr>
            <a:xfrm rot="10800000">
              <a:off x="7097945" y="2869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3" name="Shape 3763"/>
            <p:cNvSpPr/>
            <p:nvPr/>
          </p:nvSpPr>
          <p:spPr>
            <a:xfrm rot="10800000">
              <a:off x="6951800" y="4851012"/>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4" name="Shape 3764"/>
            <p:cNvSpPr/>
            <p:nvPr/>
          </p:nvSpPr>
          <p:spPr>
            <a:xfrm rot="10800000">
              <a:off x="6951800" y="4704867"/>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5" name="Shape 3765"/>
            <p:cNvSpPr/>
            <p:nvPr/>
          </p:nvSpPr>
          <p:spPr>
            <a:xfrm rot="10800000">
              <a:off x="6951800" y="4266482"/>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6" name="Shape 3766"/>
            <p:cNvSpPr/>
            <p:nvPr/>
          </p:nvSpPr>
          <p:spPr>
            <a:xfrm rot="10800000">
              <a:off x="6951800" y="3974217"/>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7" name="Shape 3767"/>
            <p:cNvSpPr/>
            <p:nvPr/>
          </p:nvSpPr>
          <p:spPr>
            <a:xfrm rot="10800000">
              <a:off x="6951800" y="3681951"/>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8" name="Shape 3768"/>
            <p:cNvSpPr/>
            <p:nvPr/>
          </p:nvSpPr>
          <p:spPr>
            <a:xfrm rot="10800000">
              <a:off x="6951800" y="3243566"/>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9" name="Shape 3769"/>
            <p:cNvSpPr/>
            <p:nvPr/>
          </p:nvSpPr>
          <p:spPr>
            <a:xfrm rot="10800000">
              <a:off x="6951800" y="2951301"/>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0" name="Shape 3770"/>
            <p:cNvSpPr/>
            <p:nvPr/>
          </p:nvSpPr>
          <p:spPr>
            <a:xfrm rot="10800000">
              <a:off x="6951800" y="2512915"/>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1" name="Shape 3771"/>
            <p:cNvSpPr/>
            <p:nvPr/>
          </p:nvSpPr>
          <p:spPr>
            <a:xfrm rot="10800000">
              <a:off x="6951800" y="222065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2" name="Shape 3772"/>
            <p:cNvSpPr/>
            <p:nvPr/>
          </p:nvSpPr>
          <p:spPr>
            <a:xfrm rot="10800000">
              <a:off x="6951800" y="2074529"/>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3" name="Shape 3773"/>
            <p:cNvSpPr/>
            <p:nvPr/>
          </p:nvSpPr>
          <p:spPr>
            <a:xfrm rot="10800000">
              <a:off x="6951800" y="1782264"/>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4" name="Shape 3774"/>
            <p:cNvSpPr/>
            <p:nvPr/>
          </p:nvSpPr>
          <p:spPr>
            <a:xfrm rot="10800000">
              <a:off x="6951800" y="163612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5" name="Shape 3775"/>
            <p:cNvSpPr/>
            <p:nvPr/>
          </p:nvSpPr>
          <p:spPr>
            <a:xfrm rot="10800000">
              <a:off x="6951800" y="1489999"/>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6" name="Shape 3776"/>
            <p:cNvSpPr/>
            <p:nvPr/>
          </p:nvSpPr>
          <p:spPr>
            <a:xfrm rot="10800000">
              <a:off x="6951800" y="1197734"/>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7" name="Shape 3777"/>
            <p:cNvSpPr/>
            <p:nvPr/>
          </p:nvSpPr>
          <p:spPr>
            <a:xfrm rot="10800000">
              <a:off x="6951800" y="1051613"/>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8" name="Shape 3778"/>
            <p:cNvSpPr/>
            <p:nvPr/>
          </p:nvSpPr>
          <p:spPr>
            <a:xfrm rot="10800000">
              <a:off x="6951800" y="613204"/>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9" name="Shape 3779"/>
            <p:cNvSpPr/>
            <p:nvPr/>
          </p:nvSpPr>
          <p:spPr>
            <a:xfrm rot="10800000">
              <a:off x="6951800" y="320938"/>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0" name="Shape 3780"/>
            <p:cNvSpPr/>
            <p:nvPr/>
          </p:nvSpPr>
          <p:spPr>
            <a:xfrm rot="10800000">
              <a:off x="6951800" y="174818"/>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1" name="Shape 3781"/>
            <p:cNvSpPr/>
            <p:nvPr/>
          </p:nvSpPr>
          <p:spPr>
            <a:xfrm rot="10800000">
              <a:off x="6805680" y="4997133"/>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2" name="Shape 3782"/>
            <p:cNvSpPr/>
            <p:nvPr/>
          </p:nvSpPr>
          <p:spPr>
            <a:xfrm rot="10800000">
              <a:off x="6805680" y="4558747"/>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3" name="Shape 3783"/>
            <p:cNvSpPr/>
            <p:nvPr/>
          </p:nvSpPr>
          <p:spPr>
            <a:xfrm rot="10800000">
              <a:off x="6805680" y="4120361"/>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4" name="Shape 3784"/>
            <p:cNvSpPr/>
            <p:nvPr/>
          </p:nvSpPr>
          <p:spPr>
            <a:xfrm rot="10800000">
              <a:off x="6805680" y="3535831"/>
              <a:ext cx="117867" cy="117867"/>
            </a:xfrm>
            <a:custGeom>
              <a:avLst/>
              <a:gdLst/>
              <a:ahLst/>
              <a:cxnLst/>
              <a:rect l="0" t="0" r="0" b="0"/>
              <a:pathLst>
                <a:path w="4856" h="4856" extrusionOk="0">
                  <a:moveTo>
                    <a:pt x="0" y="0"/>
                  </a:moveTo>
                  <a:lnTo>
                    <a:pt x="0"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5" name="Shape 3785"/>
            <p:cNvSpPr/>
            <p:nvPr/>
          </p:nvSpPr>
          <p:spPr>
            <a:xfrm rot="10800000">
              <a:off x="6805680" y="2951301"/>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6" name="Shape 3786"/>
            <p:cNvSpPr/>
            <p:nvPr/>
          </p:nvSpPr>
          <p:spPr>
            <a:xfrm rot="10800000">
              <a:off x="6805680" y="2220650"/>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7" name="Shape 3787"/>
            <p:cNvSpPr/>
            <p:nvPr/>
          </p:nvSpPr>
          <p:spPr>
            <a:xfrm rot="10800000">
              <a:off x="6805680" y="1051613"/>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8" name="Shape 3788"/>
            <p:cNvSpPr/>
            <p:nvPr/>
          </p:nvSpPr>
          <p:spPr>
            <a:xfrm rot="10800000">
              <a:off x="6805680" y="905469"/>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9" name="Shape 3789"/>
            <p:cNvSpPr/>
            <p:nvPr/>
          </p:nvSpPr>
          <p:spPr>
            <a:xfrm rot="10800000">
              <a:off x="6805680" y="28698"/>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0" name="Shape 3790"/>
            <p:cNvSpPr/>
            <p:nvPr/>
          </p:nvSpPr>
          <p:spPr>
            <a:xfrm rot="10800000">
              <a:off x="6659535" y="4851012"/>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1" name="Shape 3791"/>
            <p:cNvSpPr/>
            <p:nvPr/>
          </p:nvSpPr>
          <p:spPr>
            <a:xfrm rot="10800000">
              <a:off x="6659535" y="3974217"/>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2" name="Shape 3792"/>
            <p:cNvSpPr/>
            <p:nvPr/>
          </p:nvSpPr>
          <p:spPr>
            <a:xfrm rot="10800000">
              <a:off x="6659535" y="3243566"/>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3" name="Shape 3793"/>
            <p:cNvSpPr/>
            <p:nvPr/>
          </p:nvSpPr>
          <p:spPr>
            <a:xfrm rot="10800000">
              <a:off x="6659535" y="2512915"/>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4" name="Shape 3794"/>
            <p:cNvSpPr/>
            <p:nvPr/>
          </p:nvSpPr>
          <p:spPr>
            <a:xfrm rot="10800000">
              <a:off x="6659535" y="163612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5" name="Shape 3795"/>
            <p:cNvSpPr/>
            <p:nvPr/>
          </p:nvSpPr>
          <p:spPr>
            <a:xfrm rot="10800000">
              <a:off x="6659535" y="905469"/>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6" name="Shape 3796"/>
            <p:cNvSpPr/>
            <p:nvPr/>
          </p:nvSpPr>
          <p:spPr>
            <a:xfrm rot="10800000">
              <a:off x="6659535" y="759348"/>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7" name="Shape 3797"/>
            <p:cNvSpPr/>
            <p:nvPr/>
          </p:nvSpPr>
          <p:spPr>
            <a:xfrm rot="10800000">
              <a:off x="6659535" y="174818"/>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8" name="Shape 3798"/>
            <p:cNvSpPr/>
            <p:nvPr/>
          </p:nvSpPr>
          <p:spPr>
            <a:xfrm rot="10800000">
              <a:off x="6513415"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9" name="Shape 3799"/>
            <p:cNvSpPr/>
            <p:nvPr/>
          </p:nvSpPr>
          <p:spPr>
            <a:xfrm rot="10800000">
              <a:off x="6513415"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0" name="Shape 3800"/>
            <p:cNvSpPr/>
            <p:nvPr/>
          </p:nvSpPr>
          <p:spPr>
            <a:xfrm rot="10800000">
              <a:off x="6513415"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1" name="Shape 3801"/>
            <p:cNvSpPr/>
            <p:nvPr/>
          </p:nvSpPr>
          <p:spPr>
            <a:xfrm rot="10800000">
              <a:off x="6513415" y="1489999"/>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2" name="Shape 3802"/>
            <p:cNvSpPr/>
            <p:nvPr/>
          </p:nvSpPr>
          <p:spPr>
            <a:xfrm rot="10800000">
              <a:off x="6513415"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3" name="Shape 3803"/>
            <p:cNvSpPr/>
            <p:nvPr/>
          </p:nvSpPr>
          <p:spPr>
            <a:xfrm rot="10800000">
              <a:off x="6513415"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4" name="Shape 3804"/>
            <p:cNvSpPr/>
            <p:nvPr/>
          </p:nvSpPr>
          <p:spPr>
            <a:xfrm rot="10800000">
              <a:off x="6367294"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5" name="Shape 3805"/>
            <p:cNvSpPr/>
            <p:nvPr/>
          </p:nvSpPr>
          <p:spPr>
            <a:xfrm rot="10800000">
              <a:off x="6367294" y="3681951"/>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6" name="Shape 3806"/>
            <p:cNvSpPr/>
            <p:nvPr/>
          </p:nvSpPr>
          <p:spPr>
            <a:xfrm rot="10800000">
              <a:off x="6367294"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7" name="Shape 3807"/>
            <p:cNvSpPr/>
            <p:nvPr/>
          </p:nvSpPr>
          <p:spPr>
            <a:xfrm rot="10800000">
              <a:off x="7536331"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8" name="Shape 3808"/>
            <p:cNvSpPr/>
            <p:nvPr/>
          </p:nvSpPr>
          <p:spPr>
            <a:xfrm rot="10800000">
              <a:off x="7536331" y="4851012"/>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9" name="Shape 3809"/>
            <p:cNvSpPr/>
            <p:nvPr/>
          </p:nvSpPr>
          <p:spPr>
            <a:xfrm rot="10800000">
              <a:off x="7536331" y="4412627"/>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0" name="Shape 3810"/>
            <p:cNvSpPr/>
            <p:nvPr/>
          </p:nvSpPr>
          <p:spPr>
            <a:xfrm rot="10800000">
              <a:off x="7536331" y="412036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1" name="Shape 3811"/>
            <p:cNvSpPr/>
            <p:nvPr/>
          </p:nvSpPr>
          <p:spPr>
            <a:xfrm rot="10800000">
              <a:off x="7536331" y="338971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2" name="Shape 3812"/>
            <p:cNvSpPr/>
            <p:nvPr/>
          </p:nvSpPr>
          <p:spPr>
            <a:xfrm rot="10800000">
              <a:off x="7536331" y="3243566"/>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3" name="Shape 3813"/>
            <p:cNvSpPr/>
            <p:nvPr/>
          </p:nvSpPr>
          <p:spPr>
            <a:xfrm rot="10800000">
              <a:off x="7536331" y="163612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4" name="Shape 3814"/>
            <p:cNvSpPr/>
            <p:nvPr/>
          </p:nvSpPr>
          <p:spPr>
            <a:xfrm rot="10800000">
              <a:off x="7536331" y="1343854"/>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5" name="Shape 3815"/>
            <p:cNvSpPr/>
            <p:nvPr/>
          </p:nvSpPr>
          <p:spPr>
            <a:xfrm rot="10800000">
              <a:off x="7390210" y="4997133"/>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6" name="Shape 3816"/>
            <p:cNvSpPr/>
            <p:nvPr/>
          </p:nvSpPr>
          <p:spPr>
            <a:xfrm rot="10800000">
              <a:off x="7390210" y="397421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7" name="Shape 3817"/>
            <p:cNvSpPr/>
            <p:nvPr/>
          </p:nvSpPr>
          <p:spPr>
            <a:xfrm rot="10800000">
              <a:off x="7390210" y="3097445"/>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8" name="Shape 3818"/>
            <p:cNvSpPr/>
            <p:nvPr/>
          </p:nvSpPr>
          <p:spPr>
            <a:xfrm rot="10800000">
              <a:off x="7390210" y="163612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9" name="Shape 3819"/>
            <p:cNvSpPr/>
            <p:nvPr/>
          </p:nvSpPr>
          <p:spPr>
            <a:xfrm rot="10800000">
              <a:off x="7390210"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0" name="Shape 3820"/>
            <p:cNvSpPr/>
            <p:nvPr/>
          </p:nvSpPr>
          <p:spPr>
            <a:xfrm rot="10800000">
              <a:off x="7244066"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1" name="Shape 3821"/>
            <p:cNvSpPr/>
            <p:nvPr/>
          </p:nvSpPr>
          <p:spPr>
            <a:xfrm rot="10800000">
              <a:off x="7244066" y="455874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2" name="Shape 3822"/>
            <p:cNvSpPr/>
            <p:nvPr/>
          </p:nvSpPr>
          <p:spPr>
            <a:xfrm rot="10800000">
              <a:off x="7244066" y="2951301"/>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3" name="Shape 3823"/>
            <p:cNvSpPr/>
            <p:nvPr/>
          </p:nvSpPr>
          <p:spPr>
            <a:xfrm rot="10800000">
              <a:off x="7244066"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4" name="Shape 3824"/>
            <p:cNvSpPr/>
            <p:nvPr/>
          </p:nvSpPr>
          <p:spPr>
            <a:xfrm rot="10800000">
              <a:off x="7244066" y="163612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5" name="Shape 3825"/>
            <p:cNvSpPr/>
            <p:nvPr/>
          </p:nvSpPr>
          <p:spPr>
            <a:xfrm rot="10800000">
              <a:off x="7097945" y="105161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6" name="Shape 3826"/>
            <p:cNvSpPr/>
            <p:nvPr/>
          </p:nvSpPr>
          <p:spPr>
            <a:xfrm rot="10800000">
              <a:off x="6951800" y="3828096"/>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7" name="Shape 3827"/>
            <p:cNvSpPr/>
            <p:nvPr/>
          </p:nvSpPr>
          <p:spPr>
            <a:xfrm rot="10800000">
              <a:off x="6951800" y="2659036"/>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8" name="Shape 3828"/>
            <p:cNvSpPr/>
            <p:nvPr/>
          </p:nvSpPr>
          <p:spPr>
            <a:xfrm rot="10800000">
              <a:off x="6805680" y="320938"/>
              <a:ext cx="117867" cy="117892"/>
            </a:xfrm>
            <a:custGeom>
              <a:avLst/>
              <a:gdLst/>
              <a:ahLst/>
              <a:cxnLst/>
              <a:rect l="0" t="0" r="0" b="0"/>
              <a:pathLst>
                <a:path w="4856" h="4857"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9" name="Shape 3829"/>
            <p:cNvSpPr/>
            <p:nvPr/>
          </p:nvSpPr>
          <p:spPr>
            <a:xfrm rot="10800000">
              <a:off x="6513415"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30" name="Shape 3830"/>
            <p:cNvSpPr/>
            <p:nvPr/>
          </p:nvSpPr>
          <p:spPr>
            <a:xfrm rot="10800000">
              <a:off x="6367294"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831" name="Shape 3831"/>
          <p:cNvSpPr txBox="1">
            <a:spLocks noGrp="1"/>
          </p:cNvSpPr>
          <p:nvPr>
            <p:ph type="sldNum" idx="12"/>
          </p:nvPr>
        </p:nvSpPr>
        <p:spPr>
          <a:xfrm>
            <a:off x="91531" y="6293601"/>
            <a:ext cx="548700" cy="5248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a:pPr/>
              <a:t>‹Nº›</a:t>
            </a:fld>
            <a:endParaRPr/>
          </a:p>
        </p:txBody>
      </p:sp>
    </p:spTree>
    <p:extLst>
      <p:ext uri="{BB962C8B-B14F-4D97-AF65-F5344CB8AC3E}">
        <p14:creationId xmlns:p14="http://schemas.microsoft.com/office/powerpoint/2010/main" val="135668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9144000" cy="53238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 name="Shape 17"/>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8" name="Shape 18"/>
          <p:cNvSpPr txBox="1">
            <a:spLocks noGrp="1"/>
          </p:cNvSpPr>
          <p:nvPr>
            <p:ph type="subTitle" idx="1"/>
          </p:nvPr>
        </p:nvSpPr>
        <p:spPr>
          <a:xfrm>
            <a:off x="685800" y="3786737"/>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2400" b="1">
                <a:solidFill>
                  <a:srgbClr val="FFFFFF"/>
                </a:solidFill>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2400" b="1">
                <a:solidFill>
                  <a:srgbClr val="FFFFFF"/>
                </a:solidFill>
              </a:defRPr>
            </a:lvl4pPr>
            <a:lvl5pPr lvl="4" algn="ctr" rtl="0">
              <a:spcBef>
                <a:spcPts val="0"/>
              </a:spcBef>
              <a:spcAft>
                <a:spcPts val="0"/>
              </a:spcAft>
              <a:buClr>
                <a:srgbClr val="FFFFFF"/>
              </a:buClr>
              <a:buSzPts val="2400"/>
              <a:buNone/>
              <a:defRPr sz="2400" b="1">
                <a:solidFill>
                  <a:srgbClr val="FFFFFF"/>
                </a:solidFill>
              </a:defRPr>
            </a:lvl5pPr>
            <a:lvl6pPr lvl="5" algn="ctr" rtl="0">
              <a:spcBef>
                <a:spcPts val="0"/>
              </a:spcBef>
              <a:spcAft>
                <a:spcPts val="0"/>
              </a:spcAft>
              <a:buClr>
                <a:srgbClr val="FFFFFF"/>
              </a:buClr>
              <a:buSzPts val="2400"/>
              <a:buNone/>
              <a:defRPr sz="2400" b="1">
                <a:solidFill>
                  <a:srgbClr val="FFFFFF"/>
                </a:solidFill>
              </a:defRPr>
            </a:lvl6pPr>
            <a:lvl7pPr lvl="6" algn="ctr" rtl="0">
              <a:spcBef>
                <a:spcPts val="0"/>
              </a:spcBef>
              <a:spcAft>
                <a:spcPts val="0"/>
              </a:spcAft>
              <a:buClr>
                <a:srgbClr val="FFFFFF"/>
              </a:buClr>
              <a:buSzPts val="2400"/>
              <a:buNone/>
              <a:defRPr sz="2400" b="1">
                <a:solidFill>
                  <a:srgbClr val="FFFFFF"/>
                </a:solidFill>
              </a:defRPr>
            </a:lvl7pPr>
            <a:lvl8pPr lvl="7" algn="ctr" rtl="0">
              <a:spcBef>
                <a:spcPts val="0"/>
              </a:spcBef>
              <a:spcAft>
                <a:spcPts val="0"/>
              </a:spcAft>
              <a:buClr>
                <a:srgbClr val="FFFFFF"/>
              </a:buClr>
              <a:buSzPts val="2400"/>
              <a:buNone/>
              <a:defRPr sz="2400" b="1">
                <a:solidFill>
                  <a:srgbClr val="FFFFFF"/>
                </a:solidFill>
              </a:defRPr>
            </a:lvl8pPr>
            <a:lvl9pPr lvl="8" algn="ctr" rtl="0">
              <a:spcBef>
                <a:spcPts val="0"/>
              </a:spcBef>
              <a:spcAft>
                <a:spcPts val="0"/>
              </a:spcAft>
              <a:buClr>
                <a:srgbClr val="FFFFFF"/>
              </a:buClr>
              <a:buSzPts val="2400"/>
              <a:buNone/>
              <a:defRPr sz="2400" b="1">
                <a:solidFill>
                  <a:srgbClr val="FFFFFF"/>
                </a:solidFill>
              </a:defRPr>
            </a:lvl9pPr>
          </a:lstStyle>
          <a:p>
            <a:endParaRPr/>
          </a:p>
        </p:txBody>
      </p:sp>
      <p:sp>
        <p:nvSpPr>
          <p:cNvPr id="19" name="Shape 19"/>
          <p:cNvSpPr/>
          <p:nvPr/>
        </p:nvSpPr>
        <p:spPr>
          <a:xfrm>
            <a:off x="3047704" y="5323802"/>
            <a:ext cx="30477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 name="Shape 20"/>
          <p:cNvSpPr/>
          <p:nvPr/>
        </p:nvSpPr>
        <p:spPr>
          <a:xfrm>
            <a:off x="6096271" y="5323802"/>
            <a:ext cx="30477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 name="Shape 21"/>
          <p:cNvSpPr/>
          <p:nvPr/>
        </p:nvSpPr>
        <p:spPr>
          <a:xfrm>
            <a:off x="1" y="5323802"/>
            <a:ext cx="30477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Shape 22"/>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a:pPr/>
              <a:t>‹Nº›</a:t>
            </a:fld>
            <a:endParaRPr/>
          </a:p>
        </p:txBody>
      </p:sp>
    </p:spTree>
    <p:extLst>
      <p:ext uri="{BB962C8B-B14F-4D97-AF65-F5344CB8AC3E}">
        <p14:creationId xmlns:p14="http://schemas.microsoft.com/office/powerpoint/2010/main" val="3926106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3B55"/>
        </a:solid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762000" y="928567"/>
            <a:ext cx="5396700" cy="1546400"/>
          </a:xfrm>
          <a:prstGeom prst="rect">
            <a:avLst/>
          </a:prstGeom>
        </p:spPr>
        <p:txBody>
          <a:bodyPr spcFirstLastPara="1" wrap="square" lIns="91425" tIns="91425" rIns="91425" bIns="91425" anchor="t" anchorCtr="0"/>
          <a:lstStyle>
            <a:lvl1pPr lvl="0">
              <a:spcBef>
                <a:spcPts val="0"/>
              </a:spcBef>
              <a:spcAft>
                <a:spcPts val="0"/>
              </a:spcAft>
              <a:buClr>
                <a:srgbClr val="80BFB7"/>
              </a:buClr>
              <a:buSzPts val="6000"/>
              <a:buNone/>
              <a:defRPr sz="6000">
                <a:solidFill>
                  <a:srgbClr val="80BFB7"/>
                </a:solidFill>
              </a:defRPr>
            </a:lvl1pPr>
            <a:lvl2pPr lvl="1">
              <a:spcBef>
                <a:spcPts val="0"/>
              </a:spcBef>
              <a:spcAft>
                <a:spcPts val="0"/>
              </a:spcAft>
              <a:buClr>
                <a:srgbClr val="80BFB7"/>
              </a:buClr>
              <a:buSzPts val="6000"/>
              <a:buNone/>
              <a:defRPr sz="6000">
                <a:solidFill>
                  <a:srgbClr val="80BFB7"/>
                </a:solidFill>
              </a:defRPr>
            </a:lvl2pPr>
            <a:lvl3pPr lvl="2">
              <a:spcBef>
                <a:spcPts val="0"/>
              </a:spcBef>
              <a:spcAft>
                <a:spcPts val="0"/>
              </a:spcAft>
              <a:buClr>
                <a:srgbClr val="80BFB7"/>
              </a:buClr>
              <a:buSzPts val="6000"/>
              <a:buNone/>
              <a:defRPr sz="6000">
                <a:solidFill>
                  <a:srgbClr val="80BFB7"/>
                </a:solidFill>
              </a:defRPr>
            </a:lvl3pPr>
            <a:lvl4pPr lvl="3">
              <a:spcBef>
                <a:spcPts val="0"/>
              </a:spcBef>
              <a:spcAft>
                <a:spcPts val="0"/>
              </a:spcAft>
              <a:buClr>
                <a:srgbClr val="80BFB7"/>
              </a:buClr>
              <a:buSzPts val="6000"/>
              <a:buNone/>
              <a:defRPr sz="6000">
                <a:solidFill>
                  <a:srgbClr val="80BFB7"/>
                </a:solidFill>
              </a:defRPr>
            </a:lvl4pPr>
            <a:lvl5pPr lvl="4">
              <a:spcBef>
                <a:spcPts val="0"/>
              </a:spcBef>
              <a:spcAft>
                <a:spcPts val="0"/>
              </a:spcAft>
              <a:buClr>
                <a:srgbClr val="80BFB7"/>
              </a:buClr>
              <a:buSzPts val="6000"/>
              <a:buNone/>
              <a:defRPr sz="6000">
                <a:solidFill>
                  <a:srgbClr val="80BFB7"/>
                </a:solidFill>
              </a:defRPr>
            </a:lvl5pPr>
            <a:lvl6pPr lvl="5">
              <a:spcBef>
                <a:spcPts val="0"/>
              </a:spcBef>
              <a:spcAft>
                <a:spcPts val="0"/>
              </a:spcAft>
              <a:buClr>
                <a:srgbClr val="80BFB7"/>
              </a:buClr>
              <a:buSzPts val="6000"/>
              <a:buNone/>
              <a:defRPr sz="6000">
                <a:solidFill>
                  <a:srgbClr val="80BFB7"/>
                </a:solidFill>
              </a:defRPr>
            </a:lvl6pPr>
            <a:lvl7pPr lvl="6">
              <a:spcBef>
                <a:spcPts val="0"/>
              </a:spcBef>
              <a:spcAft>
                <a:spcPts val="0"/>
              </a:spcAft>
              <a:buClr>
                <a:srgbClr val="80BFB7"/>
              </a:buClr>
              <a:buSzPts val="6000"/>
              <a:buNone/>
              <a:defRPr sz="6000">
                <a:solidFill>
                  <a:srgbClr val="80BFB7"/>
                </a:solidFill>
              </a:defRPr>
            </a:lvl7pPr>
            <a:lvl8pPr lvl="7">
              <a:spcBef>
                <a:spcPts val="0"/>
              </a:spcBef>
              <a:spcAft>
                <a:spcPts val="0"/>
              </a:spcAft>
              <a:buClr>
                <a:srgbClr val="80BFB7"/>
              </a:buClr>
              <a:buSzPts val="6000"/>
              <a:buNone/>
              <a:defRPr sz="6000">
                <a:solidFill>
                  <a:srgbClr val="80BFB7"/>
                </a:solidFill>
              </a:defRPr>
            </a:lvl8pPr>
            <a:lvl9pPr lvl="8">
              <a:spcBef>
                <a:spcPts val="0"/>
              </a:spcBef>
              <a:spcAft>
                <a:spcPts val="0"/>
              </a:spcAft>
              <a:buClr>
                <a:srgbClr val="80BFB7"/>
              </a:buClr>
              <a:buSzPts val="6000"/>
              <a:buNone/>
              <a:defRPr sz="6000">
                <a:solidFill>
                  <a:srgbClr val="80BFB7"/>
                </a:solidFill>
              </a:defRPr>
            </a:lvl9pPr>
          </a:lstStyle>
          <a:p>
            <a:endParaRPr/>
          </a:p>
        </p:txBody>
      </p:sp>
      <p:grpSp>
        <p:nvGrpSpPr>
          <p:cNvPr id="11" name="Shape 11"/>
          <p:cNvGrpSpPr/>
          <p:nvPr/>
        </p:nvGrpSpPr>
        <p:grpSpPr>
          <a:xfrm rot="10800000">
            <a:off x="8705367" y="38264"/>
            <a:ext cx="410132" cy="6781736"/>
            <a:chOff x="836200" y="238125"/>
            <a:chExt cx="422425" cy="5238750"/>
          </a:xfrm>
        </p:grpSpPr>
        <p:sp>
          <p:nvSpPr>
            <p:cNvPr id="12" name="Shape 12"/>
            <p:cNvSpPr/>
            <p:nvPr/>
          </p:nvSpPr>
          <p:spPr>
            <a:xfrm>
              <a:off x="8362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 name="Shape 13"/>
            <p:cNvSpPr/>
            <p:nvPr/>
          </p:nvSpPr>
          <p:spPr>
            <a:xfrm>
              <a:off x="8362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 name="Shape 14"/>
            <p:cNvSpPr/>
            <p:nvPr/>
          </p:nvSpPr>
          <p:spPr>
            <a:xfrm>
              <a:off x="8362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 name="Shape 15"/>
            <p:cNvSpPr/>
            <p:nvPr/>
          </p:nvSpPr>
          <p:spPr>
            <a:xfrm>
              <a:off x="8362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 name="Shape 16"/>
            <p:cNvSpPr/>
            <p:nvPr/>
          </p:nvSpPr>
          <p:spPr>
            <a:xfrm>
              <a:off x="8362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 name="Shape 17"/>
            <p:cNvSpPr/>
            <p:nvPr/>
          </p:nvSpPr>
          <p:spPr>
            <a:xfrm>
              <a:off x="8362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 name="Shape 18"/>
            <p:cNvSpPr/>
            <p:nvPr/>
          </p:nvSpPr>
          <p:spPr>
            <a:xfrm>
              <a:off x="8362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 name="Shape 19"/>
            <p:cNvSpPr/>
            <p:nvPr/>
          </p:nvSpPr>
          <p:spPr>
            <a:xfrm>
              <a:off x="8362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 name="Shape 20"/>
            <p:cNvSpPr/>
            <p:nvPr/>
          </p:nvSpPr>
          <p:spPr>
            <a:xfrm>
              <a:off x="8362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 name="Shape 21"/>
            <p:cNvSpPr/>
            <p:nvPr/>
          </p:nvSpPr>
          <p:spPr>
            <a:xfrm>
              <a:off x="8362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Shape 22"/>
            <p:cNvSpPr/>
            <p:nvPr/>
          </p:nvSpPr>
          <p:spPr>
            <a:xfrm>
              <a:off x="8362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Shape 23"/>
            <p:cNvSpPr/>
            <p:nvPr/>
          </p:nvSpPr>
          <p:spPr>
            <a:xfrm>
              <a:off x="8362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Shape 24"/>
            <p:cNvSpPr/>
            <p:nvPr/>
          </p:nvSpPr>
          <p:spPr>
            <a:xfrm>
              <a:off x="8362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Shape 25"/>
            <p:cNvSpPr/>
            <p:nvPr/>
          </p:nvSpPr>
          <p:spPr>
            <a:xfrm>
              <a:off x="8362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Shape 26"/>
            <p:cNvSpPr/>
            <p:nvPr/>
          </p:nvSpPr>
          <p:spPr>
            <a:xfrm>
              <a:off x="8362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Shape 27"/>
            <p:cNvSpPr/>
            <p:nvPr/>
          </p:nvSpPr>
          <p:spPr>
            <a:xfrm>
              <a:off x="8362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Shape 28"/>
            <p:cNvSpPr/>
            <p:nvPr/>
          </p:nvSpPr>
          <p:spPr>
            <a:xfrm>
              <a:off x="8362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Shape 29"/>
            <p:cNvSpPr/>
            <p:nvPr/>
          </p:nvSpPr>
          <p:spPr>
            <a:xfrm>
              <a:off x="8362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Shape 30"/>
            <p:cNvSpPr/>
            <p:nvPr/>
          </p:nvSpPr>
          <p:spPr>
            <a:xfrm>
              <a:off x="8362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Shape 31"/>
            <p:cNvSpPr/>
            <p:nvPr/>
          </p:nvSpPr>
          <p:spPr>
            <a:xfrm>
              <a:off x="8362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 name="Shape 32"/>
            <p:cNvSpPr/>
            <p:nvPr/>
          </p:nvSpPr>
          <p:spPr>
            <a:xfrm>
              <a:off x="8362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 name="Shape 33"/>
            <p:cNvSpPr/>
            <p:nvPr/>
          </p:nvSpPr>
          <p:spPr>
            <a:xfrm>
              <a:off x="8362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 name="Shape 34"/>
            <p:cNvSpPr/>
            <p:nvPr/>
          </p:nvSpPr>
          <p:spPr>
            <a:xfrm>
              <a:off x="8362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 name="Shape 35"/>
            <p:cNvSpPr/>
            <p:nvPr/>
          </p:nvSpPr>
          <p:spPr>
            <a:xfrm>
              <a:off x="8362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 name="Shape 36"/>
            <p:cNvSpPr/>
            <p:nvPr/>
          </p:nvSpPr>
          <p:spPr>
            <a:xfrm>
              <a:off x="8362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Shape 37"/>
            <p:cNvSpPr/>
            <p:nvPr/>
          </p:nvSpPr>
          <p:spPr>
            <a:xfrm>
              <a:off x="8362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 name="Shape 38"/>
            <p:cNvSpPr/>
            <p:nvPr/>
          </p:nvSpPr>
          <p:spPr>
            <a:xfrm>
              <a:off x="8362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 name="Shape 39"/>
            <p:cNvSpPr/>
            <p:nvPr/>
          </p:nvSpPr>
          <p:spPr>
            <a:xfrm>
              <a:off x="8362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 name="Shape 40"/>
            <p:cNvSpPr/>
            <p:nvPr/>
          </p:nvSpPr>
          <p:spPr>
            <a:xfrm>
              <a:off x="8362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 name="Shape 41"/>
            <p:cNvSpPr/>
            <p:nvPr/>
          </p:nvSpPr>
          <p:spPr>
            <a:xfrm>
              <a:off x="8362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 name="Shape 42"/>
            <p:cNvSpPr/>
            <p:nvPr/>
          </p:nvSpPr>
          <p:spPr>
            <a:xfrm>
              <a:off x="8362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 name="Shape 43"/>
            <p:cNvSpPr/>
            <p:nvPr/>
          </p:nvSpPr>
          <p:spPr>
            <a:xfrm>
              <a:off x="8362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 name="Shape 44"/>
            <p:cNvSpPr/>
            <p:nvPr/>
          </p:nvSpPr>
          <p:spPr>
            <a:xfrm>
              <a:off x="8362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 name="Shape 45"/>
            <p:cNvSpPr/>
            <p:nvPr/>
          </p:nvSpPr>
          <p:spPr>
            <a:xfrm>
              <a:off x="8362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 name="Shape 46"/>
            <p:cNvSpPr/>
            <p:nvPr/>
          </p:nvSpPr>
          <p:spPr>
            <a:xfrm>
              <a:off x="8362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 name="Shape 47"/>
            <p:cNvSpPr/>
            <p:nvPr/>
          </p:nvSpPr>
          <p:spPr>
            <a:xfrm>
              <a:off x="9867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 name="Shape 48"/>
            <p:cNvSpPr/>
            <p:nvPr/>
          </p:nvSpPr>
          <p:spPr>
            <a:xfrm>
              <a:off x="986700"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 name="Shape 49"/>
            <p:cNvSpPr/>
            <p:nvPr/>
          </p:nvSpPr>
          <p:spPr>
            <a:xfrm>
              <a:off x="986700"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 name="Shape 50"/>
            <p:cNvSpPr/>
            <p:nvPr/>
          </p:nvSpPr>
          <p:spPr>
            <a:xfrm>
              <a:off x="98670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 name="Shape 51"/>
            <p:cNvSpPr/>
            <p:nvPr/>
          </p:nvSpPr>
          <p:spPr>
            <a:xfrm>
              <a:off x="9867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 name="Shape 52"/>
            <p:cNvSpPr/>
            <p:nvPr/>
          </p:nvSpPr>
          <p:spPr>
            <a:xfrm>
              <a:off x="98670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 name="Shape 53"/>
            <p:cNvSpPr/>
            <p:nvPr/>
          </p:nvSpPr>
          <p:spPr>
            <a:xfrm>
              <a:off x="986700"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 name="Shape 54"/>
            <p:cNvSpPr/>
            <p:nvPr/>
          </p:nvSpPr>
          <p:spPr>
            <a:xfrm>
              <a:off x="986700"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 name="Shape 55"/>
            <p:cNvSpPr/>
            <p:nvPr/>
          </p:nvSpPr>
          <p:spPr>
            <a:xfrm>
              <a:off x="98670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 name="Shape 56"/>
            <p:cNvSpPr/>
            <p:nvPr/>
          </p:nvSpPr>
          <p:spPr>
            <a:xfrm>
              <a:off x="986700"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 name="Shape 57"/>
            <p:cNvSpPr/>
            <p:nvPr/>
          </p:nvSpPr>
          <p:spPr>
            <a:xfrm>
              <a:off x="9867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 name="Shape 58"/>
            <p:cNvSpPr/>
            <p:nvPr/>
          </p:nvSpPr>
          <p:spPr>
            <a:xfrm>
              <a:off x="986700"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 name="Shape 59"/>
            <p:cNvSpPr/>
            <p:nvPr/>
          </p:nvSpPr>
          <p:spPr>
            <a:xfrm>
              <a:off x="98670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 name="Shape 60"/>
            <p:cNvSpPr/>
            <p:nvPr/>
          </p:nvSpPr>
          <p:spPr>
            <a:xfrm>
              <a:off x="986700"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 name="Shape 61"/>
            <p:cNvSpPr/>
            <p:nvPr/>
          </p:nvSpPr>
          <p:spPr>
            <a:xfrm>
              <a:off x="9867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 name="Shape 62"/>
            <p:cNvSpPr/>
            <p:nvPr/>
          </p:nvSpPr>
          <p:spPr>
            <a:xfrm>
              <a:off x="986700"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 name="Shape 63"/>
            <p:cNvSpPr/>
            <p:nvPr/>
          </p:nvSpPr>
          <p:spPr>
            <a:xfrm>
              <a:off x="986700"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 name="Shape 64"/>
            <p:cNvSpPr/>
            <p:nvPr/>
          </p:nvSpPr>
          <p:spPr>
            <a:xfrm>
              <a:off x="98670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 name="Shape 65"/>
            <p:cNvSpPr/>
            <p:nvPr/>
          </p:nvSpPr>
          <p:spPr>
            <a:xfrm>
              <a:off x="9867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 name="Shape 66"/>
            <p:cNvSpPr/>
            <p:nvPr/>
          </p:nvSpPr>
          <p:spPr>
            <a:xfrm>
              <a:off x="9867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 name="Shape 67"/>
            <p:cNvSpPr/>
            <p:nvPr/>
          </p:nvSpPr>
          <p:spPr>
            <a:xfrm>
              <a:off x="986700"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 name="Shape 68"/>
            <p:cNvSpPr/>
            <p:nvPr/>
          </p:nvSpPr>
          <p:spPr>
            <a:xfrm>
              <a:off x="98670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 name="Shape 69"/>
            <p:cNvSpPr/>
            <p:nvPr/>
          </p:nvSpPr>
          <p:spPr>
            <a:xfrm>
              <a:off x="98670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 name="Shape 70"/>
            <p:cNvSpPr/>
            <p:nvPr/>
          </p:nvSpPr>
          <p:spPr>
            <a:xfrm>
              <a:off x="11372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 name="Shape 71"/>
            <p:cNvSpPr/>
            <p:nvPr/>
          </p:nvSpPr>
          <p:spPr>
            <a:xfrm>
              <a:off x="11372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 name="Shape 72"/>
            <p:cNvSpPr/>
            <p:nvPr/>
          </p:nvSpPr>
          <p:spPr>
            <a:xfrm>
              <a:off x="11372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 name="Shape 73"/>
            <p:cNvSpPr/>
            <p:nvPr/>
          </p:nvSpPr>
          <p:spPr>
            <a:xfrm>
              <a:off x="11372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Shape 74"/>
            <p:cNvSpPr/>
            <p:nvPr/>
          </p:nvSpPr>
          <p:spPr>
            <a:xfrm>
              <a:off x="11372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 name="Shape 75"/>
            <p:cNvSpPr/>
            <p:nvPr/>
          </p:nvSpPr>
          <p:spPr>
            <a:xfrm>
              <a:off x="11372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 name="Shape 76"/>
            <p:cNvSpPr/>
            <p:nvPr/>
          </p:nvSpPr>
          <p:spPr>
            <a:xfrm>
              <a:off x="11372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 name="Shape 77"/>
            <p:cNvSpPr/>
            <p:nvPr/>
          </p:nvSpPr>
          <p:spPr>
            <a:xfrm>
              <a:off x="11372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 name="Shape 78"/>
            <p:cNvSpPr/>
            <p:nvPr/>
          </p:nvSpPr>
          <p:spPr>
            <a:xfrm>
              <a:off x="11372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 name="Shape 79"/>
            <p:cNvSpPr/>
            <p:nvPr/>
          </p:nvSpPr>
          <p:spPr>
            <a:xfrm>
              <a:off x="11372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 name="Shape 80"/>
            <p:cNvSpPr/>
            <p:nvPr/>
          </p:nvSpPr>
          <p:spPr>
            <a:xfrm>
              <a:off x="11372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 name="Shape 81"/>
            <p:cNvSpPr/>
            <p:nvPr/>
          </p:nvSpPr>
          <p:spPr>
            <a:xfrm>
              <a:off x="11372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 name="Shape 82"/>
            <p:cNvSpPr/>
            <p:nvPr/>
          </p:nvSpPr>
          <p:spPr>
            <a:xfrm>
              <a:off x="11372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 name="Shape 83"/>
            <p:cNvSpPr/>
            <p:nvPr/>
          </p:nvSpPr>
          <p:spPr>
            <a:xfrm>
              <a:off x="11372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 name="Shape 84"/>
            <p:cNvSpPr/>
            <p:nvPr/>
          </p:nvSpPr>
          <p:spPr>
            <a:xfrm>
              <a:off x="11372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 name="Shape 85"/>
            <p:cNvSpPr/>
            <p:nvPr/>
          </p:nvSpPr>
          <p:spPr>
            <a:xfrm>
              <a:off x="11372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 name="Shape 86"/>
            <p:cNvSpPr/>
            <p:nvPr/>
          </p:nvSpPr>
          <p:spPr>
            <a:xfrm>
              <a:off x="11372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 name="Shape 87"/>
            <p:cNvSpPr/>
            <p:nvPr/>
          </p:nvSpPr>
          <p:spPr>
            <a:xfrm>
              <a:off x="11372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 name="Shape 88"/>
            <p:cNvSpPr/>
            <p:nvPr/>
          </p:nvSpPr>
          <p:spPr>
            <a:xfrm>
              <a:off x="11372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 name="Shape 89"/>
            <p:cNvSpPr/>
            <p:nvPr/>
          </p:nvSpPr>
          <p:spPr>
            <a:xfrm>
              <a:off x="11372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 name="Shape 90"/>
            <p:cNvSpPr/>
            <p:nvPr/>
          </p:nvSpPr>
          <p:spPr>
            <a:xfrm>
              <a:off x="11372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 name="Shape 91"/>
            <p:cNvSpPr/>
            <p:nvPr/>
          </p:nvSpPr>
          <p:spPr>
            <a:xfrm>
              <a:off x="11372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92" name="Shape 92"/>
          <p:cNvGrpSpPr/>
          <p:nvPr/>
        </p:nvGrpSpPr>
        <p:grpSpPr>
          <a:xfrm rot="10800000">
            <a:off x="6659535" y="38264"/>
            <a:ext cx="2309844" cy="6781736"/>
            <a:chOff x="986700" y="238125"/>
            <a:chExt cx="2379075" cy="5238750"/>
          </a:xfrm>
        </p:grpSpPr>
        <p:sp>
          <p:nvSpPr>
            <p:cNvPr id="93" name="Shape 93"/>
            <p:cNvSpPr/>
            <p:nvPr/>
          </p:nvSpPr>
          <p:spPr>
            <a:xfrm>
              <a:off x="98670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 name="Shape 94"/>
            <p:cNvSpPr/>
            <p:nvPr/>
          </p:nvSpPr>
          <p:spPr>
            <a:xfrm>
              <a:off x="98670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 name="Shape 95"/>
            <p:cNvSpPr/>
            <p:nvPr/>
          </p:nvSpPr>
          <p:spPr>
            <a:xfrm>
              <a:off x="9867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 name="Shape 96"/>
            <p:cNvSpPr/>
            <p:nvPr/>
          </p:nvSpPr>
          <p:spPr>
            <a:xfrm>
              <a:off x="986700"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 name="Shape 97"/>
            <p:cNvSpPr/>
            <p:nvPr/>
          </p:nvSpPr>
          <p:spPr>
            <a:xfrm>
              <a:off x="986700"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Shape 98"/>
            <p:cNvSpPr/>
            <p:nvPr/>
          </p:nvSpPr>
          <p:spPr>
            <a:xfrm>
              <a:off x="9867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 name="Shape 99"/>
            <p:cNvSpPr/>
            <p:nvPr/>
          </p:nvSpPr>
          <p:spPr>
            <a:xfrm>
              <a:off x="986700"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 name="Shape 100"/>
            <p:cNvSpPr/>
            <p:nvPr/>
          </p:nvSpPr>
          <p:spPr>
            <a:xfrm>
              <a:off x="986700"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 name="Shape 101"/>
            <p:cNvSpPr/>
            <p:nvPr/>
          </p:nvSpPr>
          <p:spPr>
            <a:xfrm>
              <a:off x="986700"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 name="Shape 102"/>
            <p:cNvSpPr/>
            <p:nvPr/>
          </p:nvSpPr>
          <p:spPr>
            <a:xfrm>
              <a:off x="986700"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 name="Shape 103"/>
            <p:cNvSpPr/>
            <p:nvPr/>
          </p:nvSpPr>
          <p:spPr>
            <a:xfrm>
              <a:off x="986700"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 name="Shape 104"/>
            <p:cNvSpPr/>
            <p:nvPr/>
          </p:nvSpPr>
          <p:spPr>
            <a:xfrm>
              <a:off x="9867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Shape 105"/>
            <p:cNvSpPr/>
            <p:nvPr/>
          </p:nvSpPr>
          <p:spPr>
            <a:xfrm>
              <a:off x="11372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Shape 106"/>
            <p:cNvSpPr/>
            <p:nvPr/>
          </p:nvSpPr>
          <p:spPr>
            <a:xfrm>
              <a:off x="11372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Shape 107"/>
            <p:cNvSpPr/>
            <p:nvPr/>
          </p:nvSpPr>
          <p:spPr>
            <a:xfrm>
              <a:off x="11372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 name="Shape 108"/>
            <p:cNvSpPr/>
            <p:nvPr/>
          </p:nvSpPr>
          <p:spPr>
            <a:xfrm>
              <a:off x="11372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 name="Shape 109"/>
            <p:cNvSpPr/>
            <p:nvPr/>
          </p:nvSpPr>
          <p:spPr>
            <a:xfrm>
              <a:off x="11372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 name="Shape 110"/>
            <p:cNvSpPr/>
            <p:nvPr/>
          </p:nvSpPr>
          <p:spPr>
            <a:xfrm>
              <a:off x="11372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 name="Shape 111"/>
            <p:cNvSpPr/>
            <p:nvPr/>
          </p:nvSpPr>
          <p:spPr>
            <a:xfrm>
              <a:off x="11372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 name="Shape 112"/>
            <p:cNvSpPr/>
            <p:nvPr/>
          </p:nvSpPr>
          <p:spPr>
            <a:xfrm>
              <a:off x="11372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 name="Shape 113"/>
            <p:cNvSpPr/>
            <p:nvPr/>
          </p:nvSpPr>
          <p:spPr>
            <a:xfrm>
              <a:off x="11372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 name="Shape 114"/>
            <p:cNvSpPr/>
            <p:nvPr/>
          </p:nvSpPr>
          <p:spPr>
            <a:xfrm>
              <a:off x="11372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 name="Shape 115"/>
            <p:cNvSpPr/>
            <p:nvPr/>
          </p:nvSpPr>
          <p:spPr>
            <a:xfrm>
              <a:off x="11372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Shape 116"/>
            <p:cNvSpPr/>
            <p:nvPr/>
          </p:nvSpPr>
          <p:spPr>
            <a:xfrm>
              <a:off x="11372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Shape 117"/>
            <p:cNvSpPr/>
            <p:nvPr/>
          </p:nvSpPr>
          <p:spPr>
            <a:xfrm>
              <a:off x="11372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Shape 118"/>
            <p:cNvSpPr/>
            <p:nvPr/>
          </p:nvSpPr>
          <p:spPr>
            <a:xfrm>
              <a:off x="12877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 name="Shape 119"/>
            <p:cNvSpPr/>
            <p:nvPr/>
          </p:nvSpPr>
          <p:spPr>
            <a:xfrm>
              <a:off x="12877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 name="Shape 120"/>
            <p:cNvSpPr/>
            <p:nvPr/>
          </p:nvSpPr>
          <p:spPr>
            <a:xfrm>
              <a:off x="12877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 name="Shape 121"/>
            <p:cNvSpPr/>
            <p:nvPr/>
          </p:nvSpPr>
          <p:spPr>
            <a:xfrm>
              <a:off x="12877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Shape 122"/>
            <p:cNvSpPr/>
            <p:nvPr/>
          </p:nvSpPr>
          <p:spPr>
            <a:xfrm>
              <a:off x="128772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Shape 123"/>
            <p:cNvSpPr/>
            <p:nvPr/>
          </p:nvSpPr>
          <p:spPr>
            <a:xfrm>
              <a:off x="12877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 name="Shape 124"/>
            <p:cNvSpPr/>
            <p:nvPr/>
          </p:nvSpPr>
          <p:spPr>
            <a:xfrm>
              <a:off x="12877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Shape 125"/>
            <p:cNvSpPr/>
            <p:nvPr/>
          </p:nvSpPr>
          <p:spPr>
            <a:xfrm>
              <a:off x="12877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Shape 126"/>
            <p:cNvSpPr/>
            <p:nvPr/>
          </p:nvSpPr>
          <p:spPr>
            <a:xfrm>
              <a:off x="12877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 name="Shape 127"/>
            <p:cNvSpPr/>
            <p:nvPr/>
          </p:nvSpPr>
          <p:spPr>
            <a:xfrm>
              <a:off x="12877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 name="Shape 128"/>
            <p:cNvSpPr/>
            <p:nvPr/>
          </p:nvSpPr>
          <p:spPr>
            <a:xfrm>
              <a:off x="12877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 name="Shape 129"/>
            <p:cNvSpPr/>
            <p:nvPr/>
          </p:nvSpPr>
          <p:spPr>
            <a:xfrm>
              <a:off x="12877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 name="Shape 130"/>
            <p:cNvSpPr/>
            <p:nvPr/>
          </p:nvSpPr>
          <p:spPr>
            <a:xfrm>
              <a:off x="12877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 name="Shape 131"/>
            <p:cNvSpPr/>
            <p:nvPr/>
          </p:nvSpPr>
          <p:spPr>
            <a:xfrm>
              <a:off x="12877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Shape 132"/>
            <p:cNvSpPr/>
            <p:nvPr/>
          </p:nvSpPr>
          <p:spPr>
            <a:xfrm>
              <a:off x="12877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 name="Shape 133"/>
            <p:cNvSpPr/>
            <p:nvPr/>
          </p:nvSpPr>
          <p:spPr>
            <a:xfrm>
              <a:off x="12877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 name="Shape 134"/>
            <p:cNvSpPr/>
            <p:nvPr/>
          </p:nvSpPr>
          <p:spPr>
            <a:xfrm>
              <a:off x="12877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 name="Shape 135"/>
            <p:cNvSpPr/>
            <p:nvPr/>
          </p:nvSpPr>
          <p:spPr>
            <a:xfrm>
              <a:off x="12877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 name="Shape 136"/>
            <p:cNvSpPr/>
            <p:nvPr/>
          </p:nvSpPr>
          <p:spPr>
            <a:xfrm>
              <a:off x="12877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 name="Shape 137"/>
            <p:cNvSpPr/>
            <p:nvPr/>
          </p:nvSpPr>
          <p:spPr>
            <a:xfrm>
              <a:off x="128772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 name="Shape 138"/>
            <p:cNvSpPr/>
            <p:nvPr/>
          </p:nvSpPr>
          <p:spPr>
            <a:xfrm>
              <a:off x="14382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Shape 139"/>
            <p:cNvSpPr/>
            <p:nvPr/>
          </p:nvSpPr>
          <p:spPr>
            <a:xfrm>
              <a:off x="14382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 name="Shape 140"/>
            <p:cNvSpPr/>
            <p:nvPr/>
          </p:nvSpPr>
          <p:spPr>
            <a:xfrm>
              <a:off x="14382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 name="Shape 141"/>
            <p:cNvSpPr/>
            <p:nvPr/>
          </p:nvSpPr>
          <p:spPr>
            <a:xfrm>
              <a:off x="14382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 name="Shape 142"/>
            <p:cNvSpPr/>
            <p:nvPr/>
          </p:nvSpPr>
          <p:spPr>
            <a:xfrm>
              <a:off x="14382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 name="Shape 143"/>
            <p:cNvSpPr/>
            <p:nvPr/>
          </p:nvSpPr>
          <p:spPr>
            <a:xfrm>
              <a:off x="14382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 name="Shape 144"/>
            <p:cNvSpPr/>
            <p:nvPr/>
          </p:nvSpPr>
          <p:spPr>
            <a:xfrm>
              <a:off x="14382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 name="Shape 145"/>
            <p:cNvSpPr/>
            <p:nvPr/>
          </p:nvSpPr>
          <p:spPr>
            <a:xfrm>
              <a:off x="14382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 name="Shape 146"/>
            <p:cNvSpPr/>
            <p:nvPr/>
          </p:nvSpPr>
          <p:spPr>
            <a:xfrm>
              <a:off x="14382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 name="Shape 147"/>
            <p:cNvSpPr/>
            <p:nvPr/>
          </p:nvSpPr>
          <p:spPr>
            <a:xfrm>
              <a:off x="14382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 name="Shape 148"/>
            <p:cNvSpPr/>
            <p:nvPr/>
          </p:nvSpPr>
          <p:spPr>
            <a:xfrm>
              <a:off x="14382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 name="Shape 149"/>
            <p:cNvSpPr/>
            <p:nvPr/>
          </p:nvSpPr>
          <p:spPr>
            <a:xfrm>
              <a:off x="14382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 name="Shape 150"/>
            <p:cNvSpPr/>
            <p:nvPr/>
          </p:nvSpPr>
          <p:spPr>
            <a:xfrm>
              <a:off x="14382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 name="Shape 151"/>
            <p:cNvSpPr/>
            <p:nvPr/>
          </p:nvSpPr>
          <p:spPr>
            <a:xfrm>
              <a:off x="14382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 name="Shape 152"/>
            <p:cNvSpPr/>
            <p:nvPr/>
          </p:nvSpPr>
          <p:spPr>
            <a:xfrm>
              <a:off x="14382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 name="Shape 153"/>
            <p:cNvSpPr/>
            <p:nvPr/>
          </p:nvSpPr>
          <p:spPr>
            <a:xfrm>
              <a:off x="14382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 name="Shape 154"/>
            <p:cNvSpPr/>
            <p:nvPr/>
          </p:nvSpPr>
          <p:spPr>
            <a:xfrm>
              <a:off x="14382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 name="Shape 155"/>
            <p:cNvSpPr/>
            <p:nvPr/>
          </p:nvSpPr>
          <p:spPr>
            <a:xfrm>
              <a:off x="14382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 name="Shape 156"/>
            <p:cNvSpPr/>
            <p:nvPr/>
          </p:nvSpPr>
          <p:spPr>
            <a:xfrm>
              <a:off x="14382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 name="Shape 157"/>
            <p:cNvSpPr/>
            <p:nvPr/>
          </p:nvSpPr>
          <p:spPr>
            <a:xfrm>
              <a:off x="14382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 name="Shape 158"/>
            <p:cNvSpPr/>
            <p:nvPr/>
          </p:nvSpPr>
          <p:spPr>
            <a:xfrm>
              <a:off x="14382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Shape 159"/>
            <p:cNvSpPr/>
            <p:nvPr/>
          </p:nvSpPr>
          <p:spPr>
            <a:xfrm>
              <a:off x="14382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 name="Shape 160"/>
            <p:cNvSpPr/>
            <p:nvPr/>
          </p:nvSpPr>
          <p:spPr>
            <a:xfrm>
              <a:off x="14382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 name="Shape 161"/>
            <p:cNvSpPr/>
            <p:nvPr/>
          </p:nvSpPr>
          <p:spPr>
            <a:xfrm>
              <a:off x="14382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 name="Shape 162"/>
            <p:cNvSpPr/>
            <p:nvPr/>
          </p:nvSpPr>
          <p:spPr>
            <a:xfrm>
              <a:off x="14382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 name="Shape 163"/>
            <p:cNvSpPr/>
            <p:nvPr/>
          </p:nvSpPr>
          <p:spPr>
            <a:xfrm>
              <a:off x="14382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 name="Shape 164"/>
            <p:cNvSpPr/>
            <p:nvPr/>
          </p:nvSpPr>
          <p:spPr>
            <a:xfrm>
              <a:off x="14382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 name="Shape 165"/>
            <p:cNvSpPr/>
            <p:nvPr/>
          </p:nvSpPr>
          <p:spPr>
            <a:xfrm>
              <a:off x="14382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 name="Shape 166"/>
            <p:cNvSpPr/>
            <p:nvPr/>
          </p:nvSpPr>
          <p:spPr>
            <a:xfrm>
              <a:off x="14382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 name="Shape 167"/>
            <p:cNvSpPr/>
            <p:nvPr/>
          </p:nvSpPr>
          <p:spPr>
            <a:xfrm>
              <a:off x="14382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 name="Shape 168"/>
            <p:cNvSpPr/>
            <p:nvPr/>
          </p:nvSpPr>
          <p:spPr>
            <a:xfrm>
              <a:off x="14382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 name="Shape 169"/>
            <p:cNvSpPr/>
            <p:nvPr/>
          </p:nvSpPr>
          <p:spPr>
            <a:xfrm>
              <a:off x="15887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 name="Shape 170"/>
            <p:cNvSpPr/>
            <p:nvPr/>
          </p:nvSpPr>
          <p:spPr>
            <a:xfrm>
              <a:off x="15887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 name="Shape 171"/>
            <p:cNvSpPr/>
            <p:nvPr/>
          </p:nvSpPr>
          <p:spPr>
            <a:xfrm>
              <a:off x="15887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 name="Shape 172"/>
            <p:cNvSpPr/>
            <p:nvPr/>
          </p:nvSpPr>
          <p:spPr>
            <a:xfrm>
              <a:off x="15887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 name="Shape 173"/>
            <p:cNvSpPr/>
            <p:nvPr/>
          </p:nvSpPr>
          <p:spPr>
            <a:xfrm>
              <a:off x="15887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 name="Shape 174"/>
            <p:cNvSpPr/>
            <p:nvPr/>
          </p:nvSpPr>
          <p:spPr>
            <a:xfrm>
              <a:off x="15887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 name="Shape 175"/>
            <p:cNvSpPr/>
            <p:nvPr/>
          </p:nvSpPr>
          <p:spPr>
            <a:xfrm>
              <a:off x="15887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Shape 176"/>
            <p:cNvSpPr/>
            <p:nvPr/>
          </p:nvSpPr>
          <p:spPr>
            <a:xfrm>
              <a:off x="15887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 name="Shape 177"/>
            <p:cNvSpPr/>
            <p:nvPr/>
          </p:nvSpPr>
          <p:spPr>
            <a:xfrm>
              <a:off x="15887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 name="Shape 178"/>
            <p:cNvSpPr/>
            <p:nvPr/>
          </p:nvSpPr>
          <p:spPr>
            <a:xfrm>
              <a:off x="15887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 name="Shape 179"/>
            <p:cNvSpPr/>
            <p:nvPr/>
          </p:nvSpPr>
          <p:spPr>
            <a:xfrm>
              <a:off x="15887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 name="Shape 180"/>
            <p:cNvSpPr/>
            <p:nvPr/>
          </p:nvSpPr>
          <p:spPr>
            <a:xfrm>
              <a:off x="15887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 name="Shape 181"/>
            <p:cNvSpPr/>
            <p:nvPr/>
          </p:nvSpPr>
          <p:spPr>
            <a:xfrm>
              <a:off x="15887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 name="Shape 182"/>
            <p:cNvSpPr/>
            <p:nvPr/>
          </p:nvSpPr>
          <p:spPr>
            <a:xfrm>
              <a:off x="15887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 name="Shape 183"/>
            <p:cNvSpPr/>
            <p:nvPr/>
          </p:nvSpPr>
          <p:spPr>
            <a:xfrm>
              <a:off x="15887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 name="Shape 184"/>
            <p:cNvSpPr/>
            <p:nvPr/>
          </p:nvSpPr>
          <p:spPr>
            <a:xfrm>
              <a:off x="15887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 name="Shape 185"/>
            <p:cNvSpPr/>
            <p:nvPr/>
          </p:nvSpPr>
          <p:spPr>
            <a:xfrm>
              <a:off x="15887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 name="Shape 186"/>
            <p:cNvSpPr/>
            <p:nvPr/>
          </p:nvSpPr>
          <p:spPr>
            <a:xfrm>
              <a:off x="15887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 name="Shape 187"/>
            <p:cNvSpPr/>
            <p:nvPr/>
          </p:nvSpPr>
          <p:spPr>
            <a:xfrm>
              <a:off x="15887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 name="Shape 188"/>
            <p:cNvSpPr/>
            <p:nvPr/>
          </p:nvSpPr>
          <p:spPr>
            <a:xfrm>
              <a:off x="17392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 name="Shape 189"/>
            <p:cNvSpPr/>
            <p:nvPr/>
          </p:nvSpPr>
          <p:spPr>
            <a:xfrm>
              <a:off x="17392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 name="Shape 190"/>
            <p:cNvSpPr/>
            <p:nvPr/>
          </p:nvSpPr>
          <p:spPr>
            <a:xfrm>
              <a:off x="17392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 name="Shape 191"/>
            <p:cNvSpPr/>
            <p:nvPr/>
          </p:nvSpPr>
          <p:spPr>
            <a:xfrm>
              <a:off x="17392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Shape 192"/>
            <p:cNvSpPr/>
            <p:nvPr/>
          </p:nvSpPr>
          <p:spPr>
            <a:xfrm>
              <a:off x="17392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 name="Shape 193"/>
            <p:cNvSpPr/>
            <p:nvPr/>
          </p:nvSpPr>
          <p:spPr>
            <a:xfrm>
              <a:off x="17392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 name="Shape 194"/>
            <p:cNvSpPr/>
            <p:nvPr/>
          </p:nvSpPr>
          <p:spPr>
            <a:xfrm>
              <a:off x="17392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 name="Shape 195"/>
            <p:cNvSpPr/>
            <p:nvPr/>
          </p:nvSpPr>
          <p:spPr>
            <a:xfrm>
              <a:off x="17392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 name="Shape 196"/>
            <p:cNvSpPr/>
            <p:nvPr/>
          </p:nvSpPr>
          <p:spPr>
            <a:xfrm>
              <a:off x="17392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 name="Shape 197"/>
            <p:cNvSpPr/>
            <p:nvPr/>
          </p:nvSpPr>
          <p:spPr>
            <a:xfrm>
              <a:off x="17392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 name="Shape 198"/>
            <p:cNvSpPr/>
            <p:nvPr/>
          </p:nvSpPr>
          <p:spPr>
            <a:xfrm>
              <a:off x="17392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 name="Shape 199"/>
            <p:cNvSpPr/>
            <p:nvPr/>
          </p:nvSpPr>
          <p:spPr>
            <a:xfrm>
              <a:off x="18897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 name="Shape 200"/>
            <p:cNvSpPr/>
            <p:nvPr/>
          </p:nvSpPr>
          <p:spPr>
            <a:xfrm>
              <a:off x="188975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 name="Shape 201"/>
            <p:cNvSpPr/>
            <p:nvPr/>
          </p:nvSpPr>
          <p:spPr>
            <a:xfrm>
              <a:off x="188975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 name="Shape 202"/>
            <p:cNvSpPr/>
            <p:nvPr/>
          </p:nvSpPr>
          <p:spPr>
            <a:xfrm>
              <a:off x="18897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 name="Shape 203"/>
            <p:cNvSpPr/>
            <p:nvPr/>
          </p:nvSpPr>
          <p:spPr>
            <a:xfrm>
              <a:off x="18897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 name="Shape 204"/>
            <p:cNvSpPr/>
            <p:nvPr/>
          </p:nvSpPr>
          <p:spPr>
            <a:xfrm>
              <a:off x="204027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 name="Shape 205"/>
            <p:cNvSpPr/>
            <p:nvPr/>
          </p:nvSpPr>
          <p:spPr>
            <a:xfrm>
              <a:off x="204027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 name="Shape 206"/>
            <p:cNvSpPr/>
            <p:nvPr/>
          </p:nvSpPr>
          <p:spPr>
            <a:xfrm>
              <a:off x="204027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 name="Shape 207"/>
            <p:cNvSpPr/>
            <p:nvPr/>
          </p:nvSpPr>
          <p:spPr>
            <a:xfrm>
              <a:off x="21907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 name="Shape 208"/>
            <p:cNvSpPr/>
            <p:nvPr/>
          </p:nvSpPr>
          <p:spPr>
            <a:xfrm>
              <a:off x="23413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 name="Shape 209"/>
            <p:cNvSpPr/>
            <p:nvPr/>
          </p:nvSpPr>
          <p:spPr>
            <a:xfrm>
              <a:off x="26423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 name="Shape 210"/>
            <p:cNvSpPr/>
            <p:nvPr/>
          </p:nvSpPr>
          <p:spPr>
            <a:xfrm>
              <a:off x="26423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 name="Shape 211"/>
            <p:cNvSpPr/>
            <p:nvPr/>
          </p:nvSpPr>
          <p:spPr>
            <a:xfrm>
              <a:off x="32443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12" name="Shape 212"/>
          <p:cNvGrpSpPr/>
          <p:nvPr/>
        </p:nvGrpSpPr>
        <p:grpSpPr>
          <a:xfrm rot="10800000">
            <a:off x="6367294" y="38264"/>
            <a:ext cx="2017554" cy="6781736"/>
            <a:chOff x="1588750" y="238125"/>
            <a:chExt cx="2078025" cy="5238750"/>
          </a:xfrm>
        </p:grpSpPr>
        <p:sp>
          <p:nvSpPr>
            <p:cNvPr id="213" name="Shape 213"/>
            <p:cNvSpPr/>
            <p:nvPr/>
          </p:nvSpPr>
          <p:spPr>
            <a:xfrm>
              <a:off x="15887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 name="Shape 214"/>
            <p:cNvSpPr/>
            <p:nvPr/>
          </p:nvSpPr>
          <p:spPr>
            <a:xfrm>
              <a:off x="15887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 name="Shape 215"/>
            <p:cNvSpPr/>
            <p:nvPr/>
          </p:nvSpPr>
          <p:spPr>
            <a:xfrm>
              <a:off x="15887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 name="Shape 216"/>
            <p:cNvSpPr/>
            <p:nvPr/>
          </p:nvSpPr>
          <p:spPr>
            <a:xfrm>
              <a:off x="15887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 name="Shape 217"/>
            <p:cNvSpPr/>
            <p:nvPr/>
          </p:nvSpPr>
          <p:spPr>
            <a:xfrm>
              <a:off x="15887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 name="Shape 218"/>
            <p:cNvSpPr/>
            <p:nvPr/>
          </p:nvSpPr>
          <p:spPr>
            <a:xfrm>
              <a:off x="15887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 name="Shape 219"/>
            <p:cNvSpPr/>
            <p:nvPr/>
          </p:nvSpPr>
          <p:spPr>
            <a:xfrm>
              <a:off x="17392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 name="Shape 220"/>
            <p:cNvSpPr/>
            <p:nvPr/>
          </p:nvSpPr>
          <p:spPr>
            <a:xfrm>
              <a:off x="17392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 name="Shape 221"/>
            <p:cNvSpPr/>
            <p:nvPr/>
          </p:nvSpPr>
          <p:spPr>
            <a:xfrm>
              <a:off x="17392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 name="Shape 222"/>
            <p:cNvSpPr/>
            <p:nvPr/>
          </p:nvSpPr>
          <p:spPr>
            <a:xfrm>
              <a:off x="17392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 name="Shape 223"/>
            <p:cNvSpPr/>
            <p:nvPr/>
          </p:nvSpPr>
          <p:spPr>
            <a:xfrm>
              <a:off x="17392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 name="Shape 224"/>
            <p:cNvSpPr/>
            <p:nvPr/>
          </p:nvSpPr>
          <p:spPr>
            <a:xfrm>
              <a:off x="17392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 name="Shape 225"/>
            <p:cNvSpPr/>
            <p:nvPr/>
          </p:nvSpPr>
          <p:spPr>
            <a:xfrm>
              <a:off x="17392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 name="Shape 226"/>
            <p:cNvSpPr/>
            <p:nvPr/>
          </p:nvSpPr>
          <p:spPr>
            <a:xfrm>
              <a:off x="188975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 name="Shape 227"/>
            <p:cNvSpPr/>
            <p:nvPr/>
          </p:nvSpPr>
          <p:spPr>
            <a:xfrm>
              <a:off x="188975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 name="Shape 228"/>
            <p:cNvSpPr/>
            <p:nvPr/>
          </p:nvSpPr>
          <p:spPr>
            <a:xfrm>
              <a:off x="188975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 name="Shape 229"/>
            <p:cNvSpPr/>
            <p:nvPr/>
          </p:nvSpPr>
          <p:spPr>
            <a:xfrm>
              <a:off x="188975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 name="Shape 230"/>
            <p:cNvSpPr/>
            <p:nvPr/>
          </p:nvSpPr>
          <p:spPr>
            <a:xfrm>
              <a:off x="18897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 name="Shape 231"/>
            <p:cNvSpPr/>
            <p:nvPr/>
          </p:nvSpPr>
          <p:spPr>
            <a:xfrm>
              <a:off x="188975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 name="Shape 232"/>
            <p:cNvSpPr/>
            <p:nvPr/>
          </p:nvSpPr>
          <p:spPr>
            <a:xfrm>
              <a:off x="188975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 name="Shape 233"/>
            <p:cNvSpPr/>
            <p:nvPr/>
          </p:nvSpPr>
          <p:spPr>
            <a:xfrm>
              <a:off x="188975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 name="Shape 234"/>
            <p:cNvSpPr/>
            <p:nvPr/>
          </p:nvSpPr>
          <p:spPr>
            <a:xfrm>
              <a:off x="188975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 name="Shape 235"/>
            <p:cNvSpPr/>
            <p:nvPr/>
          </p:nvSpPr>
          <p:spPr>
            <a:xfrm>
              <a:off x="18897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 name="Shape 236"/>
            <p:cNvSpPr/>
            <p:nvPr/>
          </p:nvSpPr>
          <p:spPr>
            <a:xfrm>
              <a:off x="188975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 name="Shape 237"/>
            <p:cNvSpPr/>
            <p:nvPr/>
          </p:nvSpPr>
          <p:spPr>
            <a:xfrm>
              <a:off x="188975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 name="Shape 238"/>
            <p:cNvSpPr/>
            <p:nvPr/>
          </p:nvSpPr>
          <p:spPr>
            <a:xfrm>
              <a:off x="188975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 name="Shape 239"/>
            <p:cNvSpPr/>
            <p:nvPr/>
          </p:nvSpPr>
          <p:spPr>
            <a:xfrm>
              <a:off x="188975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 name="Shape 240"/>
            <p:cNvSpPr/>
            <p:nvPr/>
          </p:nvSpPr>
          <p:spPr>
            <a:xfrm>
              <a:off x="188975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 name="Shape 241"/>
            <p:cNvSpPr/>
            <p:nvPr/>
          </p:nvSpPr>
          <p:spPr>
            <a:xfrm>
              <a:off x="188975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 name="Shape 242"/>
            <p:cNvSpPr/>
            <p:nvPr/>
          </p:nvSpPr>
          <p:spPr>
            <a:xfrm>
              <a:off x="18897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 name="Shape 243"/>
            <p:cNvSpPr/>
            <p:nvPr/>
          </p:nvSpPr>
          <p:spPr>
            <a:xfrm>
              <a:off x="188975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 name="Shape 244"/>
            <p:cNvSpPr/>
            <p:nvPr/>
          </p:nvSpPr>
          <p:spPr>
            <a:xfrm>
              <a:off x="188975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 name="Shape 245"/>
            <p:cNvSpPr/>
            <p:nvPr/>
          </p:nvSpPr>
          <p:spPr>
            <a:xfrm>
              <a:off x="204027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 name="Shape 246"/>
            <p:cNvSpPr/>
            <p:nvPr/>
          </p:nvSpPr>
          <p:spPr>
            <a:xfrm>
              <a:off x="204027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 name="Shape 247"/>
            <p:cNvSpPr/>
            <p:nvPr/>
          </p:nvSpPr>
          <p:spPr>
            <a:xfrm>
              <a:off x="204027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 name="Shape 248"/>
            <p:cNvSpPr/>
            <p:nvPr/>
          </p:nvSpPr>
          <p:spPr>
            <a:xfrm>
              <a:off x="204027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 name="Shape 249"/>
            <p:cNvSpPr/>
            <p:nvPr/>
          </p:nvSpPr>
          <p:spPr>
            <a:xfrm>
              <a:off x="204027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 name="Shape 250"/>
            <p:cNvSpPr/>
            <p:nvPr/>
          </p:nvSpPr>
          <p:spPr>
            <a:xfrm>
              <a:off x="204027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 name="Shape 251"/>
            <p:cNvSpPr/>
            <p:nvPr/>
          </p:nvSpPr>
          <p:spPr>
            <a:xfrm>
              <a:off x="204027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2" name="Shape 252"/>
            <p:cNvSpPr/>
            <p:nvPr/>
          </p:nvSpPr>
          <p:spPr>
            <a:xfrm>
              <a:off x="204027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 name="Shape 253"/>
            <p:cNvSpPr/>
            <p:nvPr/>
          </p:nvSpPr>
          <p:spPr>
            <a:xfrm>
              <a:off x="204027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 name="Shape 254"/>
            <p:cNvSpPr/>
            <p:nvPr/>
          </p:nvSpPr>
          <p:spPr>
            <a:xfrm>
              <a:off x="204027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 name="Shape 255"/>
            <p:cNvSpPr/>
            <p:nvPr/>
          </p:nvSpPr>
          <p:spPr>
            <a:xfrm>
              <a:off x="204027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 name="Shape 256"/>
            <p:cNvSpPr/>
            <p:nvPr/>
          </p:nvSpPr>
          <p:spPr>
            <a:xfrm>
              <a:off x="204027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 name="Shape 257"/>
            <p:cNvSpPr/>
            <p:nvPr/>
          </p:nvSpPr>
          <p:spPr>
            <a:xfrm>
              <a:off x="204027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 name="Shape 258"/>
            <p:cNvSpPr/>
            <p:nvPr/>
          </p:nvSpPr>
          <p:spPr>
            <a:xfrm>
              <a:off x="204027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 name="Shape 259"/>
            <p:cNvSpPr/>
            <p:nvPr/>
          </p:nvSpPr>
          <p:spPr>
            <a:xfrm>
              <a:off x="204027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 name="Shape 260"/>
            <p:cNvSpPr/>
            <p:nvPr/>
          </p:nvSpPr>
          <p:spPr>
            <a:xfrm>
              <a:off x="204027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 name="Shape 261"/>
            <p:cNvSpPr/>
            <p:nvPr/>
          </p:nvSpPr>
          <p:spPr>
            <a:xfrm>
              <a:off x="204027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2" name="Shape 262"/>
            <p:cNvSpPr/>
            <p:nvPr/>
          </p:nvSpPr>
          <p:spPr>
            <a:xfrm>
              <a:off x="204027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 name="Shape 263"/>
            <p:cNvSpPr/>
            <p:nvPr/>
          </p:nvSpPr>
          <p:spPr>
            <a:xfrm>
              <a:off x="204027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 name="Shape 264"/>
            <p:cNvSpPr/>
            <p:nvPr/>
          </p:nvSpPr>
          <p:spPr>
            <a:xfrm>
              <a:off x="2190775"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 name="Shape 265"/>
            <p:cNvSpPr/>
            <p:nvPr/>
          </p:nvSpPr>
          <p:spPr>
            <a:xfrm>
              <a:off x="2190775"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 name="Shape 266"/>
            <p:cNvSpPr/>
            <p:nvPr/>
          </p:nvSpPr>
          <p:spPr>
            <a:xfrm>
              <a:off x="2190775"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 name="Shape 267"/>
            <p:cNvSpPr/>
            <p:nvPr/>
          </p:nvSpPr>
          <p:spPr>
            <a:xfrm>
              <a:off x="2190775"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 name="Shape 268"/>
            <p:cNvSpPr/>
            <p:nvPr/>
          </p:nvSpPr>
          <p:spPr>
            <a:xfrm>
              <a:off x="21907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 name="Shape 269"/>
            <p:cNvSpPr/>
            <p:nvPr/>
          </p:nvSpPr>
          <p:spPr>
            <a:xfrm>
              <a:off x="21907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 name="Shape 270"/>
            <p:cNvSpPr/>
            <p:nvPr/>
          </p:nvSpPr>
          <p:spPr>
            <a:xfrm>
              <a:off x="2190775"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 name="Shape 271"/>
            <p:cNvSpPr/>
            <p:nvPr/>
          </p:nvSpPr>
          <p:spPr>
            <a:xfrm>
              <a:off x="2190775"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 name="Shape 272"/>
            <p:cNvSpPr/>
            <p:nvPr/>
          </p:nvSpPr>
          <p:spPr>
            <a:xfrm>
              <a:off x="21907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 name="Shape 273"/>
            <p:cNvSpPr/>
            <p:nvPr/>
          </p:nvSpPr>
          <p:spPr>
            <a:xfrm>
              <a:off x="2190775"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 name="Shape 274"/>
            <p:cNvSpPr/>
            <p:nvPr/>
          </p:nvSpPr>
          <p:spPr>
            <a:xfrm>
              <a:off x="21907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 name="Shape 275"/>
            <p:cNvSpPr/>
            <p:nvPr/>
          </p:nvSpPr>
          <p:spPr>
            <a:xfrm>
              <a:off x="2190775"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 name="Shape 276"/>
            <p:cNvSpPr/>
            <p:nvPr/>
          </p:nvSpPr>
          <p:spPr>
            <a:xfrm>
              <a:off x="21907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 name="Shape 277"/>
            <p:cNvSpPr/>
            <p:nvPr/>
          </p:nvSpPr>
          <p:spPr>
            <a:xfrm>
              <a:off x="21907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 name="Shape 278"/>
            <p:cNvSpPr/>
            <p:nvPr/>
          </p:nvSpPr>
          <p:spPr>
            <a:xfrm>
              <a:off x="21907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 name="Shape 279"/>
            <p:cNvSpPr/>
            <p:nvPr/>
          </p:nvSpPr>
          <p:spPr>
            <a:xfrm>
              <a:off x="2190775"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0" name="Shape 280"/>
            <p:cNvSpPr/>
            <p:nvPr/>
          </p:nvSpPr>
          <p:spPr>
            <a:xfrm>
              <a:off x="21907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 name="Shape 281"/>
            <p:cNvSpPr/>
            <p:nvPr/>
          </p:nvSpPr>
          <p:spPr>
            <a:xfrm>
              <a:off x="21907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 name="Shape 282"/>
            <p:cNvSpPr/>
            <p:nvPr/>
          </p:nvSpPr>
          <p:spPr>
            <a:xfrm>
              <a:off x="2190775"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 name="Shape 283"/>
            <p:cNvSpPr/>
            <p:nvPr/>
          </p:nvSpPr>
          <p:spPr>
            <a:xfrm>
              <a:off x="21907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 name="Shape 284"/>
            <p:cNvSpPr/>
            <p:nvPr/>
          </p:nvSpPr>
          <p:spPr>
            <a:xfrm>
              <a:off x="2190775"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 name="Shape 285"/>
            <p:cNvSpPr/>
            <p:nvPr/>
          </p:nvSpPr>
          <p:spPr>
            <a:xfrm>
              <a:off x="2190775"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 name="Shape 286"/>
            <p:cNvSpPr/>
            <p:nvPr/>
          </p:nvSpPr>
          <p:spPr>
            <a:xfrm>
              <a:off x="21907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 name="Shape 287"/>
            <p:cNvSpPr/>
            <p:nvPr/>
          </p:nvSpPr>
          <p:spPr>
            <a:xfrm>
              <a:off x="21907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 name="Shape 288"/>
            <p:cNvSpPr/>
            <p:nvPr/>
          </p:nvSpPr>
          <p:spPr>
            <a:xfrm>
              <a:off x="2190775"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 name="Shape 289"/>
            <p:cNvSpPr/>
            <p:nvPr/>
          </p:nvSpPr>
          <p:spPr>
            <a:xfrm>
              <a:off x="23413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 name="Shape 290"/>
            <p:cNvSpPr/>
            <p:nvPr/>
          </p:nvSpPr>
          <p:spPr>
            <a:xfrm>
              <a:off x="23413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 name="Shape 291"/>
            <p:cNvSpPr/>
            <p:nvPr/>
          </p:nvSpPr>
          <p:spPr>
            <a:xfrm>
              <a:off x="23413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 name="Shape 292"/>
            <p:cNvSpPr/>
            <p:nvPr/>
          </p:nvSpPr>
          <p:spPr>
            <a:xfrm>
              <a:off x="23413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 name="Shape 293"/>
            <p:cNvSpPr/>
            <p:nvPr/>
          </p:nvSpPr>
          <p:spPr>
            <a:xfrm>
              <a:off x="23413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 name="Shape 294"/>
            <p:cNvSpPr/>
            <p:nvPr/>
          </p:nvSpPr>
          <p:spPr>
            <a:xfrm>
              <a:off x="23413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 name="Shape 295"/>
            <p:cNvSpPr/>
            <p:nvPr/>
          </p:nvSpPr>
          <p:spPr>
            <a:xfrm>
              <a:off x="23413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 name="Shape 296"/>
            <p:cNvSpPr/>
            <p:nvPr/>
          </p:nvSpPr>
          <p:spPr>
            <a:xfrm>
              <a:off x="23413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 name="Shape 297"/>
            <p:cNvSpPr/>
            <p:nvPr/>
          </p:nvSpPr>
          <p:spPr>
            <a:xfrm>
              <a:off x="23413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 name="Shape 298"/>
            <p:cNvSpPr/>
            <p:nvPr/>
          </p:nvSpPr>
          <p:spPr>
            <a:xfrm>
              <a:off x="23413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 name="Shape 299"/>
            <p:cNvSpPr/>
            <p:nvPr/>
          </p:nvSpPr>
          <p:spPr>
            <a:xfrm>
              <a:off x="23413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 name="Shape 300"/>
            <p:cNvSpPr/>
            <p:nvPr/>
          </p:nvSpPr>
          <p:spPr>
            <a:xfrm>
              <a:off x="23413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 name="Shape 301"/>
            <p:cNvSpPr/>
            <p:nvPr/>
          </p:nvSpPr>
          <p:spPr>
            <a:xfrm>
              <a:off x="23413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 name="Shape 302"/>
            <p:cNvSpPr/>
            <p:nvPr/>
          </p:nvSpPr>
          <p:spPr>
            <a:xfrm>
              <a:off x="23413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 name="Shape 303"/>
            <p:cNvSpPr/>
            <p:nvPr/>
          </p:nvSpPr>
          <p:spPr>
            <a:xfrm>
              <a:off x="23413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 name="Shape 304"/>
            <p:cNvSpPr/>
            <p:nvPr/>
          </p:nvSpPr>
          <p:spPr>
            <a:xfrm>
              <a:off x="23413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 name="Shape 305"/>
            <p:cNvSpPr/>
            <p:nvPr/>
          </p:nvSpPr>
          <p:spPr>
            <a:xfrm>
              <a:off x="23413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 name="Shape 306"/>
            <p:cNvSpPr/>
            <p:nvPr/>
          </p:nvSpPr>
          <p:spPr>
            <a:xfrm>
              <a:off x="23413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 name="Shape 307"/>
            <p:cNvSpPr/>
            <p:nvPr/>
          </p:nvSpPr>
          <p:spPr>
            <a:xfrm>
              <a:off x="23413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 name="Shape 308"/>
            <p:cNvSpPr/>
            <p:nvPr/>
          </p:nvSpPr>
          <p:spPr>
            <a:xfrm>
              <a:off x="23413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 name="Shape 309"/>
            <p:cNvSpPr/>
            <p:nvPr/>
          </p:nvSpPr>
          <p:spPr>
            <a:xfrm>
              <a:off x="23413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 name="Shape 310"/>
            <p:cNvSpPr/>
            <p:nvPr/>
          </p:nvSpPr>
          <p:spPr>
            <a:xfrm>
              <a:off x="23413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 name="Shape 311"/>
            <p:cNvSpPr/>
            <p:nvPr/>
          </p:nvSpPr>
          <p:spPr>
            <a:xfrm>
              <a:off x="23413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 name="Shape 312"/>
            <p:cNvSpPr/>
            <p:nvPr/>
          </p:nvSpPr>
          <p:spPr>
            <a:xfrm>
              <a:off x="23413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 name="Shape 313"/>
            <p:cNvSpPr/>
            <p:nvPr/>
          </p:nvSpPr>
          <p:spPr>
            <a:xfrm>
              <a:off x="23413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 name="Shape 314"/>
            <p:cNvSpPr/>
            <p:nvPr/>
          </p:nvSpPr>
          <p:spPr>
            <a:xfrm>
              <a:off x="23413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 name="Shape 315"/>
            <p:cNvSpPr/>
            <p:nvPr/>
          </p:nvSpPr>
          <p:spPr>
            <a:xfrm>
              <a:off x="249180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 name="Shape 316"/>
            <p:cNvSpPr/>
            <p:nvPr/>
          </p:nvSpPr>
          <p:spPr>
            <a:xfrm>
              <a:off x="24918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 name="Shape 317"/>
            <p:cNvSpPr/>
            <p:nvPr/>
          </p:nvSpPr>
          <p:spPr>
            <a:xfrm>
              <a:off x="249180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 name="Shape 318"/>
            <p:cNvSpPr/>
            <p:nvPr/>
          </p:nvSpPr>
          <p:spPr>
            <a:xfrm>
              <a:off x="249180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 name="Shape 319"/>
            <p:cNvSpPr/>
            <p:nvPr/>
          </p:nvSpPr>
          <p:spPr>
            <a:xfrm>
              <a:off x="249180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 name="Shape 320"/>
            <p:cNvSpPr/>
            <p:nvPr/>
          </p:nvSpPr>
          <p:spPr>
            <a:xfrm>
              <a:off x="249180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 name="Shape 321"/>
            <p:cNvSpPr/>
            <p:nvPr/>
          </p:nvSpPr>
          <p:spPr>
            <a:xfrm>
              <a:off x="249180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 name="Shape 322"/>
            <p:cNvSpPr/>
            <p:nvPr/>
          </p:nvSpPr>
          <p:spPr>
            <a:xfrm>
              <a:off x="249180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3" name="Shape 323"/>
            <p:cNvSpPr/>
            <p:nvPr/>
          </p:nvSpPr>
          <p:spPr>
            <a:xfrm>
              <a:off x="249180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 name="Shape 324"/>
            <p:cNvSpPr/>
            <p:nvPr/>
          </p:nvSpPr>
          <p:spPr>
            <a:xfrm>
              <a:off x="249180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 name="Shape 325"/>
            <p:cNvSpPr/>
            <p:nvPr/>
          </p:nvSpPr>
          <p:spPr>
            <a:xfrm>
              <a:off x="249180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 name="Shape 326"/>
            <p:cNvSpPr/>
            <p:nvPr/>
          </p:nvSpPr>
          <p:spPr>
            <a:xfrm>
              <a:off x="24918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 name="Shape 327"/>
            <p:cNvSpPr/>
            <p:nvPr/>
          </p:nvSpPr>
          <p:spPr>
            <a:xfrm>
              <a:off x="249180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 name="Shape 328"/>
            <p:cNvSpPr/>
            <p:nvPr/>
          </p:nvSpPr>
          <p:spPr>
            <a:xfrm>
              <a:off x="249180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 name="Shape 329"/>
            <p:cNvSpPr/>
            <p:nvPr/>
          </p:nvSpPr>
          <p:spPr>
            <a:xfrm>
              <a:off x="249180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 name="Shape 330"/>
            <p:cNvSpPr/>
            <p:nvPr/>
          </p:nvSpPr>
          <p:spPr>
            <a:xfrm>
              <a:off x="249180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 name="Shape 331"/>
            <p:cNvSpPr/>
            <p:nvPr/>
          </p:nvSpPr>
          <p:spPr>
            <a:xfrm>
              <a:off x="249180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 name="Shape 332"/>
            <p:cNvSpPr/>
            <p:nvPr/>
          </p:nvSpPr>
          <p:spPr>
            <a:xfrm>
              <a:off x="249180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 name="Shape 333"/>
            <p:cNvSpPr/>
            <p:nvPr/>
          </p:nvSpPr>
          <p:spPr>
            <a:xfrm>
              <a:off x="249180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 name="Shape 334"/>
            <p:cNvSpPr/>
            <p:nvPr/>
          </p:nvSpPr>
          <p:spPr>
            <a:xfrm>
              <a:off x="249180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 name="Shape 335"/>
            <p:cNvSpPr/>
            <p:nvPr/>
          </p:nvSpPr>
          <p:spPr>
            <a:xfrm>
              <a:off x="249180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 name="Shape 336"/>
            <p:cNvSpPr/>
            <p:nvPr/>
          </p:nvSpPr>
          <p:spPr>
            <a:xfrm>
              <a:off x="249180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 name="Shape 337"/>
            <p:cNvSpPr/>
            <p:nvPr/>
          </p:nvSpPr>
          <p:spPr>
            <a:xfrm>
              <a:off x="249180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 name="Shape 338"/>
            <p:cNvSpPr/>
            <p:nvPr/>
          </p:nvSpPr>
          <p:spPr>
            <a:xfrm>
              <a:off x="249180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 name="Shape 339"/>
            <p:cNvSpPr/>
            <p:nvPr/>
          </p:nvSpPr>
          <p:spPr>
            <a:xfrm>
              <a:off x="249180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 name="Shape 340"/>
            <p:cNvSpPr/>
            <p:nvPr/>
          </p:nvSpPr>
          <p:spPr>
            <a:xfrm>
              <a:off x="26423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 name="Shape 341"/>
            <p:cNvSpPr/>
            <p:nvPr/>
          </p:nvSpPr>
          <p:spPr>
            <a:xfrm>
              <a:off x="26423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 name="Shape 342"/>
            <p:cNvSpPr/>
            <p:nvPr/>
          </p:nvSpPr>
          <p:spPr>
            <a:xfrm>
              <a:off x="26423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 name="Shape 343"/>
            <p:cNvSpPr/>
            <p:nvPr/>
          </p:nvSpPr>
          <p:spPr>
            <a:xfrm>
              <a:off x="26423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 name="Shape 344"/>
            <p:cNvSpPr/>
            <p:nvPr/>
          </p:nvSpPr>
          <p:spPr>
            <a:xfrm>
              <a:off x="26423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 name="Shape 345"/>
            <p:cNvSpPr/>
            <p:nvPr/>
          </p:nvSpPr>
          <p:spPr>
            <a:xfrm>
              <a:off x="26423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 name="Shape 346"/>
            <p:cNvSpPr/>
            <p:nvPr/>
          </p:nvSpPr>
          <p:spPr>
            <a:xfrm>
              <a:off x="26423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 name="Shape 347"/>
            <p:cNvSpPr/>
            <p:nvPr/>
          </p:nvSpPr>
          <p:spPr>
            <a:xfrm>
              <a:off x="26423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 name="Shape 348"/>
            <p:cNvSpPr/>
            <p:nvPr/>
          </p:nvSpPr>
          <p:spPr>
            <a:xfrm>
              <a:off x="26423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 name="Shape 349"/>
            <p:cNvSpPr/>
            <p:nvPr/>
          </p:nvSpPr>
          <p:spPr>
            <a:xfrm>
              <a:off x="26423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0" name="Shape 350"/>
            <p:cNvSpPr/>
            <p:nvPr/>
          </p:nvSpPr>
          <p:spPr>
            <a:xfrm>
              <a:off x="26423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 name="Shape 351"/>
            <p:cNvSpPr/>
            <p:nvPr/>
          </p:nvSpPr>
          <p:spPr>
            <a:xfrm>
              <a:off x="26423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 name="Shape 352"/>
            <p:cNvSpPr/>
            <p:nvPr/>
          </p:nvSpPr>
          <p:spPr>
            <a:xfrm>
              <a:off x="26423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 name="Shape 353"/>
            <p:cNvSpPr/>
            <p:nvPr/>
          </p:nvSpPr>
          <p:spPr>
            <a:xfrm>
              <a:off x="26423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 name="Shape 354"/>
            <p:cNvSpPr/>
            <p:nvPr/>
          </p:nvSpPr>
          <p:spPr>
            <a:xfrm>
              <a:off x="26423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 name="Shape 355"/>
            <p:cNvSpPr/>
            <p:nvPr/>
          </p:nvSpPr>
          <p:spPr>
            <a:xfrm>
              <a:off x="26423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 name="Shape 356"/>
            <p:cNvSpPr/>
            <p:nvPr/>
          </p:nvSpPr>
          <p:spPr>
            <a:xfrm>
              <a:off x="26423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 name="Shape 357"/>
            <p:cNvSpPr/>
            <p:nvPr/>
          </p:nvSpPr>
          <p:spPr>
            <a:xfrm>
              <a:off x="26423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 name="Shape 358"/>
            <p:cNvSpPr/>
            <p:nvPr/>
          </p:nvSpPr>
          <p:spPr>
            <a:xfrm>
              <a:off x="26423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 name="Shape 359"/>
            <p:cNvSpPr/>
            <p:nvPr/>
          </p:nvSpPr>
          <p:spPr>
            <a:xfrm>
              <a:off x="26423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 name="Shape 360"/>
            <p:cNvSpPr/>
            <p:nvPr/>
          </p:nvSpPr>
          <p:spPr>
            <a:xfrm>
              <a:off x="2792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 name="Shape 361"/>
            <p:cNvSpPr/>
            <p:nvPr/>
          </p:nvSpPr>
          <p:spPr>
            <a:xfrm>
              <a:off x="2792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 name="Shape 362"/>
            <p:cNvSpPr/>
            <p:nvPr/>
          </p:nvSpPr>
          <p:spPr>
            <a:xfrm>
              <a:off x="2792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 name="Shape 363"/>
            <p:cNvSpPr/>
            <p:nvPr/>
          </p:nvSpPr>
          <p:spPr>
            <a:xfrm>
              <a:off x="2792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 name="Shape 364"/>
            <p:cNvSpPr/>
            <p:nvPr/>
          </p:nvSpPr>
          <p:spPr>
            <a:xfrm>
              <a:off x="2792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 name="Shape 365"/>
            <p:cNvSpPr/>
            <p:nvPr/>
          </p:nvSpPr>
          <p:spPr>
            <a:xfrm>
              <a:off x="2792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 name="Shape 366"/>
            <p:cNvSpPr/>
            <p:nvPr/>
          </p:nvSpPr>
          <p:spPr>
            <a:xfrm>
              <a:off x="2792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 name="Shape 367"/>
            <p:cNvSpPr/>
            <p:nvPr/>
          </p:nvSpPr>
          <p:spPr>
            <a:xfrm>
              <a:off x="2792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 name="Shape 368"/>
            <p:cNvSpPr/>
            <p:nvPr/>
          </p:nvSpPr>
          <p:spPr>
            <a:xfrm>
              <a:off x="2792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 name="Shape 369"/>
            <p:cNvSpPr/>
            <p:nvPr/>
          </p:nvSpPr>
          <p:spPr>
            <a:xfrm>
              <a:off x="2792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 name="Shape 370"/>
            <p:cNvSpPr/>
            <p:nvPr/>
          </p:nvSpPr>
          <p:spPr>
            <a:xfrm>
              <a:off x="2792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 name="Shape 371"/>
            <p:cNvSpPr/>
            <p:nvPr/>
          </p:nvSpPr>
          <p:spPr>
            <a:xfrm>
              <a:off x="2792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 name="Shape 372"/>
            <p:cNvSpPr/>
            <p:nvPr/>
          </p:nvSpPr>
          <p:spPr>
            <a:xfrm>
              <a:off x="2792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 name="Shape 373"/>
            <p:cNvSpPr/>
            <p:nvPr/>
          </p:nvSpPr>
          <p:spPr>
            <a:xfrm>
              <a:off x="2792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 name="Shape 374"/>
            <p:cNvSpPr/>
            <p:nvPr/>
          </p:nvSpPr>
          <p:spPr>
            <a:xfrm>
              <a:off x="2792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 name="Shape 375"/>
            <p:cNvSpPr/>
            <p:nvPr/>
          </p:nvSpPr>
          <p:spPr>
            <a:xfrm>
              <a:off x="2792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 name="Shape 376"/>
            <p:cNvSpPr/>
            <p:nvPr/>
          </p:nvSpPr>
          <p:spPr>
            <a:xfrm>
              <a:off x="2792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 name="Shape 377"/>
            <p:cNvSpPr/>
            <p:nvPr/>
          </p:nvSpPr>
          <p:spPr>
            <a:xfrm>
              <a:off x="2792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 name="Shape 378"/>
            <p:cNvSpPr/>
            <p:nvPr/>
          </p:nvSpPr>
          <p:spPr>
            <a:xfrm>
              <a:off x="294332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 name="Shape 379"/>
            <p:cNvSpPr/>
            <p:nvPr/>
          </p:nvSpPr>
          <p:spPr>
            <a:xfrm>
              <a:off x="294332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 name="Shape 380"/>
            <p:cNvSpPr/>
            <p:nvPr/>
          </p:nvSpPr>
          <p:spPr>
            <a:xfrm>
              <a:off x="294332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 name="Shape 381"/>
            <p:cNvSpPr/>
            <p:nvPr/>
          </p:nvSpPr>
          <p:spPr>
            <a:xfrm>
              <a:off x="294332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 name="Shape 382"/>
            <p:cNvSpPr/>
            <p:nvPr/>
          </p:nvSpPr>
          <p:spPr>
            <a:xfrm>
              <a:off x="294332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3" name="Shape 383"/>
            <p:cNvSpPr/>
            <p:nvPr/>
          </p:nvSpPr>
          <p:spPr>
            <a:xfrm>
              <a:off x="294332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4" name="Shape 384"/>
            <p:cNvSpPr/>
            <p:nvPr/>
          </p:nvSpPr>
          <p:spPr>
            <a:xfrm>
              <a:off x="294332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5" name="Shape 385"/>
            <p:cNvSpPr/>
            <p:nvPr/>
          </p:nvSpPr>
          <p:spPr>
            <a:xfrm>
              <a:off x="294332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6" name="Shape 386"/>
            <p:cNvSpPr/>
            <p:nvPr/>
          </p:nvSpPr>
          <p:spPr>
            <a:xfrm>
              <a:off x="294332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7" name="Shape 387"/>
            <p:cNvSpPr/>
            <p:nvPr/>
          </p:nvSpPr>
          <p:spPr>
            <a:xfrm>
              <a:off x="294332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8" name="Shape 388"/>
            <p:cNvSpPr/>
            <p:nvPr/>
          </p:nvSpPr>
          <p:spPr>
            <a:xfrm>
              <a:off x="294332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9" name="Shape 389"/>
            <p:cNvSpPr/>
            <p:nvPr/>
          </p:nvSpPr>
          <p:spPr>
            <a:xfrm>
              <a:off x="294332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0" name="Shape 390"/>
            <p:cNvSpPr/>
            <p:nvPr/>
          </p:nvSpPr>
          <p:spPr>
            <a:xfrm>
              <a:off x="294332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1" name="Shape 391"/>
            <p:cNvSpPr/>
            <p:nvPr/>
          </p:nvSpPr>
          <p:spPr>
            <a:xfrm>
              <a:off x="294332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2" name="Shape 392"/>
            <p:cNvSpPr/>
            <p:nvPr/>
          </p:nvSpPr>
          <p:spPr>
            <a:xfrm>
              <a:off x="294332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3" name="Shape 393"/>
            <p:cNvSpPr/>
            <p:nvPr/>
          </p:nvSpPr>
          <p:spPr>
            <a:xfrm>
              <a:off x="294332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4" name="Shape 394"/>
            <p:cNvSpPr/>
            <p:nvPr/>
          </p:nvSpPr>
          <p:spPr>
            <a:xfrm>
              <a:off x="294332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5" name="Shape 395"/>
            <p:cNvSpPr/>
            <p:nvPr/>
          </p:nvSpPr>
          <p:spPr>
            <a:xfrm>
              <a:off x="294332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6" name="Shape 396"/>
            <p:cNvSpPr/>
            <p:nvPr/>
          </p:nvSpPr>
          <p:spPr>
            <a:xfrm>
              <a:off x="309385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7" name="Shape 397"/>
            <p:cNvSpPr/>
            <p:nvPr/>
          </p:nvSpPr>
          <p:spPr>
            <a:xfrm>
              <a:off x="309385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8" name="Shape 398"/>
            <p:cNvSpPr/>
            <p:nvPr/>
          </p:nvSpPr>
          <p:spPr>
            <a:xfrm>
              <a:off x="309385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9" name="Shape 399"/>
            <p:cNvSpPr/>
            <p:nvPr/>
          </p:nvSpPr>
          <p:spPr>
            <a:xfrm>
              <a:off x="309385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0" name="Shape 400"/>
            <p:cNvSpPr/>
            <p:nvPr/>
          </p:nvSpPr>
          <p:spPr>
            <a:xfrm>
              <a:off x="309385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1" name="Shape 401"/>
            <p:cNvSpPr/>
            <p:nvPr/>
          </p:nvSpPr>
          <p:spPr>
            <a:xfrm>
              <a:off x="309385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2" name="Shape 402"/>
            <p:cNvSpPr/>
            <p:nvPr/>
          </p:nvSpPr>
          <p:spPr>
            <a:xfrm>
              <a:off x="309385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3" name="Shape 403"/>
            <p:cNvSpPr/>
            <p:nvPr/>
          </p:nvSpPr>
          <p:spPr>
            <a:xfrm>
              <a:off x="309385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4" name="Shape 404"/>
            <p:cNvSpPr/>
            <p:nvPr/>
          </p:nvSpPr>
          <p:spPr>
            <a:xfrm>
              <a:off x="309385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5" name="Shape 405"/>
            <p:cNvSpPr/>
            <p:nvPr/>
          </p:nvSpPr>
          <p:spPr>
            <a:xfrm>
              <a:off x="32443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6" name="Shape 406"/>
            <p:cNvSpPr/>
            <p:nvPr/>
          </p:nvSpPr>
          <p:spPr>
            <a:xfrm>
              <a:off x="32443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7" name="Shape 407"/>
            <p:cNvSpPr/>
            <p:nvPr/>
          </p:nvSpPr>
          <p:spPr>
            <a:xfrm>
              <a:off x="32443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8" name="Shape 408"/>
            <p:cNvSpPr/>
            <p:nvPr/>
          </p:nvSpPr>
          <p:spPr>
            <a:xfrm>
              <a:off x="32443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9" name="Shape 409"/>
            <p:cNvSpPr/>
            <p:nvPr/>
          </p:nvSpPr>
          <p:spPr>
            <a:xfrm>
              <a:off x="32443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0" name="Shape 410"/>
            <p:cNvSpPr/>
            <p:nvPr/>
          </p:nvSpPr>
          <p:spPr>
            <a:xfrm>
              <a:off x="32443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1" name="Shape 411"/>
            <p:cNvSpPr/>
            <p:nvPr/>
          </p:nvSpPr>
          <p:spPr>
            <a:xfrm>
              <a:off x="32443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2" name="Shape 412"/>
            <p:cNvSpPr/>
            <p:nvPr/>
          </p:nvSpPr>
          <p:spPr>
            <a:xfrm>
              <a:off x="32443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3" name="Shape 413"/>
            <p:cNvSpPr/>
            <p:nvPr/>
          </p:nvSpPr>
          <p:spPr>
            <a:xfrm>
              <a:off x="33948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4" name="Shape 414"/>
            <p:cNvSpPr/>
            <p:nvPr/>
          </p:nvSpPr>
          <p:spPr>
            <a:xfrm>
              <a:off x="33948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5" name="Shape 415"/>
            <p:cNvSpPr/>
            <p:nvPr/>
          </p:nvSpPr>
          <p:spPr>
            <a:xfrm>
              <a:off x="33948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6" name="Shape 416"/>
            <p:cNvSpPr/>
            <p:nvPr/>
          </p:nvSpPr>
          <p:spPr>
            <a:xfrm>
              <a:off x="33948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7" name="Shape 417"/>
            <p:cNvSpPr/>
            <p:nvPr/>
          </p:nvSpPr>
          <p:spPr>
            <a:xfrm>
              <a:off x="33948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8" name="Shape 418"/>
            <p:cNvSpPr/>
            <p:nvPr/>
          </p:nvSpPr>
          <p:spPr>
            <a:xfrm>
              <a:off x="33948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9" name="Shape 419"/>
            <p:cNvSpPr/>
            <p:nvPr/>
          </p:nvSpPr>
          <p:spPr>
            <a:xfrm>
              <a:off x="35453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0" name="Shape 420"/>
            <p:cNvSpPr/>
            <p:nvPr/>
          </p:nvSpPr>
          <p:spPr>
            <a:xfrm>
              <a:off x="35453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1" name="Shape 421"/>
            <p:cNvSpPr/>
            <p:nvPr/>
          </p:nvSpPr>
          <p:spPr>
            <a:xfrm>
              <a:off x="35453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422" name="Shape 422"/>
          <p:cNvGrpSpPr/>
          <p:nvPr/>
        </p:nvGrpSpPr>
        <p:grpSpPr>
          <a:xfrm rot="10800000">
            <a:off x="6367294" y="38264"/>
            <a:ext cx="2309820" cy="6781736"/>
            <a:chOff x="1287725" y="238125"/>
            <a:chExt cx="2379050" cy="5238750"/>
          </a:xfrm>
        </p:grpSpPr>
        <p:sp>
          <p:nvSpPr>
            <p:cNvPr id="423" name="Shape 423"/>
            <p:cNvSpPr/>
            <p:nvPr/>
          </p:nvSpPr>
          <p:spPr>
            <a:xfrm>
              <a:off x="128772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4" name="Shape 424"/>
            <p:cNvSpPr/>
            <p:nvPr/>
          </p:nvSpPr>
          <p:spPr>
            <a:xfrm>
              <a:off x="12877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5" name="Shape 425"/>
            <p:cNvSpPr/>
            <p:nvPr/>
          </p:nvSpPr>
          <p:spPr>
            <a:xfrm>
              <a:off x="128772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6" name="Shape 426"/>
            <p:cNvSpPr/>
            <p:nvPr/>
          </p:nvSpPr>
          <p:spPr>
            <a:xfrm>
              <a:off x="12877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7" name="Shape 427"/>
            <p:cNvSpPr/>
            <p:nvPr/>
          </p:nvSpPr>
          <p:spPr>
            <a:xfrm>
              <a:off x="128772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8" name="Shape 428"/>
            <p:cNvSpPr/>
            <p:nvPr/>
          </p:nvSpPr>
          <p:spPr>
            <a:xfrm>
              <a:off x="12877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9" name="Shape 429"/>
            <p:cNvSpPr/>
            <p:nvPr/>
          </p:nvSpPr>
          <p:spPr>
            <a:xfrm>
              <a:off x="12877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0" name="Shape 430"/>
            <p:cNvSpPr/>
            <p:nvPr/>
          </p:nvSpPr>
          <p:spPr>
            <a:xfrm>
              <a:off x="12877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1" name="Shape 431"/>
            <p:cNvSpPr/>
            <p:nvPr/>
          </p:nvSpPr>
          <p:spPr>
            <a:xfrm>
              <a:off x="128772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2" name="Shape 432"/>
            <p:cNvSpPr/>
            <p:nvPr/>
          </p:nvSpPr>
          <p:spPr>
            <a:xfrm>
              <a:off x="12877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3" name="Shape 433"/>
            <p:cNvSpPr/>
            <p:nvPr/>
          </p:nvSpPr>
          <p:spPr>
            <a:xfrm>
              <a:off x="128772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4" name="Shape 434"/>
            <p:cNvSpPr/>
            <p:nvPr/>
          </p:nvSpPr>
          <p:spPr>
            <a:xfrm>
              <a:off x="12877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5" name="Shape 435"/>
            <p:cNvSpPr/>
            <p:nvPr/>
          </p:nvSpPr>
          <p:spPr>
            <a:xfrm>
              <a:off x="128772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6" name="Shape 436"/>
            <p:cNvSpPr/>
            <p:nvPr/>
          </p:nvSpPr>
          <p:spPr>
            <a:xfrm>
              <a:off x="12877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7" name="Shape 437"/>
            <p:cNvSpPr/>
            <p:nvPr/>
          </p:nvSpPr>
          <p:spPr>
            <a:xfrm>
              <a:off x="12877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8" name="Shape 438"/>
            <p:cNvSpPr/>
            <p:nvPr/>
          </p:nvSpPr>
          <p:spPr>
            <a:xfrm>
              <a:off x="14382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9" name="Shape 439"/>
            <p:cNvSpPr/>
            <p:nvPr/>
          </p:nvSpPr>
          <p:spPr>
            <a:xfrm>
              <a:off x="14382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0" name="Shape 440"/>
            <p:cNvSpPr/>
            <p:nvPr/>
          </p:nvSpPr>
          <p:spPr>
            <a:xfrm>
              <a:off x="14382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1" name="Shape 441"/>
            <p:cNvSpPr/>
            <p:nvPr/>
          </p:nvSpPr>
          <p:spPr>
            <a:xfrm>
              <a:off x="14382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2" name="Shape 442"/>
            <p:cNvSpPr/>
            <p:nvPr/>
          </p:nvSpPr>
          <p:spPr>
            <a:xfrm>
              <a:off x="15887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3" name="Shape 443"/>
            <p:cNvSpPr/>
            <p:nvPr/>
          </p:nvSpPr>
          <p:spPr>
            <a:xfrm>
              <a:off x="15887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4" name="Shape 444"/>
            <p:cNvSpPr/>
            <p:nvPr/>
          </p:nvSpPr>
          <p:spPr>
            <a:xfrm>
              <a:off x="15887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5" name="Shape 445"/>
            <p:cNvSpPr/>
            <p:nvPr/>
          </p:nvSpPr>
          <p:spPr>
            <a:xfrm>
              <a:off x="15887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6" name="Shape 446"/>
            <p:cNvSpPr/>
            <p:nvPr/>
          </p:nvSpPr>
          <p:spPr>
            <a:xfrm>
              <a:off x="15887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7" name="Shape 447"/>
            <p:cNvSpPr/>
            <p:nvPr/>
          </p:nvSpPr>
          <p:spPr>
            <a:xfrm>
              <a:off x="15887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8" name="Shape 448"/>
            <p:cNvSpPr/>
            <p:nvPr/>
          </p:nvSpPr>
          <p:spPr>
            <a:xfrm>
              <a:off x="15887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9" name="Shape 449"/>
            <p:cNvSpPr/>
            <p:nvPr/>
          </p:nvSpPr>
          <p:spPr>
            <a:xfrm>
              <a:off x="15887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0" name="Shape 450"/>
            <p:cNvSpPr/>
            <p:nvPr/>
          </p:nvSpPr>
          <p:spPr>
            <a:xfrm>
              <a:off x="15887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1" name="Shape 451"/>
            <p:cNvSpPr/>
            <p:nvPr/>
          </p:nvSpPr>
          <p:spPr>
            <a:xfrm>
              <a:off x="15887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2" name="Shape 452"/>
            <p:cNvSpPr/>
            <p:nvPr/>
          </p:nvSpPr>
          <p:spPr>
            <a:xfrm>
              <a:off x="17392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3" name="Shape 453"/>
            <p:cNvSpPr/>
            <p:nvPr/>
          </p:nvSpPr>
          <p:spPr>
            <a:xfrm>
              <a:off x="17392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4" name="Shape 454"/>
            <p:cNvSpPr/>
            <p:nvPr/>
          </p:nvSpPr>
          <p:spPr>
            <a:xfrm>
              <a:off x="17392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5" name="Shape 455"/>
            <p:cNvSpPr/>
            <p:nvPr/>
          </p:nvSpPr>
          <p:spPr>
            <a:xfrm>
              <a:off x="17392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6" name="Shape 456"/>
            <p:cNvSpPr/>
            <p:nvPr/>
          </p:nvSpPr>
          <p:spPr>
            <a:xfrm>
              <a:off x="17392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7" name="Shape 457"/>
            <p:cNvSpPr/>
            <p:nvPr/>
          </p:nvSpPr>
          <p:spPr>
            <a:xfrm>
              <a:off x="17392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8" name="Shape 458"/>
            <p:cNvSpPr/>
            <p:nvPr/>
          </p:nvSpPr>
          <p:spPr>
            <a:xfrm>
              <a:off x="17392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9" name="Shape 459"/>
            <p:cNvSpPr/>
            <p:nvPr/>
          </p:nvSpPr>
          <p:spPr>
            <a:xfrm>
              <a:off x="17392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0" name="Shape 460"/>
            <p:cNvSpPr/>
            <p:nvPr/>
          </p:nvSpPr>
          <p:spPr>
            <a:xfrm>
              <a:off x="17392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1" name="Shape 461"/>
            <p:cNvSpPr/>
            <p:nvPr/>
          </p:nvSpPr>
          <p:spPr>
            <a:xfrm>
              <a:off x="17392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2" name="Shape 462"/>
            <p:cNvSpPr/>
            <p:nvPr/>
          </p:nvSpPr>
          <p:spPr>
            <a:xfrm>
              <a:off x="17392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3" name="Shape 463"/>
            <p:cNvSpPr/>
            <p:nvPr/>
          </p:nvSpPr>
          <p:spPr>
            <a:xfrm>
              <a:off x="17392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4" name="Shape 464"/>
            <p:cNvSpPr/>
            <p:nvPr/>
          </p:nvSpPr>
          <p:spPr>
            <a:xfrm>
              <a:off x="17392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5" name="Shape 465"/>
            <p:cNvSpPr/>
            <p:nvPr/>
          </p:nvSpPr>
          <p:spPr>
            <a:xfrm>
              <a:off x="17392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6" name="Shape 466"/>
            <p:cNvSpPr/>
            <p:nvPr/>
          </p:nvSpPr>
          <p:spPr>
            <a:xfrm>
              <a:off x="17392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7" name="Shape 467"/>
            <p:cNvSpPr/>
            <p:nvPr/>
          </p:nvSpPr>
          <p:spPr>
            <a:xfrm>
              <a:off x="17392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8" name="Shape 468"/>
            <p:cNvSpPr/>
            <p:nvPr/>
          </p:nvSpPr>
          <p:spPr>
            <a:xfrm>
              <a:off x="17392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9" name="Shape 469"/>
            <p:cNvSpPr/>
            <p:nvPr/>
          </p:nvSpPr>
          <p:spPr>
            <a:xfrm>
              <a:off x="188975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0" name="Shape 470"/>
            <p:cNvSpPr/>
            <p:nvPr/>
          </p:nvSpPr>
          <p:spPr>
            <a:xfrm>
              <a:off x="188975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1" name="Shape 471"/>
            <p:cNvSpPr/>
            <p:nvPr/>
          </p:nvSpPr>
          <p:spPr>
            <a:xfrm>
              <a:off x="18897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2" name="Shape 472"/>
            <p:cNvSpPr/>
            <p:nvPr/>
          </p:nvSpPr>
          <p:spPr>
            <a:xfrm>
              <a:off x="188975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3" name="Shape 473"/>
            <p:cNvSpPr/>
            <p:nvPr/>
          </p:nvSpPr>
          <p:spPr>
            <a:xfrm>
              <a:off x="18897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4" name="Shape 474"/>
            <p:cNvSpPr/>
            <p:nvPr/>
          </p:nvSpPr>
          <p:spPr>
            <a:xfrm>
              <a:off x="188975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5" name="Shape 475"/>
            <p:cNvSpPr/>
            <p:nvPr/>
          </p:nvSpPr>
          <p:spPr>
            <a:xfrm>
              <a:off x="188975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6" name="Shape 476"/>
            <p:cNvSpPr/>
            <p:nvPr/>
          </p:nvSpPr>
          <p:spPr>
            <a:xfrm>
              <a:off x="188975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7" name="Shape 477"/>
            <p:cNvSpPr/>
            <p:nvPr/>
          </p:nvSpPr>
          <p:spPr>
            <a:xfrm>
              <a:off x="18897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8" name="Shape 478"/>
            <p:cNvSpPr/>
            <p:nvPr/>
          </p:nvSpPr>
          <p:spPr>
            <a:xfrm>
              <a:off x="188975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9" name="Shape 479"/>
            <p:cNvSpPr/>
            <p:nvPr/>
          </p:nvSpPr>
          <p:spPr>
            <a:xfrm>
              <a:off x="188975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0" name="Shape 480"/>
            <p:cNvSpPr/>
            <p:nvPr/>
          </p:nvSpPr>
          <p:spPr>
            <a:xfrm>
              <a:off x="204027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1" name="Shape 481"/>
            <p:cNvSpPr/>
            <p:nvPr/>
          </p:nvSpPr>
          <p:spPr>
            <a:xfrm>
              <a:off x="204027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2" name="Shape 482"/>
            <p:cNvSpPr/>
            <p:nvPr/>
          </p:nvSpPr>
          <p:spPr>
            <a:xfrm>
              <a:off x="204027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3" name="Shape 483"/>
            <p:cNvSpPr/>
            <p:nvPr/>
          </p:nvSpPr>
          <p:spPr>
            <a:xfrm>
              <a:off x="204027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4" name="Shape 484"/>
            <p:cNvSpPr/>
            <p:nvPr/>
          </p:nvSpPr>
          <p:spPr>
            <a:xfrm>
              <a:off x="204027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5" name="Shape 485"/>
            <p:cNvSpPr/>
            <p:nvPr/>
          </p:nvSpPr>
          <p:spPr>
            <a:xfrm>
              <a:off x="204027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6" name="Shape 486"/>
            <p:cNvSpPr/>
            <p:nvPr/>
          </p:nvSpPr>
          <p:spPr>
            <a:xfrm>
              <a:off x="204027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7" name="Shape 487"/>
            <p:cNvSpPr/>
            <p:nvPr/>
          </p:nvSpPr>
          <p:spPr>
            <a:xfrm>
              <a:off x="204027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8" name="Shape 488"/>
            <p:cNvSpPr/>
            <p:nvPr/>
          </p:nvSpPr>
          <p:spPr>
            <a:xfrm>
              <a:off x="204027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9" name="Shape 489"/>
            <p:cNvSpPr/>
            <p:nvPr/>
          </p:nvSpPr>
          <p:spPr>
            <a:xfrm>
              <a:off x="204027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0" name="Shape 490"/>
            <p:cNvSpPr/>
            <p:nvPr/>
          </p:nvSpPr>
          <p:spPr>
            <a:xfrm>
              <a:off x="204027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1" name="Shape 491"/>
            <p:cNvSpPr/>
            <p:nvPr/>
          </p:nvSpPr>
          <p:spPr>
            <a:xfrm>
              <a:off x="204027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2" name="Shape 492"/>
            <p:cNvSpPr/>
            <p:nvPr/>
          </p:nvSpPr>
          <p:spPr>
            <a:xfrm>
              <a:off x="204027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3" name="Shape 493"/>
            <p:cNvSpPr/>
            <p:nvPr/>
          </p:nvSpPr>
          <p:spPr>
            <a:xfrm>
              <a:off x="21907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4" name="Shape 494"/>
            <p:cNvSpPr/>
            <p:nvPr/>
          </p:nvSpPr>
          <p:spPr>
            <a:xfrm>
              <a:off x="21907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5" name="Shape 495"/>
            <p:cNvSpPr/>
            <p:nvPr/>
          </p:nvSpPr>
          <p:spPr>
            <a:xfrm>
              <a:off x="21907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6" name="Shape 496"/>
            <p:cNvSpPr/>
            <p:nvPr/>
          </p:nvSpPr>
          <p:spPr>
            <a:xfrm>
              <a:off x="21907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7" name="Shape 497"/>
            <p:cNvSpPr/>
            <p:nvPr/>
          </p:nvSpPr>
          <p:spPr>
            <a:xfrm>
              <a:off x="21907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8" name="Shape 498"/>
            <p:cNvSpPr/>
            <p:nvPr/>
          </p:nvSpPr>
          <p:spPr>
            <a:xfrm>
              <a:off x="2190775"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9" name="Shape 499"/>
            <p:cNvSpPr/>
            <p:nvPr/>
          </p:nvSpPr>
          <p:spPr>
            <a:xfrm>
              <a:off x="21907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0" name="Shape 500"/>
            <p:cNvSpPr/>
            <p:nvPr/>
          </p:nvSpPr>
          <p:spPr>
            <a:xfrm>
              <a:off x="21907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1" name="Shape 501"/>
            <p:cNvSpPr/>
            <p:nvPr/>
          </p:nvSpPr>
          <p:spPr>
            <a:xfrm>
              <a:off x="2190775"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2" name="Shape 502"/>
            <p:cNvSpPr/>
            <p:nvPr/>
          </p:nvSpPr>
          <p:spPr>
            <a:xfrm>
              <a:off x="23413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3" name="Shape 503"/>
            <p:cNvSpPr/>
            <p:nvPr/>
          </p:nvSpPr>
          <p:spPr>
            <a:xfrm>
              <a:off x="23413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4" name="Shape 504"/>
            <p:cNvSpPr/>
            <p:nvPr/>
          </p:nvSpPr>
          <p:spPr>
            <a:xfrm>
              <a:off x="23413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5" name="Shape 505"/>
            <p:cNvSpPr/>
            <p:nvPr/>
          </p:nvSpPr>
          <p:spPr>
            <a:xfrm>
              <a:off x="23413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6" name="Shape 506"/>
            <p:cNvSpPr/>
            <p:nvPr/>
          </p:nvSpPr>
          <p:spPr>
            <a:xfrm>
              <a:off x="23413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7" name="Shape 507"/>
            <p:cNvSpPr/>
            <p:nvPr/>
          </p:nvSpPr>
          <p:spPr>
            <a:xfrm>
              <a:off x="23413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8" name="Shape 508"/>
            <p:cNvSpPr/>
            <p:nvPr/>
          </p:nvSpPr>
          <p:spPr>
            <a:xfrm>
              <a:off x="23413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9" name="Shape 509"/>
            <p:cNvSpPr/>
            <p:nvPr/>
          </p:nvSpPr>
          <p:spPr>
            <a:xfrm>
              <a:off x="23413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0" name="Shape 510"/>
            <p:cNvSpPr/>
            <p:nvPr/>
          </p:nvSpPr>
          <p:spPr>
            <a:xfrm>
              <a:off x="249180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1" name="Shape 511"/>
            <p:cNvSpPr/>
            <p:nvPr/>
          </p:nvSpPr>
          <p:spPr>
            <a:xfrm>
              <a:off x="249180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2" name="Shape 512"/>
            <p:cNvSpPr/>
            <p:nvPr/>
          </p:nvSpPr>
          <p:spPr>
            <a:xfrm>
              <a:off x="249180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3" name="Shape 513"/>
            <p:cNvSpPr/>
            <p:nvPr/>
          </p:nvSpPr>
          <p:spPr>
            <a:xfrm>
              <a:off x="249180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4" name="Shape 514"/>
            <p:cNvSpPr/>
            <p:nvPr/>
          </p:nvSpPr>
          <p:spPr>
            <a:xfrm>
              <a:off x="24918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5" name="Shape 515"/>
            <p:cNvSpPr/>
            <p:nvPr/>
          </p:nvSpPr>
          <p:spPr>
            <a:xfrm>
              <a:off x="26423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6" name="Shape 516"/>
            <p:cNvSpPr/>
            <p:nvPr/>
          </p:nvSpPr>
          <p:spPr>
            <a:xfrm>
              <a:off x="26423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7" name="Shape 517"/>
            <p:cNvSpPr/>
            <p:nvPr/>
          </p:nvSpPr>
          <p:spPr>
            <a:xfrm>
              <a:off x="26423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8" name="Shape 518"/>
            <p:cNvSpPr/>
            <p:nvPr/>
          </p:nvSpPr>
          <p:spPr>
            <a:xfrm>
              <a:off x="26423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9" name="Shape 519"/>
            <p:cNvSpPr/>
            <p:nvPr/>
          </p:nvSpPr>
          <p:spPr>
            <a:xfrm>
              <a:off x="26423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0" name="Shape 520"/>
            <p:cNvSpPr/>
            <p:nvPr/>
          </p:nvSpPr>
          <p:spPr>
            <a:xfrm>
              <a:off x="2792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1" name="Shape 521"/>
            <p:cNvSpPr/>
            <p:nvPr/>
          </p:nvSpPr>
          <p:spPr>
            <a:xfrm>
              <a:off x="294332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2" name="Shape 522"/>
            <p:cNvSpPr/>
            <p:nvPr/>
          </p:nvSpPr>
          <p:spPr>
            <a:xfrm>
              <a:off x="294332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3" name="Shape 523"/>
            <p:cNvSpPr/>
            <p:nvPr/>
          </p:nvSpPr>
          <p:spPr>
            <a:xfrm>
              <a:off x="309385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4" name="Shape 524"/>
            <p:cNvSpPr/>
            <p:nvPr/>
          </p:nvSpPr>
          <p:spPr>
            <a:xfrm>
              <a:off x="33948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5" name="Shape 525"/>
            <p:cNvSpPr/>
            <p:nvPr/>
          </p:nvSpPr>
          <p:spPr>
            <a:xfrm>
              <a:off x="35453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3653044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26"/>
        <p:cNvGrpSpPr/>
        <p:nvPr/>
      </p:nvGrpSpPr>
      <p:grpSpPr>
        <a:xfrm>
          <a:off x="0" y="0"/>
          <a:ext cx="0" cy="0"/>
          <a:chOff x="0" y="0"/>
          <a:chExt cx="0" cy="0"/>
        </a:xfrm>
      </p:grpSpPr>
      <p:sp>
        <p:nvSpPr>
          <p:cNvPr id="527" name="Shape 527"/>
          <p:cNvSpPr txBox="1">
            <a:spLocks noGrp="1"/>
          </p:cNvSpPr>
          <p:nvPr>
            <p:ph type="ctrTitle"/>
          </p:nvPr>
        </p:nvSpPr>
        <p:spPr>
          <a:xfrm>
            <a:off x="685800" y="3838333"/>
            <a:ext cx="5268900" cy="15464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Shape 528"/>
          <p:cNvSpPr txBox="1">
            <a:spLocks noGrp="1"/>
          </p:cNvSpPr>
          <p:nvPr>
            <p:ph type="subTitle" idx="1"/>
          </p:nvPr>
        </p:nvSpPr>
        <p:spPr>
          <a:xfrm>
            <a:off x="685800" y="5310740"/>
            <a:ext cx="5268900" cy="1046400"/>
          </a:xfrm>
          <a:prstGeom prst="rect">
            <a:avLst/>
          </a:prstGeom>
        </p:spPr>
        <p:txBody>
          <a:bodyPr spcFirstLastPara="1" wrap="square" lIns="91425" tIns="91425" rIns="91425" bIns="91425" anchor="t" anchorCtr="0"/>
          <a:lstStyle>
            <a:lvl1pPr lvl="0" rtl="0">
              <a:spcBef>
                <a:spcPts val="0"/>
              </a:spcBef>
              <a:spcAft>
                <a:spcPts val="0"/>
              </a:spcAft>
              <a:buClr>
                <a:srgbClr val="80BFB7"/>
              </a:buClr>
              <a:buSzPts val="2400"/>
              <a:buNone/>
              <a:defRPr>
                <a:solidFill>
                  <a:srgbClr val="80BFB7"/>
                </a:solidFill>
              </a:defRPr>
            </a:lvl1pPr>
            <a:lvl2pPr lvl="1" rtl="0">
              <a:spcBef>
                <a:spcPts val="0"/>
              </a:spcBef>
              <a:spcAft>
                <a:spcPts val="0"/>
              </a:spcAft>
              <a:buClr>
                <a:srgbClr val="80BFB7"/>
              </a:buClr>
              <a:buSzPts val="3000"/>
              <a:buNone/>
              <a:defRPr sz="3000">
                <a:solidFill>
                  <a:srgbClr val="80BFB7"/>
                </a:solidFill>
              </a:defRPr>
            </a:lvl2pPr>
            <a:lvl3pPr lvl="2" rtl="0">
              <a:spcBef>
                <a:spcPts val="0"/>
              </a:spcBef>
              <a:spcAft>
                <a:spcPts val="0"/>
              </a:spcAft>
              <a:buClr>
                <a:srgbClr val="80BFB7"/>
              </a:buClr>
              <a:buSzPts val="3000"/>
              <a:buNone/>
              <a:defRPr sz="3000">
                <a:solidFill>
                  <a:srgbClr val="80BFB7"/>
                </a:solidFill>
              </a:defRPr>
            </a:lvl3pPr>
            <a:lvl4pPr lvl="3" rtl="0">
              <a:spcBef>
                <a:spcPts val="0"/>
              </a:spcBef>
              <a:spcAft>
                <a:spcPts val="0"/>
              </a:spcAft>
              <a:buClr>
                <a:srgbClr val="80BFB7"/>
              </a:buClr>
              <a:buSzPts val="3000"/>
              <a:buNone/>
              <a:defRPr sz="3000">
                <a:solidFill>
                  <a:srgbClr val="80BFB7"/>
                </a:solidFill>
              </a:defRPr>
            </a:lvl4pPr>
            <a:lvl5pPr lvl="4" rtl="0">
              <a:spcBef>
                <a:spcPts val="0"/>
              </a:spcBef>
              <a:spcAft>
                <a:spcPts val="0"/>
              </a:spcAft>
              <a:buClr>
                <a:srgbClr val="80BFB7"/>
              </a:buClr>
              <a:buSzPts val="3000"/>
              <a:buNone/>
              <a:defRPr sz="3000">
                <a:solidFill>
                  <a:srgbClr val="80BFB7"/>
                </a:solidFill>
              </a:defRPr>
            </a:lvl5pPr>
            <a:lvl6pPr lvl="5" rtl="0">
              <a:spcBef>
                <a:spcPts val="0"/>
              </a:spcBef>
              <a:spcAft>
                <a:spcPts val="0"/>
              </a:spcAft>
              <a:buClr>
                <a:srgbClr val="80BFB7"/>
              </a:buClr>
              <a:buSzPts val="3000"/>
              <a:buNone/>
              <a:defRPr sz="3000">
                <a:solidFill>
                  <a:srgbClr val="80BFB7"/>
                </a:solidFill>
              </a:defRPr>
            </a:lvl6pPr>
            <a:lvl7pPr lvl="6" rtl="0">
              <a:spcBef>
                <a:spcPts val="0"/>
              </a:spcBef>
              <a:spcAft>
                <a:spcPts val="0"/>
              </a:spcAft>
              <a:buClr>
                <a:srgbClr val="80BFB7"/>
              </a:buClr>
              <a:buSzPts val="3000"/>
              <a:buNone/>
              <a:defRPr sz="3000">
                <a:solidFill>
                  <a:srgbClr val="80BFB7"/>
                </a:solidFill>
              </a:defRPr>
            </a:lvl7pPr>
            <a:lvl8pPr lvl="7" rtl="0">
              <a:spcBef>
                <a:spcPts val="0"/>
              </a:spcBef>
              <a:spcAft>
                <a:spcPts val="0"/>
              </a:spcAft>
              <a:buClr>
                <a:srgbClr val="80BFB7"/>
              </a:buClr>
              <a:buSzPts val="3000"/>
              <a:buNone/>
              <a:defRPr sz="3000">
                <a:solidFill>
                  <a:srgbClr val="80BFB7"/>
                </a:solidFill>
              </a:defRPr>
            </a:lvl8pPr>
            <a:lvl9pPr lvl="8" rtl="0">
              <a:spcBef>
                <a:spcPts val="0"/>
              </a:spcBef>
              <a:spcAft>
                <a:spcPts val="0"/>
              </a:spcAft>
              <a:buClr>
                <a:srgbClr val="80BFB7"/>
              </a:buClr>
              <a:buSzPts val="3000"/>
              <a:buNone/>
              <a:defRPr sz="3000">
                <a:solidFill>
                  <a:srgbClr val="80BFB7"/>
                </a:solidFill>
              </a:defRPr>
            </a:lvl9pPr>
          </a:lstStyle>
          <a:p>
            <a:endParaRPr/>
          </a:p>
        </p:txBody>
      </p:sp>
      <p:grpSp>
        <p:nvGrpSpPr>
          <p:cNvPr id="529" name="Shape 529"/>
          <p:cNvGrpSpPr/>
          <p:nvPr/>
        </p:nvGrpSpPr>
        <p:grpSpPr>
          <a:xfrm rot="10800000">
            <a:off x="8705367" y="38264"/>
            <a:ext cx="410132" cy="6781736"/>
            <a:chOff x="836200" y="238125"/>
            <a:chExt cx="422425" cy="5238750"/>
          </a:xfrm>
        </p:grpSpPr>
        <p:sp>
          <p:nvSpPr>
            <p:cNvPr id="530" name="Shape 530"/>
            <p:cNvSpPr/>
            <p:nvPr/>
          </p:nvSpPr>
          <p:spPr>
            <a:xfrm>
              <a:off x="8362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1" name="Shape 531"/>
            <p:cNvSpPr/>
            <p:nvPr/>
          </p:nvSpPr>
          <p:spPr>
            <a:xfrm>
              <a:off x="8362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2" name="Shape 532"/>
            <p:cNvSpPr/>
            <p:nvPr/>
          </p:nvSpPr>
          <p:spPr>
            <a:xfrm>
              <a:off x="8362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3" name="Shape 533"/>
            <p:cNvSpPr/>
            <p:nvPr/>
          </p:nvSpPr>
          <p:spPr>
            <a:xfrm>
              <a:off x="8362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4" name="Shape 534"/>
            <p:cNvSpPr/>
            <p:nvPr/>
          </p:nvSpPr>
          <p:spPr>
            <a:xfrm>
              <a:off x="8362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5" name="Shape 535"/>
            <p:cNvSpPr/>
            <p:nvPr/>
          </p:nvSpPr>
          <p:spPr>
            <a:xfrm>
              <a:off x="8362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6" name="Shape 536"/>
            <p:cNvSpPr/>
            <p:nvPr/>
          </p:nvSpPr>
          <p:spPr>
            <a:xfrm>
              <a:off x="8362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7" name="Shape 537"/>
            <p:cNvSpPr/>
            <p:nvPr/>
          </p:nvSpPr>
          <p:spPr>
            <a:xfrm>
              <a:off x="8362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8" name="Shape 538"/>
            <p:cNvSpPr/>
            <p:nvPr/>
          </p:nvSpPr>
          <p:spPr>
            <a:xfrm>
              <a:off x="8362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9" name="Shape 539"/>
            <p:cNvSpPr/>
            <p:nvPr/>
          </p:nvSpPr>
          <p:spPr>
            <a:xfrm>
              <a:off x="8362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0" name="Shape 540"/>
            <p:cNvSpPr/>
            <p:nvPr/>
          </p:nvSpPr>
          <p:spPr>
            <a:xfrm>
              <a:off x="8362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1" name="Shape 541"/>
            <p:cNvSpPr/>
            <p:nvPr/>
          </p:nvSpPr>
          <p:spPr>
            <a:xfrm>
              <a:off x="8362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2" name="Shape 542"/>
            <p:cNvSpPr/>
            <p:nvPr/>
          </p:nvSpPr>
          <p:spPr>
            <a:xfrm>
              <a:off x="8362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3" name="Shape 543"/>
            <p:cNvSpPr/>
            <p:nvPr/>
          </p:nvSpPr>
          <p:spPr>
            <a:xfrm>
              <a:off x="8362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4" name="Shape 544"/>
            <p:cNvSpPr/>
            <p:nvPr/>
          </p:nvSpPr>
          <p:spPr>
            <a:xfrm>
              <a:off x="8362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5" name="Shape 545"/>
            <p:cNvSpPr/>
            <p:nvPr/>
          </p:nvSpPr>
          <p:spPr>
            <a:xfrm>
              <a:off x="8362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6" name="Shape 546"/>
            <p:cNvSpPr/>
            <p:nvPr/>
          </p:nvSpPr>
          <p:spPr>
            <a:xfrm>
              <a:off x="8362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7" name="Shape 547"/>
            <p:cNvSpPr/>
            <p:nvPr/>
          </p:nvSpPr>
          <p:spPr>
            <a:xfrm>
              <a:off x="8362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8" name="Shape 548"/>
            <p:cNvSpPr/>
            <p:nvPr/>
          </p:nvSpPr>
          <p:spPr>
            <a:xfrm>
              <a:off x="8362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9" name="Shape 549"/>
            <p:cNvSpPr/>
            <p:nvPr/>
          </p:nvSpPr>
          <p:spPr>
            <a:xfrm>
              <a:off x="8362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0" name="Shape 550"/>
            <p:cNvSpPr/>
            <p:nvPr/>
          </p:nvSpPr>
          <p:spPr>
            <a:xfrm>
              <a:off x="8362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1" name="Shape 551"/>
            <p:cNvSpPr/>
            <p:nvPr/>
          </p:nvSpPr>
          <p:spPr>
            <a:xfrm>
              <a:off x="8362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2" name="Shape 552"/>
            <p:cNvSpPr/>
            <p:nvPr/>
          </p:nvSpPr>
          <p:spPr>
            <a:xfrm>
              <a:off x="8362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3" name="Shape 553"/>
            <p:cNvSpPr/>
            <p:nvPr/>
          </p:nvSpPr>
          <p:spPr>
            <a:xfrm>
              <a:off x="8362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4" name="Shape 554"/>
            <p:cNvSpPr/>
            <p:nvPr/>
          </p:nvSpPr>
          <p:spPr>
            <a:xfrm>
              <a:off x="8362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5" name="Shape 555"/>
            <p:cNvSpPr/>
            <p:nvPr/>
          </p:nvSpPr>
          <p:spPr>
            <a:xfrm>
              <a:off x="8362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6" name="Shape 556"/>
            <p:cNvSpPr/>
            <p:nvPr/>
          </p:nvSpPr>
          <p:spPr>
            <a:xfrm>
              <a:off x="8362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7" name="Shape 557"/>
            <p:cNvSpPr/>
            <p:nvPr/>
          </p:nvSpPr>
          <p:spPr>
            <a:xfrm>
              <a:off x="8362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8" name="Shape 558"/>
            <p:cNvSpPr/>
            <p:nvPr/>
          </p:nvSpPr>
          <p:spPr>
            <a:xfrm>
              <a:off x="8362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9" name="Shape 559"/>
            <p:cNvSpPr/>
            <p:nvPr/>
          </p:nvSpPr>
          <p:spPr>
            <a:xfrm>
              <a:off x="8362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0" name="Shape 560"/>
            <p:cNvSpPr/>
            <p:nvPr/>
          </p:nvSpPr>
          <p:spPr>
            <a:xfrm>
              <a:off x="8362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1" name="Shape 561"/>
            <p:cNvSpPr/>
            <p:nvPr/>
          </p:nvSpPr>
          <p:spPr>
            <a:xfrm>
              <a:off x="8362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2" name="Shape 562"/>
            <p:cNvSpPr/>
            <p:nvPr/>
          </p:nvSpPr>
          <p:spPr>
            <a:xfrm>
              <a:off x="8362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3" name="Shape 563"/>
            <p:cNvSpPr/>
            <p:nvPr/>
          </p:nvSpPr>
          <p:spPr>
            <a:xfrm>
              <a:off x="8362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4" name="Shape 564"/>
            <p:cNvSpPr/>
            <p:nvPr/>
          </p:nvSpPr>
          <p:spPr>
            <a:xfrm>
              <a:off x="8362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5" name="Shape 565"/>
            <p:cNvSpPr/>
            <p:nvPr/>
          </p:nvSpPr>
          <p:spPr>
            <a:xfrm>
              <a:off x="9867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6" name="Shape 566"/>
            <p:cNvSpPr/>
            <p:nvPr/>
          </p:nvSpPr>
          <p:spPr>
            <a:xfrm>
              <a:off x="986700"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7" name="Shape 567"/>
            <p:cNvSpPr/>
            <p:nvPr/>
          </p:nvSpPr>
          <p:spPr>
            <a:xfrm>
              <a:off x="986700"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8" name="Shape 568"/>
            <p:cNvSpPr/>
            <p:nvPr/>
          </p:nvSpPr>
          <p:spPr>
            <a:xfrm>
              <a:off x="98670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9" name="Shape 569"/>
            <p:cNvSpPr/>
            <p:nvPr/>
          </p:nvSpPr>
          <p:spPr>
            <a:xfrm>
              <a:off x="9867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0" name="Shape 570"/>
            <p:cNvSpPr/>
            <p:nvPr/>
          </p:nvSpPr>
          <p:spPr>
            <a:xfrm>
              <a:off x="98670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1" name="Shape 571"/>
            <p:cNvSpPr/>
            <p:nvPr/>
          </p:nvSpPr>
          <p:spPr>
            <a:xfrm>
              <a:off x="986700"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2" name="Shape 572"/>
            <p:cNvSpPr/>
            <p:nvPr/>
          </p:nvSpPr>
          <p:spPr>
            <a:xfrm>
              <a:off x="986700"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3" name="Shape 573"/>
            <p:cNvSpPr/>
            <p:nvPr/>
          </p:nvSpPr>
          <p:spPr>
            <a:xfrm>
              <a:off x="98670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4" name="Shape 574"/>
            <p:cNvSpPr/>
            <p:nvPr/>
          </p:nvSpPr>
          <p:spPr>
            <a:xfrm>
              <a:off x="986700"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5" name="Shape 575"/>
            <p:cNvSpPr/>
            <p:nvPr/>
          </p:nvSpPr>
          <p:spPr>
            <a:xfrm>
              <a:off x="9867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6" name="Shape 576"/>
            <p:cNvSpPr/>
            <p:nvPr/>
          </p:nvSpPr>
          <p:spPr>
            <a:xfrm>
              <a:off x="986700"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7" name="Shape 577"/>
            <p:cNvSpPr/>
            <p:nvPr/>
          </p:nvSpPr>
          <p:spPr>
            <a:xfrm>
              <a:off x="98670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8" name="Shape 578"/>
            <p:cNvSpPr/>
            <p:nvPr/>
          </p:nvSpPr>
          <p:spPr>
            <a:xfrm>
              <a:off x="986700"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9" name="Shape 579"/>
            <p:cNvSpPr/>
            <p:nvPr/>
          </p:nvSpPr>
          <p:spPr>
            <a:xfrm>
              <a:off x="9867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0" name="Shape 580"/>
            <p:cNvSpPr/>
            <p:nvPr/>
          </p:nvSpPr>
          <p:spPr>
            <a:xfrm>
              <a:off x="986700"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1" name="Shape 581"/>
            <p:cNvSpPr/>
            <p:nvPr/>
          </p:nvSpPr>
          <p:spPr>
            <a:xfrm>
              <a:off x="986700"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2" name="Shape 582"/>
            <p:cNvSpPr/>
            <p:nvPr/>
          </p:nvSpPr>
          <p:spPr>
            <a:xfrm>
              <a:off x="98670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3" name="Shape 583"/>
            <p:cNvSpPr/>
            <p:nvPr/>
          </p:nvSpPr>
          <p:spPr>
            <a:xfrm>
              <a:off x="9867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4" name="Shape 584"/>
            <p:cNvSpPr/>
            <p:nvPr/>
          </p:nvSpPr>
          <p:spPr>
            <a:xfrm>
              <a:off x="9867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5" name="Shape 585"/>
            <p:cNvSpPr/>
            <p:nvPr/>
          </p:nvSpPr>
          <p:spPr>
            <a:xfrm>
              <a:off x="986700"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6" name="Shape 586"/>
            <p:cNvSpPr/>
            <p:nvPr/>
          </p:nvSpPr>
          <p:spPr>
            <a:xfrm>
              <a:off x="98670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7" name="Shape 587"/>
            <p:cNvSpPr/>
            <p:nvPr/>
          </p:nvSpPr>
          <p:spPr>
            <a:xfrm>
              <a:off x="98670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8" name="Shape 588"/>
            <p:cNvSpPr/>
            <p:nvPr/>
          </p:nvSpPr>
          <p:spPr>
            <a:xfrm>
              <a:off x="11372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9" name="Shape 589"/>
            <p:cNvSpPr/>
            <p:nvPr/>
          </p:nvSpPr>
          <p:spPr>
            <a:xfrm>
              <a:off x="11372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0" name="Shape 590"/>
            <p:cNvSpPr/>
            <p:nvPr/>
          </p:nvSpPr>
          <p:spPr>
            <a:xfrm>
              <a:off x="11372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1" name="Shape 591"/>
            <p:cNvSpPr/>
            <p:nvPr/>
          </p:nvSpPr>
          <p:spPr>
            <a:xfrm>
              <a:off x="11372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2" name="Shape 592"/>
            <p:cNvSpPr/>
            <p:nvPr/>
          </p:nvSpPr>
          <p:spPr>
            <a:xfrm>
              <a:off x="11372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3" name="Shape 593"/>
            <p:cNvSpPr/>
            <p:nvPr/>
          </p:nvSpPr>
          <p:spPr>
            <a:xfrm>
              <a:off x="11372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4" name="Shape 594"/>
            <p:cNvSpPr/>
            <p:nvPr/>
          </p:nvSpPr>
          <p:spPr>
            <a:xfrm>
              <a:off x="11372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5" name="Shape 595"/>
            <p:cNvSpPr/>
            <p:nvPr/>
          </p:nvSpPr>
          <p:spPr>
            <a:xfrm>
              <a:off x="11372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6" name="Shape 596"/>
            <p:cNvSpPr/>
            <p:nvPr/>
          </p:nvSpPr>
          <p:spPr>
            <a:xfrm>
              <a:off x="11372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7" name="Shape 597"/>
            <p:cNvSpPr/>
            <p:nvPr/>
          </p:nvSpPr>
          <p:spPr>
            <a:xfrm>
              <a:off x="11372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8" name="Shape 598"/>
            <p:cNvSpPr/>
            <p:nvPr/>
          </p:nvSpPr>
          <p:spPr>
            <a:xfrm>
              <a:off x="11372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9" name="Shape 599"/>
            <p:cNvSpPr/>
            <p:nvPr/>
          </p:nvSpPr>
          <p:spPr>
            <a:xfrm>
              <a:off x="11372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0" name="Shape 600"/>
            <p:cNvSpPr/>
            <p:nvPr/>
          </p:nvSpPr>
          <p:spPr>
            <a:xfrm>
              <a:off x="11372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1" name="Shape 601"/>
            <p:cNvSpPr/>
            <p:nvPr/>
          </p:nvSpPr>
          <p:spPr>
            <a:xfrm>
              <a:off x="11372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2" name="Shape 602"/>
            <p:cNvSpPr/>
            <p:nvPr/>
          </p:nvSpPr>
          <p:spPr>
            <a:xfrm>
              <a:off x="11372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3" name="Shape 603"/>
            <p:cNvSpPr/>
            <p:nvPr/>
          </p:nvSpPr>
          <p:spPr>
            <a:xfrm>
              <a:off x="11372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4" name="Shape 604"/>
            <p:cNvSpPr/>
            <p:nvPr/>
          </p:nvSpPr>
          <p:spPr>
            <a:xfrm>
              <a:off x="11372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5" name="Shape 605"/>
            <p:cNvSpPr/>
            <p:nvPr/>
          </p:nvSpPr>
          <p:spPr>
            <a:xfrm>
              <a:off x="11372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6" name="Shape 606"/>
            <p:cNvSpPr/>
            <p:nvPr/>
          </p:nvSpPr>
          <p:spPr>
            <a:xfrm>
              <a:off x="11372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7" name="Shape 607"/>
            <p:cNvSpPr/>
            <p:nvPr/>
          </p:nvSpPr>
          <p:spPr>
            <a:xfrm>
              <a:off x="11372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8" name="Shape 608"/>
            <p:cNvSpPr/>
            <p:nvPr/>
          </p:nvSpPr>
          <p:spPr>
            <a:xfrm>
              <a:off x="11372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9" name="Shape 609"/>
            <p:cNvSpPr/>
            <p:nvPr/>
          </p:nvSpPr>
          <p:spPr>
            <a:xfrm>
              <a:off x="11372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610" name="Shape 610"/>
          <p:cNvGrpSpPr/>
          <p:nvPr/>
        </p:nvGrpSpPr>
        <p:grpSpPr>
          <a:xfrm rot="10800000">
            <a:off x="6659535" y="38264"/>
            <a:ext cx="2309844" cy="6781736"/>
            <a:chOff x="986700" y="238125"/>
            <a:chExt cx="2379075" cy="5238750"/>
          </a:xfrm>
        </p:grpSpPr>
        <p:sp>
          <p:nvSpPr>
            <p:cNvPr id="611" name="Shape 611"/>
            <p:cNvSpPr/>
            <p:nvPr/>
          </p:nvSpPr>
          <p:spPr>
            <a:xfrm>
              <a:off x="98670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2" name="Shape 612"/>
            <p:cNvSpPr/>
            <p:nvPr/>
          </p:nvSpPr>
          <p:spPr>
            <a:xfrm>
              <a:off x="98670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3" name="Shape 613"/>
            <p:cNvSpPr/>
            <p:nvPr/>
          </p:nvSpPr>
          <p:spPr>
            <a:xfrm>
              <a:off x="9867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4" name="Shape 614"/>
            <p:cNvSpPr/>
            <p:nvPr/>
          </p:nvSpPr>
          <p:spPr>
            <a:xfrm>
              <a:off x="986700"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5" name="Shape 615"/>
            <p:cNvSpPr/>
            <p:nvPr/>
          </p:nvSpPr>
          <p:spPr>
            <a:xfrm>
              <a:off x="986700"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6" name="Shape 616"/>
            <p:cNvSpPr/>
            <p:nvPr/>
          </p:nvSpPr>
          <p:spPr>
            <a:xfrm>
              <a:off x="9867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7" name="Shape 617"/>
            <p:cNvSpPr/>
            <p:nvPr/>
          </p:nvSpPr>
          <p:spPr>
            <a:xfrm>
              <a:off x="986700"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8" name="Shape 618"/>
            <p:cNvSpPr/>
            <p:nvPr/>
          </p:nvSpPr>
          <p:spPr>
            <a:xfrm>
              <a:off x="986700"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9" name="Shape 619"/>
            <p:cNvSpPr/>
            <p:nvPr/>
          </p:nvSpPr>
          <p:spPr>
            <a:xfrm>
              <a:off x="986700"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0" name="Shape 620"/>
            <p:cNvSpPr/>
            <p:nvPr/>
          </p:nvSpPr>
          <p:spPr>
            <a:xfrm>
              <a:off x="986700"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1" name="Shape 621"/>
            <p:cNvSpPr/>
            <p:nvPr/>
          </p:nvSpPr>
          <p:spPr>
            <a:xfrm>
              <a:off x="986700"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2" name="Shape 622"/>
            <p:cNvSpPr/>
            <p:nvPr/>
          </p:nvSpPr>
          <p:spPr>
            <a:xfrm>
              <a:off x="9867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3" name="Shape 623"/>
            <p:cNvSpPr/>
            <p:nvPr/>
          </p:nvSpPr>
          <p:spPr>
            <a:xfrm>
              <a:off x="11372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4" name="Shape 624"/>
            <p:cNvSpPr/>
            <p:nvPr/>
          </p:nvSpPr>
          <p:spPr>
            <a:xfrm>
              <a:off x="11372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5" name="Shape 625"/>
            <p:cNvSpPr/>
            <p:nvPr/>
          </p:nvSpPr>
          <p:spPr>
            <a:xfrm>
              <a:off x="11372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6" name="Shape 626"/>
            <p:cNvSpPr/>
            <p:nvPr/>
          </p:nvSpPr>
          <p:spPr>
            <a:xfrm>
              <a:off x="11372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7" name="Shape 627"/>
            <p:cNvSpPr/>
            <p:nvPr/>
          </p:nvSpPr>
          <p:spPr>
            <a:xfrm>
              <a:off x="11372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8" name="Shape 628"/>
            <p:cNvSpPr/>
            <p:nvPr/>
          </p:nvSpPr>
          <p:spPr>
            <a:xfrm>
              <a:off x="11372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9" name="Shape 629"/>
            <p:cNvSpPr/>
            <p:nvPr/>
          </p:nvSpPr>
          <p:spPr>
            <a:xfrm>
              <a:off x="11372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0" name="Shape 630"/>
            <p:cNvSpPr/>
            <p:nvPr/>
          </p:nvSpPr>
          <p:spPr>
            <a:xfrm>
              <a:off x="11372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1" name="Shape 631"/>
            <p:cNvSpPr/>
            <p:nvPr/>
          </p:nvSpPr>
          <p:spPr>
            <a:xfrm>
              <a:off x="11372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2" name="Shape 632"/>
            <p:cNvSpPr/>
            <p:nvPr/>
          </p:nvSpPr>
          <p:spPr>
            <a:xfrm>
              <a:off x="11372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3" name="Shape 633"/>
            <p:cNvSpPr/>
            <p:nvPr/>
          </p:nvSpPr>
          <p:spPr>
            <a:xfrm>
              <a:off x="11372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4" name="Shape 634"/>
            <p:cNvSpPr/>
            <p:nvPr/>
          </p:nvSpPr>
          <p:spPr>
            <a:xfrm>
              <a:off x="11372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5" name="Shape 635"/>
            <p:cNvSpPr/>
            <p:nvPr/>
          </p:nvSpPr>
          <p:spPr>
            <a:xfrm>
              <a:off x="11372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6" name="Shape 636"/>
            <p:cNvSpPr/>
            <p:nvPr/>
          </p:nvSpPr>
          <p:spPr>
            <a:xfrm>
              <a:off x="12877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7" name="Shape 637"/>
            <p:cNvSpPr/>
            <p:nvPr/>
          </p:nvSpPr>
          <p:spPr>
            <a:xfrm>
              <a:off x="12877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8" name="Shape 638"/>
            <p:cNvSpPr/>
            <p:nvPr/>
          </p:nvSpPr>
          <p:spPr>
            <a:xfrm>
              <a:off x="12877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9" name="Shape 639"/>
            <p:cNvSpPr/>
            <p:nvPr/>
          </p:nvSpPr>
          <p:spPr>
            <a:xfrm>
              <a:off x="12877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0" name="Shape 640"/>
            <p:cNvSpPr/>
            <p:nvPr/>
          </p:nvSpPr>
          <p:spPr>
            <a:xfrm>
              <a:off x="128772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1" name="Shape 641"/>
            <p:cNvSpPr/>
            <p:nvPr/>
          </p:nvSpPr>
          <p:spPr>
            <a:xfrm>
              <a:off x="12877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2" name="Shape 642"/>
            <p:cNvSpPr/>
            <p:nvPr/>
          </p:nvSpPr>
          <p:spPr>
            <a:xfrm>
              <a:off x="12877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3" name="Shape 643"/>
            <p:cNvSpPr/>
            <p:nvPr/>
          </p:nvSpPr>
          <p:spPr>
            <a:xfrm>
              <a:off x="12877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4" name="Shape 644"/>
            <p:cNvSpPr/>
            <p:nvPr/>
          </p:nvSpPr>
          <p:spPr>
            <a:xfrm>
              <a:off x="12877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5" name="Shape 645"/>
            <p:cNvSpPr/>
            <p:nvPr/>
          </p:nvSpPr>
          <p:spPr>
            <a:xfrm>
              <a:off x="12877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6" name="Shape 646"/>
            <p:cNvSpPr/>
            <p:nvPr/>
          </p:nvSpPr>
          <p:spPr>
            <a:xfrm>
              <a:off x="12877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7" name="Shape 647"/>
            <p:cNvSpPr/>
            <p:nvPr/>
          </p:nvSpPr>
          <p:spPr>
            <a:xfrm>
              <a:off x="12877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8" name="Shape 648"/>
            <p:cNvSpPr/>
            <p:nvPr/>
          </p:nvSpPr>
          <p:spPr>
            <a:xfrm>
              <a:off x="12877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9" name="Shape 649"/>
            <p:cNvSpPr/>
            <p:nvPr/>
          </p:nvSpPr>
          <p:spPr>
            <a:xfrm>
              <a:off x="12877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0" name="Shape 650"/>
            <p:cNvSpPr/>
            <p:nvPr/>
          </p:nvSpPr>
          <p:spPr>
            <a:xfrm>
              <a:off x="12877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1" name="Shape 651"/>
            <p:cNvSpPr/>
            <p:nvPr/>
          </p:nvSpPr>
          <p:spPr>
            <a:xfrm>
              <a:off x="12877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2" name="Shape 652"/>
            <p:cNvSpPr/>
            <p:nvPr/>
          </p:nvSpPr>
          <p:spPr>
            <a:xfrm>
              <a:off x="12877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3" name="Shape 653"/>
            <p:cNvSpPr/>
            <p:nvPr/>
          </p:nvSpPr>
          <p:spPr>
            <a:xfrm>
              <a:off x="12877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4" name="Shape 654"/>
            <p:cNvSpPr/>
            <p:nvPr/>
          </p:nvSpPr>
          <p:spPr>
            <a:xfrm>
              <a:off x="12877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5" name="Shape 655"/>
            <p:cNvSpPr/>
            <p:nvPr/>
          </p:nvSpPr>
          <p:spPr>
            <a:xfrm>
              <a:off x="128772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6" name="Shape 656"/>
            <p:cNvSpPr/>
            <p:nvPr/>
          </p:nvSpPr>
          <p:spPr>
            <a:xfrm>
              <a:off x="14382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7" name="Shape 657"/>
            <p:cNvSpPr/>
            <p:nvPr/>
          </p:nvSpPr>
          <p:spPr>
            <a:xfrm>
              <a:off x="14382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8" name="Shape 658"/>
            <p:cNvSpPr/>
            <p:nvPr/>
          </p:nvSpPr>
          <p:spPr>
            <a:xfrm>
              <a:off x="14382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9" name="Shape 659"/>
            <p:cNvSpPr/>
            <p:nvPr/>
          </p:nvSpPr>
          <p:spPr>
            <a:xfrm>
              <a:off x="14382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0" name="Shape 660"/>
            <p:cNvSpPr/>
            <p:nvPr/>
          </p:nvSpPr>
          <p:spPr>
            <a:xfrm>
              <a:off x="14382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1" name="Shape 661"/>
            <p:cNvSpPr/>
            <p:nvPr/>
          </p:nvSpPr>
          <p:spPr>
            <a:xfrm>
              <a:off x="14382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2" name="Shape 662"/>
            <p:cNvSpPr/>
            <p:nvPr/>
          </p:nvSpPr>
          <p:spPr>
            <a:xfrm>
              <a:off x="14382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3" name="Shape 663"/>
            <p:cNvSpPr/>
            <p:nvPr/>
          </p:nvSpPr>
          <p:spPr>
            <a:xfrm>
              <a:off x="14382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4" name="Shape 664"/>
            <p:cNvSpPr/>
            <p:nvPr/>
          </p:nvSpPr>
          <p:spPr>
            <a:xfrm>
              <a:off x="14382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5" name="Shape 665"/>
            <p:cNvSpPr/>
            <p:nvPr/>
          </p:nvSpPr>
          <p:spPr>
            <a:xfrm>
              <a:off x="14382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6" name="Shape 666"/>
            <p:cNvSpPr/>
            <p:nvPr/>
          </p:nvSpPr>
          <p:spPr>
            <a:xfrm>
              <a:off x="14382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7" name="Shape 667"/>
            <p:cNvSpPr/>
            <p:nvPr/>
          </p:nvSpPr>
          <p:spPr>
            <a:xfrm>
              <a:off x="14382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8" name="Shape 668"/>
            <p:cNvSpPr/>
            <p:nvPr/>
          </p:nvSpPr>
          <p:spPr>
            <a:xfrm>
              <a:off x="14382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9" name="Shape 669"/>
            <p:cNvSpPr/>
            <p:nvPr/>
          </p:nvSpPr>
          <p:spPr>
            <a:xfrm>
              <a:off x="14382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0" name="Shape 670"/>
            <p:cNvSpPr/>
            <p:nvPr/>
          </p:nvSpPr>
          <p:spPr>
            <a:xfrm>
              <a:off x="14382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1" name="Shape 671"/>
            <p:cNvSpPr/>
            <p:nvPr/>
          </p:nvSpPr>
          <p:spPr>
            <a:xfrm>
              <a:off x="14382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2" name="Shape 672"/>
            <p:cNvSpPr/>
            <p:nvPr/>
          </p:nvSpPr>
          <p:spPr>
            <a:xfrm>
              <a:off x="14382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3" name="Shape 673"/>
            <p:cNvSpPr/>
            <p:nvPr/>
          </p:nvSpPr>
          <p:spPr>
            <a:xfrm>
              <a:off x="14382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4" name="Shape 674"/>
            <p:cNvSpPr/>
            <p:nvPr/>
          </p:nvSpPr>
          <p:spPr>
            <a:xfrm>
              <a:off x="14382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5" name="Shape 675"/>
            <p:cNvSpPr/>
            <p:nvPr/>
          </p:nvSpPr>
          <p:spPr>
            <a:xfrm>
              <a:off x="14382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6" name="Shape 676"/>
            <p:cNvSpPr/>
            <p:nvPr/>
          </p:nvSpPr>
          <p:spPr>
            <a:xfrm>
              <a:off x="14382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7" name="Shape 677"/>
            <p:cNvSpPr/>
            <p:nvPr/>
          </p:nvSpPr>
          <p:spPr>
            <a:xfrm>
              <a:off x="14382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8" name="Shape 678"/>
            <p:cNvSpPr/>
            <p:nvPr/>
          </p:nvSpPr>
          <p:spPr>
            <a:xfrm>
              <a:off x="14382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9" name="Shape 679"/>
            <p:cNvSpPr/>
            <p:nvPr/>
          </p:nvSpPr>
          <p:spPr>
            <a:xfrm>
              <a:off x="14382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0" name="Shape 680"/>
            <p:cNvSpPr/>
            <p:nvPr/>
          </p:nvSpPr>
          <p:spPr>
            <a:xfrm>
              <a:off x="14382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1" name="Shape 681"/>
            <p:cNvSpPr/>
            <p:nvPr/>
          </p:nvSpPr>
          <p:spPr>
            <a:xfrm>
              <a:off x="14382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2" name="Shape 682"/>
            <p:cNvSpPr/>
            <p:nvPr/>
          </p:nvSpPr>
          <p:spPr>
            <a:xfrm>
              <a:off x="14382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3" name="Shape 683"/>
            <p:cNvSpPr/>
            <p:nvPr/>
          </p:nvSpPr>
          <p:spPr>
            <a:xfrm>
              <a:off x="14382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4" name="Shape 684"/>
            <p:cNvSpPr/>
            <p:nvPr/>
          </p:nvSpPr>
          <p:spPr>
            <a:xfrm>
              <a:off x="14382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5" name="Shape 685"/>
            <p:cNvSpPr/>
            <p:nvPr/>
          </p:nvSpPr>
          <p:spPr>
            <a:xfrm>
              <a:off x="14382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6" name="Shape 686"/>
            <p:cNvSpPr/>
            <p:nvPr/>
          </p:nvSpPr>
          <p:spPr>
            <a:xfrm>
              <a:off x="14382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7" name="Shape 687"/>
            <p:cNvSpPr/>
            <p:nvPr/>
          </p:nvSpPr>
          <p:spPr>
            <a:xfrm>
              <a:off x="15887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8" name="Shape 688"/>
            <p:cNvSpPr/>
            <p:nvPr/>
          </p:nvSpPr>
          <p:spPr>
            <a:xfrm>
              <a:off x="15887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9" name="Shape 689"/>
            <p:cNvSpPr/>
            <p:nvPr/>
          </p:nvSpPr>
          <p:spPr>
            <a:xfrm>
              <a:off x="15887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0" name="Shape 690"/>
            <p:cNvSpPr/>
            <p:nvPr/>
          </p:nvSpPr>
          <p:spPr>
            <a:xfrm>
              <a:off x="15887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1" name="Shape 691"/>
            <p:cNvSpPr/>
            <p:nvPr/>
          </p:nvSpPr>
          <p:spPr>
            <a:xfrm>
              <a:off x="15887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2" name="Shape 692"/>
            <p:cNvSpPr/>
            <p:nvPr/>
          </p:nvSpPr>
          <p:spPr>
            <a:xfrm>
              <a:off x="15887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3" name="Shape 693"/>
            <p:cNvSpPr/>
            <p:nvPr/>
          </p:nvSpPr>
          <p:spPr>
            <a:xfrm>
              <a:off x="15887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4" name="Shape 694"/>
            <p:cNvSpPr/>
            <p:nvPr/>
          </p:nvSpPr>
          <p:spPr>
            <a:xfrm>
              <a:off x="15887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5" name="Shape 695"/>
            <p:cNvSpPr/>
            <p:nvPr/>
          </p:nvSpPr>
          <p:spPr>
            <a:xfrm>
              <a:off x="15887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6" name="Shape 696"/>
            <p:cNvSpPr/>
            <p:nvPr/>
          </p:nvSpPr>
          <p:spPr>
            <a:xfrm>
              <a:off x="15887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7" name="Shape 697"/>
            <p:cNvSpPr/>
            <p:nvPr/>
          </p:nvSpPr>
          <p:spPr>
            <a:xfrm>
              <a:off x="15887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8" name="Shape 698"/>
            <p:cNvSpPr/>
            <p:nvPr/>
          </p:nvSpPr>
          <p:spPr>
            <a:xfrm>
              <a:off x="15887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9" name="Shape 699"/>
            <p:cNvSpPr/>
            <p:nvPr/>
          </p:nvSpPr>
          <p:spPr>
            <a:xfrm>
              <a:off x="15887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0" name="Shape 700"/>
            <p:cNvSpPr/>
            <p:nvPr/>
          </p:nvSpPr>
          <p:spPr>
            <a:xfrm>
              <a:off x="15887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1" name="Shape 701"/>
            <p:cNvSpPr/>
            <p:nvPr/>
          </p:nvSpPr>
          <p:spPr>
            <a:xfrm>
              <a:off x="15887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2" name="Shape 702"/>
            <p:cNvSpPr/>
            <p:nvPr/>
          </p:nvSpPr>
          <p:spPr>
            <a:xfrm>
              <a:off x="15887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3" name="Shape 703"/>
            <p:cNvSpPr/>
            <p:nvPr/>
          </p:nvSpPr>
          <p:spPr>
            <a:xfrm>
              <a:off x="15887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4" name="Shape 704"/>
            <p:cNvSpPr/>
            <p:nvPr/>
          </p:nvSpPr>
          <p:spPr>
            <a:xfrm>
              <a:off x="15887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5" name="Shape 705"/>
            <p:cNvSpPr/>
            <p:nvPr/>
          </p:nvSpPr>
          <p:spPr>
            <a:xfrm>
              <a:off x="15887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6" name="Shape 706"/>
            <p:cNvSpPr/>
            <p:nvPr/>
          </p:nvSpPr>
          <p:spPr>
            <a:xfrm>
              <a:off x="17392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7" name="Shape 707"/>
            <p:cNvSpPr/>
            <p:nvPr/>
          </p:nvSpPr>
          <p:spPr>
            <a:xfrm>
              <a:off x="17392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8" name="Shape 708"/>
            <p:cNvSpPr/>
            <p:nvPr/>
          </p:nvSpPr>
          <p:spPr>
            <a:xfrm>
              <a:off x="17392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9" name="Shape 709"/>
            <p:cNvSpPr/>
            <p:nvPr/>
          </p:nvSpPr>
          <p:spPr>
            <a:xfrm>
              <a:off x="17392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0" name="Shape 710"/>
            <p:cNvSpPr/>
            <p:nvPr/>
          </p:nvSpPr>
          <p:spPr>
            <a:xfrm>
              <a:off x="17392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1" name="Shape 711"/>
            <p:cNvSpPr/>
            <p:nvPr/>
          </p:nvSpPr>
          <p:spPr>
            <a:xfrm>
              <a:off x="17392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2" name="Shape 712"/>
            <p:cNvSpPr/>
            <p:nvPr/>
          </p:nvSpPr>
          <p:spPr>
            <a:xfrm>
              <a:off x="17392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3" name="Shape 713"/>
            <p:cNvSpPr/>
            <p:nvPr/>
          </p:nvSpPr>
          <p:spPr>
            <a:xfrm>
              <a:off x="17392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4" name="Shape 714"/>
            <p:cNvSpPr/>
            <p:nvPr/>
          </p:nvSpPr>
          <p:spPr>
            <a:xfrm>
              <a:off x="17392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5" name="Shape 715"/>
            <p:cNvSpPr/>
            <p:nvPr/>
          </p:nvSpPr>
          <p:spPr>
            <a:xfrm>
              <a:off x="17392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6" name="Shape 716"/>
            <p:cNvSpPr/>
            <p:nvPr/>
          </p:nvSpPr>
          <p:spPr>
            <a:xfrm>
              <a:off x="17392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7" name="Shape 717"/>
            <p:cNvSpPr/>
            <p:nvPr/>
          </p:nvSpPr>
          <p:spPr>
            <a:xfrm>
              <a:off x="18897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8" name="Shape 718"/>
            <p:cNvSpPr/>
            <p:nvPr/>
          </p:nvSpPr>
          <p:spPr>
            <a:xfrm>
              <a:off x="188975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9" name="Shape 719"/>
            <p:cNvSpPr/>
            <p:nvPr/>
          </p:nvSpPr>
          <p:spPr>
            <a:xfrm>
              <a:off x="188975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0" name="Shape 720"/>
            <p:cNvSpPr/>
            <p:nvPr/>
          </p:nvSpPr>
          <p:spPr>
            <a:xfrm>
              <a:off x="18897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1" name="Shape 721"/>
            <p:cNvSpPr/>
            <p:nvPr/>
          </p:nvSpPr>
          <p:spPr>
            <a:xfrm>
              <a:off x="18897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2" name="Shape 722"/>
            <p:cNvSpPr/>
            <p:nvPr/>
          </p:nvSpPr>
          <p:spPr>
            <a:xfrm>
              <a:off x="204027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3" name="Shape 723"/>
            <p:cNvSpPr/>
            <p:nvPr/>
          </p:nvSpPr>
          <p:spPr>
            <a:xfrm>
              <a:off x="204027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4" name="Shape 724"/>
            <p:cNvSpPr/>
            <p:nvPr/>
          </p:nvSpPr>
          <p:spPr>
            <a:xfrm>
              <a:off x="204027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5" name="Shape 725"/>
            <p:cNvSpPr/>
            <p:nvPr/>
          </p:nvSpPr>
          <p:spPr>
            <a:xfrm>
              <a:off x="21907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6" name="Shape 726"/>
            <p:cNvSpPr/>
            <p:nvPr/>
          </p:nvSpPr>
          <p:spPr>
            <a:xfrm>
              <a:off x="23413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7" name="Shape 727"/>
            <p:cNvSpPr/>
            <p:nvPr/>
          </p:nvSpPr>
          <p:spPr>
            <a:xfrm>
              <a:off x="26423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8" name="Shape 728"/>
            <p:cNvSpPr/>
            <p:nvPr/>
          </p:nvSpPr>
          <p:spPr>
            <a:xfrm>
              <a:off x="26423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9" name="Shape 729"/>
            <p:cNvSpPr/>
            <p:nvPr/>
          </p:nvSpPr>
          <p:spPr>
            <a:xfrm>
              <a:off x="32443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730" name="Shape 730"/>
          <p:cNvGrpSpPr/>
          <p:nvPr/>
        </p:nvGrpSpPr>
        <p:grpSpPr>
          <a:xfrm rot="10800000">
            <a:off x="6367294" y="38264"/>
            <a:ext cx="2017554" cy="6781736"/>
            <a:chOff x="1588750" y="238125"/>
            <a:chExt cx="2078025" cy="5238750"/>
          </a:xfrm>
        </p:grpSpPr>
        <p:sp>
          <p:nvSpPr>
            <p:cNvPr id="731" name="Shape 731"/>
            <p:cNvSpPr/>
            <p:nvPr/>
          </p:nvSpPr>
          <p:spPr>
            <a:xfrm>
              <a:off x="15887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2" name="Shape 732"/>
            <p:cNvSpPr/>
            <p:nvPr/>
          </p:nvSpPr>
          <p:spPr>
            <a:xfrm>
              <a:off x="15887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3" name="Shape 733"/>
            <p:cNvSpPr/>
            <p:nvPr/>
          </p:nvSpPr>
          <p:spPr>
            <a:xfrm>
              <a:off x="15887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4" name="Shape 734"/>
            <p:cNvSpPr/>
            <p:nvPr/>
          </p:nvSpPr>
          <p:spPr>
            <a:xfrm>
              <a:off x="15887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5" name="Shape 735"/>
            <p:cNvSpPr/>
            <p:nvPr/>
          </p:nvSpPr>
          <p:spPr>
            <a:xfrm>
              <a:off x="15887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6" name="Shape 736"/>
            <p:cNvSpPr/>
            <p:nvPr/>
          </p:nvSpPr>
          <p:spPr>
            <a:xfrm>
              <a:off x="15887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7" name="Shape 737"/>
            <p:cNvSpPr/>
            <p:nvPr/>
          </p:nvSpPr>
          <p:spPr>
            <a:xfrm>
              <a:off x="17392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8" name="Shape 738"/>
            <p:cNvSpPr/>
            <p:nvPr/>
          </p:nvSpPr>
          <p:spPr>
            <a:xfrm>
              <a:off x="17392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9" name="Shape 739"/>
            <p:cNvSpPr/>
            <p:nvPr/>
          </p:nvSpPr>
          <p:spPr>
            <a:xfrm>
              <a:off x="17392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0" name="Shape 740"/>
            <p:cNvSpPr/>
            <p:nvPr/>
          </p:nvSpPr>
          <p:spPr>
            <a:xfrm>
              <a:off x="17392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1" name="Shape 741"/>
            <p:cNvSpPr/>
            <p:nvPr/>
          </p:nvSpPr>
          <p:spPr>
            <a:xfrm>
              <a:off x="17392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2" name="Shape 742"/>
            <p:cNvSpPr/>
            <p:nvPr/>
          </p:nvSpPr>
          <p:spPr>
            <a:xfrm>
              <a:off x="17392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3" name="Shape 743"/>
            <p:cNvSpPr/>
            <p:nvPr/>
          </p:nvSpPr>
          <p:spPr>
            <a:xfrm>
              <a:off x="17392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4" name="Shape 744"/>
            <p:cNvSpPr/>
            <p:nvPr/>
          </p:nvSpPr>
          <p:spPr>
            <a:xfrm>
              <a:off x="188975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5" name="Shape 745"/>
            <p:cNvSpPr/>
            <p:nvPr/>
          </p:nvSpPr>
          <p:spPr>
            <a:xfrm>
              <a:off x="188975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6" name="Shape 746"/>
            <p:cNvSpPr/>
            <p:nvPr/>
          </p:nvSpPr>
          <p:spPr>
            <a:xfrm>
              <a:off x="188975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7" name="Shape 747"/>
            <p:cNvSpPr/>
            <p:nvPr/>
          </p:nvSpPr>
          <p:spPr>
            <a:xfrm>
              <a:off x="188975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8" name="Shape 748"/>
            <p:cNvSpPr/>
            <p:nvPr/>
          </p:nvSpPr>
          <p:spPr>
            <a:xfrm>
              <a:off x="18897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9" name="Shape 749"/>
            <p:cNvSpPr/>
            <p:nvPr/>
          </p:nvSpPr>
          <p:spPr>
            <a:xfrm>
              <a:off x="188975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0" name="Shape 750"/>
            <p:cNvSpPr/>
            <p:nvPr/>
          </p:nvSpPr>
          <p:spPr>
            <a:xfrm>
              <a:off x="188975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1" name="Shape 751"/>
            <p:cNvSpPr/>
            <p:nvPr/>
          </p:nvSpPr>
          <p:spPr>
            <a:xfrm>
              <a:off x="188975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2" name="Shape 752"/>
            <p:cNvSpPr/>
            <p:nvPr/>
          </p:nvSpPr>
          <p:spPr>
            <a:xfrm>
              <a:off x="188975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3" name="Shape 753"/>
            <p:cNvSpPr/>
            <p:nvPr/>
          </p:nvSpPr>
          <p:spPr>
            <a:xfrm>
              <a:off x="18897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4" name="Shape 754"/>
            <p:cNvSpPr/>
            <p:nvPr/>
          </p:nvSpPr>
          <p:spPr>
            <a:xfrm>
              <a:off x="188975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5" name="Shape 755"/>
            <p:cNvSpPr/>
            <p:nvPr/>
          </p:nvSpPr>
          <p:spPr>
            <a:xfrm>
              <a:off x="188975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6" name="Shape 756"/>
            <p:cNvSpPr/>
            <p:nvPr/>
          </p:nvSpPr>
          <p:spPr>
            <a:xfrm>
              <a:off x="188975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7" name="Shape 757"/>
            <p:cNvSpPr/>
            <p:nvPr/>
          </p:nvSpPr>
          <p:spPr>
            <a:xfrm>
              <a:off x="188975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8" name="Shape 758"/>
            <p:cNvSpPr/>
            <p:nvPr/>
          </p:nvSpPr>
          <p:spPr>
            <a:xfrm>
              <a:off x="188975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9" name="Shape 759"/>
            <p:cNvSpPr/>
            <p:nvPr/>
          </p:nvSpPr>
          <p:spPr>
            <a:xfrm>
              <a:off x="188975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0" name="Shape 760"/>
            <p:cNvSpPr/>
            <p:nvPr/>
          </p:nvSpPr>
          <p:spPr>
            <a:xfrm>
              <a:off x="18897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1" name="Shape 761"/>
            <p:cNvSpPr/>
            <p:nvPr/>
          </p:nvSpPr>
          <p:spPr>
            <a:xfrm>
              <a:off x="188975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2" name="Shape 762"/>
            <p:cNvSpPr/>
            <p:nvPr/>
          </p:nvSpPr>
          <p:spPr>
            <a:xfrm>
              <a:off x="188975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3" name="Shape 763"/>
            <p:cNvSpPr/>
            <p:nvPr/>
          </p:nvSpPr>
          <p:spPr>
            <a:xfrm>
              <a:off x="204027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4" name="Shape 764"/>
            <p:cNvSpPr/>
            <p:nvPr/>
          </p:nvSpPr>
          <p:spPr>
            <a:xfrm>
              <a:off x="204027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5" name="Shape 765"/>
            <p:cNvSpPr/>
            <p:nvPr/>
          </p:nvSpPr>
          <p:spPr>
            <a:xfrm>
              <a:off x="204027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6" name="Shape 766"/>
            <p:cNvSpPr/>
            <p:nvPr/>
          </p:nvSpPr>
          <p:spPr>
            <a:xfrm>
              <a:off x="204027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7" name="Shape 767"/>
            <p:cNvSpPr/>
            <p:nvPr/>
          </p:nvSpPr>
          <p:spPr>
            <a:xfrm>
              <a:off x="204027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8" name="Shape 768"/>
            <p:cNvSpPr/>
            <p:nvPr/>
          </p:nvSpPr>
          <p:spPr>
            <a:xfrm>
              <a:off x="204027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9" name="Shape 769"/>
            <p:cNvSpPr/>
            <p:nvPr/>
          </p:nvSpPr>
          <p:spPr>
            <a:xfrm>
              <a:off x="204027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0" name="Shape 770"/>
            <p:cNvSpPr/>
            <p:nvPr/>
          </p:nvSpPr>
          <p:spPr>
            <a:xfrm>
              <a:off x="204027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1" name="Shape 771"/>
            <p:cNvSpPr/>
            <p:nvPr/>
          </p:nvSpPr>
          <p:spPr>
            <a:xfrm>
              <a:off x="204027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2" name="Shape 772"/>
            <p:cNvSpPr/>
            <p:nvPr/>
          </p:nvSpPr>
          <p:spPr>
            <a:xfrm>
              <a:off x="204027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3" name="Shape 773"/>
            <p:cNvSpPr/>
            <p:nvPr/>
          </p:nvSpPr>
          <p:spPr>
            <a:xfrm>
              <a:off x="204027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4" name="Shape 774"/>
            <p:cNvSpPr/>
            <p:nvPr/>
          </p:nvSpPr>
          <p:spPr>
            <a:xfrm>
              <a:off x="204027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5" name="Shape 775"/>
            <p:cNvSpPr/>
            <p:nvPr/>
          </p:nvSpPr>
          <p:spPr>
            <a:xfrm>
              <a:off x="204027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6" name="Shape 776"/>
            <p:cNvSpPr/>
            <p:nvPr/>
          </p:nvSpPr>
          <p:spPr>
            <a:xfrm>
              <a:off x="204027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7" name="Shape 777"/>
            <p:cNvSpPr/>
            <p:nvPr/>
          </p:nvSpPr>
          <p:spPr>
            <a:xfrm>
              <a:off x="204027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8" name="Shape 778"/>
            <p:cNvSpPr/>
            <p:nvPr/>
          </p:nvSpPr>
          <p:spPr>
            <a:xfrm>
              <a:off x="204027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9" name="Shape 779"/>
            <p:cNvSpPr/>
            <p:nvPr/>
          </p:nvSpPr>
          <p:spPr>
            <a:xfrm>
              <a:off x="204027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0" name="Shape 780"/>
            <p:cNvSpPr/>
            <p:nvPr/>
          </p:nvSpPr>
          <p:spPr>
            <a:xfrm>
              <a:off x="204027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1" name="Shape 781"/>
            <p:cNvSpPr/>
            <p:nvPr/>
          </p:nvSpPr>
          <p:spPr>
            <a:xfrm>
              <a:off x="204027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2" name="Shape 782"/>
            <p:cNvSpPr/>
            <p:nvPr/>
          </p:nvSpPr>
          <p:spPr>
            <a:xfrm>
              <a:off x="2190775"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3" name="Shape 783"/>
            <p:cNvSpPr/>
            <p:nvPr/>
          </p:nvSpPr>
          <p:spPr>
            <a:xfrm>
              <a:off x="2190775"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4" name="Shape 784"/>
            <p:cNvSpPr/>
            <p:nvPr/>
          </p:nvSpPr>
          <p:spPr>
            <a:xfrm>
              <a:off x="2190775"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5" name="Shape 785"/>
            <p:cNvSpPr/>
            <p:nvPr/>
          </p:nvSpPr>
          <p:spPr>
            <a:xfrm>
              <a:off x="2190775"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6" name="Shape 786"/>
            <p:cNvSpPr/>
            <p:nvPr/>
          </p:nvSpPr>
          <p:spPr>
            <a:xfrm>
              <a:off x="21907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7" name="Shape 787"/>
            <p:cNvSpPr/>
            <p:nvPr/>
          </p:nvSpPr>
          <p:spPr>
            <a:xfrm>
              <a:off x="21907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8" name="Shape 788"/>
            <p:cNvSpPr/>
            <p:nvPr/>
          </p:nvSpPr>
          <p:spPr>
            <a:xfrm>
              <a:off x="2190775"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9" name="Shape 789"/>
            <p:cNvSpPr/>
            <p:nvPr/>
          </p:nvSpPr>
          <p:spPr>
            <a:xfrm>
              <a:off x="2190775"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0" name="Shape 790"/>
            <p:cNvSpPr/>
            <p:nvPr/>
          </p:nvSpPr>
          <p:spPr>
            <a:xfrm>
              <a:off x="21907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1" name="Shape 791"/>
            <p:cNvSpPr/>
            <p:nvPr/>
          </p:nvSpPr>
          <p:spPr>
            <a:xfrm>
              <a:off x="2190775"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2" name="Shape 792"/>
            <p:cNvSpPr/>
            <p:nvPr/>
          </p:nvSpPr>
          <p:spPr>
            <a:xfrm>
              <a:off x="21907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3" name="Shape 793"/>
            <p:cNvSpPr/>
            <p:nvPr/>
          </p:nvSpPr>
          <p:spPr>
            <a:xfrm>
              <a:off x="2190775"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4" name="Shape 794"/>
            <p:cNvSpPr/>
            <p:nvPr/>
          </p:nvSpPr>
          <p:spPr>
            <a:xfrm>
              <a:off x="21907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5" name="Shape 795"/>
            <p:cNvSpPr/>
            <p:nvPr/>
          </p:nvSpPr>
          <p:spPr>
            <a:xfrm>
              <a:off x="21907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6" name="Shape 796"/>
            <p:cNvSpPr/>
            <p:nvPr/>
          </p:nvSpPr>
          <p:spPr>
            <a:xfrm>
              <a:off x="21907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7" name="Shape 797"/>
            <p:cNvSpPr/>
            <p:nvPr/>
          </p:nvSpPr>
          <p:spPr>
            <a:xfrm>
              <a:off x="2190775"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8" name="Shape 798"/>
            <p:cNvSpPr/>
            <p:nvPr/>
          </p:nvSpPr>
          <p:spPr>
            <a:xfrm>
              <a:off x="21907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9" name="Shape 799"/>
            <p:cNvSpPr/>
            <p:nvPr/>
          </p:nvSpPr>
          <p:spPr>
            <a:xfrm>
              <a:off x="21907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0" name="Shape 800"/>
            <p:cNvSpPr/>
            <p:nvPr/>
          </p:nvSpPr>
          <p:spPr>
            <a:xfrm>
              <a:off x="2190775"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1" name="Shape 801"/>
            <p:cNvSpPr/>
            <p:nvPr/>
          </p:nvSpPr>
          <p:spPr>
            <a:xfrm>
              <a:off x="21907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2" name="Shape 802"/>
            <p:cNvSpPr/>
            <p:nvPr/>
          </p:nvSpPr>
          <p:spPr>
            <a:xfrm>
              <a:off x="2190775"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3" name="Shape 803"/>
            <p:cNvSpPr/>
            <p:nvPr/>
          </p:nvSpPr>
          <p:spPr>
            <a:xfrm>
              <a:off x="2190775"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4" name="Shape 804"/>
            <p:cNvSpPr/>
            <p:nvPr/>
          </p:nvSpPr>
          <p:spPr>
            <a:xfrm>
              <a:off x="21907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5" name="Shape 805"/>
            <p:cNvSpPr/>
            <p:nvPr/>
          </p:nvSpPr>
          <p:spPr>
            <a:xfrm>
              <a:off x="21907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6" name="Shape 806"/>
            <p:cNvSpPr/>
            <p:nvPr/>
          </p:nvSpPr>
          <p:spPr>
            <a:xfrm>
              <a:off x="2190775"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7" name="Shape 807"/>
            <p:cNvSpPr/>
            <p:nvPr/>
          </p:nvSpPr>
          <p:spPr>
            <a:xfrm>
              <a:off x="23413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8" name="Shape 808"/>
            <p:cNvSpPr/>
            <p:nvPr/>
          </p:nvSpPr>
          <p:spPr>
            <a:xfrm>
              <a:off x="23413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9" name="Shape 809"/>
            <p:cNvSpPr/>
            <p:nvPr/>
          </p:nvSpPr>
          <p:spPr>
            <a:xfrm>
              <a:off x="23413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0" name="Shape 810"/>
            <p:cNvSpPr/>
            <p:nvPr/>
          </p:nvSpPr>
          <p:spPr>
            <a:xfrm>
              <a:off x="23413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1" name="Shape 811"/>
            <p:cNvSpPr/>
            <p:nvPr/>
          </p:nvSpPr>
          <p:spPr>
            <a:xfrm>
              <a:off x="23413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2" name="Shape 812"/>
            <p:cNvSpPr/>
            <p:nvPr/>
          </p:nvSpPr>
          <p:spPr>
            <a:xfrm>
              <a:off x="23413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3" name="Shape 813"/>
            <p:cNvSpPr/>
            <p:nvPr/>
          </p:nvSpPr>
          <p:spPr>
            <a:xfrm>
              <a:off x="23413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4" name="Shape 814"/>
            <p:cNvSpPr/>
            <p:nvPr/>
          </p:nvSpPr>
          <p:spPr>
            <a:xfrm>
              <a:off x="23413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5" name="Shape 815"/>
            <p:cNvSpPr/>
            <p:nvPr/>
          </p:nvSpPr>
          <p:spPr>
            <a:xfrm>
              <a:off x="23413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6" name="Shape 816"/>
            <p:cNvSpPr/>
            <p:nvPr/>
          </p:nvSpPr>
          <p:spPr>
            <a:xfrm>
              <a:off x="23413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7" name="Shape 817"/>
            <p:cNvSpPr/>
            <p:nvPr/>
          </p:nvSpPr>
          <p:spPr>
            <a:xfrm>
              <a:off x="23413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8" name="Shape 818"/>
            <p:cNvSpPr/>
            <p:nvPr/>
          </p:nvSpPr>
          <p:spPr>
            <a:xfrm>
              <a:off x="23413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9" name="Shape 819"/>
            <p:cNvSpPr/>
            <p:nvPr/>
          </p:nvSpPr>
          <p:spPr>
            <a:xfrm>
              <a:off x="23413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0" name="Shape 820"/>
            <p:cNvSpPr/>
            <p:nvPr/>
          </p:nvSpPr>
          <p:spPr>
            <a:xfrm>
              <a:off x="23413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1" name="Shape 821"/>
            <p:cNvSpPr/>
            <p:nvPr/>
          </p:nvSpPr>
          <p:spPr>
            <a:xfrm>
              <a:off x="23413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2" name="Shape 822"/>
            <p:cNvSpPr/>
            <p:nvPr/>
          </p:nvSpPr>
          <p:spPr>
            <a:xfrm>
              <a:off x="23413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3" name="Shape 823"/>
            <p:cNvSpPr/>
            <p:nvPr/>
          </p:nvSpPr>
          <p:spPr>
            <a:xfrm>
              <a:off x="23413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4" name="Shape 824"/>
            <p:cNvSpPr/>
            <p:nvPr/>
          </p:nvSpPr>
          <p:spPr>
            <a:xfrm>
              <a:off x="23413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5" name="Shape 825"/>
            <p:cNvSpPr/>
            <p:nvPr/>
          </p:nvSpPr>
          <p:spPr>
            <a:xfrm>
              <a:off x="23413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6" name="Shape 826"/>
            <p:cNvSpPr/>
            <p:nvPr/>
          </p:nvSpPr>
          <p:spPr>
            <a:xfrm>
              <a:off x="23413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7" name="Shape 827"/>
            <p:cNvSpPr/>
            <p:nvPr/>
          </p:nvSpPr>
          <p:spPr>
            <a:xfrm>
              <a:off x="23413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8" name="Shape 828"/>
            <p:cNvSpPr/>
            <p:nvPr/>
          </p:nvSpPr>
          <p:spPr>
            <a:xfrm>
              <a:off x="23413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9" name="Shape 829"/>
            <p:cNvSpPr/>
            <p:nvPr/>
          </p:nvSpPr>
          <p:spPr>
            <a:xfrm>
              <a:off x="23413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0" name="Shape 830"/>
            <p:cNvSpPr/>
            <p:nvPr/>
          </p:nvSpPr>
          <p:spPr>
            <a:xfrm>
              <a:off x="23413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1" name="Shape 831"/>
            <p:cNvSpPr/>
            <p:nvPr/>
          </p:nvSpPr>
          <p:spPr>
            <a:xfrm>
              <a:off x="23413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2" name="Shape 832"/>
            <p:cNvSpPr/>
            <p:nvPr/>
          </p:nvSpPr>
          <p:spPr>
            <a:xfrm>
              <a:off x="23413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3" name="Shape 833"/>
            <p:cNvSpPr/>
            <p:nvPr/>
          </p:nvSpPr>
          <p:spPr>
            <a:xfrm>
              <a:off x="249180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4" name="Shape 834"/>
            <p:cNvSpPr/>
            <p:nvPr/>
          </p:nvSpPr>
          <p:spPr>
            <a:xfrm>
              <a:off x="24918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5" name="Shape 835"/>
            <p:cNvSpPr/>
            <p:nvPr/>
          </p:nvSpPr>
          <p:spPr>
            <a:xfrm>
              <a:off x="249180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6" name="Shape 836"/>
            <p:cNvSpPr/>
            <p:nvPr/>
          </p:nvSpPr>
          <p:spPr>
            <a:xfrm>
              <a:off x="249180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7" name="Shape 837"/>
            <p:cNvSpPr/>
            <p:nvPr/>
          </p:nvSpPr>
          <p:spPr>
            <a:xfrm>
              <a:off x="249180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8" name="Shape 838"/>
            <p:cNvSpPr/>
            <p:nvPr/>
          </p:nvSpPr>
          <p:spPr>
            <a:xfrm>
              <a:off x="249180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9" name="Shape 839"/>
            <p:cNvSpPr/>
            <p:nvPr/>
          </p:nvSpPr>
          <p:spPr>
            <a:xfrm>
              <a:off x="249180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0" name="Shape 840"/>
            <p:cNvSpPr/>
            <p:nvPr/>
          </p:nvSpPr>
          <p:spPr>
            <a:xfrm>
              <a:off x="249180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1" name="Shape 841"/>
            <p:cNvSpPr/>
            <p:nvPr/>
          </p:nvSpPr>
          <p:spPr>
            <a:xfrm>
              <a:off x="249180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2" name="Shape 842"/>
            <p:cNvSpPr/>
            <p:nvPr/>
          </p:nvSpPr>
          <p:spPr>
            <a:xfrm>
              <a:off x="249180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3" name="Shape 843"/>
            <p:cNvSpPr/>
            <p:nvPr/>
          </p:nvSpPr>
          <p:spPr>
            <a:xfrm>
              <a:off x="249180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4" name="Shape 844"/>
            <p:cNvSpPr/>
            <p:nvPr/>
          </p:nvSpPr>
          <p:spPr>
            <a:xfrm>
              <a:off x="24918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5" name="Shape 845"/>
            <p:cNvSpPr/>
            <p:nvPr/>
          </p:nvSpPr>
          <p:spPr>
            <a:xfrm>
              <a:off x="249180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6" name="Shape 846"/>
            <p:cNvSpPr/>
            <p:nvPr/>
          </p:nvSpPr>
          <p:spPr>
            <a:xfrm>
              <a:off x="249180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7" name="Shape 847"/>
            <p:cNvSpPr/>
            <p:nvPr/>
          </p:nvSpPr>
          <p:spPr>
            <a:xfrm>
              <a:off x="249180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8" name="Shape 848"/>
            <p:cNvSpPr/>
            <p:nvPr/>
          </p:nvSpPr>
          <p:spPr>
            <a:xfrm>
              <a:off x="249180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9" name="Shape 849"/>
            <p:cNvSpPr/>
            <p:nvPr/>
          </p:nvSpPr>
          <p:spPr>
            <a:xfrm>
              <a:off x="249180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0" name="Shape 850"/>
            <p:cNvSpPr/>
            <p:nvPr/>
          </p:nvSpPr>
          <p:spPr>
            <a:xfrm>
              <a:off x="249180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1" name="Shape 851"/>
            <p:cNvSpPr/>
            <p:nvPr/>
          </p:nvSpPr>
          <p:spPr>
            <a:xfrm>
              <a:off x="249180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2" name="Shape 852"/>
            <p:cNvSpPr/>
            <p:nvPr/>
          </p:nvSpPr>
          <p:spPr>
            <a:xfrm>
              <a:off x="249180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3" name="Shape 853"/>
            <p:cNvSpPr/>
            <p:nvPr/>
          </p:nvSpPr>
          <p:spPr>
            <a:xfrm>
              <a:off x="249180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4" name="Shape 854"/>
            <p:cNvSpPr/>
            <p:nvPr/>
          </p:nvSpPr>
          <p:spPr>
            <a:xfrm>
              <a:off x="249180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5" name="Shape 855"/>
            <p:cNvSpPr/>
            <p:nvPr/>
          </p:nvSpPr>
          <p:spPr>
            <a:xfrm>
              <a:off x="249180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6" name="Shape 856"/>
            <p:cNvSpPr/>
            <p:nvPr/>
          </p:nvSpPr>
          <p:spPr>
            <a:xfrm>
              <a:off x="249180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7" name="Shape 857"/>
            <p:cNvSpPr/>
            <p:nvPr/>
          </p:nvSpPr>
          <p:spPr>
            <a:xfrm>
              <a:off x="249180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8" name="Shape 858"/>
            <p:cNvSpPr/>
            <p:nvPr/>
          </p:nvSpPr>
          <p:spPr>
            <a:xfrm>
              <a:off x="26423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9" name="Shape 859"/>
            <p:cNvSpPr/>
            <p:nvPr/>
          </p:nvSpPr>
          <p:spPr>
            <a:xfrm>
              <a:off x="26423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0" name="Shape 860"/>
            <p:cNvSpPr/>
            <p:nvPr/>
          </p:nvSpPr>
          <p:spPr>
            <a:xfrm>
              <a:off x="26423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1" name="Shape 861"/>
            <p:cNvSpPr/>
            <p:nvPr/>
          </p:nvSpPr>
          <p:spPr>
            <a:xfrm>
              <a:off x="26423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2" name="Shape 862"/>
            <p:cNvSpPr/>
            <p:nvPr/>
          </p:nvSpPr>
          <p:spPr>
            <a:xfrm>
              <a:off x="26423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3" name="Shape 863"/>
            <p:cNvSpPr/>
            <p:nvPr/>
          </p:nvSpPr>
          <p:spPr>
            <a:xfrm>
              <a:off x="26423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4" name="Shape 864"/>
            <p:cNvSpPr/>
            <p:nvPr/>
          </p:nvSpPr>
          <p:spPr>
            <a:xfrm>
              <a:off x="26423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5" name="Shape 865"/>
            <p:cNvSpPr/>
            <p:nvPr/>
          </p:nvSpPr>
          <p:spPr>
            <a:xfrm>
              <a:off x="26423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6" name="Shape 866"/>
            <p:cNvSpPr/>
            <p:nvPr/>
          </p:nvSpPr>
          <p:spPr>
            <a:xfrm>
              <a:off x="26423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7" name="Shape 867"/>
            <p:cNvSpPr/>
            <p:nvPr/>
          </p:nvSpPr>
          <p:spPr>
            <a:xfrm>
              <a:off x="26423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8" name="Shape 868"/>
            <p:cNvSpPr/>
            <p:nvPr/>
          </p:nvSpPr>
          <p:spPr>
            <a:xfrm>
              <a:off x="26423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9" name="Shape 869"/>
            <p:cNvSpPr/>
            <p:nvPr/>
          </p:nvSpPr>
          <p:spPr>
            <a:xfrm>
              <a:off x="26423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0" name="Shape 870"/>
            <p:cNvSpPr/>
            <p:nvPr/>
          </p:nvSpPr>
          <p:spPr>
            <a:xfrm>
              <a:off x="26423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1" name="Shape 871"/>
            <p:cNvSpPr/>
            <p:nvPr/>
          </p:nvSpPr>
          <p:spPr>
            <a:xfrm>
              <a:off x="26423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2" name="Shape 872"/>
            <p:cNvSpPr/>
            <p:nvPr/>
          </p:nvSpPr>
          <p:spPr>
            <a:xfrm>
              <a:off x="26423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3" name="Shape 873"/>
            <p:cNvSpPr/>
            <p:nvPr/>
          </p:nvSpPr>
          <p:spPr>
            <a:xfrm>
              <a:off x="26423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4" name="Shape 874"/>
            <p:cNvSpPr/>
            <p:nvPr/>
          </p:nvSpPr>
          <p:spPr>
            <a:xfrm>
              <a:off x="26423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5" name="Shape 875"/>
            <p:cNvSpPr/>
            <p:nvPr/>
          </p:nvSpPr>
          <p:spPr>
            <a:xfrm>
              <a:off x="26423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6" name="Shape 876"/>
            <p:cNvSpPr/>
            <p:nvPr/>
          </p:nvSpPr>
          <p:spPr>
            <a:xfrm>
              <a:off x="26423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7" name="Shape 877"/>
            <p:cNvSpPr/>
            <p:nvPr/>
          </p:nvSpPr>
          <p:spPr>
            <a:xfrm>
              <a:off x="26423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8" name="Shape 878"/>
            <p:cNvSpPr/>
            <p:nvPr/>
          </p:nvSpPr>
          <p:spPr>
            <a:xfrm>
              <a:off x="2792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9" name="Shape 879"/>
            <p:cNvSpPr/>
            <p:nvPr/>
          </p:nvSpPr>
          <p:spPr>
            <a:xfrm>
              <a:off x="2792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0" name="Shape 880"/>
            <p:cNvSpPr/>
            <p:nvPr/>
          </p:nvSpPr>
          <p:spPr>
            <a:xfrm>
              <a:off x="2792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1" name="Shape 881"/>
            <p:cNvSpPr/>
            <p:nvPr/>
          </p:nvSpPr>
          <p:spPr>
            <a:xfrm>
              <a:off x="2792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2" name="Shape 882"/>
            <p:cNvSpPr/>
            <p:nvPr/>
          </p:nvSpPr>
          <p:spPr>
            <a:xfrm>
              <a:off x="2792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3" name="Shape 883"/>
            <p:cNvSpPr/>
            <p:nvPr/>
          </p:nvSpPr>
          <p:spPr>
            <a:xfrm>
              <a:off x="2792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4" name="Shape 884"/>
            <p:cNvSpPr/>
            <p:nvPr/>
          </p:nvSpPr>
          <p:spPr>
            <a:xfrm>
              <a:off x="2792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5" name="Shape 885"/>
            <p:cNvSpPr/>
            <p:nvPr/>
          </p:nvSpPr>
          <p:spPr>
            <a:xfrm>
              <a:off x="2792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6" name="Shape 886"/>
            <p:cNvSpPr/>
            <p:nvPr/>
          </p:nvSpPr>
          <p:spPr>
            <a:xfrm>
              <a:off x="2792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7" name="Shape 887"/>
            <p:cNvSpPr/>
            <p:nvPr/>
          </p:nvSpPr>
          <p:spPr>
            <a:xfrm>
              <a:off x="2792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8" name="Shape 888"/>
            <p:cNvSpPr/>
            <p:nvPr/>
          </p:nvSpPr>
          <p:spPr>
            <a:xfrm>
              <a:off x="2792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9" name="Shape 889"/>
            <p:cNvSpPr/>
            <p:nvPr/>
          </p:nvSpPr>
          <p:spPr>
            <a:xfrm>
              <a:off x="2792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0" name="Shape 890"/>
            <p:cNvSpPr/>
            <p:nvPr/>
          </p:nvSpPr>
          <p:spPr>
            <a:xfrm>
              <a:off x="2792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1" name="Shape 891"/>
            <p:cNvSpPr/>
            <p:nvPr/>
          </p:nvSpPr>
          <p:spPr>
            <a:xfrm>
              <a:off x="2792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2" name="Shape 892"/>
            <p:cNvSpPr/>
            <p:nvPr/>
          </p:nvSpPr>
          <p:spPr>
            <a:xfrm>
              <a:off x="2792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3" name="Shape 893"/>
            <p:cNvSpPr/>
            <p:nvPr/>
          </p:nvSpPr>
          <p:spPr>
            <a:xfrm>
              <a:off x="2792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4" name="Shape 894"/>
            <p:cNvSpPr/>
            <p:nvPr/>
          </p:nvSpPr>
          <p:spPr>
            <a:xfrm>
              <a:off x="2792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5" name="Shape 895"/>
            <p:cNvSpPr/>
            <p:nvPr/>
          </p:nvSpPr>
          <p:spPr>
            <a:xfrm>
              <a:off x="2792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6" name="Shape 896"/>
            <p:cNvSpPr/>
            <p:nvPr/>
          </p:nvSpPr>
          <p:spPr>
            <a:xfrm>
              <a:off x="294332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7" name="Shape 897"/>
            <p:cNvSpPr/>
            <p:nvPr/>
          </p:nvSpPr>
          <p:spPr>
            <a:xfrm>
              <a:off x="294332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8" name="Shape 898"/>
            <p:cNvSpPr/>
            <p:nvPr/>
          </p:nvSpPr>
          <p:spPr>
            <a:xfrm>
              <a:off x="294332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9" name="Shape 899"/>
            <p:cNvSpPr/>
            <p:nvPr/>
          </p:nvSpPr>
          <p:spPr>
            <a:xfrm>
              <a:off x="294332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0" name="Shape 900"/>
            <p:cNvSpPr/>
            <p:nvPr/>
          </p:nvSpPr>
          <p:spPr>
            <a:xfrm>
              <a:off x="294332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1" name="Shape 901"/>
            <p:cNvSpPr/>
            <p:nvPr/>
          </p:nvSpPr>
          <p:spPr>
            <a:xfrm>
              <a:off x="294332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2" name="Shape 902"/>
            <p:cNvSpPr/>
            <p:nvPr/>
          </p:nvSpPr>
          <p:spPr>
            <a:xfrm>
              <a:off x="294332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3" name="Shape 903"/>
            <p:cNvSpPr/>
            <p:nvPr/>
          </p:nvSpPr>
          <p:spPr>
            <a:xfrm>
              <a:off x="294332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4" name="Shape 904"/>
            <p:cNvSpPr/>
            <p:nvPr/>
          </p:nvSpPr>
          <p:spPr>
            <a:xfrm>
              <a:off x="294332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5" name="Shape 905"/>
            <p:cNvSpPr/>
            <p:nvPr/>
          </p:nvSpPr>
          <p:spPr>
            <a:xfrm>
              <a:off x="294332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6" name="Shape 906"/>
            <p:cNvSpPr/>
            <p:nvPr/>
          </p:nvSpPr>
          <p:spPr>
            <a:xfrm>
              <a:off x="294332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7" name="Shape 907"/>
            <p:cNvSpPr/>
            <p:nvPr/>
          </p:nvSpPr>
          <p:spPr>
            <a:xfrm>
              <a:off x="294332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8" name="Shape 908"/>
            <p:cNvSpPr/>
            <p:nvPr/>
          </p:nvSpPr>
          <p:spPr>
            <a:xfrm>
              <a:off x="294332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9" name="Shape 909"/>
            <p:cNvSpPr/>
            <p:nvPr/>
          </p:nvSpPr>
          <p:spPr>
            <a:xfrm>
              <a:off x="294332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0" name="Shape 910"/>
            <p:cNvSpPr/>
            <p:nvPr/>
          </p:nvSpPr>
          <p:spPr>
            <a:xfrm>
              <a:off x="294332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1" name="Shape 911"/>
            <p:cNvSpPr/>
            <p:nvPr/>
          </p:nvSpPr>
          <p:spPr>
            <a:xfrm>
              <a:off x="294332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2" name="Shape 912"/>
            <p:cNvSpPr/>
            <p:nvPr/>
          </p:nvSpPr>
          <p:spPr>
            <a:xfrm>
              <a:off x="294332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3" name="Shape 913"/>
            <p:cNvSpPr/>
            <p:nvPr/>
          </p:nvSpPr>
          <p:spPr>
            <a:xfrm>
              <a:off x="294332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4" name="Shape 914"/>
            <p:cNvSpPr/>
            <p:nvPr/>
          </p:nvSpPr>
          <p:spPr>
            <a:xfrm>
              <a:off x="309385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5" name="Shape 915"/>
            <p:cNvSpPr/>
            <p:nvPr/>
          </p:nvSpPr>
          <p:spPr>
            <a:xfrm>
              <a:off x="309385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6" name="Shape 916"/>
            <p:cNvSpPr/>
            <p:nvPr/>
          </p:nvSpPr>
          <p:spPr>
            <a:xfrm>
              <a:off x="309385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7" name="Shape 917"/>
            <p:cNvSpPr/>
            <p:nvPr/>
          </p:nvSpPr>
          <p:spPr>
            <a:xfrm>
              <a:off x="309385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8" name="Shape 918"/>
            <p:cNvSpPr/>
            <p:nvPr/>
          </p:nvSpPr>
          <p:spPr>
            <a:xfrm>
              <a:off x="309385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9" name="Shape 919"/>
            <p:cNvSpPr/>
            <p:nvPr/>
          </p:nvSpPr>
          <p:spPr>
            <a:xfrm>
              <a:off x="309385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0" name="Shape 920"/>
            <p:cNvSpPr/>
            <p:nvPr/>
          </p:nvSpPr>
          <p:spPr>
            <a:xfrm>
              <a:off x="309385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1" name="Shape 921"/>
            <p:cNvSpPr/>
            <p:nvPr/>
          </p:nvSpPr>
          <p:spPr>
            <a:xfrm>
              <a:off x="309385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2" name="Shape 922"/>
            <p:cNvSpPr/>
            <p:nvPr/>
          </p:nvSpPr>
          <p:spPr>
            <a:xfrm>
              <a:off x="309385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3" name="Shape 923"/>
            <p:cNvSpPr/>
            <p:nvPr/>
          </p:nvSpPr>
          <p:spPr>
            <a:xfrm>
              <a:off x="32443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4" name="Shape 924"/>
            <p:cNvSpPr/>
            <p:nvPr/>
          </p:nvSpPr>
          <p:spPr>
            <a:xfrm>
              <a:off x="32443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5" name="Shape 925"/>
            <p:cNvSpPr/>
            <p:nvPr/>
          </p:nvSpPr>
          <p:spPr>
            <a:xfrm>
              <a:off x="32443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6" name="Shape 926"/>
            <p:cNvSpPr/>
            <p:nvPr/>
          </p:nvSpPr>
          <p:spPr>
            <a:xfrm>
              <a:off x="32443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7" name="Shape 927"/>
            <p:cNvSpPr/>
            <p:nvPr/>
          </p:nvSpPr>
          <p:spPr>
            <a:xfrm>
              <a:off x="32443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8" name="Shape 928"/>
            <p:cNvSpPr/>
            <p:nvPr/>
          </p:nvSpPr>
          <p:spPr>
            <a:xfrm>
              <a:off x="32443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9" name="Shape 929"/>
            <p:cNvSpPr/>
            <p:nvPr/>
          </p:nvSpPr>
          <p:spPr>
            <a:xfrm>
              <a:off x="32443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0" name="Shape 930"/>
            <p:cNvSpPr/>
            <p:nvPr/>
          </p:nvSpPr>
          <p:spPr>
            <a:xfrm>
              <a:off x="32443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1" name="Shape 931"/>
            <p:cNvSpPr/>
            <p:nvPr/>
          </p:nvSpPr>
          <p:spPr>
            <a:xfrm>
              <a:off x="33948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2" name="Shape 932"/>
            <p:cNvSpPr/>
            <p:nvPr/>
          </p:nvSpPr>
          <p:spPr>
            <a:xfrm>
              <a:off x="33948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3" name="Shape 933"/>
            <p:cNvSpPr/>
            <p:nvPr/>
          </p:nvSpPr>
          <p:spPr>
            <a:xfrm>
              <a:off x="33948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4" name="Shape 934"/>
            <p:cNvSpPr/>
            <p:nvPr/>
          </p:nvSpPr>
          <p:spPr>
            <a:xfrm>
              <a:off x="33948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5" name="Shape 935"/>
            <p:cNvSpPr/>
            <p:nvPr/>
          </p:nvSpPr>
          <p:spPr>
            <a:xfrm>
              <a:off x="33948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6" name="Shape 936"/>
            <p:cNvSpPr/>
            <p:nvPr/>
          </p:nvSpPr>
          <p:spPr>
            <a:xfrm>
              <a:off x="33948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7" name="Shape 937"/>
            <p:cNvSpPr/>
            <p:nvPr/>
          </p:nvSpPr>
          <p:spPr>
            <a:xfrm>
              <a:off x="35453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8" name="Shape 938"/>
            <p:cNvSpPr/>
            <p:nvPr/>
          </p:nvSpPr>
          <p:spPr>
            <a:xfrm>
              <a:off x="35453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9" name="Shape 939"/>
            <p:cNvSpPr/>
            <p:nvPr/>
          </p:nvSpPr>
          <p:spPr>
            <a:xfrm>
              <a:off x="35453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940" name="Shape 940"/>
          <p:cNvGrpSpPr/>
          <p:nvPr/>
        </p:nvGrpSpPr>
        <p:grpSpPr>
          <a:xfrm rot="10800000">
            <a:off x="6367294" y="38264"/>
            <a:ext cx="2309820" cy="6781736"/>
            <a:chOff x="1287725" y="238125"/>
            <a:chExt cx="2379050" cy="5238750"/>
          </a:xfrm>
        </p:grpSpPr>
        <p:sp>
          <p:nvSpPr>
            <p:cNvPr id="941" name="Shape 941"/>
            <p:cNvSpPr/>
            <p:nvPr/>
          </p:nvSpPr>
          <p:spPr>
            <a:xfrm>
              <a:off x="128772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2" name="Shape 942"/>
            <p:cNvSpPr/>
            <p:nvPr/>
          </p:nvSpPr>
          <p:spPr>
            <a:xfrm>
              <a:off x="12877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3" name="Shape 943"/>
            <p:cNvSpPr/>
            <p:nvPr/>
          </p:nvSpPr>
          <p:spPr>
            <a:xfrm>
              <a:off x="128772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4" name="Shape 944"/>
            <p:cNvSpPr/>
            <p:nvPr/>
          </p:nvSpPr>
          <p:spPr>
            <a:xfrm>
              <a:off x="12877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5" name="Shape 945"/>
            <p:cNvSpPr/>
            <p:nvPr/>
          </p:nvSpPr>
          <p:spPr>
            <a:xfrm>
              <a:off x="128772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6" name="Shape 946"/>
            <p:cNvSpPr/>
            <p:nvPr/>
          </p:nvSpPr>
          <p:spPr>
            <a:xfrm>
              <a:off x="12877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7" name="Shape 947"/>
            <p:cNvSpPr/>
            <p:nvPr/>
          </p:nvSpPr>
          <p:spPr>
            <a:xfrm>
              <a:off x="12877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8" name="Shape 948"/>
            <p:cNvSpPr/>
            <p:nvPr/>
          </p:nvSpPr>
          <p:spPr>
            <a:xfrm>
              <a:off x="12877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9" name="Shape 949"/>
            <p:cNvSpPr/>
            <p:nvPr/>
          </p:nvSpPr>
          <p:spPr>
            <a:xfrm>
              <a:off x="128772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0" name="Shape 950"/>
            <p:cNvSpPr/>
            <p:nvPr/>
          </p:nvSpPr>
          <p:spPr>
            <a:xfrm>
              <a:off x="12877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1" name="Shape 951"/>
            <p:cNvSpPr/>
            <p:nvPr/>
          </p:nvSpPr>
          <p:spPr>
            <a:xfrm>
              <a:off x="128772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2" name="Shape 952"/>
            <p:cNvSpPr/>
            <p:nvPr/>
          </p:nvSpPr>
          <p:spPr>
            <a:xfrm>
              <a:off x="12877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3" name="Shape 953"/>
            <p:cNvSpPr/>
            <p:nvPr/>
          </p:nvSpPr>
          <p:spPr>
            <a:xfrm>
              <a:off x="128772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4" name="Shape 954"/>
            <p:cNvSpPr/>
            <p:nvPr/>
          </p:nvSpPr>
          <p:spPr>
            <a:xfrm>
              <a:off x="12877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5" name="Shape 955"/>
            <p:cNvSpPr/>
            <p:nvPr/>
          </p:nvSpPr>
          <p:spPr>
            <a:xfrm>
              <a:off x="12877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6" name="Shape 956"/>
            <p:cNvSpPr/>
            <p:nvPr/>
          </p:nvSpPr>
          <p:spPr>
            <a:xfrm>
              <a:off x="14382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7" name="Shape 957"/>
            <p:cNvSpPr/>
            <p:nvPr/>
          </p:nvSpPr>
          <p:spPr>
            <a:xfrm>
              <a:off x="14382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8" name="Shape 958"/>
            <p:cNvSpPr/>
            <p:nvPr/>
          </p:nvSpPr>
          <p:spPr>
            <a:xfrm>
              <a:off x="14382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9" name="Shape 959"/>
            <p:cNvSpPr/>
            <p:nvPr/>
          </p:nvSpPr>
          <p:spPr>
            <a:xfrm>
              <a:off x="14382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0" name="Shape 960"/>
            <p:cNvSpPr/>
            <p:nvPr/>
          </p:nvSpPr>
          <p:spPr>
            <a:xfrm>
              <a:off x="15887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1" name="Shape 961"/>
            <p:cNvSpPr/>
            <p:nvPr/>
          </p:nvSpPr>
          <p:spPr>
            <a:xfrm>
              <a:off x="15887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2" name="Shape 962"/>
            <p:cNvSpPr/>
            <p:nvPr/>
          </p:nvSpPr>
          <p:spPr>
            <a:xfrm>
              <a:off x="15887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3" name="Shape 963"/>
            <p:cNvSpPr/>
            <p:nvPr/>
          </p:nvSpPr>
          <p:spPr>
            <a:xfrm>
              <a:off x="15887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4" name="Shape 964"/>
            <p:cNvSpPr/>
            <p:nvPr/>
          </p:nvSpPr>
          <p:spPr>
            <a:xfrm>
              <a:off x="15887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5" name="Shape 965"/>
            <p:cNvSpPr/>
            <p:nvPr/>
          </p:nvSpPr>
          <p:spPr>
            <a:xfrm>
              <a:off x="15887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6" name="Shape 966"/>
            <p:cNvSpPr/>
            <p:nvPr/>
          </p:nvSpPr>
          <p:spPr>
            <a:xfrm>
              <a:off x="15887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7" name="Shape 967"/>
            <p:cNvSpPr/>
            <p:nvPr/>
          </p:nvSpPr>
          <p:spPr>
            <a:xfrm>
              <a:off x="15887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8" name="Shape 968"/>
            <p:cNvSpPr/>
            <p:nvPr/>
          </p:nvSpPr>
          <p:spPr>
            <a:xfrm>
              <a:off x="15887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9" name="Shape 969"/>
            <p:cNvSpPr/>
            <p:nvPr/>
          </p:nvSpPr>
          <p:spPr>
            <a:xfrm>
              <a:off x="15887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0" name="Shape 970"/>
            <p:cNvSpPr/>
            <p:nvPr/>
          </p:nvSpPr>
          <p:spPr>
            <a:xfrm>
              <a:off x="17392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1" name="Shape 971"/>
            <p:cNvSpPr/>
            <p:nvPr/>
          </p:nvSpPr>
          <p:spPr>
            <a:xfrm>
              <a:off x="17392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2" name="Shape 972"/>
            <p:cNvSpPr/>
            <p:nvPr/>
          </p:nvSpPr>
          <p:spPr>
            <a:xfrm>
              <a:off x="17392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3" name="Shape 973"/>
            <p:cNvSpPr/>
            <p:nvPr/>
          </p:nvSpPr>
          <p:spPr>
            <a:xfrm>
              <a:off x="17392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4" name="Shape 974"/>
            <p:cNvSpPr/>
            <p:nvPr/>
          </p:nvSpPr>
          <p:spPr>
            <a:xfrm>
              <a:off x="17392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5" name="Shape 975"/>
            <p:cNvSpPr/>
            <p:nvPr/>
          </p:nvSpPr>
          <p:spPr>
            <a:xfrm>
              <a:off x="17392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6" name="Shape 976"/>
            <p:cNvSpPr/>
            <p:nvPr/>
          </p:nvSpPr>
          <p:spPr>
            <a:xfrm>
              <a:off x="17392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7" name="Shape 977"/>
            <p:cNvSpPr/>
            <p:nvPr/>
          </p:nvSpPr>
          <p:spPr>
            <a:xfrm>
              <a:off x="17392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8" name="Shape 978"/>
            <p:cNvSpPr/>
            <p:nvPr/>
          </p:nvSpPr>
          <p:spPr>
            <a:xfrm>
              <a:off x="17392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9" name="Shape 979"/>
            <p:cNvSpPr/>
            <p:nvPr/>
          </p:nvSpPr>
          <p:spPr>
            <a:xfrm>
              <a:off x="17392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0" name="Shape 980"/>
            <p:cNvSpPr/>
            <p:nvPr/>
          </p:nvSpPr>
          <p:spPr>
            <a:xfrm>
              <a:off x="17392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1" name="Shape 981"/>
            <p:cNvSpPr/>
            <p:nvPr/>
          </p:nvSpPr>
          <p:spPr>
            <a:xfrm>
              <a:off x="17392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2" name="Shape 982"/>
            <p:cNvSpPr/>
            <p:nvPr/>
          </p:nvSpPr>
          <p:spPr>
            <a:xfrm>
              <a:off x="17392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3" name="Shape 983"/>
            <p:cNvSpPr/>
            <p:nvPr/>
          </p:nvSpPr>
          <p:spPr>
            <a:xfrm>
              <a:off x="17392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4" name="Shape 984"/>
            <p:cNvSpPr/>
            <p:nvPr/>
          </p:nvSpPr>
          <p:spPr>
            <a:xfrm>
              <a:off x="17392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5" name="Shape 985"/>
            <p:cNvSpPr/>
            <p:nvPr/>
          </p:nvSpPr>
          <p:spPr>
            <a:xfrm>
              <a:off x="17392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6" name="Shape 986"/>
            <p:cNvSpPr/>
            <p:nvPr/>
          </p:nvSpPr>
          <p:spPr>
            <a:xfrm>
              <a:off x="17392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7" name="Shape 987"/>
            <p:cNvSpPr/>
            <p:nvPr/>
          </p:nvSpPr>
          <p:spPr>
            <a:xfrm>
              <a:off x="188975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8" name="Shape 988"/>
            <p:cNvSpPr/>
            <p:nvPr/>
          </p:nvSpPr>
          <p:spPr>
            <a:xfrm>
              <a:off x="188975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9" name="Shape 989"/>
            <p:cNvSpPr/>
            <p:nvPr/>
          </p:nvSpPr>
          <p:spPr>
            <a:xfrm>
              <a:off x="18897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0" name="Shape 990"/>
            <p:cNvSpPr/>
            <p:nvPr/>
          </p:nvSpPr>
          <p:spPr>
            <a:xfrm>
              <a:off x="188975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1" name="Shape 991"/>
            <p:cNvSpPr/>
            <p:nvPr/>
          </p:nvSpPr>
          <p:spPr>
            <a:xfrm>
              <a:off x="18897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2" name="Shape 992"/>
            <p:cNvSpPr/>
            <p:nvPr/>
          </p:nvSpPr>
          <p:spPr>
            <a:xfrm>
              <a:off x="188975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3" name="Shape 993"/>
            <p:cNvSpPr/>
            <p:nvPr/>
          </p:nvSpPr>
          <p:spPr>
            <a:xfrm>
              <a:off x="188975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4" name="Shape 994"/>
            <p:cNvSpPr/>
            <p:nvPr/>
          </p:nvSpPr>
          <p:spPr>
            <a:xfrm>
              <a:off x="188975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5" name="Shape 995"/>
            <p:cNvSpPr/>
            <p:nvPr/>
          </p:nvSpPr>
          <p:spPr>
            <a:xfrm>
              <a:off x="18897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6" name="Shape 996"/>
            <p:cNvSpPr/>
            <p:nvPr/>
          </p:nvSpPr>
          <p:spPr>
            <a:xfrm>
              <a:off x="188975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7" name="Shape 997"/>
            <p:cNvSpPr/>
            <p:nvPr/>
          </p:nvSpPr>
          <p:spPr>
            <a:xfrm>
              <a:off x="188975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8" name="Shape 998"/>
            <p:cNvSpPr/>
            <p:nvPr/>
          </p:nvSpPr>
          <p:spPr>
            <a:xfrm>
              <a:off x="204027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9" name="Shape 999"/>
            <p:cNvSpPr/>
            <p:nvPr/>
          </p:nvSpPr>
          <p:spPr>
            <a:xfrm>
              <a:off x="204027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0" name="Shape 1000"/>
            <p:cNvSpPr/>
            <p:nvPr/>
          </p:nvSpPr>
          <p:spPr>
            <a:xfrm>
              <a:off x="204027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1" name="Shape 1001"/>
            <p:cNvSpPr/>
            <p:nvPr/>
          </p:nvSpPr>
          <p:spPr>
            <a:xfrm>
              <a:off x="204027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2" name="Shape 1002"/>
            <p:cNvSpPr/>
            <p:nvPr/>
          </p:nvSpPr>
          <p:spPr>
            <a:xfrm>
              <a:off x="204027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3" name="Shape 1003"/>
            <p:cNvSpPr/>
            <p:nvPr/>
          </p:nvSpPr>
          <p:spPr>
            <a:xfrm>
              <a:off x="204027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4" name="Shape 1004"/>
            <p:cNvSpPr/>
            <p:nvPr/>
          </p:nvSpPr>
          <p:spPr>
            <a:xfrm>
              <a:off x="204027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5" name="Shape 1005"/>
            <p:cNvSpPr/>
            <p:nvPr/>
          </p:nvSpPr>
          <p:spPr>
            <a:xfrm>
              <a:off x="204027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6" name="Shape 1006"/>
            <p:cNvSpPr/>
            <p:nvPr/>
          </p:nvSpPr>
          <p:spPr>
            <a:xfrm>
              <a:off x="204027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7" name="Shape 1007"/>
            <p:cNvSpPr/>
            <p:nvPr/>
          </p:nvSpPr>
          <p:spPr>
            <a:xfrm>
              <a:off x="204027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8" name="Shape 1008"/>
            <p:cNvSpPr/>
            <p:nvPr/>
          </p:nvSpPr>
          <p:spPr>
            <a:xfrm>
              <a:off x="204027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9" name="Shape 1009"/>
            <p:cNvSpPr/>
            <p:nvPr/>
          </p:nvSpPr>
          <p:spPr>
            <a:xfrm>
              <a:off x="204027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0" name="Shape 1010"/>
            <p:cNvSpPr/>
            <p:nvPr/>
          </p:nvSpPr>
          <p:spPr>
            <a:xfrm>
              <a:off x="204027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1" name="Shape 1011"/>
            <p:cNvSpPr/>
            <p:nvPr/>
          </p:nvSpPr>
          <p:spPr>
            <a:xfrm>
              <a:off x="21907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2" name="Shape 1012"/>
            <p:cNvSpPr/>
            <p:nvPr/>
          </p:nvSpPr>
          <p:spPr>
            <a:xfrm>
              <a:off x="21907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3" name="Shape 1013"/>
            <p:cNvSpPr/>
            <p:nvPr/>
          </p:nvSpPr>
          <p:spPr>
            <a:xfrm>
              <a:off x="21907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4" name="Shape 1014"/>
            <p:cNvSpPr/>
            <p:nvPr/>
          </p:nvSpPr>
          <p:spPr>
            <a:xfrm>
              <a:off x="21907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5" name="Shape 1015"/>
            <p:cNvSpPr/>
            <p:nvPr/>
          </p:nvSpPr>
          <p:spPr>
            <a:xfrm>
              <a:off x="21907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6" name="Shape 1016"/>
            <p:cNvSpPr/>
            <p:nvPr/>
          </p:nvSpPr>
          <p:spPr>
            <a:xfrm>
              <a:off x="2190775"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7" name="Shape 1017"/>
            <p:cNvSpPr/>
            <p:nvPr/>
          </p:nvSpPr>
          <p:spPr>
            <a:xfrm>
              <a:off x="21907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8" name="Shape 1018"/>
            <p:cNvSpPr/>
            <p:nvPr/>
          </p:nvSpPr>
          <p:spPr>
            <a:xfrm>
              <a:off x="21907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9" name="Shape 1019"/>
            <p:cNvSpPr/>
            <p:nvPr/>
          </p:nvSpPr>
          <p:spPr>
            <a:xfrm>
              <a:off x="2190775"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0" name="Shape 1020"/>
            <p:cNvSpPr/>
            <p:nvPr/>
          </p:nvSpPr>
          <p:spPr>
            <a:xfrm>
              <a:off x="23413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1" name="Shape 1021"/>
            <p:cNvSpPr/>
            <p:nvPr/>
          </p:nvSpPr>
          <p:spPr>
            <a:xfrm>
              <a:off x="23413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2" name="Shape 1022"/>
            <p:cNvSpPr/>
            <p:nvPr/>
          </p:nvSpPr>
          <p:spPr>
            <a:xfrm>
              <a:off x="23413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3" name="Shape 1023"/>
            <p:cNvSpPr/>
            <p:nvPr/>
          </p:nvSpPr>
          <p:spPr>
            <a:xfrm>
              <a:off x="23413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4" name="Shape 1024"/>
            <p:cNvSpPr/>
            <p:nvPr/>
          </p:nvSpPr>
          <p:spPr>
            <a:xfrm>
              <a:off x="23413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5" name="Shape 1025"/>
            <p:cNvSpPr/>
            <p:nvPr/>
          </p:nvSpPr>
          <p:spPr>
            <a:xfrm>
              <a:off x="23413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6" name="Shape 1026"/>
            <p:cNvSpPr/>
            <p:nvPr/>
          </p:nvSpPr>
          <p:spPr>
            <a:xfrm>
              <a:off x="23413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7" name="Shape 1027"/>
            <p:cNvSpPr/>
            <p:nvPr/>
          </p:nvSpPr>
          <p:spPr>
            <a:xfrm>
              <a:off x="23413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8" name="Shape 1028"/>
            <p:cNvSpPr/>
            <p:nvPr/>
          </p:nvSpPr>
          <p:spPr>
            <a:xfrm>
              <a:off x="249180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9" name="Shape 1029"/>
            <p:cNvSpPr/>
            <p:nvPr/>
          </p:nvSpPr>
          <p:spPr>
            <a:xfrm>
              <a:off x="249180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0" name="Shape 1030"/>
            <p:cNvSpPr/>
            <p:nvPr/>
          </p:nvSpPr>
          <p:spPr>
            <a:xfrm>
              <a:off x="249180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1" name="Shape 1031"/>
            <p:cNvSpPr/>
            <p:nvPr/>
          </p:nvSpPr>
          <p:spPr>
            <a:xfrm>
              <a:off x="249180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2" name="Shape 1032"/>
            <p:cNvSpPr/>
            <p:nvPr/>
          </p:nvSpPr>
          <p:spPr>
            <a:xfrm>
              <a:off x="24918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3" name="Shape 1033"/>
            <p:cNvSpPr/>
            <p:nvPr/>
          </p:nvSpPr>
          <p:spPr>
            <a:xfrm>
              <a:off x="26423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4" name="Shape 1034"/>
            <p:cNvSpPr/>
            <p:nvPr/>
          </p:nvSpPr>
          <p:spPr>
            <a:xfrm>
              <a:off x="26423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5" name="Shape 1035"/>
            <p:cNvSpPr/>
            <p:nvPr/>
          </p:nvSpPr>
          <p:spPr>
            <a:xfrm>
              <a:off x="26423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6" name="Shape 1036"/>
            <p:cNvSpPr/>
            <p:nvPr/>
          </p:nvSpPr>
          <p:spPr>
            <a:xfrm>
              <a:off x="26423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7" name="Shape 1037"/>
            <p:cNvSpPr/>
            <p:nvPr/>
          </p:nvSpPr>
          <p:spPr>
            <a:xfrm>
              <a:off x="26423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8" name="Shape 1038"/>
            <p:cNvSpPr/>
            <p:nvPr/>
          </p:nvSpPr>
          <p:spPr>
            <a:xfrm>
              <a:off x="2792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9" name="Shape 1039"/>
            <p:cNvSpPr/>
            <p:nvPr/>
          </p:nvSpPr>
          <p:spPr>
            <a:xfrm>
              <a:off x="294332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0" name="Shape 1040"/>
            <p:cNvSpPr/>
            <p:nvPr/>
          </p:nvSpPr>
          <p:spPr>
            <a:xfrm>
              <a:off x="294332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1" name="Shape 1041"/>
            <p:cNvSpPr/>
            <p:nvPr/>
          </p:nvSpPr>
          <p:spPr>
            <a:xfrm>
              <a:off x="309385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2" name="Shape 1042"/>
            <p:cNvSpPr/>
            <p:nvPr/>
          </p:nvSpPr>
          <p:spPr>
            <a:xfrm>
              <a:off x="33948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3" name="Shape 1043"/>
            <p:cNvSpPr/>
            <p:nvPr/>
          </p:nvSpPr>
          <p:spPr>
            <a:xfrm>
              <a:off x="35453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836100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0B87A1"/>
        </a:solidFill>
        <a:effectLst/>
      </p:bgPr>
    </p:bg>
    <p:spTree>
      <p:nvGrpSpPr>
        <p:cNvPr id="1" name="Shape 1044"/>
        <p:cNvGrpSpPr/>
        <p:nvPr/>
      </p:nvGrpSpPr>
      <p:grpSpPr>
        <a:xfrm>
          <a:off x="0" y="0"/>
          <a:ext cx="0" cy="0"/>
          <a:chOff x="0" y="0"/>
          <a:chExt cx="0" cy="0"/>
        </a:xfrm>
      </p:grpSpPr>
      <p:sp>
        <p:nvSpPr>
          <p:cNvPr id="1045" name="Shape 1045"/>
          <p:cNvSpPr txBox="1">
            <a:spLocks noGrp="1"/>
          </p:cNvSpPr>
          <p:nvPr>
            <p:ph type="body" idx="1"/>
          </p:nvPr>
        </p:nvSpPr>
        <p:spPr>
          <a:xfrm>
            <a:off x="1278575" y="986067"/>
            <a:ext cx="4281000" cy="49232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0"/>
              </a:spcBef>
              <a:spcAft>
                <a:spcPts val="0"/>
              </a:spcAft>
              <a:buClr>
                <a:srgbClr val="FFFFFF"/>
              </a:buClr>
              <a:buSzPts val="3000"/>
              <a:buChar char="▫"/>
              <a:defRPr sz="3000" i="1">
                <a:solidFill>
                  <a:srgbClr val="FFFFFF"/>
                </a:solidFill>
              </a:defRPr>
            </a:lvl2pPr>
            <a:lvl3pPr marL="1371600" lvl="2" indent="-419100" rtl="0">
              <a:spcBef>
                <a:spcPts val="0"/>
              </a:spcBef>
              <a:spcAft>
                <a:spcPts val="0"/>
              </a:spcAft>
              <a:buClr>
                <a:srgbClr val="FFFFFF"/>
              </a:buClr>
              <a:buSzPts val="3000"/>
              <a:buChar char="▫"/>
              <a:defRPr sz="3000" i="1">
                <a:solidFill>
                  <a:srgbClr val="FFFFFF"/>
                </a:solidFill>
              </a:defRPr>
            </a:lvl3pPr>
            <a:lvl4pPr marL="1828800" lvl="3" indent="-419100" rtl="0">
              <a:spcBef>
                <a:spcPts val="0"/>
              </a:spcBef>
              <a:spcAft>
                <a:spcPts val="0"/>
              </a:spcAft>
              <a:buClr>
                <a:srgbClr val="FFFFFF"/>
              </a:buClr>
              <a:buSzPts val="3000"/>
              <a:buChar char="▫"/>
              <a:defRPr sz="3000" i="1">
                <a:solidFill>
                  <a:srgbClr val="FFFFFF"/>
                </a:solidFill>
              </a:defRPr>
            </a:lvl4pPr>
            <a:lvl5pPr marL="2286000" lvl="4" indent="-419100" rtl="0">
              <a:spcBef>
                <a:spcPts val="0"/>
              </a:spcBef>
              <a:spcAft>
                <a:spcPts val="0"/>
              </a:spcAft>
              <a:buClr>
                <a:srgbClr val="FFFFFF"/>
              </a:buClr>
              <a:buSzPts val="3000"/>
              <a:buChar char="▫"/>
              <a:defRPr sz="3000" i="1">
                <a:solidFill>
                  <a:srgbClr val="FFFFFF"/>
                </a:solidFill>
              </a:defRPr>
            </a:lvl5pPr>
            <a:lvl6pPr marL="2743200" lvl="5" indent="-419100" rtl="0">
              <a:spcBef>
                <a:spcPts val="0"/>
              </a:spcBef>
              <a:spcAft>
                <a:spcPts val="0"/>
              </a:spcAft>
              <a:buClr>
                <a:srgbClr val="FFFFFF"/>
              </a:buClr>
              <a:buSzPts val="3000"/>
              <a:buChar char="▫"/>
              <a:defRPr sz="3000" i="1">
                <a:solidFill>
                  <a:srgbClr val="FFFFFF"/>
                </a:solidFill>
              </a:defRPr>
            </a:lvl6pPr>
            <a:lvl7pPr marL="3200400" lvl="6" indent="-419100" rtl="0">
              <a:spcBef>
                <a:spcPts val="0"/>
              </a:spcBef>
              <a:spcAft>
                <a:spcPts val="0"/>
              </a:spcAft>
              <a:buClr>
                <a:srgbClr val="FFFFFF"/>
              </a:buClr>
              <a:buSzPts val="3000"/>
              <a:buChar char="●"/>
              <a:defRPr sz="3000" i="1">
                <a:solidFill>
                  <a:srgbClr val="FFFFFF"/>
                </a:solidFill>
              </a:defRPr>
            </a:lvl7pPr>
            <a:lvl8pPr marL="3657600" lvl="7" indent="-419100" rtl="0">
              <a:spcBef>
                <a:spcPts val="0"/>
              </a:spcBef>
              <a:spcAft>
                <a:spcPts val="0"/>
              </a:spcAft>
              <a:buClr>
                <a:srgbClr val="FFFFFF"/>
              </a:buClr>
              <a:buSzPts val="3000"/>
              <a:buChar char="○"/>
              <a:defRPr sz="3000" i="1">
                <a:solidFill>
                  <a:srgbClr val="FFFFFF"/>
                </a:solidFill>
              </a:defRPr>
            </a:lvl8pPr>
            <a:lvl9pPr marL="4114800" lvl="8" indent="-419100">
              <a:spcBef>
                <a:spcPts val="0"/>
              </a:spcBef>
              <a:spcAft>
                <a:spcPts val="0"/>
              </a:spcAft>
              <a:buClr>
                <a:srgbClr val="FFFFFF"/>
              </a:buClr>
              <a:buSzPts val="3000"/>
              <a:buChar char="■"/>
              <a:defRPr sz="3000" i="1">
                <a:solidFill>
                  <a:srgbClr val="FFFFFF"/>
                </a:solidFill>
              </a:defRPr>
            </a:lvl9pPr>
          </a:lstStyle>
          <a:p>
            <a:endParaRPr/>
          </a:p>
        </p:txBody>
      </p:sp>
      <p:sp>
        <p:nvSpPr>
          <p:cNvPr id="1046" name="Shape 1046"/>
          <p:cNvSpPr txBox="1"/>
          <p:nvPr/>
        </p:nvSpPr>
        <p:spPr>
          <a:xfrm>
            <a:off x="659925" y="552100"/>
            <a:ext cx="752400" cy="871600"/>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 sz="12000" kern="0">
                <a:solidFill>
                  <a:srgbClr val="D3EBD5"/>
                </a:solidFill>
                <a:latin typeface="Dosis"/>
                <a:ea typeface="Dosis"/>
                <a:cs typeface="Dosis"/>
                <a:sym typeface="Dosis"/>
              </a:rPr>
              <a:t>“</a:t>
            </a:r>
            <a:endParaRPr sz="12000" kern="0">
              <a:solidFill>
                <a:srgbClr val="D3EBD5"/>
              </a:solidFill>
              <a:latin typeface="Dosis"/>
              <a:ea typeface="Dosis"/>
              <a:cs typeface="Dosis"/>
              <a:sym typeface="Dosis"/>
            </a:endParaRPr>
          </a:p>
        </p:txBody>
      </p:sp>
      <p:grpSp>
        <p:nvGrpSpPr>
          <p:cNvPr id="1047" name="Shape 1047"/>
          <p:cNvGrpSpPr/>
          <p:nvPr/>
        </p:nvGrpSpPr>
        <p:grpSpPr>
          <a:xfrm rot="10800000">
            <a:off x="8705367" y="38264"/>
            <a:ext cx="410132" cy="6781736"/>
            <a:chOff x="836200" y="238125"/>
            <a:chExt cx="422425" cy="5238750"/>
          </a:xfrm>
        </p:grpSpPr>
        <p:sp>
          <p:nvSpPr>
            <p:cNvPr id="1048" name="Shape 1048"/>
            <p:cNvSpPr/>
            <p:nvPr/>
          </p:nvSpPr>
          <p:spPr>
            <a:xfrm>
              <a:off x="8362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9" name="Shape 1049"/>
            <p:cNvSpPr/>
            <p:nvPr/>
          </p:nvSpPr>
          <p:spPr>
            <a:xfrm>
              <a:off x="8362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0" name="Shape 1050"/>
            <p:cNvSpPr/>
            <p:nvPr/>
          </p:nvSpPr>
          <p:spPr>
            <a:xfrm>
              <a:off x="8362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1" name="Shape 1051"/>
            <p:cNvSpPr/>
            <p:nvPr/>
          </p:nvSpPr>
          <p:spPr>
            <a:xfrm>
              <a:off x="8362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2" name="Shape 1052"/>
            <p:cNvSpPr/>
            <p:nvPr/>
          </p:nvSpPr>
          <p:spPr>
            <a:xfrm>
              <a:off x="8362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3" name="Shape 1053"/>
            <p:cNvSpPr/>
            <p:nvPr/>
          </p:nvSpPr>
          <p:spPr>
            <a:xfrm>
              <a:off x="8362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4" name="Shape 1054"/>
            <p:cNvSpPr/>
            <p:nvPr/>
          </p:nvSpPr>
          <p:spPr>
            <a:xfrm>
              <a:off x="8362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5" name="Shape 1055"/>
            <p:cNvSpPr/>
            <p:nvPr/>
          </p:nvSpPr>
          <p:spPr>
            <a:xfrm>
              <a:off x="8362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6" name="Shape 1056"/>
            <p:cNvSpPr/>
            <p:nvPr/>
          </p:nvSpPr>
          <p:spPr>
            <a:xfrm>
              <a:off x="8362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7" name="Shape 1057"/>
            <p:cNvSpPr/>
            <p:nvPr/>
          </p:nvSpPr>
          <p:spPr>
            <a:xfrm>
              <a:off x="8362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8" name="Shape 1058"/>
            <p:cNvSpPr/>
            <p:nvPr/>
          </p:nvSpPr>
          <p:spPr>
            <a:xfrm>
              <a:off x="8362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9" name="Shape 1059"/>
            <p:cNvSpPr/>
            <p:nvPr/>
          </p:nvSpPr>
          <p:spPr>
            <a:xfrm>
              <a:off x="8362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0" name="Shape 1060"/>
            <p:cNvSpPr/>
            <p:nvPr/>
          </p:nvSpPr>
          <p:spPr>
            <a:xfrm>
              <a:off x="8362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1" name="Shape 1061"/>
            <p:cNvSpPr/>
            <p:nvPr/>
          </p:nvSpPr>
          <p:spPr>
            <a:xfrm>
              <a:off x="8362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2" name="Shape 1062"/>
            <p:cNvSpPr/>
            <p:nvPr/>
          </p:nvSpPr>
          <p:spPr>
            <a:xfrm>
              <a:off x="8362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3" name="Shape 1063"/>
            <p:cNvSpPr/>
            <p:nvPr/>
          </p:nvSpPr>
          <p:spPr>
            <a:xfrm>
              <a:off x="8362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4" name="Shape 1064"/>
            <p:cNvSpPr/>
            <p:nvPr/>
          </p:nvSpPr>
          <p:spPr>
            <a:xfrm>
              <a:off x="8362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5" name="Shape 1065"/>
            <p:cNvSpPr/>
            <p:nvPr/>
          </p:nvSpPr>
          <p:spPr>
            <a:xfrm>
              <a:off x="8362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6" name="Shape 1066"/>
            <p:cNvSpPr/>
            <p:nvPr/>
          </p:nvSpPr>
          <p:spPr>
            <a:xfrm>
              <a:off x="8362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7" name="Shape 1067"/>
            <p:cNvSpPr/>
            <p:nvPr/>
          </p:nvSpPr>
          <p:spPr>
            <a:xfrm>
              <a:off x="8362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8" name="Shape 1068"/>
            <p:cNvSpPr/>
            <p:nvPr/>
          </p:nvSpPr>
          <p:spPr>
            <a:xfrm>
              <a:off x="8362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9" name="Shape 1069"/>
            <p:cNvSpPr/>
            <p:nvPr/>
          </p:nvSpPr>
          <p:spPr>
            <a:xfrm>
              <a:off x="8362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0" name="Shape 1070"/>
            <p:cNvSpPr/>
            <p:nvPr/>
          </p:nvSpPr>
          <p:spPr>
            <a:xfrm>
              <a:off x="8362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1" name="Shape 1071"/>
            <p:cNvSpPr/>
            <p:nvPr/>
          </p:nvSpPr>
          <p:spPr>
            <a:xfrm>
              <a:off x="8362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2" name="Shape 1072"/>
            <p:cNvSpPr/>
            <p:nvPr/>
          </p:nvSpPr>
          <p:spPr>
            <a:xfrm>
              <a:off x="8362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3" name="Shape 1073"/>
            <p:cNvSpPr/>
            <p:nvPr/>
          </p:nvSpPr>
          <p:spPr>
            <a:xfrm>
              <a:off x="8362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4" name="Shape 1074"/>
            <p:cNvSpPr/>
            <p:nvPr/>
          </p:nvSpPr>
          <p:spPr>
            <a:xfrm>
              <a:off x="8362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5" name="Shape 1075"/>
            <p:cNvSpPr/>
            <p:nvPr/>
          </p:nvSpPr>
          <p:spPr>
            <a:xfrm>
              <a:off x="8362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6" name="Shape 1076"/>
            <p:cNvSpPr/>
            <p:nvPr/>
          </p:nvSpPr>
          <p:spPr>
            <a:xfrm>
              <a:off x="8362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7" name="Shape 1077"/>
            <p:cNvSpPr/>
            <p:nvPr/>
          </p:nvSpPr>
          <p:spPr>
            <a:xfrm>
              <a:off x="8362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8" name="Shape 1078"/>
            <p:cNvSpPr/>
            <p:nvPr/>
          </p:nvSpPr>
          <p:spPr>
            <a:xfrm>
              <a:off x="8362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9" name="Shape 1079"/>
            <p:cNvSpPr/>
            <p:nvPr/>
          </p:nvSpPr>
          <p:spPr>
            <a:xfrm>
              <a:off x="8362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0" name="Shape 1080"/>
            <p:cNvSpPr/>
            <p:nvPr/>
          </p:nvSpPr>
          <p:spPr>
            <a:xfrm>
              <a:off x="8362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1" name="Shape 1081"/>
            <p:cNvSpPr/>
            <p:nvPr/>
          </p:nvSpPr>
          <p:spPr>
            <a:xfrm>
              <a:off x="8362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2" name="Shape 1082"/>
            <p:cNvSpPr/>
            <p:nvPr/>
          </p:nvSpPr>
          <p:spPr>
            <a:xfrm>
              <a:off x="8362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3" name="Shape 1083"/>
            <p:cNvSpPr/>
            <p:nvPr/>
          </p:nvSpPr>
          <p:spPr>
            <a:xfrm>
              <a:off x="9867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4" name="Shape 1084"/>
            <p:cNvSpPr/>
            <p:nvPr/>
          </p:nvSpPr>
          <p:spPr>
            <a:xfrm>
              <a:off x="986700"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5" name="Shape 1085"/>
            <p:cNvSpPr/>
            <p:nvPr/>
          </p:nvSpPr>
          <p:spPr>
            <a:xfrm>
              <a:off x="986700"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6" name="Shape 1086"/>
            <p:cNvSpPr/>
            <p:nvPr/>
          </p:nvSpPr>
          <p:spPr>
            <a:xfrm>
              <a:off x="98670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7" name="Shape 1087"/>
            <p:cNvSpPr/>
            <p:nvPr/>
          </p:nvSpPr>
          <p:spPr>
            <a:xfrm>
              <a:off x="9867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8" name="Shape 1088"/>
            <p:cNvSpPr/>
            <p:nvPr/>
          </p:nvSpPr>
          <p:spPr>
            <a:xfrm>
              <a:off x="98670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9" name="Shape 1089"/>
            <p:cNvSpPr/>
            <p:nvPr/>
          </p:nvSpPr>
          <p:spPr>
            <a:xfrm>
              <a:off x="986700"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0" name="Shape 1090"/>
            <p:cNvSpPr/>
            <p:nvPr/>
          </p:nvSpPr>
          <p:spPr>
            <a:xfrm>
              <a:off x="986700"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1" name="Shape 1091"/>
            <p:cNvSpPr/>
            <p:nvPr/>
          </p:nvSpPr>
          <p:spPr>
            <a:xfrm>
              <a:off x="98670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2" name="Shape 1092"/>
            <p:cNvSpPr/>
            <p:nvPr/>
          </p:nvSpPr>
          <p:spPr>
            <a:xfrm>
              <a:off x="986700"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3" name="Shape 1093"/>
            <p:cNvSpPr/>
            <p:nvPr/>
          </p:nvSpPr>
          <p:spPr>
            <a:xfrm>
              <a:off x="9867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4" name="Shape 1094"/>
            <p:cNvSpPr/>
            <p:nvPr/>
          </p:nvSpPr>
          <p:spPr>
            <a:xfrm>
              <a:off x="986700"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5" name="Shape 1095"/>
            <p:cNvSpPr/>
            <p:nvPr/>
          </p:nvSpPr>
          <p:spPr>
            <a:xfrm>
              <a:off x="98670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6" name="Shape 1096"/>
            <p:cNvSpPr/>
            <p:nvPr/>
          </p:nvSpPr>
          <p:spPr>
            <a:xfrm>
              <a:off x="986700"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7" name="Shape 1097"/>
            <p:cNvSpPr/>
            <p:nvPr/>
          </p:nvSpPr>
          <p:spPr>
            <a:xfrm>
              <a:off x="9867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8" name="Shape 1098"/>
            <p:cNvSpPr/>
            <p:nvPr/>
          </p:nvSpPr>
          <p:spPr>
            <a:xfrm>
              <a:off x="986700"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9" name="Shape 1099"/>
            <p:cNvSpPr/>
            <p:nvPr/>
          </p:nvSpPr>
          <p:spPr>
            <a:xfrm>
              <a:off x="986700"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0" name="Shape 1100"/>
            <p:cNvSpPr/>
            <p:nvPr/>
          </p:nvSpPr>
          <p:spPr>
            <a:xfrm>
              <a:off x="98670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1" name="Shape 1101"/>
            <p:cNvSpPr/>
            <p:nvPr/>
          </p:nvSpPr>
          <p:spPr>
            <a:xfrm>
              <a:off x="9867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2" name="Shape 1102"/>
            <p:cNvSpPr/>
            <p:nvPr/>
          </p:nvSpPr>
          <p:spPr>
            <a:xfrm>
              <a:off x="9867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3" name="Shape 1103"/>
            <p:cNvSpPr/>
            <p:nvPr/>
          </p:nvSpPr>
          <p:spPr>
            <a:xfrm>
              <a:off x="986700"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4" name="Shape 1104"/>
            <p:cNvSpPr/>
            <p:nvPr/>
          </p:nvSpPr>
          <p:spPr>
            <a:xfrm>
              <a:off x="98670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5" name="Shape 1105"/>
            <p:cNvSpPr/>
            <p:nvPr/>
          </p:nvSpPr>
          <p:spPr>
            <a:xfrm>
              <a:off x="98670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6" name="Shape 1106"/>
            <p:cNvSpPr/>
            <p:nvPr/>
          </p:nvSpPr>
          <p:spPr>
            <a:xfrm>
              <a:off x="11372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7" name="Shape 1107"/>
            <p:cNvSpPr/>
            <p:nvPr/>
          </p:nvSpPr>
          <p:spPr>
            <a:xfrm>
              <a:off x="11372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8" name="Shape 1108"/>
            <p:cNvSpPr/>
            <p:nvPr/>
          </p:nvSpPr>
          <p:spPr>
            <a:xfrm>
              <a:off x="11372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9" name="Shape 1109"/>
            <p:cNvSpPr/>
            <p:nvPr/>
          </p:nvSpPr>
          <p:spPr>
            <a:xfrm>
              <a:off x="11372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0" name="Shape 1110"/>
            <p:cNvSpPr/>
            <p:nvPr/>
          </p:nvSpPr>
          <p:spPr>
            <a:xfrm>
              <a:off x="11372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1" name="Shape 1111"/>
            <p:cNvSpPr/>
            <p:nvPr/>
          </p:nvSpPr>
          <p:spPr>
            <a:xfrm>
              <a:off x="11372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2" name="Shape 1112"/>
            <p:cNvSpPr/>
            <p:nvPr/>
          </p:nvSpPr>
          <p:spPr>
            <a:xfrm>
              <a:off x="11372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3" name="Shape 1113"/>
            <p:cNvSpPr/>
            <p:nvPr/>
          </p:nvSpPr>
          <p:spPr>
            <a:xfrm>
              <a:off x="11372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4" name="Shape 1114"/>
            <p:cNvSpPr/>
            <p:nvPr/>
          </p:nvSpPr>
          <p:spPr>
            <a:xfrm>
              <a:off x="11372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5" name="Shape 1115"/>
            <p:cNvSpPr/>
            <p:nvPr/>
          </p:nvSpPr>
          <p:spPr>
            <a:xfrm>
              <a:off x="11372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6" name="Shape 1116"/>
            <p:cNvSpPr/>
            <p:nvPr/>
          </p:nvSpPr>
          <p:spPr>
            <a:xfrm>
              <a:off x="11372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7" name="Shape 1117"/>
            <p:cNvSpPr/>
            <p:nvPr/>
          </p:nvSpPr>
          <p:spPr>
            <a:xfrm>
              <a:off x="11372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8" name="Shape 1118"/>
            <p:cNvSpPr/>
            <p:nvPr/>
          </p:nvSpPr>
          <p:spPr>
            <a:xfrm>
              <a:off x="11372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9" name="Shape 1119"/>
            <p:cNvSpPr/>
            <p:nvPr/>
          </p:nvSpPr>
          <p:spPr>
            <a:xfrm>
              <a:off x="11372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0" name="Shape 1120"/>
            <p:cNvSpPr/>
            <p:nvPr/>
          </p:nvSpPr>
          <p:spPr>
            <a:xfrm>
              <a:off x="11372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1" name="Shape 1121"/>
            <p:cNvSpPr/>
            <p:nvPr/>
          </p:nvSpPr>
          <p:spPr>
            <a:xfrm>
              <a:off x="11372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2" name="Shape 1122"/>
            <p:cNvSpPr/>
            <p:nvPr/>
          </p:nvSpPr>
          <p:spPr>
            <a:xfrm>
              <a:off x="11372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3" name="Shape 1123"/>
            <p:cNvSpPr/>
            <p:nvPr/>
          </p:nvSpPr>
          <p:spPr>
            <a:xfrm>
              <a:off x="11372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4" name="Shape 1124"/>
            <p:cNvSpPr/>
            <p:nvPr/>
          </p:nvSpPr>
          <p:spPr>
            <a:xfrm>
              <a:off x="11372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5" name="Shape 1125"/>
            <p:cNvSpPr/>
            <p:nvPr/>
          </p:nvSpPr>
          <p:spPr>
            <a:xfrm>
              <a:off x="11372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6" name="Shape 1126"/>
            <p:cNvSpPr/>
            <p:nvPr/>
          </p:nvSpPr>
          <p:spPr>
            <a:xfrm>
              <a:off x="11372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7" name="Shape 1127"/>
            <p:cNvSpPr/>
            <p:nvPr/>
          </p:nvSpPr>
          <p:spPr>
            <a:xfrm>
              <a:off x="11372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128" name="Shape 1128"/>
          <p:cNvGrpSpPr/>
          <p:nvPr/>
        </p:nvGrpSpPr>
        <p:grpSpPr>
          <a:xfrm rot="10800000">
            <a:off x="6659535" y="38264"/>
            <a:ext cx="2309844" cy="6781736"/>
            <a:chOff x="986700" y="238125"/>
            <a:chExt cx="2379075" cy="5238750"/>
          </a:xfrm>
        </p:grpSpPr>
        <p:sp>
          <p:nvSpPr>
            <p:cNvPr id="1129" name="Shape 1129"/>
            <p:cNvSpPr/>
            <p:nvPr/>
          </p:nvSpPr>
          <p:spPr>
            <a:xfrm>
              <a:off x="98670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0" name="Shape 1130"/>
            <p:cNvSpPr/>
            <p:nvPr/>
          </p:nvSpPr>
          <p:spPr>
            <a:xfrm>
              <a:off x="98670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1" name="Shape 1131"/>
            <p:cNvSpPr/>
            <p:nvPr/>
          </p:nvSpPr>
          <p:spPr>
            <a:xfrm>
              <a:off x="9867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2" name="Shape 1132"/>
            <p:cNvSpPr/>
            <p:nvPr/>
          </p:nvSpPr>
          <p:spPr>
            <a:xfrm>
              <a:off x="986700"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3" name="Shape 1133"/>
            <p:cNvSpPr/>
            <p:nvPr/>
          </p:nvSpPr>
          <p:spPr>
            <a:xfrm>
              <a:off x="986700"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4" name="Shape 1134"/>
            <p:cNvSpPr/>
            <p:nvPr/>
          </p:nvSpPr>
          <p:spPr>
            <a:xfrm>
              <a:off x="9867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5" name="Shape 1135"/>
            <p:cNvSpPr/>
            <p:nvPr/>
          </p:nvSpPr>
          <p:spPr>
            <a:xfrm>
              <a:off x="986700"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6" name="Shape 1136"/>
            <p:cNvSpPr/>
            <p:nvPr/>
          </p:nvSpPr>
          <p:spPr>
            <a:xfrm>
              <a:off x="986700"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7" name="Shape 1137"/>
            <p:cNvSpPr/>
            <p:nvPr/>
          </p:nvSpPr>
          <p:spPr>
            <a:xfrm>
              <a:off x="986700"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8" name="Shape 1138"/>
            <p:cNvSpPr/>
            <p:nvPr/>
          </p:nvSpPr>
          <p:spPr>
            <a:xfrm>
              <a:off x="986700"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9" name="Shape 1139"/>
            <p:cNvSpPr/>
            <p:nvPr/>
          </p:nvSpPr>
          <p:spPr>
            <a:xfrm>
              <a:off x="986700"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0" name="Shape 1140"/>
            <p:cNvSpPr/>
            <p:nvPr/>
          </p:nvSpPr>
          <p:spPr>
            <a:xfrm>
              <a:off x="9867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1" name="Shape 1141"/>
            <p:cNvSpPr/>
            <p:nvPr/>
          </p:nvSpPr>
          <p:spPr>
            <a:xfrm>
              <a:off x="11372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2" name="Shape 1142"/>
            <p:cNvSpPr/>
            <p:nvPr/>
          </p:nvSpPr>
          <p:spPr>
            <a:xfrm>
              <a:off x="11372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3" name="Shape 1143"/>
            <p:cNvSpPr/>
            <p:nvPr/>
          </p:nvSpPr>
          <p:spPr>
            <a:xfrm>
              <a:off x="11372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4" name="Shape 1144"/>
            <p:cNvSpPr/>
            <p:nvPr/>
          </p:nvSpPr>
          <p:spPr>
            <a:xfrm>
              <a:off x="11372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5" name="Shape 1145"/>
            <p:cNvSpPr/>
            <p:nvPr/>
          </p:nvSpPr>
          <p:spPr>
            <a:xfrm>
              <a:off x="11372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6" name="Shape 1146"/>
            <p:cNvSpPr/>
            <p:nvPr/>
          </p:nvSpPr>
          <p:spPr>
            <a:xfrm>
              <a:off x="11372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7" name="Shape 1147"/>
            <p:cNvSpPr/>
            <p:nvPr/>
          </p:nvSpPr>
          <p:spPr>
            <a:xfrm>
              <a:off x="11372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8" name="Shape 1148"/>
            <p:cNvSpPr/>
            <p:nvPr/>
          </p:nvSpPr>
          <p:spPr>
            <a:xfrm>
              <a:off x="11372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9" name="Shape 1149"/>
            <p:cNvSpPr/>
            <p:nvPr/>
          </p:nvSpPr>
          <p:spPr>
            <a:xfrm>
              <a:off x="11372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0" name="Shape 1150"/>
            <p:cNvSpPr/>
            <p:nvPr/>
          </p:nvSpPr>
          <p:spPr>
            <a:xfrm>
              <a:off x="11372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1" name="Shape 1151"/>
            <p:cNvSpPr/>
            <p:nvPr/>
          </p:nvSpPr>
          <p:spPr>
            <a:xfrm>
              <a:off x="11372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2" name="Shape 1152"/>
            <p:cNvSpPr/>
            <p:nvPr/>
          </p:nvSpPr>
          <p:spPr>
            <a:xfrm>
              <a:off x="11372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3" name="Shape 1153"/>
            <p:cNvSpPr/>
            <p:nvPr/>
          </p:nvSpPr>
          <p:spPr>
            <a:xfrm>
              <a:off x="11372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4" name="Shape 1154"/>
            <p:cNvSpPr/>
            <p:nvPr/>
          </p:nvSpPr>
          <p:spPr>
            <a:xfrm>
              <a:off x="12877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5" name="Shape 1155"/>
            <p:cNvSpPr/>
            <p:nvPr/>
          </p:nvSpPr>
          <p:spPr>
            <a:xfrm>
              <a:off x="12877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6" name="Shape 1156"/>
            <p:cNvSpPr/>
            <p:nvPr/>
          </p:nvSpPr>
          <p:spPr>
            <a:xfrm>
              <a:off x="12877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7" name="Shape 1157"/>
            <p:cNvSpPr/>
            <p:nvPr/>
          </p:nvSpPr>
          <p:spPr>
            <a:xfrm>
              <a:off x="12877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8" name="Shape 1158"/>
            <p:cNvSpPr/>
            <p:nvPr/>
          </p:nvSpPr>
          <p:spPr>
            <a:xfrm>
              <a:off x="128772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9" name="Shape 1159"/>
            <p:cNvSpPr/>
            <p:nvPr/>
          </p:nvSpPr>
          <p:spPr>
            <a:xfrm>
              <a:off x="12877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0" name="Shape 1160"/>
            <p:cNvSpPr/>
            <p:nvPr/>
          </p:nvSpPr>
          <p:spPr>
            <a:xfrm>
              <a:off x="12877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1" name="Shape 1161"/>
            <p:cNvSpPr/>
            <p:nvPr/>
          </p:nvSpPr>
          <p:spPr>
            <a:xfrm>
              <a:off x="12877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2" name="Shape 1162"/>
            <p:cNvSpPr/>
            <p:nvPr/>
          </p:nvSpPr>
          <p:spPr>
            <a:xfrm>
              <a:off x="12877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3" name="Shape 1163"/>
            <p:cNvSpPr/>
            <p:nvPr/>
          </p:nvSpPr>
          <p:spPr>
            <a:xfrm>
              <a:off x="12877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4" name="Shape 1164"/>
            <p:cNvSpPr/>
            <p:nvPr/>
          </p:nvSpPr>
          <p:spPr>
            <a:xfrm>
              <a:off x="12877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5" name="Shape 1165"/>
            <p:cNvSpPr/>
            <p:nvPr/>
          </p:nvSpPr>
          <p:spPr>
            <a:xfrm>
              <a:off x="12877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6" name="Shape 1166"/>
            <p:cNvSpPr/>
            <p:nvPr/>
          </p:nvSpPr>
          <p:spPr>
            <a:xfrm>
              <a:off x="12877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7" name="Shape 1167"/>
            <p:cNvSpPr/>
            <p:nvPr/>
          </p:nvSpPr>
          <p:spPr>
            <a:xfrm>
              <a:off x="12877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8" name="Shape 1168"/>
            <p:cNvSpPr/>
            <p:nvPr/>
          </p:nvSpPr>
          <p:spPr>
            <a:xfrm>
              <a:off x="12877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9" name="Shape 1169"/>
            <p:cNvSpPr/>
            <p:nvPr/>
          </p:nvSpPr>
          <p:spPr>
            <a:xfrm>
              <a:off x="12877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0" name="Shape 1170"/>
            <p:cNvSpPr/>
            <p:nvPr/>
          </p:nvSpPr>
          <p:spPr>
            <a:xfrm>
              <a:off x="12877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1" name="Shape 1171"/>
            <p:cNvSpPr/>
            <p:nvPr/>
          </p:nvSpPr>
          <p:spPr>
            <a:xfrm>
              <a:off x="12877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2" name="Shape 1172"/>
            <p:cNvSpPr/>
            <p:nvPr/>
          </p:nvSpPr>
          <p:spPr>
            <a:xfrm>
              <a:off x="12877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3" name="Shape 1173"/>
            <p:cNvSpPr/>
            <p:nvPr/>
          </p:nvSpPr>
          <p:spPr>
            <a:xfrm>
              <a:off x="128772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4" name="Shape 1174"/>
            <p:cNvSpPr/>
            <p:nvPr/>
          </p:nvSpPr>
          <p:spPr>
            <a:xfrm>
              <a:off x="14382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5" name="Shape 1175"/>
            <p:cNvSpPr/>
            <p:nvPr/>
          </p:nvSpPr>
          <p:spPr>
            <a:xfrm>
              <a:off x="14382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6" name="Shape 1176"/>
            <p:cNvSpPr/>
            <p:nvPr/>
          </p:nvSpPr>
          <p:spPr>
            <a:xfrm>
              <a:off x="14382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7" name="Shape 1177"/>
            <p:cNvSpPr/>
            <p:nvPr/>
          </p:nvSpPr>
          <p:spPr>
            <a:xfrm>
              <a:off x="14382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8" name="Shape 1178"/>
            <p:cNvSpPr/>
            <p:nvPr/>
          </p:nvSpPr>
          <p:spPr>
            <a:xfrm>
              <a:off x="14382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9" name="Shape 1179"/>
            <p:cNvSpPr/>
            <p:nvPr/>
          </p:nvSpPr>
          <p:spPr>
            <a:xfrm>
              <a:off x="14382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0" name="Shape 1180"/>
            <p:cNvSpPr/>
            <p:nvPr/>
          </p:nvSpPr>
          <p:spPr>
            <a:xfrm>
              <a:off x="14382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1" name="Shape 1181"/>
            <p:cNvSpPr/>
            <p:nvPr/>
          </p:nvSpPr>
          <p:spPr>
            <a:xfrm>
              <a:off x="14382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2" name="Shape 1182"/>
            <p:cNvSpPr/>
            <p:nvPr/>
          </p:nvSpPr>
          <p:spPr>
            <a:xfrm>
              <a:off x="14382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3" name="Shape 1183"/>
            <p:cNvSpPr/>
            <p:nvPr/>
          </p:nvSpPr>
          <p:spPr>
            <a:xfrm>
              <a:off x="14382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4" name="Shape 1184"/>
            <p:cNvSpPr/>
            <p:nvPr/>
          </p:nvSpPr>
          <p:spPr>
            <a:xfrm>
              <a:off x="14382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5" name="Shape 1185"/>
            <p:cNvSpPr/>
            <p:nvPr/>
          </p:nvSpPr>
          <p:spPr>
            <a:xfrm>
              <a:off x="14382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6" name="Shape 1186"/>
            <p:cNvSpPr/>
            <p:nvPr/>
          </p:nvSpPr>
          <p:spPr>
            <a:xfrm>
              <a:off x="14382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7" name="Shape 1187"/>
            <p:cNvSpPr/>
            <p:nvPr/>
          </p:nvSpPr>
          <p:spPr>
            <a:xfrm>
              <a:off x="14382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8" name="Shape 1188"/>
            <p:cNvSpPr/>
            <p:nvPr/>
          </p:nvSpPr>
          <p:spPr>
            <a:xfrm>
              <a:off x="14382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9" name="Shape 1189"/>
            <p:cNvSpPr/>
            <p:nvPr/>
          </p:nvSpPr>
          <p:spPr>
            <a:xfrm>
              <a:off x="14382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0" name="Shape 1190"/>
            <p:cNvSpPr/>
            <p:nvPr/>
          </p:nvSpPr>
          <p:spPr>
            <a:xfrm>
              <a:off x="14382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1" name="Shape 1191"/>
            <p:cNvSpPr/>
            <p:nvPr/>
          </p:nvSpPr>
          <p:spPr>
            <a:xfrm>
              <a:off x="14382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2" name="Shape 1192"/>
            <p:cNvSpPr/>
            <p:nvPr/>
          </p:nvSpPr>
          <p:spPr>
            <a:xfrm>
              <a:off x="14382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3" name="Shape 1193"/>
            <p:cNvSpPr/>
            <p:nvPr/>
          </p:nvSpPr>
          <p:spPr>
            <a:xfrm>
              <a:off x="14382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4" name="Shape 1194"/>
            <p:cNvSpPr/>
            <p:nvPr/>
          </p:nvSpPr>
          <p:spPr>
            <a:xfrm>
              <a:off x="14382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5" name="Shape 1195"/>
            <p:cNvSpPr/>
            <p:nvPr/>
          </p:nvSpPr>
          <p:spPr>
            <a:xfrm>
              <a:off x="14382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6" name="Shape 1196"/>
            <p:cNvSpPr/>
            <p:nvPr/>
          </p:nvSpPr>
          <p:spPr>
            <a:xfrm>
              <a:off x="14382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7" name="Shape 1197"/>
            <p:cNvSpPr/>
            <p:nvPr/>
          </p:nvSpPr>
          <p:spPr>
            <a:xfrm>
              <a:off x="14382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8" name="Shape 1198"/>
            <p:cNvSpPr/>
            <p:nvPr/>
          </p:nvSpPr>
          <p:spPr>
            <a:xfrm>
              <a:off x="14382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9" name="Shape 1199"/>
            <p:cNvSpPr/>
            <p:nvPr/>
          </p:nvSpPr>
          <p:spPr>
            <a:xfrm>
              <a:off x="14382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0" name="Shape 1200"/>
            <p:cNvSpPr/>
            <p:nvPr/>
          </p:nvSpPr>
          <p:spPr>
            <a:xfrm>
              <a:off x="14382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1" name="Shape 1201"/>
            <p:cNvSpPr/>
            <p:nvPr/>
          </p:nvSpPr>
          <p:spPr>
            <a:xfrm>
              <a:off x="14382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2" name="Shape 1202"/>
            <p:cNvSpPr/>
            <p:nvPr/>
          </p:nvSpPr>
          <p:spPr>
            <a:xfrm>
              <a:off x="14382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3" name="Shape 1203"/>
            <p:cNvSpPr/>
            <p:nvPr/>
          </p:nvSpPr>
          <p:spPr>
            <a:xfrm>
              <a:off x="14382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4" name="Shape 1204"/>
            <p:cNvSpPr/>
            <p:nvPr/>
          </p:nvSpPr>
          <p:spPr>
            <a:xfrm>
              <a:off x="14382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5" name="Shape 1205"/>
            <p:cNvSpPr/>
            <p:nvPr/>
          </p:nvSpPr>
          <p:spPr>
            <a:xfrm>
              <a:off x="15887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6" name="Shape 1206"/>
            <p:cNvSpPr/>
            <p:nvPr/>
          </p:nvSpPr>
          <p:spPr>
            <a:xfrm>
              <a:off x="15887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7" name="Shape 1207"/>
            <p:cNvSpPr/>
            <p:nvPr/>
          </p:nvSpPr>
          <p:spPr>
            <a:xfrm>
              <a:off x="15887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8" name="Shape 1208"/>
            <p:cNvSpPr/>
            <p:nvPr/>
          </p:nvSpPr>
          <p:spPr>
            <a:xfrm>
              <a:off x="15887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9" name="Shape 1209"/>
            <p:cNvSpPr/>
            <p:nvPr/>
          </p:nvSpPr>
          <p:spPr>
            <a:xfrm>
              <a:off x="15887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0" name="Shape 1210"/>
            <p:cNvSpPr/>
            <p:nvPr/>
          </p:nvSpPr>
          <p:spPr>
            <a:xfrm>
              <a:off x="15887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1" name="Shape 1211"/>
            <p:cNvSpPr/>
            <p:nvPr/>
          </p:nvSpPr>
          <p:spPr>
            <a:xfrm>
              <a:off x="15887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2" name="Shape 1212"/>
            <p:cNvSpPr/>
            <p:nvPr/>
          </p:nvSpPr>
          <p:spPr>
            <a:xfrm>
              <a:off x="15887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3" name="Shape 1213"/>
            <p:cNvSpPr/>
            <p:nvPr/>
          </p:nvSpPr>
          <p:spPr>
            <a:xfrm>
              <a:off x="15887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4" name="Shape 1214"/>
            <p:cNvSpPr/>
            <p:nvPr/>
          </p:nvSpPr>
          <p:spPr>
            <a:xfrm>
              <a:off x="15887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5" name="Shape 1215"/>
            <p:cNvSpPr/>
            <p:nvPr/>
          </p:nvSpPr>
          <p:spPr>
            <a:xfrm>
              <a:off x="15887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6" name="Shape 1216"/>
            <p:cNvSpPr/>
            <p:nvPr/>
          </p:nvSpPr>
          <p:spPr>
            <a:xfrm>
              <a:off x="15887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7" name="Shape 1217"/>
            <p:cNvSpPr/>
            <p:nvPr/>
          </p:nvSpPr>
          <p:spPr>
            <a:xfrm>
              <a:off x="15887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8" name="Shape 1218"/>
            <p:cNvSpPr/>
            <p:nvPr/>
          </p:nvSpPr>
          <p:spPr>
            <a:xfrm>
              <a:off x="15887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9" name="Shape 1219"/>
            <p:cNvSpPr/>
            <p:nvPr/>
          </p:nvSpPr>
          <p:spPr>
            <a:xfrm>
              <a:off x="15887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0" name="Shape 1220"/>
            <p:cNvSpPr/>
            <p:nvPr/>
          </p:nvSpPr>
          <p:spPr>
            <a:xfrm>
              <a:off x="15887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1" name="Shape 1221"/>
            <p:cNvSpPr/>
            <p:nvPr/>
          </p:nvSpPr>
          <p:spPr>
            <a:xfrm>
              <a:off x="15887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2" name="Shape 1222"/>
            <p:cNvSpPr/>
            <p:nvPr/>
          </p:nvSpPr>
          <p:spPr>
            <a:xfrm>
              <a:off x="15887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3" name="Shape 1223"/>
            <p:cNvSpPr/>
            <p:nvPr/>
          </p:nvSpPr>
          <p:spPr>
            <a:xfrm>
              <a:off x="15887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4" name="Shape 1224"/>
            <p:cNvSpPr/>
            <p:nvPr/>
          </p:nvSpPr>
          <p:spPr>
            <a:xfrm>
              <a:off x="17392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5" name="Shape 1225"/>
            <p:cNvSpPr/>
            <p:nvPr/>
          </p:nvSpPr>
          <p:spPr>
            <a:xfrm>
              <a:off x="17392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6" name="Shape 1226"/>
            <p:cNvSpPr/>
            <p:nvPr/>
          </p:nvSpPr>
          <p:spPr>
            <a:xfrm>
              <a:off x="17392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7" name="Shape 1227"/>
            <p:cNvSpPr/>
            <p:nvPr/>
          </p:nvSpPr>
          <p:spPr>
            <a:xfrm>
              <a:off x="17392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8" name="Shape 1228"/>
            <p:cNvSpPr/>
            <p:nvPr/>
          </p:nvSpPr>
          <p:spPr>
            <a:xfrm>
              <a:off x="17392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9" name="Shape 1229"/>
            <p:cNvSpPr/>
            <p:nvPr/>
          </p:nvSpPr>
          <p:spPr>
            <a:xfrm>
              <a:off x="17392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0" name="Shape 1230"/>
            <p:cNvSpPr/>
            <p:nvPr/>
          </p:nvSpPr>
          <p:spPr>
            <a:xfrm>
              <a:off x="17392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1" name="Shape 1231"/>
            <p:cNvSpPr/>
            <p:nvPr/>
          </p:nvSpPr>
          <p:spPr>
            <a:xfrm>
              <a:off x="17392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2" name="Shape 1232"/>
            <p:cNvSpPr/>
            <p:nvPr/>
          </p:nvSpPr>
          <p:spPr>
            <a:xfrm>
              <a:off x="17392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3" name="Shape 1233"/>
            <p:cNvSpPr/>
            <p:nvPr/>
          </p:nvSpPr>
          <p:spPr>
            <a:xfrm>
              <a:off x="17392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4" name="Shape 1234"/>
            <p:cNvSpPr/>
            <p:nvPr/>
          </p:nvSpPr>
          <p:spPr>
            <a:xfrm>
              <a:off x="17392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5" name="Shape 1235"/>
            <p:cNvSpPr/>
            <p:nvPr/>
          </p:nvSpPr>
          <p:spPr>
            <a:xfrm>
              <a:off x="18897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6" name="Shape 1236"/>
            <p:cNvSpPr/>
            <p:nvPr/>
          </p:nvSpPr>
          <p:spPr>
            <a:xfrm>
              <a:off x="188975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7" name="Shape 1237"/>
            <p:cNvSpPr/>
            <p:nvPr/>
          </p:nvSpPr>
          <p:spPr>
            <a:xfrm>
              <a:off x="188975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8" name="Shape 1238"/>
            <p:cNvSpPr/>
            <p:nvPr/>
          </p:nvSpPr>
          <p:spPr>
            <a:xfrm>
              <a:off x="18897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9" name="Shape 1239"/>
            <p:cNvSpPr/>
            <p:nvPr/>
          </p:nvSpPr>
          <p:spPr>
            <a:xfrm>
              <a:off x="18897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0" name="Shape 1240"/>
            <p:cNvSpPr/>
            <p:nvPr/>
          </p:nvSpPr>
          <p:spPr>
            <a:xfrm>
              <a:off x="204027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1" name="Shape 1241"/>
            <p:cNvSpPr/>
            <p:nvPr/>
          </p:nvSpPr>
          <p:spPr>
            <a:xfrm>
              <a:off x="204027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2" name="Shape 1242"/>
            <p:cNvSpPr/>
            <p:nvPr/>
          </p:nvSpPr>
          <p:spPr>
            <a:xfrm>
              <a:off x="204027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3" name="Shape 1243"/>
            <p:cNvSpPr/>
            <p:nvPr/>
          </p:nvSpPr>
          <p:spPr>
            <a:xfrm>
              <a:off x="21907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4" name="Shape 1244"/>
            <p:cNvSpPr/>
            <p:nvPr/>
          </p:nvSpPr>
          <p:spPr>
            <a:xfrm>
              <a:off x="23413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5" name="Shape 1245"/>
            <p:cNvSpPr/>
            <p:nvPr/>
          </p:nvSpPr>
          <p:spPr>
            <a:xfrm>
              <a:off x="26423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6" name="Shape 1246"/>
            <p:cNvSpPr/>
            <p:nvPr/>
          </p:nvSpPr>
          <p:spPr>
            <a:xfrm>
              <a:off x="26423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7" name="Shape 1247"/>
            <p:cNvSpPr/>
            <p:nvPr/>
          </p:nvSpPr>
          <p:spPr>
            <a:xfrm>
              <a:off x="32443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248" name="Shape 1248"/>
          <p:cNvGrpSpPr/>
          <p:nvPr/>
        </p:nvGrpSpPr>
        <p:grpSpPr>
          <a:xfrm rot="10800000">
            <a:off x="6367294" y="38264"/>
            <a:ext cx="2017554" cy="6781736"/>
            <a:chOff x="1588750" y="238125"/>
            <a:chExt cx="2078025" cy="5238750"/>
          </a:xfrm>
        </p:grpSpPr>
        <p:sp>
          <p:nvSpPr>
            <p:cNvPr id="1249" name="Shape 1249"/>
            <p:cNvSpPr/>
            <p:nvPr/>
          </p:nvSpPr>
          <p:spPr>
            <a:xfrm>
              <a:off x="15887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0" name="Shape 1250"/>
            <p:cNvSpPr/>
            <p:nvPr/>
          </p:nvSpPr>
          <p:spPr>
            <a:xfrm>
              <a:off x="15887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1" name="Shape 1251"/>
            <p:cNvSpPr/>
            <p:nvPr/>
          </p:nvSpPr>
          <p:spPr>
            <a:xfrm>
              <a:off x="15887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2" name="Shape 1252"/>
            <p:cNvSpPr/>
            <p:nvPr/>
          </p:nvSpPr>
          <p:spPr>
            <a:xfrm>
              <a:off x="15887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3" name="Shape 1253"/>
            <p:cNvSpPr/>
            <p:nvPr/>
          </p:nvSpPr>
          <p:spPr>
            <a:xfrm>
              <a:off x="15887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4" name="Shape 1254"/>
            <p:cNvSpPr/>
            <p:nvPr/>
          </p:nvSpPr>
          <p:spPr>
            <a:xfrm>
              <a:off x="15887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5" name="Shape 1255"/>
            <p:cNvSpPr/>
            <p:nvPr/>
          </p:nvSpPr>
          <p:spPr>
            <a:xfrm>
              <a:off x="17392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6" name="Shape 1256"/>
            <p:cNvSpPr/>
            <p:nvPr/>
          </p:nvSpPr>
          <p:spPr>
            <a:xfrm>
              <a:off x="17392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7" name="Shape 1257"/>
            <p:cNvSpPr/>
            <p:nvPr/>
          </p:nvSpPr>
          <p:spPr>
            <a:xfrm>
              <a:off x="17392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8" name="Shape 1258"/>
            <p:cNvSpPr/>
            <p:nvPr/>
          </p:nvSpPr>
          <p:spPr>
            <a:xfrm>
              <a:off x="17392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9" name="Shape 1259"/>
            <p:cNvSpPr/>
            <p:nvPr/>
          </p:nvSpPr>
          <p:spPr>
            <a:xfrm>
              <a:off x="17392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0" name="Shape 1260"/>
            <p:cNvSpPr/>
            <p:nvPr/>
          </p:nvSpPr>
          <p:spPr>
            <a:xfrm>
              <a:off x="17392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1" name="Shape 1261"/>
            <p:cNvSpPr/>
            <p:nvPr/>
          </p:nvSpPr>
          <p:spPr>
            <a:xfrm>
              <a:off x="17392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2" name="Shape 1262"/>
            <p:cNvSpPr/>
            <p:nvPr/>
          </p:nvSpPr>
          <p:spPr>
            <a:xfrm>
              <a:off x="188975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3" name="Shape 1263"/>
            <p:cNvSpPr/>
            <p:nvPr/>
          </p:nvSpPr>
          <p:spPr>
            <a:xfrm>
              <a:off x="188975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4" name="Shape 1264"/>
            <p:cNvSpPr/>
            <p:nvPr/>
          </p:nvSpPr>
          <p:spPr>
            <a:xfrm>
              <a:off x="188975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5" name="Shape 1265"/>
            <p:cNvSpPr/>
            <p:nvPr/>
          </p:nvSpPr>
          <p:spPr>
            <a:xfrm>
              <a:off x="188975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6" name="Shape 1266"/>
            <p:cNvSpPr/>
            <p:nvPr/>
          </p:nvSpPr>
          <p:spPr>
            <a:xfrm>
              <a:off x="18897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7" name="Shape 1267"/>
            <p:cNvSpPr/>
            <p:nvPr/>
          </p:nvSpPr>
          <p:spPr>
            <a:xfrm>
              <a:off x="188975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8" name="Shape 1268"/>
            <p:cNvSpPr/>
            <p:nvPr/>
          </p:nvSpPr>
          <p:spPr>
            <a:xfrm>
              <a:off x="188975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9" name="Shape 1269"/>
            <p:cNvSpPr/>
            <p:nvPr/>
          </p:nvSpPr>
          <p:spPr>
            <a:xfrm>
              <a:off x="188975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0" name="Shape 1270"/>
            <p:cNvSpPr/>
            <p:nvPr/>
          </p:nvSpPr>
          <p:spPr>
            <a:xfrm>
              <a:off x="188975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1" name="Shape 1271"/>
            <p:cNvSpPr/>
            <p:nvPr/>
          </p:nvSpPr>
          <p:spPr>
            <a:xfrm>
              <a:off x="18897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2" name="Shape 1272"/>
            <p:cNvSpPr/>
            <p:nvPr/>
          </p:nvSpPr>
          <p:spPr>
            <a:xfrm>
              <a:off x="188975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3" name="Shape 1273"/>
            <p:cNvSpPr/>
            <p:nvPr/>
          </p:nvSpPr>
          <p:spPr>
            <a:xfrm>
              <a:off x="188975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4" name="Shape 1274"/>
            <p:cNvSpPr/>
            <p:nvPr/>
          </p:nvSpPr>
          <p:spPr>
            <a:xfrm>
              <a:off x="188975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5" name="Shape 1275"/>
            <p:cNvSpPr/>
            <p:nvPr/>
          </p:nvSpPr>
          <p:spPr>
            <a:xfrm>
              <a:off x="188975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6" name="Shape 1276"/>
            <p:cNvSpPr/>
            <p:nvPr/>
          </p:nvSpPr>
          <p:spPr>
            <a:xfrm>
              <a:off x="188975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7" name="Shape 1277"/>
            <p:cNvSpPr/>
            <p:nvPr/>
          </p:nvSpPr>
          <p:spPr>
            <a:xfrm>
              <a:off x="188975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8" name="Shape 1278"/>
            <p:cNvSpPr/>
            <p:nvPr/>
          </p:nvSpPr>
          <p:spPr>
            <a:xfrm>
              <a:off x="18897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9" name="Shape 1279"/>
            <p:cNvSpPr/>
            <p:nvPr/>
          </p:nvSpPr>
          <p:spPr>
            <a:xfrm>
              <a:off x="188975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0" name="Shape 1280"/>
            <p:cNvSpPr/>
            <p:nvPr/>
          </p:nvSpPr>
          <p:spPr>
            <a:xfrm>
              <a:off x="188975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1" name="Shape 1281"/>
            <p:cNvSpPr/>
            <p:nvPr/>
          </p:nvSpPr>
          <p:spPr>
            <a:xfrm>
              <a:off x="204027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2" name="Shape 1282"/>
            <p:cNvSpPr/>
            <p:nvPr/>
          </p:nvSpPr>
          <p:spPr>
            <a:xfrm>
              <a:off x="204027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3" name="Shape 1283"/>
            <p:cNvSpPr/>
            <p:nvPr/>
          </p:nvSpPr>
          <p:spPr>
            <a:xfrm>
              <a:off x="204027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4" name="Shape 1284"/>
            <p:cNvSpPr/>
            <p:nvPr/>
          </p:nvSpPr>
          <p:spPr>
            <a:xfrm>
              <a:off x="204027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5" name="Shape 1285"/>
            <p:cNvSpPr/>
            <p:nvPr/>
          </p:nvSpPr>
          <p:spPr>
            <a:xfrm>
              <a:off x="204027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6" name="Shape 1286"/>
            <p:cNvSpPr/>
            <p:nvPr/>
          </p:nvSpPr>
          <p:spPr>
            <a:xfrm>
              <a:off x="204027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7" name="Shape 1287"/>
            <p:cNvSpPr/>
            <p:nvPr/>
          </p:nvSpPr>
          <p:spPr>
            <a:xfrm>
              <a:off x="204027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8" name="Shape 1288"/>
            <p:cNvSpPr/>
            <p:nvPr/>
          </p:nvSpPr>
          <p:spPr>
            <a:xfrm>
              <a:off x="204027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9" name="Shape 1289"/>
            <p:cNvSpPr/>
            <p:nvPr/>
          </p:nvSpPr>
          <p:spPr>
            <a:xfrm>
              <a:off x="204027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0" name="Shape 1290"/>
            <p:cNvSpPr/>
            <p:nvPr/>
          </p:nvSpPr>
          <p:spPr>
            <a:xfrm>
              <a:off x="204027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1" name="Shape 1291"/>
            <p:cNvSpPr/>
            <p:nvPr/>
          </p:nvSpPr>
          <p:spPr>
            <a:xfrm>
              <a:off x="204027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2" name="Shape 1292"/>
            <p:cNvSpPr/>
            <p:nvPr/>
          </p:nvSpPr>
          <p:spPr>
            <a:xfrm>
              <a:off x="204027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3" name="Shape 1293"/>
            <p:cNvSpPr/>
            <p:nvPr/>
          </p:nvSpPr>
          <p:spPr>
            <a:xfrm>
              <a:off x="204027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4" name="Shape 1294"/>
            <p:cNvSpPr/>
            <p:nvPr/>
          </p:nvSpPr>
          <p:spPr>
            <a:xfrm>
              <a:off x="204027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5" name="Shape 1295"/>
            <p:cNvSpPr/>
            <p:nvPr/>
          </p:nvSpPr>
          <p:spPr>
            <a:xfrm>
              <a:off x="204027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6" name="Shape 1296"/>
            <p:cNvSpPr/>
            <p:nvPr/>
          </p:nvSpPr>
          <p:spPr>
            <a:xfrm>
              <a:off x="204027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7" name="Shape 1297"/>
            <p:cNvSpPr/>
            <p:nvPr/>
          </p:nvSpPr>
          <p:spPr>
            <a:xfrm>
              <a:off x="204027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8" name="Shape 1298"/>
            <p:cNvSpPr/>
            <p:nvPr/>
          </p:nvSpPr>
          <p:spPr>
            <a:xfrm>
              <a:off x="204027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9" name="Shape 1299"/>
            <p:cNvSpPr/>
            <p:nvPr/>
          </p:nvSpPr>
          <p:spPr>
            <a:xfrm>
              <a:off x="204027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0" name="Shape 1300"/>
            <p:cNvSpPr/>
            <p:nvPr/>
          </p:nvSpPr>
          <p:spPr>
            <a:xfrm>
              <a:off x="2190775"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1" name="Shape 1301"/>
            <p:cNvSpPr/>
            <p:nvPr/>
          </p:nvSpPr>
          <p:spPr>
            <a:xfrm>
              <a:off x="2190775"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2" name="Shape 1302"/>
            <p:cNvSpPr/>
            <p:nvPr/>
          </p:nvSpPr>
          <p:spPr>
            <a:xfrm>
              <a:off x="2190775"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3" name="Shape 1303"/>
            <p:cNvSpPr/>
            <p:nvPr/>
          </p:nvSpPr>
          <p:spPr>
            <a:xfrm>
              <a:off x="2190775"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4" name="Shape 1304"/>
            <p:cNvSpPr/>
            <p:nvPr/>
          </p:nvSpPr>
          <p:spPr>
            <a:xfrm>
              <a:off x="21907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5" name="Shape 1305"/>
            <p:cNvSpPr/>
            <p:nvPr/>
          </p:nvSpPr>
          <p:spPr>
            <a:xfrm>
              <a:off x="21907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6" name="Shape 1306"/>
            <p:cNvSpPr/>
            <p:nvPr/>
          </p:nvSpPr>
          <p:spPr>
            <a:xfrm>
              <a:off x="2190775"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7" name="Shape 1307"/>
            <p:cNvSpPr/>
            <p:nvPr/>
          </p:nvSpPr>
          <p:spPr>
            <a:xfrm>
              <a:off x="2190775"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8" name="Shape 1308"/>
            <p:cNvSpPr/>
            <p:nvPr/>
          </p:nvSpPr>
          <p:spPr>
            <a:xfrm>
              <a:off x="21907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9" name="Shape 1309"/>
            <p:cNvSpPr/>
            <p:nvPr/>
          </p:nvSpPr>
          <p:spPr>
            <a:xfrm>
              <a:off x="2190775"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0" name="Shape 1310"/>
            <p:cNvSpPr/>
            <p:nvPr/>
          </p:nvSpPr>
          <p:spPr>
            <a:xfrm>
              <a:off x="21907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1" name="Shape 1311"/>
            <p:cNvSpPr/>
            <p:nvPr/>
          </p:nvSpPr>
          <p:spPr>
            <a:xfrm>
              <a:off x="2190775"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2" name="Shape 1312"/>
            <p:cNvSpPr/>
            <p:nvPr/>
          </p:nvSpPr>
          <p:spPr>
            <a:xfrm>
              <a:off x="21907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3" name="Shape 1313"/>
            <p:cNvSpPr/>
            <p:nvPr/>
          </p:nvSpPr>
          <p:spPr>
            <a:xfrm>
              <a:off x="21907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4" name="Shape 1314"/>
            <p:cNvSpPr/>
            <p:nvPr/>
          </p:nvSpPr>
          <p:spPr>
            <a:xfrm>
              <a:off x="21907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5" name="Shape 1315"/>
            <p:cNvSpPr/>
            <p:nvPr/>
          </p:nvSpPr>
          <p:spPr>
            <a:xfrm>
              <a:off x="2190775"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6" name="Shape 1316"/>
            <p:cNvSpPr/>
            <p:nvPr/>
          </p:nvSpPr>
          <p:spPr>
            <a:xfrm>
              <a:off x="21907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7" name="Shape 1317"/>
            <p:cNvSpPr/>
            <p:nvPr/>
          </p:nvSpPr>
          <p:spPr>
            <a:xfrm>
              <a:off x="21907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8" name="Shape 1318"/>
            <p:cNvSpPr/>
            <p:nvPr/>
          </p:nvSpPr>
          <p:spPr>
            <a:xfrm>
              <a:off x="2190775"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9" name="Shape 1319"/>
            <p:cNvSpPr/>
            <p:nvPr/>
          </p:nvSpPr>
          <p:spPr>
            <a:xfrm>
              <a:off x="21907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0" name="Shape 1320"/>
            <p:cNvSpPr/>
            <p:nvPr/>
          </p:nvSpPr>
          <p:spPr>
            <a:xfrm>
              <a:off x="2190775"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1" name="Shape 1321"/>
            <p:cNvSpPr/>
            <p:nvPr/>
          </p:nvSpPr>
          <p:spPr>
            <a:xfrm>
              <a:off x="2190775"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2" name="Shape 1322"/>
            <p:cNvSpPr/>
            <p:nvPr/>
          </p:nvSpPr>
          <p:spPr>
            <a:xfrm>
              <a:off x="21907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3" name="Shape 1323"/>
            <p:cNvSpPr/>
            <p:nvPr/>
          </p:nvSpPr>
          <p:spPr>
            <a:xfrm>
              <a:off x="21907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4" name="Shape 1324"/>
            <p:cNvSpPr/>
            <p:nvPr/>
          </p:nvSpPr>
          <p:spPr>
            <a:xfrm>
              <a:off x="2190775"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5" name="Shape 1325"/>
            <p:cNvSpPr/>
            <p:nvPr/>
          </p:nvSpPr>
          <p:spPr>
            <a:xfrm>
              <a:off x="23413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6" name="Shape 1326"/>
            <p:cNvSpPr/>
            <p:nvPr/>
          </p:nvSpPr>
          <p:spPr>
            <a:xfrm>
              <a:off x="23413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7" name="Shape 1327"/>
            <p:cNvSpPr/>
            <p:nvPr/>
          </p:nvSpPr>
          <p:spPr>
            <a:xfrm>
              <a:off x="23413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8" name="Shape 1328"/>
            <p:cNvSpPr/>
            <p:nvPr/>
          </p:nvSpPr>
          <p:spPr>
            <a:xfrm>
              <a:off x="23413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9" name="Shape 1329"/>
            <p:cNvSpPr/>
            <p:nvPr/>
          </p:nvSpPr>
          <p:spPr>
            <a:xfrm>
              <a:off x="23413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0" name="Shape 1330"/>
            <p:cNvSpPr/>
            <p:nvPr/>
          </p:nvSpPr>
          <p:spPr>
            <a:xfrm>
              <a:off x="23413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1" name="Shape 1331"/>
            <p:cNvSpPr/>
            <p:nvPr/>
          </p:nvSpPr>
          <p:spPr>
            <a:xfrm>
              <a:off x="23413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2" name="Shape 1332"/>
            <p:cNvSpPr/>
            <p:nvPr/>
          </p:nvSpPr>
          <p:spPr>
            <a:xfrm>
              <a:off x="23413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3" name="Shape 1333"/>
            <p:cNvSpPr/>
            <p:nvPr/>
          </p:nvSpPr>
          <p:spPr>
            <a:xfrm>
              <a:off x="23413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4" name="Shape 1334"/>
            <p:cNvSpPr/>
            <p:nvPr/>
          </p:nvSpPr>
          <p:spPr>
            <a:xfrm>
              <a:off x="23413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5" name="Shape 1335"/>
            <p:cNvSpPr/>
            <p:nvPr/>
          </p:nvSpPr>
          <p:spPr>
            <a:xfrm>
              <a:off x="23413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6" name="Shape 1336"/>
            <p:cNvSpPr/>
            <p:nvPr/>
          </p:nvSpPr>
          <p:spPr>
            <a:xfrm>
              <a:off x="23413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7" name="Shape 1337"/>
            <p:cNvSpPr/>
            <p:nvPr/>
          </p:nvSpPr>
          <p:spPr>
            <a:xfrm>
              <a:off x="23413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8" name="Shape 1338"/>
            <p:cNvSpPr/>
            <p:nvPr/>
          </p:nvSpPr>
          <p:spPr>
            <a:xfrm>
              <a:off x="23413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9" name="Shape 1339"/>
            <p:cNvSpPr/>
            <p:nvPr/>
          </p:nvSpPr>
          <p:spPr>
            <a:xfrm>
              <a:off x="23413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0" name="Shape 1340"/>
            <p:cNvSpPr/>
            <p:nvPr/>
          </p:nvSpPr>
          <p:spPr>
            <a:xfrm>
              <a:off x="23413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1" name="Shape 1341"/>
            <p:cNvSpPr/>
            <p:nvPr/>
          </p:nvSpPr>
          <p:spPr>
            <a:xfrm>
              <a:off x="23413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2" name="Shape 1342"/>
            <p:cNvSpPr/>
            <p:nvPr/>
          </p:nvSpPr>
          <p:spPr>
            <a:xfrm>
              <a:off x="23413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3" name="Shape 1343"/>
            <p:cNvSpPr/>
            <p:nvPr/>
          </p:nvSpPr>
          <p:spPr>
            <a:xfrm>
              <a:off x="23413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4" name="Shape 1344"/>
            <p:cNvSpPr/>
            <p:nvPr/>
          </p:nvSpPr>
          <p:spPr>
            <a:xfrm>
              <a:off x="23413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5" name="Shape 1345"/>
            <p:cNvSpPr/>
            <p:nvPr/>
          </p:nvSpPr>
          <p:spPr>
            <a:xfrm>
              <a:off x="23413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6" name="Shape 1346"/>
            <p:cNvSpPr/>
            <p:nvPr/>
          </p:nvSpPr>
          <p:spPr>
            <a:xfrm>
              <a:off x="23413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7" name="Shape 1347"/>
            <p:cNvSpPr/>
            <p:nvPr/>
          </p:nvSpPr>
          <p:spPr>
            <a:xfrm>
              <a:off x="23413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8" name="Shape 1348"/>
            <p:cNvSpPr/>
            <p:nvPr/>
          </p:nvSpPr>
          <p:spPr>
            <a:xfrm>
              <a:off x="23413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9" name="Shape 1349"/>
            <p:cNvSpPr/>
            <p:nvPr/>
          </p:nvSpPr>
          <p:spPr>
            <a:xfrm>
              <a:off x="23413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0" name="Shape 1350"/>
            <p:cNvSpPr/>
            <p:nvPr/>
          </p:nvSpPr>
          <p:spPr>
            <a:xfrm>
              <a:off x="23413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1" name="Shape 1351"/>
            <p:cNvSpPr/>
            <p:nvPr/>
          </p:nvSpPr>
          <p:spPr>
            <a:xfrm>
              <a:off x="249180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2" name="Shape 1352"/>
            <p:cNvSpPr/>
            <p:nvPr/>
          </p:nvSpPr>
          <p:spPr>
            <a:xfrm>
              <a:off x="24918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3" name="Shape 1353"/>
            <p:cNvSpPr/>
            <p:nvPr/>
          </p:nvSpPr>
          <p:spPr>
            <a:xfrm>
              <a:off x="249180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4" name="Shape 1354"/>
            <p:cNvSpPr/>
            <p:nvPr/>
          </p:nvSpPr>
          <p:spPr>
            <a:xfrm>
              <a:off x="249180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5" name="Shape 1355"/>
            <p:cNvSpPr/>
            <p:nvPr/>
          </p:nvSpPr>
          <p:spPr>
            <a:xfrm>
              <a:off x="249180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6" name="Shape 1356"/>
            <p:cNvSpPr/>
            <p:nvPr/>
          </p:nvSpPr>
          <p:spPr>
            <a:xfrm>
              <a:off x="249180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7" name="Shape 1357"/>
            <p:cNvSpPr/>
            <p:nvPr/>
          </p:nvSpPr>
          <p:spPr>
            <a:xfrm>
              <a:off x="249180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8" name="Shape 1358"/>
            <p:cNvSpPr/>
            <p:nvPr/>
          </p:nvSpPr>
          <p:spPr>
            <a:xfrm>
              <a:off x="249180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9" name="Shape 1359"/>
            <p:cNvSpPr/>
            <p:nvPr/>
          </p:nvSpPr>
          <p:spPr>
            <a:xfrm>
              <a:off x="249180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0" name="Shape 1360"/>
            <p:cNvSpPr/>
            <p:nvPr/>
          </p:nvSpPr>
          <p:spPr>
            <a:xfrm>
              <a:off x="249180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1" name="Shape 1361"/>
            <p:cNvSpPr/>
            <p:nvPr/>
          </p:nvSpPr>
          <p:spPr>
            <a:xfrm>
              <a:off x="249180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2" name="Shape 1362"/>
            <p:cNvSpPr/>
            <p:nvPr/>
          </p:nvSpPr>
          <p:spPr>
            <a:xfrm>
              <a:off x="24918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3" name="Shape 1363"/>
            <p:cNvSpPr/>
            <p:nvPr/>
          </p:nvSpPr>
          <p:spPr>
            <a:xfrm>
              <a:off x="249180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4" name="Shape 1364"/>
            <p:cNvSpPr/>
            <p:nvPr/>
          </p:nvSpPr>
          <p:spPr>
            <a:xfrm>
              <a:off x="249180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5" name="Shape 1365"/>
            <p:cNvSpPr/>
            <p:nvPr/>
          </p:nvSpPr>
          <p:spPr>
            <a:xfrm>
              <a:off x="249180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6" name="Shape 1366"/>
            <p:cNvSpPr/>
            <p:nvPr/>
          </p:nvSpPr>
          <p:spPr>
            <a:xfrm>
              <a:off x="249180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7" name="Shape 1367"/>
            <p:cNvSpPr/>
            <p:nvPr/>
          </p:nvSpPr>
          <p:spPr>
            <a:xfrm>
              <a:off x="249180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8" name="Shape 1368"/>
            <p:cNvSpPr/>
            <p:nvPr/>
          </p:nvSpPr>
          <p:spPr>
            <a:xfrm>
              <a:off x="249180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9" name="Shape 1369"/>
            <p:cNvSpPr/>
            <p:nvPr/>
          </p:nvSpPr>
          <p:spPr>
            <a:xfrm>
              <a:off x="249180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0" name="Shape 1370"/>
            <p:cNvSpPr/>
            <p:nvPr/>
          </p:nvSpPr>
          <p:spPr>
            <a:xfrm>
              <a:off x="249180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1" name="Shape 1371"/>
            <p:cNvSpPr/>
            <p:nvPr/>
          </p:nvSpPr>
          <p:spPr>
            <a:xfrm>
              <a:off x="249180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2" name="Shape 1372"/>
            <p:cNvSpPr/>
            <p:nvPr/>
          </p:nvSpPr>
          <p:spPr>
            <a:xfrm>
              <a:off x="249180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3" name="Shape 1373"/>
            <p:cNvSpPr/>
            <p:nvPr/>
          </p:nvSpPr>
          <p:spPr>
            <a:xfrm>
              <a:off x="249180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4" name="Shape 1374"/>
            <p:cNvSpPr/>
            <p:nvPr/>
          </p:nvSpPr>
          <p:spPr>
            <a:xfrm>
              <a:off x="249180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5" name="Shape 1375"/>
            <p:cNvSpPr/>
            <p:nvPr/>
          </p:nvSpPr>
          <p:spPr>
            <a:xfrm>
              <a:off x="249180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6" name="Shape 1376"/>
            <p:cNvSpPr/>
            <p:nvPr/>
          </p:nvSpPr>
          <p:spPr>
            <a:xfrm>
              <a:off x="26423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7" name="Shape 1377"/>
            <p:cNvSpPr/>
            <p:nvPr/>
          </p:nvSpPr>
          <p:spPr>
            <a:xfrm>
              <a:off x="26423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8" name="Shape 1378"/>
            <p:cNvSpPr/>
            <p:nvPr/>
          </p:nvSpPr>
          <p:spPr>
            <a:xfrm>
              <a:off x="26423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9" name="Shape 1379"/>
            <p:cNvSpPr/>
            <p:nvPr/>
          </p:nvSpPr>
          <p:spPr>
            <a:xfrm>
              <a:off x="26423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0" name="Shape 1380"/>
            <p:cNvSpPr/>
            <p:nvPr/>
          </p:nvSpPr>
          <p:spPr>
            <a:xfrm>
              <a:off x="26423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1" name="Shape 1381"/>
            <p:cNvSpPr/>
            <p:nvPr/>
          </p:nvSpPr>
          <p:spPr>
            <a:xfrm>
              <a:off x="26423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2" name="Shape 1382"/>
            <p:cNvSpPr/>
            <p:nvPr/>
          </p:nvSpPr>
          <p:spPr>
            <a:xfrm>
              <a:off x="26423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3" name="Shape 1383"/>
            <p:cNvSpPr/>
            <p:nvPr/>
          </p:nvSpPr>
          <p:spPr>
            <a:xfrm>
              <a:off x="26423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4" name="Shape 1384"/>
            <p:cNvSpPr/>
            <p:nvPr/>
          </p:nvSpPr>
          <p:spPr>
            <a:xfrm>
              <a:off x="26423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5" name="Shape 1385"/>
            <p:cNvSpPr/>
            <p:nvPr/>
          </p:nvSpPr>
          <p:spPr>
            <a:xfrm>
              <a:off x="26423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6" name="Shape 1386"/>
            <p:cNvSpPr/>
            <p:nvPr/>
          </p:nvSpPr>
          <p:spPr>
            <a:xfrm>
              <a:off x="26423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7" name="Shape 1387"/>
            <p:cNvSpPr/>
            <p:nvPr/>
          </p:nvSpPr>
          <p:spPr>
            <a:xfrm>
              <a:off x="26423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8" name="Shape 1388"/>
            <p:cNvSpPr/>
            <p:nvPr/>
          </p:nvSpPr>
          <p:spPr>
            <a:xfrm>
              <a:off x="26423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9" name="Shape 1389"/>
            <p:cNvSpPr/>
            <p:nvPr/>
          </p:nvSpPr>
          <p:spPr>
            <a:xfrm>
              <a:off x="26423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0" name="Shape 1390"/>
            <p:cNvSpPr/>
            <p:nvPr/>
          </p:nvSpPr>
          <p:spPr>
            <a:xfrm>
              <a:off x="26423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1" name="Shape 1391"/>
            <p:cNvSpPr/>
            <p:nvPr/>
          </p:nvSpPr>
          <p:spPr>
            <a:xfrm>
              <a:off x="26423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2" name="Shape 1392"/>
            <p:cNvSpPr/>
            <p:nvPr/>
          </p:nvSpPr>
          <p:spPr>
            <a:xfrm>
              <a:off x="26423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3" name="Shape 1393"/>
            <p:cNvSpPr/>
            <p:nvPr/>
          </p:nvSpPr>
          <p:spPr>
            <a:xfrm>
              <a:off x="26423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4" name="Shape 1394"/>
            <p:cNvSpPr/>
            <p:nvPr/>
          </p:nvSpPr>
          <p:spPr>
            <a:xfrm>
              <a:off x="26423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5" name="Shape 1395"/>
            <p:cNvSpPr/>
            <p:nvPr/>
          </p:nvSpPr>
          <p:spPr>
            <a:xfrm>
              <a:off x="26423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6" name="Shape 1396"/>
            <p:cNvSpPr/>
            <p:nvPr/>
          </p:nvSpPr>
          <p:spPr>
            <a:xfrm>
              <a:off x="2792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7" name="Shape 1397"/>
            <p:cNvSpPr/>
            <p:nvPr/>
          </p:nvSpPr>
          <p:spPr>
            <a:xfrm>
              <a:off x="2792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8" name="Shape 1398"/>
            <p:cNvSpPr/>
            <p:nvPr/>
          </p:nvSpPr>
          <p:spPr>
            <a:xfrm>
              <a:off x="2792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9" name="Shape 1399"/>
            <p:cNvSpPr/>
            <p:nvPr/>
          </p:nvSpPr>
          <p:spPr>
            <a:xfrm>
              <a:off x="2792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0" name="Shape 1400"/>
            <p:cNvSpPr/>
            <p:nvPr/>
          </p:nvSpPr>
          <p:spPr>
            <a:xfrm>
              <a:off x="2792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1" name="Shape 1401"/>
            <p:cNvSpPr/>
            <p:nvPr/>
          </p:nvSpPr>
          <p:spPr>
            <a:xfrm>
              <a:off x="2792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2" name="Shape 1402"/>
            <p:cNvSpPr/>
            <p:nvPr/>
          </p:nvSpPr>
          <p:spPr>
            <a:xfrm>
              <a:off x="2792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3" name="Shape 1403"/>
            <p:cNvSpPr/>
            <p:nvPr/>
          </p:nvSpPr>
          <p:spPr>
            <a:xfrm>
              <a:off x="2792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4" name="Shape 1404"/>
            <p:cNvSpPr/>
            <p:nvPr/>
          </p:nvSpPr>
          <p:spPr>
            <a:xfrm>
              <a:off x="2792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5" name="Shape 1405"/>
            <p:cNvSpPr/>
            <p:nvPr/>
          </p:nvSpPr>
          <p:spPr>
            <a:xfrm>
              <a:off x="2792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6" name="Shape 1406"/>
            <p:cNvSpPr/>
            <p:nvPr/>
          </p:nvSpPr>
          <p:spPr>
            <a:xfrm>
              <a:off x="2792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7" name="Shape 1407"/>
            <p:cNvSpPr/>
            <p:nvPr/>
          </p:nvSpPr>
          <p:spPr>
            <a:xfrm>
              <a:off x="2792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8" name="Shape 1408"/>
            <p:cNvSpPr/>
            <p:nvPr/>
          </p:nvSpPr>
          <p:spPr>
            <a:xfrm>
              <a:off x="2792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9" name="Shape 1409"/>
            <p:cNvSpPr/>
            <p:nvPr/>
          </p:nvSpPr>
          <p:spPr>
            <a:xfrm>
              <a:off x="2792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0" name="Shape 1410"/>
            <p:cNvSpPr/>
            <p:nvPr/>
          </p:nvSpPr>
          <p:spPr>
            <a:xfrm>
              <a:off x="2792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1" name="Shape 1411"/>
            <p:cNvSpPr/>
            <p:nvPr/>
          </p:nvSpPr>
          <p:spPr>
            <a:xfrm>
              <a:off x="2792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2" name="Shape 1412"/>
            <p:cNvSpPr/>
            <p:nvPr/>
          </p:nvSpPr>
          <p:spPr>
            <a:xfrm>
              <a:off x="2792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3" name="Shape 1413"/>
            <p:cNvSpPr/>
            <p:nvPr/>
          </p:nvSpPr>
          <p:spPr>
            <a:xfrm>
              <a:off x="2792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4" name="Shape 1414"/>
            <p:cNvSpPr/>
            <p:nvPr/>
          </p:nvSpPr>
          <p:spPr>
            <a:xfrm>
              <a:off x="294332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5" name="Shape 1415"/>
            <p:cNvSpPr/>
            <p:nvPr/>
          </p:nvSpPr>
          <p:spPr>
            <a:xfrm>
              <a:off x="294332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6" name="Shape 1416"/>
            <p:cNvSpPr/>
            <p:nvPr/>
          </p:nvSpPr>
          <p:spPr>
            <a:xfrm>
              <a:off x="294332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7" name="Shape 1417"/>
            <p:cNvSpPr/>
            <p:nvPr/>
          </p:nvSpPr>
          <p:spPr>
            <a:xfrm>
              <a:off x="294332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8" name="Shape 1418"/>
            <p:cNvSpPr/>
            <p:nvPr/>
          </p:nvSpPr>
          <p:spPr>
            <a:xfrm>
              <a:off x="294332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9" name="Shape 1419"/>
            <p:cNvSpPr/>
            <p:nvPr/>
          </p:nvSpPr>
          <p:spPr>
            <a:xfrm>
              <a:off x="294332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0" name="Shape 1420"/>
            <p:cNvSpPr/>
            <p:nvPr/>
          </p:nvSpPr>
          <p:spPr>
            <a:xfrm>
              <a:off x="294332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1" name="Shape 1421"/>
            <p:cNvSpPr/>
            <p:nvPr/>
          </p:nvSpPr>
          <p:spPr>
            <a:xfrm>
              <a:off x="294332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2" name="Shape 1422"/>
            <p:cNvSpPr/>
            <p:nvPr/>
          </p:nvSpPr>
          <p:spPr>
            <a:xfrm>
              <a:off x="294332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3" name="Shape 1423"/>
            <p:cNvSpPr/>
            <p:nvPr/>
          </p:nvSpPr>
          <p:spPr>
            <a:xfrm>
              <a:off x="294332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4" name="Shape 1424"/>
            <p:cNvSpPr/>
            <p:nvPr/>
          </p:nvSpPr>
          <p:spPr>
            <a:xfrm>
              <a:off x="294332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5" name="Shape 1425"/>
            <p:cNvSpPr/>
            <p:nvPr/>
          </p:nvSpPr>
          <p:spPr>
            <a:xfrm>
              <a:off x="294332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6" name="Shape 1426"/>
            <p:cNvSpPr/>
            <p:nvPr/>
          </p:nvSpPr>
          <p:spPr>
            <a:xfrm>
              <a:off x="294332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7" name="Shape 1427"/>
            <p:cNvSpPr/>
            <p:nvPr/>
          </p:nvSpPr>
          <p:spPr>
            <a:xfrm>
              <a:off x="294332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8" name="Shape 1428"/>
            <p:cNvSpPr/>
            <p:nvPr/>
          </p:nvSpPr>
          <p:spPr>
            <a:xfrm>
              <a:off x="294332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9" name="Shape 1429"/>
            <p:cNvSpPr/>
            <p:nvPr/>
          </p:nvSpPr>
          <p:spPr>
            <a:xfrm>
              <a:off x="294332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0" name="Shape 1430"/>
            <p:cNvSpPr/>
            <p:nvPr/>
          </p:nvSpPr>
          <p:spPr>
            <a:xfrm>
              <a:off x="294332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1" name="Shape 1431"/>
            <p:cNvSpPr/>
            <p:nvPr/>
          </p:nvSpPr>
          <p:spPr>
            <a:xfrm>
              <a:off x="294332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2" name="Shape 1432"/>
            <p:cNvSpPr/>
            <p:nvPr/>
          </p:nvSpPr>
          <p:spPr>
            <a:xfrm>
              <a:off x="309385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3" name="Shape 1433"/>
            <p:cNvSpPr/>
            <p:nvPr/>
          </p:nvSpPr>
          <p:spPr>
            <a:xfrm>
              <a:off x="309385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4" name="Shape 1434"/>
            <p:cNvSpPr/>
            <p:nvPr/>
          </p:nvSpPr>
          <p:spPr>
            <a:xfrm>
              <a:off x="309385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5" name="Shape 1435"/>
            <p:cNvSpPr/>
            <p:nvPr/>
          </p:nvSpPr>
          <p:spPr>
            <a:xfrm>
              <a:off x="309385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6" name="Shape 1436"/>
            <p:cNvSpPr/>
            <p:nvPr/>
          </p:nvSpPr>
          <p:spPr>
            <a:xfrm>
              <a:off x="309385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7" name="Shape 1437"/>
            <p:cNvSpPr/>
            <p:nvPr/>
          </p:nvSpPr>
          <p:spPr>
            <a:xfrm>
              <a:off x="309385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8" name="Shape 1438"/>
            <p:cNvSpPr/>
            <p:nvPr/>
          </p:nvSpPr>
          <p:spPr>
            <a:xfrm>
              <a:off x="309385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9" name="Shape 1439"/>
            <p:cNvSpPr/>
            <p:nvPr/>
          </p:nvSpPr>
          <p:spPr>
            <a:xfrm>
              <a:off x="309385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0" name="Shape 1440"/>
            <p:cNvSpPr/>
            <p:nvPr/>
          </p:nvSpPr>
          <p:spPr>
            <a:xfrm>
              <a:off x="309385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1" name="Shape 1441"/>
            <p:cNvSpPr/>
            <p:nvPr/>
          </p:nvSpPr>
          <p:spPr>
            <a:xfrm>
              <a:off x="32443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2" name="Shape 1442"/>
            <p:cNvSpPr/>
            <p:nvPr/>
          </p:nvSpPr>
          <p:spPr>
            <a:xfrm>
              <a:off x="32443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3" name="Shape 1443"/>
            <p:cNvSpPr/>
            <p:nvPr/>
          </p:nvSpPr>
          <p:spPr>
            <a:xfrm>
              <a:off x="32443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4" name="Shape 1444"/>
            <p:cNvSpPr/>
            <p:nvPr/>
          </p:nvSpPr>
          <p:spPr>
            <a:xfrm>
              <a:off x="32443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5" name="Shape 1445"/>
            <p:cNvSpPr/>
            <p:nvPr/>
          </p:nvSpPr>
          <p:spPr>
            <a:xfrm>
              <a:off x="32443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6" name="Shape 1446"/>
            <p:cNvSpPr/>
            <p:nvPr/>
          </p:nvSpPr>
          <p:spPr>
            <a:xfrm>
              <a:off x="32443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7" name="Shape 1447"/>
            <p:cNvSpPr/>
            <p:nvPr/>
          </p:nvSpPr>
          <p:spPr>
            <a:xfrm>
              <a:off x="32443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8" name="Shape 1448"/>
            <p:cNvSpPr/>
            <p:nvPr/>
          </p:nvSpPr>
          <p:spPr>
            <a:xfrm>
              <a:off x="32443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9" name="Shape 1449"/>
            <p:cNvSpPr/>
            <p:nvPr/>
          </p:nvSpPr>
          <p:spPr>
            <a:xfrm>
              <a:off x="33948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0" name="Shape 1450"/>
            <p:cNvSpPr/>
            <p:nvPr/>
          </p:nvSpPr>
          <p:spPr>
            <a:xfrm>
              <a:off x="33948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1" name="Shape 1451"/>
            <p:cNvSpPr/>
            <p:nvPr/>
          </p:nvSpPr>
          <p:spPr>
            <a:xfrm>
              <a:off x="33948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2" name="Shape 1452"/>
            <p:cNvSpPr/>
            <p:nvPr/>
          </p:nvSpPr>
          <p:spPr>
            <a:xfrm>
              <a:off x="33948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3" name="Shape 1453"/>
            <p:cNvSpPr/>
            <p:nvPr/>
          </p:nvSpPr>
          <p:spPr>
            <a:xfrm>
              <a:off x="33948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4" name="Shape 1454"/>
            <p:cNvSpPr/>
            <p:nvPr/>
          </p:nvSpPr>
          <p:spPr>
            <a:xfrm>
              <a:off x="33948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5" name="Shape 1455"/>
            <p:cNvSpPr/>
            <p:nvPr/>
          </p:nvSpPr>
          <p:spPr>
            <a:xfrm>
              <a:off x="35453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6" name="Shape 1456"/>
            <p:cNvSpPr/>
            <p:nvPr/>
          </p:nvSpPr>
          <p:spPr>
            <a:xfrm>
              <a:off x="35453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7" name="Shape 1457"/>
            <p:cNvSpPr/>
            <p:nvPr/>
          </p:nvSpPr>
          <p:spPr>
            <a:xfrm>
              <a:off x="35453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458" name="Shape 1458"/>
          <p:cNvGrpSpPr/>
          <p:nvPr/>
        </p:nvGrpSpPr>
        <p:grpSpPr>
          <a:xfrm rot="10800000">
            <a:off x="6367294" y="38264"/>
            <a:ext cx="2309820" cy="6781736"/>
            <a:chOff x="1287725" y="238125"/>
            <a:chExt cx="2379050" cy="5238750"/>
          </a:xfrm>
        </p:grpSpPr>
        <p:sp>
          <p:nvSpPr>
            <p:cNvPr id="1459" name="Shape 1459"/>
            <p:cNvSpPr/>
            <p:nvPr/>
          </p:nvSpPr>
          <p:spPr>
            <a:xfrm>
              <a:off x="128772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0" name="Shape 1460"/>
            <p:cNvSpPr/>
            <p:nvPr/>
          </p:nvSpPr>
          <p:spPr>
            <a:xfrm>
              <a:off x="12877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1" name="Shape 1461"/>
            <p:cNvSpPr/>
            <p:nvPr/>
          </p:nvSpPr>
          <p:spPr>
            <a:xfrm>
              <a:off x="128772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2" name="Shape 1462"/>
            <p:cNvSpPr/>
            <p:nvPr/>
          </p:nvSpPr>
          <p:spPr>
            <a:xfrm>
              <a:off x="12877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3" name="Shape 1463"/>
            <p:cNvSpPr/>
            <p:nvPr/>
          </p:nvSpPr>
          <p:spPr>
            <a:xfrm>
              <a:off x="128772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4" name="Shape 1464"/>
            <p:cNvSpPr/>
            <p:nvPr/>
          </p:nvSpPr>
          <p:spPr>
            <a:xfrm>
              <a:off x="12877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5" name="Shape 1465"/>
            <p:cNvSpPr/>
            <p:nvPr/>
          </p:nvSpPr>
          <p:spPr>
            <a:xfrm>
              <a:off x="12877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6" name="Shape 1466"/>
            <p:cNvSpPr/>
            <p:nvPr/>
          </p:nvSpPr>
          <p:spPr>
            <a:xfrm>
              <a:off x="12877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7" name="Shape 1467"/>
            <p:cNvSpPr/>
            <p:nvPr/>
          </p:nvSpPr>
          <p:spPr>
            <a:xfrm>
              <a:off x="128772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8" name="Shape 1468"/>
            <p:cNvSpPr/>
            <p:nvPr/>
          </p:nvSpPr>
          <p:spPr>
            <a:xfrm>
              <a:off x="12877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9" name="Shape 1469"/>
            <p:cNvSpPr/>
            <p:nvPr/>
          </p:nvSpPr>
          <p:spPr>
            <a:xfrm>
              <a:off x="128772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0" name="Shape 1470"/>
            <p:cNvSpPr/>
            <p:nvPr/>
          </p:nvSpPr>
          <p:spPr>
            <a:xfrm>
              <a:off x="12877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1" name="Shape 1471"/>
            <p:cNvSpPr/>
            <p:nvPr/>
          </p:nvSpPr>
          <p:spPr>
            <a:xfrm>
              <a:off x="128772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2" name="Shape 1472"/>
            <p:cNvSpPr/>
            <p:nvPr/>
          </p:nvSpPr>
          <p:spPr>
            <a:xfrm>
              <a:off x="12877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3" name="Shape 1473"/>
            <p:cNvSpPr/>
            <p:nvPr/>
          </p:nvSpPr>
          <p:spPr>
            <a:xfrm>
              <a:off x="12877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4" name="Shape 1474"/>
            <p:cNvSpPr/>
            <p:nvPr/>
          </p:nvSpPr>
          <p:spPr>
            <a:xfrm>
              <a:off x="14382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5" name="Shape 1475"/>
            <p:cNvSpPr/>
            <p:nvPr/>
          </p:nvSpPr>
          <p:spPr>
            <a:xfrm>
              <a:off x="14382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6" name="Shape 1476"/>
            <p:cNvSpPr/>
            <p:nvPr/>
          </p:nvSpPr>
          <p:spPr>
            <a:xfrm>
              <a:off x="14382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7" name="Shape 1477"/>
            <p:cNvSpPr/>
            <p:nvPr/>
          </p:nvSpPr>
          <p:spPr>
            <a:xfrm>
              <a:off x="14382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8" name="Shape 1478"/>
            <p:cNvSpPr/>
            <p:nvPr/>
          </p:nvSpPr>
          <p:spPr>
            <a:xfrm>
              <a:off x="15887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9" name="Shape 1479"/>
            <p:cNvSpPr/>
            <p:nvPr/>
          </p:nvSpPr>
          <p:spPr>
            <a:xfrm>
              <a:off x="15887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0" name="Shape 1480"/>
            <p:cNvSpPr/>
            <p:nvPr/>
          </p:nvSpPr>
          <p:spPr>
            <a:xfrm>
              <a:off x="15887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1" name="Shape 1481"/>
            <p:cNvSpPr/>
            <p:nvPr/>
          </p:nvSpPr>
          <p:spPr>
            <a:xfrm>
              <a:off x="15887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2" name="Shape 1482"/>
            <p:cNvSpPr/>
            <p:nvPr/>
          </p:nvSpPr>
          <p:spPr>
            <a:xfrm>
              <a:off x="15887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3" name="Shape 1483"/>
            <p:cNvSpPr/>
            <p:nvPr/>
          </p:nvSpPr>
          <p:spPr>
            <a:xfrm>
              <a:off x="15887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4" name="Shape 1484"/>
            <p:cNvSpPr/>
            <p:nvPr/>
          </p:nvSpPr>
          <p:spPr>
            <a:xfrm>
              <a:off x="15887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5" name="Shape 1485"/>
            <p:cNvSpPr/>
            <p:nvPr/>
          </p:nvSpPr>
          <p:spPr>
            <a:xfrm>
              <a:off x="15887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6" name="Shape 1486"/>
            <p:cNvSpPr/>
            <p:nvPr/>
          </p:nvSpPr>
          <p:spPr>
            <a:xfrm>
              <a:off x="15887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7" name="Shape 1487"/>
            <p:cNvSpPr/>
            <p:nvPr/>
          </p:nvSpPr>
          <p:spPr>
            <a:xfrm>
              <a:off x="15887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8" name="Shape 1488"/>
            <p:cNvSpPr/>
            <p:nvPr/>
          </p:nvSpPr>
          <p:spPr>
            <a:xfrm>
              <a:off x="17392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9" name="Shape 1489"/>
            <p:cNvSpPr/>
            <p:nvPr/>
          </p:nvSpPr>
          <p:spPr>
            <a:xfrm>
              <a:off x="17392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0" name="Shape 1490"/>
            <p:cNvSpPr/>
            <p:nvPr/>
          </p:nvSpPr>
          <p:spPr>
            <a:xfrm>
              <a:off x="17392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1" name="Shape 1491"/>
            <p:cNvSpPr/>
            <p:nvPr/>
          </p:nvSpPr>
          <p:spPr>
            <a:xfrm>
              <a:off x="17392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2" name="Shape 1492"/>
            <p:cNvSpPr/>
            <p:nvPr/>
          </p:nvSpPr>
          <p:spPr>
            <a:xfrm>
              <a:off x="17392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3" name="Shape 1493"/>
            <p:cNvSpPr/>
            <p:nvPr/>
          </p:nvSpPr>
          <p:spPr>
            <a:xfrm>
              <a:off x="17392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4" name="Shape 1494"/>
            <p:cNvSpPr/>
            <p:nvPr/>
          </p:nvSpPr>
          <p:spPr>
            <a:xfrm>
              <a:off x="17392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5" name="Shape 1495"/>
            <p:cNvSpPr/>
            <p:nvPr/>
          </p:nvSpPr>
          <p:spPr>
            <a:xfrm>
              <a:off x="17392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6" name="Shape 1496"/>
            <p:cNvSpPr/>
            <p:nvPr/>
          </p:nvSpPr>
          <p:spPr>
            <a:xfrm>
              <a:off x="17392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7" name="Shape 1497"/>
            <p:cNvSpPr/>
            <p:nvPr/>
          </p:nvSpPr>
          <p:spPr>
            <a:xfrm>
              <a:off x="17392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8" name="Shape 1498"/>
            <p:cNvSpPr/>
            <p:nvPr/>
          </p:nvSpPr>
          <p:spPr>
            <a:xfrm>
              <a:off x="17392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9" name="Shape 1499"/>
            <p:cNvSpPr/>
            <p:nvPr/>
          </p:nvSpPr>
          <p:spPr>
            <a:xfrm>
              <a:off x="17392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0" name="Shape 1500"/>
            <p:cNvSpPr/>
            <p:nvPr/>
          </p:nvSpPr>
          <p:spPr>
            <a:xfrm>
              <a:off x="17392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1" name="Shape 1501"/>
            <p:cNvSpPr/>
            <p:nvPr/>
          </p:nvSpPr>
          <p:spPr>
            <a:xfrm>
              <a:off x="17392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2" name="Shape 1502"/>
            <p:cNvSpPr/>
            <p:nvPr/>
          </p:nvSpPr>
          <p:spPr>
            <a:xfrm>
              <a:off x="17392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3" name="Shape 1503"/>
            <p:cNvSpPr/>
            <p:nvPr/>
          </p:nvSpPr>
          <p:spPr>
            <a:xfrm>
              <a:off x="17392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4" name="Shape 1504"/>
            <p:cNvSpPr/>
            <p:nvPr/>
          </p:nvSpPr>
          <p:spPr>
            <a:xfrm>
              <a:off x="17392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5" name="Shape 1505"/>
            <p:cNvSpPr/>
            <p:nvPr/>
          </p:nvSpPr>
          <p:spPr>
            <a:xfrm>
              <a:off x="188975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6" name="Shape 1506"/>
            <p:cNvSpPr/>
            <p:nvPr/>
          </p:nvSpPr>
          <p:spPr>
            <a:xfrm>
              <a:off x="188975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7" name="Shape 1507"/>
            <p:cNvSpPr/>
            <p:nvPr/>
          </p:nvSpPr>
          <p:spPr>
            <a:xfrm>
              <a:off x="18897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8" name="Shape 1508"/>
            <p:cNvSpPr/>
            <p:nvPr/>
          </p:nvSpPr>
          <p:spPr>
            <a:xfrm>
              <a:off x="188975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9" name="Shape 1509"/>
            <p:cNvSpPr/>
            <p:nvPr/>
          </p:nvSpPr>
          <p:spPr>
            <a:xfrm>
              <a:off x="18897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0" name="Shape 1510"/>
            <p:cNvSpPr/>
            <p:nvPr/>
          </p:nvSpPr>
          <p:spPr>
            <a:xfrm>
              <a:off x="188975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1" name="Shape 1511"/>
            <p:cNvSpPr/>
            <p:nvPr/>
          </p:nvSpPr>
          <p:spPr>
            <a:xfrm>
              <a:off x="188975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2" name="Shape 1512"/>
            <p:cNvSpPr/>
            <p:nvPr/>
          </p:nvSpPr>
          <p:spPr>
            <a:xfrm>
              <a:off x="188975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3" name="Shape 1513"/>
            <p:cNvSpPr/>
            <p:nvPr/>
          </p:nvSpPr>
          <p:spPr>
            <a:xfrm>
              <a:off x="18897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4" name="Shape 1514"/>
            <p:cNvSpPr/>
            <p:nvPr/>
          </p:nvSpPr>
          <p:spPr>
            <a:xfrm>
              <a:off x="188975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5" name="Shape 1515"/>
            <p:cNvSpPr/>
            <p:nvPr/>
          </p:nvSpPr>
          <p:spPr>
            <a:xfrm>
              <a:off x="188975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6" name="Shape 1516"/>
            <p:cNvSpPr/>
            <p:nvPr/>
          </p:nvSpPr>
          <p:spPr>
            <a:xfrm>
              <a:off x="204027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7" name="Shape 1517"/>
            <p:cNvSpPr/>
            <p:nvPr/>
          </p:nvSpPr>
          <p:spPr>
            <a:xfrm>
              <a:off x="204027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8" name="Shape 1518"/>
            <p:cNvSpPr/>
            <p:nvPr/>
          </p:nvSpPr>
          <p:spPr>
            <a:xfrm>
              <a:off x="204027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9" name="Shape 1519"/>
            <p:cNvSpPr/>
            <p:nvPr/>
          </p:nvSpPr>
          <p:spPr>
            <a:xfrm>
              <a:off x="204027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0" name="Shape 1520"/>
            <p:cNvSpPr/>
            <p:nvPr/>
          </p:nvSpPr>
          <p:spPr>
            <a:xfrm>
              <a:off x="204027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1" name="Shape 1521"/>
            <p:cNvSpPr/>
            <p:nvPr/>
          </p:nvSpPr>
          <p:spPr>
            <a:xfrm>
              <a:off x="204027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2" name="Shape 1522"/>
            <p:cNvSpPr/>
            <p:nvPr/>
          </p:nvSpPr>
          <p:spPr>
            <a:xfrm>
              <a:off x="204027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3" name="Shape 1523"/>
            <p:cNvSpPr/>
            <p:nvPr/>
          </p:nvSpPr>
          <p:spPr>
            <a:xfrm>
              <a:off x="204027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4" name="Shape 1524"/>
            <p:cNvSpPr/>
            <p:nvPr/>
          </p:nvSpPr>
          <p:spPr>
            <a:xfrm>
              <a:off x="204027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5" name="Shape 1525"/>
            <p:cNvSpPr/>
            <p:nvPr/>
          </p:nvSpPr>
          <p:spPr>
            <a:xfrm>
              <a:off x="204027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6" name="Shape 1526"/>
            <p:cNvSpPr/>
            <p:nvPr/>
          </p:nvSpPr>
          <p:spPr>
            <a:xfrm>
              <a:off x="204027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7" name="Shape 1527"/>
            <p:cNvSpPr/>
            <p:nvPr/>
          </p:nvSpPr>
          <p:spPr>
            <a:xfrm>
              <a:off x="204027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8" name="Shape 1528"/>
            <p:cNvSpPr/>
            <p:nvPr/>
          </p:nvSpPr>
          <p:spPr>
            <a:xfrm>
              <a:off x="204027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9" name="Shape 1529"/>
            <p:cNvSpPr/>
            <p:nvPr/>
          </p:nvSpPr>
          <p:spPr>
            <a:xfrm>
              <a:off x="21907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0" name="Shape 1530"/>
            <p:cNvSpPr/>
            <p:nvPr/>
          </p:nvSpPr>
          <p:spPr>
            <a:xfrm>
              <a:off x="21907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1" name="Shape 1531"/>
            <p:cNvSpPr/>
            <p:nvPr/>
          </p:nvSpPr>
          <p:spPr>
            <a:xfrm>
              <a:off x="21907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2" name="Shape 1532"/>
            <p:cNvSpPr/>
            <p:nvPr/>
          </p:nvSpPr>
          <p:spPr>
            <a:xfrm>
              <a:off x="21907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3" name="Shape 1533"/>
            <p:cNvSpPr/>
            <p:nvPr/>
          </p:nvSpPr>
          <p:spPr>
            <a:xfrm>
              <a:off x="21907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4" name="Shape 1534"/>
            <p:cNvSpPr/>
            <p:nvPr/>
          </p:nvSpPr>
          <p:spPr>
            <a:xfrm>
              <a:off x="2190775"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5" name="Shape 1535"/>
            <p:cNvSpPr/>
            <p:nvPr/>
          </p:nvSpPr>
          <p:spPr>
            <a:xfrm>
              <a:off x="21907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6" name="Shape 1536"/>
            <p:cNvSpPr/>
            <p:nvPr/>
          </p:nvSpPr>
          <p:spPr>
            <a:xfrm>
              <a:off x="21907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7" name="Shape 1537"/>
            <p:cNvSpPr/>
            <p:nvPr/>
          </p:nvSpPr>
          <p:spPr>
            <a:xfrm>
              <a:off x="2190775"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8" name="Shape 1538"/>
            <p:cNvSpPr/>
            <p:nvPr/>
          </p:nvSpPr>
          <p:spPr>
            <a:xfrm>
              <a:off x="23413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9" name="Shape 1539"/>
            <p:cNvSpPr/>
            <p:nvPr/>
          </p:nvSpPr>
          <p:spPr>
            <a:xfrm>
              <a:off x="23413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0" name="Shape 1540"/>
            <p:cNvSpPr/>
            <p:nvPr/>
          </p:nvSpPr>
          <p:spPr>
            <a:xfrm>
              <a:off x="23413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1" name="Shape 1541"/>
            <p:cNvSpPr/>
            <p:nvPr/>
          </p:nvSpPr>
          <p:spPr>
            <a:xfrm>
              <a:off x="23413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2" name="Shape 1542"/>
            <p:cNvSpPr/>
            <p:nvPr/>
          </p:nvSpPr>
          <p:spPr>
            <a:xfrm>
              <a:off x="23413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3" name="Shape 1543"/>
            <p:cNvSpPr/>
            <p:nvPr/>
          </p:nvSpPr>
          <p:spPr>
            <a:xfrm>
              <a:off x="23413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4" name="Shape 1544"/>
            <p:cNvSpPr/>
            <p:nvPr/>
          </p:nvSpPr>
          <p:spPr>
            <a:xfrm>
              <a:off x="23413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5" name="Shape 1545"/>
            <p:cNvSpPr/>
            <p:nvPr/>
          </p:nvSpPr>
          <p:spPr>
            <a:xfrm>
              <a:off x="23413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6" name="Shape 1546"/>
            <p:cNvSpPr/>
            <p:nvPr/>
          </p:nvSpPr>
          <p:spPr>
            <a:xfrm>
              <a:off x="249180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7" name="Shape 1547"/>
            <p:cNvSpPr/>
            <p:nvPr/>
          </p:nvSpPr>
          <p:spPr>
            <a:xfrm>
              <a:off x="249180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8" name="Shape 1548"/>
            <p:cNvSpPr/>
            <p:nvPr/>
          </p:nvSpPr>
          <p:spPr>
            <a:xfrm>
              <a:off x="249180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9" name="Shape 1549"/>
            <p:cNvSpPr/>
            <p:nvPr/>
          </p:nvSpPr>
          <p:spPr>
            <a:xfrm>
              <a:off x="249180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0" name="Shape 1550"/>
            <p:cNvSpPr/>
            <p:nvPr/>
          </p:nvSpPr>
          <p:spPr>
            <a:xfrm>
              <a:off x="24918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1" name="Shape 1551"/>
            <p:cNvSpPr/>
            <p:nvPr/>
          </p:nvSpPr>
          <p:spPr>
            <a:xfrm>
              <a:off x="26423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2" name="Shape 1552"/>
            <p:cNvSpPr/>
            <p:nvPr/>
          </p:nvSpPr>
          <p:spPr>
            <a:xfrm>
              <a:off x="26423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3" name="Shape 1553"/>
            <p:cNvSpPr/>
            <p:nvPr/>
          </p:nvSpPr>
          <p:spPr>
            <a:xfrm>
              <a:off x="26423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4" name="Shape 1554"/>
            <p:cNvSpPr/>
            <p:nvPr/>
          </p:nvSpPr>
          <p:spPr>
            <a:xfrm>
              <a:off x="26423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5" name="Shape 1555"/>
            <p:cNvSpPr/>
            <p:nvPr/>
          </p:nvSpPr>
          <p:spPr>
            <a:xfrm>
              <a:off x="26423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6" name="Shape 1556"/>
            <p:cNvSpPr/>
            <p:nvPr/>
          </p:nvSpPr>
          <p:spPr>
            <a:xfrm>
              <a:off x="2792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7" name="Shape 1557"/>
            <p:cNvSpPr/>
            <p:nvPr/>
          </p:nvSpPr>
          <p:spPr>
            <a:xfrm>
              <a:off x="294332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8" name="Shape 1558"/>
            <p:cNvSpPr/>
            <p:nvPr/>
          </p:nvSpPr>
          <p:spPr>
            <a:xfrm>
              <a:off x="294332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9" name="Shape 1559"/>
            <p:cNvSpPr/>
            <p:nvPr/>
          </p:nvSpPr>
          <p:spPr>
            <a:xfrm>
              <a:off x="309385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0" name="Shape 1560"/>
            <p:cNvSpPr/>
            <p:nvPr/>
          </p:nvSpPr>
          <p:spPr>
            <a:xfrm>
              <a:off x="33948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1" name="Shape 1561"/>
            <p:cNvSpPr/>
            <p:nvPr/>
          </p:nvSpPr>
          <p:spPr>
            <a:xfrm>
              <a:off x="35453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562" name="Shape 1562"/>
          <p:cNvSpPr txBox="1">
            <a:spLocks noGrp="1"/>
          </p:cNvSpPr>
          <p:nvPr>
            <p:ph type="sldNum" idx="12"/>
          </p:nvPr>
        </p:nvSpPr>
        <p:spPr>
          <a:xfrm>
            <a:off x="91531" y="6293601"/>
            <a:ext cx="548700" cy="5248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a:pPr/>
              <a:t>‹Nº›</a:t>
            </a:fld>
            <a:endParaRPr/>
          </a:p>
        </p:txBody>
      </p:sp>
    </p:spTree>
    <p:extLst>
      <p:ext uri="{BB962C8B-B14F-4D97-AF65-F5344CB8AC3E}">
        <p14:creationId xmlns:p14="http://schemas.microsoft.com/office/powerpoint/2010/main" val="1884301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563"/>
        <p:cNvGrpSpPr/>
        <p:nvPr/>
      </p:nvGrpSpPr>
      <p:grpSpPr>
        <a:xfrm>
          <a:off x="0" y="0"/>
          <a:ext cx="0" cy="0"/>
          <a:chOff x="0" y="0"/>
          <a:chExt cx="0" cy="0"/>
        </a:xfrm>
      </p:grpSpPr>
      <p:sp>
        <p:nvSpPr>
          <p:cNvPr id="1564" name="Shape 1564"/>
          <p:cNvSpPr txBox="1">
            <a:spLocks noGrp="1"/>
          </p:cNvSpPr>
          <p:nvPr>
            <p:ph type="title"/>
          </p:nvPr>
        </p:nvSpPr>
        <p:spPr>
          <a:xfrm>
            <a:off x="718300" y="985833"/>
            <a:ext cx="6761100" cy="11432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Shape 1565"/>
          <p:cNvSpPr txBox="1">
            <a:spLocks noGrp="1"/>
          </p:cNvSpPr>
          <p:nvPr>
            <p:ph type="body" idx="1"/>
          </p:nvPr>
        </p:nvSpPr>
        <p:spPr>
          <a:xfrm>
            <a:off x="718300" y="2311400"/>
            <a:ext cx="6761100" cy="39740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Shape 1566"/>
          <p:cNvGrpSpPr/>
          <p:nvPr/>
        </p:nvGrpSpPr>
        <p:grpSpPr>
          <a:xfrm rot="10800000">
            <a:off x="8851487" y="38276"/>
            <a:ext cx="264012" cy="6781736"/>
            <a:chOff x="5307800" y="238125"/>
            <a:chExt cx="271925" cy="5238750"/>
          </a:xfrm>
        </p:grpSpPr>
        <p:sp>
          <p:nvSpPr>
            <p:cNvPr id="1567" name="Shape 1567"/>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8" name="Shape 1568"/>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9" name="Shape 1569"/>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0" name="Shape 1570"/>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1" name="Shape 1571"/>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2" name="Shape 1572"/>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3" name="Shape 1573"/>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4" name="Shape 1574"/>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5" name="Shape 1575"/>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6" name="Shape 1576"/>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7" name="Shape 1577"/>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8" name="Shape 1578"/>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9" name="Shape 1579"/>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0" name="Shape 1580"/>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1" name="Shape 1581"/>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2" name="Shape 1582"/>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3" name="Shape 1583"/>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4" name="Shape 1584"/>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5" name="Shape 1585"/>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6" name="Shape 1586"/>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7" name="Shape 1587"/>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8" name="Shape 1588"/>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9" name="Shape 1589"/>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0" name="Shape 1590"/>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1" name="Shape 1591"/>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2" name="Shape 1592"/>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3" name="Shape 1593"/>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4" name="Shape 1594"/>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5" name="Shape 1595"/>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6" name="Shape 1596"/>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7" name="Shape 1597"/>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8" name="Shape 1598"/>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9" name="Shape 1599"/>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0" name="Shape 1600"/>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1" name="Shape 1601"/>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2" name="Shape 1602"/>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3" name="Shape 1603"/>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4" name="Shape 1604"/>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5" name="Shape 1605"/>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6" name="Shape 1606"/>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7" name="Shape 1607"/>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8" name="Shape 1608"/>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9" name="Shape 1609"/>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0" name="Shape 1610"/>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1" name="Shape 1611"/>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2" name="Shape 1612"/>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3" name="Shape 1613"/>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4" name="Shape 1614"/>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5" name="Shape 1615"/>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6" name="Shape 1616"/>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7" name="Shape 1617"/>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8" name="Shape 1618"/>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9" name="Shape 1619"/>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0" name="Shape 1620"/>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1" name="Shape 1621"/>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2" name="Shape 1622"/>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3" name="Shape 1623"/>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24" name="Shape 1624"/>
          <p:cNvGrpSpPr/>
          <p:nvPr/>
        </p:nvGrpSpPr>
        <p:grpSpPr>
          <a:xfrm rot="10800000">
            <a:off x="7828572" y="38276"/>
            <a:ext cx="1140783" cy="6781736"/>
            <a:chOff x="5458325" y="238125"/>
            <a:chExt cx="1174975" cy="5238750"/>
          </a:xfrm>
        </p:grpSpPr>
        <p:sp>
          <p:nvSpPr>
            <p:cNvPr id="1625" name="Shape 1625"/>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6" name="Shape 1626"/>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7" name="Shape 1627"/>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8" name="Shape 1628"/>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9" name="Shape 1629"/>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0" name="Shape 1630"/>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1" name="Shape 1631"/>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2" name="Shape 1632"/>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3" name="Shape 1633"/>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4" name="Shape 1634"/>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5" name="Shape 1635"/>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6" name="Shape 1636"/>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7" name="Shape 1637"/>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8" name="Shape 1638"/>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9" name="Shape 1639"/>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0" name="Shape 1640"/>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1" name="Shape 1641"/>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2" name="Shape 1642"/>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3" name="Shape 1643"/>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4" name="Shape 1644"/>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5" name="Shape 1645"/>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6" name="Shape 1646"/>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7" name="Shape 1647"/>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8" name="Shape 1648"/>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9" name="Shape 1649"/>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0" name="Shape 1650"/>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1" name="Shape 1651"/>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2" name="Shape 1652"/>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3" name="Shape 1653"/>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4" name="Shape 1654"/>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5" name="Shape 1655"/>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6" name="Shape 1656"/>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7" name="Shape 1657"/>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8" name="Shape 1658"/>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9" name="Shape 1659"/>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0" name="Shape 1660"/>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1" name="Shape 1661"/>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2" name="Shape 1662"/>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3" name="Shape 1663"/>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4" name="Shape 1664"/>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5" name="Shape 1665"/>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6" name="Shape 1666"/>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7" name="Shape 1667"/>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8" name="Shape 1668"/>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9" name="Shape 1669"/>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0" name="Shape 1670"/>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1" name="Shape 1671"/>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2" name="Shape 1672"/>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3" name="Shape 1673"/>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4" name="Shape 1674"/>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5" name="Shape 1675"/>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6" name="Shape 1676"/>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7" name="Shape 1677"/>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8" name="Shape 1678"/>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9" name="Shape 1679"/>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0" name="Shape 1680"/>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1" name="Shape 1681"/>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2" name="Shape 1682"/>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3" name="Shape 1683"/>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4" name="Shape 1684"/>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5" name="Shape 1685"/>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6" name="Shape 1686"/>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87" name="Shape 1687"/>
          <p:cNvGrpSpPr/>
          <p:nvPr/>
        </p:nvGrpSpPr>
        <p:grpSpPr>
          <a:xfrm rot="10800000">
            <a:off x="7682452" y="38276"/>
            <a:ext cx="994639" cy="6586909"/>
            <a:chOff x="5759350" y="388625"/>
            <a:chExt cx="1024450" cy="5088250"/>
          </a:xfrm>
        </p:grpSpPr>
        <p:sp>
          <p:nvSpPr>
            <p:cNvPr id="1688" name="Shape 1688"/>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9" name="Shape 1689"/>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0" name="Shape 1690"/>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1" name="Shape 1691"/>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2" name="Shape 1692"/>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3" name="Shape 1693"/>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4" name="Shape 1694"/>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5" name="Shape 1695"/>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6" name="Shape 1696"/>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7" name="Shape 1697"/>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8" name="Shape 1698"/>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9" name="Shape 1699"/>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0" name="Shape 1700"/>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1" name="Shape 1701"/>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2" name="Shape 1702"/>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3" name="Shape 1703"/>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4" name="Shape 1704"/>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5" name="Shape 1705"/>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6" name="Shape 1706"/>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7" name="Shape 1707"/>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8" name="Shape 1708"/>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9" name="Shape 1709"/>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0" name="Shape 1710"/>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1" name="Shape 1711"/>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2" name="Shape 1712"/>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3" name="Shape 1713"/>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4" name="Shape 1714"/>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5" name="Shape 1715"/>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6" name="Shape 1716"/>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7" name="Shape 1717"/>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8" name="Shape 1718"/>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9" name="Shape 1719"/>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0" name="Shape 1720"/>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1" name="Shape 1721"/>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2" name="Shape 1722"/>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3" name="Shape 1723"/>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4" name="Shape 1724"/>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5" name="Shape 1725"/>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6" name="Shape 1726"/>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7" name="Shape 1727"/>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8" name="Shape 1728"/>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9" name="Shape 1729"/>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0" name="Shape 1730"/>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1" name="Shape 1731"/>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2" name="Shape 1732"/>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3" name="Shape 1733"/>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4" name="Shape 1734"/>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5" name="Shape 1735"/>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6" name="Shape 1736"/>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7" name="Shape 1737"/>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8" name="Shape 1738"/>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9" name="Shape 1739"/>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0" name="Shape 1740"/>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1" name="Shape 1741"/>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2" name="Shape 1742"/>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3" name="Shape 1743"/>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4" name="Shape 1744"/>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5" name="Shape 1745"/>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6" name="Shape 1746"/>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7" name="Shape 1747"/>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8" name="Shape 1748"/>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9" name="Shape 1749"/>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0" name="Shape 1750"/>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1" name="Shape 1751"/>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2" name="Shape 1752"/>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3" name="Shape 1753"/>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4" name="Shape 1754"/>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5" name="Shape 1755"/>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6" name="Shape 1756"/>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7" name="Shape 1757"/>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8" name="Shape 1758"/>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9" name="Shape 1759"/>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0" name="Shape 1760"/>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1" name="Shape 1761"/>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2" name="Shape 1762"/>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3" name="Shape 1763"/>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4" name="Shape 1764"/>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5" name="Shape 1765"/>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6" name="Shape 1766"/>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7" name="Shape 1767"/>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8" name="Shape 1768"/>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9" name="Shape 1769"/>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0" name="Shape 1770"/>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1" name="Shape 1771"/>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2" name="Shape 1772"/>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3" name="Shape 1773"/>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4" name="Shape 1774"/>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5" name="Shape 1775"/>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6" name="Shape 1776"/>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7" name="Shape 1777"/>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8" name="Shape 1778"/>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9" name="Shape 1779"/>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0" name="Shape 1780"/>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1" name="Shape 1781"/>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2" name="Shape 1782"/>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3" name="Shape 1783"/>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4" name="Shape 1784"/>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5" name="Shape 1785"/>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6" name="Shape 1786"/>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7" name="Shape 1787"/>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8" name="Shape 1788"/>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89" name="Shape 1789"/>
          <p:cNvGrpSpPr/>
          <p:nvPr/>
        </p:nvGrpSpPr>
        <p:grpSpPr>
          <a:xfrm rot="10800000">
            <a:off x="7682452" y="38276"/>
            <a:ext cx="1140783" cy="6781736"/>
            <a:chOff x="5608825" y="238125"/>
            <a:chExt cx="1174975" cy="5238750"/>
          </a:xfrm>
        </p:grpSpPr>
        <p:sp>
          <p:nvSpPr>
            <p:cNvPr id="1790" name="Shape 1790"/>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1" name="Shape 1791"/>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2" name="Shape 1792"/>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3" name="Shape 1793"/>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4" name="Shape 1794"/>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5" name="Shape 1795"/>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6" name="Shape 1796"/>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7" name="Shape 1797"/>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8" name="Shape 1798"/>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9" name="Shape 1799"/>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0" name="Shape 1800"/>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1" name="Shape 1801"/>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2" name="Shape 1802"/>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3" name="Shape 1803"/>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4" name="Shape 1804"/>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5" name="Shape 1805"/>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6" name="Shape 1806"/>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7" name="Shape 1807"/>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8" name="Shape 1808"/>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9" name="Shape 1809"/>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0" name="Shape 1810"/>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1" name="Shape 1811"/>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2" name="Shape 1812"/>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3" name="Shape 1813"/>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4" name="Shape 1814"/>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5" name="Shape 1815"/>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6" name="Shape 1816"/>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7" name="Shape 1817"/>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8" name="Shape 1818"/>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9" name="Shape 1819"/>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0" name="Shape 1820"/>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1" name="Shape 1821"/>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2" name="Shape 1822"/>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3" name="Shape 1823"/>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4" name="Shape 1824"/>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5" name="Shape 1825"/>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6" name="Shape 1826"/>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7" name="Shape 1827"/>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8" name="Shape 1828"/>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9" name="Shape 1829"/>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0" name="Shape 1830"/>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1" name="Shape 1831"/>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2" name="Shape 1832"/>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3" name="Shape 1833"/>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4" name="Shape 1834"/>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5" name="Shape 1835"/>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6" name="Shape 1836"/>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7" name="Shape 1837"/>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8" name="Shape 1838"/>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9" name="Shape 1839"/>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840" name="Shape 1840"/>
          <p:cNvSpPr txBox="1">
            <a:spLocks noGrp="1"/>
          </p:cNvSpPr>
          <p:nvPr>
            <p:ph type="sldNum" idx="12"/>
          </p:nvPr>
        </p:nvSpPr>
        <p:spPr>
          <a:xfrm>
            <a:off x="91531" y="6293601"/>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a:p>
        </p:txBody>
      </p:sp>
    </p:spTree>
    <p:extLst>
      <p:ext uri="{BB962C8B-B14F-4D97-AF65-F5344CB8AC3E}">
        <p14:creationId xmlns:p14="http://schemas.microsoft.com/office/powerpoint/2010/main" val="15247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841"/>
        <p:cNvGrpSpPr/>
        <p:nvPr/>
      </p:nvGrpSpPr>
      <p:grpSpPr>
        <a:xfrm>
          <a:off x="0" y="0"/>
          <a:ext cx="0" cy="0"/>
          <a:chOff x="0" y="0"/>
          <a:chExt cx="0" cy="0"/>
        </a:xfrm>
      </p:grpSpPr>
      <p:sp>
        <p:nvSpPr>
          <p:cNvPr id="1842" name="Shape 1842"/>
          <p:cNvSpPr txBox="1">
            <a:spLocks noGrp="1"/>
          </p:cNvSpPr>
          <p:nvPr>
            <p:ph type="title"/>
          </p:nvPr>
        </p:nvSpPr>
        <p:spPr>
          <a:xfrm>
            <a:off x="718300" y="985833"/>
            <a:ext cx="6761100" cy="11432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Shape 1843"/>
          <p:cNvSpPr txBox="1">
            <a:spLocks noGrp="1"/>
          </p:cNvSpPr>
          <p:nvPr>
            <p:ph type="body" idx="1"/>
          </p:nvPr>
        </p:nvSpPr>
        <p:spPr>
          <a:xfrm>
            <a:off x="718300" y="2350200"/>
            <a:ext cx="3242400" cy="4116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Shape 1844"/>
          <p:cNvSpPr txBox="1">
            <a:spLocks noGrp="1"/>
          </p:cNvSpPr>
          <p:nvPr>
            <p:ph type="body" idx="2"/>
          </p:nvPr>
        </p:nvSpPr>
        <p:spPr>
          <a:xfrm>
            <a:off x="4156071" y="2350200"/>
            <a:ext cx="3242400" cy="4116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grpSp>
        <p:nvGrpSpPr>
          <p:cNvPr id="1845" name="Shape 1845"/>
          <p:cNvGrpSpPr/>
          <p:nvPr/>
        </p:nvGrpSpPr>
        <p:grpSpPr>
          <a:xfrm rot="10800000">
            <a:off x="8851487" y="38276"/>
            <a:ext cx="264012" cy="6781736"/>
            <a:chOff x="5307800" y="238125"/>
            <a:chExt cx="271925" cy="5238750"/>
          </a:xfrm>
        </p:grpSpPr>
        <p:sp>
          <p:nvSpPr>
            <p:cNvPr id="1846" name="Shape 1846"/>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7" name="Shape 1847"/>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8" name="Shape 1848"/>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9" name="Shape 1849"/>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0" name="Shape 1850"/>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1" name="Shape 1851"/>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2" name="Shape 1852"/>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3" name="Shape 1853"/>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4" name="Shape 1854"/>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5" name="Shape 1855"/>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6" name="Shape 1856"/>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7" name="Shape 1857"/>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8" name="Shape 1858"/>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9" name="Shape 1859"/>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0" name="Shape 1860"/>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1" name="Shape 1861"/>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2" name="Shape 1862"/>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3" name="Shape 1863"/>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4" name="Shape 1864"/>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5" name="Shape 1865"/>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6" name="Shape 1866"/>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7" name="Shape 1867"/>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8" name="Shape 1868"/>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9" name="Shape 1869"/>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0" name="Shape 1870"/>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1" name="Shape 1871"/>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2" name="Shape 1872"/>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3" name="Shape 1873"/>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4" name="Shape 1874"/>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5" name="Shape 1875"/>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6" name="Shape 1876"/>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7" name="Shape 1877"/>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8" name="Shape 1878"/>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9" name="Shape 1879"/>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0" name="Shape 1880"/>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1" name="Shape 1881"/>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2" name="Shape 1882"/>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3" name="Shape 1883"/>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4" name="Shape 1884"/>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5" name="Shape 1885"/>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6" name="Shape 1886"/>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7" name="Shape 1887"/>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8" name="Shape 1888"/>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9" name="Shape 1889"/>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0" name="Shape 1890"/>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1" name="Shape 1891"/>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2" name="Shape 1892"/>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3" name="Shape 1893"/>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4" name="Shape 1894"/>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5" name="Shape 1895"/>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6" name="Shape 1896"/>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7" name="Shape 1897"/>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8" name="Shape 1898"/>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9" name="Shape 1899"/>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0" name="Shape 1900"/>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1" name="Shape 1901"/>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2" name="Shape 1902"/>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903" name="Shape 1903"/>
          <p:cNvGrpSpPr/>
          <p:nvPr/>
        </p:nvGrpSpPr>
        <p:grpSpPr>
          <a:xfrm rot="10800000">
            <a:off x="7828572" y="38276"/>
            <a:ext cx="1140783" cy="6781736"/>
            <a:chOff x="5458325" y="238125"/>
            <a:chExt cx="1174975" cy="5238750"/>
          </a:xfrm>
        </p:grpSpPr>
        <p:sp>
          <p:nvSpPr>
            <p:cNvPr id="1904" name="Shape 1904"/>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5" name="Shape 1905"/>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6" name="Shape 1906"/>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7" name="Shape 1907"/>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8" name="Shape 1908"/>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9" name="Shape 1909"/>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0" name="Shape 1910"/>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1" name="Shape 1911"/>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2" name="Shape 1912"/>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3" name="Shape 1913"/>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4" name="Shape 1914"/>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5" name="Shape 1915"/>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6" name="Shape 1916"/>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7" name="Shape 1917"/>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8" name="Shape 1918"/>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9" name="Shape 1919"/>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0" name="Shape 1920"/>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1" name="Shape 1921"/>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2" name="Shape 1922"/>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3" name="Shape 1923"/>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4" name="Shape 1924"/>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5" name="Shape 1925"/>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6" name="Shape 1926"/>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7" name="Shape 1927"/>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8" name="Shape 1928"/>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9" name="Shape 1929"/>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0" name="Shape 1930"/>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1" name="Shape 1931"/>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2" name="Shape 1932"/>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3" name="Shape 1933"/>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4" name="Shape 1934"/>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5" name="Shape 1935"/>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6" name="Shape 1936"/>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7" name="Shape 1937"/>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8" name="Shape 1938"/>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9" name="Shape 1939"/>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0" name="Shape 1940"/>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1" name="Shape 1941"/>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2" name="Shape 1942"/>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3" name="Shape 1943"/>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4" name="Shape 1944"/>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5" name="Shape 1945"/>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6" name="Shape 1946"/>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7" name="Shape 1947"/>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8" name="Shape 1948"/>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9" name="Shape 1949"/>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0" name="Shape 1950"/>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1" name="Shape 1951"/>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2" name="Shape 1952"/>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3" name="Shape 1953"/>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4" name="Shape 1954"/>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5" name="Shape 1955"/>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6" name="Shape 1956"/>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7" name="Shape 1957"/>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8" name="Shape 1958"/>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9" name="Shape 1959"/>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0" name="Shape 1960"/>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1" name="Shape 1961"/>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2" name="Shape 1962"/>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3" name="Shape 1963"/>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4" name="Shape 1964"/>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5" name="Shape 1965"/>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966" name="Shape 1966"/>
          <p:cNvGrpSpPr/>
          <p:nvPr/>
        </p:nvGrpSpPr>
        <p:grpSpPr>
          <a:xfrm rot="10800000">
            <a:off x="7682452" y="38276"/>
            <a:ext cx="994639" cy="6586909"/>
            <a:chOff x="5759350" y="388625"/>
            <a:chExt cx="1024450" cy="5088250"/>
          </a:xfrm>
        </p:grpSpPr>
        <p:sp>
          <p:nvSpPr>
            <p:cNvPr id="1967" name="Shape 1967"/>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8" name="Shape 1968"/>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9" name="Shape 1969"/>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0" name="Shape 1970"/>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1" name="Shape 1971"/>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2" name="Shape 1972"/>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3" name="Shape 1973"/>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4" name="Shape 1974"/>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5" name="Shape 1975"/>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6" name="Shape 1976"/>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7" name="Shape 1977"/>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8" name="Shape 1978"/>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9" name="Shape 1979"/>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0" name="Shape 1980"/>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1" name="Shape 1981"/>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2" name="Shape 1982"/>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3" name="Shape 1983"/>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4" name="Shape 1984"/>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5" name="Shape 1985"/>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6" name="Shape 1986"/>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7" name="Shape 1987"/>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8" name="Shape 1988"/>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9" name="Shape 1989"/>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0" name="Shape 1990"/>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1" name="Shape 1991"/>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2" name="Shape 1992"/>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3" name="Shape 1993"/>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4" name="Shape 1994"/>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5" name="Shape 1995"/>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6" name="Shape 1996"/>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7" name="Shape 1997"/>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8" name="Shape 1998"/>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9" name="Shape 1999"/>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0" name="Shape 2000"/>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1" name="Shape 2001"/>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2" name="Shape 2002"/>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3" name="Shape 2003"/>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4" name="Shape 2004"/>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5" name="Shape 2005"/>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6" name="Shape 2006"/>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7" name="Shape 2007"/>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8" name="Shape 2008"/>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9" name="Shape 2009"/>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0" name="Shape 2010"/>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1" name="Shape 2011"/>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2" name="Shape 2012"/>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3" name="Shape 2013"/>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4" name="Shape 2014"/>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5" name="Shape 2015"/>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6" name="Shape 2016"/>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7" name="Shape 2017"/>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8" name="Shape 2018"/>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9" name="Shape 2019"/>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0" name="Shape 2020"/>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1" name="Shape 2021"/>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2" name="Shape 2022"/>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3" name="Shape 2023"/>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4" name="Shape 2024"/>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5" name="Shape 2025"/>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6" name="Shape 2026"/>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7" name="Shape 2027"/>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8" name="Shape 2028"/>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9" name="Shape 2029"/>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0" name="Shape 2030"/>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1" name="Shape 2031"/>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2" name="Shape 2032"/>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3" name="Shape 2033"/>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4" name="Shape 2034"/>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5" name="Shape 2035"/>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6" name="Shape 2036"/>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7" name="Shape 2037"/>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8" name="Shape 2038"/>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9" name="Shape 2039"/>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0" name="Shape 2040"/>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1" name="Shape 2041"/>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2" name="Shape 2042"/>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3" name="Shape 2043"/>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4" name="Shape 2044"/>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5" name="Shape 2045"/>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6" name="Shape 2046"/>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7" name="Shape 2047"/>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8" name="Shape 2048"/>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9" name="Shape 2049"/>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0" name="Shape 2050"/>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1" name="Shape 2051"/>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2" name="Shape 2052"/>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3" name="Shape 2053"/>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4" name="Shape 2054"/>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5" name="Shape 2055"/>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6" name="Shape 2056"/>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7" name="Shape 2057"/>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8" name="Shape 2058"/>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9" name="Shape 2059"/>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0" name="Shape 2060"/>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1" name="Shape 2061"/>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2" name="Shape 2062"/>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3" name="Shape 2063"/>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4" name="Shape 2064"/>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5" name="Shape 2065"/>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6" name="Shape 2066"/>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7" name="Shape 2067"/>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068" name="Shape 2068"/>
          <p:cNvGrpSpPr/>
          <p:nvPr/>
        </p:nvGrpSpPr>
        <p:grpSpPr>
          <a:xfrm rot="10800000">
            <a:off x="7682452" y="38276"/>
            <a:ext cx="1140783" cy="6781736"/>
            <a:chOff x="5608825" y="238125"/>
            <a:chExt cx="1174975" cy="5238750"/>
          </a:xfrm>
        </p:grpSpPr>
        <p:sp>
          <p:nvSpPr>
            <p:cNvPr id="2069" name="Shape 2069"/>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0" name="Shape 2070"/>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1" name="Shape 2071"/>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2" name="Shape 2072"/>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3" name="Shape 2073"/>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4" name="Shape 2074"/>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5" name="Shape 2075"/>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6" name="Shape 2076"/>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7" name="Shape 2077"/>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8" name="Shape 2078"/>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9" name="Shape 2079"/>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0" name="Shape 2080"/>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1" name="Shape 2081"/>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2" name="Shape 2082"/>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3" name="Shape 2083"/>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4" name="Shape 2084"/>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5" name="Shape 2085"/>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6" name="Shape 2086"/>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7" name="Shape 2087"/>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8" name="Shape 2088"/>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9" name="Shape 2089"/>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0" name="Shape 2090"/>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1" name="Shape 2091"/>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2" name="Shape 2092"/>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3" name="Shape 2093"/>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4" name="Shape 2094"/>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5" name="Shape 2095"/>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6" name="Shape 2096"/>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7" name="Shape 2097"/>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8" name="Shape 2098"/>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9" name="Shape 2099"/>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0" name="Shape 2100"/>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1" name="Shape 2101"/>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2" name="Shape 2102"/>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3" name="Shape 2103"/>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4" name="Shape 2104"/>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5" name="Shape 2105"/>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6" name="Shape 2106"/>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7" name="Shape 2107"/>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8" name="Shape 2108"/>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9" name="Shape 2109"/>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0" name="Shape 2110"/>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1" name="Shape 2111"/>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2" name="Shape 2112"/>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3" name="Shape 2113"/>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4" name="Shape 2114"/>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5" name="Shape 2115"/>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6" name="Shape 2116"/>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7" name="Shape 2117"/>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8" name="Shape 2118"/>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119" name="Shape 2119"/>
          <p:cNvSpPr txBox="1">
            <a:spLocks noGrp="1"/>
          </p:cNvSpPr>
          <p:nvPr>
            <p:ph type="sldNum" idx="12"/>
          </p:nvPr>
        </p:nvSpPr>
        <p:spPr>
          <a:xfrm>
            <a:off x="91531" y="6293601"/>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a:p>
        </p:txBody>
      </p:sp>
    </p:spTree>
    <p:extLst>
      <p:ext uri="{BB962C8B-B14F-4D97-AF65-F5344CB8AC3E}">
        <p14:creationId xmlns:p14="http://schemas.microsoft.com/office/powerpoint/2010/main" val="1902035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2120"/>
        <p:cNvGrpSpPr/>
        <p:nvPr/>
      </p:nvGrpSpPr>
      <p:grpSpPr>
        <a:xfrm>
          <a:off x="0" y="0"/>
          <a:ext cx="0" cy="0"/>
          <a:chOff x="0" y="0"/>
          <a:chExt cx="0" cy="0"/>
        </a:xfrm>
      </p:grpSpPr>
      <p:sp>
        <p:nvSpPr>
          <p:cNvPr id="2121" name="Shape 2121"/>
          <p:cNvSpPr txBox="1">
            <a:spLocks noGrp="1"/>
          </p:cNvSpPr>
          <p:nvPr>
            <p:ph type="title"/>
          </p:nvPr>
        </p:nvSpPr>
        <p:spPr>
          <a:xfrm>
            <a:off x="718300" y="985833"/>
            <a:ext cx="6761100" cy="11432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122" name="Shape 2122"/>
          <p:cNvSpPr txBox="1">
            <a:spLocks noGrp="1"/>
          </p:cNvSpPr>
          <p:nvPr>
            <p:ph type="body" idx="1"/>
          </p:nvPr>
        </p:nvSpPr>
        <p:spPr>
          <a:xfrm>
            <a:off x="718300" y="2340633"/>
            <a:ext cx="2179200" cy="41256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123" name="Shape 2123"/>
          <p:cNvSpPr txBox="1">
            <a:spLocks noGrp="1"/>
          </p:cNvSpPr>
          <p:nvPr>
            <p:ph type="body" idx="2"/>
          </p:nvPr>
        </p:nvSpPr>
        <p:spPr>
          <a:xfrm>
            <a:off x="3009263" y="2340633"/>
            <a:ext cx="2179200" cy="41256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124" name="Shape 2124"/>
          <p:cNvSpPr txBox="1">
            <a:spLocks noGrp="1"/>
          </p:cNvSpPr>
          <p:nvPr>
            <p:ph type="body" idx="3"/>
          </p:nvPr>
        </p:nvSpPr>
        <p:spPr>
          <a:xfrm>
            <a:off x="5300226" y="2340633"/>
            <a:ext cx="2179200" cy="41256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grpSp>
        <p:nvGrpSpPr>
          <p:cNvPr id="2125" name="Shape 2125"/>
          <p:cNvGrpSpPr/>
          <p:nvPr/>
        </p:nvGrpSpPr>
        <p:grpSpPr>
          <a:xfrm rot="10800000">
            <a:off x="8851487" y="38276"/>
            <a:ext cx="264012" cy="6781736"/>
            <a:chOff x="5307800" y="238125"/>
            <a:chExt cx="271925" cy="5238750"/>
          </a:xfrm>
        </p:grpSpPr>
        <p:sp>
          <p:nvSpPr>
            <p:cNvPr id="2126" name="Shape 2126"/>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7" name="Shape 2127"/>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8" name="Shape 2128"/>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9" name="Shape 2129"/>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0" name="Shape 2130"/>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1" name="Shape 2131"/>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2" name="Shape 2132"/>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3" name="Shape 2133"/>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4" name="Shape 2134"/>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5" name="Shape 2135"/>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6" name="Shape 2136"/>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7" name="Shape 2137"/>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8" name="Shape 2138"/>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9" name="Shape 2139"/>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0" name="Shape 2140"/>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1" name="Shape 2141"/>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2" name="Shape 2142"/>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3" name="Shape 2143"/>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4" name="Shape 2144"/>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5" name="Shape 2145"/>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6" name="Shape 2146"/>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7" name="Shape 2147"/>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8" name="Shape 2148"/>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9" name="Shape 2149"/>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0" name="Shape 2150"/>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1" name="Shape 2151"/>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2" name="Shape 2152"/>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3" name="Shape 2153"/>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4" name="Shape 2154"/>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5" name="Shape 2155"/>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6" name="Shape 2156"/>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7" name="Shape 2157"/>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8" name="Shape 2158"/>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9" name="Shape 2159"/>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0" name="Shape 2160"/>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1" name="Shape 2161"/>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2" name="Shape 2162"/>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3" name="Shape 2163"/>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4" name="Shape 2164"/>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5" name="Shape 2165"/>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6" name="Shape 2166"/>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7" name="Shape 2167"/>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8" name="Shape 2168"/>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9" name="Shape 2169"/>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0" name="Shape 2170"/>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1" name="Shape 2171"/>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2" name="Shape 2172"/>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3" name="Shape 2173"/>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4" name="Shape 2174"/>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5" name="Shape 2175"/>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6" name="Shape 2176"/>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7" name="Shape 2177"/>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8" name="Shape 2178"/>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9" name="Shape 2179"/>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0" name="Shape 2180"/>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1" name="Shape 2181"/>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2" name="Shape 2182"/>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183" name="Shape 2183"/>
          <p:cNvGrpSpPr/>
          <p:nvPr/>
        </p:nvGrpSpPr>
        <p:grpSpPr>
          <a:xfrm rot="10800000">
            <a:off x="7828572" y="38276"/>
            <a:ext cx="1140783" cy="6781736"/>
            <a:chOff x="5458325" y="238125"/>
            <a:chExt cx="1174975" cy="5238750"/>
          </a:xfrm>
        </p:grpSpPr>
        <p:sp>
          <p:nvSpPr>
            <p:cNvPr id="2184" name="Shape 2184"/>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5" name="Shape 2185"/>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6" name="Shape 2186"/>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7" name="Shape 2187"/>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8" name="Shape 2188"/>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9" name="Shape 2189"/>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0" name="Shape 2190"/>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1" name="Shape 2191"/>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2" name="Shape 2192"/>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3" name="Shape 2193"/>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4" name="Shape 2194"/>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5" name="Shape 2195"/>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6" name="Shape 2196"/>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7" name="Shape 2197"/>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8" name="Shape 2198"/>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9" name="Shape 2199"/>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0" name="Shape 2200"/>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1" name="Shape 2201"/>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2" name="Shape 2202"/>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3" name="Shape 2203"/>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4" name="Shape 2204"/>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5" name="Shape 2205"/>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6" name="Shape 2206"/>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7" name="Shape 2207"/>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8" name="Shape 2208"/>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9" name="Shape 2209"/>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0" name="Shape 2210"/>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1" name="Shape 2211"/>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2" name="Shape 2212"/>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3" name="Shape 2213"/>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4" name="Shape 2214"/>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5" name="Shape 2215"/>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6" name="Shape 2216"/>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7" name="Shape 2217"/>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8" name="Shape 2218"/>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9" name="Shape 2219"/>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0" name="Shape 2220"/>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1" name="Shape 2221"/>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2" name="Shape 2222"/>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3" name="Shape 2223"/>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4" name="Shape 2224"/>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5" name="Shape 2225"/>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6" name="Shape 2226"/>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7" name="Shape 2227"/>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8" name="Shape 2228"/>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9" name="Shape 2229"/>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0" name="Shape 2230"/>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1" name="Shape 2231"/>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2" name="Shape 2232"/>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3" name="Shape 2233"/>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4" name="Shape 2234"/>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5" name="Shape 2235"/>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6" name="Shape 2236"/>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7" name="Shape 2237"/>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8" name="Shape 2238"/>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9" name="Shape 2239"/>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0" name="Shape 2240"/>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1" name="Shape 2241"/>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2" name="Shape 2242"/>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3" name="Shape 2243"/>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4" name="Shape 2244"/>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5" name="Shape 2245"/>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246" name="Shape 2246"/>
          <p:cNvGrpSpPr/>
          <p:nvPr/>
        </p:nvGrpSpPr>
        <p:grpSpPr>
          <a:xfrm rot="10800000">
            <a:off x="7682452" y="38276"/>
            <a:ext cx="994639" cy="6586909"/>
            <a:chOff x="5759350" y="388625"/>
            <a:chExt cx="1024450" cy="5088250"/>
          </a:xfrm>
        </p:grpSpPr>
        <p:sp>
          <p:nvSpPr>
            <p:cNvPr id="2247" name="Shape 2247"/>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8" name="Shape 2248"/>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9" name="Shape 2249"/>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0" name="Shape 2250"/>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1" name="Shape 2251"/>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2" name="Shape 2252"/>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3" name="Shape 2253"/>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4" name="Shape 2254"/>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5" name="Shape 2255"/>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6" name="Shape 2256"/>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7" name="Shape 2257"/>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8" name="Shape 2258"/>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9" name="Shape 2259"/>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0" name="Shape 2260"/>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1" name="Shape 2261"/>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2" name="Shape 2262"/>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3" name="Shape 2263"/>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4" name="Shape 2264"/>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5" name="Shape 2265"/>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6" name="Shape 2266"/>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7" name="Shape 2267"/>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8" name="Shape 2268"/>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9" name="Shape 2269"/>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0" name="Shape 2270"/>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1" name="Shape 2271"/>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2" name="Shape 2272"/>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3" name="Shape 2273"/>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4" name="Shape 2274"/>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5" name="Shape 2275"/>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6" name="Shape 2276"/>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7" name="Shape 2277"/>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8" name="Shape 2278"/>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9" name="Shape 2279"/>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0" name="Shape 2280"/>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1" name="Shape 2281"/>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2" name="Shape 2282"/>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3" name="Shape 2283"/>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4" name="Shape 2284"/>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5" name="Shape 2285"/>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6" name="Shape 2286"/>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7" name="Shape 2287"/>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8" name="Shape 2288"/>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9" name="Shape 2289"/>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0" name="Shape 2290"/>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1" name="Shape 2291"/>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2" name="Shape 2292"/>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3" name="Shape 2293"/>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4" name="Shape 2294"/>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5" name="Shape 2295"/>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6" name="Shape 2296"/>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7" name="Shape 2297"/>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8" name="Shape 2298"/>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9" name="Shape 2299"/>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0" name="Shape 2300"/>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1" name="Shape 2301"/>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2" name="Shape 2302"/>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3" name="Shape 2303"/>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4" name="Shape 2304"/>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5" name="Shape 2305"/>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6" name="Shape 2306"/>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7" name="Shape 2307"/>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8" name="Shape 2308"/>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9" name="Shape 2309"/>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0" name="Shape 2310"/>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1" name="Shape 2311"/>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2" name="Shape 2312"/>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3" name="Shape 2313"/>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4" name="Shape 2314"/>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5" name="Shape 2315"/>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6" name="Shape 2316"/>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7" name="Shape 2317"/>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8" name="Shape 2318"/>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9" name="Shape 2319"/>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0" name="Shape 2320"/>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1" name="Shape 2321"/>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2" name="Shape 2322"/>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3" name="Shape 2323"/>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4" name="Shape 2324"/>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5" name="Shape 2325"/>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6" name="Shape 2326"/>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7" name="Shape 2327"/>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8" name="Shape 2328"/>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9" name="Shape 2329"/>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0" name="Shape 2330"/>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1" name="Shape 2331"/>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2" name="Shape 2332"/>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3" name="Shape 2333"/>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4" name="Shape 2334"/>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5" name="Shape 2335"/>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6" name="Shape 2336"/>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7" name="Shape 2337"/>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8" name="Shape 2338"/>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9" name="Shape 2339"/>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0" name="Shape 2340"/>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1" name="Shape 2341"/>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2" name="Shape 2342"/>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3" name="Shape 2343"/>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4" name="Shape 2344"/>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5" name="Shape 2345"/>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6" name="Shape 2346"/>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7" name="Shape 2347"/>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348" name="Shape 2348"/>
          <p:cNvGrpSpPr/>
          <p:nvPr/>
        </p:nvGrpSpPr>
        <p:grpSpPr>
          <a:xfrm rot="10800000">
            <a:off x="7682452" y="38276"/>
            <a:ext cx="1140783" cy="6781736"/>
            <a:chOff x="5608825" y="238125"/>
            <a:chExt cx="1174975" cy="5238750"/>
          </a:xfrm>
        </p:grpSpPr>
        <p:sp>
          <p:nvSpPr>
            <p:cNvPr id="2349" name="Shape 2349"/>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0" name="Shape 2350"/>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1" name="Shape 2351"/>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2" name="Shape 2352"/>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3" name="Shape 2353"/>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4" name="Shape 2354"/>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5" name="Shape 2355"/>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6" name="Shape 2356"/>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7" name="Shape 2357"/>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8" name="Shape 2358"/>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9" name="Shape 2359"/>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0" name="Shape 2360"/>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1" name="Shape 2361"/>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2" name="Shape 2362"/>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3" name="Shape 2363"/>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4" name="Shape 2364"/>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5" name="Shape 2365"/>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6" name="Shape 2366"/>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7" name="Shape 2367"/>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8" name="Shape 2368"/>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9" name="Shape 2369"/>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0" name="Shape 2370"/>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1" name="Shape 2371"/>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2" name="Shape 2372"/>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3" name="Shape 2373"/>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4" name="Shape 2374"/>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5" name="Shape 2375"/>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6" name="Shape 2376"/>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7" name="Shape 2377"/>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8" name="Shape 2378"/>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9" name="Shape 2379"/>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0" name="Shape 2380"/>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1" name="Shape 2381"/>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2" name="Shape 2382"/>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3" name="Shape 2383"/>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4" name="Shape 2384"/>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5" name="Shape 2385"/>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6" name="Shape 2386"/>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7" name="Shape 2387"/>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8" name="Shape 2388"/>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9" name="Shape 2389"/>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0" name="Shape 2390"/>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1" name="Shape 2391"/>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2" name="Shape 2392"/>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3" name="Shape 2393"/>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4" name="Shape 2394"/>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5" name="Shape 2395"/>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6" name="Shape 2396"/>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7" name="Shape 2397"/>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8" name="Shape 2398"/>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399" name="Shape 2399"/>
          <p:cNvSpPr txBox="1">
            <a:spLocks noGrp="1"/>
          </p:cNvSpPr>
          <p:nvPr>
            <p:ph type="sldNum" idx="12"/>
          </p:nvPr>
        </p:nvSpPr>
        <p:spPr>
          <a:xfrm>
            <a:off x="91531" y="6293601"/>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a:p>
        </p:txBody>
      </p:sp>
    </p:spTree>
    <p:extLst>
      <p:ext uri="{BB962C8B-B14F-4D97-AF65-F5344CB8AC3E}">
        <p14:creationId xmlns:p14="http://schemas.microsoft.com/office/powerpoint/2010/main" val="3097056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00"/>
        <p:cNvGrpSpPr/>
        <p:nvPr/>
      </p:nvGrpSpPr>
      <p:grpSpPr>
        <a:xfrm>
          <a:off x="0" y="0"/>
          <a:ext cx="0" cy="0"/>
          <a:chOff x="0" y="0"/>
          <a:chExt cx="0" cy="0"/>
        </a:xfrm>
      </p:grpSpPr>
      <p:sp>
        <p:nvSpPr>
          <p:cNvPr id="2401" name="Shape 2401"/>
          <p:cNvSpPr txBox="1">
            <a:spLocks noGrp="1"/>
          </p:cNvSpPr>
          <p:nvPr>
            <p:ph type="title"/>
          </p:nvPr>
        </p:nvSpPr>
        <p:spPr>
          <a:xfrm>
            <a:off x="718300" y="985833"/>
            <a:ext cx="6761100" cy="11432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grpSp>
        <p:nvGrpSpPr>
          <p:cNvPr id="2402" name="Shape 2402"/>
          <p:cNvGrpSpPr/>
          <p:nvPr/>
        </p:nvGrpSpPr>
        <p:grpSpPr>
          <a:xfrm rot="10800000">
            <a:off x="8851487" y="38276"/>
            <a:ext cx="264012" cy="6781736"/>
            <a:chOff x="5307800" y="238125"/>
            <a:chExt cx="271925" cy="5238750"/>
          </a:xfrm>
        </p:grpSpPr>
        <p:sp>
          <p:nvSpPr>
            <p:cNvPr id="2403" name="Shape 2403"/>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4" name="Shape 2404"/>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5" name="Shape 2405"/>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6" name="Shape 2406"/>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7" name="Shape 2407"/>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8" name="Shape 2408"/>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9" name="Shape 2409"/>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0" name="Shape 2410"/>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1" name="Shape 2411"/>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2" name="Shape 2412"/>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3" name="Shape 2413"/>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4" name="Shape 2414"/>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5" name="Shape 2415"/>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6" name="Shape 2416"/>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7" name="Shape 2417"/>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8" name="Shape 2418"/>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9" name="Shape 2419"/>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0" name="Shape 2420"/>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1" name="Shape 2421"/>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2" name="Shape 2422"/>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3" name="Shape 2423"/>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4" name="Shape 2424"/>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5" name="Shape 2425"/>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6" name="Shape 2426"/>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7" name="Shape 2427"/>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8" name="Shape 2428"/>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9" name="Shape 2429"/>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0" name="Shape 2430"/>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1" name="Shape 2431"/>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2" name="Shape 2432"/>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3" name="Shape 2433"/>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4" name="Shape 2434"/>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5" name="Shape 2435"/>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6" name="Shape 2436"/>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7" name="Shape 2437"/>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8" name="Shape 2438"/>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9" name="Shape 2439"/>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0" name="Shape 2440"/>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1" name="Shape 2441"/>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2" name="Shape 2442"/>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3" name="Shape 2443"/>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4" name="Shape 2444"/>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5" name="Shape 2445"/>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6" name="Shape 2446"/>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7" name="Shape 2447"/>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8" name="Shape 2448"/>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9" name="Shape 2449"/>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0" name="Shape 2450"/>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1" name="Shape 2451"/>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2" name="Shape 2452"/>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3" name="Shape 2453"/>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4" name="Shape 2454"/>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5" name="Shape 2455"/>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6" name="Shape 2456"/>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7" name="Shape 2457"/>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8" name="Shape 2458"/>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9" name="Shape 2459"/>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460" name="Shape 2460"/>
          <p:cNvGrpSpPr/>
          <p:nvPr/>
        </p:nvGrpSpPr>
        <p:grpSpPr>
          <a:xfrm rot="10800000">
            <a:off x="7828572" y="38276"/>
            <a:ext cx="1140783" cy="6781736"/>
            <a:chOff x="5458325" y="238125"/>
            <a:chExt cx="1174975" cy="5238750"/>
          </a:xfrm>
        </p:grpSpPr>
        <p:sp>
          <p:nvSpPr>
            <p:cNvPr id="2461" name="Shape 2461"/>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2" name="Shape 2462"/>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3" name="Shape 2463"/>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4" name="Shape 2464"/>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5" name="Shape 2465"/>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6" name="Shape 2466"/>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7" name="Shape 2467"/>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8" name="Shape 2468"/>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9" name="Shape 2469"/>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0" name="Shape 2470"/>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1" name="Shape 2471"/>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2" name="Shape 2472"/>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3" name="Shape 2473"/>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4" name="Shape 2474"/>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5" name="Shape 2475"/>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6" name="Shape 2476"/>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7" name="Shape 2477"/>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8" name="Shape 2478"/>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9" name="Shape 2479"/>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0" name="Shape 2480"/>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1" name="Shape 2481"/>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2" name="Shape 2482"/>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3" name="Shape 2483"/>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4" name="Shape 2484"/>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5" name="Shape 2485"/>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6" name="Shape 2486"/>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7" name="Shape 2487"/>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8" name="Shape 2488"/>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9" name="Shape 2489"/>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0" name="Shape 2490"/>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1" name="Shape 2491"/>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2" name="Shape 2492"/>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3" name="Shape 2493"/>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4" name="Shape 2494"/>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5" name="Shape 2495"/>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6" name="Shape 2496"/>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7" name="Shape 2497"/>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8" name="Shape 2498"/>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9" name="Shape 2499"/>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0" name="Shape 2500"/>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1" name="Shape 2501"/>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2" name="Shape 2502"/>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3" name="Shape 2503"/>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4" name="Shape 2504"/>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5" name="Shape 2505"/>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6" name="Shape 2506"/>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7" name="Shape 2507"/>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8" name="Shape 2508"/>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9" name="Shape 2509"/>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0" name="Shape 2510"/>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1" name="Shape 2511"/>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2" name="Shape 2512"/>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3" name="Shape 2513"/>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4" name="Shape 2514"/>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5" name="Shape 2515"/>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6" name="Shape 2516"/>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7" name="Shape 2517"/>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8" name="Shape 2518"/>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9" name="Shape 2519"/>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20" name="Shape 2520"/>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21" name="Shape 2521"/>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22" name="Shape 2522"/>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523" name="Shape 2523"/>
          <p:cNvGrpSpPr/>
          <p:nvPr/>
        </p:nvGrpSpPr>
        <p:grpSpPr>
          <a:xfrm rot="10800000">
            <a:off x="7682452" y="38276"/>
            <a:ext cx="994639" cy="6586909"/>
            <a:chOff x="5759350" y="388625"/>
            <a:chExt cx="1024450" cy="5088250"/>
          </a:xfrm>
        </p:grpSpPr>
        <p:sp>
          <p:nvSpPr>
            <p:cNvPr id="2524" name="Shape 2524"/>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25" name="Shape 2525"/>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26" name="Shape 2526"/>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27" name="Shape 2527"/>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28" name="Shape 2528"/>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29" name="Shape 2529"/>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0" name="Shape 2530"/>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1" name="Shape 2531"/>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2" name="Shape 2532"/>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3" name="Shape 2533"/>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4" name="Shape 2534"/>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5" name="Shape 2535"/>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6" name="Shape 2536"/>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7" name="Shape 2537"/>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8" name="Shape 2538"/>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9" name="Shape 2539"/>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0" name="Shape 2540"/>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1" name="Shape 2541"/>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2" name="Shape 2542"/>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3" name="Shape 2543"/>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4" name="Shape 2544"/>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5" name="Shape 2545"/>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6" name="Shape 2546"/>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7" name="Shape 2547"/>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8" name="Shape 2548"/>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9" name="Shape 2549"/>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0" name="Shape 2550"/>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1" name="Shape 2551"/>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2" name="Shape 2552"/>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3" name="Shape 2553"/>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4" name="Shape 2554"/>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5" name="Shape 2555"/>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6" name="Shape 2556"/>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7" name="Shape 2557"/>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8" name="Shape 2558"/>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9" name="Shape 2559"/>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0" name="Shape 2560"/>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1" name="Shape 2561"/>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2" name="Shape 2562"/>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3" name="Shape 2563"/>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4" name="Shape 2564"/>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5" name="Shape 2565"/>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6" name="Shape 2566"/>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7" name="Shape 2567"/>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8" name="Shape 2568"/>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9" name="Shape 2569"/>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0" name="Shape 2570"/>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1" name="Shape 2571"/>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2" name="Shape 2572"/>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3" name="Shape 2573"/>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4" name="Shape 2574"/>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5" name="Shape 2575"/>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6" name="Shape 2576"/>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7" name="Shape 2577"/>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8" name="Shape 2578"/>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9" name="Shape 2579"/>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0" name="Shape 2580"/>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1" name="Shape 2581"/>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2" name="Shape 2582"/>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3" name="Shape 2583"/>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4" name="Shape 2584"/>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5" name="Shape 2585"/>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6" name="Shape 2586"/>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7" name="Shape 2587"/>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8" name="Shape 2588"/>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9" name="Shape 2589"/>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0" name="Shape 2590"/>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1" name="Shape 2591"/>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2" name="Shape 2592"/>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3" name="Shape 2593"/>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4" name="Shape 2594"/>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5" name="Shape 2595"/>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6" name="Shape 2596"/>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7" name="Shape 2597"/>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8" name="Shape 2598"/>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9" name="Shape 2599"/>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0" name="Shape 2600"/>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1" name="Shape 2601"/>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2" name="Shape 2602"/>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3" name="Shape 2603"/>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4" name="Shape 2604"/>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5" name="Shape 2605"/>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6" name="Shape 2606"/>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7" name="Shape 2607"/>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8" name="Shape 2608"/>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9" name="Shape 2609"/>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0" name="Shape 2610"/>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1" name="Shape 2611"/>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2" name="Shape 2612"/>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3" name="Shape 2613"/>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4" name="Shape 2614"/>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5" name="Shape 2615"/>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6" name="Shape 2616"/>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7" name="Shape 2617"/>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8" name="Shape 2618"/>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9" name="Shape 2619"/>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20" name="Shape 2620"/>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21" name="Shape 2621"/>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22" name="Shape 2622"/>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23" name="Shape 2623"/>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24" name="Shape 2624"/>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625" name="Shape 2625"/>
          <p:cNvGrpSpPr/>
          <p:nvPr/>
        </p:nvGrpSpPr>
        <p:grpSpPr>
          <a:xfrm rot="10800000">
            <a:off x="7682452" y="38276"/>
            <a:ext cx="1140783" cy="6781736"/>
            <a:chOff x="5608825" y="238125"/>
            <a:chExt cx="1174975" cy="5238750"/>
          </a:xfrm>
        </p:grpSpPr>
        <p:sp>
          <p:nvSpPr>
            <p:cNvPr id="2626" name="Shape 2626"/>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27" name="Shape 2627"/>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28" name="Shape 2628"/>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29" name="Shape 2629"/>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0" name="Shape 2630"/>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1" name="Shape 2631"/>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2" name="Shape 2632"/>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3" name="Shape 2633"/>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4" name="Shape 2634"/>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5" name="Shape 2635"/>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6" name="Shape 2636"/>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7" name="Shape 2637"/>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8" name="Shape 2638"/>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9" name="Shape 2639"/>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0" name="Shape 2640"/>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1" name="Shape 2641"/>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2" name="Shape 2642"/>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3" name="Shape 2643"/>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4" name="Shape 2644"/>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5" name="Shape 2645"/>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6" name="Shape 2646"/>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7" name="Shape 2647"/>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8" name="Shape 2648"/>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9" name="Shape 2649"/>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0" name="Shape 2650"/>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1" name="Shape 2651"/>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2" name="Shape 2652"/>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3" name="Shape 2653"/>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4" name="Shape 2654"/>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5" name="Shape 2655"/>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6" name="Shape 2656"/>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7" name="Shape 2657"/>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8" name="Shape 2658"/>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9" name="Shape 2659"/>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0" name="Shape 2660"/>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1" name="Shape 2661"/>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2" name="Shape 2662"/>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3" name="Shape 2663"/>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4" name="Shape 2664"/>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5" name="Shape 2665"/>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6" name="Shape 2666"/>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7" name="Shape 2667"/>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8" name="Shape 2668"/>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9" name="Shape 2669"/>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0" name="Shape 2670"/>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1" name="Shape 2671"/>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2" name="Shape 2672"/>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3" name="Shape 2673"/>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4" name="Shape 2674"/>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5" name="Shape 2675"/>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676" name="Shape 2676"/>
          <p:cNvSpPr txBox="1">
            <a:spLocks noGrp="1"/>
          </p:cNvSpPr>
          <p:nvPr>
            <p:ph type="sldNum" idx="12"/>
          </p:nvPr>
        </p:nvSpPr>
        <p:spPr>
          <a:xfrm>
            <a:off x="91531" y="6293601"/>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a:p>
        </p:txBody>
      </p:sp>
    </p:spTree>
    <p:extLst>
      <p:ext uri="{BB962C8B-B14F-4D97-AF65-F5344CB8AC3E}">
        <p14:creationId xmlns:p14="http://schemas.microsoft.com/office/powerpoint/2010/main" val="4107317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677"/>
        <p:cNvGrpSpPr/>
        <p:nvPr/>
      </p:nvGrpSpPr>
      <p:grpSpPr>
        <a:xfrm>
          <a:off x="0" y="0"/>
          <a:ext cx="0" cy="0"/>
          <a:chOff x="0" y="0"/>
          <a:chExt cx="0" cy="0"/>
        </a:xfrm>
      </p:grpSpPr>
      <p:sp>
        <p:nvSpPr>
          <p:cNvPr id="2678" name="Shape 2678"/>
          <p:cNvSpPr txBox="1">
            <a:spLocks noGrp="1"/>
          </p:cNvSpPr>
          <p:nvPr>
            <p:ph type="body" idx="1"/>
          </p:nvPr>
        </p:nvSpPr>
        <p:spPr>
          <a:xfrm>
            <a:off x="624925" y="5570267"/>
            <a:ext cx="6759300" cy="692800"/>
          </a:xfrm>
          <a:prstGeom prst="rect">
            <a:avLst/>
          </a:prstGeom>
        </p:spPr>
        <p:txBody>
          <a:bodyPr spcFirstLastPara="1" wrap="square" lIns="91425" tIns="91425" rIns="91425" bIns="91425" anchor="t" anchorCtr="0"/>
          <a:lstStyle>
            <a:lvl1pPr marL="457200" lvl="0" indent="-228600">
              <a:spcBef>
                <a:spcPts val="360"/>
              </a:spcBef>
              <a:spcAft>
                <a:spcPts val="0"/>
              </a:spcAft>
              <a:buSzPts val="1800"/>
              <a:buNone/>
              <a:defRPr sz="1800"/>
            </a:lvl1pPr>
          </a:lstStyle>
          <a:p>
            <a:endParaRPr/>
          </a:p>
        </p:txBody>
      </p:sp>
      <p:grpSp>
        <p:nvGrpSpPr>
          <p:cNvPr id="2679" name="Shape 2679"/>
          <p:cNvGrpSpPr/>
          <p:nvPr/>
        </p:nvGrpSpPr>
        <p:grpSpPr>
          <a:xfrm rot="10800000">
            <a:off x="8851487" y="38276"/>
            <a:ext cx="264012" cy="6781736"/>
            <a:chOff x="5307800" y="238125"/>
            <a:chExt cx="271925" cy="5238750"/>
          </a:xfrm>
        </p:grpSpPr>
        <p:sp>
          <p:nvSpPr>
            <p:cNvPr id="2680" name="Shape 2680"/>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1" name="Shape 2681"/>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2" name="Shape 2682"/>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3" name="Shape 2683"/>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4" name="Shape 2684"/>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5" name="Shape 2685"/>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6" name="Shape 2686"/>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7" name="Shape 2687"/>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8" name="Shape 2688"/>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9" name="Shape 2689"/>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0" name="Shape 2690"/>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1" name="Shape 2691"/>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2" name="Shape 2692"/>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3" name="Shape 2693"/>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4" name="Shape 2694"/>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5" name="Shape 2695"/>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6" name="Shape 2696"/>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7" name="Shape 2697"/>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8" name="Shape 2698"/>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9" name="Shape 2699"/>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0" name="Shape 2700"/>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1" name="Shape 2701"/>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2" name="Shape 2702"/>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3" name="Shape 2703"/>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4" name="Shape 2704"/>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5" name="Shape 2705"/>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6" name="Shape 2706"/>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7" name="Shape 2707"/>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8" name="Shape 2708"/>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9" name="Shape 2709"/>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0" name="Shape 2710"/>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1" name="Shape 2711"/>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2" name="Shape 2712"/>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3" name="Shape 2713"/>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4" name="Shape 2714"/>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5" name="Shape 2715"/>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6" name="Shape 2716"/>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7" name="Shape 2717"/>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8" name="Shape 2718"/>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9" name="Shape 2719"/>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0" name="Shape 2720"/>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1" name="Shape 2721"/>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2" name="Shape 2722"/>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3" name="Shape 2723"/>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4" name="Shape 2724"/>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5" name="Shape 2725"/>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6" name="Shape 2726"/>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7" name="Shape 2727"/>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8" name="Shape 2728"/>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9" name="Shape 2729"/>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0" name="Shape 2730"/>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1" name="Shape 2731"/>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2" name="Shape 2732"/>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3" name="Shape 2733"/>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4" name="Shape 2734"/>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5" name="Shape 2735"/>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6" name="Shape 2736"/>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737" name="Shape 2737"/>
          <p:cNvGrpSpPr/>
          <p:nvPr/>
        </p:nvGrpSpPr>
        <p:grpSpPr>
          <a:xfrm rot="10800000">
            <a:off x="7828572" y="38276"/>
            <a:ext cx="1140783" cy="6781736"/>
            <a:chOff x="5458325" y="238125"/>
            <a:chExt cx="1174975" cy="5238750"/>
          </a:xfrm>
        </p:grpSpPr>
        <p:sp>
          <p:nvSpPr>
            <p:cNvPr id="2738" name="Shape 2738"/>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9" name="Shape 2739"/>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0" name="Shape 2740"/>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1" name="Shape 2741"/>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2" name="Shape 2742"/>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3" name="Shape 2743"/>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4" name="Shape 2744"/>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5" name="Shape 2745"/>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6" name="Shape 2746"/>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7" name="Shape 2747"/>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8" name="Shape 2748"/>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9" name="Shape 2749"/>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0" name="Shape 2750"/>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1" name="Shape 2751"/>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2" name="Shape 2752"/>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3" name="Shape 2753"/>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4" name="Shape 2754"/>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5" name="Shape 2755"/>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6" name="Shape 2756"/>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7" name="Shape 2757"/>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8" name="Shape 2758"/>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9" name="Shape 2759"/>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0" name="Shape 2760"/>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1" name="Shape 2761"/>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2" name="Shape 2762"/>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3" name="Shape 2763"/>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4" name="Shape 2764"/>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5" name="Shape 2765"/>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6" name="Shape 2766"/>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7" name="Shape 2767"/>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8" name="Shape 2768"/>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9" name="Shape 2769"/>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0" name="Shape 2770"/>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1" name="Shape 2771"/>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2" name="Shape 2772"/>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3" name="Shape 2773"/>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4" name="Shape 2774"/>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5" name="Shape 2775"/>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6" name="Shape 2776"/>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7" name="Shape 2777"/>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8" name="Shape 2778"/>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9" name="Shape 2779"/>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0" name="Shape 2780"/>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1" name="Shape 2781"/>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2" name="Shape 2782"/>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3" name="Shape 2783"/>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4" name="Shape 2784"/>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5" name="Shape 2785"/>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6" name="Shape 2786"/>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7" name="Shape 2787"/>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8" name="Shape 2788"/>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9" name="Shape 2789"/>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0" name="Shape 2790"/>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1" name="Shape 2791"/>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2" name="Shape 2792"/>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3" name="Shape 2793"/>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4" name="Shape 2794"/>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5" name="Shape 2795"/>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6" name="Shape 2796"/>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7" name="Shape 2797"/>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8" name="Shape 2798"/>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9" name="Shape 2799"/>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800" name="Shape 2800"/>
          <p:cNvGrpSpPr/>
          <p:nvPr/>
        </p:nvGrpSpPr>
        <p:grpSpPr>
          <a:xfrm rot="10800000">
            <a:off x="7682452" y="38276"/>
            <a:ext cx="994639" cy="6586909"/>
            <a:chOff x="5759350" y="388625"/>
            <a:chExt cx="1024450" cy="5088250"/>
          </a:xfrm>
        </p:grpSpPr>
        <p:sp>
          <p:nvSpPr>
            <p:cNvPr id="2801" name="Shape 2801"/>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02" name="Shape 2802"/>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03" name="Shape 2803"/>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04" name="Shape 2804"/>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05" name="Shape 2805"/>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06" name="Shape 2806"/>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07" name="Shape 2807"/>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08" name="Shape 2808"/>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09" name="Shape 2809"/>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0" name="Shape 2810"/>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1" name="Shape 2811"/>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2" name="Shape 2812"/>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3" name="Shape 2813"/>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4" name="Shape 2814"/>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5" name="Shape 2815"/>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6" name="Shape 2816"/>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7" name="Shape 2817"/>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8" name="Shape 2818"/>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9" name="Shape 2819"/>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0" name="Shape 2820"/>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1" name="Shape 2821"/>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2" name="Shape 2822"/>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3" name="Shape 2823"/>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4" name="Shape 2824"/>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5" name="Shape 2825"/>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6" name="Shape 2826"/>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7" name="Shape 2827"/>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8" name="Shape 2828"/>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9" name="Shape 2829"/>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0" name="Shape 2830"/>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1" name="Shape 2831"/>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2" name="Shape 2832"/>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3" name="Shape 2833"/>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4" name="Shape 2834"/>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5" name="Shape 2835"/>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6" name="Shape 2836"/>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7" name="Shape 2837"/>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8" name="Shape 2838"/>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9" name="Shape 2839"/>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0" name="Shape 2840"/>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1" name="Shape 2841"/>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2" name="Shape 2842"/>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3" name="Shape 2843"/>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4" name="Shape 2844"/>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5" name="Shape 2845"/>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6" name="Shape 2846"/>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7" name="Shape 2847"/>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8" name="Shape 2848"/>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9" name="Shape 2849"/>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0" name="Shape 2850"/>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1" name="Shape 2851"/>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2" name="Shape 2852"/>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3" name="Shape 2853"/>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4" name="Shape 2854"/>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5" name="Shape 2855"/>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6" name="Shape 2856"/>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7" name="Shape 2857"/>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8" name="Shape 2858"/>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9" name="Shape 2859"/>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0" name="Shape 2860"/>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1" name="Shape 2861"/>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2" name="Shape 2862"/>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3" name="Shape 2863"/>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4" name="Shape 2864"/>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5" name="Shape 2865"/>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6" name="Shape 2866"/>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7" name="Shape 2867"/>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8" name="Shape 2868"/>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9" name="Shape 2869"/>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0" name="Shape 2870"/>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1" name="Shape 2871"/>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2" name="Shape 2872"/>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3" name="Shape 2873"/>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4" name="Shape 2874"/>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5" name="Shape 2875"/>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6" name="Shape 2876"/>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7" name="Shape 2877"/>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8" name="Shape 2878"/>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9" name="Shape 2879"/>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0" name="Shape 2880"/>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1" name="Shape 2881"/>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2" name="Shape 2882"/>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3" name="Shape 2883"/>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4" name="Shape 2884"/>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5" name="Shape 2885"/>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6" name="Shape 2886"/>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7" name="Shape 2887"/>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8" name="Shape 2888"/>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9" name="Shape 2889"/>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0" name="Shape 2890"/>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1" name="Shape 2891"/>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2" name="Shape 2892"/>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3" name="Shape 2893"/>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4" name="Shape 2894"/>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5" name="Shape 2895"/>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6" name="Shape 2896"/>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7" name="Shape 2897"/>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8" name="Shape 2898"/>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9" name="Shape 2899"/>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0" name="Shape 2900"/>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1" name="Shape 2901"/>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902" name="Shape 2902"/>
          <p:cNvGrpSpPr/>
          <p:nvPr/>
        </p:nvGrpSpPr>
        <p:grpSpPr>
          <a:xfrm rot="10800000">
            <a:off x="7682452" y="38276"/>
            <a:ext cx="1140783" cy="6781736"/>
            <a:chOff x="5608825" y="238125"/>
            <a:chExt cx="1174975" cy="5238750"/>
          </a:xfrm>
        </p:grpSpPr>
        <p:sp>
          <p:nvSpPr>
            <p:cNvPr id="2903" name="Shape 2903"/>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4" name="Shape 2904"/>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5" name="Shape 2905"/>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6" name="Shape 2906"/>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7" name="Shape 2907"/>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8" name="Shape 2908"/>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9" name="Shape 2909"/>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0" name="Shape 2910"/>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1" name="Shape 2911"/>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2" name="Shape 2912"/>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3" name="Shape 2913"/>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4" name="Shape 2914"/>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5" name="Shape 2915"/>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6" name="Shape 2916"/>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7" name="Shape 2917"/>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8" name="Shape 2918"/>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9" name="Shape 2919"/>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0" name="Shape 2920"/>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1" name="Shape 2921"/>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2" name="Shape 2922"/>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3" name="Shape 2923"/>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4" name="Shape 2924"/>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5" name="Shape 2925"/>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6" name="Shape 2926"/>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7" name="Shape 2927"/>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8" name="Shape 2928"/>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9" name="Shape 2929"/>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0" name="Shape 2930"/>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1" name="Shape 2931"/>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2" name="Shape 2932"/>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3" name="Shape 2933"/>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4" name="Shape 2934"/>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5" name="Shape 2935"/>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6" name="Shape 2936"/>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7" name="Shape 2937"/>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8" name="Shape 2938"/>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9" name="Shape 2939"/>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0" name="Shape 2940"/>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1" name="Shape 2941"/>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2" name="Shape 2942"/>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3" name="Shape 2943"/>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4" name="Shape 2944"/>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5" name="Shape 2945"/>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6" name="Shape 2946"/>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7" name="Shape 2947"/>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8" name="Shape 2948"/>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9" name="Shape 2949"/>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0" name="Shape 2950"/>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1" name="Shape 2951"/>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2" name="Shape 2952"/>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953" name="Shape 2953"/>
          <p:cNvSpPr txBox="1">
            <a:spLocks noGrp="1"/>
          </p:cNvSpPr>
          <p:nvPr>
            <p:ph type="sldNum" idx="12"/>
          </p:nvPr>
        </p:nvSpPr>
        <p:spPr>
          <a:xfrm>
            <a:off x="91531" y="6293601"/>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a:p>
        </p:txBody>
      </p:sp>
    </p:spTree>
    <p:extLst>
      <p:ext uri="{BB962C8B-B14F-4D97-AF65-F5344CB8AC3E}">
        <p14:creationId xmlns:p14="http://schemas.microsoft.com/office/powerpoint/2010/main" val="2810793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54"/>
        <p:cNvGrpSpPr/>
        <p:nvPr/>
      </p:nvGrpSpPr>
      <p:grpSpPr>
        <a:xfrm>
          <a:off x="0" y="0"/>
          <a:ext cx="0" cy="0"/>
          <a:chOff x="0" y="0"/>
          <a:chExt cx="0" cy="0"/>
        </a:xfrm>
      </p:grpSpPr>
      <p:grpSp>
        <p:nvGrpSpPr>
          <p:cNvPr id="2955" name="Shape 2955"/>
          <p:cNvGrpSpPr/>
          <p:nvPr/>
        </p:nvGrpSpPr>
        <p:grpSpPr>
          <a:xfrm rot="10800000">
            <a:off x="8851487" y="38276"/>
            <a:ext cx="264012" cy="6781736"/>
            <a:chOff x="5307800" y="238125"/>
            <a:chExt cx="271925" cy="5238750"/>
          </a:xfrm>
        </p:grpSpPr>
        <p:sp>
          <p:nvSpPr>
            <p:cNvPr id="2956" name="Shape 2956"/>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7" name="Shape 2957"/>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8" name="Shape 2958"/>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9" name="Shape 2959"/>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0" name="Shape 2960"/>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1" name="Shape 2961"/>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2" name="Shape 2962"/>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3" name="Shape 2963"/>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4" name="Shape 2964"/>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5" name="Shape 2965"/>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6" name="Shape 2966"/>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7" name="Shape 2967"/>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8" name="Shape 2968"/>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9" name="Shape 2969"/>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0" name="Shape 2970"/>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1" name="Shape 2971"/>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2" name="Shape 2972"/>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3" name="Shape 2973"/>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4" name="Shape 2974"/>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5" name="Shape 2975"/>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6" name="Shape 2976"/>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7" name="Shape 2977"/>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8" name="Shape 2978"/>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9" name="Shape 2979"/>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0" name="Shape 2980"/>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1" name="Shape 2981"/>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2" name="Shape 2982"/>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3" name="Shape 2983"/>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4" name="Shape 2984"/>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5" name="Shape 2985"/>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6" name="Shape 2986"/>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7" name="Shape 2987"/>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8" name="Shape 2988"/>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9" name="Shape 2989"/>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0" name="Shape 2990"/>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1" name="Shape 2991"/>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2" name="Shape 2992"/>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3" name="Shape 2993"/>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4" name="Shape 2994"/>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5" name="Shape 2995"/>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6" name="Shape 2996"/>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7" name="Shape 2997"/>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8" name="Shape 2998"/>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9" name="Shape 2999"/>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0" name="Shape 3000"/>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1" name="Shape 3001"/>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2" name="Shape 3002"/>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3" name="Shape 3003"/>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4" name="Shape 3004"/>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5" name="Shape 3005"/>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6" name="Shape 3006"/>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7" name="Shape 3007"/>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8" name="Shape 3008"/>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9" name="Shape 3009"/>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0" name="Shape 3010"/>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1" name="Shape 3011"/>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2" name="Shape 3012"/>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013" name="Shape 3013"/>
          <p:cNvGrpSpPr/>
          <p:nvPr/>
        </p:nvGrpSpPr>
        <p:grpSpPr>
          <a:xfrm rot="10800000">
            <a:off x="7828572" y="38276"/>
            <a:ext cx="1140783" cy="6781736"/>
            <a:chOff x="5458325" y="238125"/>
            <a:chExt cx="1174975" cy="5238750"/>
          </a:xfrm>
        </p:grpSpPr>
        <p:sp>
          <p:nvSpPr>
            <p:cNvPr id="3014" name="Shape 3014"/>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5" name="Shape 3015"/>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6" name="Shape 3016"/>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7" name="Shape 3017"/>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8" name="Shape 3018"/>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9" name="Shape 3019"/>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0" name="Shape 3020"/>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1" name="Shape 3021"/>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2" name="Shape 3022"/>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3" name="Shape 3023"/>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4" name="Shape 3024"/>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5" name="Shape 3025"/>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6" name="Shape 3026"/>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7" name="Shape 3027"/>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8" name="Shape 3028"/>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9" name="Shape 3029"/>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0" name="Shape 3030"/>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1" name="Shape 3031"/>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2" name="Shape 3032"/>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3" name="Shape 3033"/>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4" name="Shape 3034"/>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5" name="Shape 3035"/>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6" name="Shape 3036"/>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7" name="Shape 3037"/>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8" name="Shape 3038"/>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9" name="Shape 3039"/>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0" name="Shape 3040"/>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1" name="Shape 3041"/>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2" name="Shape 3042"/>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3" name="Shape 3043"/>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4" name="Shape 3044"/>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5" name="Shape 3045"/>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6" name="Shape 3046"/>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7" name="Shape 3047"/>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8" name="Shape 3048"/>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9" name="Shape 3049"/>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0" name="Shape 3050"/>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1" name="Shape 3051"/>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2" name="Shape 3052"/>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3" name="Shape 3053"/>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4" name="Shape 3054"/>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5" name="Shape 3055"/>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6" name="Shape 3056"/>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7" name="Shape 3057"/>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8" name="Shape 3058"/>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9" name="Shape 3059"/>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0" name="Shape 3060"/>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1" name="Shape 3061"/>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2" name="Shape 3062"/>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3" name="Shape 3063"/>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4" name="Shape 3064"/>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5" name="Shape 3065"/>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6" name="Shape 3066"/>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7" name="Shape 3067"/>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8" name="Shape 3068"/>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9" name="Shape 3069"/>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0" name="Shape 3070"/>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1" name="Shape 3071"/>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2" name="Shape 3072"/>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3" name="Shape 3073"/>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4" name="Shape 3074"/>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5" name="Shape 3075"/>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076" name="Shape 3076"/>
          <p:cNvGrpSpPr/>
          <p:nvPr/>
        </p:nvGrpSpPr>
        <p:grpSpPr>
          <a:xfrm rot="10800000">
            <a:off x="7682452" y="38276"/>
            <a:ext cx="994639" cy="6586909"/>
            <a:chOff x="5759350" y="388625"/>
            <a:chExt cx="1024450" cy="5088250"/>
          </a:xfrm>
        </p:grpSpPr>
        <p:sp>
          <p:nvSpPr>
            <p:cNvPr id="3077" name="Shape 3077"/>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8" name="Shape 3078"/>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9" name="Shape 3079"/>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0" name="Shape 3080"/>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1" name="Shape 3081"/>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2" name="Shape 3082"/>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3" name="Shape 3083"/>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4" name="Shape 3084"/>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5" name="Shape 3085"/>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6" name="Shape 3086"/>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7" name="Shape 3087"/>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8" name="Shape 3088"/>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9" name="Shape 3089"/>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0" name="Shape 3090"/>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1" name="Shape 3091"/>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2" name="Shape 3092"/>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3" name="Shape 3093"/>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4" name="Shape 3094"/>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5" name="Shape 3095"/>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6" name="Shape 3096"/>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7" name="Shape 3097"/>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8" name="Shape 3098"/>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9" name="Shape 3099"/>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0" name="Shape 3100"/>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1" name="Shape 3101"/>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2" name="Shape 3102"/>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3" name="Shape 3103"/>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4" name="Shape 3104"/>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5" name="Shape 3105"/>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6" name="Shape 3106"/>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7" name="Shape 3107"/>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8" name="Shape 3108"/>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9" name="Shape 3109"/>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0" name="Shape 3110"/>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1" name="Shape 3111"/>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2" name="Shape 3112"/>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3" name="Shape 3113"/>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4" name="Shape 3114"/>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5" name="Shape 3115"/>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6" name="Shape 3116"/>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7" name="Shape 3117"/>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8" name="Shape 3118"/>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9" name="Shape 3119"/>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0" name="Shape 3120"/>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1" name="Shape 3121"/>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2" name="Shape 3122"/>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3" name="Shape 3123"/>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4" name="Shape 3124"/>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5" name="Shape 3125"/>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6" name="Shape 3126"/>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7" name="Shape 3127"/>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8" name="Shape 3128"/>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9" name="Shape 3129"/>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0" name="Shape 3130"/>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1" name="Shape 3131"/>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2" name="Shape 3132"/>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3" name="Shape 3133"/>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4" name="Shape 3134"/>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5" name="Shape 3135"/>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6" name="Shape 3136"/>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7" name="Shape 3137"/>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8" name="Shape 3138"/>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9" name="Shape 3139"/>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0" name="Shape 3140"/>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1" name="Shape 3141"/>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2" name="Shape 3142"/>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3" name="Shape 3143"/>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4" name="Shape 3144"/>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5" name="Shape 3145"/>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6" name="Shape 3146"/>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7" name="Shape 3147"/>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8" name="Shape 3148"/>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9" name="Shape 3149"/>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0" name="Shape 3150"/>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1" name="Shape 3151"/>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2" name="Shape 3152"/>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3" name="Shape 3153"/>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4" name="Shape 3154"/>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5" name="Shape 3155"/>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6" name="Shape 3156"/>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7" name="Shape 3157"/>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8" name="Shape 3158"/>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9" name="Shape 3159"/>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0" name="Shape 3160"/>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1" name="Shape 3161"/>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2" name="Shape 3162"/>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3" name="Shape 3163"/>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4" name="Shape 3164"/>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5" name="Shape 3165"/>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6" name="Shape 3166"/>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7" name="Shape 3167"/>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8" name="Shape 3168"/>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9" name="Shape 3169"/>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0" name="Shape 3170"/>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1" name="Shape 3171"/>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2" name="Shape 3172"/>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3" name="Shape 3173"/>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4" name="Shape 3174"/>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5" name="Shape 3175"/>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6" name="Shape 3176"/>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7" name="Shape 3177"/>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178" name="Shape 3178"/>
          <p:cNvGrpSpPr/>
          <p:nvPr/>
        </p:nvGrpSpPr>
        <p:grpSpPr>
          <a:xfrm rot="10800000">
            <a:off x="7682452" y="38276"/>
            <a:ext cx="1140783" cy="6781736"/>
            <a:chOff x="5608825" y="238125"/>
            <a:chExt cx="1174975" cy="5238750"/>
          </a:xfrm>
        </p:grpSpPr>
        <p:sp>
          <p:nvSpPr>
            <p:cNvPr id="3179" name="Shape 3179"/>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0" name="Shape 3180"/>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1" name="Shape 3181"/>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2" name="Shape 3182"/>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3" name="Shape 3183"/>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4" name="Shape 3184"/>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5" name="Shape 3185"/>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6" name="Shape 3186"/>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7" name="Shape 3187"/>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8" name="Shape 3188"/>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9" name="Shape 3189"/>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0" name="Shape 3190"/>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1" name="Shape 3191"/>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2" name="Shape 3192"/>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3" name="Shape 3193"/>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4" name="Shape 3194"/>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5" name="Shape 3195"/>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6" name="Shape 3196"/>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7" name="Shape 3197"/>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8" name="Shape 3198"/>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9" name="Shape 3199"/>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0" name="Shape 3200"/>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1" name="Shape 3201"/>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2" name="Shape 3202"/>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3" name="Shape 3203"/>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4" name="Shape 3204"/>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5" name="Shape 3205"/>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6" name="Shape 3206"/>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7" name="Shape 3207"/>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8" name="Shape 3208"/>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9" name="Shape 3209"/>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0" name="Shape 3210"/>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1" name="Shape 3211"/>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2" name="Shape 3212"/>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3" name="Shape 3213"/>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4" name="Shape 3214"/>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5" name="Shape 3215"/>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6" name="Shape 3216"/>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7" name="Shape 3217"/>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8" name="Shape 3218"/>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9" name="Shape 3219"/>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0" name="Shape 3220"/>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1" name="Shape 3221"/>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2" name="Shape 3222"/>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3" name="Shape 3223"/>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4" name="Shape 3224"/>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5" name="Shape 3225"/>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6" name="Shape 3226"/>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7" name="Shape 3227"/>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8" name="Shape 3228"/>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229" name="Shape 3229"/>
          <p:cNvSpPr txBox="1">
            <a:spLocks noGrp="1"/>
          </p:cNvSpPr>
          <p:nvPr>
            <p:ph type="sldNum" idx="12"/>
          </p:nvPr>
        </p:nvSpPr>
        <p:spPr>
          <a:xfrm>
            <a:off x="91531" y="6293601"/>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a:p>
        </p:txBody>
      </p:sp>
    </p:spTree>
    <p:extLst>
      <p:ext uri="{BB962C8B-B14F-4D97-AF65-F5344CB8AC3E}">
        <p14:creationId xmlns:p14="http://schemas.microsoft.com/office/powerpoint/2010/main" val="2940728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dark">
  <p:cSld name="Blank dark">
    <p:bg>
      <p:bgPr>
        <a:solidFill>
          <a:srgbClr val="003B55"/>
        </a:solidFill>
        <a:effectLst/>
      </p:bgPr>
    </p:bg>
    <p:spTree>
      <p:nvGrpSpPr>
        <p:cNvPr id="1" name="Shape 3230"/>
        <p:cNvGrpSpPr/>
        <p:nvPr/>
      </p:nvGrpSpPr>
      <p:grpSpPr>
        <a:xfrm>
          <a:off x="0" y="0"/>
          <a:ext cx="0" cy="0"/>
          <a:chOff x="0" y="0"/>
          <a:chExt cx="0" cy="0"/>
        </a:xfrm>
      </p:grpSpPr>
      <p:grpSp>
        <p:nvGrpSpPr>
          <p:cNvPr id="3231" name="Shape 3231"/>
          <p:cNvGrpSpPr/>
          <p:nvPr/>
        </p:nvGrpSpPr>
        <p:grpSpPr>
          <a:xfrm rot="10800000">
            <a:off x="8851487" y="38276"/>
            <a:ext cx="264012" cy="6781736"/>
            <a:chOff x="5307800" y="238125"/>
            <a:chExt cx="271925" cy="5238750"/>
          </a:xfrm>
        </p:grpSpPr>
        <p:sp>
          <p:nvSpPr>
            <p:cNvPr id="3232" name="Shape 3232"/>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33" name="Shape 3233"/>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34" name="Shape 3234"/>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35" name="Shape 3235"/>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36" name="Shape 3236"/>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37" name="Shape 3237"/>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38" name="Shape 3238"/>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39" name="Shape 3239"/>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0" name="Shape 3240"/>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1" name="Shape 3241"/>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2" name="Shape 3242"/>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3" name="Shape 3243"/>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4" name="Shape 3244"/>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5" name="Shape 3245"/>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6" name="Shape 3246"/>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7" name="Shape 3247"/>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8" name="Shape 3248"/>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9" name="Shape 3249"/>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0" name="Shape 3250"/>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1" name="Shape 3251"/>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2" name="Shape 3252"/>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3" name="Shape 3253"/>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4" name="Shape 3254"/>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5" name="Shape 3255"/>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6" name="Shape 3256"/>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7" name="Shape 3257"/>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8" name="Shape 3258"/>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9" name="Shape 3259"/>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0" name="Shape 3260"/>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1" name="Shape 3261"/>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2" name="Shape 3262"/>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3" name="Shape 3263"/>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4" name="Shape 3264"/>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5" name="Shape 3265"/>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6" name="Shape 3266"/>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7" name="Shape 3267"/>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8" name="Shape 3268"/>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9" name="Shape 3269"/>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0" name="Shape 3270"/>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1" name="Shape 3271"/>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2" name="Shape 3272"/>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3" name="Shape 3273"/>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4" name="Shape 3274"/>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5" name="Shape 3275"/>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6" name="Shape 3276"/>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7" name="Shape 3277"/>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8" name="Shape 3278"/>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9" name="Shape 3279"/>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0" name="Shape 3280"/>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1" name="Shape 3281"/>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2" name="Shape 3282"/>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3" name="Shape 3283"/>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4" name="Shape 3284"/>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5" name="Shape 3285"/>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6" name="Shape 3286"/>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7" name="Shape 3287"/>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8" name="Shape 3288"/>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289" name="Shape 3289"/>
          <p:cNvGrpSpPr/>
          <p:nvPr/>
        </p:nvGrpSpPr>
        <p:grpSpPr>
          <a:xfrm rot="10800000">
            <a:off x="7828572" y="38276"/>
            <a:ext cx="1140783" cy="6781736"/>
            <a:chOff x="5458325" y="238125"/>
            <a:chExt cx="1174975" cy="5238750"/>
          </a:xfrm>
        </p:grpSpPr>
        <p:sp>
          <p:nvSpPr>
            <p:cNvPr id="3290" name="Shape 3290"/>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1" name="Shape 3291"/>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2" name="Shape 3292"/>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3" name="Shape 3293"/>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4" name="Shape 3294"/>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5" name="Shape 3295"/>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6" name="Shape 3296"/>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7" name="Shape 3297"/>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8" name="Shape 3298"/>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9" name="Shape 3299"/>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0" name="Shape 3300"/>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1" name="Shape 3301"/>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2" name="Shape 3302"/>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3" name="Shape 3303"/>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4" name="Shape 3304"/>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5" name="Shape 3305"/>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6" name="Shape 3306"/>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7" name="Shape 3307"/>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8" name="Shape 3308"/>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9" name="Shape 3309"/>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0" name="Shape 3310"/>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1" name="Shape 3311"/>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2" name="Shape 3312"/>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3" name="Shape 3313"/>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4" name="Shape 3314"/>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5" name="Shape 3315"/>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6" name="Shape 3316"/>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7" name="Shape 3317"/>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8" name="Shape 3318"/>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9" name="Shape 3319"/>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0" name="Shape 3320"/>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1" name="Shape 3321"/>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2" name="Shape 3322"/>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3" name="Shape 3323"/>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4" name="Shape 3324"/>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5" name="Shape 3325"/>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6" name="Shape 3326"/>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7" name="Shape 3327"/>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8" name="Shape 3328"/>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9" name="Shape 3329"/>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0" name="Shape 3330"/>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1" name="Shape 3331"/>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2" name="Shape 3332"/>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3" name="Shape 3333"/>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4" name="Shape 3334"/>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5" name="Shape 3335"/>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6" name="Shape 3336"/>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7" name="Shape 3337"/>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8" name="Shape 3338"/>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9" name="Shape 3339"/>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0" name="Shape 3340"/>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1" name="Shape 3341"/>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2" name="Shape 3342"/>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3" name="Shape 3343"/>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4" name="Shape 3344"/>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5" name="Shape 3345"/>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6" name="Shape 3346"/>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7" name="Shape 3347"/>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8" name="Shape 3348"/>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9" name="Shape 3349"/>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0" name="Shape 3350"/>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1" name="Shape 3351"/>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352" name="Shape 3352"/>
          <p:cNvGrpSpPr/>
          <p:nvPr/>
        </p:nvGrpSpPr>
        <p:grpSpPr>
          <a:xfrm rot="10800000">
            <a:off x="7682452" y="38276"/>
            <a:ext cx="994639" cy="6586909"/>
            <a:chOff x="5759350" y="388625"/>
            <a:chExt cx="1024450" cy="5088250"/>
          </a:xfrm>
        </p:grpSpPr>
        <p:sp>
          <p:nvSpPr>
            <p:cNvPr id="3353" name="Shape 3353"/>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4" name="Shape 3354"/>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5" name="Shape 3355"/>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6" name="Shape 3356"/>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7" name="Shape 3357"/>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8" name="Shape 3358"/>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9" name="Shape 3359"/>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0" name="Shape 3360"/>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1" name="Shape 3361"/>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2" name="Shape 3362"/>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3" name="Shape 3363"/>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4" name="Shape 3364"/>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5" name="Shape 3365"/>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6" name="Shape 3366"/>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7" name="Shape 3367"/>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8" name="Shape 3368"/>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9" name="Shape 3369"/>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0" name="Shape 3370"/>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1" name="Shape 3371"/>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2" name="Shape 3372"/>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3" name="Shape 3373"/>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4" name="Shape 3374"/>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5" name="Shape 3375"/>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6" name="Shape 3376"/>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7" name="Shape 3377"/>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8" name="Shape 3378"/>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9" name="Shape 3379"/>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0" name="Shape 3380"/>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1" name="Shape 3381"/>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2" name="Shape 3382"/>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3" name="Shape 3383"/>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4" name="Shape 3384"/>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5" name="Shape 3385"/>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6" name="Shape 3386"/>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7" name="Shape 3387"/>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8" name="Shape 3388"/>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9" name="Shape 3389"/>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0" name="Shape 3390"/>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1" name="Shape 3391"/>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2" name="Shape 3392"/>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3" name="Shape 3393"/>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4" name="Shape 3394"/>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5" name="Shape 3395"/>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6" name="Shape 3396"/>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7" name="Shape 3397"/>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8" name="Shape 3398"/>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9" name="Shape 3399"/>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0" name="Shape 3400"/>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1" name="Shape 3401"/>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2" name="Shape 3402"/>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3" name="Shape 3403"/>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4" name="Shape 3404"/>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5" name="Shape 3405"/>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6" name="Shape 3406"/>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7" name="Shape 3407"/>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8" name="Shape 3408"/>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9" name="Shape 3409"/>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0" name="Shape 3410"/>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1" name="Shape 3411"/>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2" name="Shape 3412"/>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3" name="Shape 3413"/>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4" name="Shape 3414"/>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5" name="Shape 3415"/>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6" name="Shape 3416"/>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7" name="Shape 3417"/>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8" name="Shape 3418"/>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9" name="Shape 3419"/>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0" name="Shape 3420"/>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1" name="Shape 3421"/>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2" name="Shape 3422"/>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3" name="Shape 3423"/>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4" name="Shape 3424"/>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5" name="Shape 3425"/>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6" name="Shape 3426"/>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7" name="Shape 3427"/>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8" name="Shape 3428"/>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9" name="Shape 3429"/>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0" name="Shape 3430"/>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1" name="Shape 3431"/>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2" name="Shape 3432"/>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3" name="Shape 3433"/>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4" name="Shape 3434"/>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5" name="Shape 3435"/>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6" name="Shape 3436"/>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7" name="Shape 3437"/>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8" name="Shape 3438"/>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9" name="Shape 3439"/>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0" name="Shape 3440"/>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1" name="Shape 3441"/>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2" name="Shape 3442"/>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3" name="Shape 3443"/>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4" name="Shape 3444"/>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5" name="Shape 3445"/>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6" name="Shape 3446"/>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7" name="Shape 3447"/>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8" name="Shape 3448"/>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9" name="Shape 3449"/>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0" name="Shape 3450"/>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1" name="Shape 3451"/>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2" name="Shape 3452"/>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3" name="Shape 3453"/>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454" name="Shape 3454"/>
          <p:cNvGrpSpPr/>
          <p:nvPr/>
        </p:nvGrpSpPr>
        <p:grpSpPr>
          <a:xfrm rot="10800000">
            <a:off x="7682452" y="38276"/>
            <a:ext cx="1140783" cy="6781736"/>
            <a:chOff x="5608825" y="238125"/>
            <a:chExt cx="1174975" cy="5238750"/>
          </a:xfrm>
        </p:grpSpPr>
        <p:sp>
          <p:nvSpPr>
            <p:cNvPr id="3455" name="Shape 3455"/>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6" name="Shape 3456"/>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7" name="Shape 3457"/>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8" name="Shape 3458"/>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9" name="Shape 3459"/>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0" name="Shape 3460"/>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1" name="Shape 3461"/>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2" name="Shape 3462"/>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3" name="Shape 3463"/>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4" name="Shape 3464"/>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5" name="Shape 3465"/>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6" name="Shape 3466"/>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7" name="Shape 3467"/>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8" name="Shape 3468"/>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9" name="Shape 3469"/>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0" name="Shape 3470"/>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1" name="Shape 3471"/>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2" name="Shape 3472"/>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3" name="Shape 3473"/>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4" name="Shape 3474"/>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5" name="Shape 3475"/>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6" name="Shape 3476"/>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7" name="Shape 3477"/>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8" name="Shape 3478"/>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9" name="Shape 3479"/>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0" name="Shape 3480"/>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1" name="Shape 3481"/>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2" name="Shape 3482"/>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3" name="Shape 3483"/>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4" name="Shape 3484"/>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5" name="Shape 3485"/>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6" name="Shape 3486"/>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7" name="Shape 3487"/>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8" name="Shape 3488"/>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9" name="Shape 3489"/>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0" name="Shape 3490"/>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1" name="Shape 3491"/>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2" name="Shape 3492"/>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3" name="Shape 3493"/>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4" name="Shape 3494"/>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5" name="Shape 3495"/>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6" name="Shape 3496"/>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7" name="Shape 3497"/>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8" name="Shape 3498"/>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9" name="Shape 3499"/>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00" name="Shape 3500"/>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01" name="Shape 3501"/>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02" name="Shape 3502"/>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03" name="Shape 3503"/>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04" name="Shape 3504"/>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505" name="Shape 3505"/>
          <p:cNvSpPr txBox="1">
            <a:spLocks noGrp="1"/>
          </p:cNvSpPr>
          <p:nvPr>
            <p:ph type="sldNum" idx="12"/>
          </p:nvPr>
        </p:nvSpPr>
        <p:spPr>
          <a:xfrm>
            <a:off x="91531" y="6293601"/>
            <a:ext cx="548700" cy="524800"/>
          </a:xfrm>
          <a:prstGeom prst="rect">
            <a:avLst/>
          </a:prstGeom>
        </p:spPr>
        <p:txBody>
          <a:bodyPr spcFirstLastPara="1" wrap="square" lIns="91425" tIns="91425" rIns="91425" bIns="91425" anchor="ctr" anchorCtr="0">
            <a:noAutofit/>
          </a:bodyPr>
          <a:lstStyle>
            <a:lvl1pPr lvl="0">
              <a:buNone/>
              <a:defRPr>
                <a:solidFill>
                  <a:srgbClr val="80BFB7"/>
                </a:solidFill>
              </a:defRPr>
            </a:lvl1pPr>
            <a:lvl2pPr lvl="1">
              <a:buNone/>
              <a:defRPr>
                <a:solidFill>
                  <a:srgbClr val="80BFB7"/>
                </a:solidFill>
              </a:defRPr>
            </a:lvl2pPr>
            <a:lvl3pPr lvl="2">
              <a:buNone/>
              <a:defRPr>
                <a:solidFill>
                  <a:srgbClr val="80BFB7"/>
                </a:solidFill>
              </a:defRPr>
            </a:lvl3pPr>
            <a:lvl4pPr lvl="3">
              <a:buNone/>
              <a:defRPr>
                <a:solidFill>
                  <a:srgbClr val="80BFB7"/>
                </a:solidFill>
              </a:defRPr>
            </a:lvl4pPr>
            <a:lvl5pPr lvl="4">
              <a:buNone/>
              <a:defRPr>
                <a:solidFill>
                  <a:srgbClr val="80BFB7"/>
                </a:solidFill>
              </a:defRPr>
            </a:lvl5pPr>
            <a:lvl6pPr lvl="5">
              <a:buNone/>
              <a:defRPr>
                <a:solidFill>
                  <a:srgbClr val="80BFB7"/>
                </a:solidFill>
              </a:defRPr>
            </a:lvl6pPr>
            <a:lvl7pPr lvl="6">
              <a:buNone/>
              <a:defRPr>
                <a:solidFill>
                  <a:srgbClr val="80BFB7"/>
                </a:solidFill>
              </a:defRPr>
            </a:lvl7pPr>
            <a:lvl8pPr lvl="7">
              <a:buNone/>
              <a:defRPr>
                <a:solidFill>
                  <a:srgbClr val="80BFB7"/>
                </a:solidFill>
              </a:defRPr>
            </a:lvl8pPr>
            <a:lvl9pPr lvl="8">
              <a:buNone/>
              <a:defRPr>
                <a:solidFill>
                  <a:srgbClr val="80BFB7"/>
                </a:solidFill>
              </a:defRPr>
            </a:lvl9pPr>
          </a:lstStyle>
          <a:p>
            <a:fld id="{00000000-1234-1234-1234-123412341234}" type="slidenum">
              <a:rPr lang="en"/>
              <a:pPr/>
              <a:t>‹Nº›</a:t>
            </a:fld>
            <a:endParaRPr/>
          </a:p>
        </p:txBody>
      </p:sp>
    </p:spTree>
    <p:extLst>
      <p:ext uri="{BB962C8B-B14F-4D97-AF65-F5344CB8AC3E}">
        <p14:creationId xmlns:p14="http://schemas.microsoft.com/office/powerpoint/2010/main" val="338746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1710425" y="2882400"/>
            <a:ext cx="5723700" cy="1093200"/>
          </a:xfrm>
          <a:prstGeom prst="rect">
            <a:avLst/>
          </a:prstGeom>
        </p:spPr>
        <p:txBody>
          <a:bodyPr spcFirstLastPara="1" wrap="square" lIns="91425" tIns="91425" rIns="91425" bIns="91425" anchor="t" anchorCtr="0"/>
          <a:lstStyle>
            <a:lvl1pPr marL="457200" lvl="0" indent="-419100" algn="ctr" rtl="0">
              <a:spcBef>
                <a:spcPts val="600"/>
              </a:spcBef>
              <a:spcAft>
                <a:spcPts val="0"/>
              </a:spcAft>
              <a:buSzPts val="30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42900" algn="ctr" rtl="0">
              <a:spcBef>
                <a:spcPts val="0"/>
              </a:spcBef>
              <a:spcAft>
                <a:spcPts val="0"/>
              </a:spcAft>
              <a:buSzPts val="1800"/>
              <a:buChar char="●"/>
              <a:defRPr i="1"/>
            </a:lvl4pPr>
            <a:lvl5pPr marL="2286000" lvl="4" indent="-342900" algn="ctr" rtl="0">
              <a:spcBef>
                <a:spcPts val="0"/>
              </a:spcBef>
              <a:spcAft>
                <a:spcPts val="0"/>
              </a:spcAft>
              <a:buSzPts val="1800"/>
              <a:buChar char="○"/>
              <a:defRPr i="1"/>
            </a:lvl5pPr>
            <a:lvl6pPr marL="2743200" lvl="5" indent="-342900" algn="ctr" rtl="0">
              <a:spcBef>
                <a:spcPts val="0"/>
              </a:spcBef>
              <a:spcAft>
                <a:spcPts val="0"/>
              </a:spcAft>
              <a:buSzPts val="1800"/>
              <a:buChar char="■"/>
              <a:defRPr i="1"/>
            </a:lvl6pPr>
            <a:lvl7pPr marL="3200400" lvl="6" indent="-342900" algn="ctr" rtl="0">
              <a:spcBef>
                <a:spcPts val="0"/>
              </a:spcBef>
              <a:spcAft>
                <a:spcPts val="0"/>
              </a:spcAft>
              <a:buSzPts val="1800"/>
              <a:buChar char="●"/>
              <a:defRPr i="1"/>
            </a:lvl7pPr>
            <a:lvl8pPr marL="3657600" lvl="7" indent="-342900" algn="ctr" rtl="0">
              <a:spcBef>
                <a:spcPts val="0"/>
              </a:spcBef>
              <a:spcAft>
                <a:spcPts val="0"/>
              </a:spcAft>
              <a:buSzPts val="1800"/>
              <a:buChar char="○"/>
              <a:defRPr i="1"/>
            </a:lvl8pPr>
            <a:lvl9pPr marL="4114800" lvl="8" indent="-342900" algn="ctr">
              <a:spcBef>
                <a:spcPts val="0"/>
              </a:spcBef>
              <a:spcAft>
                <a:spcPts val="0"/>
              </a:spcAft>
              <a:buSzPts val="1800"/>
              <a:buChar char="■"/>
              <a:defRPr i="1"/>
            </a:lvl9pPr>
          </a:lstStyle>
          <a:p>
            <a:endParaRPr/>
          </a:p>
        </p:txBody>
      </p:sp>
      <p:sp>
        <p:nvSpPr>
          <p:cNvPr id="25" name="Shape 25"/>
          <p:cNvSpPr txBox="1"/>
          <p:nvPr/>
        </p:nvSpPr>
        <p:spPr>
          <a:xfrm>
            <a:off x="3593400" y="1575227"/>
            <a:ext cx="1957200" cy="871500"/>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 sz="9600" b="1" kern="0">
                <a:solidFill>
                  <a:srgbClr val="97ABBC"/>
                </a:solidFill>
                <a:cs typeface="Arial"/>
                <a:sym typeface="Arial"/>
              </a:rPr>
              <a:t>“</a:t>
            </a:r>
            <a:endParaRPr sz="9600" b="1" kern="0">
              <a:solidFill>
                <a:srgbClr val="97ABBC"/>
              </a:solidFill>
              <a:cs typeface="Arial"/>
              <a:sym typeface="Arial"/>
            </a:endParaRPr>
          </a:p>
        </p:txBody>
      </p:sp>
      <p:sp>
        <p:nvSpPr>
          <p:cNvPr id="26" name="Shape 26"/>
          <p:cNvSpPr/>
          <p:nvPr/>
        </p:nvSpPr>
        <p:spPr>
          <a:xfrm>
            <a:off x="5723283" y="2132903"/>
            <a:ext cx="17103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Shape 27"/>
          <p:cNvSpPr/>
          <p:nvPr/>
        </p:nvSpPr>
        <p:spPr>
          <a:xfrm>
            <a:off x="7434177" y="2132903"/>
            <a:ext cx="17103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Shape 28"/>
          <p:cNvSpPr/>
          <p:nvPr/>
        </p:nvSpPr>
        <p:spPr>
          <a:xfrm>
            <a:off x="0" y="2132903"/>
            <a:ext cx="17103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Shape 29"/>
          <p:cNvSpPr/>
          <p:nvPr/>
        </p:nvSpPr>
        <p:spPr>
          <a:xfrm>
            <a:off x="1710425" y="2132903"/>
            <a:ext cx="1710300" cy="1029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Shape 30"/>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a:pPr/>
              <a:t>‹Nº›</a:t>
            </a:fld>
            <a:endParaRPr/>
          </a:p>
        </p:txBody>
      </p:sp>
    </p:spTree>
    <p:extLst>
      <p:ext uri="{BB962C8B-B14F-4D97-AF65-F5344CB8AC3E}">
        <p14:creationId xmlns:p14="http://schemas.microsoft.com/office/powerpoint/2010/main" val="25293256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mage background">
  <p:cSld name="Image background">
    <p:bg>
      <p:bgPr>
        <a:solidFill>
          <a:srgbClr val="1D1D1B"/>
        </a:solidFill>
        <a:effectLst/>
      </p:bgPr>
    </p:bg>
    <p:spTree>
      <p:nvGrpSpPr>
        <p:cNvPr id="1" name="Shape 3506"/>
        <p:cNvGrpSpPr/>
        <p:nvPr/>
      </p:nvGrpSpPr>
      <p:grpSpPr>
        <a:xfrm>
          <a:off x="0" y="0"/>
          <a:ext cx="0" cy="0"/>
          <a:chOff x="0" y="0"/>
          <a:chExt cx="0" cy="0"/>
        </a:xfrm>
      </p:grpSpPr>
      <p:grpSp>
        <p:nvGrpSpPr>
          <p:cNvPr id="3507" name="Shape 3507"/>
          <p:cNvGrpSpPr/>
          <p:nvPr/>
        </p:nvGrpSpPr>
        <p:grpSpPr>
          <a:xfrm>
            <a:off x="7828607" y="38264"/>
            <a:ext cx="1286904" cy="6781736"/>
            <a:chOff x="6367294" y="28698"/>
            <a:chExt cx="1286904" cy="5086302"/>
          </a:xfrm>
        </p:grpSpPr>
        <p:sp>
          <p:nvSpPr>
            <p:cNvPr id="3508" name="Shape 3508"/>
            <p:cNvSpPr/>
            <p:nvPr/>
          </p:nvSpPr>
          <p:spPr>
            <a:xfrm rot="10800000">
              <a:off x="7536331" y="613204"/>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09" name="Shape 3509"/>
            <p:cNvSpPr/>
            <p:nvPr/>
          </p:nvSpPr>
          <p:spPr>
            <a:xfrm rot="10800000">
              <a:off x="7244066" y="2659036"/>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0" name="Shape 3510"/>
            <p:cNvSpPr/>
            <p:nvPr/>
          </p:nvSpPr>
          <p:spPr>
            <a:xfrm rot="10800000">
              <a:off x="7244066"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1" name="Shape 3511"/>
            <p:cNvSpPr/>
            <p:nvPr/>
          </p:nvSpPr>
          <p:spPr>
            <a:xfrm rot="10800000">
              <a:off x="6659535" y="4266482"/>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2" name="Shape 3512"/>
            <p:cNvSpPr/>
            <p:nvPr/>
          </p:nvSpPr>
          <p:spPr>
            <a:xfrm rot="10800000">
              <a:off x="7536331" y="4704867"/>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3" name="Shape 3513"/>
            <p:cNvSpPr/>
            <p:nvPr/>
          </p:nvSpPr>
          <p:spPr>
            <a:xfrm rot="10800000">
              <a:off x="7536331" y="455874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4" name="Shape 3514"/>
            <p:cNvSpPr/>
            <p:nvPr/>
          </p:nvSpPr>
          <p:spPr>
            <a:xfrm rot="10800000">
              <a:off x="7536331" y="4266482"/>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5" name="Shape 3515"/>
            <p:cNvSpPr/>
            <p:nvPr/>
          </p:nvSpPr>
          <p:spPr>
            <a:xfrm rot="10800000">
              <a:off x="7536331"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6" name="Shape 3516"/>
            <p:cNvSpPr/>
            <p:nvPr/>
          </p:nvSpPr>
          <p:spPr>
            <a:xfrm rot="10800000">
              <a:off x="7536331" y="3828096"/>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7" name="Shape 3517"/>
            <p:cNvSpPr/>
            <p:nvPr/>
          </p:nvSpPr>
          <p:spPr>
            <a:xfrm rot="10800000">
              <a:off x="7536331" y="3681951"/>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8" name="Shape 3518"/>
            <p:cNvSpPr/>
            <p:nvPr/>
          </p:nvSpPr>
          <p:spPr>
            <a:xfrm rot="10800000">
              <a:off x="7536331" y="3535831"/>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9" name="Shape 3519"/>
            <p:cNvSpPr/>
            <p:nvPr/>
          </p:nvSpPr>
          <p:spPr>
            <a:xfrm rot="10800000">
              <a:off x="7536331" y="3097445"/>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0" name="Shape 3520"/>
            <p:cNvSpPr/>
            <p:nvPr/>
          </p:nvSpPr>
          <p:spPr>
            <a:xfrm rot="10800000">
              <a:off x="7536331" y="2951301"/>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1" name="Shape 3521"/>
            <p:cNvSpPr/>
            <p:nvPr/>
          </p:nvSpPr>
          <p:spPr>
            <a:xfrm rot="10800000">
              <a:off x="7536331"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2" name="Shape 3522"/>
            <p:cNvSpPr/>
            <p:nvPr/>
          </p:nvSpPr>
          <p:spPr>
            <a:xfrm rot="10800000">
              <a:off x="7536331" y="2659036"/>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3" name="Shape 3523"/>
            <p:cNvSpPr/>
            <p:nvPr/>
          </p:nvSpPr>
          <p:spPr>
            <a:xfrm rot="10800000">
              <a:off x="7536331" y="2512915"/>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4" name="Shape 3524"/>
            <p:cNvSpPr/>
            <p:nvPr/>
          </p:nvSpPr>
          <p:spPr>
            <a:xfrm rot="10800000">
              <a:off x="7536331" y="2366770"/>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5" name="Shape 3525"/>
            <p:cNvSpPr/>
            <p:nvPr/>
          </p:nvSpPr>
          <p:spPr>
            <a:xfrm rot="10800000">
              <a:off x="7536331" y="222065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6" name="Shape 3526"/>
            <p:cNvSpPr/>
            <p:nvPr/>
          </p:nvSpPr>
          <p:spPr>
            <a:xfrm rot="10800000">
              <a:off x="7536331"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7" name="Shape 3527"/>
            <p:cNvSpPr/>
            <p:nvPr/>
          </p:nvSpPr>
          <p:spPr>
            <a:xfrm rot="10800000">
              <a:off x="7536331" y="1928385"/>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8" name="Shape 3528"/>
            <p:cNvSpPr/>
            <p:nvPr/>
          </p:nvSpPr>
          <p:spPr>
            <a:xfrm rot="10800000">
              <a:off x="7536331" y="1782264"/>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9" name="Shape 3529"/>
            <p:cNvSpPr/>
            <p:nvPr/>
          </p:nvSpPr>
          <p:spPr>
            <a:xfrm rot="10800000">
              <a:off x="7536331" y="1489999"/>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0" name="Shape 3530"/>
            <p:cNvSpPr/>
            <p:nvPr/>
          </p:nvSpPr>
          <p:spPr>
            <a:xfrm rot="10800000">
              <a:off x="7536331" y="1197734"/>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1" name="Shape 3531"/>
            <p:cNvSpPr/>
            <p:nvPr/>
          </p:nvSpPr>
          <p:spPr>
            <a:xfrm rot="10800000">
              <a:off x="7536331" y="105161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2" name="Shape 3532"/>
            <p:cNvSpPr/>
            <p:nvPr/>
          </p:nvSpPr>
          <p:spPr>
            <a:xfrm rot="10800000">
              <a:off x="7536331"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3" name="Shape 3533"/>
            <p:cNvSpPr/>
            <p:nvPr/>
          </p:nvSpPr>
          <p:spPr>
            <a:xfrm rot="10800000">
              <a:off x="7536331" y="75934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4" name="Shape 3534"/>
            <p:cNvSpPr/>
            <p:nvPr/>
          </p:nvSpPr>
          <p:spPr>
            <a:xfrm rot="10800000">
              <a:off x="7536331" y="46708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5" name="Shape 3535"/>
            <p:cNvSpPr/>
            <p:nvPr/>
          </p:nvSpPr>
          <p:spPr>
            <a:xfrm rot="10800000">
              <a:off x="7536331" y="320938"/>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6" name="Shape 3536"/>
            <p:cNvSpPr/>
            <p:nvPr/>
          </p:nvSpPr>
          <p:spPr>
            <a:xfrm rot="10800000">
              <a:off x="7536331"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7" name="Shape 3537"/>
            <p:cNvSpPr/>
            <p:nvPr/>
          </p:nvSpPr>
          <p:spPr>
            <a:xfrm rot="10800000">
              <a:off x="7536331" y="2869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8" name="Shape 3538"/>
            <p:cNvSpPr/>
            <p:nvPr/>
          </p:nvSpPr>
          <p:spPr>
            <a:xfrm rot="10800000">
              <a:off x="7390210" y="4851012"/>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9" name="Shape 3539"/>
            <p:cNvSpPr/>
            <p:nvPr/>
          </p:nvSpPr>
          <p:spPr>
            <a:xfrm rot="10800000">
              <a:off x="7390210"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0" name="Shape 3540"/>
            <p:cNvSpPr/>
            <p:nvPr/>
          </p:nvSpPr>
          <p:spPr>
            <a:xfrm rot="10800000">
              <a:off x="7390210" y="4412627"/>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1" name="Shape 3541"/>
            <p:cNvSpPr/>
            <p:nvPr/>
          </p:nvSpPr>
          <p:spPr>
            <a:xfrm rot="10800000">
              <a:off x="7390210" y="4266482"/>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2" name="Shape 3542"/>
            <p:cNvSpPr/>
            <p:nvPr/>
          </p:nvSpPr>
          <p:spPr>
            <a:xfrm rot="10800000">
              <a:off x="7390210" y="4120361"/>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3" name="Shape 3543"/>
            <p:cNvSpPr/>
            <p:nvPr/>
          </p:nvSpPr>
          <p:spPr>
            <a:xfrm rot="10800000">
              <a:off x="7390210" y="3828096"/>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4" name="Shape 3544"/>
            <p:cNvSpPr/>
            <p:nvPr/>
          </p:nvSpPr>
          <p:spPr>
            <a:xfrm rot="10800000">
              <a:off x="7390210" y="3535831"/>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5" name="Shape 3545"/>
            <p:cNvSpPr/>
            <p:nvPr/>
          </p:nvSpPr>
          <p:spPr>
            <a:xfrm rot="10800000">
              <a:off x="7390210" y="3389711"/>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6" name="Shape 3546"/>
            <p:cNvSpPr/>
            <p:nvPr/>
          </p:nvSpPr>
          <p:spPr>
            <a:xfrm rot="10800000">
              <a:off x="7390210" y="3243566"/>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7" name="Shape 3547"/>
            <p:cNvSpPr/>
            <p:nvPr/>
          </p:nvSpPr>
          <p:spPr>
            <a:xfrm rot="10800000">
              <a:off x="7390210" y="2951301"/>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8" name="Shape 3548"/>
            <p:cNvSpPr/>
            <p:nvPr/>
          </p:nvSpPr>
          <p:spPr>
            <a:xfrm rot="10800000">
              <a:off x="7390210" y="2805180"/>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9" name="Shape 3549"/>
            <p:cNvSpPr/>
            <p:nvPr/>
          </p:nvSpPr>
          <p:spPr>
            <a:xfrm rot="10800000">
              <a:off x="7390210"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0" name="Shape 3550"/>
            <p:cNvSpPr/>
            <p:nvPr/>
          </p:nvSpPr>
          <p:spPr>
            <a:xfrm rot="10800000">
              <a:off x="7390210" y="2512915"/>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1" name="Shape 3551"/>
            <p:cNvSpPr/>
            <p:nvPr/>
          </p:nvSpPr>
          <p:spPr>
            <a:xfrm rot="10800000">
              <a:off x="7390210" y="2366770"/>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2" name="Shape 3552"/>
            <p:cNvSpPr/>
            <p:nvPr/>
          </p:nvSpPr>
          <p:spPr>
            <a:xfrm rot="10800000">
              <a:off x="7390210" y="222065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3" name="Shape 3553"/>
            <p:cNvSpPr/>
            <p:nvPr/>
          </p:nvSpPr>
          <p:spPr>
            <a:xfrm rot="10800000">
              <a:off x="7390210" y="2074529"/>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4" name="Shape 3554"/>
            <p:cNvSpPr/>
            <p:nvPr/>
          </p:nvSpPr>
          <p:spPr>
            <a:xfrm rot="10800000">
              <a:off x="7390210" y="1782264"/>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5" name="Shape 3555"/>
            <p:cNvSpPr/>
            <p:nvPr/>
          </p:nvSpPr>
          <p:spPr>
            <a:xfrm rot="10800000">
              <a:off x="7390210" y="1489999"/>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6" name="Shape 3556"/>
            <p:cNvSpPr/>
            <p:nvPr/>
          </p:nvSpPr>
          <p:spPr>
            <a:xfrm rot="10800000">
              <a:off x="7390210" y="1343854"/>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7" name="Shape 3557"/>
            <p:cNvSpPr/>
            <p:nvPr/>
          </p:nvSpPr>
          <p:spPr>
            <a:xfrm rot="10800000">
              <a:off x="7390210" y="1197734"/>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8" name="Shape 3558"/>
            <p:cNvSpPr/>
            <p:nvPr/>
          </p:nvSpPr>
          <p:spPr>
            <a:xfrm rot="10800000">
              <a:off x="7390210" y="105161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9" name="Shape 3559"/>
            <p:cNvSpPr/>
            <p:nvPr/>
          </p:nvSpPr>
          <p:spPr>
            <a:xfrm rot="10800000">
              <a:off x="7390210" y="75934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0" name="Shape 3560"/>
            <p:cNvSpPr/>
            <p:nvPr/>
          </p:nvSpPr>
          <p:spPr>
            <a:xfrm rot="10800000">
              <a:off x="7390210" y="613204"/>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1" name="Shape 3561"/>
            <p:cNvSpPr/>
            <p:nvPr/>
          </p:nvSpPr>
          <p:spPr>
            <a:xfrm rot="10800000">
              <a:off x="7390210" y="320938"/>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2" name="Shape 3562"/>
            <p:cNvSpPr/>
            <p:nvPr/>
          </p:nvSpPr>
          <p:spPr>
            <a:xfrm rot="10800000">
              <a:off x="7390210" y="2869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3" name="Shape 3563"/>
            <p:cNvSpPr/>
            <p:nvPr/>
          </p:nvSpPr>
          <p:spPr>
            <a:xfrm rot="10800000">
              <a:off x="7244066" y="4704867"/>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4" name="Shape 3564"/>
            <p:cNvSpPr/>
            <p:nvPr/>
          </p:nvSpPr>
          <p:spPr>
            <a:xfrm rot="10800000">
              <a:off x="7244066" y="4266482"/>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5" name="Shape 3565"/>
            <p:cNvSpPr/>
            <p:nvPr/>
          </p:nvSpPr>
          <p:spPr>
            <a:xfrm rot="10800000">
              <a:off x="7244066" y="412036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6" name="Shape 3566"/>
            <p:cNvSpPr/>
            <p:nvPr/>
          </p:nvSpPr>
          <p:spPr>
            <a:xfrm rot="10800000">
              <a:off x="7244066"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7" name="Shape 3567"/>
            <p:cNvSpPr/>
            <p:nvPr/>
          </p:nvSpPr>
          <p:spPr>
            <a:xfrm rot="10800000">
              <a:off x="7244066" y="3681951"/>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8" name="Shape 3568"/>
            <p:cNvSpPr/>
            <p:nvPr/>
          </p:nvSpPr>
          <p:spPr>
            <a:xfrm rot="10800000">
              <a:off x="7244066" y="338971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9" name="Shape 3569"/>
            <p:cNvSpPr/>
            <p:nvPr/>
          </p:nvSpPr>
          <p:spPr>
            <a:xfrm rot="10800000">
              <a:off x="7244066" y="3243566"/>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0" name="Shape 3570"/>
            <p:cNvSpPr/>
            <p:nvPr/>
          </p:nvSpPr>
          <p:spPr>
            <a:xfrm rot="10800000">
              <a:off x="7244066" y="3097445"/>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1" name="Shape 3571"/>
            <p:cNvSpPr/>
            <p:nvPr/>
          </p:nvSpPr>
          <p:spPr>
            <a:xfrm rot="10800000">
              <a:off x="7244066"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2" name="Shape 3572"/>
            <p:cNvSpPr/>
            <p:nvPr/>
          </p:nvSpPr>
          <p:spPr>
            <a:xfrm rot="10800000">
              <a:off x="7244066" y="2512915"/>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3" name="Shape 3573"/>
            <p:cNvSpPr/>
            <p:nvPr/>
          </p:nvSpPr>
          <p:spPr>
            <a:xfrm rot="10800000">
              <a:off x="7244066" y="222065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4" name="Shape 3574"/>
            <p:cNvSpPr/>
            <p:nvPr/>
          </p:nvSpPr>
          <p:spPr>
            <a:xfrm rot="10800000">
              <a:off x="7244066" y="1928385"/>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5" name="Shape 3575"/>
            <p:cNvSpPr/>
            <p:nvPr/>
          </p:nvSpPr>
          <p:spPr>
            <a:xfrm rot="10800000">
              <a:off x="7244066" y="1782264"/>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6" name="Shape 3576"/>
            <p:cNvSpPr/>
            <p:nvPr/>
          </p:nvSpPr>
          <p:spPr>
            <a:xfrm rot="10800000">
              <a:off x="7244066" y="1343854"/>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7" name="Shape 3577"/>
            <p:cNvSpPr/>
            <p:nvPr/>
          </p:nvSpPr>
          <p:spPr>
            <a:xfrm rot="10800000">
              <a:off x="7244066" y="1197734"/>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8" name="Shape 3578"/>
            <p:cNvSpPr/>
            <p:nvPr/>
          </p:nvSpPr>
          <p:spPr>
            <a:xfrm rot="10800000">
              <a:off x="7244066" y="105161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9" name="Shape 3579"/>
            <p:cNvSpPr/>
            <p:nvPr/>
          </p:nvSpPr>
          <p:spPr>
            <a:xfrm rot="10800000">
              <a:off x="7244066"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0" name="Shape 3580"/>
            <p:cNvSpPr/>
            <p:nvPr/>
          </p:nvSpPr>
          <p:spPr>
            <a:xfrm rot="10800000">
              <a:off x="7244066" y="75934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1" name="Shape 3581"/>
            <p:cNvSpPr/>
            <p:nvPr/>
          </p:nvSpPr>
          <p:spPr>
            <a:xfrm rot="10800000">
              <a:off x="7244066" y="46708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2" name="Shape 3582"/>
            <p:cNvSpPr/>
            <p:nvPr/>
          </p:nvSpPr>
          <p:spPr>
            <a:xfrm rot="10800000">
              <a:off x="7244066" y="320938"/>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3" name="Shape 3583"/>
            <p:cNvSpPr/>
            <p:nvPr/>
          </p:nvSpPr>
          <p:spPr>
            <a:xfrm rot="10800000">
              <a:off x="7097945" y="4997133"/>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4" name="Shape 3584"/>
            <p:cNvSpPr/>
            <p:nvPr/>
          </p:nvSpPr>
          <p:spPr>
            <a:xfrm rot="10800000">
              <a:off x="7097945"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5" name="Shape 3585"/>
            <p:cNvSpPr/>
            <p:nvPr/>
          </p:nvSpPr>
          <p:spPr>
            <a:xfrm rot="10800000">
              <a:off x="7097945" y="4266482"/>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6" name="Shape 3586"/>
            <p:cNvSpPr/>
            <p:nvPr/>
          </p:nvSpPr>
          <p:spPr>
            <a:xfrm rot="10800000">
              <a:off x="7097945" y="3828096"/>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7" name="Shape 3587"/>
            <p:cNvSpPr/>
            <p:nvPr/>
          </p:nvSpPr>
          <p:spPr>
            <a:xfrm rot="10800000">
              <a:off x="7097945" y="3681951"/>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8" name="Shape 3588"/>
            <p:cNvSpPr/>
            <p:nvPr/>
          </p:nvSpPr>
          <p:spPr>
            <a:xfrm rot="10800000">
              <a:off x="7097945" y="3097445"/>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9" name="Shape 3589"/>
            <p:cNvSpPr/>
            <p:nvPr/>
          </p:nvSpPr>
          <p:spPr>
            <a:xfrm rot="10800000">
              <a:off x="7097945" y="2951301"/>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0" name="Shape 3590"/>
            <p:cNvSpPr/>
            <p:nvPr/>
          </p:nvSpPr>
          <p:spPr>
            <a:xfrm rot="10800000">
              <a:off x="7097945"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1" name="Shape 3591"/>
            <p:cNvSpPr/>
            <p:nvPr/>
          </p:nvSpPr>
          <p:spPr>
            <a:xfrm rot="10800000">
              <a:off x="7097945" y="2512915"/>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2" name="Shape 3592"/>
            <p:cNvSpPr/>
            <p:nvPr/>
          </p:nvSpPr>
          <p:spPr>
            <a:xfrm rot="10800000">
              <a:off x="7097945" y="2366770"/>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3" name="Shape 3593"/>
            <p:cNvSpPr/>
            <p:nvPr/>
          </p:nvSpPr>
          <p:spPr>
            <a:xfrm rot="10800000">
              <a:off x="7097945" y="222065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4" name="Shape 3594"/>
            <p:cNvSpPr/>
            <p:nvPr/>
          </p:nvSpPr>
          <p:spPr>
            <a:xfrm rot="10800000">
              <a:off x="7097945" y="1782264"/>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5" name="Shape 3595"/>
            <p:cNvSpPr/>
            <p:nvPr/>
          </p:nvSpPr>
          <p:spPr>
            <a:xfrm rot="10800000">
              <a:off x="7097945" y="163612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6" name="Shape 3596"/>
            <p:cNvSpPr/>
            <p:nvPr/>
          </p:nvSpPr>
          <p:spPr>
            <a:xfrm rot="10800000">
              <a:off x="7097945" y="1489999"/>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7" name="Shape 3597"/>
            <p:cNvSpPr/>
            <p:nvPr/>
          </p:nvSpPr>
          <p:spPr>
            <a:xfrm rot="10800000">
              <a:off x="7097945" y="1197734"/>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8" name="Shape 3598"/>
            <p:cNvSpPr/>
            <p:nvPr/>
          </p:nvSpPr>
          <p:spPr>
            <a:xfrm rot="10800000">
              <a:off x="7097945"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9" name="Shape 3599"/>
            <p:cNvSpPr/>
            <p:nvPr/>
          </p:nvSpPr>
          <p:spPr>
            <a:xfrm rot="10800000">
              <a:off x="7097945" y="174818"/>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0" name="Shape 3600"/>
            <p:cNvSpPr/>
            <p:nvPr/>
          </p:nvSpPr>
          <p:spPr>
            <a:xfrm rot="10800000">
              <a:off x="7097945" y="2869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1" name="Shape 3601"/>
            <p:cNvSpPr/>
            <p:nvPr/>
          </p:nvSpPr>
          <p:spPr>
            <a:xfrm rot="10800000">
              <a:off x="6951800" y="4851012"/>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2" name="Shape 3602"/>
            <p:cNvSpPr/>
            <p:nvPr/>
          </p:nvSpPr>
          <p:spPr>
            <a:xfrm rot="10800000">
              <a:off x="6951800" y="4704867"/>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3" name="Shape 3603"/>
            <p:cNvSpPr/>
            <p:nvPr/>
          </p:nvSpPr>
          <p:spPr>
            <a:xfrm rot="10800000">
              <a:off x="6951800" y="4266482"/>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4" name="Shape 3604"/>
            <p:cNvSpPr/>
            <p:nvPr/>
          </p:nvSpPr>
          <p:spPr>
            <a:xfrm rot="10800000">
              <a:off x="6951800" y="3974217"/>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5" name="Shape 3605"/>
            <p:cNvSpPr/>
            <p:nvPr/>
          </p:nvSpPr>
          <p:spPr>
            <a:xfrm rot="10800000">
              <a:off x="6951800" y="3681951"/>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6" name="Shape 3606"/>
            <p:cNvSpPr/>
            <p:nvPr/>
          </p:nvSpPr>
          <p:spPr>
            <a:xfrm rot="10800000">
              <a:off x="6951800" y="3243566"/>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7" name="Shape 3607"/>
            <p:cNvSpPr/>
            <p:nvPr/>
          </p:nvSpPr>
          <p:spPr>
            <a:xfrm rot="10800000">
              <a:off x="6951800" y="2951301"/>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8" name="Shape 3608"/>
            <p:cNvSpPr/>
            <p:nvPr/>
          </p:nvSpPr>
          <p:spPr>
            <a:xfrm rot="10800000">
              <a:off x="6951800" y="2512915"/>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9" name="Shape 3609"/>
            <p:cNvSpPr/>
            <p:nvPr/>
          </p:nvSpPr>
          <p:spPr>
            <a:xfrm rot="10800000">
              <a:off x="6951800" y="222065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0" name="Shape 3610"/>
            <p:cNvSpPr/>
            <p:nvPr/>
          </p:nvSpPr>
          <p:spPr>
            <a:xfrm rot="10800000">
              <a:off x="6951800" y="2074529"/>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1" name="Shape 3611"/>
            <p:cNvSpPr/>
            <p:nvPr/>
          </p:nvSpPr>
          <p:spPr>
            <a:xfrm rot="10800000">
              <a:off x="6951800" y="1782264"/>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2" name="Shape 3612"/>
            <p:cNvSpPr/>
            <p:nvPr/>
          </p:nvSpPr>
          <p:spPr>
            <a:xfrm rot="10800000">
              <a:off x="6951800" y="163612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3" name="Shape 3613"/>
            <p:cNvSpPr/>
            <p:nvPr/>
          </p:nvSpPr>
          <p:spPr>
            <a:xfrm rot="10800000">
              <a:off x="6951800" y="1489999"/>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4" name="Shape 3614"/>
            <p:cNvSpPr/>
            <p:nvPr/>
          </p:nvSpPr>
          <p:spPr>
            <a:xfrm rot="10800000">
              <a:off x="6951800" y="1197734"/>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5" name="Shape 3615"/>
            <p:cNvSpPr/>
            <p:nvPr/>
          </p:nvSpPr>
          <p:spPr>
            <a:xfrm rot="10800000">
              <a:off x="6951800" y="1051613"/>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6" name="Shape 3616"/>
            <p:cNvSpPr/>
            <p:nvPr/>
          </p:nvSpPr>
          <p:spPr>
            <a:xfrm rot="10800000">
              <a:off x="6951800" y="613204"/>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7" name="Shape 3617"/>
            <p:cNvSpPr/>
            <p:nvPr/>
          </p:nvSpPr>
          <p:spPr>
            <a:xfrm rot="10800000">
              <a:off x="6951800" y="320938"/>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8" name="Shape 3618"/>
            <p:cNvSpPr/>
            <p:nvPr/>
          </p:nvSpPr>
          <p:spPr>
            <a:xfrm rot="10800000">
              <a:off x="6951800" y="174818"/>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9" name="Shape 3619"/>
            <p:cNvSpPr/>
            <p:nvPr/>
          </p:nvSpPr>
          <p:spPr>
            <a:xfrm rot="10800000">
              <a:off x="6805680" y="4997133"/>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0" name="Shape 3620"/>
            <p:cNvSpPr/>
            <p:nvPr/>
          </p:nvSpPr>
          <p:spPr>
            <a:xfrm rot="10800000">
              <a:off x="6805680" y="4558747"/>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1" name="Shape 3621"/>
            <p:cNvSpPr/>
            <p:nvPr/>
          </p:nvSpPr>
          <p:spPr>
            <a:xfrm rot="10800000">
              <a:off x="6805680" y="4120361"/>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2" name="Shape 3622"/>
            <p:cNvSpPr/>
            <p:nvPr/>
          </p:nvSpPr>
          <p:spPr>
            <a:xfrm rot="10800000">
              <a:off x="6805680" y="3535831"/>
              <a:ext cx="117867" cy="117867"/>
            </a:xfrm>
            <a:custGeom>
              <a:avLst/>
              <a:gdLst/>
              <a:ahLst/>
              <a:cxnLst/>
              <a:rect l="0" t="0" r="0" b="0"/>
              <a:pathLst>
                <a:path w="4856" h="4856" extrusionOk="0">
                  <a:moveTo>
                    <a:pt x="0" y="0"/>
                  </a:moveTo>
                  <a:lnTo>
                    <a:pt x="0"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3" name="Shape 3623"/>
            <p:cNvSpPr/>
            <p:nvPr/>
          </p:nvSpPr>
          <p:spPr>
            <a:xfrm rot="10800000">
              <a:off x="6805680" y="2951301"/>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4" name="Shape 3624"/>
            <p:cNvSpPr/>
            <p:nvPr/>
          </p:nvSpPr>
          <p:spPr>
            <a:xfrm rot="10800000">
              <a:off x="6805680" y="2220650"/>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5" name="Shape 3625"/>
            <p:cNvSpPr/>
            <p:nvPr/>
          </p:nvSpPr>
          <p:spPr>
            <a:xfrm rot="10800000">
              <a:off x="6805680" y="1051613"/>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6" name="Shape 3626"/>
            <p:cNvSpPr/>
            <p:nvPr/>
          </p:nvSpPr>
          <p:spPr>
            <a:xfrm rot="10800000">
              <a:off x="6805680" y="905469"/>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7" name="Shape 3627"/>
            <p:cNvSpPr/>
            <p:nvPr/>
          </p:nvSpPr>
          <p:spPr>
            <a:xfrm rot="10800000">
              <a:off x="6805680" y="28698"/>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8" name="Shape 3628"/>
            <p:cNvSpPr/>
            <p:nvPr/>
          </p:nvSpPr>
          <p:spPr>
            <a:xfrm rot="10800000">
              <a:off x="6659535" y="4851012"/>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9" name="Shape 3629"/>
            <p:cNvSpPr/>
            <p:nvPr/>
          </p:nvSpPr>
          <p:spPr>
            <a:xfrm rot="10800000">
              <a:off x="6659535" y="3974217"/>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0" name="Shape 3630"/>
            <p:cNvSpPr/>
            <p:nvPr/>
          </p:nvSpPr>
          <p:spPr>
            <a:xfrm rot="10800000">
              <a:off x="6659535" y="3243566"/>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1" name="Shape 3631"/>
            <p:cNvSpPr/>
            <p:nvPr/>
          </p:nvSpPr>
          <p:spPr>
            <a:xfrm rot="10800000">
              <a:off x="6659535" y="2512915"/>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2" name="Shape 3632"/>
            <p:cNvSpPr/>
            <p:nvPr/>
          </p:nvSpPr>
          <p:spPr>
            <a:xfrm rot="10800000">
              <a:off x="6659535" y="163612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3" name="Shape 3633"/>
            <p:cNvSpPr/>
            <p:nvPr/>
          </p:nvSpPr>
          <p:spPr>
            <a:xfrm rot="10800000">
              <a:off x="6659535" y="905469"/>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4" name="Shape 3634"/>
            <p:cNvSpPr/>
            <p:nvPr/>
          </p:nvSpPr>
          <p:spPr>
            <a:xfrm rot="10800000">
              <a:off x="6659535" y="759348"/>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5" name="Shape 3635"/>
            <p:cNvSpPr/>
            <p:nvPr/>
          </p:nvSpPr>
          <p:spPr>
            <a:xfrm rot="10800000">
              <a:off x="6659535" y="174818"/>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6" name="Shape 3636"/>
            <p:cNvSpPr/>
            <p:nvPr/>
          </p:nvSpPr>
          <p:spPr>
            <a:xfrm rot="10800000">
              <a:off x="6513415"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7" name="Shape 3637"/>
            <p:cNvSpPr/>
            <p:nvPr/>
          </p:nvSpPr>
          <p:spPr>
            <a:xfrm rot="10800000">
              <a:off x="6513415"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8" name="Shape 3638"/>
            <p:cNvSpPr/>
            <p:nvPr/>
          </p:nvSpPr>
          <p:spPr>
            <a:xfrm rot="10800000">
              <a:off x="6513415"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9" name="Shape 3639"/>
            <p:cNvSpPr/>
            <p:nvPr/>
          </p:nvSpPr>
          <p:spPr>
            <a:xfrm rot="10800000">
              <a:off x="6513415" y="1489999"/>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0" name="Shape 3640"/>
            <p:cNvSpPr/>
            <p:nvPr/>
          </p:nvSpPr>
          <p:spPr>
            <a:xfrm rot="10800000">
              <a:off x="6513415"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1" name="Shape 3641"/>
            <p:cNvSpPr/>
            <p:nvPr/>
          </p:nvSpPr>
          <p:spPr>
            <a:xfrm rot="10800000">
              <a:off x="6513415"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2" name="Shape 3642"/>
            <p:cNvSpPr/>
            <p:nvPr/>
          </p:nvSpPr>
          <p:spPr>
            <a:xfrm rot="10800000">
              <a:off x="6367294"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3" name="Shape 3643"/>
            <p:cNvSpPr/>
            <p:nvPr/>
          </p:nvSpPr>
          <p:spPr>
            <a:xfrm rot="10800000">
              <a:off x="6367294" y="3681951"/>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4" name="Shape 3644"/>
            <p:cNvSpPr/>
            <p:nvPr/>
          </p:nvSpPr>
          <p:spPr>
            <a:xfrm rot="10800000">
              <a:off x="6367294"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5" name="Shape 3645"/>
            <p:cNvSpPr/>
            <p:nvPr/>
          </p:nvSpPr>
          <p:spPr>
            <a:xfrm rot="10800000">
              <a:off x="7536331"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6" name="Shape 3646"/>
            <p:cNvSpPr/>
            <p:nvPr/>
          </p:nvSpPr>
          <p:spPr>
            <a:xfrm rot="10800000">
              <a:off x="7536331" y="4851012"/>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7" name="Shape 3647"/>
            <p:cNvSpPr/>
            <p:nvPr/>
          </p:nvSpPr>
          <p:spPr>
            <a:xfrm rot="10800000">
              <a:off x="7536331" y="4412627"/>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8" name="Shape 3648"/>
            <p:cNvSpPr/>
            <p:nvPr/>
          </p:nvSpPr>
          <p:spPr>
            <a:xfrm rot="10800000">
              <a:off x="7536331" y="412036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9" name="Shape 3649"/>
            <p:cNvSpPr/>
            <p:nvPr/>
          </p:nvSpPr>
          <p:spPr>
            <a:xfrm rot="10800000">
              <a:off x="7536331" y="338971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0" name="Shape 3650"/>
            <p:cNvSpPr/>
            <p:nvPr/>
          </p:nvSpPr>
          <p:spPr>
            <a:xfrm rot="10800000">
              <a:off x="7536331" y="3243566"/>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1" name="Shape 3651"/>
            <p:cNvSpPr/>
            <p:nvPr/>
          </p:nvSpPr>
          <p:spPr>
            <a:xfrm rot="10800000">
              <a:off x="7536331" y="163612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2" name="Shape 3652"/>
            <p:cNvSpPr/>
            <p:nvPr/>
          </p:nvSpPr>
          <p:spPr>
            <a:xfrm rot="10800000">
              <a:off x="7536331" y="1343854"/>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3" name="Shape 3653"/>
            <p:cNvSpPr/>
            <p:nvPr/>
          </p:nvSpPr>
          <p:spPr>
            <a:xfrm rot="10800000">
              <a:off x="7390210" y="4997133"/>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4" name="Shape 3654"/>
            <p:cNvSpPr/>
            <p:nvPr/>
          </p:nvSpPr>
          <p:spPr>
            <a:xfrm rot="10800000">
              <a:off x="7390210" y="397421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5" name="Shape 3655"/>
            <p:cNvSpPr/>
            <p:nvPr/>
          </p:nvSpPr>
          <p:spPr>
            <a:xfrm rot="10800000">
              <a:off x="7390210" y="3097445"/>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6" name="Shape 3656"/>
            <p:cNvSpPr/>
            <p:nvPr/>
          </p:nvSpPr>
          <p:spPr>
            <a:xfrm rot="10800000">
              <a:off x="7390210" y="163612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7" name="Shape 3657"/>
            <p:cNvSpPr/>
            <p:nvPr/>
          </p:nvSpPr>
          <p:spPr>
            <a:xfrm rot="10800000">
              <a:off x="7390210"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8" name="Shape 3658"/>
            <p:cNvSpPr/>
            <p:nvPr/>
          </p:nvSpPr>
          <p:spPr>
            <a:xfrm rot="10800000">
              <a:off x="7244066"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9" name="Shape 3659"/>
            <p:cNvSpPr/>
            <p:nvPr/>
          </p:nvSpPr>
          <p:spPr>
            <a:xfrm rot="10800000">
              <a:off x="7244066" y="455874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0" name="Shape 3660"/>
            <p:cNvSpPr/>
            <p:nvPr/>
          </p:nvSpPr>
          <p:spPr>
            <a:xfrm rot="10800000">
              <a:off x="7244066" y="2951301"/>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1" name="Shape 3661"/>
            <p:cNvSpPr/>
            <p:nvPr/>
          </p:nvSpPr>
          <p:spPr>
            <a:xfrm rot="10800000">
              <a:off x="7244066"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2" name="Shape 3662"/>
            <p:cNvSpPr/>
            <p:nvPr/>
          </p:nvSpPr>
          <p:spPr>
            <a:xfrm rot="10800000">
              <a:off x="7244066" y="163612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3" name="Shape 3663"/>
            <p:cNvSpPr/>
            <p:nvPr/>
          </p:nvSpPr>
          <p:spPr>
            <a:xfrm rot="10800000">
              <a:off x="7097945" y="105161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4" name="Shape 3664"/>
            <p:cNvSpPr/>
            <p:nvPr/>
          </p:nvSpPr>
          <p:spPr>
            <a:xfrm rot="10800000">
              <a:off x="6951800" y="3828096"/>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5" name="Shape 3665"/>
            <p:cNvSpPr/>
            <p:nvPr/>
          </p:nvSpPr>
          <p:spPr>
            <a:xfrm rot="10800000">
              <a:off x="6951800" y="2659036"/>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6" name="Shape 3666"/>
            <p:cNvSpPr/>
            <p:nvPr/>
          </p:nvSpPr>
          <p:spPr>
            <a:xfrm rot="10800000">
              <a:off x="6805680" y="320938"/>
              <a:ext cx="117867" cy="117892"/>
            </a:xfrm>
            <a:custGeom>
              <a:avLst/>
              <a:gdLst/>
              <a:ahLst/>
              <a:cxnLst/>
              <a:rect l="0" t="0" r="0" b="0"/>
              <a:pathLst>
                <a:path w="4856" h="4857"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7" name="Shape 3667"/>
            <p:cNvSpPr/>
            <p:nvPr/>
          </p:nvSpPr>
          <p:spPr>
            <a:xfrm rot="10800000">
              <a:off x="6513415"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8" name="Shape 3668"/>
            <p:cNvSpPr/>
            <p:nvPr/>
          </p:nvSpPr>
          <p:spPr>
            <a:xfrm rot="10800000">
              <a:off x="6367294"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3669" name="Shape 3669"/>
          <p:cNvGrpSpPr/>
          <p:nvPr/>
        </p:nvGrpSpPr>
        <p:grpSpPr>
          <a:xfrm rot="10800000">
            <a:off x="28739" y="38264"/>
            <a:ext cx="1286904" cy="6781736"/>
            <a:chOff x="6367294" y="28698"/>
            <a:chExt cx="1286904" cy="5086302"/>
          </a:xfrm>
        </p:grpSpPr>
        <p:sp>
          <p:nvSpPr>
            <p:cNvPr id="3670" name="Shape 3670"/>
            <p:cNvSpPr/>
            <p:nvPr/>
          </p:nvSpPr>
          <p:spPr>
            <a:xfrm rot="10800000">
              <a:off x="7536331" y="613204"/>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1" name="Shape 3671"/>
            <p:cNvSpPr/>
            <p:nvPr/>
          </p:nvSpPr>
          <p:spPr>
            <a:xfrm rot="10800000">
              <a:off x="7244066" y="2659036"/>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2" name="Shape 3672"/>
            <p:cNvSpPr/>
            <p:nvPr/>
          </p:nvSpPr>
          <p:spPr>
            <a:xfrm rot="10800000">
              <a:off x="7244066"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3" name="Shape 3673"/>
            <p:cNvSpPr/>
            <p:nvPr/>
          </p:nvSpPr>
          <p:spPr>
            <a:xfrm rot="10800000">
              <a:off x="6659535" y="4266482"/>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4" name="Shape 3674"/>
            <p:cNvSpPr/>
            <p:nvPr/>
          </p:nvSpPr>
          <p:spPr>
            <a:xfrm rot="10800000">
              <a:off x="7536331" y="4704867"/>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5" name="Shape 3675"/>
            <p:cNvSpPr/>
            <p:nvPr/>
          </p:nvSpPr>
          <p:spPr>
            <a:xfrm rot="10800000">
              <a:off x="7536331" y="455874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6" name="Shape 3676"/>
            <p:cNvSpPr/>
            <p:nvPr/>
          </p:nvSpPr>
          <p:spPr>
            <a:xfrm rot="10800000">
              <a:off x="7536331" y="4266482"/>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7" name="Shape 3677"/>
            <p:cNvSpPr/>
            <p:nvPr/>
          </p:nvSpPr>
          <p:spPr>
            <a:xfrm rot="10800000">
              <a:off x="7536331"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8" name="Shape 3678"/>
            <p:cNvSpPr/>
            <p:nvPr/>
          </p:nvSpPr>
          <p:spPr>
            <a:xfrm rot="10800000">
              <a:off x="7536331" y="3828096"/>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9" name="Shape 3679"/>
            <p:cNvSpPr/>
            <p:nvPr/>
          </p:nvSpPr>
          <p:spPr>
            <a:xfrm rot="10800000">
              <a:off x="7536331" y="3681951"/>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0" name="Shape 3680"/>
            <p:cNvSpPr/>
            <p:nvPr/>
          </p:nvSpPr>
          <p:spPr>
            <a:xfrm rot="10800000">
              <a:off x="7536331" y="3535831"/>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1" name="Shape 3681"/>
            <p:cNvSpPr/>
            <p:nvPr/>
          </p:nvSpPr>
          <p:spPr>
            <a:xfrm rot="10800000">
              <a:off x="7536331" y="3097445"/>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2" name="Shape 3682"/>
            <p:cNvSpPr/>
            <p:nvPr/>
          </p:nvSpPr>
          <p:spPr>
            <a:xfrm rot="10800000">
              <a:off x="7536331" y="2951301"/>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3" name="Shape 3683"/>
            <p:cNvSpPr/>
            <p:nvPr/>
          </p:nvSpPr>
          <p:spPr>
            <a:xfrm rot="10800000">
              <a:off x="7536331"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4" name="Shape 3684"/>
            <p:cNvSpPr/>
            <p:nvPr/>
          </p:nvSpPr>
          <p:spPr>
            <a:xfrm rot="10800000">
              <a:off x="7536331" y="2659036"/>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5" name="Shape 3685"/>
            <p:cNvSpPr/>
            <p:nvPr/>
          </p:nvSpPr>
          <p:spPr>
            <a:xfrm rot="10800000">
              <a:off x="7536331" y="2512915"/>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6" name="Shape 3686"/>
            <p:cNvSpPr/>
            <p:nvPr/>
          </p:nvSpPr>
          <p:spPr>
            <a:xfrm rot="10800000">
              <a:off x="7536331" y="2366770"/>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7" name="Shape 3687"/>
            <p:cNvSpPr/>
            <p:nvPr/>
          </p:nvSpPr>
          <p:spPr>
            <a:xfrm rot="10800000">
              <a:off x="7536331" y="222065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8" name="Shape 3688"/>
            <p:cNvSpPr/>
            <p:nvPr/>
          </p:nvSpPr>
          <p:spPr>
            <a:xfrm rot="10800000">
              <a:off x="7536331"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9" name="Shape 3689"/>
            <p:cNvSpPr/>
            <p:nvPr/>
          </p:nvSpPr>
          <p:spPr>
            <a:xfrm rot="10800000">
              <a:off x="7536331" y="1928385"/>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0" name="Shape 3690"/>
            <p:cNvSpPr/>
            <p:nvPr/>
          </p:nvSpPr>
          <p:spPr>
            <a:xfrm rot="10800000">
              <a:off x="7536331" y="1782264"/>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1" name="Shape 3691"/>
            <p:cNvSpPr/>
            <p:nvPr/>
          </p:nvSpPr>
          <p:spPr>
            <a:xfrm rot="10800000">
              <a:off x="7536331" y="1489999"/>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2" name="Shape 3692"/>
            <p:cNvSpPr/>
            <p:nvPr/>
          </p:nvSpPr>
          <p:spPr>
            <a:xfrm rot="10800000">
              <a:off x="7536331" y="1197734"/>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3" name="Shape 3693"/>
            <p:cNvSpPr/>
            <p:nvPr/>
          </p:nvSpPr>
          <p:spPr>
            <a:xfrm rot="10800000">
              <a:off x="7536331" y="105161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4" name="Shape 3694"/>
            <p:cNvSpPr/>
            <p:nvPr/>
          </p:nvSpPr>
          <p:spPr>
            <a:xfrm rot="10800000">
              <a:off x="7536331"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5" name="Shape 3695"/>
            <p:cNvSpPr/>
            <p:nvPr/>
          </p:nvSpPr>
          <p:spPr>
            <a:xfrm rot="10800000">
              <a:off x="7536331" y="75934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6" name="Shape 3696"/>
            <p:cNvSpPr/>
            <p:nvPr/>
          </p:nvSpPr>
          <p:spPr>
            <a:xfrm rot="10800000">
              <a:off x="7536331" y="46708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7" name="Shape 3697"/>
            <p:cNvSpPr/>
            <p:nvPr/>
          </p:nvSpPr>
          <p:spPr>
            <a:xfrm rot="10800000">
              <a:off x="7536331" y="320938"/>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8" name="Shape 3698"/>
            <p:cNvSpPr/>
            <p:nvPr/>
          </p:nvSpPr>
          <p:spPr>
            <a:xfrm rot="10800000">
              <a:off x="7536331"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9" name="Shape 3699"/>
            <p:cNvSpPr/>
            <p:nvPr/>
          </p:nvSpPr>
          <p:spPr>
            <a:xfrm rot="10800000">
              <a:off x="7536331" y="2869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0" name="Shape 3700"/>
            <p:cNvSpPr/>
            <p:nvPr/>
          </p:nvSpPr>
          <p:spPr>
            <a:xfrm rot="10800000">
              <a:off x="7390210" y="4851012"/>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1" name="Shape 3701"/>
            <p:cNvSpPr/>
            <p:nvPr/>
          </p:nvSpPr>
          <p:spPr>
            <a:xfrm rot="10800000">
              <a:off x="7390210"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2" name="Shape 3702"/>
            <p:cNvSpPr/>
            <p:nvPr/>
          </p:nvSpPr>
          <p:spPr>
            <a:xfrm rot="10800000">
              <a:off x="7390210" y="4412627"/>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3" name="Shape 3703"/>
            <p:cNvSpPr/>
            <p:nvPr/>
          </p:nvSpPr>
          <p:spPr>
            <a:xfrm rot="10800000">
              <a:off x="7390210" y="4266482"/>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4" name="Shape 3704"/>
            <p:cNvSpPr/>
            <p:nvPr/>
          </p:nvSpPr>
          <p:spPr>
            <a:xfrm rot="10800000">
              <a:off x="7390210" y="4120361"/>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5" name="Shape 3705"/>
            <p:cNvSpPr/>
            <p:nvPr/>
          </p:nvSpPr>
          <p:spPr>
            <a:xfrm rot="10800000">
              <a:off x="7390210" y="3828096"/>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6" name="Shape 3706"/>
            <p:cNvSpPr/>
            <p:nvPr/>
          </p:nvSpPr>
          <p:spPr>
            <a:xfrm rot="10800000">
              <a:off x="7390210" y="3535831"/>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7" name="Shape 3707"/>
            <p:cNvSpPr/>
            <p:nvPr/>
          </p:nvSpPr>
          <p:spPr>
            <a:xfrm rot="10800000">
              <a:off x="7390210" y="3389711"/>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8" name="Shape 3708"/>
            <p:cNvSpPr/>
            <p:nvPr/>
          </p:nvSpPr>
          <p:spPr>
            <a:xfrm rot="10800000">
              <a:off x="7390210" y="3243566"/>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9" name="Shape 3709"/>
            <p:cNvSpPr/>
            <p:nvPr/>
          </p:nvSpPr>
          <p:spPr>
            <a:xfrm rot="10800000">
              <a:off x="7390210" y="2951301"/>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0" name="Shape 3710"/>
            <p:cNvSpPr/>
            <p:nvPr/>
          </p:nvSpPr>
          <p:spPr>
            <a:xfrm rot="10800000">
              <a:off x="7390210" y="2805180"/>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1" name="Shape 3711"/>
            <p:cNvSpPr/>
            <p:nvPr/>
          </p:nvSpPr>
          <p:spPr>
            <a:xfrm rot="10800000">
              <a:off x="7390210"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2" name="Shape 3712"/>
            <p:cNvSpPr/>
            <p:nvPr/>
          </p:nvSpPr>
          <p:spPr>
            <a:xfrm rot="10800000">
              <a:off x="7390210" y="2512915"/>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3" name="Shape 3713"/>
            <p:cNvSpPr/>
            <p:nvPr/>
          </p:nvSpPr>
          <p:spPr>
            <a:xfrm rot="10800000">
              <a:off x="7390210" y="2366770"/>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4" name="Shape 3714"/>
            <p:cNvSpPr/>
            <p:nvPr/>
          </p:nvSpPr>
          <p:spPr>
            <a:xfrm rot="10800000">
              <a:off x="7390210" y="222065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5" name="Shape 3715"/>
            <p:cNvSpPr/>
            <p:nvPr/>
          </p:nvSpPr>
          <p:spPr>
            <a:xfrm rot="10800000">
              <a:off x="7390210" y="2074529"/>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6" name="Shape 3716"/>
            <p:cNvSpPr/>
            <p:nvPr/>
          </p:nvSpPr>
          <p:spPr>
            <a:xfrm rot="10800000">
              <a:off x="7390210" y="1782264"/>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7" name="Shape 3717"/>
            <p:cNvSpPr/>
            <p:nvPr/>
          </p:nvSpPr>
          <p:spPr>
            <a:xfrm rot="10800000">
              <a:off x="7390210" y="1489999"/>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8" name="Shape 3718"/>
            <p:cNvSpPr/>
            <p:nvPr/>
          </p:nvSpPr>
          <p:spPr>
            <a:xfrm rot="10800000">
              <a:off x="7390210" y="1343854"/>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9" name="Shape 3719"/>
            <p:cNvSpPr/>
            <p:nvPr/>
          </p:nvSpPr>
          <p:spPr>
            <a:xfrm rot="10800000">
              <a:off x="7390210" y="1197734"/>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0" name="Shape 3720"/>
            <p:cNvSpPr/>
            <p:nvPr/>
          </p:nvSpPr>
          <p:spPr>
            <a:xfrm rot="10800000">
              <a:off x="7390210" y="105161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1" name="Shape 3721"/>
            <p:cNvSpPr/>
            <p:nvPr/>
          </p:nvSpPr>
          <p:spPr>
            <a:xfrm rot="10800000">
              <a:off x="7390210" y="75934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2" name="Shape 3722"/>
            <p:cNvSpPr/>
            <p:nvPr/>
          </p:nvSpPr>
          <p:spPr>
            <a:xfrm rot="10800000">
              <a:off x="7390210" y="613204"/>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3" name="Shape 3723"/>
            <p:cNvSpPr/>
            <p:nvPr/>
          </p:nvSpPr>
          <p:spPr>
            <a:xfrm rot="10800000">
              <a:off x="7390210" y="320938"/>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4" name="Shape 3724"/>
            <p:cNvSpPr/>
            <p:nvPr/>
          </p:nvSpPr>
          <p:spPr>
            <a:xfrm rot="10800000">
              <a:off x="7390210" y="2869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5" name="Shape 3725"/>
            <p:cNvSpPr/>
            <p:nvPr/>
          </p:nvSpPr>
          <p:spPr>
            <a:xfrm rot="10800000">
              <a:off x="7244066" y="4704867"/>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6" name="Shape 3726"/>
            <p:cNvSpPr/>
            <p:nvPr/>
          </p:nvSpPr>
          <p:spPr>
            <a:xfrm rot="10800000">
              <a:off x="7244066" y="4266482"/>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7" name="Shape 3727"/>
            <p:cNvSpPr/>
            <p:nvPr/>
          </p:nvSpPr>
          <p:spPr>
            <a:xfrm rot="10800000">
              <a:off x="7244066" y="412036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8" name="Shape 3728"/>
            <p:cNvSpPr/>
            <p:nvPr/>
          </p:nvSpPr>
          <p:spPr>
            <a:xfrm rot="10800000">
              <a:off x="7244066"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9" name="Shape 3729"/>
            <p:cNvSpPr/>
            <p:nvPr/>
          </p:nvSpPr>
          <p:spPr>
            <a:xfrm rot="10800000">
              <a:off x="7244066" y="3681951"/>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0" name="Shape 3730"/>
            <p:cNvSpPr/>
            <p:nvPr/>
          </p:nvSpPr>
          <p:spPr>
            <a:xfrm rot="10800000">
              <a:off x="7244066" y="338971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1" name="Shape 3731"/>
            <p:cNvSpPr/>
            <p:nvPr/>
          </p:nvSpPr>
          <p:spPr>
            <a:xfrm rot="10800000">
              <a:off x="7244066" y="3243566"/>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2" name="Shape 3732"/>
            <p:cNvSpPr/>
            <p:nvPr/>
          </p:nvSpPr>
          <p:spPr>
            <a:xfrm rot="10800000">
              <a:off x="7244066" y="3097445"/>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3" name="Shape 3733"/>
            <p:cNvSpPr/>
            <p:nvPr/>
          </p:nvSpPr>
          <p:spPr>
            <a:xfrm rot="10800000">
              <a:off x="7244066"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4" name="Shape 3734"/>
            <p:cNvSpPr/>
            <p:nvPr/>
          </p:nvSpPr>
          <p:spPr>
            <a:xfrm rot="10800000">
              <a:off x="7244066" y="2512915"/>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5" name="Shape 3735"/>
            <p:cNvSpPr/>
            <p:nvPr/>
          </p:nvSpPr>
          <p:spPr>
            <a:xfrm rot="10800000">
              <a:off x="7244066" y="222065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6" name="Shape 3736"/>
            <p:cNvSpPr/>
            <p:nvPr/>
          </p:nvSpPr>
          <p:spPr>
            <a:xfrm rot="10800000">
              <a:off x="7244066" y="1928385"/>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7" name="Shape 3737"/>
            <p:cNvSpPr/>
            <p:nvPr/>
          </p:nvSpPr>
          <p:spPr>
            <a:xfrm rot="10800000">
              <a:off x="7244066" y="1782264"/>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8" name="Shape 3738"/>
            <p:cNvSpPr/>
            <p:nvPr/>
          </p:nvSpPr>
          <p:spPr>
            <a:xfrm rot="10800000">
              <a:off x="7244066" y="1343854"/>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9" name="Shape 3739"/>
            <p:cNvSpPr/>
            <p:nvPr/>
          </p:nvSpPr>
          <p:spPr>
            <a:xfrm rot="10800000">
              <a:off x="7244066" y="1197734"/>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0" name="Shape 3740"/>
            <p:cNvSpPr/>
            <p:nvPr/>
          </p:nvSpPr>
          <p:spPr>
            <a:xfrm rot="10800000">
              <a:off x="7244066" y="105161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1" name="Shape 3741"/>
            <p:cNvSpPr/>
            <p:nvPr/>
          </p:nvSpPr>
          <p:spPr>
            <a:xfrm rot="10800000">
              <a:off x="7244066"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2" name="Shape 3742"/>
            <p:cNvSpPr/>
            <p:nvPr/>
          </p:nvSpPr>
          <p:spPr>
            <a:xfrm rot="10800000">
              <a:off x="7244066" y="75934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3" name="Shape 3743"/>
            <p:cNvSpPr/>
            <p:nvPr/>
          </p:nvSpPr>
          <p:spPr>
            <a:xfrm rot="10800000">
              <a:off x="7244066" y="46708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4" name="Shape 3744"/>
            <p:cNvSpPr/>
            <p:nvPr/>
          </p:nvSpPr>
          <p:spPr>
            <a:xfrm rot="10800000">
              <a:off x="7244066" y="320938"/>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5" name="Shape 3745"/>
            <p:cNvSpPr/>
            <p:nvPr/>
          </p:nvSpPr>
          <p:spPr>
            <a:xfrm rot="10800000">
              <a:off x="7097945" y="4997133"/>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6" name="Shape 3746"/>
            <p:cNvSpPr/>
            <p:nvPr/>
          </p:nvSpPr>
          <p:spPr>
            <a:xfrm rot="10800000">
              <a:off x="7097945"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7" name="Shape 3747"/>
            <p:cNvSpPr/>
            <p:nvPr/>
          </p:nvSpPr>
          <p:spPr>
            <a:xfrm rot="10800000">
              <a:off x="7097945" y="4266482"/>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8" name="Shape 3748"/>
            <p:cNvSpPr/>
            <p:nvPr/>
          </p:nvSpPr>
          <p:spPr>
            <a:xfrm rot="10800000">
              <a:off x="7097945" y="3828096"/>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9" name="Shape 3749"/>
            <p:cNvSpPr/>
            <p:nvPr/>
          </p:nvSpPr>
          <p:spPr>
            <a:xfrm rot="10800000">
              <a:off x="7097945" y="3681951"/>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0" name="Shape 3750"/>
            <p:cNvSpPr/>
            <p:nvPr/>
          </p:nvSpPr>
          <p:spPr>
            <a:xfrm rot="10800000">
              <a:off x="7097945" y="3097445"/>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1" name="Shape 3751"/>
            <p:cNvSpPr/>
            <p:nvPr/>
          </p:nvSpPr>
          <p:spPr>
            <a:xfrm rot="10800000">
              <a:off x="7097945" y="2951301"/>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2" name="Shape 3752"/>
            <p:cNvSpPr/>
            <p:nvPr/>
          </p:nvSpPr>
          <p:spPr>
            <a:xfrm rot="10800000">
              <a:off x="7097945"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3" name="Shape 3753"/>
            <p:cNvSpPr/>
            <p:nvPr/>
          </p:nvSpPr>
          <p:spPr>
            <a:xfrm rot="10800000">
              <a:off x="7097945" y="2512915"/>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4" name="Shape 3754"/>
            <p:cNvSpPr/>
            <p:nvPr/>
          </p:nvSpPr>
          <p:spPr>
            <a:xfrm rot="10800000">
              <a:off x="7097945" y="2366770"/>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5" name="Shape 3755"/>
            <p:cNvSpPr/>
            <p:nvPr/>
          </p:nvSpPr>
          <p:spPr>
            <a:xfrm rot="10800000">
              <a:off x="7097945" y="222065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6" name="Shape 3756"/>
            <p:cNvSpPr/>
            <p:nvPr/>
          </p:nvSpPr>
          <p:spPr>
            <a:xfrm rot="10800000">
              <a:off x="7097945" y="1782264"/>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7" name="Shape 3757"/>
            <p:cNvSpPr/>
            <p:nvPr/>
          </p:nvSpPr>
          <p:spPr>
            <a:xfrm rot="10800000">
              <a:off x="7097945" y="163612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8" name="Shape 3758"/>
            <p:cNvSpPr/>
            <p:nvPr/>
          </p:nvSpPr>
          <p:spPr>
            <a:xfrm rot="10800000">
              <a:off x="7097945" y="1489999"/>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9" name="Shape 3759"/>
            <p:cNvSpPr/>
            <p:nvPr/>
          </p:nvSpPr>
          <p:spPr>
            <a:xfrm rot="10800000">
              <a:off x="7097945" y="1197734"/>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0" name="Shape 3760"/>
            <p:cNvSpPr/>
            <p:nvPr/>
          </p:nvSpPr>
          <p:spPr>
            <a:xfrm rot="10800000">
              <a:off x="7097945"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1" name="Shape 3761"/>
            <p:cNvSpPr/>
            <p:nvPr/>
          </p:nvSpPr>
          <p:spPr>
            <a:xfrm rot="10800000">
              <a:off x="7097945" y="174818"/>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2" name="Shape 3762"/>
            <p:cNvSpPr/>
            <p:nvPr/>
          </p:nvSpPr>
          <p:spPr>
            <a:xfrm rot="10800000">
              <a:off x="7097945" y="2869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3" name="Shape 3763"/>
            <p:cNvSpPr/>
            <p:nvPr/>
          </p:nvSpPr>
          <p:spPr>
            <a:xfrm rot="10800000">
              <a:off x="6951800" y="4851012"/>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4" name="Shape 3764"/>
            <p:cNvSpPr/>
            <p:nvPr/>
          </p:nvSpPr>
          <p:spPr>
            <a:xfrm rot="10800000">
              <a:off x="6951800" y="4704867"/>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5" name="Shape 3765"/>
            <p:cNvSpPr/>
            <p:nvPr/>
          </p:nvSpPr>
          <p:spPr>
            <a:xfrm rot="10800000">
              <a:off x="6951800" y="4266482"/>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6" name="Shape 3766"/>
            <p:cNvSpPr/>
            <p:nvPr/>
          </p:nvSpPr>
          <p:spPr>
            <a:xfrm rot="10800000">
              <a:off x="6951800" y="3974217"/>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7" name="Shape 3767"/>
            <p:cNvSpPr/>
            <p:nvPr/>
          </p:nvSpPr>
          <p:spPr>
            <a:xfrm rot="10800000">
              <a:off x="6951800" y="3681951"/>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8" name="Shape 3768"/>
            <p:cNvSpPr/>
            <p:nvPr/>
          </p:nvSpPr>
          <p:spPr>
            <a:xfrm rot="10800000">
              <a:off x="6951800" y="3243566"/>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9" name="Shape 3769"/>
            <p:cNvSpPr/>
            <p:nvPr/>
          </p:nvSpPr>
          <p:spPr>
            <a:xfrm rot="10800000">
              <a:off x="6951800" y="2951301"/>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0" name="Shape 3770"/>
            <p:cNvSpPr/>
            <p:nvPr/>
          </p:nvSpPr>
          <p:spPr>
            <a:xfrm rot="10800000">
              <a:off x="6951800" y="2512915"/>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1" name="Shape 3771"/>
            <p:cNvSpPr/>
            <p:nvPr/>
          </p:nvSpPr>
          <p:spPr>
            <a:xfrm rot="10800000">
              <a:off x="6951800" y="222065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2" name="Shape 3772"/>
            <p:cNvSpPr/>
            <p:nvPr/>
          </p:nvSpPr>
          <p:spPr>
            <a:xfrm rot="10800000">
              <a:off x="6951800" y="2074529"/>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3" name="Shape 3773"/>
            <p:cNvSpPr/>
            <p:nvPr/>
          </p:nvSpPr>
          <p:spPr>
            <a:xfrm rot="10800000">
              <a:off x="6951800" y="1782264"/>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4" name="Shape 3774"/>
            <p:cNvSpPr/>
            <p:nvPr/>
          </p:nvSpPr>
          <p:spPr>
            <a:xfrm rot="10800000">
              <a:off x="6951800" y="163612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5" name="Shape 3775"/>
            <p:cNvSpPr/>
            <p:nvPr/>
          </p:nvSpPr>
          <p:spPr>
            <a:xfrm rot="10800000">
              <a:off x="6951800" y="1489999"/>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6" name="Shape 3776"/>
            <p:cNvSpPr/>
            <p:nvPr/>
          </p:nvSpPr>
          <p:spPr>
            <a:xfrm rot="10800000">
              <a:off x="6951800" y="1197734"/>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7" name="Shape 3777"/>
            <p:cNvSpPr/>
            <p:nvPr/>
          </p:nvSpPr>
          <p:spPr>
            <a:xfrm rot="10800000">
              <a:off x="6951800" y="1051613"/>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8" name="Shape 3778"/>
            <p:cNvSpPr/>
            <p:nvPr/>
          </p:nvSpPr>
          <p:spPr>
            <a:xfrm rot="10800000">
              <a:off x="6951800" y="613204"/>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9" name="Shape 3779"/>
            <p:cNvSpPr/>
            <p:nvPr/>
          </p:nvSpPr>
          <p:spPr>
            <a:xfrm rot="10800000">
              <a:off x="6951800" y="320938"/>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0" name="Shape 3780"/>
            <p:cNvSpPr/>
            <p:nvPr/>
          </p:nvSpPr>
          <p:spPr>
            <a:xfrm rot="10800000">
              <a:off x="6951800" y="174818"/>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1" name="Shape 3781"/>
            <p:cNvSpPr/>
            <p:nvPr/>
          </p:nvSpPr>
          <p:spPr>
            <a:xfrm rot="10800000">
              <a:off x="6805680" y="4997133"/>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2" name="Shape 3782"/>
            <p:cNvSpPr/>
            <p:nvPr/>
          </p:nvSpPr>
          <p:spPr>
            <a:xfrm rot="10800000">
              <a:off x="6805680" y="4558747"/>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3" name="Shape 3783"/>
            <p:cNvSpPr/>
            <p:nvPr/>
          </p:nvSpPr>
          <p:spPr>
            <a:xfrm rot="10800000">
              <a:off x="6805680" y="4120361"/>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4" name="Shape 3784"/>
            <p:cNvSpPr/>
            <p:nvPr/>
          </p:nvSpPr>
          <p:spPr>
            <a:xfrm rot="10800000">
              <a:off x="6805680" y="3535831"/>
              <a:ext cx="117867" cy="117867"/>
            </a:xfrm>
            <a:custGeom>
              <a:avLst/>
              <a:gdLst/>
              <a:ahLst/>
              <a:cxnLst/>
              <a:rect l="0" t="0" r="0" b="0"/>
              <a:pathLst>
                <a:path w="4856" h="4856" extrusionOk="0">
                  <a:moveTo>
                    <a:pt x="0" y="0"/>
                  </a:moveTo>
                  <a:lnTo>
                    <a:pt x="0"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5" name="Shape 3785"/>
            <p:cNvSpPr/>
            <p:nvPr/>
          </p:nvSpPr>
          <p:spPr>
            <a:xfrm rot="10800000">
              <a:off x="6805680" y="2951301"/>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6" name="Shape 3786"/>
            <p:cNvSpPr/>
            <p:nvPr/>
          </p:nvSpPr>
          <p:spPr>
            <a:xfrm rot="10800000">
              <a:off x="6805680" y="2220650"/>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7" name="Shape 3787"/>
            <p:cNvSpPr/>
            <p:nvPr/>
          </p:nvSpPr>
          <p:spPr>
            <a:xfrm rot="10800000">
              <a:off x="6805680" y="1051613"/>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8" name="Shape 3788"/>
            <p:cNvSpPr/>
            <p:nvPr/>
          </p:nvSpPr>
          <p:spPr>
            <a:xfrm rot="10800000">
              <a:off x="6805680" y="905469"/>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9" name="Shape 3789"/>
            <p:cNvSpPr/>
            <p:nvPr/>
          </p:nvSpPr>
          <p:spPr>
            <a:xfrm rot="10800000">
              <a:off x="6805680" y="28698"/>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0" name="Shape 3790"/>
            <p:cNvSpPr/>
            <p:nvPr/>
          </p:nvSpPr>
          <p:spPr>
            <a:xfrm rot="10800000">
              <a:off x="6659535" y="4851012"/>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1" name="Shape 3791"/>
            <p:cNvSpPr/>
            <p:nvPr/>
          </p:nvSpPr>
          <p:spPr>
            <a:xfrm rot="10800000">
              <a:off x="6659535" y="3974217"/>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2" name="Shape 3792"/>
            <p:cNvSpPr/>
            <p:nvPr/>
          </p:nvSpPr>
          <p:spPr>
            <a:xfrm rot="10800000">
              <a:off x="6659535" y="3243566"/>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3" name="Shape 3793"/>
            <p:cNvSpPr/>
            <p:nvPr/>
          </p:nvSpPr>
          <p:spPr>
            <a:xfrm rot="10800000">
              <a:off x="6659535" y="2512915"/>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4" name="Shape 3794"/>
            <p:cNvSpPr/>
            <p:nvPr/>
          </p:nvSpPr>
          <p:spPr>
            <a:xfrm rot="10800000">
              <a:off x="6659535" y="163612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5" name="Shape 3795"/>
            <p:cNvSpPr/>
            <p:nvPr/>
          </p:nvSpPr>
          <p:spPr>
            <a:xfrm rot="10800000">
              <a:off x="6659535" y="905469"/>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6" name="Shape 3796"/>
            <p:cNvSpPr/>
            <p:nvPr/>
          </p:nvSpPr>
          <p:spPr>
            <a:xfrm rot="10800000">
              <a:off x="6659535" y="759348"/>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7" name="Shape 3797"/>
            <p:cNvSpPr/>
            <p:nvPr/>
          </p:nvSpPr>
          <p:spPr>
            <a:xfrm rot="10800000">
              <a:off x="6659535" y="174818"/>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8" name="Shape 3798"/>
            <p:cNvSpPr/>
            <p:nvPr/>
          </p:nvSpPr>
          <p:spPr>
            <a:xfrm rot="10800000">
              <a:off x="6513415"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9" name="Shape 3799"/>
            <p:cNvSpPr/>
            <p:nvPr/>
          </p:nvSpPr>
          <p:spPr>
            <a:xfrm rot="10800000">
              <a:off x="6513415"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0" name="Shape 3800"/>
            <p:cNvSpPr/>
            <p:nvPr/>
          </p:nvSpPr>
          <p:spPr>
            <a:xfrm rot="10800000">
              <a:off x="6513415"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1" name="Shape 3801"/>
            <p:cNvSpPr/>
            <p:nvPr/>
          </p:nvSpPr>
          <p:spPr>
            <a:xfrm rot="10800000">
              <a:off x="6513415" y="1489999"/>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2" name="Shape 3802"/>
            <p:cNvSpPr/>
            <p:nvPr/>
          </p:nvSpPr>
          <p:spPr>
            <a:xfrm rot="10800000">
              <a:off x="6513415"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3" name="Shape 3803"/>
            <p:cNvSpPr/>
            <p:nvPr/>
          </p:nvSpPr>
          <p:spPr>
            <a:xfrm rot="10800000">
              <a:off x="6513415"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4" name="Shape 3804"/>
            <p:cNvSpPr/>
            <p:nvPr/>
          </p:nvSpPr>
          <p:spPr>
            <a:xfrm rot="10800000">
              <a:off x="6367294"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5" name="Shape 3805"/>
            <p:cNvSpPr/>
            <p:nvPr/>
          </p:nvSpPr>
          <p:spPr>
            <a:xfrm rot="10800000">
              <a:off x="6367294" y="3681951"/>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6" name="Shape 3806"/>
            <p:cNvSpPr/>
            <p:nvPr/>
          </p:nvSpPr>
          <p:spPr>
            <a:xfrm rot="10800000">
              <a:off x="6367294"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7" name="Shape 3807"/>
            <p:cNvSpPr/>
            <p:nvPr/>
          </p:nvSpPr>
          <p:spPr>
            <a:xfrm rot="10800000">
              <a:off x="7536331"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8" name="Shape 3808"/>
            <p:cNvSpPr/>
            <p:nvPr/>
          </p:nvSpPr>
          <p:spPr>
            <a:xfrm rot="10800000">
              <a:off x="7536331" y="4851012"/>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9" name="Shape 3809"/>
            <p:cNvSpPr/>
            <p:nvPr/>
          </p:nvSpPr>
          <p:spPr>
            <a:xfrm rot="10800000">
              <a:off x="7536331" y="4412627"/>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0" name="Shape 3810"/>
            <p:cNvSpPr/>
            <p:nvPr/>
          </p:nvSpPr>
          <p:spPr>
            <a:xfrm rot="10800000">
              <a:off x="7536331" y="412036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1" name="Shape 3811"/>
            <p:cNvSpPr/>
            <p:nvPr/>
          </p:nvSpPr>
          <p:spPr>
            <a:xfrm rot="10800000">
              <a:off x="7536331" y="338971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2" name="Shape 3812"/>
            <p:cNvSpPr/>
            <p:nvPr/>
          </p:nvSpPr>
          <p:spPr>
            <a:xfrm rot="10800000">
              <a:off x="7536331" y="3243566"/>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3" name="Shape 3813"/>
            <p:cNvSpPr/>
            <p:nvPr/>
          </p:nvSpPr>
          <p:spPr>
            <a:xfrm rot="10800000">
              <a:off x="7536331" y="163612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4" name="Shape 3814"/>
            <p:cNvSpPr/>
            <p:nvPr/>
          </p:nvSpPr>
          <p:spPr>
            <a:xfrm rot="10800000">
              <a:off x="7536331" y="1343854"/>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5" name="Shape 3815"/>
            <p:cNvSpPr/>
            <p:nvPr/>
          </p:nvSpPr>
          <p:spPr>
            <a:xfrm rot="10800000">
              <a:off x="7390210" y="4997133"/>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6" name="Shape 3816"/>
            <p:cNvSpPr/>
            <p:nvPr/>
          </p:nvSpPr>
          <p:spPr>
            <a:xfrm rot="10800000">
              <a:off x="7390210" y="397421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7" name="Shape 3817"/>
            <p:cNvSpPr/>
            <p:nvPr/>
          </p:nvSpPr>
          <p:spPr>
            <a:xfrm rot="10800000">
              <a:off x="7390210" y="3097445"/>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8" name="Shape 3818"/>
            <p:cNvSpPr/>
            <p:nvPr/>
          </p:nvSpPr>
          <p:spPr>
            <a:xfrm rot="10800000">
              <a:off x="7390210" y="163612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9" name="Shape 3819"/>
            <p:cNvSpPr/>
            <p:nvPr/>
          </p:nvSpPr>
          <p:spPr>
            <a:xfrm rot="10800000">
              <a:off x="7390210"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0" name="Shape 3820"/>
            <p:cNvSpPr/>
            <p:nvPr/>
          </p:nvSpPr>
          <p:spPr>
            <a:xfrm rot="10800000">
              <a:off x="7244066"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1" name="Shape 3821"/>
            <p:cNvSpPr/>
            <p:nvPr/>
          </p:nvSpPr>
          <p:spPr>
            <a:xfrm rot="10800000">
              <a:off x="7244066" y="455874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2" name="Shape 3822"/>
            <p:cNvSpPr/>
            <p:nvPr/>
          </p:nvSpPr>
          <p:spPr>
            <a:xfrm rot="10800000">
              <a:off x="7244066" y="2951301"/>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3" name="Shape 3823"/>
            <p:cNvSpPr/>
            <p:nvPr/>
          </p:nvSpPr>
          <p:spPr>
            <a:xfrm rot="10800000">
              <a:off x="7244066"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4" name="Shape 3824"/>
            <p:cNvSpPr/>
            <p:nvPr/>
          </p:nvSpPr>
          <p:spPr>
            <a:xfrm rot="10800000">
              <a:off x="7244066" y="163612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5" name="Shape 3825"/>
            <p:cNvSpPr/>
            <p:nvPr/>
          </p:nvSpPr>
          <p:spPr>
            <a:xfrm rot="10800000">
              <a:off x="7097945" y="105161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6" name="Shape 3826"/>
            <p:cNvSpPr/>
            <p:nvPr/>
          </p:nvSpPr>
          <p:spPr>
            <a:xfrm rot="10800000">
              <a:off x="6951800" y="3828096"/>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7" name="Shape 3827"/>
            <p:cNvSpPr/>
            <p:nvPr/>
          </p:nvSpPr>
          <p:spPr>
            <a:xfrm rot="10800000">
              <a:off x="6951800" y="2659036"/>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8" name="Shape 3828"/>
            <p:cNvSpPr/>
            <p:nvPr/>
          </p:nvSpPr>
          <p:spPr>
            <a:xfrm rot="10800000">
              <a:off x="6805680" y="320938"/>
              <a:ext cx="117867" cy="117892"/>
            </a:xfrm>
            <a:custGeom>
              <a:avLst/>
              <a:gdLst/>
              <a:ahLst/>
              <a:cxnLst/>
              <a:rect l="0" t="0" r="0" b="0"/>
              <a:pathLst>
                <a:path w="4856" h="4857"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9" name="Shape 3829"/>
            <p:cNvSpPr/>
            <p:nvPr/>
          </p:nvSpPr>
          <p:spPr>
            <a:xfrm rot="10800000">
              <a:off x="6513415"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30" name="Shape 3830"/>
            <p:cNvSpPr/>
            <p:nvPr/>
          </p:nvSpPr>
          <p:spPr>
            <a:xfrm rot="10800000">
              <a:off x="6367294"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831" name="Shape 3831"/>
          <p:cNvSpPr txBox="1">
            <a:spLocks noGrp="1"/>
          </p:cNvSpPr>
          <p:nvPr>
            <p:ph type="sldNum" idx="12"/>
          </p:nvPr>
        </p:nvSpPr>
        <p:spPr>
          <a:xfrm>
            <a:off x="91531" y="6293601"/>
            <a:ext cx="548700" cy="5248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a:pPr/>
              <a:t>‹Nº›</a:t>
            </a:fld>
            <a:endParaRPr/>
          </a:p>
        </p:txBody>
      </p:sp>
    </p:spTree>
    <p:extLst>
      <p:ext uri="{BB962C8B-B14F-4D97-AF65-F5344CB8AC3E}">
        <p14:creationId xmlns:p14="http://schemas.microsoft.com/office/powerpoint/2010/main" val="2246664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893700" y="274651"/>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3" name="Shape 33"/>
          <p:cNvSpPr txBox="1">
            <a:spLocks noGrp="1"/>
          </p:cNvSpPr>
          <p:nvPr>
            <p:ph type="body" idx="1"/>
          </p:nvPr>
        </p:nvSpPr>
        <p:spPr>
          <a:xfrm>
            <a:off x="893700" y="1831451"/>
            <a:ext cx="6462600" cy="47364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4" name="Shape 34"/>
          <p:cNvSpPr/>
          <p:nvPr/>
        </p:nvSpPr>
        <p:spPr>
          <a:xfrm>
            <a:off x="7356366" y="6755103"/>
            <a:ext cx="8937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 name="Shape 35"/>
          <p:cNvSpPr/>
          <p:nvPr/>
        </p:nvSpPr>
        <p:spPr>
          <a:xfrm>
            <a:off x="8250312" y="6755103"/>
            <a:ext cx="8937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 name="Shape 36"/>
          <p:cNvSpPr/>
          <p:nvPr/>
        </p:nvSpPr>
        <p:spPr>
          <a:xfrm>
            <a:off x="0" y="6755103"/>
            <a:ext cx="8937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Shape 37"/>
          <p:cNvSpPr/>
          <p:nvPr/>
        </p:nvSpPr>
        <p:spPr>
          <a:xfrm>
            <a:off x="893710" y="6755103"/>
            <a:ext cx="6462600" cy="1029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 name="Shape 38"/>
          <p:cNvSpPr txBox="1">
            <a:spLocks noGrp="1"/>
          </p:cNvSpPr>
          <p:nvPr>
            <p:ph type="sldNum" idx="12"/>
          </p:nvPr>
        </p:nvSpPr>
        <p:spPr>
          <a:xfrm>
            <a:off x="8480575" y="6364179"/>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a:p>
        </p:txBody>
      </p:sp>
    </p:spTree>
    <p:extLst>
      <p:ext uri="{BB962C8B-B14F-4D97-AF65-F5344CB8AC3E}">
        <p14:creationId xmlns:p14="http://schemas.microsoft.com/office/powerpoint/2010/main" val="328816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893700" y="274651"/>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Shape 41"/>
          <p:cNvSpPr txBox="1">
            <a:spLocks noGrp="1"/>
          </p:cNvSpPr>
          <p:nvPr>
            <p:ph type="body" idx="1"/>
          </p:nvPr>
        </p:nvSpPr>
        <p:spPr>
          <a:xfrm>
            <a:off x="893625" y="1600202"/>
            <a:ext cx="3136800" cy="4967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2" name="Shape 42"/>
          <p:cNvSpPr txBox="1">
            <a:spLocks noGrp="1"/>
          </p:cNvSpPr>
          <p:nvPr>
            <p:ph type="body" idx="2"/>
          </p:nvPr>
        </p:nvSpPr>
        <p:spPr>
          <a:xfrm>
            <a:off x="4219456" y="1600202"/>
            <a:ext cx="3136800" cy="4967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3" name="Shape 43"/>
          <p:cNvSpPr/>
          <p:nvPr/>
        </p:nvSpPr>
        <p:spPr>
          <a:xfrm>
            <a:off x="7356366" y="6755103"/>
            <a:ext cx="8937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 name="Shape 44"/>
          <p:cNvSpPr/>
          <p:nvPr/>
        </p:nvSpPr>
        <p:spPr>
          <a:xfrm>
            <a:off x="8250312" y="6755103"/>
            <a:ext cx="8937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 name="Shape 45"/>
          <p:cNvSpPr/>
          <p:nvPr/>
        </p:nvSpPr>
        <p:spPr>
          <a:xfrm>
            <a:off x="0" y="6755103"/>
            <a:ext cx="8937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 name="Shape 46"/>
          <p:cNvSpPr/>
          <p:nvPr/>
        </p:nvSpPr>
        <p:spPr>
          <a:xfrm>
            <a:off x="893710" y="6755103"/>
            <a:ext cx="6462600" cy="1029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 name="Shape 47"/>
          <p:cNvSpPr txBox="1">
            <a:spLocks noGrp="1"/>
          </p:cNvSpPr>
          <p:nvPr>
            <p:ph type="sldNum" idx="12"/>
          </p:nvPr>
        </p:nvSpPr>
        <p:spPr>
          <a:xfrm>
            <a:off x="8480575" y="6364179"/>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a:p>
        </p:txBody>
      </p:sp>
    </p:spTree>
    <p:extLst>
      <p:ext uri="{BB962C8B-B14F-4D97-AF65-F5344CB8AC3E}">
        <p14:creationId xmlns:p14="http://schemas.microsoft.com/office/powerpoint/2010/main" val="7078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893700" y="274651"/>
            <a:ext cx="6462600" cy="11430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Shape 50"/>
          <p:cNvSpPr txBox="1">
            <a:spLocks noGrp="1"/>
          </p:cNvSpPr>
          <p:nvPr>
            <p:ph type="body" idx="1"/>
          </p:nvPr>
        </p:nvSpPr>
        <p:spPr>
          <a:xfrm>
            <a:off x="893700" y="1600202"/>
            <a:ext cx="23712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1" name="Shape 51"/>
          <p:cNvSpPr txBox="1">
            <a:spLocks noGrp="1"/>
          </p:cNvSpPr>
          <p:nvPr>
            <p:ph type="body" idx="2"/>
          </p:nvPr>
        </p:nvSpPr>
        <p:spPr>
          <a:xfrm>
            <a:off x="3386404" y="1600202"/>
            <a:ext cx="23712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2" name="Shape 52"/>
          <p:cNvSpPr txBox="1">
            <a:spLocks noGrp="1"/>
          </p:cNvSpPr>
          <p:nvPr>
            <p:ph type="body" idx="3"/>
          </p:nvPr>
        </p:nvSpPr>
        <p:spPr>
          <a:xfrm>
            <a:off x="5879107" y="1600202"/>
            <a:ext cx="23712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3" name="Shape 53"/>
          <p:cNvSpPr/>
          <p:nvPr/>
        </p:nvSpPr>
        <p:spPr>
          <a:xfrm>
            <a:off x="7356366" y="6755103"/>
            <a:ext cx="8937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 name="Shape 54"/>
          <p:cNvSpPr/>
          <p:nvPr/>
        </p:nvSpPr>
        <p:spPr>
          <a:xfrm>
            <a:off x="8250312" y="6755103"/>
            <a:ext cx="8937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 name="Shape 55"/>
          <p:cNvSpPr/>
          <p:nvPr/>
        </p:nvSpPr>
        <p:spPr>
          <a:xfrm>
            <a:off x="0" y="6755103"/>
            <a:ext cx="8937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 name="Shape 56"/>
          <p:cNvSpPr/>
          <p:nvPr/>
        </p:nvSpPr>
        <p:spPr>
          <a:xfrm>
            <a:off x="893710" y="6755103"/>
            <a:ext cx="6462600" cy="1029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 name="Shape 57"/>
          <p:cNvSpPr txBox="1">
            <a:spLocks noGrp="1"/>
          </p:cNvSpPr>
          <p:nvPr>
            <p:ph type="sldNum" idx="12"/>
          </p:nvPr>
        </p:nvSpPr>
        <p:spPr>
          <a:xfrm>
            <a:off x="8480575" y="6364179"/>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a:p>
        </p:txBody>
      </p:sp>
    </p:spTree>
    <p:extLst>
      <p:ext uri="{BB962C8B-B14F-4D97-AF65-F5344CB8AC3E}">
        <p14:creationId xmlns:p14="http://schemas.microsoft.com/office/powerpoint/2010/main" val="193160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93700" y="274651"/>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0" name="Shape 60"/>
          <p:cNvSpPr/>
          <p:nvPr/>
        </p:nvSpPr>
        <p:spPr>
          <a:xfrm>
            <a:off x="7356366" y="6755103"/>
            <a:ext cx="8937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 name="Shape 61"/>
          <p:cNvSpPr/>
          <p:nvPr/>
        </p:nvSpPr>
        <p:spPr>
          <a:xfrm>
            <a:off x="8250312" y="6755103"/>
            <a:ext cx="8937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 name="Shape 62"/>
          <p:cNvSpPr/>
          <p:nvPr/>
        </p:nvSpPr>
        <p:spPr>
          <a:xfrm>
            <a:off x="0" y="6755103"/>
            <a:ext cx="8937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 name="Shape 63"/>
          <p:cNvSpPr/>
          <p:nvPr/>
        </p:nvSpPr>
        <p:spPr>
          <a:xfrm>
            <a:off x="893710" y="6755103"/>
            <a:ext cx="6462600" cy="1029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 name="Shape 64"/>
          <p:cNvSpPr txBox="1">
            <a:spLocks noGrp="1"/>
          </p:cNvSpPr>
          <p:nvPr>
            <p:ph type="sldNum" idx="12"/>
          </p:nvPr>
        </p:nvSpPr>
        <p:spPr>
          <a:xfrm>
            <a:off x="8480575" y="6364179"/>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a:p>
        </p:txBody>
      </p:sp>
    </p:spTree>
    <p:extLst>
      <p:ext uri="{BB962C8B-B14F-4D97-AF65-F5344CB8AC3E}">
        <p14:creationId xmlns:p14="http://schemas.microsoft.com/office/powerpoint/2010/main" val="69455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893700" y="6199951"/>
            <a:ext cx="6462600" cy="467700"/>
          </a:xfrm>
          <a:prstGeom prst="rect">
            <a:avLst/>
          </a:prstGeom>
        </p:spPr>
        <p:txBody>
          <a:bodyPr spcFirstLastPara="1" wrap="square" lIns="91425" tIns="91425" rIns="91425" bIns="91425" anchor="b" anchorCtr="0"/>
          <a:lstStyle>
            <a:lvl1pPr marL="457200" lvl="0" indent="-228600">
              <a:spcBef>
                <a:spcPts val="360"/>
              </a:spcBef>
              <a:spcAft>
                <a:spcPts val="0"/>
              </a:spcAft>
              <a:buClr>
                <a:srgbClr val="2185C5"/>
              </a:buClr>
              <a:buSzPts val="1400"/>
              <a:buNone/>
              <a:defRPr sz="1400">
                <a:solidFill>
                  <a:srgbClr val="2185C5"/>
                </a:solidFill>
              </a:defRPr>
            </a:lvl1pPr>
          </a:lstStyle>
          <a:p>
            <a:endParaRPr/>
          </a:p>
        </p:txBody>
      </p:sp>
      <p:sp>
        <p:nvSpPr>
          <p:cNvPr id="67" name="Shape 67"/>
          <p:cNvSpPr/>
          <p:nvPr/>
        </p:nvSpPr>
        <p:spPr>
          <a:xfrm>
            <a:off x="7356366" y="6755103"/>
            <a:ext cx="8937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 name="Shape 68"/>
          <p:cNvSpPr/>
          <p:nvPr/>
        </p:nvSpPr>
        <p:spPr>
          <a:xfrm>
            <a:off x="8250312" y="6755103"/>
            <a:ext cx="8937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 name="Shape 69"/>
          <p:cNvSpPr/>
          <p:nvPr/>
        </p:nvSpPr>
        <p:spPr>
          <a:xfrm>
            <a:off x="0" y="6755103"/>
            <a:ext cx="8937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 name="Shape 70"/>
          <p:cNvSpPr/>
          <p:nvPr/>
        </p:nvSpPr>
        <p:spPr>
          <a:xfrm>
            <a:off x="893710" y="6755103"/>
            <a:ext cx="6462600" cy="1029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 name="Shape 71"/>
          <p:cNvSpPr txBox="1">
            <a:spLocks noGrp="1"/>
          </p:cNvSpPr>
          <p:nvPr>
            <p:ph type="sldNum" idx="12"/>
          </p:nvPr>
        </p:nvSpPr>
        <p:spPr>
          <a:xfrm>
            <a:off x="8480575" y="6364179"/>
            <a:ext cx="548700" cy="417900"/>
          </a:xfrm>
          <a:prstGeom prst="rect">
            <a:avLst/>
          </a:prstGeom>
        </p:spPr>
        <p:txBody>
          <a:bodyPr spcFirstLastPara="1" wrap="square" lIns="91425" tIns="91425" rIns="91425" bIns="91425" anchor="t" anchorCtr="0">
            <a:noAutofit/>
          </a:bodyPr>
          <a:lstStyle>
            <a:lvl1pPr lvl="0">
              <a:buNone/>
              <a:defRPr>
                <a:solidFill>
                  <a:srgbClr val="2185C5"/>
                </a:solidFill>
              </a:defRPr>
            </a:lvl1pPr>
            <a:lvl2pPr lvl="1">
              <a:buNone/>
              <a:defRPr>
                <a:solidFill>
                  <a:srgbClr val="2185C5"/>
                </a:solidFill>
              </a:defRPr>
            </a:lvl2pPr>
            <a:lvl3pPr lvl="2">
              <a:buNone/>
              <a:defRPr>
                <a:solidFill>
                  <a:srgbClr val="2185C5"/>
                </a:solidFill>
              </a:defRPr>
            </a:lvl3pPr>
            <a:lvl4pPr lvl="3">
              <a:buNone/>
              <a:defRPr>
                <a:solidFill>
                  <a:srgbClr val="2185C5"/>
                </a:solidFill>
              </a:defRPr>
            </a:lvl4pPr>
            <a:lvl5pPr lvl="4">
              <a:buNone/>
              <a:defRPr>
                <a:solidFill>
                  <a:srgbClr val="2185C5"/>
                </a:solidFill>
              </a:defRPr>
            </a:lvl5pPr>
            <a:lvl6pPr lvl="5">
              <a:buNone/>
              <a:defRPr>
                <a:solidFill>
                  <a:srgbClr val="2185C5"/>
                </a:solidFill>
              </a:defRPr>
            </a:lvl6pPr>
            <a:lvl7pPr lvl="6">
              <a:buNone/>
              <a:defRPr>
                <a:solidFill>
                  <a:srgbClr val="2185C5"/>
                </a:solidFill>
              </a:defRPr>
            </a:lvl7pPr>
            <a:lvl8pPr lvl="7">
              <a:buNone/>
              <a:defRPr>
                <a:solidFill>
                  <a:srgbClr val="2185C5"/>
                </a:solidFill>
              </a:defRPr>
            </a:lvl8pPr>
            <a:lvl9pPr lvl="8">
              <a:buNone/>
              <a:defRPr>
                <a:solidFill>
                  <a:srgbClr val="2185C5"/>
                </a:solidFill>
              </a:defRPr>
            </a:lvl9pPr>
          </a:lstStyle>
          <a:p>
            <a:fld id="{00000000-1234-1234-1234-123412341234}" type="slidenum">
              <a:rPr lang="en"/>
              <a:pPr/>
              <a:t>‹Nº›</a:t>
            </a:fld>
            <a:endParaRPr/>
          </a:p>
        </p:txBody>
      </p:sp>
    </p:spTree>
    <p:extLst>
      <p:ext uri="{BB962C8B-B14F-4D97-AF65-F5344CB8AC3E}">
        <p14:creationId xmlns:p14="http://schemas.microsoft.com/office/powerpoint/2010/main" val="138345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Shape 73"/>
          <p:cNvSpPr/>
          <p:nvPr/>
        </p:nvSpPr>
        <p:spPr>
          <a:xfrm>
            <a:off x="7356366" y="6755103"/>
            <a:ext cx="893700" cy="102900"/>
          </a:xfrm>
          <a:prstGeom prst="rect">
            <a:avLst/>
          </a:prstGeom>
          <a:solidFill>
            <a:srgbClr val="FF971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Shape 74"/>
          <p:cNvSpPr/>
          <p:nvPr/>
        </p:nvSpPr>
        <p:spPr>
          <a:xfrm>
            <a:off x="8250312" y="6755103"/>
            <a:ext cx="893700" cy="102900"/>
          </a:xfrm>
          <a:prstGeom prst="rect">
            <a:avLst/>
          </a:prstGeom>
          <a:solidFill>
            <a:srgbClr val="F2025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 name="Shape 75"/>
          <p:cNvSpPr/>
          <p:nvPr/>
        </p:nvSpPr>
        <p:spPr>
          <a:xfrm>
            <a:off x="0" y="6755103"/>
            <a:ext cx="893700" cy="102900"/>
          </a:xfrm>
          <a:prstGeom prst="rect">
            <a:avLst/>
          </a:prstGeom>
          <a:solidFill>
            <a:srgbClr val="7ECEF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 name="Shape 76"/>
          <p:cNvSpPr/>
          <p:nvPr/>
        </p:nvSpPr>
        <p:spPr>
          <a:xfrm>
            <a:off x="893710" y="6755103"/>
            <a:ext cx="6462600" cy="102900"/>
          </a:xfrm>
          <a:prstGeom prst="rect">
            <a:avLst/>
          </a:prstGeom>
          <a:solidFill>
            <a:srgbClr val="2185C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 name="Shape 77"/>
          <p:cNvSpPr txBox="1">
            <a:spLocks noGrp="1"/>
          </p:cNvSpPr>
          <p:nvPr>
            <p:ph type="sldNum" idx="12"/>
          </p:nvPr>
        </p:nvSpPr>
        <p:spPr>
          <a:xfrm>
            <a:off x="8480575" y="6364179"/>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‹Nº›</a:t>
            </a:fld>
            <a:endParaRPr/>
          </a:p>
        </p:txBody>
      </p:sp>
    </p:spTree>
    <p:extLst>
      <p:ext uri="{BB962C8B-B14F-4D97-AF65-F5344CB8AC3E}">
        <p14:creationId xmlns:p14="http://schemas.microsoft.com/office/powerpoint/2010/main" val="178478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93700" y="274651"/>
            <a:ext cx="6462600" cy="11430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893700" y="1831451"/>
            <a:ext cx="6462600" cy="47364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677480"/>
              </a:buClr>
              <a:buSzPts val="3000"/>
              <a:buFont typeface="Lato"/>
              <a:buChar char="▷"/>
              <a:defRPr sz="3000">
                <a:solidFill>
                  <a:srgbClr val="677480"/>
                </a:solidFill>
                <a:latin typeface="Lato"/>
                <a:ea typeface="Lato"/>
                <a:cs typeface="Lato"/>
                <a:sym typeface="Lato"/>
              </a:defRPr>
            </a:lvl1pPr>
            <a:lvl2pPr marL="914400" lvl="1"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2pPr>
            <a:lvl3pPr marL="1371600" lvl="2"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3pPr>
            <a:lvl4pPr marL="1828800" lvl="3"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4pPr>
            <a:lvl5pPr marL="2286000" lvl="4"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5pPr>
            <a:lvl6pPr marL="2743200" lvl="5"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6pPr>
            <a:lvl7pPr marL="3200400" lvl="6"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7pPr>
            <a:lvl8pPr marL="3657600" lvl="7"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8pPr>
            <a:lvl9pPr marL="4114800" lvl="8"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9pPr>
          </a:lstStyle>
          <a:p>
            <a:endParaRPr/>
          </a:p>
        </p:txBody>
      </p:sp>
      <p:sp>
        <p:nvSpPr>
          <p:cNvPr id="8" name="Shape 8"/>
          <p:cNvSpPr txBox="1">
            <a:spLocks noGrp="1"/>
          </p:cNvSpPr>
          <p:nvPr>
            <p:ph type="sldNum" idx="12"/>
          </p:nvPr>
        </p:nvSpPr>
        <p:spPr>
          <a:xfrm>
            <a:off x="8480575" y="6364179"/>
            <a:ext cx="548700" cy="417900"/>
          </a:xfrm>
          <a:prstGeom prst="rect">
            <a:avLst/>
          </a:prstGeom>
          <a:noFill/>
          <a:ln>
            <a:noFill/>
          </a:ln>
        </p:spPr>
        <p:txBody>
          <a:bodyPr spcFirstLastPara="1" wrap="square" lIns="91425" tIns="91425" rIns="91425" bIns="91425" anchor="t" anchorCtr="0">
            <a:noAutofit/>
          </a:bodyPr>
          <a:lstStyle>
            <a:lvl1pPr lvl="0" algn="r">
              <a:buNone/>
              <a:defRPr sz="1300">
                <a:solidFill>
                  <a:srgbClr val="97ABBC"/>
                </a:solidFill>
                <a:latin typeface="Lato"/>
                <a:ea typeface="Lato"/>
                <a:cs typeface="Lato"/>
                <a:sym typeface="Lato"/>
              </a:defRPr>
            </a:lvl1pPr>
            <a:lvl2pPr lvl="1" algn="r">
              <a:buNone/>
              <a:defRPr sz="1300">
                <a:solidFill>
                  <a:srgbClr val="97ABBC"/>
                </a:solidFill>
                <a:latin typeface="Lato"/>
                <a:ea typeface="Lato"/>
                <a:cs typeface="Lato"/>
                <a:sym typeface="Lato"/>
              </a:defRPr>
            </a:lvl2pPr>
            <a:lvl3pPr lvl="2" algn="r">
              <a:buNone/>
              <a:defRPr sz="1300">
                <a:solidFill>
                  <a:srgbClr val="97ABBC"/>
                </a:solidFill>
                <a:latin typeface="Lato"/>
                <a:ea typeface="Lato"/>
                <a:cs typeface="Lato"/>
                <a:sym typeface="Lato"/>
              </a:defRPr>
            </a:lvl3pPr>
            <a:lvl4pPr lvl="3" algn="r">
              <a:buNone/>
              <a:defRPr sz="1300">
                <a:solidFill>
                  <a:srgbClr val="97ABBC"/>
                </a:solidFill>
                <a:latin typeface="Lato"/>
                <a:ea typeface="Lato"/>
                <a:cs typeface="Lato"/>
                <a:sym typeface="Lato"/>
              </a:defRPr>
            </a:lvl4pPr>
            <a:lvl5pPr lvl="4" algn="r">
              <a:buNone/>
              <a:defRPr sz="1300">
                <a:solidFill>
                  <a:srgbClr val="97ABBC"/>
                </a:solidFill>
                <a:latin typeface="Lato"/>
                <a:ea typeface="Lato"/>
                <a:cs typeface="Lato"/>
                <a:sym typeface="Lato"/>
              </a:defRPr>
            </a:lvl5pPr>
            <a:lvl6pPr lvl="5" algn="r">
              <a:buNone/>
              <a:defRPr sz="1300">
                <a:solidFill>
                  <a:srgbClr val="97ABBC"/>
                </a:solidFill>
                <a:latin typeface="Lato"/>
                <a:ea typeface="Lato"/>
                <a:cs typeface="Lato"/>
                <a:sym typeface="Lato"/>
              </a:defRPr>
            </a:lvl6pPr>
            <a:lvl7pPr lvl="6" algn="r">
              <a:buNone/>
              <a:defRPr sz="1300">
                <a:solidFill>
                  <a:srgbClr val="97ABBC"/>
                </a:solidFill>
                <a:latin typeface="Lato"/>
                <a:ea typeface="Lato"/>
                <a:cs typeface="Lato"/>
                <a:sym typeface="Lato"/>
              </a:defRPr>
            </a:lvl7pPr>
            <a:lvl8pPr lvl="7" algn="r">
              <a:buNone/>
              <a:defRPr sz="1300">
                <a:solidFill>
                  <a:srgbClr val="97ABBC"/>
                </a:solidFill>
                <a:latin typeface="Lato"/>
                <a:ea typeface="Lato"/>
                <a:cs typeface="Lato"/>
                <a:sym typeface="Lato"/>
              </a:defRPr>
            </a:lvl8pPr>
            <a:lvl9pPr lvl="8" algn="r">
              <a:buNone/>
              <a:defRPr sz="1300">
                <a:solidFill>
                  <a:srgbClr val="97ABBC"/>
                </a:solidFill>
                <a:latin typeface="Lato"/>
                <a:ea typeface="Lato"/>
                <a:cs typeface="Lato"/>
                <a:sym typeface="Lato"/>
              </a:defRPr>
            </a:lvl9pPr>
          </a:lstStyle>
          <a:p>
            <a:pPr>
              <a:buClr>
                <a:srgbClr val="000000"/>
              </a:buClr>
              <a:buFont typeface="Arial"/>
              <a:buNone/>
            </a:pPr>
            <a:fld id="{00000000-1234-1234-1234-123412341234}" type="slidenum">
              <a:rPr lang="en" kern="0"/>
              <a:pPr>
                <a:buClr>
                  <a:srgbClr val="000000"/>
                </a:buClr>
                <a:buFont typeface="Arial"/>
                <a:buNone/>
              </a:pPr>
              <a:t>‹Nº›</a:t>
            </a:fld>
            <a:endParaRPr kern="0"/>
          </a:p>
        </p:txBody>
      </p:sp>
    </p:spTree>
    <p:extLst>
      <p:ext uri="{BB962C8B-B14F-4D97-AF65-F5344CB8AC3E}">
        <p14:creationId xmlns:p14="http://schemas.microsoft.com/office/powerpoint/2010/main" val="315538789"/>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18300" y="985833"/>
            <a:ext cx="6761100" cy="11432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1pPr>
            <a:lvl2pPr lvl="1">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2pPr>
            <a:lvl3pPr lvl="2">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3pPr>
            <a:lvl4pPr lvl="3">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4pPr>
            <a:lvl5pPr lvl="4">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5pPr>
            <a:lvl6pPr lvl="5">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6pPr>
            <a:lvl7pPr lvl="6">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7pPr>
            <a:lvl8pPr lvl="7">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8pPr>
            <a:lvl9pPr lvl="8">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9pPr>
          </a:lstStyle>
          <a:p>
            <a:endParaRPr/>
          </a:p>
        </p:txBody>
      </p:sp>
      <p:sp>
        <p:nvSpPr>
          <p:cNvPr id="7" name="Shape 7"/>
          <p:cNvSpPr txBox="1">
            <a:spLocks noGrp="1"/>
          </p:cNvSpPr>
          <p:nvPr>
            <p:ph type="body" idx="1"/>
          </p:nvPr>
        </p:nvSpPr>
        <p:spPr>
          <a:xfrm>
            <a:off x="718300" y="2311400"/>
            <a:ext cx="6761100" cy="39740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1pPr>
            <a:lvl2pPr marL="914400" lvl="1"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2pPr>
            <a:lvl3pPr marL="1371600" lvl="2"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3pPr>
            <a:lvl4pPr marL="1828800" lvl="3"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4pPr>
            <a:lvl5pPr marL="2286000" lvl="4"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5pPr>
            <a:lvl6pPr marL="2743200" lvl="5"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6pPr>
            <a:lvl7pPr marL="3200400" lvl="6"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7pPr>
            <a:lvl8pPr marL="3657600" lvl="7"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8pPr>
            <a:lvl9pPr marL="4114800" lvl="8"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9pPr>
          </a:lstStyle>
          <a:p>
            <a:endParaRPr/>
          </a:p>
        </p:txBody>
      </p:sp>
      <p:sp>
        <p:nvSpPr>
          <p:cNvPr id="8" name="Shape 8"/>
          <p:cNvSpPr txBox="1">
            <a:spLocks noGrp="1"/>
          </p:cNvSpPr>
          <p:nvPr>
            <p:ph type="sldNum" idx="12"/>
          </p:nvPr>
        </p:nvSpPr>
        <p:spPr>
          <a:xfrm>
            <a:off x="91531" y="6293601"/>
            <a:ext cx="548700" cy="524800"/>
          </a:xfrm>
          <a:prstGeom prst="rect">
            <a:avLst/>
          </a:prstGeom>
          <a:noFill/>
          <a:ln>
            <a:noFill/>
          </a:ln>
        </p:spPr>
        <p:txBody>
          <a:bodyPr spcFirstLastPara="1" wrap="square" lIns="91425" tIns="91425" rIns="91425" bIns="91425" anchor="ctr" anchorCtr="0">
            <a:noAutofit/>
          </a:bodyPr>
          <a:lstStyle>
            <a:lvl1pPr lvl="0">
              <a:buNone/>
              <a:defRPr sz="1200">
                <a:solidFill>
                  <a:srgbClr val="0B87A1"/>
                </a:solidFill>
                <a:latin typeface="Dosis Light"/>
                <a:ea typeface="Dosis Light"/>
                <a:cs typeface="Dosis Light"/>
                <a:sym typeface="Dosis Light"/>
              </a:defRPr>
            </a:lvl1pPr>
            <a:lvl2pPr lvl="1">
              <a:buNone/>
              <a:defRPr sz="1200">
                <a:solidFill>
                  <a:srgbClr val="0B87A1"/>
                </a:solidFill>
                <a:latin typeface="Dosis Light"/>
                <a:ea typeface="Dosis Light"/>
                <a:cs typeface="Dosis Light"/>
                <a:sym typeface="Dosis Light"/>
              </a:defRPr>
            </a:lvl2pPr>
            <a:lvl3pPr lvl="2">
              <a:buNone/>
              <a:defRPr sz="1200">
                <a:solidFill>
                  <a:srgbClr val="0B87A1"/>
                </a:solidFill>
                <a:latin typeface="Dosis Light"/>
                <a:ea typeface="Dosis Light"/>
                <a:cs typeface="Dosis Light"/>
                <a:sym typeface="Dosis Light"/>
              </a:defRPr>
            </a:lvl3pPr>
            <a:lvl4pPr lvl="3">
              <a:buNone/>
              <a:defRPr sz="1200">
                <a:solidFill>
                  <a:srgbClr val="0B87A1"/>
                </a:solidFill>
                <a:latin typeface="Dosis Light"/>
                <a:ea typeface="Dosis Light"/>
                <a:cs typeface="Dosis Light"/>
                <a:sym typeface="Dosis Light"/>
              </a:defRPr>
            </a:lvl4pPr>
            <a:lvl5pPr lvl="4">
              <a:buNone/>
              <a:defRPr sz="1200">
                <a:solidFill>
                  <a:srgbClr val="0B87A1"/>
                </a:solidFill>
                <a:latin typeface="Dosis Light"/>
                <a:ea typeface="Dosis Light"/>
                <a:cs typeface="Dosis Light"/>
                <a:sym typeface="Dosis Light"/>
              </a:defRPr>
            </a:lvl5pPr>
            <a:lvl6pPr lvl="5">
              <a:buNone/>
              <a:defRPr sz="1200">
                <a:solidFill>
                  <a:srgbClr val="0B87A1"/>
                </a:solidFill>
                <a:latin typeface="Dosis Light"/>
                <a:ea typeface="Dosis Light"/>
                <a:cs typeface="Dosis Light"/>
                <a:sym typeface="Dosis Light"/>
              </a:defRPr>
            </a:lvl6pPr>
            <a:lvl7pPr lvl="6">
              <a:buNone/>
              <a:defRPr sz="1200">
                <a:solidFill>
                  <a:srgbClr val="0B87A1"/>
                </a:solidFill>
                <a:latin typeface="Dosis Light"/>
                <a:ea typeface="Dosis Light"/>
                <a:cs typeface="Dosis Light"/>
                <a:sym typeface="Dosis Light"/>
              </a:defRPr>
            </a:lvl7pPr>
            <a:lvl8pPr lvl="7">
              <a:buNone/>
              <a:defRPr sz="1200">
                <a:solidFill>
                  <a:srgbClr val="0B87A1"/>
                </a:solidFill>
                <a:latin typeface="Dosis Light"/>
                <a:ea typeface="Dosis Light"/>
                <a:cs typeface="Dosis Light"/>
                <a:sym typeface="Dosis Light"/>
              </a:defRPr>
            </a:lvl8pPr>
            <a:lvl9pPr lvl="8">
              <a:buNone/>
              <a:defRPr sz="1200">
                <a:solidFill>
                  <a:srgbClr val="0B87A1"/>
                </a:solidFill>
                <a:latin typeface="Dosis Light"/>
                <a:ea typeface="Dosis Light"/>
                <a:cs typeface="Dosis Light"/>
                <a:sym typeface="Dosis Light"/>
              </a:defRPr>
            </a:lvl9pPr>
          </a:lstStyle>
          <a:p>
            <a:pPr>
              <a:buClr>
                <a:srgbClr val="000000"/>
              </a:buClr>
              <a:buFont typeface="Arial"/>
              <a:buNone/>
            </a:pPr>
            <a:fld id="{00000000-1234-1234-1234-123412341234}" type="slidenum">
              <a:rPr lang="en" kern="0"/>
              <a:pPr>
                <a:buClr>
                  <a:srgbClr val="000000"/>
                </a:buClr>
                <a:buFont typeface="Arial"/>
                <a:buNone/>
              </a:pPr>
              <a:t>‹Nº›</a:t>
            </a:fld>
            <a:endParaRPr kern="0"/>
          </a:p>
        </p:txBody>
      </p:sp>
    </p:spTree>
    <p:extLst>
      <p:ext uri="{BB962C8B-B14F-4D97-AF65-F5344CB8AC3E}">
        <p14:creationId xmlns:p14="http://schemas.microsoft.com/office/powerpoint/2010/main" val="3792286254"/>
      </p:ext>
    </p:extLst>
  </p:cSld>
  <p:clrMap bg1="lt1" tx1="dk1" bg2="dk2" tx2="lt2" accent1="accent1" accent2="accent2" accent3="accent3" accent4="accent4" accent5="accent5" accent6="accent6" hlink="hlink" folHlink="folHlink"/>
  <p:sldLayoutIdLst>
    <p:sldLayoutId id="214748369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18300" y="985833"/>
            <a:ext cx="6761100" cy="11432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1pPr>
            <a:lvl2pPr lvl="1">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2pPr>
            <a:lvl3pPr lvl="2">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3pPr>
            <a:lvl4pPr lvl="3">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4pPr>
            <a:lvl5pPr lvl="4">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5pPr>
            <a:lvl6pPr lvl="5">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6pPr>
            <a:lvl7pPr lvl="6">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7pPr>
            <a:lvl8pPr lvl="7">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8pPr>
            <a:lvl9pPr lvl="8">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9pPr>
          </a:lstStyle>
          <a:p>
            <a:endParaRPr/>
          </a:p>
        </p:txBody>
      </p:sp>
      <p:sp>
        <p:nvSpPr>
          <p:cNvPr id="7" name="Shape 7"/>
          <p:cNvSpPr txBox="1">
            <a:spLocks noGrp="1"/>
          </p:cNvSpPr>
          <p:nvPr>
            <p:ph type="body" idx="1"/>
          </p:nvPr>
        </p:nvSpPr>
        <p:spPr>
          <a:xfrm>
            <a:off x="718300" y="2311400"/>
            <a:ext cx="6761100" cy="39740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1pPr>
            <a:lvl2pPr marL="914400" lvl="1"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2pPr>
            <a:lvl3pPr marL="1371600" lvl="2"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3pPr>
            <a:lvl4pPr marL="1828800" lvl="3"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4pPr>
            <a:lvl5pPr marL="2286000" lvl="4"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5pPr>
            <a:lvl6pPr marL="2743200" lvl="5"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6pPr>
            <a:lvl7pPr marL="3200400" lvl="6"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7pPr>
            <a:lvl8pPr marL="3657600" lvl="7"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8pPr>
            <a:lvl9pPr marL="4114800" lvl="8"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9pPr>
          </a:lstStyle>
          <a:p>
            <a:endParaRPr/>
          </a:p>
        </p:txBody>
      </p:sp>
      <p:sp>
        <p:nvSpPr>
          <p:cNvPr id="8" name="Shape 8"/>
          <p:cNvSpPr txBox="1">
            <a:spLocks noGrp="1"/>
          </p:cNvSpPr>
          <p:nvPr>
            <p:ph type="sldNum" idx="12"/>
          </p:nvPr>
        </p:nvSpPr>
        <p:spPr>
          <a:xfrm>
            <a:off x="91531" y="6293601"/>
            <a:ext cx="548700" cy="524800"/>
          </a:xfrm>
          <a:prstGeom prst="rect">
            <a:avLst/>
          </a:prstGeom>
          <a:noFill/>
          <a:ln>
            <a:noFill/>
          </a:ln>
        </p:spPr>
        <p:txBody>
          <a:bodyPr spcFirstLastPara="1" wrap="square" lIns="91425" tIns="91425" rIns="91425" bIns="91425" anchor="ctr" anchorCtr="0">
            <a:noAutofit/>
          </a:bodyPr>
          <a:lstStyle>
            <a:lvl1pPr lvl="0">
              <a:buNone/>
              <a:defRPr sz="1200">
                <a:solidFill>
                  <a:srgbClr val="0B87A1"/>
                </a:solidFill>
                <a:latin typeface="Dosis Light"/>
                <a:ea typeface="Dosis Light"/>
                <a:cs typeface="Dosis Light"/>
                <a:sym typeface="Dosis Light"/>
              </a:defRPr>
            </a:lvl1pPr>
            <a:lvl2pPr lvl="1">
              <a:buNone/>
              <a:defRPr sz="1200">
                <a:solidFill>
                  <a:srgbClr val="0B87A1"/>
                </a:solidFill>
                <a:latin typeface="Dosis Light"/>
                <a:ea typeface="Dosis Light"/>
                <a:cs typeface="Dosis Light"/>
                <a:sym typeface="Dosis Light"/>
              </a:defRPr>
            </a:lvl2pPr>
            <a:lvl3pPr lvl="2">
              <a:buNone/>
              <a:defRPr sz="1200">
                <a:solidFill>
                  <a:srgbClr val="0B87A1"/>
                </a:solidFill>
                <a:latin typeface="Dosis Light"/>
                <a:ea typeface="Dosis Light"/>
                <a:cs typeface="Dosis Light"/>
                <a:sym typeface="Dosis Light"/>
              </a:defRPr>
            </a:lvl3pPr>
            <a:lvl4pPr lvl="3">
              <a:buNone/>
              <a:defRPr sz="1200">
                <a:solidFill>
                  <a:srgbClr val="0B87A1"/>
                </a:solidFill>
                <a:latin typeface="Dosis Light"/>
                <a:ea typeface="Dosis Light"/>
                <a:cs typeface="Dosis Light"/>
                <a:sym typeface="Dosis Light"/>
              </a:defRPr>
            </a:lvl4pPr>
            <a:lvl5pPr lvl="4">
              <a:buNone/>
              <a:defRPr sz="1200">
                <a:solidFill>
                  <a:srgbClr val="0B87A1"/>
                </a:solidFill>
                <a:latin typeface="Dosis Light"/>
                <a:ea typeface="Dosis Light"/>
                <a:cs typeface="Dosis Light"/>
                <a:sym typeface="Dosis Light"/>
              </a:defRPr>
            </a:lvl5pPr>
            <a:lvl6pPr lvl="5">
              <a:buNone/>
              <a:defRPr sz="1200">
                <a:solidFill>
                  <a:srgbClr val="0B87A1"/>
                </a:solidFill>
                <a:latin typeface="Dosis Light"/>
                <a:ea typeface="Dosis Light"/>
                <a:cs typeface="Dosis Light"/>
                <a:sym typeface="Dosis Light"/>
              </a:defRPr>
            </a:lvl6pPr>
            <a:lvl7pPr lvl="6">
              <a:buNone/>
              <a:defRPr sz="1200">
                <a:solidFill>
                  <a:srgbClr val="0B87A1"/>
                </a:solidFill>
                <a:latin typeface="Dosis Light"/>
                <a:ea typeface="Dosis Light"/>
                <a:cs typeface="Dosis Light"/>
                <a:sym typeface="Dosis Light"/>
              </a:defRPr>
            </a:lvl7pPr>
            <a:lvl8pPr lvl="7">
              <a:buNone/>
              <a:defRPr sz="1200">
                <a:solidFill>
                  <a:srgbClr val="0B87A1"/>
                </a:solidFill>
                <a:latin typeface="Dosis Light"/>
                <a:ea typeface="Dosis Light"/>
                <a:cs typeface="Dosis Light"/>
                <a:sym typeface="Dosis Light"/>
              </a:defRPr>
            </a:lvl8pPr>
            <a:lvl9pPr lvl="8">
              <a:buNone/>
              <a:defRPr sz="1200">
                <a:solidFill>
                  <a:srgbClr val="0B87A1"/>
                </a:solidFill>
                <a:latin typeface="Dosis Light"/>
                <a:ea typeface="Dosis Light"/>
                <a:cs typeface="Dosis Light"/>
                <a:sym typeface="Dosis Light"/>
              </a:defRPr>
            </a:lvl9pPr>
          </a:lstStyle>
          <a:p>
            <a:pPr>
              <a:buClr>
                <a:srgbClr val="000000"/>
              </a:buClr>
              <a:buFont typeface="Arial"/>
              <a:buNone/>
            </a:pPr>
            <a:fld id="{00000000-1234-1234-1234-123412341234}" type="slidenum">
              <a:rPr lang="en" kern="0"/>
              <a:pPr>
                <a:buClr>
                  <a:srgbClr val="000000"/>
                </a:buClr>
                <a:buFont typeface="Arial"/>
                <a:buNone/>
              </a:pPr>
              <a:t>‹Nº›</a:t>
            </a:fld>
            <a:endParaRPr kern="0"/>
          </a:p>
        </p:txBody>
      </p:sp>
    </p:spTree>
    <p:extLst>
      <p:ext uri="{BB962C8B-B14F-4D97-AF65-F5344CB8AC3E}">
        <p14:creationId xmlns:p14="http://schemas.microsoft.com/office/powerpoint/2010/main" val="2473007842"/>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6.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22.png"/><Relationship Id="rId1" Type="http://schemas.openxmlformats.org/officeDocument/2006/relationships/slideLayout" Target="../slideLayouts/slideLayout2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5.xml"/><Relationship Id="rId7" Type="http://schemas.openxmlformats.org/officeDocument/2006/relationships/image" Target="../media/image36.png"/><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11" Type="http://schemas.openxmlformats.org/officeDocument/2006/relationships/image" Target="../media/image40.jpeg"/><Relationship Id="rId5" Type="http://schemas.openxmlformats.org/officeDocument/2006/relationships/diagramColors" Target="../diagrams/colors5.xml"/><Relationship Id="rId10" Type="http://schemas.openxmlformats.org/officeDocument/2006/relationships/image" Target="../media/image39.png"/><Relationship Id="rId4" Type="http://schemas.openxmlformats.org/officeDocument/2006/relationships/diagramQuickStyle" Target="../diagrams/quickStyle5.xml"/><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6.xml"/><Relationship Id="rId7" Type="http://schemas.openxmlformats.org/officeDocument/2006/relationships/image" Target="../media/image36.png"/><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11" Type="http://schemas.openxmlformats.org/officeDocument/2006/relationships/image" Target="../media/image40.jpeg"/><Relationship Id="rId5" Type="http://schemas.openxmlformats.org/officeDocument/2006/relationships/diagramColors" Target="../diagrams/colors6.xml"/><Relationship Id="rId10" Type="http://schemas.openxmlformats.org/officeDocument/2006/relationships/image" Target="../media/image39.png"/><Relationship Id="rId4" Type="http://schemas.openxmlformats.org/officeDocument/2006/relationships/diagramQuickStyle" Target="../diagrams/quickStyle6.xml"/><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1710425" y="2882400"/>
            <a:ext cx="5723700" cy="2778848"/>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sz="3600" i="0" dirty="0">
                <a:solidFill>
                  <a:srgbClr val="003B55"/>
                </a:solidFill>
                <a:latin typeface="Titillium Web Light"/>
                <a:ea typeface="Titillium Web Light"/>
                <a:cs typeface="Titillium Web Light"/>
                <a:sym typeface="Titillium Web Light"/>
              </a:rPr>
              <a:t>“La calidad es el único camino para el crecimiento</a:t>
            </a:r>
            <a:r>
              <a:rPr lang="en" sz="3600" i="0" dirty="0" smtClean="0">
                <a:solidFill>
                  <a:srgbClr val="003B55"/>
                </a:solidFill>
                <a:latin typeface="Titillium Web Light"/>
                <a:ea typeface="Titillium Web Light"/>
                <a:cs typeface="Titillium Web Light"/>
                <a:sym typeface="Titillium Web Light"/>
              </a:rPr>
              <a:t>”</a:t>
            </a:r>
          </a:p>
          <a:p>
            <a:pPr marL="0" lvl="0" indent="0" algn="r">
              <a:spcBef>
                <a:spcPts val="600"/>
              </a:spcBef>
              <a:spcAft>
                <a:spcPts val="0"/>
              </a:spcAft>
              <a:buNone/>
            </a:pPr>
            <a:endParaRPr lang="en" sz="2400" i="0" dirty="0" smtClean="0">
              <a:solidFill>
                <a:srgbClr val="003B55"/>
              </a:solidFill>
              <a:latin typeface="Titillium Web Light"/>
              <a:ea typeface="Titillium Web Light"/>
              <a:cs typeface="Titillium Web Light"/>
              <a:sym typeface="Titillium Web Light"/>
            </a:endParaRPr>
          </a:p>
          <a:p>
            <a:pPr marL="0" lvl="0" indent="0" algn="r">
              <a:spcBef>
                <a:spcPts val="600"/>
              </a:spcBef>
              <a:spcAft>
                <a:spcPts val="0"/>
              </a:spcAft>
              <a:buNone/>
            </a:pPr>
            <a:r>
              <a:rPr lang="en" sz="2400" i="0" dirty="0" smtClean="0">
                <a:solidFill>
                  <a:srgbClr val="003B55"/>
                </a:solidFill>
                <a:latin typeface="Titillium Web Light"/>
                <a:ea typeface="Titillium Web Light"/>
                <a:cs typeface="Titillium Web Light"/>
                <a:sym typeface="Titillium Web Light"/>
              </a:rPr>
              <a:t>Jack Welch</a:t>
            </a:r>
            <a:endParaRPr sz="2400" i="0" dirty="0">
              <a:solidFill>
                <a:srgbClr val="003B55"/>
              </a:solidFill>
              <a:latin typeface="Titillium Web Light"/>
              <a:ea typeface="Titillium Web Light"/>
              <a:cs typeface="Titillium Web Light"/>
              <a:sym typeface="Titillium Web Light"/>
            </a:endParaRPr>
          </a:p>
        </p:txBody>
      </p:sp>
      <p:sp>
        <p:nvSpPr>
          <p:cNvPr id="119" name="Shape 119"/>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p>
            <a:fld id="{00000000-1234-1234-1234-123412341234}" type="slidenum">
              <a:rPr lang="en"/>
              <a:pPr/>
              <a:t>1</a:t>
            </a:fld>
            <a:endParaRPr/>
          </a:p>
        </p:txBody>
      </p:sp>
    </p:spTree>
    <p:extLst>
      <p:ext uri="{BB962C8B-B14F-4D97-AF65-F5344CB8AC3E}">
        <p14:creationId xmlns:p14="http://schemas.microsoft.com/office/powerpoint/2010/main" val="3877701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idx="12"/>
          </p:nvPr>
        </p:nvSpPr>
        <p:spPr/>
        <p:txBody>
          <a:bodyPr/>
          <a:lstStyle/>
          <a:p>
            <a:fld id="{00000000-1234-1234-1234-123412341234}" type="slidenum">
              <a:rPr lang="es-ES" smtClean="0"/>
              <a:pPr/>
              <a:t>10</a:t>
            </a:fld>
            <a:endParaRPr lang="es-ES"/>
          </a:p>
        </p:txBody>
      </p:sp>
      <p:sp>
        <p:nvSpPr>
          <p:cNvPr id="7" name="AutoShape 2" descr="blob:https://web.whatsapp.com/01e37868-1f11-403f-90d0-eaa47047aa6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5162"/>
            <a:ext cx="749471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Título"/>
          <p:cNvSpPr>
            <a:spLocks noGrp="1"/>
          </p:cNvSpPr>
          <p:nvPr>
            <p:ph type="title"/>
          </p:nvPr>
        </p:nvSpPr>
        <p:spPr>
          <a:xfrm>
            <a:off x="170921" y="160338"/>
            <a:ext cx="6761100" cy="720080"/>
          </a:xfrm>
        </p:spPr>
        <p:txBody>
          <a:bodyPr/>
          <a:lstStyle/>
          <a:p>
            <a:r>
              <a:rPr lang="es-ES" sz="2800" b="1" dirty="0" smtClean="0">
                <a:effectLst>
                  <a:outerShdw blurRad="38100" dist="38100" dir="2700000" algn="tl">
                    <a:srgbClr val="000000">
                      <a:alpha val="43137"/>
                    </a:srgbClr>
                  </a:outerShdw>
                </a:effectLst>
                <a:latin typeface="Titillium Web Light"/>
              </a:rPr>
              <a:t>MICRO ESTUDIO</a:t>
            </a:r>
            <a:endParaRPr lang="es-ES" sz="2800" b="1" dirty="0">
              <a:effectLst>
                <a:outerShdw blurRad="38100" dist="38100" dir="2700000" algn="tl">
                  <a:srgbClr val="000000">
                    <a:alpha val="43137"/>
                  </a:srgbClr>
                </a:outerShdw>
              </a:effectLst>
              <a:latin typeface="Titillium Web Light"/>
            </a:endParaRPr>
          </a:p>
        </p:txBody>
      </p:sp>
      <p:pic>
        <p:nvPicPr>
          <p:cNvPr id="2054" name="Picture 6" descr="Resultado de imagen para museos de la ciudad en quit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780" t="11710" r="6020" b="6209"/>
          <a:stretch/>
        </p:blipFill>
        <p:spPr bwMode="auto">
          <a:xfrm>
            <a:off x="7432179" y="2529583"/>
            <a:ext cx="1704979" cy="279277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5069" t="18843" r="46085" b="11032"/>
          <a:stretch/>
        </p:blipFill>
        <p:spPr bwMode="auto">
          <a:xfrm>
            <a:off x="7452320" y="-27384"/>
            <a:ext cx="1691680" cy="255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525" t="27192" r="41819" b="23180"/>
          <a:stretch/>
        </p:blipFill>
        <p:spPr bwMode="auto">
          <a:xfrm>
            <a:off x="7452320" y="5322701"/>
            <a:ext cx="1691680" cy="153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descr="No hay texto alternativo automÃ¡tico disponibl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959"/>
          <a:stretch/>
        </p:blipFill>
        <p:spPr bwMode="auto">
          <a:xfrm>
            <a:off x="4932040" y="5322354"/>
            <a:ext cx="2520280" cy="153048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sultado de imagen para museo interactivo de ciencia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7824" y="5322354"/>
            <a:ext cx="1944216" cy="1535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520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620688"/>
            <a:ext cx="6761100" cy="720080"/>
          </a:xfrm>
        </p:spPr>
        <p:txBody>
          <a:bodyPr/>
          <a:lstStyle/>
          <a:p>
            <a:r>
              <a:rPr lang="es-ES" sz="2800" b="1" dirty="0" smtClean="0">
                <a:latin typeface="Titillium Web Light"/>
              </a:rPr>
              <a:t>MICRO ESTUDIO</a:t>
            </a:r>
            <a:endParaRPr lang="es-ES" sz="2800" b="1" dirty="0">
              <a:latin typeface="Titillium Web Light"/>
            </a:endParaRPr>
          </a:p>
        </p:txBody>
      </p:sp>
      <p:sp>
        <p:nvSpPr>
          <p:cNvPr id="5" name="4 Marcador de número de diapositiva"/>
          <p:cNvSpPr>
            <a:spLocks noGrp="1"/>
          </p:cNvSpPr>
          <p:nvPr>
            <p:ph type="sldNum" idx="12"/>
          </p:nvPr>
        </p:nvSpPr>
        <p:spPr/>
        <p:txBody>
          <a:bodyPr/>
          <a:lstStyle/>
          <a:p>
            <a:r>
              <a:rPr lang="es-ES" dirty="0" smtClean="0"/>
              <a:t>9</a:t>
            </a:r>
            <a:endParaRPr lang="es-ES" dirty="0"/>
          </a:p>
        </p:txBody>
      </p:sp>
      <p:sp>
        <p:nvSpPr>
          <p:cNvPr id="6" name="AutoShape 2" descr="blob:https://web.whatsapp.com/9da41977-39f0-4711-ad21-3a089d53214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cxnSp>
        <p:nvCxnSpPr>
          <p:cNvPr id="33" name="32 Conector recto"/>
          <p:cNvCxnSpPr/>
          <p:nvPr/>
        </p:nvCxnSpPr>
        <p:spPr>
          <a:xfrm flipV="1">
            <a:off x="1097487" y="5331104"/>
            <a:ext cx="3770" cy="144016"/>
          </a:xfrm>
          <a:prstGeom prst="line">
            <a:avLst/>
          </a:prstGeom>
        </p:spPr>
        <p:style>
          <a:lnRef idx="1">
            <a:schemeClr val="dk1"/>
          </a:lnRef>
          <a:fillRef idx="0">
            <a:schemeClr val="dk1"/>
          </a:fillRef>
          <a:effectRef idx="0">
            <a:schemeClr val="dk1"/>
          </a:effectRef>
          <a:fontRef idx="minor">
            <a:schemeClr val="tx1"/>
          </a:fontRef>
        </p:style>
      </p:cxnSp>
      <p:cxnSp>
        <p:nvCxnSpPr>
          <p:cNvPr id="47" name="46 Conector recto"/>
          <p:cNvCxnSpPr/>
          <p:nvPr/>
        </p:nvCxnSpPr>
        <p:spPr>
          <a:xfrm flipV="1">
            <a:off x="2774553" y="5331104"/>
            <a:ext cx="3770" cy="144016"/>
          </a:xfrm>
          <a:prstGeom prst="line">
            <a:avLst/>
          </a:prstGeom>
        </p:spPr>
        <p:style>
          <a:lnRef idx="1">
            <a:schemeClr val="dk1"/>
          </a:lnRef>
          <a:fillRef idx="0">
            <a:schemeClr val="dk1"/>
          </a:fillRef>
          <a:effectRef idx="0">
            <a:schemeClr val="dk1"/>
          </a:effectRef>
          <a:fontRef idx="minor">
            <a:schemeClr val="tx1"/>
          </a:fontRef>
        </p:style>
      </p:cxnSp>
      <p:grpSp>
        <p:nvGrpSpPr>
          <p:cNvPr id="3" name="2 Grupo"/>
          <p:cNvGrpSpPr/>
          <p:nvPr/>
        </p:nvGrpSpPr>
        <p:grpSpPr>
          <a:xfrm>
            <a:off x="265287" y="1484784"/>
            <a:ext cx="8457641" cy="4176464"/>
            <a:chOff x="265287" y="1484784"/>
            <a:chExt cx="8457641" cy="4176464"/>
          </a:xfrm>
        </p:grpSpPr>
        <p:pic>
          <p:nvPicPr>
            <p:cNvPr id="1029" name="Picture 5" descr="Resultado de imagen para fundacion museos de la ciudad"/>
            <p:cNvPicPr>
              <a:picLocks noChangeAspect="1" noChangeArrowheads="1"/>
            </p:cNvPicPr>
            <p:nvPr/>
          </p:nvPicPr>
          <p:blipFill rotWithShape="1">
            <a:blip r:embed="rId3">
              <a:extLst>
                <a:ext uri="{28A0092B-C50C-407E-A947-70E740481C1C}">
                  <a14:useLocalDpi xmlns:a14="http://schemas.microsoft.com/office/drawing/2010/main" val="0"/>
                </a:ext>
              </a:extLst>
            </a:blip>
            <a:srcRect l="6930" t="16678" r="3927" b="30685"/>
            <a:stretch/>
          </p:blipFill>
          <p:spPr bwMode="auto">
            <a:xfrm>
              <a:off x="3583211" y="1484784"/>
              <a:ext cx="1792019" cy="10581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0" name="9 Conector recto"/>
            <p:cNvCxnSpPr/>
            <p:nvPr/>
          </p:nvCxnSpPr>
          <p:spPr>
            <a:xfrm>
              <a:off x="1080823" y="2686791"/>
              <a:ext cx="6877535" cy="0"/>
            </a:xfrm>
            <a:prstGeom prst="line">
              <a:avLst/>
            </a:prstGeom>
          </p:spPr>
          <p:style>
            <a:lnRef idx="1">
              <a:schemeClr val="dk1"/>
            </a:lnRef>
            <a:fillRef idx="0">
              <a:schemeClr val="dk1"/>
            </a:fillRef>
            <a:effectRef idx="0">
              <a:schemeClr val="dk1"/>
            </a:effectRef>
            <a:fontRef idx="minor">
              <a:schemeClr val="tx1"/>
            </a:fontRef>
          </p:style>
        </p:cxnSp>
        <p:cxnSp>
          <p:nvCxnSpPr>
            <p:cNvPr id="12" name="11 Conector recto"/>
            <p:cNvCxnSpPr>
              <a:stCxn id="1031" idx="0"/>
            </p:cNvCxnSpPr>
            <p:nvPr/>
          </p:nvCxnSpPr>
          <p:spPr>
            <a:xfrm flipV="1">
              <a:off x="1080822" y="2674647"/>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14" name="13 Conector recto"/>
            <p:cNvCxnSpPr>
              <a:stCxn id="1037" idx="0"/>
            </p:cNvCxnSpPr>
            <p:nvPr/>
          </p:nvCxnSpPr>
          <p:spPr>
            <a:xfrm flipV="1">
              <a:off x="2778323" y="2674647"/>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16" name="15 Conector recto"/>
            <p:cNvCxnSpPr>
              <a:stCxn id="1033" idx="0"/>
              <a:endCxn id="1029" idx="2"/>
            </p:cNvCxnSpPr>
            <p:nvPr/>
          </p:nvCxnSpPr>
          <p:spPr>
            <a:xfrm flipV="1">
              <a:off x="4479221" y="2542928"/>
              <a:ext cx="0" cy="362573"/>
            </a:xfrm>
            <a:prstGeom prst="line">
              <a:avLst/>
            </a:prstGeom>
          </p:spPr>
          <p:style>
            <a:lnRef idx="1">
              <a:schemeClr val="dk1"/>
            </a:lnRef>
            <a:fillRef idx="0">
              <a:schemeClr val="dk1"/>
            </a:fillRef>
            <a:effectRef idx="0">
              <a:schemeClr val="dk1"/>
            </a:effectRef>
            <a:fontRef idx="minor">
              <a:schemeClr val="tx1"/>
            </a:fontRef>
          </p:style>
        </p:cxnSp>
        <p:cxnSp>
          <p:nvCxnSpPr>
            <p:cNvPr id="18" name="17 Conector recto"/>
            <p:cNvCxnSpPr>
              <a:stCxn id="1035" idx="0"/>
            </p:cNvCxnSpPr>
            <p:nvPr/>
          </p:nvCxnSpPr>
          <p:spPr>
            <a:xfrm flipH="1" flipV="1">
              <a:off x="6216732" y="2674647"/>
              <a:ext cx="1" cy="230854"/>
            </a:xfrm>
            <a:prstGeom prst="line">
              <a:avLst/>
            </a:prstGeom>
          </p:spPr>
          <p:style>
            <a:lnRef idx="1">
              <a:schemeClr val="dk1"/>
            </a:lnRef>
            <a:fillRef idx="0">
              <a:schemeClr val="dk1"/>
            </a:fillRef>
            <a:effectRef idx="0">
              <a:schemeClr val="dk1"/>
            </a:effectRef>
            <a:fontRef idx="minor">
              <a:schemeClr val="tx1"/>
            </a:fontRef>
          </p:style>
        </p:cxnSp>
        <p:cxnSp>
          <p:nvCxnSpPr>
            <p:cNvPr id="20" name="19 Conector recto"/>
            <p:cNvCxnSpPr>
              <a:stCxn id="1039" idx="0"/>
            </p:cNvCxnSpPr>
            <p:nvPr/>
          </p:nvCxnSpPr>
          <p:spPr>
            <a:xfrm flipV="1">
              <a:off x="7958358" y="2674648"/>
              <a:ext cx="0" cy="230794"/>
            </a:xfrm>
            <a:prstGeom prst="line">
              <a:avLst/>
            </a:prstGeom>
          </p:spPr>
          <p:style>
            <a:lnRef idx="1">
              <a:schemeClr val="dk1"/>
            </a:lnRef>
            <a:fillRef idx="0">
              <a:schemeClr val="dk1"/>
            </a:fillRef>
            <a:effectRef idx="0">
              <a:schemeClr val="dk1"/>
            </a:effectRef>
            <a:fontRef idx="minor">
              <a:schemeClr val="tx1"/>
            </a:fontRef>
          </p:style>
        </p:cxnSp>
        <p:sp>
          <p:nvSpPr>
            <p:cNvPr id="48" name="47 Rectángulo"/>
            <p:cNvSpPr/>
            <p:nvPr/>
          </p:nvSpPr>
          <p:spPr>
            <a:xfrm>
              <a:off x="3677858" y="4429168"/>
              <a:ext cx="1545694" cy="360040"/>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smtClean="0">
                  <a:latin typeface="Titillium Web Light"/>
                </a:rPr>
                <a:t>2008</a:t>
              </a:r>
              <a:endParaRPr lang="es-ES" sz="1600" dirty="0">
                <a:latin typeface="Titillium Web Light"/>
              </a:endParaRPr>
            </a:p>
          </p:txBody>
        </p:sp>
        <p:sp>
          <p:nvSpPr>
            <p:cNvPr id="49" name="48 Rectángulo"/>
            <p:cNvSpPr/>
            <p:nvPr/>
          </p:nvSpPr>
          <p:spPr>
            <a:xfrm>
              <a:off x="3674088" y="4933224"/>
              <a:ext cx="1545694" cy="720080"/>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latin typeface="Titillium Web Light"/>
                </a:rPr>
                <a:t>Fabrica La Industria</a:t>
              </a:r>
              <a:endParaRPr lang="es-ES" sz="1400" dirty="0">
                <a:latin typeface="Titillium Web Light"/>
              </a:endParaRPr>
            </a:p>
          </p:txBody>
        </p:sp>
        <p:cxnSp>
          <p:nvCxnSpPr>
            <p:cNvPr id="50" name="49 Conector recto"/>
            <p:cNvCxnSpPr>
              <a:stCxn id="48" idx="0"/>
            </p:cNvCxnSpPr>
            <p:nvPr/>
          </p:nvCxnSpPr>
          <p:spPr>
            <a:xfrm flipV="1">
              <a:off x="4450705" y="4227470"/>
              <a:ext cx="0" cy="201698"/>
            </a:xfrm>
            <a:prstGeom prst="line">
              <a:avLst/>
            </a:prstGeom>
          </p:spPr>
          <p:style>
            <a:lnRef idx="1">
              <a:schemeClr val="dk1"/>
            </a:lnRef>
            <a:fillRef idx="0">
              <a:schemeClr val="dk1"/>
            </a:fillRef>
            <a:effectRef idx="0">
              <a:schemeClr val="dk1"/>
            </a:effectRef>
            <a:fontRef idx="minor">
              <a:schemeClr val="tx1"/>
            </a:fontRef>
          </p:style>
        </p:cxnSp>
        <p:cxnSp>
          <p:nvCxnSpPr>
            <p:cNvPr id="51" name="50 Conector recto"/>
            <p:cNvCxnSpPr>
              <a:stCxn id="49" idx="0"/>
              <a:endCxn id="48" idx="2"/>
            </p:cNvCxnSpPr>
            <p:nvPr/>
          </p:nvCxnSpPr>
          <p:spPr>
            <a:xfrm flipV="1">
              <a:off x="4446935" y="4789208"/>
              <a:ext cx="3770" cy="144016"/>
            </a:xfrm>
            <a:prstGeom prst="line">
              <a:avLst/>
            </a:prstGeom>
          </p:spPr>
          <p:style>
            <a:lnRef idx="1">
              <a:schemeClr val="dk1"/>
            </a:lnRef>
            <a:fillRef idx="0">
              <a:schemeClr val="dk1"/>
            </a:fillRef>
            <a:effectRef idx="0">
              <a:schemeClr val="dk1"/>
            </a:effectRef>
            <a:fontRef idx="minor">
              <a:schemeClr val="tx1"/>
            </a:fontRef>
          </p:style>
        </p:cxnSp>
        <p:sp>
          <p:nvSpPr>
            <p:cNvPr id="52" name="51 Rectángulo"/>
            <p:cNvSpPr/>
            <p:nvPr/>
          </p:nvSpPr>
          <p:spPr>
            <a:xfrm>
              <a:off x="5422348" y="4433465"/>
              <a:ext cx="1545694" cy="360040"/>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smtClean="0">
                  <a:latin typeface="Titillium Web Light"/>
                </a:rPr>
                <a:t>2011</a:t>
              </a:r>
              <a:endParaRPr lang="es-ES" sz="1600" dirty="0">
                <a:latin typeface="Titillium Web Light"/>
              </a:endParaRPr>
            </a:p>
          </p:txBody>
        </p:sp>
        <p:sp>
          <p:nvSpPr>
            <p:cNvPr id="53" name="52 Rectángulo"/>
            <p:cNvSpPr/>
            <p:nvPr/>
          </p:nvSpPr>
          <p:spPr>
            <a:xfrm>
              <a:off x="5418578" y="4937521"/>
              <a:ext cx="1545694" cy="720080"/>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latin typeface="Titillium Web Light"/>
                </a:rPr>
                <a:t>Antiguo </a:t>
              </a:r>
              <a:r>
                <a:rPr lang="es-ES" sz="1400" dirty="0">
                  <a:latin typeface="Titillium Web Light"/>
                </a:rPr>
                <a:t>H</a:t>
              </a:r>
              <a:r>
                <a:rPr lang="es-ES" sz="1400" dirty="0" smtClean="0">
                  <a:latin typeface="Titillium Web Light"/>
                </a:rPr>
                <a:t>ospital Militar</a:t>
              </a:r>
              <a:endParaRPr lang="es-ES" sz="1400" dirty="0">
                <a:latin typeface="Titillium Web Light"/>
              </a:endParaRPr>
            </a:p>
          </p:txBody>
        </p:sp>
        <p:cxnSp>
          <p:nvCxnSpPr>
            <p:cNvPr id="54" name="53 Conector recto"/>
            <p:cNvCxnSpPr>
              <a:stCxn id="52" idx="0"/>
            </p:cNvCxnSpPr>
            <p:nvPr/>
          </p:nvCxnSpPr>
          <p:spPr>
            <a:xfrm flipV="1">
              <a:off x="6195195" y="4231767"/>
              <a:ext cx="0" cy="201698"/>
            </a:xfrm>
            <a:prstGeom prst="line">
              <a:avLst/>
            </a:prstGeom>
          </p:spPr>
          <p:style>
            <a:lnRef idx="1">
              <a:schemeClr val="dk1"/>
            </a:lnRef>
            <a:fillRef idx="0">
              <a:schemeClr val="dk1"/>
            </a:fillRef>
            <a:effectRef idx="0">
              <a:schemeClr val="dk1"/>
            </a:effectRef>
            <a:fontRef idx="minor">
              <a:schemeClr val="tx1"/>
            </a:fontRef>
          </p:style>
        </p:cxnSp>
        <p:cxnSp>
          <p:nvCxnSpPr>
            <p:cNvPr id="55" name="54 Conector recto"/>
            <p:cNvCxnSpPr>
              <a:stCxn id="53" idx="0"/>
              <a:endCxn id="52" idx="2"/>
            </p:cNvCxnSpPr>
            <p:nvPr/>
          </p:nvCxnSpPr>
          <p:spPr>
            <a:xfrm flipV="1">
              <a:off x="6191425" y="4793505"/>
              <a:ext cx="3770" cy="144016"/>
            </a:xfrm>
            <a:prstGeom prst="line">
              <a:avLst/>
            </a:prstGeom>
          </p:spPr>
          <p:style>
            <a:lnRef idx="1">
              <a:schemeClr val="dk1"/>
            </a:lnRef>
            <a:fillRef idx="0">
              <a:schemeClr val="dk1"/>
            </a:fillRef>
            <a:effectRef idx="0">
              <a:schemeClr val="dk1"/>
            </a:effectRef>
            <a:fontRef idx="minor">
              <a:schemeClr val="tx1"/>
            </a:fontRef>
          </p:style>
        </p:cxnSp>
        <p:sp>
          <p:nvSpPr>
            <p:cNvPr id="57" name="56 Rectángulo"/>
            <p:cNvSpPr/>
            <p:nvPr/>
          </p:nvSpPr>
          <p:spPr>
            <a:xfrm>
              <a:off x="7177234" y="4415847"/>
              <a:ext cx="1545694" cy="360040"/>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smtClean="0">
                  <a:latin typeface="Titillium Web Light"/>
                </a:rPr>
                <a:t>2013</a:t>
              </a:r>
              <a:endParaRPr lang="es-ES" sz="1600" dirty="0">
                <a:latin typeface="Titillium Web Light"/>
              </a:endParaRPr>
            </a:p>
          </p:txBody>
        </p:sp>
        <p:sp>
          <p:nvSpPr>
            <p:cNvPr id="58" name="57 Rectángulo"/>
            <p:cNvSpPr/>
            <p:nvPr/>
          </p:nvSpPr>
          <p:spPr>
            <a:xfrm>
              <a:off x="7173464" y="4919903"/>
              <a:ext cx="1545694" cy="720080"/>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latin typeface="Titillium Web Light"/>
                </a:rPr>
                <a:t>Casa de Marianita de Jesús </a:t>
              </a:r>
              <a:endParaRPr lang="es-ES" sz="1400" dirty="0">
                <a:latin typeface="Titillium Web Light"/>
              </a:endParaRPr>
            </a:p>
          </p:txBody>
        </p:sp>
        <p:cxnSp>
          <p:nvCxnSpPr>
            <p:cNvPr id="59" name="58 Conector recto"/>
            <p:cNvCxnSpPr>
              <a:stCxn id="57" idx="0"/>
            </p:cNvCxnSpPr>
            <p:nvPr/>
          </p:nvCxnSpPr>
          <p:spPr>
            <a:xfrm flipV="1">
              <a:off x="7950081" y="4214149"/>
              <a:ext cx="0" cy="201698"/>
            </a:xfrm>
            <a:prstGeom prst="line">
              <a:avLst/>
            </a:prstGeom>
          </p:spPr>
          <p:style>
            <a:lnRef idx="1">
              <a:schemeClr val="dk1"/>
            </a:lnRef>
            <a:fillRef idx="0">
              <a:schemeClr val="dk1"/>
            </a:fillRef>
            <a:effectRef idx="0">
              <a:schemeClr val="dk1"/>
            </a:effectRef>
            <a:fontRef idx="minor">
              <a:schemeClr val="tx1"/>
            </a:fontRef>
          </p:style>
        </p:cxnSp>
        <p:cxnSp>
          <p:nvCxnSpPr>
            <p:cNvPr id="60" name="59 Conector recto"/>
            <p:cNvCxnSpPr>
              <a:stCxn id="58" idx="0"/>
              <a:endCxn id="57" idx="2"/>
            </p:cNvCxnSpPr>
            <p:nvPr/>
          </p:nvCxnSpPr>
          <p:spPr>
            <a:xfrm flipV="1">
              <a:off x="7946311" y="4775887"/>
              <a:ext cx="3770" cy="144016"/>
            </a:xfrm>
            <a:prstGeom prst="line">
              <a:avLst/>
            </a:prstGeom>
          </p:spPr>
          <p:style>
            <a:lnRef idx="1">
              <a:schemeClr val="dk1"/>
            </a:lnRef>
            <a:fillRef idx="0">
              <a:schemeClr val="dk1"/>
            </a:fillRef>
            <a:effectRef idx="0">
              <a:schemeClr val="dk1"/>
            </a:effectRef>
            <a:fontRef idx="minor">
              <a:schemeClr val="tx1"/>
            </a:fontRef>
          </p:style>
        </p:cxn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466" t="32973" r="73326" b="15949"/>
            <a:stretch/>
          </p:blipFill>
          <p:spPr bwMode="auto">
            <a:xfrm>
              <a:off x="3835124" y="2890671"/>
              <a:ext cx="1288191" cy="13155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55 Rectángulo"/>
            <p:cNvSpPr/>
            <p:nvPr/>
          </p:nvSpPr>
          <p:spPr>
            <a:xfrm>
              <a:off x="269057" y="4437112"/>
              <a:ext cx="1545694" cy="360040"/>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smtClean="0">
                  <a:latin typeface="Titillium Web Light"/>
                </a:rPr>
                <a:t>2006</a:t>
              </a:r>
              <a:endParaRPr lang="es-ES" sz="1600" dirty="0">
                <a:latin typeface="Titillium Web Light"/>
              </a:endParaRPr>
            </a:p>
          </p:txBody>
        </p:sp>
        <p:sp>
          <p:nvSpPr>
            <p:cNvPr id="61" name="60 Rectángulo"/>
            <p:cNvSpPr/>
            <p:nvPr/>
          </p:nvSpPr>
          <p:spPr>
            <a:xfrm>
              <a:off x="265287" y="4941168"/>
              <a:ext cx="1545694" cy="720080"/>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latin typeface="Titillium Web Light"/>
                </a:rPr>
                <a:t>Antiguo Hospital San Juan de Dios</a:t>
              </a:r>
              <a:endParaRPr lang="es-ES" sz="1400" dirty="0">
                <a:latin typeface="Titillium Web Light"/>
              </a:endParaRPr>
            </a:p>
          </p:txBody>
        </p:sp>
        <p:cxnSp>
          <p:nvCxnSpPr>
            <p:cNvPr id="62" name="61 Conector recto"/>
            <p:cNvCxnSpPr>
              <a:stCxn id="56" idx="0"/>
            </p:cNvCxnSpPr>
            <p:nvPr/>
          </p:nvCxnSpPr>
          <p:spPr>
            <a:xfrm flipV="1">
              <a:off x="1041904" y="4235414"/>
              <a:ext cx="0" cy="201698"/>
            </a:xfrm>
            <a:prstGeom prst="line">
              <a:avLst/>
            </a:prstGeom>
          </p:spPr>
          <p:style>
            <a:lnRef idx="1">
              <a:schemeClr val="dk1"/>
            </a:lnRef>
            <a:fillRef idx="0">
              <a:schemeClr val="dk1"/>
            </a:fillRef>
            <a:effectRef idx="0">
              <a:schemeClr val="dk1"/>
            </a:effectRef>
            <a:fontRef idx="minor">
              <a:schemeClr val="tx1"/>
            </a:fontRef>
          </p:style>
        </p:cxnSp>
        <p:cxnSp>
          <p:nvCxnSpPr>
            <p:cNvPr id="63" name="62 Conector recto"/>
            <p:cNvCxnSpPr>
              <a:stCxn id="61" idx="0"/>
              <a:endCxn id="56" idx="2"/>
            </p:cNvCxnSpPr>
            <p:nvPr/>
          </p:nvCxnSpPr>
          <p:spPr>
            <a:xfrm flipV="1">
              <a:off x="1038134" y="4797152"/>
              <a:ext cx="3770" cy="144016"/>
            </a:xfrm>
            <a:prstGeom prst="line">
              <a:avLst/>
            </a:prstGeom>
          </p:spPr>
          <p:style>
            <a:lnRef idx="1">
              <a:schemeClr val="dk1"/>
            </a:lnRef>
            <a:fillRef idx="0">
              <a:schemeClr val="dk1"/>
            </a:fillRef>
            <a:effectRef idx="0">
              <a:schemeClr val="dk1"/>
            </a:effectRef>
            <a:fontRef idx="minor">
              <a:schemeClr val="tx1"/>
            </a:fontRef>
          </p:style>
        </p:cxnSp>
        <p:sp>
          <p:nvSpPr>
            <p:cNvPr id="64" name="63 Rectángulo"/>
            <p:cNvSpPr/>
            <p:nvPr/>
          </p:nvSpPr>
          <p:spPr>
            <a:xfrm>
              <a:off x="1946123" y="4437112"/>
              <a:ext cx="1545694" cy="360040"/>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smtClean="0">
                  <a:latin typeface="Titillium Web Light"/>
                </a:rPr>
                <a:t>2005</a:t>
              </a:r>
              <a:endParaRPr lang="es-ES" sz="1600" dirty="0">
                <a:latin typeface="Titillium Web Light"/>
              </a:endParaRPr>
            </a:p>
          </p:txBody>
        </p:sp>
        <p:sp>
          <p:nvSpPr>
            <p:cNvPr id="65" name="64 Rectángulo"/>
            <p:cNvSpPr/>
            <p:nvPr/>
          </p:nvSpPr>
          <p:spPr>
            <a:xfrm>
              <a:off x="1942353" y="4941168"/>
              <a:ext cx="1545694" cy="720080"/>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smtClean="0">
                  <a:latin typeface="Titillium Web Light"/>
                </a:rPr>
                <a:t>Tanques de agua del Placer</a:t>
              </a:r>
              <a:endParaRPr lang="es-ES" sz="1400" dirty="0">
                <a:latin typeface="Titillium Web Light"/>
              </a:endParaRPr>
            </a:p>
          </p:txBody>
        </p:sp>
        <p:cxnSp>
          <p:nvCxnSpPr>
            <p:cNvPr id="66" name="65 Conector recto"/>
            <p:cNvCxnSpPr>
              <a:stCxn id="64" idx="0"/>
            </p:cNvCxnSpPr>
            <p:nvPr/>
          </p:nvCxnSpPr>
          <p:spPr>
            <a:xfrm flipV="1">
              <a:off x="2718970" y="4235414"/>
              <a:ext cx="0" cy="201698"/>
            </a:xfrm>
            <a:prstGeom prst="line">
              <a:avLst/>
            </a:prstGeom>
          </p:spPr>
          <p:style>
            <a:lnRef idx="1">
              <a:schemeClr val="dk1"/>
            </a:lnRef>
            <a:fillRef idx="0">
              <a:schemeClr val="dk1"/>
            </a:fillRef>
            <a:effectRef idx="0">
              <a:schemeClr val="dk1"/>
            </a:effectRef>
            <a:fontRef idx="minor">
              <a:schemeClr val="tx1"/>
            </a:fontRef>
          </p:style>
        </p:cxnSp>
        <p:cxnSp>
          <p:nvCxnSpPr>
            <p:cNvPr id="67" name="66 Conector recto"/>
            <p:cNvCxnSpPr>
              <a:stCxn id="65" idx="0"/>
              <a:endCxn id="64" idx="2"/>
            </p:cNvCxnSpPr>
            <p:nvPr/>
          </p:nvCxnSpPr>
          <p:spPr>
            <a:xfrm flipV="1">
              <a:off x="2715200" y="4797152"/>
              <a:ext cx="3770" cy="144016"/>
            </a:xfrm>
            <a:prstGeom prst="line">
              <a:avLst/>
            </a:prstGeom>
          </p:spPr>
          <p:style>
            <a:lnRef idx="1">
              <a:schemeClr val="dk1"/>
            </a:lnRef>
            <a:fillRef idx="0">
              <a:schemeClr val="dk1"/>
            </a:fillRef>
            <a:effectRef idx="0">
              <a:schemeClr val="dk1"/>
            </a:effectRef>
            <a:fontRef idx="minor">
              <a:schemeClr val="tx1"/>
            </a:fontRef>
          </p:style>
        </p:cxnSp>
        <p:pic>
          <p:nvPicPr>
            <p:cNvPr id="6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0147" t="34761" r="40018" b="18024"/>
            <a:stretch/>
          </p:blipFill>
          <p:spPr bwMode="auto">
            <a:xfrm>
              <a:off x="460375" y="2914810"/>
              <a:ext cx="1288191" cy="131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08" t="32866" r="71191" b="17996"/>
            <a:stretch/>
          </p:blipFill>
          <p:spPr bwMode="auto">
            <a:xfrm>
              <a:off x="7314262" y="2933890"/>
              <a:ext cx="1288191" cy="131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6214" t="32866" r="39213" b="17996"/>
            <a:stretch/>
          </p:blipFill>
          <p:spPr bwMode="auto">
            <a:xfrm>
              <a:off x="2130457" y="2920339"/>
              <a:ext cx="1288191" cy="131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7733" t="32866" r="3835" b="17996"/>
            <a:stretch/>
          </p:blipFill>
          <p:spPr bwMode="auto">
            <a:xfrm>
              <a:off x="5540566" y="2920339"/>
              <a:ext cx="1352331" cy="131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06855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755576" y="4926110"/>
            <a:ext cx="1800200" cy="954107"/>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sz="1400" dirty="0" smtClean="0"/>
              <a:t>-Análisis de datos  </a:t>
            </a:r>
          </a:p>
          <a:p>
            <a:r>
              <a:rPr lang="es-EC" sz="1400" dirty="0"/>
              <a:t>-</a:t>
            </a:r>
            <a:r>
              <a:rPr lang="es-EC" sz="1400" dirty="0" smtClean="0"/>
              <a:t>Realidad del      servicio</a:t>
            </a:r>
          </a:p>
          <a:p>
            <a:endParaRPr lang="es-EC" sz="1400" dirty="0"/>
          </a:p>
        </p:txBody>
      </p:sp>
      <p:pic>
        <p:nvPicPr>
          <p:cNvPr id="4098" name="Picture 2" descr="Imagen relacionada"/>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183" b="100000" l="1205" r="100000">
                        <a14:foregroundMark x1="78614" y1="73384" x2="78614" y2="73384"/>
                        <a14:foregroundMark x1="88253" y1="78327" x2="88253" y2="78327"/>
                        <a14:foregroundMark x1="83133" y1="76046" x2="83133" y2="76046"/>
                      </a14:backgroundRemoval>
                    </a14:imgEffect>
                  </a14:imgLayer>
                </a14:imgProps>
              </a:ext>
              <a:ext uri="{28A0092B-C50C-407E-A947-70E740481C1C}">
                <a14:useLocalDpi xmlns:a14="http://schemas.microsoft.com/office/drawing/2010/main" val="0"/>
              </a:ext>
            </a:extLst>
          </a:blip>
          <a:srcRect l="7482" t="3729" r="6341"/>
          <a:stretch/>
        </p:blipFill>
        <p:spPr bwMode="auto">
          <a:xfrm>
            <a:off x="1641680" y="4653136"/>
            <a:ext cx="1828191" cy="161848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611560" y="332656"/>
            <a:ext cx="6761100" cy="864096"/>
          </a:xfrm>
        </p:spPr>
        <p:txBody>
          <a:bodyPr/>
          <a:lstStyle/>
          <a:p>
            <a:r>
              <a:rPr lang="es-ES" sz="3200" b="1" dirty="0" smtClean="0">
                <a:latin typeface="Titillium Web Light" charset="0"/>
              </a:rPr>
              <a:t>METODOLOGÍA </a:t>
            </a:r>
            <a:endParaRPr lang="es-ES" sz="3200" b="1" dirty="0">
              <a:latin typeface="Titillium Web Light" charset="0"/>
            </a:endParaRPr>
          </a:p>
        </p:txBody>
      </p:sp>
      <p:sp>
        <p:nvSpPr>
          <p:cNvPr id="5" name="4 Marcador de número de diapositiva"/>
          <p:cNvSpPr>
            <a:spLocks noGrp="1"/>
          </p:cNvSpPr>
          <p:nvPr>
            <p:ph type="sldNum" idx="12"/>
          </p:nvPr>
        </p:nvSpPr>
        <p:spPr/>
        <p:txBody>
          <a:bodyPr/>
          <a:lstStyle/>
          <a:p>
            <a:r>
              <a:rPr lang="es-ES" dirty="0" smtClean="0"/>
              <a:t>10</a:t>
            </a:r>
            <a:endParaRPr lang="es-ES" dirty="0"/>
          </a:p>
        </p:txBody>
      </p:sp>
      <p:graphicFrame>
        <p:nvGraphicFramePr>
          <p:cNvPr id="6" name="5 Diagrama"/>
          <p:cNvGraphicFramePr/>
          <p:nvPr>
            <p:extLst>
              <p:ext uri="{D42A27DB-BD31-4B8C-83A1-F6EECF244321}">
                <p14:modId xmlns:p14="http://schemas.microsoft.com/office/powerpoint/2010/main" val="1119678730"/>
              </p:ext>
            </p:extLst>
          </p:nvPr>
        </p:nvGraphicFramePr>
        <p:xfrm>
          <a:off x="683568" y="980728"/>
          <a:ext cx="693643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CuadroTexto"/>
          <p:cNvSpPr txBox="1"/>
          <p:nvPr/>
        </p:nvSpPr>
        <p:spPr>
          <a:xfrm>
            <a:off x="1763687" y="6309320"/>
            <a:ext cx="1584176" cy="307777"/>
          </a:xfrm>
          <a:prstGeom prst="rect">
            <a:avLst/>
          </a:prstGeom>
          <a:noFill/>
        </p:spPr>
        <p:txBody>
          <a:bodyPr wrap="square" rtlCol="0">
            <a:spAutoFit/>
          </a:bodyPr>
          <a:lstStyle/>
          <a:p>
            <a:pPr algn="ctr"/>
            <a:r>
              <a:rPr lang="es-EC" sz="1400" dirty="0"/>
              <a:t>goo.gl/MGx5rh</a:t>
            </a:r>
          </a:p>
        </p:txBody>
      </p:sp>
      <p:sp>
        <p:nvSpPr>
          <p:cNvPr id="11" name="10 CuadroTexto"/>
          <p:cNvSpPr txBox="1"/>
          <p:nvPr/>
        </p:nvSpPr>
        <p:spPr>
          <a:xfrm>
            <a:off x="3851920" y="4973042"/>
            <a:ext cx="1800200" cy="954107"/>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sz="1400" dirty="0" smtClean="0"/>
              <a:t>-Características de la calidad de servicio museal. </a:t>
            </a:r>
          </a:p>
          <a:p>
            <a:endParaRPr lang="es-EC" sz="1400" dirty="0"/>
          </a:p>
        </p:txBody>
      </p:sp>
      <p:pic>
        <p:nvPicPr>
          <p:cNvPr id="4100" name="Picture 4" descr="Resultado de imagen para CALIDA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76947" y="4716562"/>
            <a:ext cx="2022179" cy="1485196"/>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5652120" y="6309320"/>
            <a:ext cx="1584176" cy="307777"/>
          </a:xfrm>
          <a:prstGeom prst="rect">
            <a:avLst/>
          </a:prstGeom>
          <a:noFill/>
        </p:spPr>
        <p:txBody>
          <a:bodyPr wrap="square" rtlCol="0">
            <a:spAutoFit/>
          </a:bodyPr>
          <a:lstStyle/>
          <a:p>
            <a:pPr algn="ctr"/>
            <a:r>
              <a:rPr lang="es-EC" sz="1400" dirty="0"/>
              <a:t>goo.gl/MGx5rh</a:t>
            </a:r>
          </a:p>
        </p:txBody>
      </p:sp>
    </p:spTree>
    <p:extLst>
      <p:ext uri="{BB962C8B-B14F-4D97-AF65-F5344CB8AC3E}">
        <p14:creationId xmlns:p14="http://schemas.microsoft.com/office/powerpoint/2010/main" val="2167936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692696"/>
            <a:ext cx="6761100" cy="1143200"/>
          </a:xfrm>
        </p:spPr>
        <p:txBody>
          <a:bodyPr/>
          <a:lstStyle/>
          <a:p>
            <a:r>
              <a:rPr lang="es-ES" sz="2800" b="1" dirty="0" smtClean="0">
                <a:latin typeface="Titillium Web Light" charset="0"/>
              </a:rPr>
              <a:t>INSTRUMENTO DE RECOLECCIÓN DE INFORMACIÓN </a:t>
            </a:r>
            <a:endParaRPr lang="es-ES" sz="2800" b="1" dirty="0">
              <a:latin typeface="Titillium Web Light" charset="0"/>
            </a:endParaRPr>
          </a:p>
        </p:txBody>
      </p:sp>
      <p:sp>
        <p:nvSpPr>
          <p:cNvPr id="5" name="4 Marcador de número de diapositiva"/>
          <p:cNvSpPr>
            <a:spLocks noGrp="1"/>
          </p:cNvSpPr>
          <p:nvPr>
            <p:ph type="sldNum" idx="12"/>
          </p:nvPr>
        </p:nvSpPr>
        <p:spPr/>
        <p:txBody>
          <a:bodyPr/>
          <a:lstStyle/>
          <a:p>
            <a:r>
              <a:rPr lang="es-ES" dirty="0" smtClean="0"/>
              <a:t>11</a:t>
            </a:r>
            <a:endParaRPr lang="es-E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76" t="22385" r="38036" b="8145"/>
          <a:stretch/>
        </p:blipFill>
        <p:spPr bwMode="auto">
          <a:xfrm>
            <a:off x="827584" y="1916832"/>
            <a:ext cx="2874137" cy="3783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916832"/>
            <a:ext cx="2926773"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1076520" y="5779281"/>
            <a:ext cx="2376264" cy="400110"/>
          </a:xfrm>
          <a:prstGeom prst="rect">
            <a:avLst/>
          </a:prstGeom>
          <a:noFill/>
        </p:spPr>
        <p:txBody>
          <a:bodyPr wrap="square" rtlCol="0">
            <a:spAutoFit/>
          </a:bodyPr>
          <a:lstStyle/>
          <a:p>
            <a:pPr algn="ctr"/>
            <a:r>
              <a:rPr lang="es-EC" sz="2000" dirty="0">
                <a:solidFill>
                  <a:srgbClr val="003B55"/>
                </a:solidFill>
                <a:latin typeface="Titillium Web Light"/>
                <a:ea typeface="Titillium Web Light"/>
                <a:cs typeface="Titillium Web Light"/>
                <a:sym typeface="Titillium Web Light"/>
              </a:rPr>
              <a:t>Encuesta</a:t>
            </a:r>
          </a:p>
        </p:txBody>
      </p:sp>
      <p:sp>
        <p:nvSpPr>
          <p:cNvPr id="10" name="9 CuadroTexto"/>
          <p:cNvSpPr txBox="1"/>
          <p:nvPr/>
        </p:nvSpPr>
        <p:spPr>
          <a:xfrm>
            <a:off x="4487214" y="5801162"/>
            <a:ext cx="2376264" cy="400110"/>
          </a:xfrm>
          <a:prstGeom prst="rect">
            <a:avLst/>
          </a:prstGeom>
          <a:noFill/>
        </p:spPr>
        <p:txBody>
          <a:bodyPr wrap="square" rtlCol="0">
            <a:spAutoFit/>
          </a:bodyPr>
          <a:lstStyle/>
          <a:p>
            <a:pPr algn="ctr"/>
            <a:r>
              <a:rPr lang="es-EC" sz="2000" dirty="0" smtClean="0">
                <a:solidFill>
                  <a:srgbClr val="003B55"/>
                </a:solidFill>
                <a:latin typeface="Titillium Web Light"/>
                <a:ea typeface="Titillium Web Light"/>
                <a:cs typeface="Titillium Web Light"/>
                <a:sym typeface="Titillium Web Light"/>
              </a:rPr>
              <a:t>Entrevista</a:t>
            </a:r>
            <a:endParaRPr lang="es-EC" sz="2000" dirty="0">
              <a:solidFill>
                <a:srgbClr val="003B55"/>
              </a:solidFill>
              <a:latin typeface="Titillium Web Light"/>
              <a:ea typeface="Titillium Web Light"/>
              <a:cs typeface="Titillium Web Light"/>
              <a:sym typeface="Titillium Web Light"/>
            </a:endParaRPr>
          </a:p>
        </p:txBody>
      </p:sp>
    </p:spTree>
    <p:extLst>
      <p:ext uri="{BB962C8B-B14F-4D97-AF65-F5344CB8AC3E}">
        <p14:creationId xmlns:p14="http://schemas.microsoft.com/office/powerpoint/2010/main" val="3205146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04664"/>
            <a:ext cx="6761100" cy="1143200"/>
          </a:xfrm>
        </p:spPr>
        <p:txBody>
          <a:bodyPr/>
          <a:lstStyle/>
          <a:p>
            <a:r>
              <a:rPr lang="es-ES" sz="2800" b="1" dirty="0" smtClean="0">
                <a:latin typeface="Titillium Web Light"/>
              </a:rPr>
              <a:t>RESULTADOS DE PREGUNTAS INFORMATIVAS</a:t>
            </a:r>
            <a:endParaRPr lang="es-ES" sz="2800" b="1" dirty="0">
              <a:latin typeface="Titillium Web Light"/>
            </a:endParaRPr>
          </a:p>
        </p:txBody>
      </p:sp>
      <p:sp>
        <p:nvSpPr>
          <p:cNvPr id="5" name="4 Marcador de número de diapositiva"/>
          <p:cNvSpPr>
            <a:spLocks noGrp="1"/>
          </p:cNvSpPr>
          <p:nvPr>
            <p:ph type="sldNum" idx="12"/>
          </p:nvPr>
        </p:nvSpPr>
        <p:spPr/>
        <p:txBody>
          <a:bodyPr/>
          <a:lstStyle/>
          <a:p>
            <a:r>
              <a:rPr lang="es-ES" dirty="0" smtClean="0"/>
              <a:t>12</a:t>
            </a:r>
            <a:endParaRPr lang="es-E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226" t="37013" r="29722" b="23701"/>
          <a:stretch/>
        </p:blipFill>
        <p:spPr bwMode="auto">
          <a:xfrm>
            <a:off x="384638" y="4077072"/>
            <a:ext cx="3683306" cy="237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670" t="38028" r="31461" b="27069"/>
          <a:stretch/>
        </p:blipFill>
        <p:spPr bwMode="auto">
          <a:xfrm>
            <a:off x="2411760" y="1553456"/>
            <a:ext cx="3671038" cy="23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6674" t="32459" r="18527" b="21984"/>
          <a:stretch/>
        </p:blipFill>
        <p:spPr bwMode="auto">
          <a:xfrm>
            <a:off x="4427984" y="4149080"/>
            <a:ext cx="3644219" cy="2379600"/>
          </a:xfrm>
          <a:prstGeom prst="rect">
            <a:avLst/>
          </a:prstGeom>
          <a:noFill/>
          <a:ln w="6350">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997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idx="12"/>
          </p:nvPr>
        </p:nvSpPr>
        <p:spPr/>
        <p:txBody>
          <a:bodyPr/>
          <a:lstStyle/>
          <a:p>
            <a:r>
              <a:rPr lang="es-ES" dirty="0" smtClean="0"/>
              <a:t>13</a:t>
            </a:r>
            <a:endParaRPr lang="es-ES" dirty="0"/>
          </a:p>
        </p:txBody>
      </p:sp>
      <p:pic>
        <p:nvPicPr>
          <p:cNvPr id="11" name="10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398" y="332656"/>
            <a:ext cx="7002922" cy="2880320"/>
          </a:xfrm>
          <a:prstGeom prst="rect">
            <a:avLst/>
          </a:prstGeom>
          <a:noFill/>
        </p:spPr>
      </p:pic>
      <p:pic>
        <p:nvPicPr>
          <p:cNvPr id="12" name="11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3403446"/>
            <a:ext cx="6778631" cy="3049889"/>
          </a:xfrm>
          <a:prstGeom prst="rect">
            <a:avLst/>
          </a:prstGeom>
          <a:noFill/>
        </p:spPr>
      </p:pic>
    </p:spTree>
    <p:extLst>
      <p:ext uri="{BB962C8B-B14F-4D97-AF65-F5344CB8AC3E}">
        <p14:creationId xmlns:p14="http://schemas.microsoft.com/office/powerpoint/2010/main" val="531602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6761100" cy="1143200"/>
          </a:xfrm>
        </p:spPr>
        <p:txBody>
          <a:bodyPr/>
          <a:lstStyle/>
          <a:p>
            <a:r>
              <a:rPr lang="es-ES" sz="2800" b="1" dirty="0" smtClean="0">
                <a:latin typeface="Titillium Web Light"/>
              </a:rPr>
              <a:t>RESULTADOS – DIMENSIONES DE LA CALIDAD DE SERVICIO</a:t>
            </a:r>
            <a:endParaRPr lang="es-ES" sz="2800" b="1" dirty="0">
              <a:latin typeface="Titillium Web Light"/>
            </a:endParaRPr>
          </a:p>
        </p:txBody>
      </p:sp>
      <p:sp>
        <p:nvSpPr>
          <p:cNvPr id="5" name="4 Marcador de número de diapositiva"/>
          <p:cNvSpPr>
            <a:spLocks noGrp="1"/>
          </p:cNvSpPr>
          <p:nvPr>
            <p:ph type="sldNum" idx="12"/>
          </p:nvPr>
        </p:nvSpPr>
        <p:spPr/>
        <p:txBody>
          <a:bodyPr/>
          <a:lstStyle/>
          <a:p>
            <a:r>
              <a:rPr lang="es-ES" dirty="0" smtClean="0"/>
              <a:t>14</a:t>
            </a:r>
            <a:endParaRPr lang="es-ES" dirty="0"/>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1" y="2348880"/>
            <a:ext cx="517217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625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idx="12"/>
          </p:nvPr>
        </p:nvSpPr>
        <p:spPr/>
        <p:txBody>
          <a:bodyPr/>
          <a:lstStyle/>
          <a:p>
            <a:r>
              <a:rPr lang="es-ES" dirty="0" smtClean="0"/>
              <a:t>15</a:t>
            </a:r>
            <a:endParaRPr lang="es-E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132856"/>
            <a:ext cx="473392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Marcador de texto"/>
          <p:cNvSpPr>
            <a:spLocks noGrp="1"/>
          </p:cNvSpPr>
          <p:nvPr>
            <p:ph type="body" idx="1"/>
          </p:nvPr>
        </p:nvSpPr>
        <p:spPr>
          <a:xfrm>
            <a:off x="755576" y="1160748"/>
            <a:ext cx="6552728" cy="972108"/>
          </a:xfrm>
        </p:spPr>
        <p:txBody>
          <a:bodyPr/>
          <a:lstStyle/>
          <a:p>
            <a:pPr marL="571500" lvl="1" indent="0">
              <a:buNone/>
            </a:pPr>
            <a:r>
              <a:rPr lang="es-ES" b="1" dirty="0" smtClean="0"/>
              <a:t>Resultados del Total de Elementos Tangibles</a:t>
            </a:r>
          </a:p>
        </p:txBody>
      </p:sp>
    </p:spTree>
    <p:extLst>
      <p:ext uri="{BB962C8B-B14F-4D97-AF65-F5344CB8AC3E}">
        <p14:creationId xmlns:p14="http://schemas.microsoft.com/office/powerpoint/2010/main" val="3838556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idx="12"/>
          </p:nvPr>
        </p:nvSpPr>
        <p:spPr/>
        <p:txBody>
          <a:bodyPr/>
          <a:lstStyle/>
          <a:p>
            <a:r>
              <a:rPr lang="es-ES" dirty="0" smtClean="0"/>
              <a:t>16</a:t>
            </a:r>
            <a:endParaRPr lang="es-E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154580"/>
            <a:ext cx="475297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Marcador de texto"/>
          <p:cNvSpPr>
            <a:spLocks noGrp="1"/>
          </p:cNvSpPr>
          <p:nvPr>
            <p:ph type="body" idx="1"/>
          </p:nvPr>
        </p:nvSpPr>
        <p:spPr>
          <a:xfrm>
            <a:off x="755576" y="1160748"/>
            <a:ext cx="6552728" cy="972108"/>
          </a:xfrm>
        </p:spPr>
        <p:txBody>
          <a:bodyPr/>
          <a:lstStyle/>
          <a:p>
            <a:pPr marL="571500" lvl="1" indent="0">
              <a:buNone/>
            </a:pPr>
            <a:r>
              <a:rPr lang="es-ES" b="1" dirty="0" smtClean="0"/>
              <a:t>Resultados del Total de Comunicación</a:t>
            </a:r>
          </a:p>
        </p:txBody>
      </p:sp>
    </p:spTree>
    <p:extLst>
      <p:ext uri="{BB962C8B-B14F-4D97-AF65-F5344CB8AC3E}">
        <p14:creationId xmlns:p14="http://schemas.microsoft.com/office/powerpoint/2010/main" val="1196625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idx="12"/>
          </p:nvPr>
        </p:nvSpPr>
        <p:spPr/>
        <p:txBody>
          <a:bodyPr/>
          <a:lstStyle/>
          <a:p>
            <a:r>
              <a:rPr lang="es-ES" dirty="0" smtClean="0"/>
              <a:t>17</a:t>
            </a:r>
            <a:endParaRPr lang="es-E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04864"/>
            <a:ext cx="473392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Marcador de texto"/>
          <p:cNvSpPr>
            <a:spLocks noGrp="1"/>
          </p:cNvSpPr>
          <p:nvPr>
            <p:ph type="body" idx="1"/>
          </p:nvPr>
        </p:nvSpPr>
        <p:spPr>
          <a:xfrm>
            <a:off x="755576" y="1160748"/>
            <a:ext cx="6552728" cy="972108"/>
          </a:xfrm>
        </p:spPr>
        <p:txBody>
          <a:bodyPr/>
          <a:lstStyle/>
          <a:p>
            <a:pPr marL="571500" lvl="1" indent="0">
              <a:buNone/>
            </a:pPr>
            <a:r>
              <a:rPr lang="es-ES" b="1" dirty="0" smtClean="0"/>
              <a:t>Resultados del Total de Consumibles</a:t>
            </a:r>
          </a:p>
        </p:txBody>
      </p:sp>
    </p:spTree>
    <p:extLst>
      <p:ext uri="{BB962C8B-B14F-4D97-AF65-F5344CB8AC3E}">
        <p14:creationId xmlns:p14="http://schemas.microsoft.com/office/powerpoint/2010/main" val="180124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pic>
        <p:nvPicPr>
          <p:cNvPr id="4" name="Picture 2" descr="Resultado de imagen para espe"/>
          <p:cNvPicPr>
            <a:picLocks noChangeAspect="1" noChangeArrowheads="1"/>
          </p:cNvPicPr>
          <p:nvPr/>
        </p:nvPicPr>
        <p:blipFill rotWithShape="1">
          <a:blip r:embed="rId3">
            <a:extLst>
              <a:ext uri="{28A0092B-C50C-407E-A947-70E740481C1C}">
                <a14:useLocalDpi xmlns:a14="http://schemas.microsoft.com/office/drawing/2010/main" val="0"/>
              </a:ext>
            </a:extLst>
          </a:blip>
          <a:srcRect l="2912" t="7899" r="8789" b="10770"/>
          <a:stretch/>
        </p:blipFill>
        <p:spPr bwMode="auto">
          <a:xfrm>
            <a:off x="1115616" y="188640"/>
            <a:ext cx="4251388" cy="122413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 xmlns:a16="http://schemas.microsoft.com/office/drawing/2014/main" id="{5871B3B2-F023-4929-9333-08C744FB70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197661"/>
            <a:ext cx="936104" cy="1016216"/>
          </a:xfrm>
          <a:prstGeom prst="rect">
            <a:avLst/>
          </a:prstGeom>
        </p:spPr>
      </p:pic>
      <p:sp>
        <p:nvSpPr>
          <p:cNvPr id="3" name="2 Subtítulo"/>
          <p:cNvSpPr>
            <a:spLocks noGrp="1"/>
          </p:cNvSpPr>
          <p:nvPr>
            <p:ph type="subTitle" idx="1"/>
          </p:nvPr>
        </p:nvSpPr>
        <p:spPr>
          <a:xfrm>
            <a:off x="288982" y="1772816"/>
            <a:ext cx="5904656" cy="4536504"/>
          </a:xfrm>
        </p:spPr>
        <p:txBody>
          <a:bodyPr/>
          <a:lstStyle/>
          <a:p>
            <a:r>
              <a:rPr lang="es-ES" b="1" dirty="0" smtClean="0">
                <a:solidFill>
                  <a:schemeClr val="accent4">
                    <a:lumMod val="50000"/>
                  </a:schemeClr>
                </a:solidFill>
              </a:rPr>
              <a:t>TEMA: </a:t>
            </a:r>
          </a:p>
          <a:p>
            <a:pPr marL="457200" lvl="1" algn="ctr">
              <a:buSzPts val="2400"/>
            </a:pPr>
            <a:r>
              <a:rPr lang="es-EC" sz="2200" dirty="0" smtClean="0">
                <a:solidFill>
                  <a:schemeClr val="accent4">
                    <a:lumMod val="50000"/>
                  </a:schemeClr>
                </a:solidFill>
              </a:rPr>
              <a:t>“ </a:t>
            </a:r>
            <a:r>
              <a:rPr lang="es-ES" sz="2200" dirty="0" smtClean="0">
                <a:solidFill>
                  <a:schemeClr val="accent4">
                    <a:lumMod val="50000"/>
                  </a:schemeClr>
                </a:solidFill>
              </a:rPr>
              <a:t>ANÁLISIS DE LA CALIDAD DEL SERVICIO DE LOS MUSEOS QUE CONFORMAN LA FUNDACIÓN MUSEOS DE LA CIUDAD</a:t>
            </a:r>
            <a:r>
              <a:rPr lang="es-EC" sz="2200" dirty="0" smtClean="0">
                <a:solidFill>
                  <a:schemeClr val="accent4">
                    <a:lumMod val="50000"/>
                  </a:schemeClr>
                </a:solidFill>
              </a:rPr>
              <a:t>”</a:t>
            </a:r>
          </a:p>
          <a:p>
            <a:pPr marL="457200" lvl="1" algn="ctr">
              <a:buSzPts val="2400"/>
            </a:pPr>
            <a:endParaRPr lang="es-EC" sz="2200" dirty="0">
              <a:solidFill>
                <a:schemeClr val="accent4">
                  <a:lumMod val="50000"/>
                </a:schemeClr>
              </a:solidFill>
            </a:endParaRPr>
          </a:p>
          <a:p>
            <a:pPr marL="457200" lvl="1">
              <a:buSzPts val="2400"/>
            </a:pPr>
            <a:r>
              <a:rPr lang="es-EC" sz="2400" b="1" dirty="0" smtClean="0">
                <a:solidFill>
                  <a:schemeClr val="accent4">
                    <a:lumMod val="50000"/>
                  </a:schemeClr>
                </a:solidFill>
              </a:rPr>
              <a:t>AUTOR:</a:t>
            </a:r>
          </a:p>
          <a:p>
            <a:pPr marL="457200" lvl="1" algn="ctr">
              <a:buSzPts val="2400"/>
            </a:pPr>
            <a:r>
              <a:rPr lang="es-EC" sz="2200" dirty="0" smtClean="0">
                <a:solidFill>
                  <a:schemeClr val="accent4">
                    <a:lumMod val="50000"/>
                  </a:schemeClr>
                </a:solidFill>
              </a:rPr>
              <a:t>MORALES PARRA, STEPHANIE VALERIA</a:t>
            </a:r>
          </a:p>
          <a:p>
            <a:pPr marL="457200" lvl="1" algn="ctr">
              <a:buSzPts val="2400"/>
            </a:pPr>
            <a:endParaRPr lang="es-EC" sz="2200" dirty="0" smtClean="0">
              <a:solidFill>
                <a:schemeClr val="accent4">
                  <a:lumMod val="50000"/>
                </a:schemeClr>
              </a:solidFill>
            </a:endParaRPr>
          </a:p>
          <a:p>
            <a:pPr marL="457200" lvl="1">
              <a:buSzPts val="2400"/>
            </a:pPr>
            <a:r>
              <a:rPr lang="es-EC" sz="2400" b="1" dirty="0" smtClean="0">
                <a:solidFill>
                  <a:schemeClr val="accent4">
                    <a:lumMod val="50000"/>
                  </a:schemeClr>
                </a:solidFill>
              </a:rPr>
              <a:t>TUTOR:</a:t>
            </a:r>
          </a:p>
          <a:p>
            <a:pPr marL="457200" lvl="1" algn="ctr">
              <a:buSzPts val="2400"/>
            </a:pPr>
            <a:r>
              <a:rPr lang="es-EC" sz="2200" dirty="0" smtClean="0">
                <a:solidFill>
                  <a:schemeClr val="accent4">
                    <a:lumMod val="50000"/>
                  </a:schemeClr>
                </a:solidFill>
              </a:rPr>
              <a:t>MSC. CARLOS NOVOA</a:t>
            </a:r>
          </a:p>
          <a:p>
            <a:pPr marL="457200" lvl="1" algn="ctr">
              <a:buSzPts val="2400"/>
            </a:pPr>
            <a:endParaRPr lang="es-EC" sz="2200" dirty="0" smtClean="0">
              <a:solidFill>
                <a:schemeClr val="accent4">
                  <a:lumMod val="50000"/>
                </a:schemeClr>
              </a:solidFill>
            </a:endParaRPr>
          </a:p>
          <a:p>
            <a:pPr marL="457200" lvl="1" algn="ctr">
              <a:buSzPts val="2400"/>
            </a:pPr>
            <a:r>
              <a:rPr lang="es-EC" sz="2200" dirty="0" smtClean="0">
                <a:solidFill>
                  <a:schemeClr val="accent4">
                    <a:lumMod val="50000"/>
                  </a:schemeClr>
                </a:solidFill>
              </a:rPr>
              <a:t>SANGOLQUI</a:t>
            </a:r>
          </a:p>
          <a:p>
            <a:pPr marL="457200" lvl="1" algn="ctr">
              <a:buSzPts val="2400"/>
            </a:pPr>
            <a:r>
              <a:rPr lang="es-EC" sz="2200" dirty="0" smtClean="0">
                <a:solidFill>
                  <a:schemeClr val="accent4">
                    <a:lumMod val="50000"/>
                  </a:schemeClr>
                </a:solidFill>
              </a:rPr>
              <a:t>2018</a:t>
            </a:r>
          </a:p>
          <a:p>
            <a:endParaRPr lang="es-ES" dirty="0" smtClean="0">
              <a:solidFill>
                <a:schemeClr val="accent4">
                  <a:lumMod val="75000"/>
                </a:schemeClr>
              </a:solidFill>
            </a:endParaRPr>
          </a:p>
          <a:p>
            <a:endParaRPr lang="es-ES" dirty="0"/>
          </a:p>
        </p:txBody>
      </p:sp>
    </p:spTree>
    <p:extLst>
      <p:ext uri="{BB962C8B-B14F-4D97-AF65-F5344CB8AC3E}">
        <p14:creationId xmlns:p14="http://schemas.microsoft.com/office/powerpoint/2010/main" val="120590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idx="12"/>
          </p:nvPr>
        </p:nvSpPr>
        <p:spPr/>
        <p:txBody>
          <a:bodyPr/>
          <a:lstStyle/>
          <a:p>
            <a:r>
              <a:rPr lang="es-ES" dirty="0" smtClean="0"/>
              <a:t>18</a:t>
            </a:r>
            <a:endParaRPr lang="es-E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04864"/>
            <a:ext cx="47529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Marcador de texto"/>
          <p:cNvSpPr>
            <a:spLocks noGrp="1"/>
          </p:cNvSpPr>
          <p:nvPr>
            <p:ph type="body" idx="1"/>
          </p:nvPr>
        </p:nvSpPr>
        <p:spPr>
          <a:xfrm>
            <a:off x="755576" y="1160748"/>
            <a:ext cx="6552728" cy="972108"/>
          </a:xfrm>
        </p:spPr>
        <p:txBody>
          <a:bodyPr/>
          <a:lstStyle/>
          <a:p>
            <a:pPr marL="571500" lvl="1" indent="0">
              <a:buNone/>
            </a:pPr>
            <a:r>
              <a:rPr lang="es-ES" b="1" dirty="0" smtClean="0"/>
              <a:t>Resultados del Total de Empatía</a:t>
            </a:r>
          </a:p>
        </p:txBody>
      </p:sp>
    </p:spTree>
    <p:extLst>
      <p:ext uri="{BB962C8B-B14F-4D97-AF65-F5344CB8AC3E}">
        <p14:creationId xmlns:p14="http://schemas.microsoft.com/office/powerpoint/2010/main" val="2975860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620688"/>
            <a:ext cx="6761100" cy="792088"/>
          </a:xfrm>
        </p:spPr>
        <p:txBody>
          <a:bodyPr/>
          <a:lstStyle/>
          <a:p>
            <a:r>
              <a:rPr lang="es-ES" sz="3200" b="1" dirty="0" smtClean="0">
                <a:latin typeface="Titillium Web Light"/>
              </a:rPr>
              <a:t>ACCIONES A TOMAR </a:t>
            </a:r>
            <a:endParaRPr lang="es-ES" sz="3200" b="1" dirty="0">
              <a:latin typeface="Titillium Web Light"/>
            </a:endParaRPr>
          </a:p>
        </p:txBody>
      </p:sp>
      <p:sp>
        <p:nvSpPr>
          <p:cNvPr id="5" name="4 Marcador de número de diapositiva"/>
          <p:cNvSpPr>
            <a:spLocks noGrp="1"/>
          </p:cNvSpPr>
          <p:nvPr>
            <p:ph type="sldNum" idx="12"/>
          </p:nvPr>
        </p:nvSpPr>
        <p:spPr/>
        <p:txBody>
          <a:bodyPr/>
          <a:lstStyle/>
          <a:p>
            <a:r>
              <a:rPr lang="es-ES" dirty="0" smtClean="0"/>
              <a:t>20</a:t>
            </a:r>
            <a:endParaRPr lang="es-ES" dirty="0"/>
          </a:p>
        </p:txBody>
      </p:sp>
      <p:graphicFrame>
        <p:nvGraphicFramePr>
          <p:cNvPr id="3" name="2 Diagrama"/>
          <p:cNvGraphicFramePr/>
          <p:nvPr>
            <p:extLst>
              <p:ext uri="{D42A27DB-BD31-4B8C-83A1-F6EECF244321}">
                <p14:modId xmlns:p14="http://schemas.microsoft.com/office/powerpoint/2010/main" val="1944342123"/>
              </p:ext>
            </p:extLst>
          </p:nvPr>
        </p:nvGraphicFramePr>
        <p:xfrm>
          <a:off x="107504" y="1700808"/>
          <a:ext cx="72728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3809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6761100" cy="792088"/>
          </a:xfrm>
        </p:spPr>
        <p:txBody>
          <a:bodyPr/>
          <a:lstStyle/>
          <a:p>
            <a:r>
              <a:rPr lang="es-ES" sz="3200" b="1" dirty="0" smtClean="0">
                <a:latin typeface="Titillium Web Light"/>
              </a:rPr>
              <a:t>ACCIONES A TOMAR </a:t>
            </a:r>
            <a:endParaRPr lang="es-ES" sz="3200" b="1" dirty="0">
              <a:latin typeface="Titillium Web Light"/>
            </a:endParaRPr>
          </a:p>
        </p:txBody>
      </p:sp>
      <p:sp>
        <p:nvSpPr>
          <p:cNvPr id="5" name="4 Marcador de número de diapositiva"/>
          <p:cNvSpPr>
            <a:spLocks noGrp="1"/>
          </p:cNvSpPr>
          <p:nvPr>
            <p:ph type="sldNum" idx="12"/>
          </p:nvPr>
        </p:nvSpPr>
        <p:spPr/>
        <p:txBody>
          <a:bodyPr/>
          <a:lstStyle/>
          <a:p>
            <a:r>
              <a:rPr lang="es-ES" dirty="0" smtClean="0"/>
              <a:t>21</a:t>
            </a:r>
            <a:endParaRPr lang="es-ES" dirty="0"/>
          </a:p>
        </p:txBody>
      </p:sp>
      <p:graphicFrame>
        <p:nvGraphicFramePr>
          <p:cNvPr id="7" name="6 Diagrama"/>
          <p:cNvGraphicFramePr/>
          <p:nvPr>
            <p:extLst>
              <p:ext uri="{D42A27DB-BD31-4B8C-83A1-F6EECF244321}">
                <p14:modId xmlns:p14="http://schemas.microsoft.com/office/powerpoint/2010/main" val="3264865115"/>
              </p:ext>
            </p:extLst>
          </p:nvPr>
        </p:nvGraphicFramePr>
        <p:xfrm>
          <a:off x="395536" y="1052736"/>
          <a:ext cx="748883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www.fundacionmuseosquito.gob.ec/images/banners/logomdc-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2815917"/>
            <a:ext cx="8763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fundacionmuseosquito.gob.ec/images/banners/logoyaku-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064" y="3720267"/>
            <a:ext cx="8763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fundacionmuseosquito.gob.ec/images/banners/logomic-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7122" y="4753480"/>
            <a:ext cx="8763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fundacionmuseosquito.gob.ec/images/banners/carmenalt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5776" y="3825043"/>
            <a:ext cx="977170" cy="36195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sultado de imagen para fundacion museos de la ciudad"/>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0078" t="20821" r="4873" b="31929"/>
          <a:stretch/>
        </p:blipFill>
        <p:spPr bwMode="auto">
          <a:xfrm>
            <a:off x="3853066" y="3825043"/>
            <a:ext cx="944800" cy="52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194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idx="12"/>
          </p:nvPr>
        </p:nvSpPr>
        <p:spPr/>
        <p:txBody>
          <a:bodyPr/>
          <a:lstStyle/>
          <a:p>
            <a:r>
              <a:rPr lang="es-ES" dirty="0" smtClean="0"/>
              <a:t>22</a:t>
            </a:r>
            <a:endParaRPr lang="es-ES" dirty="0"/>
          </a:p>
        </p:txBody>
      </p:sp>
      <p:pic>
        <p:nvPicPr>
          <p:cNvPr id="6" name="5 Imagen"/>
          <p:cNvPicPr/>
          <p:nvPr/>
        </p:nvPicPr>
        <p:blipFill rotWithShape="1">
          <a:blip r:embed="rId2">
            <a:extLst>
              <a:ext uri="{28A0092B-C50C-407E-A947-70E740481C1C}">
                <a14:useLocalDpi xmlns:a14="http://schemas.microsoft.com/office/drawing/2010/main" val="0"/>
              </a:ext>
            </a:extLst>
          </a:blip>
          <a:srcRect l="867" t="4661" r="2747" b="5644"/>
          <a:stretch/>
        </p:blipFill>
        <p:spPr bwMode="auto">
          <a:xfrm>
            <a:off x="395536" y="0"/>
            <a:ext cx="7488832"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1723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Llamada con línea 2"/>
          <p:cNvSpPr/>
          <p:nvPr/>
        </p:nvSpPr>
        <p:spPr>
          <a:xfrm flipH="1">
            <a:off x="539552" y="6072395"/>
            <a:ext cx="1080121" cy="540060"/>
          </a:xfrm>
          <a:prstGeom prst="borderCallout2">
            <a:avLst>
              <a:gd name="adj1" fmla="val 86982"/>
              <a:gd name="adj2" fmla="val -751"/>
              <a:gd name="adj3" fmla="val 76873"/>
              <a:gd name="adj4" fmla="val -14140"/>
              <a:gd name="adj5" fmla="val 18998"/>
              <a:gd name="adj6" fmla="val -28977"/>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S" sz="1050" dirty="0" smtClean="0">
                <a:latin typeface="Titillium Web Light"/>
              </a:rPr>
              <a:t>-Señalización actualizada</a:t>
            </a:r>
          </a:p>
        </p:txBody>
      </p:sp>
      <p:sp>
        <p:nvSpPr>
          <p:cNvPr id="6" name="5 Llamada con línea 2"/>
          <p:cNvSpPr/>
          <p:nvPr/>
        </p:nvSpPr>
        <p:spPr>
          <a:xfrm>
            <a:off x="7596335" y="2420888"/>
            <a:ext cx="1249485" cy="792088"/>
          </a:xfrm>
          <a:prstGeom prst="borderCallout2">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S" sz="1050" dirty="0" smtClean="0">
                <a:latin typeface="Titillium Web Light"/>
              </a:rPr>
              <a:t>-Información de descuentos </a:t>
            </a:r>
          </a:p>
        </p:txBody>
      </p:sp>
      <p:sp>
        <p:nvSpPr>
          <p:cNvPr id="3" name="2 Llamada con línea 2"/>
          <p:cNvSpPr/>
          <p:nvPr/>
        </p:nvSpPr>
        <p:spPr>
          <a:xfrm>
            <a:off x="7740352" y="3717032"/>
            <a:ext cx="1249485" cy="1008112"/>
          </a:xfrm>
          <a:prstGeom prst="borderCallout2">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S" sz="1050" dirty="0">
                <a:latin typeface="Titillium Web Light"/>
              </a:rPr>
              <a:t>-</a:t>
            </a:r>
            <a:r>
              <a:rPr lang="es-ES" sz="1050" dirty="0" smtClean="0">
                <a:latin typeface="Titillium Web Light"/>
              </a:rPr>
              <a:t>Recorridos medidos, horarios, costo</a:t>
            </a:r>
          </a:p>
        </p:txBody>
      </p:sp>
      <p:sp>
        <p:nvSpPr>
          <p:cNvPr id="2" name="1 Título"/>
          <p:cNvSpPr>
            <a:spLocks noGrp="1"/>
          </p:cNvSpPr>
          <p:nvPr>
            <p:ph type="title"/>
          </p:nvPr>
        </p:nvSpPr>
        <p:spPr>
          <a:xfrm>
            <a:off x="611560" y="260648"/>
            <a:ext cx="6761100" cy="792088"/>
          </a:xfrm>
        </p:spPr>
        <p:txBody>
          <a:bodyPr/>
          <a:lstStyle/>
          <a:p>
            <a:r>
              <a:rPr lang="es-ES" sz="3200" b="1" dirty="0" smtClean="0">
                <a:latin typeface="Titillium Web Light"/>
              </a:rPr>
              <a:t>ACCIONES A TOMAR </a:t>
            </a:r>
            <a:endParaRPr lang="es-ES" sz="3200" b="1" dirty="0">
              <a:latin typeface="Titillium Web Light"/>
            </a:endParaRPr>
          </a:p>
        </p:txBody>
      </p:sp>
      <p:sp>
        <p:nvSpPr>
          <p:cNvPr id="5" name="4 Marcador de número de diapositiva"/>
          <p:cNvSpPr>
            <a:spLocks noGrp="1"/>
          </p:cNvSpPr>
          <p:nvPr>
            <p:ph type="sldNum" idx="12"/>
          </p:nvPr>
        </p:nvSpPr>
        <p:spPr/>
        <p:txBody>
          <a:bodyPr/>
          <a:lstStyle/>
          <a:p>
            <a:r>
              <a:rPr lang="es-ES" dirty="0" smtClean="0"/>
              <a:t>23</a:t>
            </a:r>
            <a:endParaRPr lang="es-ES" dirty="0"/>
          </a:p>
        </p:txBody>
      </p:sp>
      <p:sp>
        <p:nvSpPr>
          <p:cNvPr id="8" name="7 Llamada con línea 2"/>
          <p:cNvSpPr/>
          <p:nvPr/>
        </p:nvSpPr>
        <p:spPr>
          <a:xfrm flipH="1">
            <a:off x="899592" y="1088740"/>
            <a:ext cx="1080121" cy="540060"/>
          </a:xfrm>
          <a:prstGeom prst="borderCallout2">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S" sz="1050" dirty="0" smtClean="0">
                <a:latin typeface="Titillium Web Light"/>
              </a:rPr>
              <a:t>-Tienda de Recuerdos</a:t>
            </a:r>
          </a:p>
        </p:txBody>
      </p:sp>
      <p:sp>
        <p:nvSpPr>
          <p:cNvPr id="12" name="11 Llamada con línea 2"/>
          <p:cNvSpPr/>
          <p:nvPr/>
        </p:nvSpPr>
        <p:spPr>
          <a:xfrm flipH="1">
            <a:off x="-1" y="3068960"/>
            <a:ext cx="991367" cy="414046"/>
          </a:xfrm>
          <a:prstGeom prst="borderCallout2">
            <a:avLst>
              <a:gd name="adj1" fmla="val 56656"/>
              <a:gd name="adj2" fmla="val -3164"/>
              <a:gd name="adj3" fmla="val 59183"/>
              <a:gd name="adj4" fmla="val -20113"/>
              <a:gd name="adj5" fmla="val 144034"/>
              <a:gd name="adj6" fmla="val -31541"/>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S" sz="1050" dirty="0" smtClean="0">
                <a:latin typeface="Titillium Web Light"/>
              </a:rPr>
              <a:t>Información</a:t>
            </a:r>
          </a:p>
        </p:txBody>
      </p:sp>
      <p:graphicFrame>
        <p:nvGraphicFramePr>
          <p:cNvPr id="7" name="6 Diagrama"/>
          <p:cNvGraphicFramePr/>
          <p:nvPr>
            <p:extLst>
              <p:ext uri="{D42A27DB-BD31-4B8C-83A1-F6EECF244321}">
                <p14:modId xmlns:p14="http://schemas.microsoft.com/office/powerpoint/2010/main" val="599248072"/>
              </p:ext>
            </p:extLst>
          </p:nvPr>
        </p:nvGraphicFramePr>
        <p:xfrm>
          <a:off x="395536" y="1052736"/>
          <a:ext cx="748883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2" descr="http://www.fundacionmuseosquito.gob.ec/images/banners/logomdc-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2815917"/>
            <a:ext cx="8763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fundacionmuseosquito.gob.ec/images/banners/logoyaku-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064" y="3720267"/>
            <a:ext cx="8763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fundacionmuseosquito.gob.ec/images/banners/logomic-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7122" y="4753480"/>
            <a:ext cx="8763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www.fundacionmuseosquito.gob.ec/images/banners/carmenalt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5776" y="3825043"/>
            <a:ext cx="977170" cy="3619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Resultado de imagen para fundacion museos de la ciudad"/>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0078" t="20821" r="4873" b="31929"/>
          <a:stretch/>
        </p:blipFill>
        <p:spPr bwMode="auto">
          <a:xfrm>
            <a:off x="3853066" y="3825043"/>
            <a:ext cx="944800" cy="52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696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620688"/>
            <a:ext cx="6761100" cy="792088"/>
          </a:xfrm>
        </p:spPr>
        <p:txBody>
          <a:bodyPr/>
          <a:lstStyle/>
          <a:p>
            <a:r>
              <a:rPr lang="es-ES" sz="3200" b="1" dirty="0" smtClean="0">
                <a:latin typeface="Titillium Web Light"/>
              </a:rPr>
              <a:t>CONCLUSIONES </a:t>
            </a:r>
            <a:endParaRPr lang="es-ES" sz="3200" b="1" dirty="0">
              <a:latin typeface="Titillium Web Light"/>
            </a:endParaRPr>
          </a:p>
        </p:txBody>
      </p:sp>
      <p:sp>
        <p:nvSpPr>
          <p:cNvPr id="5" name="4 Marcador de número de diapositiva"/>
          <p:cNvSpPr>
            <a:spLocks noGrp="1"/>
          </p:cNvSpPr>
          <p:nvPr>
            <p:ph type="sldNum" idx="12"/>
          </p:nvPr>
        </p:nvSpPr>
        <p:spPr/>
        <p:txBody>
          <a:bodyPr/>
          <a:lstStyle/>
          <a:p>
            <a:r>
              <a:rPr lang="es-ES" dirty="0" smtClean="0"/>
              <a:t>19</a:t>
            </a:r>
            <a:endParaRPr lang="es-ES" dirty="0"/>
          </a:p>
        </p:txBody>
      </p:sp>
      <p:graphicFrame>
        <p:nvGraphicFramePr>
          <p:cNvPr id="6" name="5 Diagrama"/>
          <p:cNvGraphicFramePr/>
          <p:nvPr>
            <p:extLst>
              <p:ext uri="{D42A27DB-BD31-4B8C-83A1-F6EECF244321}">
                <p14:modId xmlns:p14="http://schemas.microsoft.com/office/powerpoint/2010/main" val="2288963859"/>
              </p:ext>
            </p:extLst>
          </p:nvPr>
        </p:nvGraphicFramePr>
        <p:xfrm>
          <a:off x="755576" y="1484784"/>
          <a:ext cx="676875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3154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620688"/>
            <a:ext cx="6761100" cy="648072"/>
          </a:xfrm>
        </p:spPr>
        <p:txBody>
          <a:bodyPr/>
          <a:lstStyle/>
          <a:p>
            <a:r>
              <a:rPr lang="es-ES" sz="3200" b="1" dirty="0" smtClean="0">
                <a:latin typeface="Titillium Web Light"/>
              </a:rPr>
              <a:t>RECOMENDACIONES</a:t>
            </a:r>
            <a:endParaRPr lang="es-ES" sz="3200" b="1" dirty="0">
              <a:latin typeface="Titillium Web Light"/>
            </a:endParaRPr>
          </a:p>
        </p:txBody>
      </p:sp>
      <p:sp>
        <p:nvSpPr>
          <p:cNvPr id="5" name="4 Marcador de número de diapositiva"/>
          <p:cNvSpPr>
            <a:spLocks noGrp="1"/>
          </p:cNvSpPr>
          <p:nvPr>
            <p:ph type="sldNum" idx="12"/>
          </p:nvPr>
        </p:nvSpPr>
        <p:spPr/>
        <p:txBody>
          <a:bodyPr/>
          <a:lstStyle/>
          <a:p>
            <a:r>
              <a:rPr lang="es-ES" dirty="0" smtClean="0"/>
              <a:t>24</a:t>
            </a:r>
            <a:endParaRPr lang="es-ES" dirty="0"/>
          </a:p>
        </p:txBody>
      </p:sp>
      <p:graphicFrame>
        <p:nvGraphicFramePr>
          <p:cNvPr id="6" name="5 Diagrama"/>
          <p:cNvGraphicFramePr/>
          <p:nvPr>
            <p:extLst>
              <p:ext uri="{D42A27DB-BD31-4B8C-83A1-F6EECF244321}">
                <p14:modId xmlns:p14="http://schemas.microsoft.com/office/powerpoint/2010/main" val="138535699"/>
              </p:ext>
            </p:extLst>
          </p:nvPr>
        </p:nvGraphicFramePr>
        <p:xfrm>
          <a:off x="395536" y="1340768"/>
          <a:ext cx="72008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968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580842" y="2780928"/>
            <a:ext cx="5396700" cy="1546400"/>
          </a:xfrm>
        </p:spPr>
        <p:txBody>
          <a:bodyPr/>
          <a:lstStyle/>
          <a:p>
            <a:pPr algn="ctr"/>
            <a:r>
              <a:rPr lang="es-ES" sz="9600" dirty="0" smtClean="0"/>
              <a:t>¡Gracias</a:t>
            </a:r>
            <a:r>
              <a:rPr lang="es-ES" sz="9600" dirty="0"/>
              <a:t>!</a:t>
            </a:r>
          </a:p>
        </p:txBody>
      </p:sp>
      <p:sp>
        <p:nvSpPr>
          <p:cNvPr id="5" name="Marcador de número de diapositiva 4"/>
          <p:cNvSpPr>
            <a:spLocks noGrp="1"/>
          </p:cNvSpPr>
          <p:nvPr>
            <p:ph type="sldNum" idx="4294967295"/>
          </p:nvPr>
        </p:nvSpPr>
        <p:spPr>
          <a:xfrm>
            <a:off x="0" y="6292850"/>
            <a:ext cx="547688" cy="525463"/>
          </a:xfrm>
        </p:spPr>
        <p:txBody>
          <a:bodyPr/>
          <a:lstStyle/>
          <a:p>
            <a:fld id="{00000000-1234-1234-1234-123412341234}" type="slidenum">
              <a:rPr lang="es-ES" smtClean="0"/>
              <a:pPr/>
              <a:t>27</a:t>
            </a:fld>
            <a:endParaRPr lang="es-ES"/>
          </a:p>
        </p:txBody>
      </p:sp>
    </p:spTree>
    <p:extLst>
      <p:ext uri="{BB962C8B-B14F-4D97-AF65-F5344CB8AC3E}">
        <p14:creationId xmlns:p14="http://schemas.microsoft.com/office/powerpoint/2010/main" val="1463000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Shape 3870"/>
          <p:cNvSpPr txBox="1">
            <a:spLocks noGrp="1"/>
          </p:cNvSpPr>
          <p:nvPr>
            <p:ph type="title"/>
          </p:nvPr>
        </p:nvSpPr>
        <p:spPr>
          <a:xfrm>
            <a:off x="683568" y="476672"/>
            <a:ext cx="6761100" cy="1143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s-ES" sz="2800" b="1" dirty="0" smtClean="0"/>
              <a:t>PLANTEAMIENTO DEL PROBLEMA</a:t>
            </a:r>
            <a:endParaRPr lang="es-ES" sz="2800" b="1" dirty="0"/>
          </a:p>
        </p:txBody>
      </p:sp>
      <p:sp>
        <p:nvSpPr>
          <p:cNvPr id="3871" name="Shape 3871"/>
          <p:cNvSpPr txBox="1">
            <a:spLocks noGrp="1"/>
          </p:cNvSpPr>
          <p:nvPr>
            <p:ph type="body" idx="1"/>
          </p:nvPr>
        </p:nvSpPr>
        <p:spPr>
          <a:xfrm>
            <a:off x="683568" y="1988840"/>
            <a:ext cx="6761100" cy="3974000"/>
          </a:xfrm>
          <a:prstGeom prst="rect">
            <a:avLst/>
          </a:prstGeom>
        </p:spPr>
        <p:txBody>
          <a:bodyPr spcFirstLastPara="1" wrap="square" lIns="91425" tIns="91425" rIns="91425" bIns="91425" anchor="t" anchorCtr="0">
            <a:noAutofit/>
          </a:bodyPr>
          <a:lstStyle/>
          <a:p>
            <a:pPr marL="76200" indent="0" algn="just">
              <a:buNone/>
            </a:pPr>
            <a:r>
              <a:rPr lang="es-ES" dirty="0"/>
              <a:t>El Ecuador tiene una variedad de museos localizados en las cuatro regiones del país, destacándose la ciudad de Quito con 78 museos con una escasa gestión en el servicio que no reflexionan ante la gestión de la calidad de servicio museal, convirtiéndose en un tema de intereses para los visitantes dado que la calidad es un aliado fundamental debido que genera compromisos por parte del museo a los visitantes y un servicio de excelencia.     </a:t>
            </a:r>
          </a:p>
          <a:p>
            <a:pPr marL="457200" lvl="0" indent="-381000" rtl="0">
              <a:spcBef>
                <a:spcPts val="600"/>
              </a:spcBef>
              <a:spcAft>
                <a:spcPts val="0"/>
              </a:spcAft>
              <a:buSzPts val="2400"/>
              <a:buChar char="▪"/>
            </a:pPr>
            <a:endParaRPr dirty="0"/>
          </a:p>
        </p:txBody>
      </p:sp>
      <p:sp>
        <p:nvSpPr>
          <p:cNvPr id="3872" name="Shape 3872"/>
          <p:cNvSpPr txBox="1">
            <a:spLocks noGrp="1"/>
          </p:cNvSpPr>
          <p:nvPr>
            <p:ph type="sldNum" idx="12"/>
          </p:nvPr>
        </p:nvSpPr>
        <p:spPr>
          <a:xfrm>
            <a:off x="91531" y="6293601"/>
            <a:ext cx="548700" cy="524800"/>
          </a:xfrm>
          <a:prstGeom prst="rect">
            <a:avLst/>
          </a:prstGeom>
        </p:spPr>
        <p:txBody>
          <a:bodyPr spcFirstLastPara="1" wrap="square" lIns="91425" tIns="91425" rIns="91425" bIns="91425" anchor="ctr" anchorCtr="0">
            <a:noAutofit/>
          </a:bodyPr>
          <a:lstStyle/>
          <a:p>
            <a:r>
              <a:rPr lang="es-ES" dirty="0" smtClean="0"/>
              <a:t>1</a:t>
            </a:r>
            <a:endParaRPr dirty="0"/>
          </a:p>
        </p:txBody>
      </p:sp>
    </p:spTree>
    <p:extLst>
      <p:ext uri="{BB962C8B-B14F-4D97-AF65-F5344CB8AC3E}">
        <p14:creationId xmlns:p14="http://schemas.microsoft.com/office/powerpoint/2010/main" val="740742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827584" y="980728"/>
            <a:ext cx="6761100" cy="1143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ES" sz="3200" b="1" dirty="0" smtClean="0">
                <a:latin typeface="Titillium Web Light" charset="0"/>
              </a:rPr>
              <a:t>OBJETIVO GENERAL </a:t>
            </a:r>
            <a:endParaRPr lang="es-ES" sz="3200" b="1" dirty="0">
              <a:latin typeface="Titillium Web Light" charset="0"/>
            </a:endParaRPr>
          </a:p>
        </p:txBody>
      </p:sp>
      <p:sp>
        <p:nvSpPr>
          <p:cNvPr id="165" name="Shape 165"/>
          <p:cNvSpPr txBox="1">
            <a:spLocks noGrp="1"/>
          </p:cNvSpPr>
          <p:nvPr>
            <p:ph type="body" idx="1"/>
          </p:nvPr>
        </p:nvSpPr>
        <p:spPr>
          <a:xfrm>
            <a:off x="755576" y="2204864"/>
            <a:ext cx="6480720" cy="2712800"/>
          </a:xfrm>
          <a:prstGeom prst="rect">
            <a:avLst/>
          </a:prstGeom>
        </p:spPr>
        <p:txBody>
          <a:bodyPr spcFirstLastPara="1" wrap="square" lIns="91425" tIns="91425" rIns="91425" bIns="91425" anchor="t" anchorCtr="0">
            <a:noAutofit/>
          </a:bodyPr>
          <a:lstStyle/>
          <a:p>
            <a:pPr marL="114300" indent="0" algn="just">
              <a:lnSpc>
                <a:spcPct val="200000"/>
              </a:lnSpc>
              <a:buNone/>
            </a:pPr>
            <a:r>
              <a:rPr lang="es-ES" sz="2000" dirty="0" smtClean="0"/>
              <a:t>Determinar </a:t>
            </a:r>
            <a:r>
              <a:rPr lang="es-ES" sz="2000" dirty="0"/>
              <a:t>la calidad del servicio museológico </a:t>
            </a:r>
            <a:r>
              <a:rPr lang="es-ES" sz="2000" dirty="0" smtClean="0"/>
              <a:t>ofertado </a:t>
            </a:r>
            <a:r>
              <a:rPr lang="es-ES" sz="2000" dirty="0"/>
              <a:t>por los museos que conforman la Fundación Museos de la Ciudad mediante la evaluación de </a:t>
            </a:r>
            <a:r>
              <a:rPr lang="es-ES" sz="2000" dirty="0" smtClean="0"/>
              <a:t>las cinco dimensiones </a:t>
            </a:r>
            <a:r>
              <a:rPr lang="es-ES" sz="2000" dirty="0"/>
              <a:t>de la </a:t>
            </a:r>
            <a:r>
              <a:rPr lang="es-ES" sz="2000" dirty="0" smtClean="0"/>
              <a:t>calidad con la finalidad de contribuir al desarrollo del turismo cultural.</a:t>
            </a:r>
            <a:endParaRPr lang="es-ES" sz="2000" dirty="0"/>
          </a:p>
          <a:p>
            <a:pPr marL="0" lvl="0" indent="0" rtl="0">
              <a:spcBef>
                <a:spcPts val="600"/>
              </a:spcBef>
              <a:spcAft>
                <a:spcPts val="0"/>
              </a:spcAft>
              <a:buClr>
                <a:schemeClr val="dk1"/>
              </a:buClr>
              <a:buSzPts val="1100"/>
              <a:buFont typeface="Arial"/>
              <a:buNone/>
            </a:pPr>
            <a:endParaRPr sz="1200" dirty="0"/>
          </a:p>
          <a:p>
            <a:pPr marL="0" lvl="0" indent="0">
              <a:spcBef>
                <a:spcPts val="600"/>
              </a:spcBef>
              <a:spcAft>
                <a:spcPts val="0"/>
              </a:spcAft>
              <a:buNone/>
            </a:pPr>
            <a:endParaRPr dirty="0"/>
          </a:p>
        </p:txBody>
      </p:sp>
      <p:sp>
        <p:nvSpPr>
          <p:cNvPr id="7" name="Shape 3872"/>
          <p:cNvSpPr txBox="1">
            <a:spLocks noGrp="1"/>
          </p:cNvSpPr>
          <p:nvPr>
            <p:ph type="sldNum" idx="12"/>
          </p:nvPr>
        </p:nvSpPr>
        <p:spPr>
          <a:xfrm>
            <a:off x="91531" y="6293601"/>
            <a:ext cx="548700" cy="524800"/>
          </a:xfrm>
          <a:prstGeom prst="rect">
            <a:avLst/>
          </a:prstGeom>
        </p:spPr>
        <p:txBody>
          <a:bodyPr spcFirstLastPara="1" wrap="square" lIns="91425" tIns="91425" rIns="91425" bIns="91425" anchor="ctr" anchorCtr="0">
            <a:noAutofit/>
          </a:bodyPr>
          <a:lstStyle/>
          <a:p>
            <a:r>
              <a:rPr lang="es-ES" dirty="0" smtClean="0"/>
              <a:t>2</a:t>
            </a:r>
            <a:endParaRPr dirty="0"/>
          </a:p>
        </p:txBody>
      </p:sp>
    </p:spTree>
    <p:extLst>
      <p:ext uri="{BB962C8B-B14F-4D97-AF65-F5344CB8AC3E}">
        <p14:creationId xmlns:p14="http://schemas.microsoft.com/office/powerpoint/2010/main" val="236171677"/>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idx="12"/>
          </p:nvPr>
        </p:nvSpPr>
        <p:spPr/>
        <p:txBody>
          <a:bodyPr/>
          <a:lstStyle/>
          <a:p>
            <a:r>
              <a:rPr lang="es-ES" dirty="0" smtClean="0"/>
              <a:t>3</a:t>
            </a:r>
            <a:endParaRPr lang="es-ES" dirty="0"/>
          </a:p>
        </p:txBody>
      </p:sp>
      <p:pic>
        <p:nvPicPr>
          <p:cNvPr id="1026" name="Picture 2" descr="Resultado de imagen para turismo"/>
          <p:cNvPicPr>
            <a:picLocks noChangeAspect="1" noChangeArrowheads="1"/>
          </p:cNvPicPr>
          <p:nvPr/>
        </p:nvPicPr>
        <p:blipFill rotWithShape="1">
          <a:blip r:embed="rId2">
            <a:extLst>
              <a:ext uri="{28A0092B-C50C-407E-A947-70E740481C1C}">
                <a14:useLocalDpi xmlns:a14="http://schemas.microsoft.com/office/drawing/2010/main" val="0"/>
              </a:ext>
            </a:extLst>
          </a:blip>
          <a:srcRect l="4247" t="2160" r="9749" b="642"/>
          <a:stretch/>
        </p:blipFill>
        <p:spPr bwMode="auto">
          <a:xfrm>
            <a:off x="640231" y="1268760"/>
            <a:ext cx="4248472" cy="2360262"/>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3304527" y="3475133"/>
            <a:ext cx="1584176" cy="307777"/>
          </a:xfrm>
          <a:prstGeom prst="rect">
            <a:avLst/>
          </a:prstGeom>
          <a:noFill/>
        </p:spPr>
        <p:txBody>
          <a:bodyPr wrap="square" rtlCol="0">
            <a:spAutoFit/>
          </a:bodyPr>
          <a:lstStyle/>
          <a:p>
            <a:pPr algn="ctr"/>
            <a:r>
              <a:rPr lang="es-EC" sz="1400" dirty="0"/>
              <a:t>goo.gl/MGx5rh</a:t>
            </a:r>
          </a:p>
        </p:txBody>
      </p:sp>
      <p:sp>
        <p:nvSpPr>
          <p:cNvPr id="8" name="2 Marcador de texto"/>
          <p:cNvSpPr>
            <a:spLocks noGrp="1"/>
          </p:cNvSpPr>
          <p:nvPr>
            <p:ph type="body" idx="1"/>
          </p:nvPr>
        </p:nvSpPr>
        <p:spPr>
          <a:xfrm>
            <a:off x="854215" y="827604"/>
            <a:ext cx="3242400" cy="432048"/>
          </a:xfrm>
        </p:spPr>
        <p:txBody>
          <a:bodyPr/>
          <a:lstStyle/>
          <a:p>
            <a:r>
              <a:rPr lang="es-ES" dirty="0" smtClean="0"/>
              <a:t>Turismo</a:t>
            </a:r>
            <a:endParaRPr lang="es-ES" dirty="0"/>
          </a:p>
        </p:txBody>
      </p:sp>
      <p:pic>
        <p:nvPicPr>
          <p:cNvPr id="1028" name="Picture 4" descr="Resultado de imagen para turismo cultural - museos"/>
          <p:cNvPicPr>
            <a:picLocks noChangeAspect="1" noChangeArrowheads="1"/>
          </p:cNvPicPr>
          <p:nvPr/>
        </p:nvPicPr>
        <p:blipFill rotWithShape="1">
          <a:blip r:embed="rId3">
            <a:extLst>
              <a:ext uri="{28A0092B-C50C-407E-A947-70E740481C1C}">
                <a14:useLocalDpi xmlns:a14="http://schemas.microsoft.com/office/drawing/2010/main" val="0"/>
              </a:ext>
            </a:extLst>
          </a:blip>
          <a:srcRect r="1303" b="9249"/>
          <a:stretch/>
        </p:blipFill>
        <p:spPr bwMode="auto">
          <a:xfrm>
            <a:off x="4130885" y="4149080"/>
            <a:ext cx="3379642" cy="2071682"/>
          </a:xfrm>
          <a:prstGeom prst="rect">
            <a:avLst/>
          </a:prstGeom>
          <a:noFill/>
          <a:extLst>
            <a:ext uri="{909E8E84-426E-40DD-AFC4-6F175D3DCCD1}">
              <a14:hiddenFill xmlns:a14="http://schemas.microsoft.com/office/drawing/2010/main">
                <a:solidFill>
                  <a:srgbClr val="FFFFFF"/>
                </a:solidFill>
              </a14:hiddenFill>
            </a:ext>
          </a:extLst>
        </p:spPr>
      </p:pic>
      <p:sp>
        <p:nvSpPr>
          <p:cNvPr id="10" name="6 CuadroTexto"/>
          <p:cNvSpPr txBox="1"/>
          <p:nvPr/>
        </p:nvSpPr>
        <p:spPr>
          <a:xfrm>
            <a:off x="5926351" y="6308137"/>
            <a:ext cx="1584176" cy="307777"/>
          </a:xfrm>
          <a:prstGeom prst="rect">
            <a:avLst/>
          </a:prstGeom>
          <a:noFill/>
        </p:spPr>
        <p:txBody>
          <a:bodyPr wrap="square" rtlCol="0">
            <a:spAutoFit/>
          </a:bodyPr>
          <a:lstStyle/>
          <a:p>
            <a:pPr algn="ctr"/>
            <a:r>
              <a:rPr lang="es-EC" sz="1400" dirty="0"/>
              <a:t>goo.gl/MGx5rh</a:t>
            </a:r>
          </a:p>
        </p:txBody>
      </p:sp>
    </p:spTree>
    <p:extLst>
      <p:ext uri="{BB962C8B-B14F-4D97-AF65-F5344CB8AC3E}">
        <p14:creationId xmlns:p14="http://schemas.microsoft.com/office/powerpoint/2010/main" val="1907510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88975" y="2758281"/>
            <a:ext cx="3242400" cy="2376264"/>
          </a:xfrm>
        </p:spPr>
        <p:txBody>
          <a:bodyPr/>
          <a:lstStyle/>
          <a:p>
            <a:r>
              <a:rPr lang="es-ES" dirty="0" smtClean="0"/>
              <a:t>ICOM</a:t>
            </a:r>
            <a:endParaRPr lang="es-ES" dirty="0"/>
          </a:p>
          <a:p>
            <a:pPr marL="114300" indent="0" algn="just">
              <a:buNone/>
            </a:pPr>
            <a:r>
              <a:rPr lang="es-ES" dirty="0" smtClean="0"/>
              <a:t>“institución </a:t>
            </a:r>
            <a:r>
              <a:rPr lang="es-ES" dirty="0"/>
              <a:t>permanente, sin fines de lucro, al servicio de la sociedad y abierta al público, que adquiere, conserva, estudia, expone y difunde el patrimonio material e inmaterial de la humanidad y su ambiente con fines de estudio, educación y recreo.” </a:t>
            </a:r>
            <a:endParaRPr lang="es-ES" dirty="0" smtClean="0"/>
          </a:p>
        </p:txBody>
      </p:sp>
      <p:sp>
        <p:nvSpPr>
          <p:cNvPr id="4" name="3 Marcador de texto"/>
          <p:cNvSpPr>
            <a:spLocks noGrp="1"/>
          </p:cNvSpPr>
          <p:nvPr>
            <p:ph type="body" idx="2"/>
          </p:nvPr>
        </p:nvSpPr>
        <p:spPr>
          <a:xfrm>
            <a:off x="4139952" y="2996952"/>
            <a:ext cx="3242400" cy="3456384"/>
          </a:xfrm>
        </p:spPr>
        <p:txBody>
          <a:bodyPr/>
          <a:lstStyle/>
          <a:p>
            <a:r>
              <a:rPr lang="es-ES" dirty="0" smtClean="0"/>
              <a:t>Colunga (1995)</a:t>
            </a:r>
          </a:p>
          <a:p>
            <a:pPr marL="114300" indent="0">
              <a:buNone/>
            </a:pPr>
            <a:r>
              <a:rPr lang="es-ES" dirty="0"/>
              <a:t>“Es el trabajo realizado para </a:t>
            </a:r>
            <a:r>
              <a:rPr lang="es-ES" dirty="0" smtClean="0"/>
              <a:t>otras personas”</a:t>
            </a:r>
            <a:endParaRPr lang="es-ES" dirty="0"/>
          </a:p>
        </p:txBody>
      </p:sp>
      <p:sp>
        <p:nvSpPr>
          <p:cNvPr id="5" name="4 Marcador de número de diapositiva"/>
          <p:cNvSpPr>
            <a:spLocks noGrp="1"/>
          </p:cNvSpPr>
          <p:nvPr>
            <p:ph type="sldNum" idx="12"/>
          </p:nvPr>
        </p:nvSpPr>
        <p:spPr/>
        <p:txBody>
          <a:bodyPr/>
          <a:lstStyle/>
          <a:p>
            <a:r>
              <a:rPr lang="es-ES" dirty="0" smtClean="0"/>
              <a:t>4</a:t>
            </a:r>
            <a:endParaRPr lang="es-ES" dirty="0"/>
          </a:p>
        </p:txBody>
      </p:sp>
      <p:sp>
        <p:nvSpPr>
          <p:cNvPr id="7" name="6 CuadroTexto"/>
          <p:cNvSpPr txBox="1"/>
          <p:nvPr/>
        </p:nvSpPr>
        <p:spPr>
          <a:xfrm>
            <a:off x="1673227" y="2512641"/>
            <a:ext cx="1584176" cy="307777"/>
          </a:xfrm>
          <a:prstGeom prst="rect">
            <a:avLst/>
          </a:prstGeom>
          <a:noFill/>
        </p:spPr>
        <p:txBody>
          <a:bodyPr wrap="square" rtlCol="0">
            <a:spAutoFit/>
          </a:bodyPr>
          <a:lstStyle/>
          <a:p>
            <a:pPr algn="ctr"/>
            <a:r>
              <a:rPr lang="es-EC" sz="1400" dirty="0"/>
              <a:t>goo.gl/MGx5rh</a:t>
            </a:r>
          </a:p>
        </p:txBody>
      </p:sp>
      <p:sp>
        <p:nvSpPr>
          <p:cNvPr id="6" name="AutoShape 4" descr="Resultado de imagen para quality serv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9 CuadroTexto"/>
          <p:cNvSpPr txBox="1"/>
          <p:nvPr/>
        </p:nvSpPr>
        <p:spPr>
          <a:xfrm>
            <a:off x="5714740" y="2450504"/>
            <a:ext cx="1584176" cy="307777"/>
          </a:xfrm>
          <a:prstGeom prst="rect">
            <a:avLst/>
          </a:prstGeom>
          <a:noFill/>
        </p:spPr>
        <p:txBody>
          <a:bodyPr wrap="square" rtlCol="0">
            <a:spAutoFit/>
          </a:bodyPr>
          <a:lstStyle/>
          <a:p>
            <a:pPr algn="ctr"/>
            <a:r>
              <a:rPr lang="es-EC" sz="1400" dirty="0"/>
              <a:t>goo.gl/MGx5rh</a:t>
            </a:r>
          </a:p>
        </p:txBody>
      </p:sp>
      <p:pic>
        <p:nvPicPr>
          <p:cNvPr id="1026"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6009" t="11762" r="7349" b="15486"/>
          <a:stretch/>
        </p:blipFill>
        <p:spPr bwMode="auto">
          <a:xfrm>
            <a:off x="1187624" y="1011387"/>
            <a:ext cx="1787857" cy="15012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servicio al clien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8758" y="1087905"/>
            <a:ext cx="2011963" cy="136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900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539552" y="3429000"/>
            <a:ext cx="3242400" cy="2376264"/>
          </a:xfrm>
        </p:spPr>
        <p:txBody>
          <a:bodyPr/>
          <a:lstStyle/>
          <a:p>
            <a:r>
              <a:rPr lang="es-ES" dirty="0"/>
              <a:t>Juran (1977)</a:t>
            </a:r>
          </a:p>
          <a:p>
            <a:pPr marL="114300" indent="0" algn="just">
              <a:buNone/>
            </a:pPr>
            <a:r>
              <a:rPr lang="es-ES" dirty="0" smtClean="0"/>
              <a:t>“</a:t>
            </a:r>
            <a:r>
              <a:rPr lang="es-ES" dirty="0"/>
              <a:t>el conjunto de características que satisfacen las necesidades de los clientes con adecuaciones con aptitud para el uso”</a:t>
            </a:r>
            <a:endParaRPr lang="es-ES" dirty="0" smtClean="0"/>
          </a:p>
        </p:txBody>
      </p:sp>
      <p:sp>
        <p:nvSpPr>
          <p:cNvPr id="4" name="3 Marcador de texto"/>
          <p:cNvSpPr>
            <a:spLocks noGrp="1"/>
          </p:cNvSpPr>
          <p:nvPr>
            <p:ph type="body" idx="2"/>
          </p:nvPr>
        </p:nvSpPr>
        <p:spPr>
          <a:xfrm>
            <a:off x="4139952" y="3344128"/>
            <a:ext cx="3242400" cy="2893184"/>
          </a:xfrm>
        </p:spPr>
        <p:txBody>
          <a:bodyPr/>
          <a:lstStyle/>
          <a:p>
            <a:r>
              <a:rPr lang="es-ES" dirty="0" err="1"/>
              <a:t>Zeithaml</a:t>
            </a:r>
            <a:r>
              <a:rPr lang="es-ES" dirty="0"/>
              <a:t> (1985) y Berry (1988) </a:t>
            </a:r>
            <a:endParaRPr lang="es-ES" dirty="0" smtClean="0"/>
          </a:p>
          <a:p>
            <a:pPr marL="114300" indent="0" algn="just">
              <a:buNone/>
            </a:pPr>
            <a:r>
              <a:rPr lang="es-ES" dirty="0"/>
              <a:t>“ </a:t>
            </a:r>
            <a:r>
              <a:rPr lang="es-ES" dirty="0" smtClean="0"/>
              <a:t>Juicio </a:t>
            </a:r>
            <a:r>
              <a:rPr lang="es-ES" dirty="0"/>
              <a:t>global del cliente acerca de la exigencia </a:t>
            </a:r>
            <a:r>
              <a:rPr lang="es-ES" dirty="0" smtClean="0"/>
              <a:t>del </a:t>
            </a:r>
            <a:r>
              <a:rPr lang="es-ES" dirty="0"/>
              <a:t>servicio que surge entre la comparación de las expectativas del cliente y las percepciones del desempeño del </a:t>
            </a:r>
            <a:r>
              <a:rPr lang="es-ES" dirty="0" smtClean="0"/>
              <a:t>servicio</a:t>
            </a:r>
            <a:r>
              <a:rPr lang="es-ES" dirty="0"/>
              <a:t>”</a:t>
            </a:r>
          </a:p>
          <a:p>
            <a:pPr marL="114300" indent="0">
              <a:buNone/>
            </a:pPr>
            <a:endParaRPr lang="es-ES" dirty="0"/>
          </a:p>
        </p:txBody>
      </p:sp>
      <p:sp>
        <p:nvSpPr>
          <p:cNvPr id="5" name="4 Marcador de número de diapositiva"/>
          <p:cNvSpPr>
            <a:spLocks noGrp="1"/>
          </p:cNvSpPr>
          <p:nvPr>
            <p:ph type="sldNum" idx="12"/>
          </p:nvPr>
        </p:nvSpPr>
        <p:spPr/>
        <p:txBody>
          <a:bodyPr/>
          <a:lstStyle/>
          <a:p>
            <a:r>
              <a:rPr lang="es-ES" dirty="0"/>
              <a:t>5</a:t>
            </a:r>
          </a:p>
        </p:txBody>
      </p:sp>
      <p:pic>
        <p:nvPicPr>
          <p:cNvPr id="1026" name="Picture 2" descr="Resultado de imagen para que es cal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52736"/>
            <a:ext cx="2232248" cy="1718103"/>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691680" y="2866553"/>
            <a:ext cx="1584176" cy="307777"/>
          </a:xfrm>
          <a:prstGeom prst="rect">
            <a:avLst/>
          </a:prstGeom>
          <a:noFill/>
        </p:spPr>
        <p:txBody>
          <a:bodyPr wrap="square" rtlCol="0">
            <a:spAutoFit/>
          </a:bodyPr>
          <a:lstStyle/>
          <a:p>
            <a:pPr algn="ctr"/>
            <a:r>
              <a:rPr lang="es-EC" sz="1400" dirty="0"/>
              <a:t>goo.gl/MGx5rh</a:t>
            </a:r>
          </a:p>
        </p:txBody>
      </p:sp>
      <p:sp>
        <p:nvSpPr>
          <p:cNvPr id="6" name="AutoShape 4" descr="Resultado de imagen para quality serv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3024" r="8887"/>
          <a:stretch/>
        </p:blipFill>
        <p:spPr bwMode="auto">
          <a:xfrm>
            <a:off x="4932040" y="1019319"/>
            <a:ext cx="1800200" cy="171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5436096" y="2741221"/>
            <a:ext cx="1584176" cy="307777"/>
          </a:xfrm>
          <a:prstGeom prst="rect">
            <a:avLst/>
          </a:prstGeom>
          <a:noFill/>
        </p:spPr>
        <p:txBody>
          <a:bodyPr wrap="square" rtlCol="0">
            <a:spAutoFit/>
          </a:bodyPr>
          <a:lstStyle/>
          <a:p>
            <a:pPr algn="ctr"/>
            <a:r>
              <a:rPr lang="es-EC" sz="1400" dirty="0"/>
              <a:t>goo.gl/MGx5rh</a:t>
            </a:r>
          </a:p>
        </p:txBody>
      </p:sp>
    </p:spTree>
    <p:extLst>
      <p:ext uri="{BB962C8B-B14F-4D97-AF65-F5344CB8AC3E}">
        <p14:creationId xmlns:p14="http://schemas.microsoft.com/office/powerpoint/2010/main" val="85750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Flecha doblada hacia arriba"/>
          <p:cNvSpPr/>
          <p:nvPr/>
        </p:nvSpPr>
        <p:spPr>
          <a:xfrm rot="10800000">
            <a:off x="467544" y="2627071"/>
            <a:ext cx="1008112" cy="3024336"/>
          </a:xfrm>
          <a:prstGeom prst="ben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2" name="1 Título"/>
          <p:cNvSpPr>
            <a:spLocks noGrp="1"/>
          </p:cNvSpPr>
          <p:nvPr>
            <p:ph type="title"/>
          </p:nvPr>
        </p:nvSpPr>
        <p:spPr>
          <a:xfrm>
            <a:off x="683568" y="692696"/>
            <a:ext cx="6761100" cy="936104"/>
          </a:xfrm>
        </p:spPr>
        <p:txBody>
          <a:bodyPr/>
          <a:lstStyle/>
          <a:p>
            <a:r>
              <a:rPr lang="es-ES" sz="3200" b="1" dirty="0" smtClean="0">
                <a:latin typeface="Titillium Web Light" charset="0"/>
              </a:rPr>
              <a:t>MODELO DE CALIDAD</a:t>
            </a:r>
            <a:endParaRPr lang="es-ES" sz="3200" b="1" dirty="0">
              <a:latin typeface="Titillium Web Light" charset="0"/>
            </a:endParaRPr>
          </a:p>
        </p:txBody>
      </p:sp>
      <p:sp>
        <p:nvSpPr>
          <p:cNvPr id="5" name="4 Marcador de número de diapositiva"/>
          <p:cNvSpPr>
            <a:spLocks noGrp="1"/>
          </p:cNvSpPr>
          <p:nvPr>
            <p:ph type="sldNum" idx="12"/>
          </p:nvPr>
        </p:nvSpPr>
        <p:spPr/>
        <p:txBody>
          <a:bodyPr/>
          <a:lstStyle/>
          <a:p>
            <a:r>
              <a:rPr lang="es-ES" dirty="0" smtClean="0"/>
              <a:t>6</a:t>
            </a:r>
            <a:endParaRPr lang="es-ES" dirty="0"/>
          </a:p>
        </p:txBody>
      </p:sp>
      <p:graphicFrame>
        <p:nvGraphicFramePr>
          <p:cNvPr id="7" name="6 Diagrama"/>
          <p:cNvGraphicFramePr/>
          <p:nvPr>
            <p:extLst>
              <p:ext uri="{D42A27DB-BD31-4B8C-83A1-F6EECF244321}">
                <p14:modId xmlns:p14="http://schemas.microsoft.com/office/powerpoint/2010/main" val="4253701490"/>
              </p:ext>
            </p:extLst>
          </p:nvPr>
        </p:nvGraphicFramePr>
        <p:xfrm>
          <a:off x="1115616" y="2204864"/>
          <a:ext cx="65527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l="4716" t="15981" r="2839" b="12521"/>
          <a:stretch/>
        </p:blipFill>
        <p:spPr bwMode="auto">
          <a:xfrm>
            <a:off x="1115616" y="2200850"/>
            <a:ext cx="2619463" cy="12961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3 CuadroTexto"/>
          <p:cNvSpPr txBox="1"/>
          <p:nvPr/>
        </p:nvSpPr>
        <p:spPr>
          <a:xfrm rot="16200000">
            <a:off x="-176028" y="3784541"/>
            <a:ext cx="1800493" cy="369332"/>
          </a:xfrm>
          <a:prstGeom prst="rect">
            <a:avLst/>
          </a:prstGeom>
          <a:noFill/>
        </p:spPr>
        <p:txBody>
          <a:bodyPr wrap="none" rtlCol="0">
            <a:spAutoFit/>
          </a:bodyPr>
          <a:lstStyle/>
          <a:p>
            <a:r>
              <a:rPr lang="es-ES" dirty="0" smtClean="0">
                <a:latin typeface="Titillium Web Light"/>
              </a:rPr>
              <a:t>Escala sectorial</a:t>
            </a:r>
            <a:endParaRPr lang="es-ES" dirty="0">
              <a:latin typeface="Titillium Web Light"/>
            </a:endParaRPr>
          </a:p>
        </p:txBody>
      </p:sp>
    </p:spTree>
    <p:extLst>
      <p:ext uri="{BB962C8B-B14F-4D97-AF65-F5344CB8AC3E}">
        <p14:creationId xmlns:p14="http://schemas.microsoft.com/office/powerpoint/2010/main" val="4060972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2996737821"/>
              </p:ext>
            </p:extLst>
          </p:nvPr>
        </p:nvGraphicFramePr>
        <p:xfrm>
          <a:off x="611560" y="1926132"/>
          <a:ext cx="6912768" cy="3552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683568" y="620688"/>
            <a:ext cx="6761100" cy="1143200"/>
          </a:xfrm>
        </p:spPr>
        <p:txBody>
          <a:bodyPr/>
          <a:lstStyle/>
          <a:p>
            <a:r>
              <a:rPr lang="es-ES" sz="3200" b="1" dirty="0" smtClean="0">
                <a:latin typeface="Titillium Web Light" charset="0"/>
              </a:rPr>
              <a:t>TEORÍA DE SOPORTE </a:t>
            </a:r>
            <a:endParaRPr lang="es-ES" sz="3200" b="1" dirty="0">
              <a:latin typeface="Titillium Web Light" charset="0"/>
            </a:endParaRPr>
          </a:p>
        </p:txBody>
      </p:sp>
      <p:sp>
        <p:nvSpPr>
          <p:cNvPr id="5" name="4 Marcador de número de diapositiva"/>
          <p:cNvSpPr>
            <a:spLocks noGrp="1"/>
          </p:cNvSpPr>
          <p:nvPr>
            <p:ph type="sldNum" idx="12"/>
          </p:nvPr>
        </p:nvSpPr>
        <p:spPr/>
        <p:txBody>
          <a:bodyPr/>
          <a:lstStyle/>
          <a:p>
            <a:r>
              <a:rPr lang="es-ES" dirty="0" smtClean="0"/>
              <a:t>7</a:t>
            </a:r>
            <a:endParaRPr lang="es-ES" dirty="0"/>
          </a:p>
        </p:txBody>
      </p:sp>
      <p:pic>
        <p:nvPicPr>
          <p:cNvPr id="2050" name="Picture 2" descr="Resultado de imagen para calidad del servici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9992" y="2533547"/>
            <a:ext cx="3600774" cy="2736303"/>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5508291" y="5279713"/>
            <a:ext cx="1584176" cy="307777"/>
          </a:xfrm>
          <a:prstGeom prst="rect">
            <a:avLst/>
          </a:prstGeom>
          <a:noFill/>
        </p:spPr>
        <p:txBody>
          <a:bodyPr wrap="square" rtlCol="0">
            <a:spAutoFit/>
          </a:bodyPr>
          <a:lstStyle/>
          <a:p>
            <a:pPr algn="ctr"/>
            <a:r>
              <a:rPr lang="es-EC" sz="1400" dirty="0"/>
              <a:t>goo.gl/MGx5rh</a:t>
            </a:r>
          </a:p>
        </p:txBody>
      </p:sp>
    </p:spTree>
    <p:extLst>
      <p:ext uri="{BB962C8B-B14F-4D97-AF65-F5344CB8AC3E}">
        <p14:creationId xmlns:p14="http://schemas.microsoft.com/office/powerpoint/2010/main" val="2367680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wbra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owbra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docProps/app.xml><?xml version="1.0" encoding="utf-8"?>
<Properties xmlns="http://schemas.openxmlformats.org/officeDocument/2006/extended-properties" xmlns:vt="http://schemas.openxmlformats.org/officeDocument/2006/docPropsVTypes">
  <TotalTime>902</TotalTime>
  <Words>1058</Words>
  <Application>Microsoft Office PowerPoint</Application>
  <PresentationFormat>Presentación en pantalla (4:3)</PresentationFormat>
  <Paragraphs>174</Paragraphs>
  <Slides>27</Slides>
  <Notes>7</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27</vt:i4>
      </vt:variant>
    </vt:vector>
  </HeadingPairs>
  <TitlesOfParts>
    <vt:vector size="37" baseType="lpstr">
      <vt:lpstr>Arial</vt:lpstr>
      <vt:lpstr>Calibri</vt:lpstr>
      <vt:lpstr>Dosis</vt:lpstr>
      <vt:lpstr>Dosis Light</vt:lpstr>
      <vt:lpstr>Lato</vt:lpstr>
      <vt:lpstr>Raleway</vt:lpstr>
      <vt:lpstr>Titillium Web Light</vt:lpstr>
      <vt:lpstr>Antonio template</vt:lpstr>
      <vt:lpstr>Mowbray template</vt:lpstr>
      <vt:lpstr>1_Mowbray template</vt:lpstr>
      <vt:lpstr>Presentación de PowerPoint</vt:lpstr>
      <vt:lpstr>Presentación de PowerPoint</vt:lpstr>
      <vt:lpstr>PLANTEAMIENTO DEL PROBLEMA</vt:lpstr>
      <vt:lpstr>OBJETIVO GENERAL </vt:lpstr>
      <vt:lpstr>Presentación de PowerPoint</vt:lpstr>
      <vt:lpstr>Presentación de PowerPoint</vt:lpstr>
      <vt:lpstr>Presentación de PowerPoint</vt:lpstr>
      <vt:lpstr>MODELO DE CALIDAD</vt:lpstr>
      <vt:lpstr>TEORÍA DE SOPORTE </vt:lpstr>
      <vt:lpstr>MICRO ESTUDIO</vt:lpstr>
      <vt:lpstr>MICRO ESTUDIO</vt:lpstr>
      <vt:lpstr>METODOLOGÍA </vt:lpstr>
      <vt:lpstr>INSTRUMENTO DE RECOLECCIÓN DE INFORMACIÓN </vt:lpstr>
      <vt:lpstr>RESULTADOS DE PREGUNTAS INFORMATIVAS</vt:lpstr>
      <vt:lpstr>Presentación de PowerPoint</vt:lpstr>
      <vt:lpstr>RESULTADOS – DIMENSIONES DE LA CALIDAD DE SERVICIO</vt:lpstr>
      <vt:lpstr>Presentación de PowerPoint</vt:lpstr>
      <vt:lpstr>Presentación de PowerPoint</vt:lpstr>
      <vt:lpstr>Presentación de PowerPoint</vt:lpstr>
      <vt:lpstr>Presentación de PowerPoint</vt:lpstr>
      <vt:lpstr>ACCIONES A TOMAR </vt:lpstr>
      <vt:lpstr>ACCIONES A TOMAR </vt:lpstr>
      <vt:lpstr>Presentación de PowerPoint</vt:lpstr>
      <vt:lpstr>ACCIONES A TOMAR </vt:lpstr>
      <vt:lpstr>CONCLUSIONES </vt:lpstr>
      <vt:lpstr>RECOMENDACIONES</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Estudiante1</cp:lastModifiedBy>
  <cp:revision>74</cp:revision>
  <dcterms:created xsi:type="dcterms:W3CDTF">2018-05-12T18:45:16Z</dcterms:created>
  <dcterms:modified xsi:type="dcterms:W3CDTF">2018-05-16T16:37:46Z</dcterms:modified>
</cp:coreProperties>
</file>