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54"/>
  </p:notesMasterIdLst>
  <p:handoutMasterIdLst>
    <p:handoutMasterId r:id="rId55"/>
  </p:handoutMasterIdLst>
  <p:sldIdLst>
    <p:sldId id="257" r:id="rId5"/>
    <p:sldId id="260" r:id="rId6"/>
    <p:sldId id="318" r:id="rId7"/>
    <p:sldId id="263" r:id="rId8"/>
    <p:sldId id="319" r:id="rId9"/>
    <p:sldId id="323" r:id="rId10"/>
    <p:sldId id="266" r:id="rId11"/>
    <p:sldId id="269" r:id="rId12"/>
    <p:sldId id="313" r:id="rId13"/>
    <p:sldId id="325" r:id="rId14"/>
    <p:sldId id="272" r:id="rId15"/>
    <p:sldId id="273" r:id="rId16"/>
    <p:sldId id="300" r:id="rId17"/>
    <p:sldId id="314" r:id="rId18"/>
    <p:sldId id="317" r:id="rId19"/>
    <p:sldId id="278" r:id="rId20"/>
    <p:sldId id="274" r:id="rId21"/>
    <p:sldId id="320" r:id="rId22"/>
    <p:sldId id="306" r:id="rId23"/>
    <p:sldId id="335" r:id="rId24"/>
    <p:sldId id="326" r:id="rId25"/>
    <p:sldId id="329" r:id="rId26"/>
    <p:sldId id="360" r:id="rId27"/>
    <p:sldId id="361" r:id="rId28"/>
    <p:sldId id="330" r:id="rId29"/>
    <p:sldId id="362" r:id="rId30"/>
    <p:sldId id="332" r:id="rId31"/>
    <p:sldId id="333" r:id="rId32"/>
    <p:sldId id="363" r:id="rId33"/>
    <p:sldId id="334" r:id="rId34"/>
    <p:sldId id="327" r:id="rId35"/>
    <p:sldId id="355" r:id="rId36"/>
    <p:sldId id="338" r:id="rId37"/>
    <p:sldId id="342" r:id="rId38"/>
    <p:sldId id="364" r:id="rId39"/>
    <p:sldId id="343" r:id="rId40"/>
    <p:sldId id="344" r:id="rId41"/>
    <p:sldId id="345" r:id="rId42"/>
    <p:sldId id="346" r:id="rId43"/>
    <p:sldId id="365" r:id="rId44"/>
    <p:sldId id="347" r:id="rId45"/>
    <p:sldId id="348" r:id="rId46"/>
    <p:sldId id="357" r:id="rId47"/>
    <p:sldId id="349" r:id="rId48"/>
    <p:sldId id="341" r:id="rId49"/>
    <p:sldId id="350" r:id="rId50"/>
    <p:sldId id="353" r:id="rId51"/>
    <p:sldId id="354" r:id="rId52"/>
    <p:sldId id="324" r:id="rId53"/>
  </p:sldIdLst>
  <p:sldSz cx="12192000" cy="6858000"/>
  <p:notesSz cx="10020300" cy="68881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8502" autoAdjust="0"/>
  </p:normalViewPr>
  <p:slideViewPr>
    <p:cSldViewPr snapToGrid="0">
      <p:cViewPr>
        <p:scale>
          <a:sx n="60" d="100"/>
          <a:sy n="60" d="100"/>
        </p:scale>
        <p:origin x="-112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8C4C8-1B3A-418F-8903-CC315185310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D7A5599-4D52-4AC2-B6F6-817733AF8B6C}">
      <dgm:prSet phldrT="[Texto]"/>
      <dgm:spPr/>
      <dgm:t>
        <a:bodyPr/>
        <a:lstStyle/>
        <a:p>
          <a:r>
            <a:rPr lang="es-EC" dirty="0" smtClean="0"/>
            <a:t>Cultivo de papa susceptible a heladas.</a:t>
          </a:r>
          <a:endParaRPr lang="es-EC" dirty="0"/>
        </a:p>
      </dgm:t>
    </dgm:pt>
    <dgm:pt modelId="{D0B99ED0-227B-4535-A20C-CB97F59ECF41}" type="parTrans" cxnId="{5C12FEBD-CE36-44B6-86F9-CF50772E40C5}">
      <dgm:prSet/>
      <dgm:spPr/>
      <dgm:t>
        <a:bodyPr/>
        <a:lstStyle/>
        <a:p>
          <a:endParaRPr lang="es-EC"/>
        </a:p>
      </dgm:t>
    </dgm:pt>
    <dgm:pt modelId="{70619AF2-9797-45D4-9618-FAEA0ABFEF7D}" type="sibTrans" cxnId="{5C12FEBD-CE36-44B6-86F9-CF50772E40C5}">
      <dgm:prSet/>
      <dgm:spPr/>
      <dgm:t>
        <a:bodyPr/>
        <a:lstStyle/>
        <a:p>
          <a:endParaRPr lang="es-EC"/>
        </a:p>
      </dgm:t>
    </dgm:pt>
    <dgm:pt modelId="{DCB646C8-01E4-4F10-86C6-1591635A3010}">
      <dgm:prSet phldrT="[Texto]"/>
      <dgm:spPr/>
      <dgm:t>
        <a:bodyPr/>
        <a:lstStyle/>
        <a:p>
          <a:r>
            <a:rPr lang="es-EC" dirty="0" smtClean="0"/>
            <a:t>Reducción estimada de la producción anual de 30%.</a:t>
          </a:r>
          <a:endParaRPr lang="es-EC" dirty="0"/>
        </a:p>
      </dgm:t>
    </dgm:pt>
    <dgm:pt modelId="{1D00F76E-9068-456F-9ADF-9C71095CEFEE}" type="parTrans" cxnId="{D22EABF9-C2EE-44B8-A316-D326C90F02C6}">
      <dgm:prSet/>
      <dgm:spPr/>
      <dgm:t>
        <a:bodyPr/>
        <a:lstStyle/>
        <a:p>
          <a:endParaRPr lang="es-EC"/>
        </a:p>
      </dgm:t>
    </dgm:pt>
    <dgm:pt modelId="{5A4B848E-A548-4BF7-AFB2-952FD7CF2132}" type="sibTrans" cxnId="{D22EABF9-C2EE-44B8-A316-D326C90F02C6}">
      <dgm:prSet/>
      <dgm:spPr/>
      <dgm:t>
        <a:bodyPr/>
        <a:lstStyle/>
        <a:p>
          <a:endParaRPr lang="es-EC"/>
        </a:p>
      </dgm:t>
    </dgm:pt>
    <dgm:pt modelId="{7E262866-2FF5-4B71-8253-80A62E826C92}">
      <dgm:prSet/>
      <dgm:spPr/>
      <dgm:t>
        <a:bodyPr/>
        <a:lstStyle/>
        <a:p>
          <a:r>
            <a:rPr lang="es-EC" dirty="0" smtClean="0"/>
            <a:t>Disminución de temperatura a  1,5 a 2,0 m sobre el nivel del suelo.</a:t>
          </a:r>
          <a:endParaRPr lang="es-EC" dirty="0"/>
        </a:p>
      </dgm:t>
    </dgm:pt>
    <dgm:pt modelId="{0C55FA97-49D6-48F7-821F-8F4C98F8799E}" type="parTrans" cxnId="{EC7DB91C-9788-4C9A-9A91-4C06609A48BE}">
      <dgm:prSet/>
      <dgm:spPr/>
      <dgm:t>
        <a:bodyPr/>
        <a:lstStyle/>
        <a:p>
          <a:endParaRPr lang="es-EC"/>
        </a:p>
      </dgm:t>
    </dgm:pt>
    <dgm:pt modelId="{393C6B18-B243-4A8B-9A75-A99A42D773B4}" type="sibTrans" cxnId="{EC7DB91C-9788-4C9A-9A91-4C06609A48BE}">
      <dgm:prSet/>
      <dgm:spPr/>
      <dgm:t>
        <a:bodyPr/>
        <a:lstStyle/>
        <a:p>
          <a:endParaRPr lang="es-EC"/>
        </a:p>
      </dgm:t>
    </dgm:pt>
    <dgm:pt modelId="{07956B7A-4C4D-4CCE-8BAE-A8B776DD28D4}">
      <dgm:prSet/>
      <dgm:spPr/>
      <dgm:t>
        <a:bodyPr/>
        <a:lstStyle/>
        <a:p>
          <a:r>
            <a:rPr lang="es-EC" dirty="0" smtClean="0"/>
            <a:t>Julio, agosto septiembre, noviembre y diciembre </a:t>
          </a:r>
          <a:endParaRPr lang="es-EC" dirty="0"/>
        </a:p>
      </dgm:t>
    </dgm:pt>
    <dgm:pt modelId="{A960E1D9-A8C9-4EC7-BDE2-7A8930EC76A5}" type="parTrans" cxnId="{2D96CC1E-ACE1-4E63-85C9-5546745AB3CB}">
      <dgm:prSet/>
      <dgm:spPr/>
      <dgm:t>
        <a:bodyPr/>
        <a:lstStyle/>
        <a:p>
          <a:endParaRPr lang="es-EC"/>
        </a:p>
      </dgm:t>
    </dgm:pt>
    <dgm:pt modelId="{F4468B3E-2E61-4C57-8803-895EFEF0AD09}" type="sibTrans" cxnId="{2D96CC1E-ACE1-4E63-85C9-5546745AB3CB}">
      <dgm:prSet/>
      <dgm:spPr/>
      <dgm:t>
        <a:bodyPr/>
        <a:lstStyle/>
        <a:p>
          <a:endParaRPr lang="es-EC"/>
        </a:p>
      </dgm:t>
    </dgm:pt>
    <dgm:pt modelId="{74B0D4F8-4023-4867-BC5D-F62F7090F32F}" type="pres">
      <dgm:prSet presAssocID="{C048C4C8-1B3A-418F-8903-CC31518531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2997EE1-4C39-49E4-A219-38C234201239}" type="pres">
      <dgm:prSet presAssocID="{9D7A5599-4D52-4AC2-B6F6-817733AF8B6C}" presName="composite" presStyleCnt="0"/>
      <dgm:spPr/>
    </dgm:pt>
    <dgm:pt modelId="{F7428352-0AE4-4BD6-ADE7-ED7253C1A84C}" type="pres">
      <dgm:prSet presAssocID="{9D7A5599-4D52-4AC2-B6F6-817733AF8B6C}" presName="LShape" presStyleLbl="alignNode1" presStyleIdx="0" presStyleCnt="7"/>
      <dgm:spPr/>
    </dgm:pt>
    <dgm:pt modelId="{879DE000-3970-4278-810E-656FD57F2CE4}" type="pres">
      <dgm:prSet presAssocID="{9D7A5599-4D52-4AC2-B6F6-817733AF8B6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8697A9-B9C7-4982-948A-383EFDE78A0B}" type="pres">
      <dgm:prSet presAssocID="{9D7A5599-4D52-4AC2-B6F6-817733AF8B6C}" presName="Triangle" presStyleLbl="alignNode1" presStyleIdx="1" presStyleCnt="7"/>
      <dgm:spPr/>
    </dgm:pt>
    <dgm:pt modelId="{5FE7379C-A168-46B9-9FC6-D3192B990C9E}" type="pres">
      <dgm:prSet presAssocID="{70619AF2-9797-45D4-9618-FAEA0ABFEF7D}" presName="sibTrans" presStyleCnt="0"/>
      <dgm:spPr/>
    </dgm:pt>
    <dgm:pt modelId="{475301E2-0EA8-444F-87AE-803ECB7E3302}" type="pres">
      <dgm:prSet presAssocID="{70619AF2-9797-45D4-9618-FAEA0ABFEF7D}" presName="space" presStyleCnt="0"/>
      <dgm:spPr/>
    </dgm:pt>
    <dgm:pt modelId="{CD9D79D7-2566-42AD-BB95-DE5C1760E471}" type="pres">
      <dgm:prSet presAssocID="{DCB646C8-01E4-4F10-86C6-1591635A3010}" presName="composite" presStyleCnt="0"/>
      <dgm:spPr/>
    </dgm:pt>
    <dgm:pt modelId="{CA639258-49E9-413A-A03F-5C43C42C6DAE}" type="pres">
      <dgm:prSet presAssocID="{DCB646C8-01E4-4F10-86C6-1591635A3010}" presName="LShape" presStyleLbl="alignNode1" presStyleIdx="2" presStyleCnt="7"/>
      <dgm:spPr/>
    </dgm:pt>
    <dgm:pt modelId="{3D5849E6-D64E-44F7-8F6F-3F9A5F708460}" type="pres">
      <dgm:prSet presAssocID="{DCB646C8-01E4-4F10-86C6-1591635A3010}" presName="ParentText" presStyleLbl="revTx" presStyleIdx="1" presStyleCnt="4" custLinFactX="21771" custLinFactNeighborX="100000" custLinFactNeighborY="-35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3DF50-9AA9-4BED-93AE-FC006F144F32}" type="pres">
      <dgm:prSet presAssocID="{DCB646C8-01E4-4F10-86C6-1591635A3010}" presName="Triangle" presStyleLbl="alignNode1" presStyleIdx="3" presStyleCnt="7"/>
      <dgm:spPr/>
    </dgm:pt>
    <dgm:pt modelId="{6366D269-021B-4DB3-82DD-E2D30D2AA283}" type="pres">
      <dgm:prSet presAssocID="{5A4B848E-A548-4BF7-AFB2-952FD7CF2132}" presName="sibTrans" presStyleCnt="0"/>
      <dgm:spPr/>
    </dgm:pt>
    <dgm:pt modelId="{2C6C6350-1E86-40B1-984C-018A4C3932FE}" type="pres">
      <dgm:prSet presAssocID="{5A4B848E-A548-4BF7-AFB2-952FD7CF2132}" presName="space" presStyleCnt="0"/>
      <dgm:spPr/>
    </dgm:pt>
    <dgm:pt modelId="{755C63E7-CB62-46EE-8882-DB4A8C121B1C}" type="pres">
      <dgm:prSet presAssocID="{7E262866-2FF5-4B71-8253-80A62E826C92}" presName="composite" presStyleCnt="0"/>
      <dgm:spPr/>
    </dgm:pt>
    <dgm:pt modelId="{119813C5-394D-4BA8-9DD6-4A02A2950E58}" type="pres">
      <dgm:prSet presAssocID="{7E262866-2FF5-4B71-8253-80A62E826C92}" presName="LShape" presStyleLbl="alignNode1" presStyleIdx="4" presStyleCnt="7"/>
      <dgm:spPr/>
    </dgm:pt>
    <dgm:pt modelId="{E8806360-9513-4F69-AB14-D20E4CF7B4C7}" type="pres">
      <dgm:prSet presAssocID="{7E262866-2FF5-4B71-8253-80A62E826C92}" presName="ParentText" presStyleLbl="revTx" presStyleIdx="2" presStyleCnt="4" custLinFactX="-23087" custLinFactNeighborX="-100000" custLinFactNeighborY="33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2005-661B-4CDB-8BD2-866A642B63F0}" type="pres">
      <dgm:prSet presAssocID="{7E262866-2FF5-4B71-8253-80A62E826C92}" presName="Triangle" presStyleLbl="alignNode1" presStyleIdx="5" presStyleCnt="7"/>
      <dgm:spPr/>
    </dgm:pt>
    <dgm:pt modelId="{790B1FFC-8AB5-4466-8BAC-45F75A27414E}" type="pres">
      <dgm:prSet presAssocID="{393C6B18-B243-4A8B-9A75-A99A42D773B4}" presName="sibTrans" presStyleCnt="0"/>
      <dgm:spPr/>
    </dgm:pt>
    <dgm:pt modelId="{20D2BBDA-904A-4BAA-948D-1F1B9478ADC1}" type="pres">
      <dgm:prSet presAssocID="{393C6B18-B243-4A8B-9A75-A99A42D773B4}" presName="space" presStyleCnt="0"/>
      <dgm:spPr/>
    </dgm:pt>
    <dgm:pt modelId="{C1BC007E-D25F-45FF-B73D-98A3FBAE2DD2}" type="pres">
      <dgm:prSet presAssocID="{07956B7A-4C4D-4CCE-8BAE-A8B776DD28D4}" presName="composite" presStyleCnt="0"/>
      <dgm:spPr/>
    </dgm:pt>
    <dgm:pt modelId="{08BAD4D6-35C0-4BE2-938B-B876D2814C9A}" type="pres">
      <dgm:prSet presAssocID="{07956B7A-4C4D-4CCE-8BAE-A8B776DD28D4}" presName="LShape" presStyleLbl="alignNode1" presStyleIdx="6" presStyleCnt="7"/>
      <dgm:spPr/>
    </dgm:pt>
    <dgm:pt modelId="{F880D8D3-D927-4596-B18B-3B46E7CEAE93}" type="pres">
      <dgm:prSet presAssocID="{07956B7A-4C4D-4CCE-8BAE-A8B776DD28D4}" presName="ParentText" presStyleLbl="revTx" presStyleIdx="3" presStyleCnt="4" custLinFactNeighborX="-561" custLinFactNeighborY="-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2EABF9-C2EE-44B8-A316-D326C90F02C6}" srcId="{C048C4C8-1B3A-418F-8903-CC315185310C}" destId="{DCB646C8-01E4-4F10-86C6-1591635A3010}" srcOrd="1" destOrd="0" parTransId="{1D00F76E-9068-456F-9ADF-9C71095CEFEE}" sibTransId="{5A4B848E-A548-4BF7-AFB2-952FD7CF2132}"/>
    <dgm:cxn modelId="{BD905ADA-E138-469C-9814-63BBDF4C0D70}" type="presOf" srcId="{07956B7A-4C4D-4CCE-8BAE-A8B776DD28D4}" destId="{F880D8D3-D927-4596-B18B-3B46E7CEAE93}" srcOrd="0" destOrd="0" presId="urn:microsoft.com/office/officeart/2009/3/layout/StepUpProcess"/>
    <dgm:cxn modelId="{5C12FEBD-CE36-44B6-86F9-CF50772E40C5}" srcId="{C048C4C8-1B3A-418F-8903-CC315185310C}" destId="{9D7A5599-4D52-4AC2-B6F6-817733AF8B6C}" srcOrd="0" destOrd="0" parTransId="{D0B99ED0-227B-4535-A20C-CB97F59ECF41}" sibTransId="{70619AF2-9797-45D4-9618-FAEA0ABFEF7D}"/>
    <dgm:cxn modelId="{A337F73C-3342-4DFD-8552-2B7B3A806FE9}" type="presOf" srcId="{7E262866-2FF5-4B71-8253-80A62E826C92}" destId="{E8806360-9513-4F69-AB14-D20E4CF7B4C7}" srcOrd="0" destOrd="0" presId="urn:microsoft.com/office/officeart/2009/3/layout/StepUpProcess"/>
    <dgm:cxn modelId="{50638A22-29B8-486C-9C9E-51F28DF04C13}" type="presOf" srcId="{9D7A5599-4D52-4AC2-B6F6-817733AF8B6C}" destId="{879DE000-3970-4278-810E-656FD57F2CE4}" srcOrd="0" destOrd="0" presId="urn:microsoft.com/office/officeart/2009/3/layout/StepUpProcess"/>
    <dgm:cxn modelId="{CBA759B0-F2A7-4333-9BBD-3D63667903D8}" type="presOf" srcId="{C048C4C8-1B3A-418F-8903-CC315185310C}" destId="{74B0D4F8-4023-4867-BC5D-F62F7090F32F}" srcOrd="0" destOrd="0" presId="urn:microsoft.com/office/officeart/2009/3/layout/StepUpProcess"/>
    <dgm:cxn modelId="{EC7DB91C-9788-4C9A-9A91-4C06609A48BE}" srcId="{C048C4C8-1B3A-418F-8903-CC315185310C}" destId="{7E262866-2FF5-4B71-8253-80A62E826C92}" srcOrd="2" destOrd="0" parTransId="{0C55FA97-49D6-48F7-821F-8F4C98F8799E}" sibTransId="{393C6B18-B243-4A8B-9A75-A99A42D773B4}"/>
    <dgm:cxn modelId="{2D96CC1E-ACE1-4E63-85C9-5546745AB3CB}" srcId="{C048C4C8-1B3A-418F-8903-CC315185310C}" destId="{07956B7A-4C4D-4CCE-8BAE-A8B776DD28D4}" srcOrd="3" destOrd="0" parTransId="{A960E1D9-A8C9-4EC7-BDE2-7A8930EC76A5}" sibTransId="{F4468B3E-2E61-4C57-8803-895EFEF0AD09}"/>
    <dgm:cxn modelId="{95A4C33A-E067-4186-896C-59580A400CC9}" type="presOf" srcId="{DCB646C8-01E4-4F10-86C6-1591635A3010}" destId="{3D5849E6-D64E-44F7-8F6F-3F9A5F708460}" srcOrd="0" destOrd="0" presId="urn:microsoft.com/office/officeart/2009/3/layout/StepUpProcess"/>
    <dgm:cxn modelId="{A8088E6F-9DBF-4169-B18B-4988290AD758}" type="presParOf" srcId="{74B0D4F8-4023-4867-BC5D-F62F7090F32F}" destId="{02997EE1-4C39-49E4-A219-38C234201239}" srcOrd="0" destOrd="0" presId="urn:microsoft.com/office/officeart/2009/3/layout/StepUpProcess"/>
    <dgm:cxn modelId="{128CFED9-3B08-4E85-AF88-341A87984BA1}" type="presParOf" srcId="{02997EE1-4C39-49E4-A219-38C234201239}" destId="{F7428352-0AE4-4BD6-ADE7-ED7253C1A84C}" srcOrd="0" destOrd="0" presId="urn:microsoft.com/office/officeart/2009/3/layout/StepUpProcess"/>
    <dgm:cxn modelId="{5B30C130-51F0-44B5-AF5E-D569FC037379}" type="presParOf" srcId="{02997EE1-4C39-49E4-A219-38C234201239}" destId="{879DE000-3970-4278-810E-656FD57F2CE4}" srcOrd="1" destOrd="0" presId="urn:microsoft.com/office/officeart/2009/3/layout/StepUpProcess"/>
    <dgm:cxn modelId="{0DDC77B8-339C-4BDC-AFEB-70144BE5C8C5}" type="presParOf" srcId="{02997EE1-4C39-49E4-A219-38C234201239}" destId="{9F8697A9-B9C7-4982-948A-383EFDE78A0B}" srcOrd="2" destOrd="0" presId="urn:microsoft.com/office/officeart/2009/3/layout/StepUpProcess"/>
    <dgm:cxn modelId="{10A12219-C783-4DC5-971E-83E2F4E2B73A}" type="presParOf" srcId="{74B0D4F8-4023-4867-BC5D-F62F7090F32F}" destId="{5FE7379C-A168-46B9-9FC6-D3192B990C9E}" srcOrd="1" destOrd="0" presId="urn:microsoft.com/office/officeart/2009/3/layout/StepUpProcess"/>
    <dgm:cxn modelId="{88842F56-8946-4297-8CDB-C23D354C5FF9}" type="presParOf" srcId="{5FE7379C-A168-46B9-9FC6-D3192B990C9E}" destId="{475301E2-0EA8-444F-87AE-803ECB7E3302}" srcOrd="0" destOrd="0" presId="urn:microsoft.com/office/officeart/2009/3/layout/StepUpProcess"/>
    <dgm:cxn modelId="{75A757A0-C8DC-4E57-BCFB-BBAD777F737E}" type="presParOf" srcId="{74B0D4F8-4023-4867-BC5D-F62F7090F32F}" destId="{CD9D79D7-2566-42AD-BB95-DE5C1760E471}" srcOrd="2" destOrd="0" presId="urn:microsoft.com/office/officeart/2009/3/layout/StepUpProcess"/>
    <dgm:cxn modelId="{87E193F0-39FC-4224-AC60-FF25279972B8}" type="presParOf" srcId="{CD9D79D7-2566-42AD-BB95-DE5C1760E471}" destId="{CA639258-49E9-413A-A03F-5C43C42C6DAE}" srcOrd="0" destOrd="0" presId="urn:microsoft.com/office/officeart/2009/3/layout/StepUpProcess"/>
    <dgm:cxn modelId="{EAE8B460-9D3D-4BFC-9418-FCAE8A7CA654}" type="presParOf" srcId="{CD9D79D7-2566-42AD-BB95-DE5C1760E471}" destId="{3D5849E6-D64E-44F7-8F6F-3F9A5F708460}" srcOrd="1" destOrd="0" presId="urn:microsoft.com/office/officeart/2009/3/layout/StepUpProcess"/>
    <dgm:cxn modelId="{E48ED5C7-6E5F-47B9-BA9A-0677843A5A9A}" type="presParOf" srcId="{CD9D79D7-2566-42AD-BB95-DE5C1760E471}" destId="{2213DF50-9AA9-4BED-93AE-FC006F144F32}" srcOrd="2" destOrd="0" presId="urn:microsoft.com/office/officeart/2009/3/layout/StepUpProcess"/>
    <dgm:cxn modelId="{A00FD019-A3A0-4493-9558-A0933D767C16}" type="presParOf" srcId="{74B0D4F8-4023-4867-BC5D-F62F7090F32F}" destId="{6366D269-021B-4DB3-82DD-E2D30D2AA283}" srcOrd="3" destOrd="0" presId="urn:microsoft.com/office/officeart/2009/3/layout/StepUpProcess"/>
    <dgm:cxn modelId="{F47C395A-8420-471D-B389-84D47FE3C61D}" type="presParOf" srcId="{6366D269-021B-4DB3-82DD-E2D30D2AA283}" destId="{2C6C6350-1E86-40B1-984C-018A4C3932FE}" srcOrd="0" destOrd="0" presId="urn:microsoft.com/office/officeart/2009/3/layout/StepUpProcess"/>
    <dgm:cxn modelId="{806F0435-E9BD-4D38-A6BC-AE177547473E}" type="presParOf" srcId="{74B0D4F8-4023-4867-BC5D-F62F7090F32F}" destId="{755C63E7-CB62-46EE-8882-DB4A8C121B1C}" srcOrd="4" destOrd="0" presId="urn:microsoft.com/office/officeart/2009/3/layout/StepUpProcess"/>
    <dgm:cxn modelId="{C924CC42-09C6-4ED6-A874-9DE606F756D6}" type="presParOf" srcId="{755C63E7-CB62-46EE-8882-DB4A8C121B1C}" destId="{119813C5-394D-4BA8-9DD6-4A02A2950E58}" srcOrd="0" destOrd="0" presId="urn:microsoft.com/office/officeart/2009/3/layout/StepUpProcess"/>
    <dgm:cxn modelId="{6C2B4892-078B-4B72-8A12-3555530C5AE8}" type="presParOf" srcId="{755C63E7-CB62-46EE-8882-DB4A8C121B1C}" destId="{E8806360-9513-4F69-AB14-D20E4CF7B4C7}" srcOrd="1" destOrd="0" presId="urn:microsoft.com/office/officeart/2009/3/layout/StepUpProcess"/>
    <dgm:cxn modelId="{11450DA7-616B-49A9-AF29-583CCF07E330}" type="presParOf" srcId="{755C63E7-CB62-46EE-8882-DB4A8C121B1C}" destId="{545D2005-661B-4CDB-8BD2-866A642B63F0}" srcOrd="2" destOrd="0" presId="urn:microsoft.com/office/officeart/2009/3/layout/StepUpProcess"/>
    <dgm:cxn modelId="{99FB0244-3388-43BF-A9E6-5793D2C184EA}" type="presParOf" srcId="{74B0D4F8-4023-4867-BC5D-F62F7090F32F}" destId="{790B1FFC-8AB5-4466-8BAC-45F75A27414E}" srcOrd="5" destOrd="0" presId="urn:microsoft.com/office/officeart/2009/3/layout/StepUpProcess"/>
    <dgm:cxn modelId="{A5F0BB3A-156D-45DD-8956-97861D60A1F2}" type="presParOf" srcId="{790B1FFC-8AB5-4466-8BAC-45F75A27414E}" destId="{20D2BBDA-904A-4BAA-948D-1F1B9478ADC1}" srcOrd="0" destOrd="0" presId="urn:microsoft.com/office/officeart/2009/3/layout/StepUpProcess"/>
    <dgm:cxn modelId="{B9F2AB63-5CD3-4968-BCCB-5380D453344B}" type="presParOf" srcId="{74B0D4F8-4023-4867-BC5D-F62F7090F32F}" destId="{C1BC007E-D25F-45FF-B73D-98A3FBAE2DD2}" srcOrd="6" destOrd="0" presId="urn:microsoft.com/office/officeart/2009/3/layout/StepUpProcess"/>
    <dgm:cxn modelId="{CD763789-10EF-4D83-B7D5-67A438758210}" type="presParOf" srcId="{C1BC007E-D25F-45FF-B73D-98A3FBAE2DD2}" destId="{08BAD4D6-35C0-4BE2-938B-B876D2814C9A}" srcOrd="0" destOrd="0" presId="urn:microsoft.com/office/officeart/2009/3/layout/StepUpProcess"/>
    <dgm:cxn modelId="{50210404-8643-4F20-8A76-062E0FF80A0E}" type="presParOf" srcId="{C1BC007E-D25F-45FF-B73D-98A3FBAE2DD2}" destId="{F880D8D3-D927-4596-B18B-3B46E7CEAE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2D4305-F29C-466E-8678-C9E35620B3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47FDB6-CB3B-4575-9763-8DC8D7CCF421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Nivel de daño por helada 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F7F2C7EF-E452-486E-8458-91840D0A84F6}" type="parTrans" cxnId="{74258E4D-127D-4461-AFA5-2EC67E95CF62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A9AA45B8-B9A1-4812-85FF-4A56017FADD0}" type="sibTrans" cxnId="{74258E4D-127D-4461-AFA5-2EC67E95CF62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F25071B8-E283-4B3B-A033-199069053769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Se calificó con la escala de (Vega y Bamberg, 1995)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B25ABEED-761A-48AB-84B2-DD25F1B56FF6}" type="parTrans" cxnId="{1E4E9B11-0ED0-45E0-A0FE-B41577A64D8B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1AFEF265-36AD-4BF5-B63F-0A537C26E50A}" type="sibTrans" cxnId="{1E4E9B11-0ED0-45E0-A0FE-B41577A64D8B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22F0A4D-B48A-491A-BE68-3BA296BAEC5E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Contenido de clorofila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350DC649-084D-4A26-AD65-3C84B401026B}" type="parTrans" cxnId="{BE17F40F-249E-4604-B735-3E9EA262B70F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B740D155-CA89-4A6D-9AA0-637E15A69E69}" type="sibTrans" cxnId="{BE17F40F-249E-4604-B735-3E9EA262B70F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C573B423-173A-43F5-9317-81EA8EC00FA4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Medidor de clorofila (CCM-200). 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D02E7856-B775-4E75-A935-10DDACBD3CCF}" type="parTrans" cxnId="{D8E00396-696E-408C-A531-DB1F0C214568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BFC51681-F38A-4781-BBD6-92867BCEE251}" type="sibTrans" cxnId="{D8E00396-696E-408C-A531-DB1F0C214568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DF46103F-3BF0-4F3A-B458-2AB8AC70297C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1era medición 24 horas antes de la simulación.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0E84123E-27B8-4C80-ACF7-039DB976CFE5}" type="parTrans" cxnId="{3261995A-9BA2-4ED7-932A-F2C1A5A40BA2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F6B349C-3728-4AD3-85C5-467A904BCC99}" type="sibTrans" cxnId="{3261995A-9BA2-4ED7-932A-F2C1A5A40BA2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4AA56EF6-733B-43B4-8E3B-5BC08C3FDCD3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Crecimiento de las plantas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9B1DE790-7BA6-495D-A3A7-A0236703C520}" type="parTrans" cxnId="{42900362-92A6-4465-8C1C-9E29CA404171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8016655-D6EF-4541-8DBB-4C064741582B}" type="sibTrans" cxnId="{42900362-92A6-4465-8C1C-9E29CA404171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0FA59BA-3433-463C-9CDD-05C3F24E92B7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Altura del tallo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121285E0-5DFC-493B-8AAD-68B6B04A2B3A}" type="parTrans" cxnId="{3564D5B9-6464-4681-A4C6-638AE40ED87D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5092B6FB-8D4E-4350-BDD2-E2733ADE63AC}" type="sibTrans" cxnId="{3564D5B9-6464-4681-A4C6-638AE40ED87D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F41227E7-BABC-4D7A-ABFA-4CFE51EE9182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Área foliar con malla de puntos de 1cm.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6D2CB50F-8E5A-40C5-BB4C-DD4D91A9A989}" type="parTrans" cxnId="{F2E6EC03-DF56-4842-83F8-778E7E31B834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7A7C50F-FBCD-4EAD-B289-7BF22B1E3F62}" type="sibTrans" cxnId="{F2E6EC03-DF56-4842-83F8-778E7E31B834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B66291D1-D0EA-4B77-ABC4-1815EDB7FBD0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2da medida luego de la simulación.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F1C3A1DF-8F08-401A-858B-C12EE60FEBD4}" type="parTrans" cxnId="{73A15ACB-F390-4692-95CC-9593CA69D19B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42E0C09-7990-4CDD-BBC1-F64A33406DD5}" type="sibTrans" cxnId="{73A15ACB-F390-4692-95CC-9593CA69D19B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AFA5F7B8-F7B3-4E02-AA0D-4D68CFA7633C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3ra medida 8 días luego de la simulación.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0F100A32-707F-4D01-9C14-732A50549231}" type="parTrans" cxnId="{DE536C42-6AAB-404F-B0F8-BDC528ED840E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484E0756-30D3-4B00-88E7-927311AC0C55}" type="sibTrans" cxnId="{DE536C42-6AAB-404F-B0F8-BDC528ED840E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E3973C53-3D77-4C47-9FD1-A14690C2CFEA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1era medida 24 horas antes de la simulación.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C8B3C52B-ACA4-4510-9099-A4DCA21E41DB}" type="parTrans" cxnId="{CF42F8D2-04F2-4884-AF04-37611778A18B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0CE7463-84B0-4D37-B607-33406411CB33}" type="sibTrans" cxnId="{CF42F8D2-04F2-4884-AF04-37611778A18B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AFD526E-2BC1-420C-818C-D99EBFA5AF72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2da medida 8 días después de simulación.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548E152E-F3EC-493F-A53E-77BFF744A4ED}" type="parTrans" cxnId="{DE800AAB-5E03-4EB6-A547-7303E9652761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7A85B6B-C734-4DA5-AC4C-A1906C68D92D}" type="sibTrans" cxnId="{DE800AAB-5E03-4EB6-A547-7303E9652761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5F4AA296-E9D5-4318-8009-3635678EE517}" type="pres">
      <dgm:prSet presAssocID="{D02D4305-F29C-466E-8678-C9E35620B3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2A19BC-E68E-4CE3-ABC4-DC395BBEF165}" type="pres">
      <dgm:prSet presAssocID="{C947FDB6-CB3B-4575-9763-8DC8D7CCF421}" presName="composite" presStyleCnt="0"/>
      <dgm:spPr/>
    </dgm:pt>
    <dgm:pt modelId="{95C2D84D-22FE-4B54-A63F-15A271B0E295}" type="pres">
      <dgm:prSet presAssocID="{C947FDB6-CB3B-4575-9763-8DC8D7CCF421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73D785-57CE-4FA3-A0E4-7B45096156BB}" type="pres">
      <dgm:prSet presAssocID="{C947FDB6-CB3B-4575-9763-8DC8D7CCF42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4AC1D-9C78-4472-832F-5022DF4FE36C}" type="pres">
      <dgm:prSet presAssocID="{A9AA45B8-B9A1-4812-85FF-4A56017FADD0}" presName="space" presStyleCnt="0"/>
      <dgm:spPr/>
    </dgm:pt>
    <dgm:pt modelId="{EDAD67BB-833D-4A66-84DE-0FEB9C8E31C9}" type="pres">
      <dgm:prSet presAssocID="{022F0A4D-B48A-491A-BE68-3BA296BAEC5E}" presName="composite" presStyleCnt="0"/>
      <dgm:spPr/>
    </dgm:pt>
    <dgm:pt modelId="{FB061F68-5880-4AC7-8AC5-0901D04BB313}" type="pres">
      <dgm:prSet presAssocID="{022F0A4D-B48A-491A-BE68-3BA296BAEC5E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9F81DE-E557-4D89-8A24-EB3855CD3AD6}" type="pres">
      <dgm:prSet presAssocID="{022F0A4D-B48A-491A-BE68-3BA296BAEC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39F69-4AF2-451D-9B32-53E5FE0CB02F}" type="pres">
      <dgm:prSet presAssocID="{B740D155-CA89-4A6D-9AA0-637E15A69E69}" presName="space" presStyleCnt="0"/>
      <dgm:spPr/>
    </dgm:pt>
    <dgm:pt modelId="{2E60D960-00CE-4FB1-8E35-0131872DD6F7}" type="pres">
      <dgm:prSet presAssocID="{4AA56EF6-733B-43B4-8E3B-5BC08C3FDCD3}" presName="composite" presStyleCnt="0"/>
      <dgm:spPr/>
    </dgm:pt>
    <dgm:pt modelId="{D20CAA7E-1B33-435F-B12B-457141C3E5ED}" type="pres">
      <dgm:prSet presAssocID="{4AA56EF6-733B-43B4-8E3B-5BC08C3FDCD3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C8C69-2D6C-4DBB-890C-3FE943581535}" type="pres">
      <dgm:prSet presAssocID="{4AA56EF6-733B-43B4-8E3B-5BC08C3FDC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E00396-696E-408C-A531-DB1F0C214568}" srcId="{022F0A4D-B48A-491A-BE68-3BA296BAEC5E}" destId="{C573B423-173A-43F5-9317-81EA8EC00FA4}" srcOrd="0" destOrd="0" parTransId="{D02E7856-B775-4E75-A935-10DDACBD3CCF}" sibTransId="{BFC51681-F38A-4781-BBD6-92867BCEE251}"/>
    <dgm:cxn modelId="{74258E4D-127D-4461-AFA5-2EC67E95CF62}" srcId="{D02D4305-F29C-466E-8678-C9E35620B3BC}" destId="{C947FDB6-CB3B-4575-9763-8DC8D7CCF421}" srcOrd="0" destOrd="0" parTransId="{F7F2C7EF-E452-486E-8458-91840D0A84F6}" sibTransId="{A9AA45B8-B9A1-4812-85FF-4A56017FADD0}"/>
    <dgm:cxn modelId="{E896876D-B951-4DAA-9432-EE56F8E29369}" type="presOf" srcId="{B66291D1-D0EA-4B77-ABC4-1815EDB7FBD0}" destId="{249F81DE-E557-4D89-8A24-EB3855CD3AD6}" srcOrd="0" destOrd="2" presId="urn:microsoft.com/office/officeart/2005/8/layout/hList1"/>
    <dgm:cxn modelId="{73A15ACB-F390-4692-95CC-9593CA69D19B}" srcId="{022F0A4D-B48A-491A-BE68-3BA296BAEC5E}" destId="{B66291D1-D0EA-4B77-ABC4-1815EDB7FBD0}" srcOrd="2" destOrd="0" parTransId="{F1C3A1DF-8F08-401A-858B-C12EE60FEBD4}" sibTransId="{642E0C09-7990-4CDD-BBC1-F64A33406DD5}"/>
    <dgm:cxn modelId="{DE800AAB-5E03-4EB6-A547-7303E9652761}" srcId="{4AA56EF6-733B-43B4-8E3B-5BC08C3FDCD3}" destId="{6AFD526E-2BC1-420C-818C-D99EBFA5AF72}" srcOrd="3" destOrd="0" parTransId="{548E152E-F3EC-493F-A53E-77BFF744A4ED}" sibTransId="{67A85B6B-C734-4DA5-AC4C-A1906C68D92D}"/>
    <dgm:cxn modelId="{DA35DEDD-E595-4C83-8B0F-C7D614FA273D}" type="presOf" srcId="{AFA5F7B8-F7B3-4E02-AA0D-4D68CFA7633C}" destId="{249F81DE-E557-4D89-8A24-EB3855CD3AD6}" srcOrd="0" destOrd="3" presId="urn:microsoft.com/office/officeart/2005/8/layout/hList1"/>
    <dgm:cxn modelId="{040050C9-0D94-43E9-8C2B-2952EB51FFA2}" type="presOf" srcId="{DF46103F-3BF0-4F3A-B458-2AB8AC70297C}" destId="{249F81DE-E557-4D89-8A24-EB3855CD3AD6}" srcOrd="0" destOrd="1" presId="urn:microsoft.com/office/officeart/2005/8/layout/hList1"/>
    <dgm:cxn modelId="{42900362-92A6-4465-8C1C-9E29CA404171}" srcId="{D02D4305-F29C-466E-8678-C9E35620B3BC}" destId="{4AA56EF6-733B-43B4-8E3B-5BC08C3FDCD3}" srcOrd="2" destOrd="0" parTransId="{9B1DE790-7BA6-495D-A3A7-A0236703C520}" sibTransId="{68016655-D6EF-4541-8DBB-4C064741582B}"/>
    <dgm:cxn modelId="{8ED63461-BB3B-402B-90E3-37DE3C93C229}" type="presOf" srcId="{00FA59BA-3433-463C-9CDD-05C3F24E92B7}" destId="{A9BC8C69-2D6C-4DBB-890C-3FE943581535}" srcOrd="0" destOrd="0" presId="urn:microsoft.com/office/officeart/2005/8/layout/hList1"/>
    <dgm:cxn modelId="{4B58B0BA-1739-418B-B752-D6068F1F7AAD}" type="presOf" srcId="{D02D4305-F29C-466E-8678-C9E35620B3BC}" destId="{5F4AA296-E9D5-4318-8009-3635678EE517}" srcOrd="0" destOrd="0" presId="urn:microsoft.com/office/officeart/2005/8/layout/hList1"/>
    <dgm:cxn modelId="{2873A3F7-26AB-43CC-B650-EA9005BCB045}" type="presOf" srcId="{6AFD526E-2BC1-420C-818C-D99EBFA5AF72}" destId="{A9BC8C69-2D6C-4DBB-890C-3FE943581535}" srcOrd="0" destOrd="3" presId="urn:microsoft.com/office/officeart/2005/8/layout/hList1"/>
    <dgm:cxn modelId="{5CB9F2C6-CBC7-44B5-9923-9A17969FA14E}" type="presOf" srcId="{F25071B8-E283-4B3B-A033-199069053769}" destId="{1E73D785-57CE-4FA3-A0E4-7B45096156BB}" srcOrd="0" destOrd="0" presId="urn:microsoft.com/office/officeart/2005/8/layout/hList1"/>
    <dgm:cxn modelId="{F2E6EC03-DF56-4842-83F8-778E7E31B834}" srcId="{4AA56EF6-733B-43B4-8E3B-5BC08C3FDCD3}" destId="{F41227E7-BABC-4D7A-ABFA-4CFE51EE9182}" srcOrd="1" destOrd="0" parTransId="{6D2CB50F-8E5A-40C5-BB4C-DD4D91A9A989}" sibTransId="{67A7C50F-FBCD-4EAD-B289-7BF22B1E3F62}"/>
    <dgm:cxn modelId="{9F18ABD0-587E-40C7-A33D-E446573A33D9}" type="presOf" srcId="{E3973C53-3D77-4C47-9FD1-A14690C2CFEA}" destId="{A9BC8C69-2D6C-4DBB-890C-3FE943581535}" srcOrd="0" destOrd="2" presId="urn:microsoft.com/office/officeart/2005/8/layout/hList1"/>
    <dgm:cxn modelId="{0D0BFEFB-3751-43F3-96DE-83B77E99ABA3}" type="presOf" srcId="{C947FDB6-CB3B-4575-9763-8DC8D7CCF421}" destId="{95C2D84D-22FE-4B54-A63F-15A271B0E295}" srcOrd="0" destOrd="0" presId="urn:microsoft.com/office/officeart/2005/8/layout/hList1"/>
    <dgm:cxn modelId="{067BD663-52C9-4A06-B7C5-7C94A1AB1363}" type="presOf" srcId="{C573B423-173A-43F5-9317-81EA8EC00FA4}" destId="{249F81DE-E557-4D89-8A24-EB3855CD3AD6}" srcOrd="0" destOrd="0" presId="urn:microsoft.com/office/officeart/2005/8/layout/hList1"/>
    <dgm:cxn modelId="{83525714-D1EC-4E47-8839-C7F3BFA12F2C}" type="presOf" srcId="{4AA56EF6-733B-43B4-8E3B-5BC08C3FDCD3}" destId="{D20CAA7E-1B33-435F-B12B-457141C3E5ED}" srcOrd="0" destOrd="0" presId="urn:microsoft.com/office/officeart/2005/8/layout/hList1"/>
    <dgm:cxn modelId="{1DA8DDCC-E663-4A44-B7C9-D4043CF8E987}" type="presOf" srcId="{022F0A4D-B48A-491A-BE68-3BA296BAEC5E}" destId="{FB061F68-5880-4AC7-8AC5-0901D04BB313}" srcOrd="0" destOrd="0" presId="urn:microsoft.com/office/officeart/2005/8/layout/hList1"/>
    <dgm:cxn modelId="{3261995A-9BA2-4ED7-932A-F2C1A5A40BA2}" srcId="{022F0A4D-B48A-491A-BE68-3BA296BAEC5E}" destId="{DF46103F-3BF0-4F3A-B458-2AB8AC70297C}" srcOrd="1" destOrd="0" parTransId="{0E84123E-27B8-4C80-ACF7-039DB976CFE5}" sibTransId="{0F6B349C-3728-4AD3-85C5-467A904BCC99}"/>
    <dgm:cxn modelId="{BE17F40F-249E-4604-B735-3E9EA262B70F}" srcId="{D02D4305-F29C-466E-8678-C9E35620B3BC}" destId="{022F0A4D-B48A-491A-BE68-3BA296BAEC5E}" srcOrd="1" destOrd="0" parTransId="{350DC649-084D-4A26-AD65-3C84B401026B}" sibTransId="{B740D155-CA89-4A6D-9AA0-637E15A69E69}"/>
    <dgm:cxn modelId="{3564D5B9-6464-4681-A4C6-638AE40ED87D}" srcId="{4AA56EF6-733B-43B4-8E3B-5BC08C3FDCD3}" destId="{00FA59BA-3433-463C-9CDD-05C3F24E92B7}" srcOrd="0" destOrd="0" parTransId="{121285E0-5DFC-493B-8AAD-68B6B04A2B3A}" sibTransId="{5092B6FB-8D4E-4350-BDD2-E2733ADE63AC}"/>
    <dgm:cxn modelId="{1E4E9B11-0ED0-45E0-A0FE-B41577A64D8B}" srcId="{C947FDB6-CB3B-4575-9763-8DC8D7CCF421}" destId="{F25071B8-E283-4B3B-A033-199069053769}" srcOrd="0" destOrd="0" parTransId="{B25ABEED-761A-48AB-84B2-DD25F1B56FF6}" sibTransId="{1AFEF265-36AD-4BF5-B63F-0A537C26E50A}"/>
    <dgm:cxn modelId="{DE536C42-6AAB-404F-B0F8-BDC528ED840E}" srcId="{022F0A4D-B48A-491A-BE68-3BA296BAEC5E}" destId="{AFA5F7B8-F7B3-4E02-AA0D-4D68CFA7633C}" srcOrd="3" destOrd="0" parTransId="{0F100A32-707F-4D01-9C14-732A50549231}" sibTransId="{484E0756-30D3-4B00-88E7-927311AC0C55}"/>
    <dgm:cxn modelId="{CF42F8D2-04F2-4884-AF04-37611778A18B}" srcId="{4AA56EF6-733B-43B4-8E3B-5BC08C3FDCD3}" destId="{E3973C53-3D77-4C47-9FD1-A14690C2CFEA}" srcOrd="2" destOrd="0" parTransId="{C8B3C52B-ACA4-4510-9099-A4DCA21E41DB}" sibTransId="{00CE7463-84B0-4D37-B607-33406411CB33}"/>
    <dgm:cxn modelId="{7C0176BF-B4DE-4EA3-91BB-223EDC975CD9}" type="presOf" srcId="{F41227E7-BABC-4D7A-ABFA-4CFE51EE9182}" destId="{A9BC8C69-2D6C-4DBB-890C-3FE943581535}" srcOrd="0" destOrd="1" presId="urn:microsoft.com/office/officeart/2005/8/layout/hList1"/>
    <dgm:cxn modelId="{9FA00296-5057-4E78-91C6-2F603562FBD9}" type="presParOf" srcId="{5F4AA296-E9D5-4318-8009-3635678EE517}" destId="{582A19BC-E68E-4CE3-ABC4-DC395BBEF165}" srcOrd="0" destOrd="0" presId="urn:microsoft.com/office/officeart/2005/8/layout/hList1"/>
    <dgm:cxn modelId="{EDADBE56-FBC0-4B7F-A0A9-FC2946AD0F0D}" type="presParOf" srcId="{582A19BC-E68E-4CE3-ABC4-DC395BBEF165}" destId="{95C2D84D-22FE-4B54-A63F-15A271B0E295}" srcOrd="0" destOrd="0" presId="urn:microsoft.com/office/officeart/2005/8/layout/hList1"/>
    <dgm:cxn modelId="{3DC31B45-C59B-4863-A79C-D95501213994}" type="presParOf" srcId="{582A19BC-E68E-4CE3-ABC4-DC395BBEF165}" destId="{1E73D785-57CE-4FA3-A0E4-7B45096156BB}" srcOrd="1" destOrd="0" presId="urn:microsoft.com/office/officeart/2005/8/layout/hList1"/>
    <dgm:cxn modelId="{4823B646-29B1-4405-93D6-E434CD0E6955}" type="presParOf" srcId="{5F4AA296-E9D5-4318-8009-3635678EE517}" destId="{1344AC1D-9C78-4472-832F-5022DF4FE36C}" srcOrd="1" destOrd="0" presId="urn:microsoft.com/office/officeart/2005/8/layout/hList1"/>
    <dgm:cxn modelId="{1B4FF6F3-98A3-4939-AC11-FDBED87534BF}" type="presParOf" srcId="{5F4AA296-E9D5-4318-8009-3635678EE517}" destId="{EDAD67BB-833D-4A66-84DE-0FEB9C8E31C9}" srcOrd="2" destOrd="0" presId="urn:microsoft.com/office/officeart/2005/8/layout/hList1"/>
    <dgm:cxn modelId="{41FD5E19-CD40-45F9-936E-B4450C479226}" type="presParOf" srcId="{EDAD67BB-833D-4A66-84DE-0FEB9C8E31C9}" destId="{FB061F68-5880-4AC7-8AC5-0901D04BB313}" srcOrd="0" destOrd="0" presId="urn:microsoft.com/office/officeart/2005/8/layout/hList1"/>
    <dgm:cxn modelId="{5114FDF8-B4B9-47A9-96D3-4663AE0EECF0}" type="presParOf" srcId="{EDAD67BB-833D-4A66-84DE-0FEB9C8E31C9}" destId="{249F81DE-E557-4D89-8A24-EB3855CD3AD6}" srcOrd="1" destOrd="0" presId="urn:microsoft.com/office/officeart/2005/8/layout/hList1"/>
    <dgm:cxn modelId="{59BB5DE1-A003-4BF8-82B2-E8812720B77A}" type="presParOf" srcId="{5F4AA296-E9D5-4318-8009-3635678EE517}" destId="{7C739F69-4AF2-451D-9B32-53E5FE0CB02F}" srcOrd="3" destOrd="0" presId="urn:microsoft.com/office/officeart/2005/8/layout/hList1"/>
    <dgm:cxn modelId="{C344599A-55EE-4C55-985B-D5E332384E98}" type="presParOf" srcId="{5F4AA296-E9D5-4318-8009-3635678EE517}" destId="{2E60D960-00CE-4FB1-8E35-0131872DD6F7}" srcOrd="4" destOrd="0" presId="urn:microsoft.com/office/officeart/2005/8/layout/hList1"/>
    <dgm:cxn modelId="{9F358EEA-1808-41B8-A8A4-2C8D3ADE15C9}" type="presParOf" srcId="{2E60D960-00CE-4FB1-8E35-0131872DD6F7}" destId="{D20CAA7E-1B33-435F-B12B-457141C3E5ED}" srcOrd="0" destOrd="0" presId="urn:microsoft.com/office/officeart/2005/8/layout/hList1"/>
    <dgm:cxn modelId="{CB614525-7D51-47A8-A37D-C24C591D82CB}" type="presParOf" srcId="{2E60D960-00CE-4FB1-8E35-0131872DD6F7}" destId="{A9BC8C69-2D6C-4DBB-890C-3FE943581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BE1629-0361-4FFA-88C5-6A03BCE1E008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34928F8C-3895-4247-A7C3-740F78B448B2}">
      <dgm:prSet phldrT="[Texto]" custT="1"/>
      <dgm:spPr/>
      <dgm:t>
        <a:bodyPr/>
        <a:lstStyle/>
        <a:p>
          <a:r>
            <a:rPr lang="es-EC" sz="1800" b="1">
              <a:latin typeface="Times New Roman" pitchFamily="18" charset="0"/>
              <a:cs typeface="Times New Roman" pitchFamily="18" charset="0"/>
            </a:rPr>
            <a:t>RECOLECCIÓN DE LA MATERIA PRIMA</a:t>
          </a:r>
        </a:p>
      </dgm:t>
    </dgm:pt>
    <dgm:pt modelId="{B9AA556A-77BD-4AD6-A27F-4B08A30185B6}" type="parTrans" cxnId="{B5EAEB2B-8FAE-42D0-92B9-BEFA36E1DDC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896CC77B-DD41-4023-8602-53262EB65C7C}" type="sibTrans" cxnId="{B5EAEB2B-8FAE-42D0-92B9-BEFA36E1DDC3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2B64906C-A9B0-4463-8856-E82D2363BBF6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La chuquiragua se debe recolectar de los páramos andinos con sus respectivos cuidados ambientales.</a:t>
          </a:r>
        </a:p>
      </dgm:t>
    </dgm:pt>
    <dgm:pt modelId="{2A7FA39A-C269-4E07-874F-C72976D7D5AC}" type="parTrans" cxnId="{37958D19-EDEE-4E17-A4AF-CC20A3D031CB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4713C2F-15EF-4A05-ADC6-8F66A78DC0FA}" type="sibTrans" cxnId="{37958D19-EDEE-4E17-A4AF-CC20A3D031CB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7EFDDC1-A23B-4167-83AB-37A4956E0BB0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Total de muestra: 3 kg.</a:t>
          </a:r>
        </a:p>
      </dgm:t>
    </dgm:pt>
    <dgm:pt modelId="{7DEB7E72-9A26-4BCA-89CF-6AFFB666E07B}" type="parTrans" cxnId="{0A230D41-DDA1-48AC-8410-205FBC166D98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FA62BD0-8706-4E45-8E5E-5B707561B4F8}" type="sibTrans" cxnId="{0A230D41-DDA1-48AC-8410-205FBC166D98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5A0DBB2-845A-496F-9A11-8148136058AF}">
      <dgm:prSet phldrT="[Texto]" custT="1"/>
      <dgm:spPr/>
      <dgm:t>
        <a:bodyPr/>
        <a:lstStyle/>
        <a:p>
          <a:r>
            <a:rPr lang="es-EC" sz="1800" b="1">
              <a:latin typeface="Times New Roman" pitchFamily="18" charset="0"/>
              <a:cs typeface="Times New Roman" pitchFamily="18" charset="0"/>
            </a:rPr>
            <a:t>TRATAMIENTO DE LA MUESTRA</a:t>
          </a:r>
        </a:p>
      </dgm:t>
    </dgm:pt>
    <dgm:pt modelId="{986E3A4C-EEEC-47D7-B85F-201C2DE075D1}" type="parTrans" cxnId="{CE20C132-577F-4448-9AED-6240B11F43A9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5F5FDBA1-E0F6-4E8E-8175-E1CB7042F7B2}" type="sibTrans" cxnId="{CE20C132-577F-4448-9AED-6240B11F43A9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39F5F399-15E4-4294-8FCB-B2F9DDDC0A46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Separar las hojas y flores; y lavarlas con agua destilada </a:t>
          </a:r>
        </a:p>
      </dgm:t>
    </dgm:pt>
    <dgm:pt modelId="{349B7A8F-9D6D-482A-8C6D-34825E1C7C69}" type="parTrans" cxnId="{E862A080-E88C-4DB6-B425-82532914A21B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EC35ED6-6AB4-4EB3-B5D7-0C6D3982619F}" type="sibTrans" cxnId="{E862A080-E88C-4DB6-B425-82532914A21B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190C739-DBA5-4830-AB04-0F2361D1B2E5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Dejar secar al ambiente, deshidratar las muestras en una estufa a razón de 20 °C durante 6 horas.  </a:t>
          </a:r>
        </a:p>
      </dgm:t>
    </dgm:pt>
    <dgm:pt modelId="{B54D588D-6C5C-4C93-91F5-0F73BF196447}" type="parTrans" cxnId="{017CE425-034B-4A37-AD1E-DF0C9F79D3D8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E7B4155-07A2-4BF5-880A-BD345BCAF16D}" type="sibTrans" cxnId="{017CE425-034B-4A37-AD1E-DF0C9F79D3D8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9D04BA8-3256-4694-886C-92B0B7944E75}">
      <dgm:prSet phldrT="[Texto]" custT="1"/>
      <dgm:spPr/>
      <dgm:t>
        <a:bodyPr/>
        <a:lstStyle/>
        <a:p>
          <a:r>
            <a:rPr lang="es-EC" sz="1800" b="1">
              <a:latin typeface="Times New Roman" pitchFamily="18" charset="0"/>
              <a:cs typeface="Times New Roman" pitchFamily="18" charset="0"/>
            </a:rPr>
            <a:t>MOLIENDA Y PESAJE</a:t>
          </a:r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1FFA172-5517-4E21-9613-B38AB5552B18}" type="parTrans" cxnId="{62AC0EC8-3D18-4240-97A3-DE0D44CF506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CA9B402C-B7F6-43E4-995E-C6D8498ED47A}" type="sibTrans" cxnId="{62AC0EC8-3D18-4240-97A3-DE0D44CF506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94FD0D3-2176-40F6-9147-7753A8192BAA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Triturar 100 g de flores y 100g de hojas</a:t>
          </a:r>
        </a:p>
      </dgm:t>
    </dgm:pt>
    <dgm:pt modelId="{0E1A83E6-3EEF-47BD-B5EF-60CAFAFF9BDB}" type="parTrans" cxnId="{B67C566F-ECFE-4D6B-A7CD-1AD03B06F206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F713D7F-7D4F-4A55-8AF4-C1133F2994EC}" type="sibTrans" cxnId="{B67C566F-ECFE-4D6B-A7CD-1AD03B06F206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7FA3D78A-4F84-47A6-ADD5-DAC06FAB0F7F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Conservar las muestras  a una temperatura de 5 °C.</a:t>
          </a:r>
        </a:p>
      </dgm:t>
    </dgm:pt>
    <dgm:pt modelId="{7F690244-4443-40D0-9774-46EB0FA99555}" type="parTrans" cxnId="{40A3460E-9FD4-4D10-8CEC-906D2D86C5C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768473D-C6D6-47AD-859A-820FBE510DD7}" type="sibTrans" cxnId="{40A3460E-9FD4-4D10-8CEC-906D2D86C5C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D951E63-A4C7-4D3A-9D00-C674A76AA6D6}" type="pres">
      <dgm:prSet presAssocID="{0CBE1629-0361-4FFA-88C5-6A03BCE1E0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69EB9D-0E30-40C3-A228-DA96C2D9060D}" type="pres">
      <dgm:prSet presAssocID="{19D04BA8-3256-4694-886C-92B0B7944E75}" presName="boxAndChildren" presStyleCnt="0"/>
      <dgm:spPr/>
      <dgm:t>
        <a:bodyPr/>
        <a:lstStyle/>
        <a:p>
          <a:endParaRPr lang="es-EC"/>
        </a:p>
      </dgm:t>
    </dgm:pt>
    <dgm:pt modelId="{30419696-F260-492A-9792-D6CA53870083}" type="pres">
      <dgm:prSet presAssocID="{19D04BA8-3256-4694-886C-92B0B7944E75}" presName="parentTextBox" presStyleLbl="node1" presStyleIdx="0" presStyleCnt="3"/>
      <dgm:spPr/>
      <dgm:t>
        <a:bodyPr/>
        <a:lstStyle/>
        <a:p>
          <a:endParaRPr lang="es-EC"/>
        </a:p>
      </dgm:t>
    </dgm:pt>
    <dgm:pt modelId="{C42F4257-439F-43F5-99ED-693A4FE9DA50}" type="pres">
      <dgm:prSet presAssocID="{19D04BA8-3256-4694-886C-92B0B7944E75}" presName="entireBox" presStyleLbl="node1" presStyleIdx="0" presStyleCnt="3" custLinFactNeighborY="72"/>
      <dgm:spPr/>
      <dgm:t>
        <a:bodyPr/>
        <a:lstStyle/>
        <a:p>
          <a:endParaRPr lang="es-EC"/>
        </a:p>
      </dgm:t>
    </dgm:pt>
    <dgm:pt modelId="{D6C1FE2E-31AD-4B3D-9E15-C442FAE41F5B}" type="pres">
      <dgm:prSet presAssocID="{19D04BA8-3256-4694-886C-92B0B7944E75}" presName="descendantBox" presStyleCnt="0"/>
      <dgm:spPr/>
      <dgm:t>
        <a:bodyPr/>
        <a:lstStyle/>
        <a:p>
          <a:endParaRPr lang="es-EC"/>
        </a:p>
      </dgm:t>
    </dgm:pt>
    <dgm:pt modelId="{0DC893BB-17D4-4B5D-8CB4-9FD458444FD8}" type="pres">
      <dgm:prSet presAssocID="{194FD0D3-2176-40F6-9147-7753A8192BAA}" presName="childTextBox" presStyleLbl="fgAccFollowNode1" presStyleIdx="0" presStyleCnt="6" custScaleX="998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2F7DDC-BF0E-42E9-A4FF-C80132C05C61}" type="pres">
      <dgm:prSet presAssocID="{7FA3D78A-4F84-47A6-ADD5-DAC06FAB0F7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108D4-7525-4175-A282-073BA74104C5}" type="pres">
      <dgm:prSet presAssocID="{5F5FDBA1-E0F6-4E8E-8175-E1CB7042F7B2}" presName="sp" presStyleCnt="0"/>
      <dgm:spPr/>
      <dgm:t>
        <a:bodyPr/>
        <a:lstStyle/>
        <a:p>
          <a:endParaRPr lang="es-EC"/>
        </a:p>
      </dgm:t>
    </dgm:pt>
    <dgm:pt modelId="{FD8CD6DE-5970-4DB8-87C2-855FB5BFEB59}" type="pres">
      <dgm:prSet presAssocID="{75A0DBB2-845A-496F-9A11-8148136058AF}" presName="arrowAndChildren" presStyleCnt="0"/>
      <dgm:spPr/>
      <dgm:t>
        <a:bodyPr/>
        <a:lstStyle/>
        <a:p>
          <a:endParaRPr lang="es-EC"/>
        </a:p>
      </dgm:t>
    </dgm:pt>
    <dgm:pt modelId="{6F76E3D6-D2C0-4D4B-850C-68053AD67980}" type="pres">
      <dgm:prSet presAssocID="{75A0DBB2-845A-496F-9A11-8148136058AF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361BAA48-AD28-4A0B-A658-CEEAFD752E37}" type="pres">
      <dgm:prSet presAssocID="{75A0DBB2-845A-496F-9A11-8148136058AF}" presName="arrow" presStyleLbl="node1" presStyleIdx="1" presStyleCnt="3" custScaleY="116000"/>
      <dgm:spPr/>
      <dgm:t>
        <a:bodyPr/>
        <a:lstStyle/>
        <a:p>
          <a:endParaRPr lang="es-EC"/>
        </a:p>
      </dgm:t>
    </dgm:pt>
    <dgm:pt modelId="{6B6CAAB7-C06F-4CA3-AFD1-B885DD327533}" type="pres">
      <dgm:prSet presAssocID="{75A0DBB2-845A-496F-9A11-8148136058AF}" presName="descendantArrow" presStyleCnt="0"/>
      <dgm:spPr/>
      <dgm:t>
        <a:bodyPr/>
        <a:lstStyle/>
        <a:p>
          <a:endParaRPr lang="es-EC"/>
        </a:p>
      </dgm:t>
    </dgm:pt>
    <dgm:pt modelId="{1716A9C5-E60C-407F-8AFA-727890767CB8}" type="pres">
      <dgm:prSet presAssocID="{39F5F399-15E4-4294-8FCB-B2F9DDDC0A46}" presName="childTextArrow" presStyleLbl="fgAccFollowNode1" presStyleIdx="2" presStyleCnt="6" custScaleY="1325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A746B8-5D88-4A33-970F-BD878A7DB82C}" type="pres">
      <dgm:prSet presAssocID="{A190C739-DBA5-4830-AB04-0F2361D1B2E5}" presName="childTextArrow" presStyleLbl="fgAccFollowNode1" presStyleIdx="3" presStyleCnt="6" custScaleX="144668" custScaleY="1325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084A07-9E91-48F9-A287-D6AE480FFC11}" type="pres">
      <dgm:prSet presAssocID="{896CC77B-DD41-4023-8602-53262EB65C7C}" presName="sp" presStyleCnt="0"/>
      <dgm:spPr/>
      <dgm:t>
        <a:bodyPr/>
        <a:lstStyle/>
        <a:p>
          <a:endParaRPr lang="es-EC"/>
        </a:p>
      </dgm:t>
    </dgm:pt>
    <dgm:pt modelId="{29DAD3A0-4B88-4649-AEF9-2C40BD5A020B}" type="pres">
      <dgm:prSet presAssocID="{34928F8C-3895-4247-A7C3-740F78B448B2}" presName="arrowAndChildren" presStyleCnt="0"/>
      <dgm:spPr/>
      <dgm:t>
        <a:bodyPr/>
        <a:lstStyle/>
        <a:p>
          <a:endParaRPr lang="es-EC"/>
        </a:p>
      </dgm:t>
    </dgm:pt>
    <dgm:pt modelId="{0D3091D4-BCE5-4A93-946F-93A4E827FF73}" type="pres">
      <dgm:prSet presAssocID="{34928F8C-3895-4247-A7C3-740F78B448B2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DD071DC7-18AB-4B4A-829B-781D34CA59BE}" type="pres">
      <dgm:prSet presAssocID="{34928F8C-3895-4247-A7C3-740F78B448B2}" presName="arrow" presStyleLbl="node1" presStyleIdx="2" presStyleCnt="3" custLinFactNeighborY="-46"/>
      <dgm:spPr/>
      <dgm:t>
        <a:bodyPr/>
        <a:lstStyle/>
        <a:p>
          <a:endParaRPr lang="es-EC"/>
        </a:p>
      </dgm:t>
    </dgm:pt>
    <dgm:pt modelId="{6A2B7421-8392-4ACF-B8DF-E06DF84921EF}" type="pres">
      <dgm:prSet presAssocID="{34928F8C-3895-4247-A7C3-740F78B448B2}" presName="descendantArrow" presStyleCnt="0"/>
      <dgm:spPr/>
      <dgm:t>
        <a:bodyPr/>
        <a:lstStyle/>
        <a:p>
          <a:endParaRPr lang="es-EC"/>
        </a:p>
      </dgm:t>
    </dgm:pt>
    <dgm:pt modelId="{7138DA7F-6F24-4AAE-B4B1-7F638041828F}" type="pres">
      <dgm:prSet presAssocID="{2B64906C-A9B0-4463-8856-E82D2363BBF6}" presName="childTextArrow" presStyleLbl="fgAccFollowNode1" presStyleIdx="4" presStyleCnt="6" custScaleX="1469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DCB51F-45B7-4FED-A11B-062586377C57}" type="pres">
      <dgm:prSet presAssocID="{F7EFDDC1-A23B-4167-83AB-37A4956E0BB0}" presName="childTextArrow" presStyleLbl="fgAccFollowNode1" presStyleIdx="5" presStyleCnt="6" custScaleX="800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F77851-425D-4AC4-9E23-890746ADCD84}" type="presOf" srcId="{19D04BA8-3256-4694-886C-92B0B7944E75}" destId="{30419696-F260-492A-9792-D6CA53870083}" srcOrd="0" destOrd="0" presId="urn:microsoft.com/office/officeart/2005/8/layout/process4"/>
    <dgm:cxn modelId="{B5EAEB2B-8FAE-42D0-92B9-BEFA36E1DDC3}" srcId="{0CBE1629-0361-4FFA-88C5-6A03BCE1E008}" destId="{34928F8C-3895-4247-A7C3-740F78B448B2}" srcOrd="0" destOrd="0" parTransId="{B9AA556A-77BD-4AD6-A27F-4B08A30185B6}" sibTransId="{896CC77B-DD41-4023-8602-53262EB65C7C}"/>
    <dgm:cxn modelId="{155FCA9F-6BB6-4B56-AC9E-32540189244B}" type="presOf" srcId="{A190C739-DBA5-4830-AB04-0F2361D1B2E5}" destId="{02A746B8-5D88-4A33-970F-BD878A7DB82C}" srcOrd="0" destOrd="0" presId="urn:microsoft.com/office/officeart/2005/8/layout/process4"/>
    <dgm:cxn modelId="{827BE94F-F91F-408C-B09D-2F8C6E740E36}" type="presOf" srcId="{19D04BA8-3256-4694-886C-92B0B7944E75}" destId="{C42F4257-439F-43F5-99ED-693A4FE9DA50}" srcOrd="1" destOrd="0" presId="urn:microsoft.com/office/officeart/2005/8/layout/process4"/>
    <dgm:cxn modelId="{B67C566F-ECFE-4D6B-A7CD-1AD03B06F206}" srcId="{19D04BA8-3256-4694-886C-92B0B7944E75}" destId="{194FD0D3-2176-40F6-9147-7753A8192BAA}" srcOrd="0" destOrd="0" parTransId="{0E1A83E6-3EEF-47BD-B5EF-60CAFAFF9BDB}" sibTransId="{9F713D7F-7D4F-4A55-8AF4-C1133F2994EC}"/>
    <dgm:cxn modelId="{0A230D41-DDA1-48AC-8410-205FBC166D98}" srcId="{34928F8C-3895-4247-A7C3-740F78B448B2}" destId="{F7EFDDC1-A23B-4167-83AB-37A4956E0BB0}" srcOrd="1" destOrd="0" parTransId="{7DEB7E72-9A26-4BCA-89CF-6AFFB666E07B}" sibTransId="{FFA62BD0-8706-4E45-8E5E-5B707561B4F8}"/>
    <dgm:cxn modelId="{40A3460E-9FD4-4D10-8CEC-906D2D86C5C7}" srcId="{19D04BA8-3256-4694-886C-92B0B7944E75}" destId="{7FA3D78A-4F84-47A6-ADD5-DAC06FAB0F7F}" srcOrd="1" destOrd="0" parTransId="{7F690244-4443-40D0-9774-46EB0FA99555}" sibTransId="{D768473D-C6D6-47AD-859A-820FBE510DD7}"/>
    <dgm:cxn modelId="{F2A10AFC-9589-4F49-A88C-9464C94CE231}" type="presOf" srcId="{75A0DBB2-845A-496F-9A11-8148136058AF}" destId="{6F76E3D6-D2C0-4D4B-850C-68053AD67980}" srcOrd="0" destOrd="0" presId="urn:microsoft.com/office/officeart/2005/8/layout/process4"/>
    <dgm:cxn modelId="{C537EDD7-1BE4-49F5-A84A-E68E4C485450}" type="presOf" srcId="{34928F8C-3895-4247-A7C3-740F78B448B2}" destId="{0D3091D4-BCE5-4A93-946F-93A4E827FF73}" srcOrd="0" destOrd="0" presId="urn:microsoft.com/office/officeart/2005/8/layout/process4"/>
    <dgm:cxn modelId="{22824905-9DB4-4F0B-9EDF-3A18D3B9B793}" type="presOf" srcId="{39F5F399-15E4-4294-8FCB-B2F9DDDC0A46}" destId="{1716A9C5-E60C-407F-8AFA-727890767CB8}" srcOrd="0" destOrd="0" presId="urn:microsoft.com/office/officeart/2005/8/layout/process4"/>
    <dgm:cxn modelId="{E862A080-E88C-4DB6-B425-82532914A21B}" srcId="{75A0DBB2-845A-496F-9A11-8148136058AF}" destId="{39F5F399-15E4-4294-8FCB-B2F9DDDC0A46}" srcOrd="0" destOrd="0" parTransId="{349B7A8F-9D6D-482A-8C6D-34825E1C7C69}" sibTransId="{DEC35ED6-6AB4-4EB3-B5D7-0C6D3982619F}"/>
    <dgm:cxn modelId="{017CE425-034B-4A37-AD1E-DF0C9F79D3D8}" srcId="{75A0DBB2-845A-496F-9A11-8148136058AF}" destId="{A190C739-DBA5-4830-AB04-0F2361D1B2E5}" srcOrd="1" destOrd="0" parTransId="{B54D588D-6C5C-4C93-91F5-0F73BF196447}" sibTransId="{FE7B4155-07A2-4BF5-880A-BD345BCAF16D}"/>
    <dgm:cxn modelId="{37958D19-EDEE-4E17-A4AF-CC20A3D031CB}" srcId="{34928F8C-3895-4247-A7C3-740F78B448B2}" destId="{2B64906C-A9B0-4463-8856-E82D2363BBF6}" srcOrd="0" destOrd="0" parTransId="{2A7FA39A-C269-4E07-874F-C72976D7D5AC}" sibTransId="{D4713C2F-15EF-4A05-ADC6-8F66A78DC0FA}"/>
    <dgm:cxn modelId="{4110899D-A4A7-4F29-A1D0-54A9506F4929}" type="presOf" srcId="{2B64906C-A9B0-4463-8856-E82D2363BBF6}" destId="{7138DA7F-6F24-4AAE-B4B1-7F638041828F}" srcOrd="0" destOrd="0" presId="urn:microsoft.com/office/officeart/2005/8/layout/process4"/>
    <dgm:cxn modelId="{05DF9F61-D1D3-4D1C-82EB-21833AB5FD9B}" type="presOf" srcId="{194FD0D3-2176-40F6-9147-7753A8192BAA}" destId="{0DC893BB-17D4-4B5D-8CB4-9FD458444FD8}" srcOrd="0" destOrd="0" presId="urn:microsoft.com/office/officeart/2005/8/layout/process4"/>
    <dgm:cxn modelId="{DD8430A1-CCDC-4544-B425-97A65025902E}" type="presOf" srcId="{F7EFDDC1-A23B-4167-83AB-37A4956E0BB0}" destId="{F1DCB51F-45B7-4FED-A11B-062586377C57}" srcOrd="0" destOrd="0" presId="urn:microsoft.com/office/officeart/2005/8/layout/process4"/>
    <dgm:cxn modelId="{62AC0EC8-3D18-4240-97A3-DE0D44CF5065}" srcId="{0CBE1629-0361-4FFA-88C5-6A03BCE1E008}" destId="{19D04BA8-3256-4694-886C-92B0B7944E75}" srcOrd="2" destOrd="0" parTransId="{C1FFA172-5517-4E21-9613-B38AB5552B18}" sibTransId="{CA9B402C-B7F6-43E4-995E-C6D8498ED47A}"/>
    <dgm:cxn modelId="{57C36E54-65E3-4584-9CF3-B4F8DC0A62F3}" type="presOf" srcId="{34928F8C-3895-4247-A7C3-740F78B448B2}" destId="{DD071DC7-18AB-4B4A-829B-781D34CA59BE}" srcOrd="1" destOrd="0" presId="urn:microsoft.com/office/officeart/2005/8/layout/process4"/>
    <dgm:cxn modelId="{CE20C132-577F-4448-9AED-6240B11F43A9}" srcId="{0CBE1629-0361-4FFA-88C5-6A03BCE1E008}" destId="{75A0DBB2-845A-496F-9A11-8148136058AF}" srcOrd="1" destOrd="0" parTransId="{986E3A4C-EEEC-47D7-B85F-201C2DE075D1}" sibTransId="{5F5FDBA1-E0F6-4E8E-8175-E1CB7042F7B2}"/>
    <dgm:cxn modelId="{000911D0-5F4D-4E7E-8505-3DF7AC157FBD}" type="presOf" srcId="{7FA3D78A-4F84-47A6-ADD5-DAC06FAB0F7F}" destId="{A62F7DDC-BF0E-42E9-A4FF-C80132C05C61}" srcOrd="0" destOrd="0" presId="urn:microsoft.com/office/officeart/2005/8/layout/process4"/>
    <dgm:cxn modelId="{BBDE4B6D-6E14-44DC-B4A4-DA3A1BC5CBDC}" type="presOf" srcId="{75A0DBB2-845A-496F-9A11-8148136058AF}" destId="{361BAA48-AD28-4A0B-A658-CEEAFD752E37}" srcOrd="1" destOrd="0" presId="urn:microsoft.com/office/officeart/2005/8/layout/process4"/>
    <dgm:cxn modelId="{4BD0F7D9-552D-44D1-AE32-39596373F010}" type="presOf" srcId="{0CBE1629-0361-4FFA-88C5-6A03BCE1E008}" destId="{FD951E63-A4C7-4D3A-9D00-C674A76AA6D6}" srcOrd="0" destOrd="0" presId="urn:microsoft.com/office/officeart/2005/8/layout/process4"/>
    <dgm:cxn modelId="{178AB64D-55D0-4318-A214-C1FC5D4BFC77}" type="presParOf" srcId="{FD951E63-A4C7-4D3A-9D00-C674A76AA6D6}" destId="{4F69EB9D-0E30-40C3-A228-DA96C2D9060D}" srcOrd="0" destOrd="0" presId="urn:microsoft.com/office/officeart/2005/8/layout/process4"/>
    <dgm:cxn modelId="{80D501DA-89B7-49B3-A85B-85C1C31B531A}" type="presParOf" srcId="{4F69EB9D-0E30-40C3-A228-DA96C2D9060D}" destId="{30419696-F260-492A-9792-D6CA53870083}" srcOrd="0" destOrd="0" presId="urn:microsoft.com/office/officeart/2005/8/layout/process4"/>
    <dgm:cxn modelId="{F9849BB4-1A40-4FB6-BE39-3B0CCA3B8266}" type="presParOf" srcId="{4F69EB9D-0E30-40C3-A228-DA96C2D9060D}" destId="{C42F4257-439F-43F5-99ED-693A4FE9DA50}" srcOrd="1" destOrd="0" presId="urn:microsoft.com/office/officeart/2005/8/layout/process4"/>
    <dgm:cxn modelId="{28F2AD5B-A041-4D2F-8834-E674895A7AB3}" type="presParOf" srcId="{4F69EB9D-0E30-40C3-A228-DA96C2D9060D}" destId="{D6C1FE2E-31AD-4B3D-9E15-C442FAE41F5B}" srcOrd="2" destOrd="0" presId="urn:microsoft.com/office/officeart/2005/8/layout/process4"/>
    <dgm:cxn modelId="{05C5450A-94FE-4CD1-B0D6-1C339098A71A}" type="presParOf" srcId="{D6C1FE2E-31AD-4B3D-9E15-C442FAE41F5B}" destId="{0DC893BB-17D4-4B5D-8CB4-9FD458444FD8}" srcOrd="0" destOrd="0" presId="urn:microsoft.com/office/officeart/2005/8/layout/process4"/>
    <dgm:cxn modelId="{F4965300-E214-4467-8842-6E24DAA6C949}" type="presParOf" srcId="{D6C1FE2E-31AD-4B3D-9E15-C442FAE41F5B}" destId="{A62F7DDC-BF0E-42E9-A4FF-C80132C05C61}" srcOrd="1" destOrd="0" presId="urn:microsoft.com/office/officeart/2005/8/layout/process4"/>
    <dgm:cxn modelId="{6D2D13C4-2172-46EE-A17D-23353AEE99D5}" type="presParOf" srcId="{FD951E63-A4C7-4D3A-9D00-C674A76AA6D6}" destId="{D61108D4-7525-4175-A282-073BA74104C5}" srcOrd="1" destOrd="0" presId="urn:microsoft.com/office/officeart/2005/8/layout/process4"/>
    <dgm:cxn modelId="{616EEEFB-B74D-4801-BAF0-C792D1F848C1}" type="presParOf" srcId="{FD951E63-A4C7-4D3A-9D00-C674A76AA6D6}" destId="{FD8CD6DE-5970-4DB8-87C2-855FB5BFEB59}" srcOrd="2" destOrd="0" presId="urn:microsoft.com/office/officeart/2005/8/layout/process4"/>
    <dgm:cxn modelId="{4C63FFEB-10B2-48F1-98D0-2CD03BDC5A6F}" type="presParOf" srcId="{FD8CD6DE-5970-4DB8-87C2-855FB5BFEB59}" destId="{6F76E3D6-D2C0-4D4B-850C-68053AD67980}" srcOrd="0" destOrd="0" presId="urn:microsoft.com/office/officeart/2005/8/layout/process4"/>
    <dgm:cxn modelId="{075A10D1-A1BD-4D9D-A1FC-A23CBB48632D}" type="presParOf" srcId="{FD8CD6DE-5970-4DB8-87C2-855FB5BFEB59}" destId="{361BAA48-AD28-4A0B-A658-CEEAFD752E37}" srcOrd="1" destOrd="0" presId="urn:microsoft.com/office/officeart/2005/8/layout/process4"/>
    <dgm:cxn modelId="{22CB406F-2ADB-4E9F-A9CC-76F0AE0176C1}" type="presParOf" srcId="{FD8CD6DE-5970-4DB8-87C2-855FB5BFEB59}" destId="{6B6CAAB7-C06F-4CA3-AFD1-B885DD327533}" srcOrd="2" destOrd="0" presId="urn:microsoft.com/office/officeart/2005/8/layout/process4"/>
    <dgm:cxn modelId="{BB6272F2-9C89-4FBB-9839-46E17B529AD2}" type="presParOf" srcId="{6B6CAAB7-C06F-4CA3-AFD1-B885DD327533}" destId="{1716A9C5-E60C-407F-8AFA-727890767CB8}" srcOrd="0" destOrd="0" presId="urn:microsoft.com/office/officeart/2005/8/layout/process4"/>
    <dgm:cxn modelId="{7855B052-93CF-4494-88FE-B01A3EB5518B}" type="presParOf" srcId="{6B6CAAB7-C06F-4CA3-AFD1-B885DD327533}" destId="{02A746B8-5D88-4A33-970F-BD878A7DB82C}" srcOrd="1" destOrd="0" presId="urn:microsoft.com/office/officeart/2005/8/layout/process4"/>
    <dgm:cxn modelId="{B67899C3-5BBF-4BA6-9B9C-E7CFDA8382FD}" type="presParOf" srcId="{FD951E63-A4C7-4D3A-9D00-C674A76AA6D6}" destId="{D4084A07-9E91-48F9-A287-D6AE480FFC11}" srcOrd="3" destOrd="0" presId="urn:microsoft.com/office/officeart/2005/8/layout/process4"/>
    <dgm:cxn modelId="{97E4BE84-1E5C-4BC5-8DA1-274DBFBDE2F0}" type="presParOf" srcId="{FD951E63-A4C7-4D3A-9D00-C674A76AA6D6}" destId="{29DAD3A0-4B88-4649-AEF9-2C40BD5A020B}" srcOrd="4" destOrd="0" presId="urn:microsoft.com/office/officeart/2005/8/layout/process4"/>
    <dgm:cxn modelId="{704A29E4-308A-4069-B418-95F1A90048E8}" type="presParOf" srcId="{29DAD3A0-4B88-4649-AEF9-2C40BD5A020B}" destId="{0D3091D4-BCE5-4A93-946F-93A4E827FF73}" srcOrd="0" destOrd="0" presId="urn:microsoft.com/office/officeart/2005/8/layout/process4"/>
    <dgm:cxn modelId="{505ADD0D-4A8E-446C-9714-326DE6096923}" type="presParOf" srcId="{29DAD3A0-4B88-4649-AEF9-2C40BD5A020B}" destId="{DD071DC7-18AB-4B4A-829B-781D34CA59BE}" srcOrd="1" destOrd="0" presId="urn:microsoft.com/office/officeart/2005/8/layout/process4"/>
    <dgm:cxn modelId="{7308CC34-DCB7-43A6-96B2-B50F76ED5CE6}" type="presParOf" srcId="{29DAD3A0-4B88-4649-AEF9-2C40BD5A020B}" destId="{6A2B7421-8392-4ACF-B8DF-E06DF84921EF}" srcOrd="2" destOrd="0" presId="urn:microsoft.com/office/officeart/2005/8/layout/process4"/>
    <dgm:cxn modelId="{8EAF18E7-FE56-490F-B483-C92C78B33496}" type="presParOf" srcId="{6A2B7421-8392-4ACF-B8DF-E06DF84921EF}" destId="{7138DA7F-6F24-4AAE-B4B1-7F638041828F}" srcOrd="0" destOrd="0" presId="urn:microsoft.com/office/officeart/2005/8/layout/process4"/>
    <dgm:cxn modelId="{F32AB2C1-0370-4183-9FDE-9F010E21E41B}" type="presParOf" srcId="{6A2B7421-8392-4ACF-B8DF-E06DF84921EF}" destId="{F1DCB51F-45B7-4FED-A11B-062586377C5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780DFF-22BF-4624-BDFC-5C7CD29080A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5B0BFCEE-5D40-4A70-9987-F723C8CE8113}">
      <dgm:prSet phldrT="[Texto]" custT="1"/>
      <dgm:spPr/>
      <dgm:t>
        <a:bodyPr/>
        <a:lstStyle/>
        <a:p>
          <a:r>
            <a:rPr lang="es-EC" sz="1800" b="1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ELABORACIÓN DE EXTRACTOS</a:t>
          </a:r>
        </a:p>
      </dgm:t>
    </dgm:pt>
    <dgm:pt modelId="{A5750A94-090A-4D25-BB74-3AD40143480C}" type="parTrans" cxnId="{0DA5D908-B720-4D3A-B42D-0FB8F604E950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876049-B775-402C-BBB6-0CE109B9BABC}" type="sibTrans" cxnId="{0DA5D908-B720-4D3A-B42D-0FB8F604E950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A39786-9CC0-49CD-8D93-FCC8D146333A}">
      <dgm:prSet phldrT="[Texto]" custT="1"/>
      <dgm:spPr/>
      <dgm:t>
        <a:bodyPr/>
        <a:lstStyle/>
        <a:p>
          <a:r>
            <a:rPr lang="es-EC" sz="1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100 g de flores colocar en vasos de presipitación con ácido perclórico al 5% a razón de 1g/10ml.</a:t>
          </a:r>
        </a:p>
      </dgm:t>
    </dgm:pt>
    <dgm:pt modelId="{39C303D4-129C-4B12-87C3-41FAD9951A14}" type="parTrans" cxnId="{4258E3C6-6F15-44C6-AA68-CF64AB06BE15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829D44-E9FC-49DD-BBF9-2CDBD0A69BFF}" type="sibTrans" cxnId="{4258E3C6-6F15-44C6-AA68-CF64AB06BE15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4C4127-76F7-45F5-A19E-B5E2F676F857}">
      <dgm:prSet phldrT="[Texto]" custT="1"/>
      <dgm:spPr/>
      <dgm:t>
        <a:bodyPr/>
        <a:lstStyle/>
        <a:p>
          <a:r>
            <a:rPr lang="es-EC" sz="1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Homogenizar en el agitador orbital durante 2 min.</a:t>
          </a:r>
        </a:p>
      </dgm:t>
    </dgm:pt>
    <dgm:pt modelId="{BBEF9B78-25D6-4648-80D7-C7FEE9FA59C9}" type="parTrans" cxnId="{04B8D0E3-AC8F-4E9B-AC9A-69E9361A5E4D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8B8F32-2618-4E62-886F-F48F38EE51D9}" type="sibTrans" cxnId="{04B8D0E3-AC8F-4E9B-AC9A-69E9361A5E4D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032D9A8-F3C6-44F2-8969-560C710FB042}">
      <dgm:prSet phldrT="[Texto]" custT="1"/>
      <dgm:spPr/>
      <dgm:t>
        <a:bodyPr/>
        <a:lstStyle/>
        <a:p>
          <a:r>
            <a:rPr lang="es-EC" sz="1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Dejar reposar en hielo durante 1 hora.</a:t>
          </a:r>
        </a:p>
      </dgm:t>
    </dgm:pt>
    <dgm:pt modelId="{00BA4743-1237-4583-ACE3-29972D4384FB}" type="parTrans" cxnId="{C5BDAC58-F711-425F-965B-45950EB885BC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607755B-B004-4FEC-9102-B89668BC8860}" type="sibTrans" cxnId="{C5BDAC58-F711-425F-965B-45950EB885BC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6D546B4-4E79-4F81-AE0C-67BAE92DEB71}">
      <dgm:prSet phldrT="[Texto]" custT="1"/>
      <dgm:spPr/>
      <dgm:t>
        <a:bodyPr/>
        <a:lstStyle/>
        <a:p>
          <a:r>
            <a:rPr lang="es-EC" sz="1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Centrifugar por 20 minutos a 27000 RPM.</a:t>
          </a:r>
        </a:p>
      </dgm:t>
    </dgm:pt>
    <dgm:pt modelId="{527FC939-DDAD-4084-914B-BEB9B116A1EB}" type="parTrans" cxnId="{D77CC431-ED41-469C-B171-CED1644DC5E4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B456B9-6603-4556-B1C7-2A520C3E3856}" type="sibTrans" cxnId="{D77CC431-ED41-469C-B171-CED1644DC5E4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EEDABC-3E4F-4D1E-B27A-F7C30D46B28B}">
      <dgm:prSet phldrT="[Texto]" custT="1"/>
      <dgm:spPr/>
      <dgm:t>
        <a:bodyPr/>
        <a:lstStyle/>
        <a:p>
          <a:r>
            <a:rPr lang="es-EC" sz="1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Separar el sobrenadante  </a:t>
          </a:r>
        </a:p>
      </dgm:t>
    </dgm:pt>
    <dgm:pt modelId="{4A4FF0EB-252E-4A8B-8A7A-EDDF763E951F}" type="parTrans" cxnId="{3FADC1E5-92D8-40BD-AC1B-F2EE07DDDD77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99CDD3-F73E-4BFD-B2F3-FE135F794EEF}" type="sibTrans" cxnId="{3FADC1E5-92D8-40BD-AC1B-F2EE07DDDD77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5937E4D-5FC2-454C-B446-D64EB6642CF3}">
      <dgm:prSet custT="1"/>
      <dgm:spPr/>
      <dgm:t>
        <a:bodyPr/>
        <a:lstStyle/>
        <a:p>
          <a:r>
            <a:rPr lang="es-EC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Mezclar 75% de extracto y 25% de agua destilada para neutralizar el ácido perclórico.</a:t>
          </a:r>
        </a:p>
      </dgm:t>
    </dgm:pt>
    <dgm:pt modelId="{466D586B-53EE-4D9B-BD20-D2975C982820}" type="parTrans" cxnId="{773AF03C-8B08-4B31-B8FD-BAD0759E57FF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51349DF-9422-4BDF-B7CE-8D5E52F1E49D}" type="sibTrans" cxnId="{773AF03C-8B08-4B31-B8FD-BAD0759E57FF}">
      <dgm:prSet custT="1"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948DC2-E9B4-48E5-81EA-3533E124BE16}">
      <dgm:prSet custT="1"/>
      <dgm:spPr/>
      <dgm:t>
        <a:bodyPr/>
        <a:lstStyle/>
        <a:p>
          <a:r>
            <a:rPr lang="es-EC" sz="1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Esta mezcla se puede conservar a 5 °C. </a:t>
          </a:r>
        </a:p>
      </dgm:t>
    </dgm:pt>
    <dgm:pt modelId="{C8B0448D-9934-4A39-B376-A8E467FF5FC3}" type="parTrans" cxnId="{17E2653C-FD33-41F9-B97A-7749B4A1AB17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960694-CCDE-4CE0-809D-E6830B2DD314}" type="sibTrans" cxnId="{17E2653C-FD33-41F9-B97A-7749B4A1AB17}">
      <dgm:prSet/>
      <dgm:spPr/>
      <dgm:t>
        <a:bodyPr/>
        <a:lstStyle/>
        <a:p>
          <a:endParaRPr lang="es-EC" sz="18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9599D5-E8C7-453D-BFC1-E4D6B25E92EA}" type="pres">
      <dgm:prSet presAssocID="{4C780DFF-22BF-4624-BDFC-5C7CD29080A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C39B87F2-D836-4D3F-874F-350743C2A47D}" type="pres">
      <dgm:prSet presAssocID="{5B0BFCEE-5D40-4A70-9987-F723C8CE8113}" presName="compNode" presStyleCnt="0"/>
      <dgm:spPr/>
      <dgm:t>
        <a:bodyPr/>
        <a:lstStyle/>
        <a:p>
          <a:endParaRPr lang="es-EC"/>
        </a:p>
      </dgm:t>
    </dgm:pt>
    <dgm:pt modelId="{5BF9329F-B10B-47C5-8097-99876C7DFF79}" type="pres">
      <dgm:prSet presAssocID="{5B0BFCEE-5D40-4A70-9987-F723C8CE8113}" presName="dummyConnPt" presStyleCnt="0"/>
      <dgm:spPr/>
      <dgm:t>
        <a:bodyPr/>
        <a:lstStyle/>
        <a:p>
          <a:endParaRPr lang="es-EC"/>
        </a:p>
      </dgm:t>
    </dgm:pt>
    <dgm:pt modelId="{621EFC4E-CBB1-4024-A9E0-F2CDB8D08027}" type="pres">
      <dgm:prSet presAssocID="{5B0BFCEE-5D40-4A70-9987-F723C8CE8113}" presName="node" presStyleLbl="node1" presStyleIdx="0" presStyleCnt="8" custScaleX="131447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s-EC"/>
        </a:p>
      </dgm:t>
    </dgm:pt>
    <dgm:pt modelId="{EE834A6F-9BCD-4571-8846-6B2B51F16FEF}" type="pres">
      <dgm:prSet presAssocID="{BF876049-B775-402C-BBB6-0CE109B9BABC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89D86709-5C9F-4678-A730-E1551F349F1D}" type="pres">
      <dgm:prSet presAssocID="{12A39786-9CC0-49CD-8D93-FCC8D146333A}" presName="compNode" presStyleCnt="0"/>
      <dgm:spPr/>
      <dgm:t>
        <a:bodyPr/>
        <a:lstStyle/>
        <a:p>
          <a:endParaRPr lang="es-EC"/>
        </a:p>
      </dgm:t>
    </dgm:pt>
    <dgm:pt modelId="{FF759A36-0504-48DF-8796-981204478472}" type="pres">
      <dgm:prSet presAssocID="{12A39786-9CC0-49CD-8D93-FCC8D146333A}" presName="dummyConnPt" presStyleCnt="0"/>
      <dgm:spPr/>
      <dgm:t>
        <a:bodyPr/>
        <a:lstStyle/>
        <a:p>
          <a:endParaRPr lang="es-EC"/>
        </a:p>
      </dgm:t>
    </dgm:pt>
    <dgm:pt modelId="{1825342D-6642-459D-B776-ACCD42C88D1F}" type="pres">
      <dgm:prSet presAssocID="{12A39786-9CC0-49CD-8D93-FCC8D146333A}" presName="node" presStyleLbl="node1" presStyleIdx="1" presStyleCnt="8" custScaleX="151077" custScaleY="1029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5C2445-EDE5-47B6-9D73-2B65114F0A88}" type="pres">
      <dgm:prSet presAssocID="{AB829D44-E9FC-49DD-BBF9-2CDBD0A69BFF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FC202570-6701-4B41-80FE-281572F096DD}" type="pres">
      <dgm:prSet presAssocID="{134C4127-76F7-45F5-A19E-B5E2F676F857}" presName="compNode" presStyleCnt="0"/>
      <dgm:spPr/>
      <dgm:t>
        <a:bodyPr/>
        <a:lstStyle/>
        <a:p>
          <a:endParaRPr lang="es-EC"/>
        </a:p>
      </dgm:t>
    </dgm:pt>
    <dgm:pt modelId="{00B020A4-F1F2-464A-80D7-65610B4893DF}" type="pres">
      <dgm:prSet presAssocID="{134C4127-76F7-45F5-A19E-B5E2F676F857}" presName="dummyConnPt" presStyleCnt="0"/>
      <dgm:spPr/>
      <dgm:t>
        <a:bodyPr/>
        <a:lstStyle/>
        <a:p>
          <a:endParaRPr lang="es-EC"/>
        </a:p>
      </dgm:t>
    </dgm:pt>
    <dgm:pt modelId="{20CB6A7D-1F28-4E7E-8400-3B9D9420E3E3}" type="pres">
      <dgm:prSet presAssocID="{134C4127-76F7-45F5-A19E-B5E2F676F85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E21FD6-9DF1-4B0D-8066-35586D9E81FB}" type="pres">
      <dgm:prSet presAssocID="{EA8B8F32-2618-4E62-886F-F48F38EE51D9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9B15D9EF-E0CC-41AE-AE34-BF619FAC772A}" type="pres">
      <dgm:prSet presAssocID="{9032D9A8-F3C6-44F2-8969-560C710FB042}" presName="compNode" presStyleCnt="0"/>
      <dgm:spPr/>
      <dgm:t>
        <a:bodyPr/>
        <a:lstStyle/>
        <a:p>
          <a:endParaRPr lang="es-EC"/>
        </a:p>
      </dgm:t>
    </dgm:pt>
    <dgm:pt modelId="{AEC72BE1-9B51-45EB-808D-A2B111F8A633}" type="pres">
      <dgm:prSet presAssocID="{9032D9A8-F3C6-44F2-8969-560C710FB042}" presName="dummyConnPt" presStyleCnt="0"/>
      <dgm:spPr/>
      <dgm:t>
        <a:bodyPr/>
        <a:lstStyle/>
        <a:p>
          <a:endParaRPr lang="es-EC"/>
        </a:p>
      </dgm:t>
    </dgm:pt>
    <dgm:pt modelId="{68427BBA-BAD0-4122-A2CE-2655C940FA67}" type="pres">
      <dgm:prSet presAssocID="{9032D9A8-F3C6-44F2-8969-560C710FB04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99314F-026C-4375-80CC-F950AA2CD198}" type="pres">
      <dgm:prSet presAssocID="{6607755B-B004-4FEC-9102-B89668BC8860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01FEB0CA-92B4-4C00-A270-31DCE4537537}" type="pres">
      <dgm:prSet presAssocID="{66D546B4-4E79-4F81-AE0C-67BAE92DEB71}" presName="compNode" presStyleCnt="0"/>
      <dgm:spPr/>
      <dgm:t>
        <a:bodyPr/>
        <a:lstStyle/>
        <a:p>
          <a:endParaRPr lang="es-EC"/>
        </a:p>
      </dgm:t>
    </dgm:pt>
    <dgm:pt modelId="{4B28F15A-4A32-456B-BE21-6957DB8DB1B1}" type="pres">
      <dgm:prSet presAssocID="{66D546B4-4E79-4F81-AE0C-67BAE92DEB71}" presName="dummyConnPt" presStyleCnt="0"/>
      <dgm:spPr/>
      <dgm:t>
        <a:bodyPr/>
        <a:lstStyle/>
        <a:p>
          <a:endParaRPr lang="es-EC"/>
        </a:p>
      </dgm:t>
    </dgm:pt>
    <dgm:pt modelId="{6D31293B-40FC-4121-97A0-EB983A331FE4}" type="pres">
      <dgm:prSet presAssocID="{66D546B4-4E79-4F81-AE0C-67BAE92DEB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9570F-CAAC-4FDF-8286-E4DF592A9DAA}" type="pres">
      <dgm:prSet presAssocID="{98B456B9-6603-4556-B1C7-2A520C3E3856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B563BBD4-D36B-4B59-A7CE-26403DAD49B3}" type="pres">
      <dgm:prSet presAssocID="{67EEDABC-3E4F-4D1E-B27A-F7C30D46B28B}" presName="compNode" presStyleCnt="0"/>
      <dgm:spPr/>
      <dgm:t>
        <a:bodyPr/>
        <a:lstStyle/>
        <a:p>
          <a:endParaRPr lang="es-EC"/>
        </a:p>
      </dgm:t>
    </dgm:pt>
    <dgm:pt modelId="{37938F67-847F-4500-AEF3-C9A52975EB8C}" type="pres">
      <dgm:prSet presAssocID="{67EEDABC-3E4F-4D1E-B27A-F7C30D46B28B}" presName="dummyConnPt" presStyleCnt="0"/>
      <dgm:spPr/>
      <dgm:t>
        <a:bodyPr/>
        <a:lstStyle/>
        <a:p>
          <a:endParaRPr lang="es-EC"/>
        </a:p>
      </dgm:t>
    </dgm:pt>
    <dgm:pt modelId="{42AFF6C8-76DA-4828-83BD-653D29F98499}" type="pres">
      <dgm:prSet presAssocID="{67EEDABC-3E4F-4D1E-B27A-F7C30D46B28B}" presName="node" presStyleLbl="node1" presStyleIdx="5" presStyleCnt="8" custScaleX="948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A71E58-BD59-4EA7-A0AD-A08C8038329F}" type="pres">
      <dgm:prSet presAssocID="{6F99CDD3-F73E-4BFD-B2F3-FE135F794EEF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D6375828-1D82-4411-8C4A-A2B8FC935B3D}" type="pres">
      <dgm:prSet presAssocID="{65937E4D-5FC2-454C-B446-D64EB6642CF3}" presName="compNode" presStyleCnt="0"/>
      <dgm:spPr/>
      <dgm:t>
        <a:bodyPr/>
        <a:lstStyle/>
        <a:p>
          <a:endParaRPr lang="es-EC"/>
        </a:p>
      </dgm:t>
    </dgm:pt>
    <dgm:pt modelId="{FF2706A7-D1CF-42FD-9445-CA926CDE5010}" type="pres">
      <dgm:prSet presAssocID="{65937E4D-5FC2-454C-B446-D64EB6642CF3}" presName="dummyConnPt" presStyleCnt="0"/>
      <dgm:spPr/>
      <dgm:t>
        <a:bodyPr/>
        <a:lstStyle/>
        <a:p>
          <a:endParaRPr lang="es-EC"/>
        </a:p>
      </dgm:t>
    </dgm:pt>
    <dgm:pt modelId="{1A9349E2-07E9-4979-9745-0740E0638D4A}" type="pres">
      <dgm:prSet presAssocID="{65937E4D-5FC2-454C-B446-D64EB6642CF3}" presName="node" presStyleLbl="node1" presStyleIdx="6" presStyleCnt="8" custScaleX="157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A4FED-F4C7-4F40-9787-19754EFD1128}" type="pres">
      <dgm:prSet presAssocID="{D51349DF-9422-4BDF-B7CE-8D5E52F1E49D}" presName="sibTrans" presStyleLbl="bgSibTrans2D1" presStyleIdx="6" presStyleCnt="7"/>
      <dgm:spPr/>
      <dgm:t>
        <a:bodyPr/>
        <a:lstStyle/>
        <a:p>
          <a:endParaRPr lang="es-EC"/>
        </a:p>
      </dgm:t>
    </dgm:pt>
    <dgm:pt modelId="{083892B2-643F-4EEC-8E02-6DC65E8CBE17}" type="pres">
      <dgm:prSet presAssocID="{83948DC2-E9B4-48E5-81EA-3533E124BE16}" presName="compNode" presStyleCnt="0"/>
      <dgm:spPr/>
      <dgm:t>
        <a:bodyPr/>
        <a:lstStyle/>
        <a:p>
          <a:endParaRPr lang="es-EC"/>
        </a:p>
      </dgm:t>
    </dgm:pt>
    <dgm:pt modelId="{A452F3B1-5D56-4FA0-BB0C-5E02E93443DB}" type="pres">
      <dgm:prSet presAssocID="{83948DC2-E9B4-48E5-81EA-3533E124BE16}" presName="dummyConnPt" presStyleCnt="0"/>
      <dgm:spPr/>
      <dgm:t>
        <a:bodyPr/>
        <a:lstStyle/>
        <a:p>
          <a:endParaRPr lang="es-EC"/>
        </a:p>
      </dgm:t>
    </dgm:pt>
    <dgm:pt modelId="{F1EE4032-B406-4DE5-B6C7-C68D36CA8D70}" type="pres">
      <dgm:prSet presAssocID="{83948DC2-E9B4-48E5-81EA-3533E124BE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B8D0E3-AC8F-4E9B-AC9A-69E9361A5E4D}" srcId="{4C780DFF-22BF-4624-BDFC-5C7CD29080AE}" destId="{134C4127-76F7-45F5-A19E-B5E2F676F857}" srcOrd="2" destOrd="0" parTransId="{BBEF9B78-25D6-4648-80D7-C7FEE9FA59C9}" sibTransId="{EA8B8F32-2618-4E62-886F-F48F38EE51D9}"/>
    <dgm:cxn modelId="{8307E649-8306-4712-8927-94ABE13895AD}" type="presOf" srcId="{65937E4D-5FC2-454C-B446-D64EB6642CF3}" destId="{1A9349E2-07E9-4979-9745-0740E0638D4A}" srcOrd="0" destOrd="0" presId="urn:microsoft.com/office/officeart/2005/8/layout/bProcess4"/>
    <dgm:cxn modelId="{B0591171-F151-471E-8E26-F6B20EFA28F4}" type="presOf" srcId="{12A39786-9CC0-49CD-8D93-FCC8D146333A}" destId="{1825342D-6642-459D-B776-ACCD42C88D1F}" srcOrd="0" destOrd="0" presId="urn:microsoft.com/office/officeart/2005/8/layout/bProcess4"/>
    <dgm:cxn modelId="{969170F5-C95C-49A5-9224-035F9FB3FE0F}" type="presOf" srcId="{134C4127-76F7-45F5-A19E-B5E2F676F857}" destId="{20CB6A7D-1F28-4E7E-8400-3B9D9420E3E3}" srcOrd="0" destOrd="0" presId="urn:microsoft.com/office/officeart/2005/8/layout/bProcess4"/>
    <dgm:cxn modelId="{763FCB18-280D-4336-A964-D71944CCB7F5}" type="presOf" srcId="{83948DC2-E9B4-48E5-81EA-3533E124BE16}" destId="{F1EE4032-B406-4DE5-B6C7-C68D36CA8D70}" srcOrd="0" destOrd="0" presId="urn:microsoft.com/office/officeart/2005/8/layout/bProcess4"/>
    <dgm:cxn modelId="{E5820F07-670E-4540-8179-F00AA5BF4CAC}" type="presOf" srcId="{98B456B9-6603-4556-B1C7-2A520C3E3856}" destId="{1449570F-CAAC-4FDF-8286-E4DF592A9DAA}" srcOrd="0" destOrd="0" presId="urn:microsoft.com/office/officeart/2005/8/layout/bProcess4"/>
    <dgm:cxn modelId="{B06E5790-FFF6-4A5A-8735-FD152ED2D0C2}" type="presOf" srcId="{AB829D44-E9FC-49DD-BBF9-2CDBD0A69BFF}" destId="{495C2445-EDE5-47B6-9D73-2B65114F0A88}" srcOrd="0" destOrd="0" presId="urn:microsoft.com/office/officeart/2005/8/layout/bProcess4"/>
    <dgm:cxn modelId="{C5BDAC58-F711-425F-965B-45950EB885BC}" srcId="{4C780DFF-22BF-4624-BDFC-5C7CD29080AE}" destId="{9032D9A8-F3C6-44F2-8969-560C710FB042}" srcOrd="3" destOrd="0" parTransId="{00BA4743-1237-4583-ACE3-29972D4384FB}" sibTransId="{6607755B-B004-4FEC-9102-B89668BC8860}"/>
    <dgm:cxn modelId="{BF2A0DA3-6163-4354-95F0-AFF570753408}" type="presOf" srcId="{EA8B8F32-2618-4E62-886F-F48F38EE51D9}" destId="{9BE21FD6-9DF1-4B0D-8066-35586D9E81FB}" srcOrd="0" destOrd="0" presId="urn:microsoft.com/office/officeart/2005/8/layout/bProcess4"/>
    <dgm:cxn modelId="{D77CC431-ED41-469C-B171-CED1644DC5E4}" srcId="{4C780DFF-22BF-4624-BDFC-5C7CD29080AE}" destId="{66D546B4-4E79-4F81-AE0C-67BAE92DEB71}" srcOrd="4" destOrd="0" parTransId="{527FC939-DDAD-4084-914B-BEB9B116A1EB}" sibTransId="{98B456B9-6603-4556-B1C7-2A520C3E3856}"/>
    <dgm:cxn modelId="{06200501-8995-437F-8FFD-CD30AA10EA7C}" type="presOf" srcId="{D51349DF-9422-4BDF-B7CE-8D5E52F1E49D}" destId="{272A4FED-F4C7-4F40-9787-19754EFD1128}" srcOrd="0" destOrd="0" presId="urn:microsoft.com/office/officeart/2005/8/layout/bProcess4"/>
    <dgm:cxn modelId="{773AF03C-8B08-4B31-B8FD-BAD0759E57FF}" srcId="{4C780DFF-22BF-4624-BDFC-5C7CD29080AE}" destId="{65937E4D-5FC2-454C-B446-D64EB6642CF3}" srcOrd="6" destOrd="0" parTransId="{466D586B-53EE-4D9B-BD20-D2975C982820}" sibTransId="{D51349DF-9422-4BDF-B7CE-8D5E52F1E49D}"/>
    <dgm:cxn modelId="{1850B3A4-55FD-4A55-BB0E-87601E67FF6A}" type="presOf" srcId="{5B0BFCEE-5D40-4A70-9987-F723C8CE8113}" destId="{621EFC4E-CBB1-4024-A9E0-F2CDB8D08027}" srcOrd="0" destOrd="0" presId="urn:microsoft.com/office/officeart/2005/8/layout/bProcess4"/>
    <dgm:cxn modelId="{402B2F4E-463E-468E-8049-9D16CEAFD794}" type="presOf" srcId="{4C780DFF-22BF-4624-BDFC-5C7CD29080AE}" destId="{399599D5-E8C7-453D-BFC1-E4D6B25E92EA}" srcOrd="0" destOrd="0" presId="urn:microsoft.com/office/officeart/2005/8/layout/bProcess4"/>
    <dgm:cxn modelId="{C79D5F77-C7ED-49B8-B722-1F9493252E23}" type="presOf" srcId="{9032D9A8-F3C6-44F2-8969-560C710FB042}" destId="{68427BBA-BAD0-4122-A2CE-2655C940FA67}" srcOrd="0" destOrd="0" presId="urn:microsoft.com/office/officeart/2005/8/layout/bProcess4"/>
    <dgm:cxn modelId="{4258E3C6-6F15-44C6-AA68-CF64AB06BE15}" srcId="{4C780DFF-22BF-4624-BDFC-5C7CD29080AE}" destId="{12A39786-9CC0-49CD-8D93-FCC8D146333A}" srcOrd="1" destOrd="0" parTransId="{39C303D4-129C-4B12-87C3-41FAD9951A14}" sibTransId="{AB829D44-E9FC-49DD-BBF9-2CDBD0A69BFF}"/>
    <dgm:cxn modelId="{C23989C9-9B61-497E-9A2A-7D318BBE902A}" type="presOf" srcId="{6F99CDD3-F73E-4BFD-B2F3-FE135F794EEF}" destId="{F6A71E58-BD59-4EA7-A0AD-A08C8038329F}" srcOrd="0" destOrd="0" presId="urn:microsoft.com/office/officeart/2005/8/layout/bProcess4"/>
    <dgm:cxn modelId="{D0B6F0A6-709F-40E8-8A0E-F8D0A46C9C08}" type="presOf" srcId="{67EEDABC-3E4F-4D1E-B27A-F7C30D46B28B}" destId="{42AFF6C8-76DA-4828-83BD-653D29F98499}" srcOrd="0" destOrd="0" presId="urn:microsoft.com/office/officeart/2005/8/layout/bProcess4"/>
    <dgm:cxn modelId="{3FADC1E5-92D8-40BD-AC1B-F2EE07DDDD77}" srcId="{4C780DFF-22BF-4624-BDFC-5C7CD29080AE}" destId="{67EEDABC-3E4F-4D1E-B27A-F7C30D46B28B}" srcOrd="5" destOrd="0" parTransId="{4A4FF0EB-252E-4A8B-8A7A-EDDF763E951F}" sibTransId="{6F99CDD3-F73E-4BFD-B2F3-FE135F794EEF}"/>
    <dgm:cxn modelId="{17E2653C-FD33-41F9-B97A-7749B4A1AB17}" srcId="{4C780DFF-22BF-4624-BDFC-5C7CD29080AE}" destId="{83948DC2-E9B4-48E5-81EA-3533E124BE16}" srcOrd="7" destOrd="0" parTransId="{C8B0448D-9934-4A39-B376-A8E467FF5FC3}" sibTransId="{40960694-CCDE-4CE0-809D-E6830B2DD314}"/>
    <dgm:cxn modelId="{D8B82569-4C61-4280-B3CD-FCE6228FC094}" type="presOf" srcId="{6607755B-B004-4FEC-9102-B89668BC8860}" destId="{C099314F-026C-4375-80CC-F950AA2CD198}" srcOrd="0" destOrd="0" presId="urn:microsoft.com/office/officeart/2005/8/layout/bProcess4"/>
    <dgm:cxn modelId="{863F5D69-EC89-44B9-8F8B-DA55F3B165AD}" type="presOf" srcId="{BF876049-B775-402C-BBB6-0CE109B9BABC}" destId="{EE834A6F-9BCD-4571-8846-6B2B51F16FEF}" srcOrd="0" destOrd="0" presId="urn:microsoft.com/office/officeart/2005/8/layout/bProcess4"/>
    <dgm:cxn modelId="{A716A162-BEA1-4D05-9AC1-364A152EE9D2}" type="presOf" srcId="{66D546B4-4E79-4F81-AE0C-67BAE92DEB71}" destId="{6D31293B-40FC-4121-97A0-EB983A331FE4}" srcOrd="0" destOrd="0" presId="urn:microsoft.com/office/officeart/2005/8/layout/bProcess4"/>
    <dgm:cxn modelId="{0DA5D908-B720-4D3A-B42D-0FB8F604E950}" srcId="{4C780DFF-22BF-4624-BDFC-5C7CD29080AE}" destId="{5B0BFCEE-5D40-4A70-9987-F723C8CE8113}" srcOrd="0" destOrd="0" parTransId="{A5750A94-090A-4D25-BB74-3AD40143480C}" sibTransId="{BF876049-B775-402C-BBB6-0CE109B9BABC}"/>
    <dgm:cxn modelId="{52F94E25-53B9-42D2-9794-0D3BD7CB5666}" type="presParOf" srcId="{399599D5-E8C7-453D-BFC1-E4D6B25E92EA}" destId="{C39B87F2-D836-4D3F-874F-350743C2A47D}" srcOrd="0" destOrd="0" presId="urn:microsoft.com/office/officeart/2005/8/layout/bProcess4"/>
    <dgm:cxn modelId="{C39B0FCA-17D7-4DBD-88EE-BEE8C3D6636C}" type="presParOf" srcId="{C39B87F2-D836-4D3F-874F-350743C2A47D}" destId="{5BF9329F-B10B-47C5-8097-99876C7DFF79}" srcOrd="0" destOrd="0" presId="urn:microsoft.com/office/officeart/2005/8/layout/bProcess4"/>
    <dgm:cxn modelId="{6EBF4500-A2E1-461D-943F-7ADFDF2F4B87}" type="presParOf" srcId="{C39B87F2-D836-4D3F-874F-350743C2A47D}" destId="{621EFC4E-CBB1-4024-A9E0-F2CDB8D08027}" srcOrd="1" destOrd="0" presId="urn:microsoft.com/office/officeart/2005/8/layout/bProcess4"/>
    <dgm:cxn modelId="{2A08326F-C8FF-41F1-8724-3DB9EB3654B0}" type="presParOf" srcId="{399599D5-E8C7-453D-BFC1-E4D6B25E92EA}" destId="{EE834A6F-9BCD-4571-8846-6B2B51F16FEF}" srcOrd="1" destOrd="0" presId="urn:microsoft.com/office/officeart/2005/8/layout/bProcess4"/>
    <dgm:cxn modelId="{482F3907-CE53-4303-A454-F241A3A44669}" type="presParOf" srcId="{399599D5-E8C7-453D-BFC1-E4D6B25E92EA}" destId="{89D86709-5C9F-4678-A730-E1551F349F1D}" srcOrd="2" destOrd="0" presId="urn:microsoft.com/office/officeart/2005/8/layout/bProcess4"/>
    <dgm:cxn modelId="{63A6C201-085C-412A-89C8-34E39E81B58B}" type="presParOf" srcId="{89D86709-5C9F-4678-A730-E1551F349F1D}" destId="{FF759A36-0504-48DF-8796-981204478472}" srcOrd="0" destOrd="0" presId="urn:microsoft.com/office/officeart/2005/8/layout/bProcess4"/>
    <dgm:cxn modelId="{07F8DEDA-44CB-40B1-8F89-386F467D5854}" type="presParOf" srcId="{89D86709-5C9F-4678-A730-E1551F349F1D}" destId="{1825342D-6642-459D-B776-ACCD42C88D1F}" srcOrd="1" destOrd="0" presId="urn:microsoft.com/office/officeart/2005/8/layout/bProcess4"/>
    <dgm:cxn modelId="{47FE2643-8176-4EF5-B4DC-89E80D3DBE42}" type="presParOf" srcId="{399599D5-E8C7-453D-BFC1-E4D6B25E92EA}" destId="{495C2445-EDE5-47B6-9D73-2B65114F0A88}" srcOrd="3" destOrd="0" presId="urn:microsoft.com/office/officeart/2005/8/layout/bProcess4"/>
    <dgm:cxn modelId="{5688059C-7E5D-4A70-BB9B-067D46FFDE5D}" type="presParOf" srcId="{399599D5-E8C7-453D-BFC1-E4D6B25E92EA}" destId="{FC202570-6701-4B41-80FE-281572F096DD}" srcOrd="4" destOrd="0" presId="urn:microsoft.com/office/officeart/2005/8/layout/bProcess4"/>
    <dgm:cxn modelId="{F0075F54-3038-4DCC-B894-6623FB7754CF}" type="presParOf" srcId="{FC202570-6701-4B41-80FE-281572F096DD}" destId="{00B020A4-F1F2-464A-80D7-65610B4893DF}" srcOrd="0" destOrd="0" presId="urn:microsoft.com/office/officeart/2005/8/layout/bProcess4"/>
    <dgm:cxn modelId="{3E2BC1DD-AFAB-4534-8C26-E621B4D3CE96}" type="presParOf" srcId="{FC202570-6701-4B41-80FE-281572F096DD}" destId="{20CB6A7D-1F28-4E7E-8400-3B9D9420E3E3}" srcOrd="1" destOrd="0" presId="urn:microsoft.com/office/officeart/2005/8/layout/bProcess4"/>
    <dgm:cxn modelId="{37E825D4-0F3F-484F-9558-5B7B089026BF}" type="presParOf" srcId="{399599D5-E8C7-453D-BFC1-E4D6B25E92EA}" destId="{9BE21FD6-9DF1-4B0D-8066-35586D9E81FB}" srcOrd="5" destOrd="0" presId="urn:microsoft.com/office/officeart/2005/8/layout/bProcess4"/>
    <dgm:cxn modelId="{08F6CAAB-5332-4B53-BA98-1C50F5EE74CC}" type="presParOf" srcId="{399599D5-E8C7-453D-BFC1-E4D6B25E92EA}" destId="{9B15D9EF-E0CC-41AE-AE34-BF619FAC772A}" srcOrd="6" destOrd="0" presId="urn:microsoft.com/office/officeart/2005/8/layout/bProcess4"/>
    <dgm:cxn modelId="{15F94275-1EFA-401B-9131-142B425E163F}" type="presParOf" srcId="{9B15D9EF-E0CC-41AE-AE34-BF619FAC772A}" destId="{AEC72BE1-9B51-45EB-808D-A2B111F8A633}" srcOrd="0" destOrd="0" presId="urn:microsoft.com/office/officeart/2005/8/layout/bProcess4"/>
    <dgm:cxn modelId="{766E0B0D-87AE-4D62-9C05-D00114B4D160}" type="presParOf" srcId="{9B15D9EF-E0CC-41AE-AE34-BF619FAC772A}" destId="{68427BBA-BAD0-4122-A2CE-2655C940FA67}" srcOrd="1" destOrd="0" presId="urn:microsoft.com/office/officeart/2005/8/layout/bProcess4"/>
    <dgm:cxn modelId="{3187E3C7-944F-44A1-BDBB-2E9620A40412}" type="presParOf" srcId="{399599D5-E8C7-453D-BFC1-E4D6B25E92EA}" destId="{C099314F-026C-4375-80CC-F950AA2CD198}" srcOrd="7" destOrd="0" presId="urn:microsoft.com/office/officeart/2005/8/layout/bProcess4"/>
    <dgm:cxn modelId="{678B2995-8B7B-4439-872B-2B9A29BCF046}" type="presParOf" srcId="{399599D5-E8C7-453D-BFC1-E4D6B25E92EA}" destId="{01FEB0CA-92B4-4C00-A270-31DCE4537537}" srcOrd="8" destOrd="0" presId="urn:microsoft.com/office/officeart/2005/8/layout/bProcess4"/>
    <dgm:cxn modelId="{72B60561-148E-4536-8C25-A9F2BD0D467C}" type="presParOf" srcId="{01FEB0CA-92B4-4C00-A270-31DCE4537537}" destId="{4B28F15A-4A32-456B-BE21-6957DB8DB1B1}" srcOrd="0" destOrd="0" presId="urn:microsoft.com/office/officeart/2005/8/layout/bProcess4"/>
    <dgm:cxn modelId="{210A670D-075B-402E-AF8C-02F6A47B48F3}" type="presParOf" srcId="{01FEB0CA-92B4-4C00-A270-31DCE4537537}" destId="{6D31293B-40FC-4121-97A0-EB983A331FE4}" srcOrd="1" destOrd="0" presId="urn:microsoft.com/office/officeart/2005/8/layout/bProcess4"/>
    <dgm:cxn modelId="{FABA72DD-7EAF-41A7-83A8-034143D33CCC}" type="presParOf" srcId="{399599D5-E8C7-453D-BFC1-E4D6B25E92EA}" destId="{1449570F-CAAC-4FDF-8286-E4DF592A9DAA}" srcOrd="9" destOrd="0" presId="urn:microsoft.com/office/officeart/2005/8/layout/bProcess4"/>
    <dgm:cxn modelId="{D018E0FF-C211-4FF1-8BBB-0885BF9022F5}" type="presParOf" srcId="{399599D5-E8C7-453D-BFC1-E4D6B25E92EA}" destId="{B563BBD4-D36B-4B59-A7CE-26403DAD49B3}" srcOrd="10" destOrd="0" presId="urn:microsoft.com/office/officeart/2005/8/layout/bProcess4"/>
    <dgm:cxn modelId="{9B11AEB0-B712-490D-92A9-3D4FDA337F28}" type="presParOf" srcId="{B563BBD4-D36B-4B59-A7CE-26403DAD49B3}" destId="{37938F67-847F-4500-AEF3-C9A52975EB8C}" srcOrd="0" destOrd="0" presId="urn:microsoft.com/office/officeart/2005/8/layout/bProcess4"/>
    <dgm:cxn modelId="{2EDFB816-437E-4197-B038-493391886194}" type="presParOf" srcId="{B563BBD4-D36B-4B59-A7CE-26403DAD49B3}" destId="{42AFF6C8-76DA-4828-83BD-653D29F98499}" srcOrd="1" destOrd="0" presId="urn:microsoft.com/office/officeart/2005/8/layout/bProcess4"/>
    <dgm:cxn modelId="{3C32482D-98D6-4C8E-823B-074FD810E5CD}" type="presParOf" srcId="{399599D5-E8C7-453D-BFC1-E4D6B25E92EA}" destId="{F6A71E58-BD59-4EA7-A0AD-A08C8038329F}" srcOrd="11" destOrd="0" presId="urn:microsoft.com/office/officeart/2005/8/layout/bProcess4"/>
    <dgm:cxn modelId="{288F320F-D138-43FA-95D2-E72C244ECC77}" type="presParOf" srcId="{399599D5-E8C7-453D-BFC1-E4D6B25E92EA}" destId="{D6375828-1D82-4411-8C4A-A2B8FC935B3D}" srcOrd="12" destOrd="0" presId="urn:microsoft.com/office/officeart/2005/8/layout/bProcess4"/>
    <dgm:cxn modelId="{401FD65D-5192-4F0F-90B5-F4D8D208B0F0}" type="presParOf" srcId="{D6375828-1D82-4411-8C4A-A2B8FC935B3D}" destId="{FF2706A7-D1CF-42FD-9445-CA926CDE5010}" srcOrd="0" destOrd="0" presId="urn:microsoft.com/office/officeart/2005/8/layout/bProcess4"/>
    <dgm:cxn modelId="{B2CA5895-9D85-4635-8928-0ADB150465F8}" type="presParOf" srcId="{D6375828-1D82-4411-8C4A-A2B8FC935B3D}" destId="{1A9349E2-07E9-4979-9745-0740E0638D4A}" srcOrd="1" destOrd="0" presId="urn:microsoft.com/office/officeart/2005/8/layout/bProcess4"/>
    <dgm:cxn modelId="{0EBC1008-AC7C-4D2C-AE16-B1A89DFE565E}" type="presParOf" srcId="{399599D5-E8C7-453D-BFC1-E4D6B25E92EA}" destId="{272A4FED-F4C7-4F40-9787-19754EFD1128}" srcOrd="13" destOrd="0" presId="urn:microsoft.com/office/officeart/2005/8/layout/bProcess4"/>
    <dgm:cxn modelId="{63A76008-156B-4FDC-8CAD-8CC67B723DFE}" type="presParOf" srcId="{399599D5-E8C7-453D-BFC1-E4D6B25E92EA}" destId="{083892B2-643F-4EEC-8E02-6DC65E8CBE17}" srcOrd="14" destOrd="0" presId="urn:microsoft.com/office/officeart/2005/8/layout/bProcess4"/>
    <dgm:cxn modelId="{8B4B1862-8FAA-40AE-ACCA-E5488F31023D}" type="presParOf" srcId="{083892B2-643F-4EEC-8E02-6DC65E8CBE17}" destId="{A452F3B1-5D56-4FA0-BB0C-5E02E93443DB}" srcOrd="0" destOrd="0" presId="urn:microsoft.com/office/officeart/2005/8/layout/bProcess4"/>
    <dgm:cxn modelId="{922B17A8-8DC8-4E26-9705-C7EE1103B204}" type="presParOf" srcId="{083892B2-643F-4EEC-8E02-6DC65E8CBE17}" destId="{F1EE4032-B406-4DE5-B6C7-C68D36CA8D7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75D91-8A51-40B7-BDC7-1B55DBCF4A9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5E1E864-5158-4343-A908-8EF858CA6FE4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Estructura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5F5918-C049-40A1-BB59-D7A9B0C28571}" type="parTrans" cxnId="{8DA9F4F9-ECC2-42DD-9AC4-E89436BFF284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444910-4AE3-4BEF-A0AA-FDA8F1FE94BD}" type="sibTrans" cxnId="{8DA9F4F9-ECC2-42DD-9AC4-E89436BFF284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073D7F-218A-4D7E-A175-15A399B26F36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Función de ácidos nucleicos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D7DC06-306E-41D9-8327-6F61C553A6A2}" type="parTrans" cxnId="{948C6FAA-3B33-4426-A9CE-0FAE381A18A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CA896-E50F-4E48-B12C-3A3118789D71}" type="sibTrans" cxnId="{948C6FAA-3B33-4426-A9CE-0FAE381A18A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14BF8-595A-4026-8B63-B1B5AD890698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Senescencia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F3C118-733E-48CD-B427-1D3C7C844CE6}" type="parTrans" cxnId="{1797FD3C-8566-469C-9F08-3465529E23E3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1DE559-270A-4FF3-8320-C8F5859AFB1F}" type="sibTrans" cxnId="{1797FD3C-8566-469C-9F08-3465529E23E3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E985A-4761-414B-8AE9-32F58E092C6B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Crecimiento</a:t>
          </a:r>
        </a:p>
      </dgm:t>
    </dgm:pt>
    <dgm:pt modelId="{4509F420-15E7-4A30-92E8-25008C7B2BFF}" type="parTrans" cxnId="{4D5BDA38-96A3-47D1-9320-C65F4995C4D3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5A6B17-BF4B-43A1-9BD5-3876E55E3AB7}" type="sibTrans" cxnId="{4D5BDA38-96A3-47D1-9320-C65F4995C4D3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CFEBF0-B15E-47A6-BA99-A47FEEF8DE8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Desarrollo</a:t>
          </a:r>
        </a:p>
      </dgm:t>
    </dgm:pt>
    <dgm:pt modelId="{9A95F7B6-A14B-4C25-B540-DE3967838035}" type="parTrans" cxnId="{16340269-17D3-4FA9-9BBE-C53D94F3AE59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427C6-31E1-4891-B312-28AE260CA508}" type="sibTrans" cxnId="{16340269-17D3-4FA9-9BBE-C53D94F3AE59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617C82-054B-42C9-B2DF-1AFAD6C537F3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Estabilizadores de la membrana celular</a:t>
          </a:r>
        </a:p>
      </dgm:t>
    </dgm:pt>
    <dgm:pt modelId="{7433B4D0-EDC1-4C1F-8BCD-EF7555143EB1}" type="parTrans" cxnId="{E1CB5F47-FB48-4884-9EE1-CDE169C6F5AA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C58E82-58B9-4172-B82B-B0B30C7C6DBC}" type="sibTrans" cxnId="{E1CB5F47-FB48-4884-9EE1-CDE169C6F5AA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1084AE-26F7-4F12-B59C-BA34024C0C08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Biosíntesis de etileno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608F3F-B529-47B9-8F1D-3B0305007A41}" type="sibTrans" cxnId="{111D55C5-063D-44F6-A579-924C229110F1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CC9A9E-48B1-406A-810D-004BB591DB06}" type="parTrans" cxnId="{111D55C5-063D-44F6-A579-924C229110F1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62DE25-9EE7-478D-B5BE-56066D8EE7F6}" type="pres">
      <dgm:prSet presAssocID="{9EA75D91-8A51-40B7-BDC7-1B55DBCF4A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A2D4A7-F77C-4C5E-8B35-4F9493A1AE70}" type="pres">
      <dgm:prSet presAssocID="{35E1E864-5158-4343-A908-8EF858CA6FE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A2029F-3C95-4759-992F-566A148B0101}" type="pres">
      <dgm:prSet presAssocID="{99444910-4AE3-4BEF-A0AA-FDA8F1FE94BD}" presName="sibTrans" presStyleCnt="0"/>
      <dgm:spPr/>
    </dgm:pt>
    <dgm:pt modelId="{33422FB8-9A6F-44E3-B3F6-BEBFAB54E618}" type="pres">
      <dgm:prSet presAssocID="{BE1084AE-26F7-4F12-B59C-BA34024C0C0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06E03F-B863-4214-9326-BF7D55BBE31A}" type="pres">
      <dgm:prSet presAssocID="{B8608F3F-B529-47B9-8F1D-3B0305007A41}" presName="sibTrans" presStyleCnt="0"/>
      <dgm:spPr/>
    </dgm:pt>
    <dgm:pt modelId="{78243181-0B48-4EF7-BA98-3DE77EDDABE9}" type="pres">
      <dgm:prSet presAssocID="{97073D7F-218A-4D7E-A175-15A399B26F3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F8119C-F4F4-4E2C-BA0D-1DCE98AF18AE}" type="pres">
      <dgm:prSet presAssocID="{279CA896-E50F-4E48-B12C-3A3118789D71}" presName="sibTrans" presStyleCnt="0"/>
      <dgm:spPr/>
    </dgm:pt>
    <dgm:pt modelId="{300C2661-C6EC-415B-98B6-579DBCCE9FBB}" type="pres">
      <dgm:prSet presAssocID="{44C14BF8-595A-4026-8B63-B1B5AD89069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F55A57-698A-4A3B-9030-8C5B5C84459A}" type="pres">
      <dgm:prSet presAssocID="{AC1DE559-270A-4FF3-8320-C8F5859AFB1F}" presName="sibTrans" presStyleCnt="0"/>
      <dgm:spPr/>
    </dgm:pt>
    <dgm:pt modelId="{25721171-645D-43F1-824C-56A345C9E4B0}" type="pres">
      <dgm:prSet presAssocID="{1D4E985A-4761-414B-8AE9-32F58E092C6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A0FFC4-496B-4525-9DB4-F6A8FB704536}" type="pres">
      <dgm:prSet presAssocID="{AB5A6B17-BF4B-43A1-9BD5-3876E55E3AB7}" presName="sibTrans" presStyleCnt="0"/>
      <dgm:spPr/>
    </dgm:pt>
    <dgm:pt modelId="{CC99D504-B631-4E88-8F51-7331D9FAF5AB}" type="pres">
      <dgm:prSet presAssocID="{73CFEBF0-B15E-47A6-BA99-A47FEEF8DE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3AAA40-C9E8-49DA-83B4-90CA3CC7BCC0}" type="pres">
      <dgm:prSet presAssocID="{F3D427C6-31E1-4891-B312-28AE260CA508}" presName="sibTrans" presStyleCnt="0"/>
      <dgm:spPr/>
    </dgm:pt>
    <dgm:pt modelId="{F39E2182-0CE3-4539-9FF5-A229DC762325}" type="pres">
      <dgm:prSet presAssocID="{1C617C82-054B-42C9-B2DF-1AFAD6C537F3}" presName="node" presStyleLbl="node1" presStyleIdx="6" presStyleCnt="7" custScaleX="1707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1605DA-A879-4A0A-85F1-68ED7F212CC0}" type="presOf" srcId="{BE1084AE-26F7-4F12-B59C-BA34024C0C08}" destId="{33422FB8-9A6F-44E3-B3F6-BEBFAB54E618}" srcOrd="0" destOrd="0" presId="urn:microsoft.com/office/officeart/2005/8/layout/default"/>
    <dgm:cxn modelId="{0307E36D-139B-4EB8-A54A-8D928A86C850}" type="presOf" srcId="{1D4E985A-4761-414B-8AE9-32F58E092C6B}" destId="{25721171-645D-43F1-824C-56A345C9E4B0}" srcOrd="0" destOrd="0" presId="urn:microsoft.com/office/officeart/2005/8/layout/default"/>
    <dgm:cxn modelId="{16340269-17D3-4FA9-9BBE-C53D94F3AE59}" srcId="{9EA75D91-8A51-40B7-BDC7-1B55DBCF4A9D}" destId="{73CFEBF0-B15E-47A6-BA99-A47FEEF8DE89}" srcOrd="5" destOrd="0" parTransId="{9A95F7B6-A14B-4C25-B540-DE3967838035}" sibTransId="{F3D427C6-31E1-4891-B312-28AE260CA508}"/>
    <dgm:cxn modelId="{111D55C5-063D-44F6-A579-924C229110F1}" srcId="{9EA75D91-8A51-40B7-BDC7-1B55DBCF4A9D}" destId="{BE1084AE-26F7-4F12-B59C-BA34024C0C08}" srcOrd="1" destOrd="0" parTransId="{30CC9A9E-48B1-406A-810D-004BB591DB06}" sibTransId="{B8608F3F-B529-47B9-8F1D-3B0305007A41}"/>
    <dgm:cxn modelId="{E1CB5F47-FB48-4884-9EE1-CDE169C6F5AA}" srcId="{9EA75D91-8A51-40B7-BDC7-1B55DBCF4A9D}" destId="{1C617C82-054B-42C9-B2DF-1AFAD6C537F3}" srcOrd="6" destOrd="0" parTransId="{7433B4D0-EDC1-4C1F-8BCD-EF7555143EB1}" sibTransId="{BFC58E82-58B9-4172-B82B-B0B30C7C6DBC}"/>
    <dgm:cxn modelId="{E36F7FDA-43AA-4B51-8C9D-51579C34F619}" type="presOf" srcId="{73CFEBF0-B15E-47A6-BA99-A47FEEF8DE89}" destId="{CC99D504-B631-4E88-8F51-7331D9FAF5AB}" srcOrd="0" destOrd="0" presId="urn:microsoft.com/office/officeart/2005/8/layout/default"/>
    <dgm:cxn modelId="{948C6FAA-3B33-4426-A9CE-0FAE381A18AF}" srcId="{9EA75D91-8A51-40B7-BDC7-1B55DBCF4A9D}" destId="{97073D7F-218A-4D7E-A175-15A399B26F36}" srcOrd="2" destOrd="0" parTransId="{E0D7DC06-306E-41D9-8327-6F61C553A6A2}" sibTransId="{279CA896-E50F-4E48-B12C-3A3118789D71}"/>
    <dgm:cxn modelId="{4D5BDA38-96A3-47D1-9320-C65F4995C4D3}" srcId="{9EA75D91-8A51-40B7-BDC7-1B55DBCF4A9D}" destId="{1D4E985A-4761-414B-8AE9-32F58E092C6B}" srcOrd="4" destOrd="0" parTransId="{4509F420-15E7-4A30-92E8-25008C7B2BFF}" sibTransId="{AB5A6B17-BF4B-43A1-9BD5-3876E55E3AB7}"/>
    <dgm:cxn modelId="{C519EE20-A06E-4A05-9B2D-062D6577451E}" type="presOf" srcId="{9EA75D91-8A51-40B7-BDC7-1B55DBCF4A9D}" destId="{4762DE25-9EE7-478D-B5BE-56066D8EE7F6}" srcOrd="0" destOrd="0" presId="urn:microsoft.com/office/officeart/2005/8/layout/default"/>
    <dgm:cxn modelId="{1797FD3C-8566-469C-9F08-3465529E23E3}" srcId="{9EA75D91-8A51-40B7-BDC7-1B55DBCF4A9D}" destId="{44C14BF8-595A-4026-8B63-B1B5AD890698}" srcOrd="3" destOrd="0" parTransId="{82F3C118-733E-48CD-B427-1D3C7C844CE6}" sibTransId="{AC1DE559-270A-4FF3-8320-C8F5859AFB1F}"/>
    <dgm:cxn modelId="{7BC1FC03-05A3-4466-85EA-2C0D5158C760}" type="presOf" srcId="{1C617C82-054B-42C9-B2DF-1AFAD6C537F3}" destId="{F39E2182-0CE3-4539-9FF5-A229DC762325}" srcOrd="0" destOrd="0" presId="urn:microsoft.com/office/officeart/2005/8/layout/default"/>
    <dgm:cxn modelId="{20AF75C6-20B1-4C9E-8DC9-B4537070BFDA}" type="presOf" srcId="{97073D7F-218A-4D7E-A175-15A399B26F36}" destId="{78243181-0B48-4EF7-BA98-3DE77EDDABE9}" srcOrd="0" destOrd="0" presId="urn:microsoft.com/office/officeart/2005/8/layout/default"/>
    <dgm:cxn modelId="{2CB1B34C-BFFF-4B88-AD75-882978326509}" type="presOf" srcId="{44C14BF8-595A-4026-8B63-B1B5AD890698}" destId="{300C2661-C6EC-415B-98B6-579DBCCE9FBB}" srcOrd="0" destOrd="0" presId="urn:microsoft.com/office/officeart/2005/8/layout/default"/>
    <dgm:cxn modelId="{93EA4F84-2C4A-4490-B650-A5F32511B68D}" type="presOf" srcId="{35E1E864-5158-4343-A908-8EF858CA6FE4}" destId="{C8A2D4A7-F77C-4C5E-8B35-4F9493A1AE70}" srcOrd="0" destOrd="0" presId="urn:microsoft.com/office/officeart/2005/8/layout/default"/>
    <dgm:cxn modelId="{8DA9F4F9-ECC2-42DD-9AC4-E89436BFF284}" srcId="{9EA75D91-8A51-40B7-BDC7-1B55DBCF4A9D}" destId="{35E1E864-5158-4343-A908-8EF858CA6FE4}" srcOrd="0" destOrd="0" parTransId="{115F5918-C049-40A1-BB59-D7A9B0C28571}" sibTransId="{99444910-4AE3-4BEF-A0AA-FDA8F1FE94BD}"/>
    <dgm:cxn modelId="{42AA60B0-ED84-41FF-A722-267412B3A3F7}" type="presParOf" srcId="{4762DE25-9EE7-478D-B5BE-56066D8EE7F6}" destId="{C8A2D4A7-F77C-4C5E-8B35-4F9493A1AE70}" srcOrd="0" destOrd="0" presId="urn:microsoft.com/office/officeart/2005/8/layout/default"/>
    <dgm:cxn modelId="{0F7C50B2-ECCB-49BE-BC52-923E56BAF76A}" type="presParOf" srcId="{4762DE25-9EE7-478D-B5BE-56066D8EE7F6}" destId="{BAA2029F-3C95-4759-992F-566A148B0101}" srcOrd="1" destOrd="0" presId="urn:microsoft.com/office/officeart/2005/8/layout/default"/>
    <dgm:cxn modelId="{33A92335-DA71-46BF-9DF0-64FD52DC88CF}" type="presParOf" srcId="{4762DE25-9EE7-478D-B5BE-56066D8EE7F6}" destId="{33422FB8-9A6F-44E3-B3F6-BEBFAB54E618}" srcOrd="2" destOrd="0" presId="urn:microsoft.com/office/officeart/2005/8/layout/default"/>
    <dgm:cxn modelId="{C321C972-79D6-4089-A29F-AEB255DF2B95}" type="presParOf" srcId="{4762DE25-9EE7-478D-B5BE-56066D8EE7F6}" destId="{5206E03F-B863-4214-9326-BF7D55BBE31A}" srcOrd="3" destOrd="0" presId="urn:microsoft.com/office/officeart/2005/8/layout/default"/>
    <dgm:cxn modelId="{FBDA9C79-4C03-4046-B4F8-751089D49485}" type="presParOf" srcId="{4762DE25-9EE7-478D-B5BE-56066D8EE7F6}" destId="{78243181-0B48-4EF7-BA98-3DE77EDDABE9}" srcOrd="4" destOrd="0" presId="urn:microsoft.com/office/officeart/2005/8/layout/default"/>
    <dgm:cxn modelId="{6DD162CE-92E7-45C6-BD6F-6BB33752CD98}" type="presParOf" srcId="{4762DE25-9EE7-478D-B5BE-56066D8EE7F6}" destId="{1EF8119C-F4F4-4E2C-BA0D-1DCE98AF18AE}" srcOrd="5" destOrd="0" presId="urn:microsoft.com/office/officeart/2005/8/layout/default"/>
    <dgm:cxn modelId="{D5A9CFCE-8D5E-495B-8DB4-377B116609AC}" type="presParOf" srcId="{4762DE25-9EE7-478D-B5BE-56066D8EE7F6}" destId="{300C2661-C6EC-415B-98B6-579DBCCE9FBB}" srcOrd="6" destOrd="0" presId="urn:microsoft.com/office/officeart/2005/8/layout/default"/>
    <dgm:cxn modelId="{EEDDC715-C568-4638-9504-AE754C7238B2}" type="presParOf" srcId="{4762DE25-9EE7-478D-B5BE-56066D8EE7F6}" destId="{69F55A57-698A-4A3B-9030-8C5B5C84459A}" srcOrd="7" destOrd="0" presId="urn:microsoft.com/office/officeart/2005/8/layout/default"/>
    <dgm:cxn modelId="{8E25D453-10BE-4E37-9040-5867C2BB9897}" type="presParOf" srcId="{4762DE25-9EE7-478D-B5BE-56066D8EE7F6}" destId="{25721171-645D-43F1-824C-56A345C9E4B0}" srcOrd="8" destOrd="0" presId="urn:microsoft.com/office/officeart/2005/8/layout/default"/>
    <dgm:cxn modelId="{CDBC798C-A727-4394-AA63-0142ED3183A5}" type="presParOf" srcId="{4762DE25-9EE7-478D-B5BE-56066D8EE7F6}" destId="{CAA0FFC4-496B-4525-9DB4-F6A8FB704536}" srcOrd="9" destOrd="0" presId="urn:microsoft.com/office/officeart/2005/8/layout/default"/>
    <dgm:cxn modelId="{EF04A8D8-0191-4F52-B721-F5F472132462}" type="presParOf" srcId="{4762DE25-9EE7-478D-B5BE-56066D8EE7F6}" destId="{CC99D504-B631-4E88-8F51-7331D9FAF5AB}" srcOrd="10" destOrd="0" presId="urn:microsoft.com/office/officeart/2005/8/layout/default"/>
    <dgm:cxn modelId="{6BAA0C7F-966D-4780-B4E7-ACA6FF3DB77A}" type="presParOf" srcId="{4762DE25-9EE7-478D-B5BE-56066D8EE7F6}" destId="{863AAA40-C9E8-49DA-83B4-90CA3CC7BCC0}" srcOrd="11" destOrd="0" presId="urn:microsoft.com/office/officeart/2005/8/layout/default"/>
    <dgm:cxn modelId="{E86B70D5-E945-4725-B7B8-69B932CDDDAA}" type="presParOf" srcId="{4762DE25-9EE7-478D-B5BE-56066D8EE7F6}" destId="{F39E2182-0CE3-4539-9FF5-A229DC76232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8F7DD-053B-457B-8115-76A766AD419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704793F-68A8-4ED9-8C63-EA8BB7598998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Control de niveles de estrés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23F5DBE5-046A-453B-90A6-75E124E8F166}" type="parTrans" cxnId="{568EA3C8-C5C9-4221-B972-AF418B7902C4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4BF49ADD-0112-425E-B202-B88C73EC3701}" type="sibTrans" cxnId="{568EA3C8-C5C9-4221-B972-AF418B7902C4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0377EE58-7596-4DA0-BAF7-36FF4D4F8392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Maduración del fruto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003AE432-9820-48AE-8298-D7891DC5C668}" type="parTrans" cxnId="{AB12E2E9-0BAE-4359-ABE0-08A2E0A19BDC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C8B4AF0B-5EED-47B4-BCFA-1629BEA113BA}" type="sibTrans" cxnId="{AB12E2E9-0BAE-4359-ABE0-08A2E0A19BDC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F0D08CAA-22C1-4EDA-952A-5B1E9452667E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Prevención de la senescencia</a:t>
          </a:r>
        </a:p>
      </dgm:t>
    </dgm:pt>
    <dgm:pt modelId="{7B2B360C-43E0-4DBB-B241-9400792F1CE4}" type="parTrans" cxnId="{32291CE0-7473-4146-AD9C-F7FC6F1AF67C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9BF6731F-D8B7-4BF7-9EBE-1E93CAF963A7}" type="sibTrans" cxnId="{32291CE0-7473-4146-AD9C-F7FC6F1AF67C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D1684563-08E8-4194-8954-774A8ED63A35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Longevidad de óvulos y polen</a:t>
          </a:r>
        </a:p>
      </dgm:t>
    </dgm:pt>
    <dgm:pt modelId="{0F92E8C5-264E-422E-9A76-C98F5C2D0110}" type="parTrans" cxnId="{744F5D69-8AB4-4853-B759-D26BEABB10A9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4CC743AB-4A6F-4F6D-A06D-A11C8A7A2998}" type="sibTrans" cxnId="{744F5D69-8AB4-4853-B759-D26BEABB10A9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104DDF3-E032-4F02-93BC-9738722645DE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Respuestas de tipo defensivo</a:t>
          </a:r>
        </a:p>
      </dgm:t>
    </dgm:pt>
    <dgm:pt modelId="{3D6D5741-3522-4331-A200-CDDF3AABCCC3}" type="parTrans" cxnId="{84501548-E6FE-4E17-825A-D981A9214B91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8E1D1DA2-333C-4DCF-B3DE-B563A1FFDB29}" type="sibTrans" cxnId="{84501548-E6FE-4E17-825A-D981A9214B91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AEE63CA2-97E7-414D-8F2C-1D5B4A8F12E3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Formación de embriones</a:t>
          </a:r>
        </a:p>
      </dgm:t>
    </dgm:pt>
    <dgm:pt modelId="{05DE4A7A-B8AB-4DCC-889B-096E28CFC69D}" type="parTrans" cxnId="{51854655-8AE0-4331-8510-2B3E50EEA29A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FAF1DC4F-1CE3-4F1F-8515-9600389FDAC2}" type="sibTrans" cxnId="{51854655-8AE0-4331-8510-2B3E50EEA29A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34685D8F-E5D1-4CAF-8FF3-2CE26EB548D4}" type="pres">
      <dgm:prSet presAssocID="{6098F7DD-053B-457B-8115-76A766AD41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E9A266-6FE2-48C0-BB09-94E13A90EAD5}" type="pres">
      <dgm:prSet presAssocID="{A704793F-68A8-4ED9-8C63-EA8BB7598998}" presName="parentLin" presStyleCnt="0"/>
      <dgm:spPr/>
    </dgm:pt>
    <dgm:pt modelId="{B8B0591D-C36C-4A12-BB2E-B0ED993EFEA3}" type="pres">
      <dgm:prSet presAssocID="{A704793F-68A8-4ED9-8C63-EA8BB7598998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506A740C-7D73-422C-9019-0589CFDEC204}" type="pres">
      <dgm:prSet presAssocID="{A704793F-68A8-4ED9-8C63-EA8BB7598998}" presName="parentText" presStyleLbl="node1" presStyleIdx="0" presStyleCnt="6" custScaleX="12290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D0FDCA-6907-433B-BCFF-6ACBAB2B21EE}" type="pres">
      <dgm:prSet presAssocID="{A704793F-68A8-4ED9-8C63-EA8BB7598998}" presName="negativeSpace" presStyleCnt="0"/>
      <dgm:spPr/>
    </dgm:pt>
    <dgm:pt modelId="{1EDC055C-BF43-4753-9A9D-EAF7E288B979}" type="pres">
      <dgm:prSet presAssocID="{A704793F-68A8-4ED9-8C63-EA8BB7598998}" presName="childText" presStyleLbl="conFgAcc1" presStyleIdx="0" presStyleCnt="6">
        <dgm:presLayoutVars>
          <dgm:bulletEnabled val="1"/>
        </dgm:presLayoutVars>
      </dgm:prSet>
      <dgm:spPr/>
    </dgm:pt>
    <dgm:pt modelId="{16192B7D-C24D-4B29-8184-059B880F6C7A}" type="pres">
      <dgm:prSet presAssocID="{4BF49ADD-0112-425E-B202-B88C73EC3701}" presName="spaceBetweenRectangles" presStyleCnt="0"/>
      <dgm:spPr/>
    </dgm:pt>
    <dgm:pt modelId="{23184F22-D28F-463D-9E11-3DABBED0D417}" type="pres">
      <dgm:prSet presAssocID="{0377EE58-7596-4DA0-BAF7-36FF4D4F8392}" presName="parentLin" presStyleCnt="0"/>
      <dgm:spPr/>
    </dgm:pt>
    <dgm:pt modelId="{8A05A264-E211-476C-8085-4631BA117054}" type="pres">
      <dgm:prSet presAssocID="{0377EE58-7596-4DA0-BAF7-36FF4D4F8392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60212568-92F8-4DC5-90C7-DD394ED22653}" type="pres">
      <dgm:prSet presAssocID="{0377EE58-7596-4DA0-BAF7-36FF4D4F8392}" presName="parentText" presStyleLbl="node1" presStyleIdx="1" presStyleCnt="6" custScaleX="1240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DFDBC7-8764-4EE0-AEEC-291A6262347A}" type="pres">
      <dgm:prSet presAssocID="{0377EE58-7596-4DA0-BAF7-36FF4D4F8392}" presName="negativeSpace" presStyleCnt="0"/>
      <dgm:spPr/>
    </dgm:pt>
    <dgm:pt modelId="{8F57800D-DB21-4FF3-B808-4E3E6EA4C4F4}" type="pres">
      <dgm:prSet presAssocID="{0377EE58-7596-4DA0-BAF7-36FF4D4F8392}" presName="childText" presStyleLbl="conFgAcc1" presStyleIdx="1" presStyleCnt="6">
        <dgm:presLayoutVars>
          <dgm:bulletEnabled val="1"/>
        </dgm:presLayoutVars>
      </dgm:prSet>
      <dgm:spPr/>
    </dgm:pt>
    <dgm:pt modelId="{F3F2EF99-D5D0-4F28-86E2-501D7ADEEF64}" type="pres">
      <dgm:prSet presAssocID="{C8B4AF0B-5EED-47B4-BCFA-1629BEA113BA}" presName="spaceBetweenRectangles" presStyleCnt="0"/>
      <dgm:spPr/>
    </dgm:pt>
    <dgm:pt modelId="{3A3D1DD3-B2A2-483F-B600-69420539AF9F}" type="pres">
      <dgm:prSet presAssocID="{F0D08CAA-22C1-4EDA-952A-5B1E9452667E}" presName="parentLin" presStyleCnt="0"/>
      <dgm:spPr/>
    </dgm:pt>
    <dgm:pt modelId="{D7785B64-B7E5-4368-92EE-8427CD91689D}" type="pres">
      <dgm:prSet presAssocID="{F0D08CAA-22C1-4EDA-952A-5B1E9452667E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FDC27563-8B8D-4D68-80FB-8EF0C5A8CFC7}" type="pres">
      <dgm:prSet presAssocID="{F0D08CAA-22C1-4EDA-952A-5B1E9452667E}" presName="parentText" presStyleLbl="node1" presStyleIdx="2" presStyleCnt="6" custScaleX="12334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5032E2-96A5-4845-8D50-C7FCE6ABC380}" type="pres">
      <dgm:prSet presAssocID="{F0D08CAA-22C1-4EDA-952A-5B1E9452667E}" presName="negativeSpace" presStyleCnt="0"/>
      <dgm:spPr/>
    </dgm:pt>
    <dgm:pt modelId="{C8FD6E37-60FF-4D39-9350-CB10CC2B1D80}" type="pres">
      <dgm:prSet presAssocID="{F0D08CAA-22C1-4EDA-952A-5B1E9452667E}" presName="childText" presStyleLbl="conFgAcc1" presStyleIdx="2" presStyleCnt="6">
        <dgm:presLayoutVars>
          <dgm:bulletEnabled val="1"/>
        </dgm:presLayoutVars>
      </dgm:prSet>
      <dgm:spPr/>
    </dgm:pt>
    <dgm:pt modelId="{A1374C09-DC72-4A95-AB45-770D9D583D24}" type="pres">
      <dgm:prSet presAssocID="{9BF6731F-D8B7-4BF7-9EBE-1E93CAF963A7}" presName="spaceBetweenRectangles" presStyleCnt="0"/>
      <dgm:spPr/>
    </dgm:pt>
    <dgm:pt modelId="{E88C7A64-66AA-490F-916F-7F3A75D4C097}" type="pres">
      <dgm:prSet presAssocID="{D1684563-08E8-4194-8954-774A8ED63A35}" presName="parentLin" presStyleCnt="0"/>
      <dgm:spPr/>
    </dgm:pt>
    <dgm:pt modelId="{1B2993E1-E621-470F-849E-75837C75991A}" type="pres">
      <dgm:prSet presAssocID="{D1684563-08E8-4194-8954-774A8ED63A35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C93516EF-7771-4AB4-918F-9344474D0F03}" type="pres">
      <dgm:prSet presAssocID="{D1684563-08E8-4194-8954-774A8ED63A35}" presName="parentText" presStyleLbl="node1" presStyleIdx="3" presStyleCnt="6" custScaleX="12126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04945D-9C5F-4FBE-8D69-A107A9C1340A}" type="pres">
      <dgm:prSet presAssocID="{D1684563-08E8-4194-8954-774A8ED63A35}" presName="negativeSpace" presStyleCnt="0"/>
      <dgm:spPr/>
    </dgm:pt>
    <dgm:pt modelId="{79512DA3-AE96-4318-934B-C2B5BD9A8A07}" type="pres">
      <dgm:prSet presAssocID="{D1684563-08E8-4194-8954-774A8ED63A35}" presName="childText" presStyleLbl="conFgAcc1" presStyleIdx="3" presStyleCnt="6">
        <dgm:presLayoutVars>
          <dgm:bulletEnabled val="1"/>
        </dgm:presLayoutVars>
      </dgm:prSet>
      <dgm:spPr/>
    </dgm:pt>
    <dgm:pt modelId="{6ED6BA46-5438-4FBC-A82D-7FCB6B1984AB}" type="pres">
      <dgm:prSet presAssocID="{4CC743AB-4A6F-4F6D-A06D-A11C8A7A2998}" presName="spaceBetweenRectangles" presStyleCnt="0"/>
      <dgm:spPr/>
    </dgm:pt>
    <dgm:pt modelId="{DF33F60F-2349-4545-BC15-134D62B4D5B2}" type="pres">
      <dgm:prSet presAssocID="{6104DDF3-E032-4F02-93BC-9738722645DE}" presName="parentLin" presStyleCnt="0"/>
      <dgm:spPr/>
    </dgm:pt>
    <dgm:pt modelId="{46AEDD68-9A33-4261-9F6F-FF0B3049011A}" type="pres">
      <dgm:prSet presAssocID="{6104DDF3-E032-4F02-93BC-9738722645DE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CBE8B569-D859-4485-B2E9-E6BCC584A7CE}" type="pres">
      <dgm:prSet presAssocID="{6104DDF3-E032-4F02-93BC-9738722645DE}" presName="parentText" presStyleLbl="node1" presStyleIdx="4" presStyleCnt="6" custScaleX="12334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C7CE3-D26C-4B0A-8095-898C644E9022}" type="pres">
      <dgm:prSet presAssocID="{6104DDF3-E032-4F02-93BC-9738722645DE}" presName="negativeSpace" presStyleCnt="0"/>
      <dgm:spPr/>
    </dgm:pt>
    <dgm:pt modelId="{5F414309-BA8C-4603-84AA-F6448DB4464B}" type="pres">
      <dgm:prSet presAssocID="{6104DDF3-E032-4F02-93BC-9738722645DE}" presName="childText" presStyleLbl="conFgAcc1" presStyleIdx="4" presStyleCnt="6">
        <dgm:presLayoutVars>
          <dgm:bulletEnabled val="1"/>
        </dgm:presLayoutVars>
      </dgm:prSet>
      <dgm:spPr/>
    </dgm:pt>
    <dgm:pt modelId="{523CE49B-945E-4E45-A724-12438F7E650E}" type="pres">
      <dgm:prSet presAssocID="{8E1D1DA2-333C-4DCF-B3DE-B563A1FFDB29}" presName="spaceBetweenRectangles" presStyleCnt="0"/>
      <dgm:spPr/>
    </dgm:pt>
    <dgm:pt modelId="{C592D114-0C61-4A78-A330-36B34936E967}" type="pres">
      <dgm:prSet presAssocID="{AEE63CA2-97E7-414D-8F2C-1D5B4A8F12E3}" presName="parentLin" presStyleCnt="0"/>
      <dgm:spPr/>
    </dgm:pt>
    <dgm:pt modelId="{C87CE99B-60A3-425D-88F0-5A74836FA8B5}" type="pres">
      <dgm:prSet presAssocID="{AEE63CA2-97E7-414D-8F2C-1D5B4A8F12E3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DFD80FF0-E044-4C4A-BD1A-893F167EB2B8}" type="pres">
      <dgm:prSet presAssocID="{AEE63CA2-97E7-414D-8F2C-1D5B4A8F12E3}" presName="parentText" presStyleLbl="node1" presStyleIdx="5" presStyleCnt="6" custScaleX="12126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15E256-188C-4B2B-AAEF-2AFF446D508B}" type="pres">
      <dgm:prSet presAssocID="{AEE63CA2-97E7-414D-8F2C-1D5B4A8F12E3}" presName="negativeSpace" presStyleCnt="0"/>
      <dgm:spPr/>
    </dgm:pt>
    <dgm:pt modelId="{78F5B1AE-135C-4A44-845E-226097BAB9D4}" type="pres">
      <dgm:prSet presAssocID="{AEE63CA2-97E7-414D-8F2C-1D5B4A8F12E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3EAF14D-F4C5-4F80-A8B6-B5DF8D43B694}" type="presOf" srcId="{A704793F-68A8-4ED9-8C63-EA8BB7598998}" destId="{506A740C-7D73-422C-9019-0589CFDEC204}" srcOrd="1" destOrd="0" presId="urn:microsoft.com/office/officeart/2005/8/layout/list1"/>
    <dgm:cxn modelId="{D4E8A16C-FCA7-45B2-A836-BE560347F44D}" type="presOf" srcId="{6104DDF3-E032-4F02-93BC-9738722645DE}" destId="{46AEDD68-9A33-4261-9F6F-FF0B3049011A}" srcOrd="0" destOrd="0" presId="urn:microsoft.com/office/officeart/2005/8/layout/list1"/>
    <dgm:cxn modelId="{BD0EC8D2-DFD9-436B-946B-9CB0354B7245}" type="presOf" srcId="{6104DDF3-E032-4F02-93BC-9738722645DE}" destId="{CBE8B569-D859-4485-B2E9-E6BCC584A7CE}" srcOrd="1" destOrd="0" presId="urn:microsoft.com/office/officeart/2005/8/layout/list1"/>
    <dgm:cxn modelId="{BF242550-5996-4BF8-A995-4A3E581D1767}" type="presOf" srcId="{6098F7DD-053B-457B-8115-76A766AD4198}" destId="{34685D8F-E5D1-4CAF-8FF3-2CE26EB548D4}" srcOrd="0" destOrd="0" presId="urn:microsoft.com/office/officeart/2005/8/layout/list1"/>
    <dgm:cxn modelId="{0CBB83D9-1A62-4433-9D29-E4C595934A02}" type="presOf" srcId="{F0D08CAA-22C1-4EDA-952A-5B1E9452667E}" destId="{D7785B64-B7E5-4368-92EE-8427CD91689D}" srcOrd="0" destOrd="0" presId="urn:microsoft.com/office/officeart/2005/8/layout/list1"/>
    <dgm:cxn modelId="{82D5A39D-B822-4E2C-BC2E-8CF8D4EE45BA}" type="presOf" srcId="{0377EE58-7596-4DA0-BAF7-36FF4D4F8392}" destId="{8A05A264-E211-476C-8085-4631BA117054}" srcOrd="0" destOrd="0" presId="urn:microsoft.com/office/officeart/2005/8/layout/list1"/>
    <dgm:cxn modelId="{520CD6D9-3E50-4520-9BDA-B0FF6A74364F}" type="presOf" srcId="{0377EE58-7596-4DA0-BAF7-36FF4D4F8392}" destId="{60212568-92F8-4DC5-90C7-DD394ED22653}" srcOrd="1" destOrd="0" presId="urn:microsoft.com/office/officeart/2005/8/layout/list1"/>
    <dgm:cxn modelId="{85147BE8-EE7F-4CF1-953C-113F993B862C}" type="presOf" srcId="{D1684563-08E8-4194-8954-774A8ED63A35}" destId="{C93516EF-7771-4AB4-918F-9344474D0F03}" srcOrd="1" destOrd="0" presId="urn:microsoft.com/office/officeart/2005/8/layout/list1"/>
    <dgm:cxn modelId="{25C29839-FC07-4E0D-972C-432B6EEABC50}" type="presOf" srcId="{AEE63CA2-97E7-414D-8F2C-1D5B4A8F12E3}" destId="{C87CE99B-60A3-425D-88F0-5A74836FA8B5}" srcOrd="0" destOrd="0" presId="urn:microsoft.com/office/officeart/2005/8/layout/list1"/>
    <dgm:cxn modelId="{DE5E0660-3CCE-4DA9-86BE-1510CD3C2549}" type="presOf" srcId="{A704793F-68A8-4ED9-8C63-EA8BB7598998}" destId="{B8B0591D-C36C-4A12-BB2E-B0ED993EFEA3}" srcOrd="0" destOrd="0" presId="urn:microsoft.com/office/officeart/2005/8/layout/list1"/>
    <dgm:cxn modelId="{293195FA-56D4-48A6-807C-5AFC42933560}" type="presOf" srcId="{AEE63CA2-97E7-414D-8F2C-1D5B4A8F12E3}" destId="{DFD80FF0-E044-4C4A-BD1A-893F167EB2B8}" srcOrd="1" destOrd="0" presId="urn:microsoft.com/office/officeart/2005/8/layout/list1"/>
    <dgm:cxn modelId="{51854655-8AE0-4331-8510-2B3E50EEA29A}" srcId="{6098F7DD-053B-457B-8115-76A766AD4198}" destId="{AEE63CA2-97E7-414D-8F2C-1D5B4A8F12E3}" srcOrd="5" destOrd="0" parTransId="{05DE4A7A-B8AB-4DCC-889B-096E28CFC69D}" sibTransId="{FAF1DC4F-1CE3-4F1F-8515-9600389FDAC2}"/>
    <dgm:cxn modelId="{D2D38A23-93CB-4A98-96B2-65E4E79304C4}" type="presOf" srcId="{F0D08CAA-22C1-4EDA-952A-5B1E9452667E}" destId="{FDC27563-8B8D-4D68-80FB-8EF0C5A8CFC7}" srcOrd="1" destOrd="0" presId="urn:microsoft.com/office/officeart/2005/8/layout/list1"/>
    <dgm:cxn modelId="{AB12E2E9-0BAE-4359-ABE0-08A2E0A19BDC}" srcId="{6098F7DD-053B-457B-8115-76A766AD4198}" destId="{0377EE58-7596-4DA0-BAF7-36FF4D4F8392}" srcOrd="1" destOrd="0" parTransId="{003AE432-9820-48AE-8298-D7891DC5C668}" sibTransId="{C8B4AF0B-5EED-47B4-BCFA-1629BEA113BA}"/>
    <dgm:cxn modelId="{32291CE0-7473-4146-AD9C-F7FC6F1AF67C}" srcId="{6098F7DD-053B-457B-8115-76A766AD4198}" destId="{F0D08CAA-22C1-4EDA-952A-5B1E9452667E}" srcOrd="2" destOrd="0" parTransId="{7B2B360C-43E0-4DBB-B241-9400792F1CE4}" sibTransId="{9BF6731F-D8B7-4BF7-9EBE-1E93CAF963A7}"/>
    <dgm:cxn modelId="{1DF21B66-7CB1-467E-B740-E34A6A5679BA}" type="presOf" srcId="{D1684563-08E8-4194-8954-774A8ED63A35}" destId="{1B2993E1-E621-470F-849E-75837C75991A}" srcOrd="0" destOrd="0" presId="urn:microsoft.com/office/officeart/2005/8/layout/list1"/>
    <dgm:cxn modelId="{568EA3C8-C5C9-4221-B972-AF418B7902C4}" srcId="{6098F7DD-053B-457B-8115-76A766AD4198}" destId="{A704793F-68A8-4ED9-8C63-EA8BB7598998}" srcOrd="0" destOrd="0" parTransId="{23F5DBE5-046A-453B-90A6-75E124E8F166}" sibTransId="{4BF49ADD-0112-425E-B202-B88C73EC3701}"/>
    <dgm:cxn modelId="{744F5D69-8AB4-4853-B759-D26BEABB10A9}" srcId="{6098F7DD-053B-457B-8115-76A766AD4198}" destId="{D1684563-08E8-4194-8954-774A8ED63A35}" srcOrd="3" destOrd="0" parTransId="{0F92E8C5-264E-422E-9A76-C98F5C2D0110}" sibTransId="{4CC743AB-4A6F-4F6D-A06D-A11C8A7A2998}"/>
    <dgm:cxn modelId="{84501548-E6FE-4E17-825A-D981A9214B91}" srcId="{6098F7DD-053B-457B-8115-76A766AD4198}" destId="{6104DDF3-E032-4F02-93BC-9738722645DE}" srcOrd="4" destOrd="0" parTransId="{3D6D5741-3522-4331-A200-CDDF3AABCCC3}" sibTransId="{8E1D1DA2-333C-4DCF-B3DE-B563A1FFDB29}"/>
    <dgm:cxn modelId="{310F2802-7C59-4723-BCA2-8CD7C5738CAD}" type="presParOf" srcId="{34685D8F-E5D1-4CAF-8FF3-2CE26EB548D4}" destId="{42E9A266-6FE2-48C0-BB09-94E13A90EAD5}" srcOrd="0" destOrd="0" presId="urn:microsoft.com/office/officeart/2005/8/layout/list1"/>
    <dgm:cxn modelId="{C9FA76E2-E446-412C-AD87-6D0A6AB32D35}" type="presParOf" srcId="{42E9A266-6FE2-48C0-BB09-94E13A90EAD5}" destId="{B8B0591D-C36C-4A12-BB2E-B0ED993EFEA3}" srcOrd="0" destOrd="0" presId="urn:microsoft.com/office/officeart/2005/8/layout/list1"/>
    <dgm:cxn modelId="{24B6F9EC-FB41-42E2-B028-669106ABD8F4}" type="presParOf" srcId="{42E9A266-6FE2-48C0-BB09-94E13A90EAD5}" destId="{506A740C-7D73-422C-9019-0589CFDEC204}" srcOrd="1" destOrd="0" presId="urn:microsoft.com/office/officeart/2005/8/layout/list1"/>
    <dgm:cxn modelId="{EB3FF082-9FE5-47B2-A151-EAA852957698}" type="presParOf" srcId="{34685D8F-E5D1-4CAF-8FF3-2CE26EB548D4}" destId="{A1D0FDCA-6907-433B-BCFF-6ACBAB2B21EE}" srcOrd="1" destOrd="0" presId="urn:microsoft.com/office/officeart/2005/8/layout/list1"/>
    <dgm:cxn modelId="{39F733B2-A231-4B0B-BA10-50E03DEAE4D1}" type="presParOf" srcId="{34685D8F-E5D1-4CAF-8FF3-2CE26EB548D4}" destId="{1EDC055C-BF43-4753-9A9D-EAF7E288B979}" srcOrd="2" destOrd="0" presId="urn:microsoft.com/office/officeart/2005/8/layout/list1"/>
    <dgm:cxn modelId="{F41C89A4-9009-4435-A68D-B30C2B0D3DCB}" type="presParOf" srcId="{34685D8F-E5D1-4CAF-8FF3-2CE26EB548D4}" destId="{16192B7D-C24D-4B29-8184-059B880F6C7A}" srcOrd="3" destOrd="0" presId="urn:microsoft.com/office/officeart/2005/8/layout/list1"/>
    <dgm:cxn modelId="{53C7BF45-B0EE-458A-AE6C-021232A7E9D6}" type="presParOf" srcId="{34685D8F-E5D1-4CAF-8FF3-2CE26EB548D4}" destId="{23184F22-D28F-463D-9E11-3DABBED0D417}" srcOrd="4" destOrd="0" presId="urn:microsoft.com/office/officeart/2005/8/layout/list1"/>
    <dgm:cxn modelId="{31434ADA-F2F0-4DD4-A6E3-A998FE86D973}" type="presParOf" srcId="{23184F22-D28F-463D-9E11-3DABBED0D417}" destId="{8A05A264-E211-476C-8085-4631BA117054}" srcOrd="0" destOrd="0" presId="urn:microsoft.com/office/officeart/2005/8/layout/list1"/>
    <dgm:cxn modelId="{248E8124-09AE-4034-A541-397767D3FF96}" type="presParOf" srcId="{23184F22-D28F-463D-9E11-3DABBED0D417}" destId="{60212568-92F8-4DC5-90C7-DD394ED22653}" srcOrd="1" destOrd="0" presId="urn:microsoft.com/office/officeart/2005/8/layout/list1"/>
    <dgm:cxn modelId="{0115BAF3-7C86-47C2-9F7F-9E3C0363E967}" type="presParOf" srcId="{34685D8F-E5D1-4CAF-8FF3-2CE26EB548D4}" destId="{F0DFDBC7-8764-4EE0-AEEC-291A6262347A}" srcOrd="5" destOrd="0" presId="urn:microsoft.com/office/officeart/2005/8/layout/list1"/>
    <dgm:cxn modelId="{BF5BBFD8-0960-4223-B6F1-E25AF5533CBB}" type="presParOf" srcId="{34685D8F-E5D1-4CAF-8FF3-2CE26EB548D4}" destId="{8F57800D-DB21-4FF3-B808-4E3E6EA4C4F4}" srcOrd="6" destOrd="0" presId="urn:microsoft.com/office/officeart/2005/8/layout/list1"/>
    <dgm:cxn modelId="{2A56CD57-7A14-4A77-A2F8-0E515AAC80DB}" type="presParOf" srcId="{34685D8F-E5D1-4CAF-8FF3-2CE26EB548D4}" destId="{F3F2EF99-D5D0-4F28-86E2-501D7ADEEF64}" srcOrd="7" destOrd="0" presId="urn:microsoft.com/office/officeart/2005/8/layout/list1"/>
    <dgm:cxn modelId="{4C44502A-4A3D-4EB1-BE7A-8502BCA39105}" type="presParOf" srcId="{34685D8F-E5D1-4CAF-8FF3-2CE26EB548D4}" destId="{3A3D1DD3-B2A2-483F-B600-69420539AF9F}" srcOrd="8" destOrd="0" presId="urn:microsoft.com/office/officeart/2005/8/layout/list1"/>
    <dgm:cxn modelId="{CE64009A-841E-4403-8455-128ACAC1C734}" type="presParOf" srcId="{3A3D1DD3-B2A2-483F-B600-69420539AF9F}" destId="{D7785B64-B7E5-4368-92EE-8427CD91689D}" srcOrd="0" destOrd="0" presId="urn:microsoft.com/office/officeart/2005/8/layout/list1"/>
    <dgm:cxn modelId="{8C774BA0-1257-448F-B746-D2B4CB3FF0A0}" type="presParOf" srcId="{3A3D1DD3-B2A2-483F-B600-69420539AF9F}" destId="{FDC27563-8B8D-4D68-80FB-8EF0C5A8CFC7}" srcOrd="1" destOrd="0" presId="urn:microsoft.com/office/officeart/2005/8/layout/list1"/>
    <dgm:cxn modelId="{E9070316-6135-475D-90D6-3CA2957EDE35}" type="presParOf" srcId="{34685D8F-E5D1-4CAF-8FF3-2CE26EB548D4}" destId="{445032E2-96A5-4845-8D50-C7FCE6ABC380}" srcOrd="9" destOrd="0" presId="urn:microsoft.com/office/officeart/2005/8/layout/list1"/>
    <dgm:cxn modelId="{BDE0BE87-BF6C-4B99-8DF4-A4FF499422A1}" type="presParOf" srcId="{34685D8F-E5D1-4CAF-8FF3-2CE26EB548D4}" destId="{C8FD6E37-60FF-4D39-9350-CB10CC2B1D80}" srcOrd="10" destOrd="0" presId="urn:microsoft.com/office/officeart/2005/8/layout/list1"/>
    <dgm:cxn modelId="{776402F1-F57B-4A01-B694-FAE837CD8EA0}" type="presParOf" srcId="{34685D8F-E5D1-4CAF-8FF3-2CE26EB548D4}" destId="{A1374C09-DC72-4A95-AB45-770D9D583D24}" srcOrd="11" destOrd="0" presId="urn:microsoft.com/office/officeart/2005/8/layout/list1"/>
    <dgm:cxn modelId="{065BE11C-3893-4CD1-ABE2-FF3EF1C1B967}" type="presParOf" srcId="{34685D8F-E5D1-4CAF-8FF3-2CE26EB548D4}" destId="{E88C7A64-66AA-490F-916F-7F3A75D4C097}" srcOrd="12" destOrd="0" presId="urn:microsoft.com/office/officeart/2005/8/layout/list1"/>
    <dgm:cxn modelId="{D4AAE668-130E-4763-BD13-B2E0D5BB1115}" type="presParOf" srcId="{E88C7A64-66AA-490F-916F-7F3A75D4C097}" destId="{1B2993E1-E621-470F-849E-75837C75991A}" srcOrd="0" destOrd="0" presId="urn:microsoft.com/office/officeart/2005/8/layout/list1"/>
    <dgm:cxn modelId="{7AE7791D-1531-4CCE-9230-680FCEB00BF1}" type="presParOf" srcId="{E88C7A64-66AA-490F-916F-7F3A75D4C097}" destId="{C93516EF-7771-4AB4-918F-9344474D0F03}" srcOrd="1" destOrd="0" presId="urn:microsoft.com/office/officeart/2005/8/layout/list1"/>
    <dgm:cxn modelId="{9387FC4A-90F6-46CD-BF59-F0C3A700021D}" type="presParOf" srcId="{34685D8F-E5D1-4CAF-8FF3-2CE26EB548D4}" destId="{2B04945D-9C5F-4FBE-8D69-A107A9C1340A}" srcOrd="13" destOrd="0" presId="urn:microsoft.com/office/officeart/2005/8/layout/list1"/>
    <dgm:cxn modelId="{FBEC8822-3FB4-4568-8A83-3CC650F98FD5}" type="presParOf" srcId="{34685D8F-E5D1-4CAF-8FF3-2CE26EB548D4}" destId="{79512DA3-AE96-4318-934B-C2B5BD9A8A07}" srcOrd="14" destOrd="0" presId="urn:microsoft.com/office/officeart/2005/8/layout/list1"/>
    <dgm:cxn modelId="{78D5710F-DCF5-43A4-A47C-58B7DB7DF26A}" type="presParOf" srcId="{34685D8F-E5D1-4CAF-8FF3-2CE26EB548D4}" destId="{6ED6BA46-5438-4FBC-A82D-7FCB6B1984AB}" srcOrd="15" destOrd="0" presId="urn:microsoft.com/office/officeart/2005/8/layout/list1"/>
    <dgm:cxn modelId="{59D81F17-FE8A-4A81-9737-5CC681B64BA6}" type="presParOf" srcId="{34685D8F-E5D1-4CAF-8FF3-2CE26EB548D4}" destId="{DF33F60F-2349-4545-BC15-134D62B4D5B2}" srcOrd="16" destOrd="0" presId="urn:microsoft.com/office/officeart/2005/8/layout/list1"/>
    <dgm:cxn modelId="{E96C8569-42C6-47FA-8A83-4DDAD3582B92}" type="presParOf" srcId="{DF33F60F-2349-4545-BC15-134D62B4D5B2}" destId="{46AEDD68-9A33-4261-9F6F-FF0B3049011A}" srcOrd="0" destOrd="0" presId="urn:microsoft.com/office/officeart/2005/8/layout/list1"/>
    <dgm:cxn modelId="{F6127DEF-ADC8-4B43-9A6E-E1C8877E9529}" type="presParOf" srcId="{DF33F60F-2349-4545-BC15-134D62B4D5B2}" destId="{CBE8B569-D859-4485-B2E9-E6BCC584A7CE}" srcOrd="1" destOrd="0" presId="urn:microsoft.com/office/officeart/2005/8/layout/list1"/>
    <dgm:cxn modelId="{3487B561-C8B4-4691-A531-3233F7802766}" type="presParOf" srcId="{34685D8F-E5D1-4CAF-8FF3-2CE26EB548D4}" destId="{4F9C7CE3-D26C-4B0A-8095-898C644E9022}" srcOrd="17" destOrd="0" presId="urn:microsoft.com/office/officeart/2005/8/layout/list1"/>
    <dgm:cxn modelId="{F23B0912-9E91-49AC-9EC2-402634513F79}" type="presParOf" srcId="{34685D8F-E5D1-4CAF-8FF3-2CE26EB548D4}" destId="{5F414309-BA8C-4603-84AA-F6448DB4464B}" srcOrd="18" destOrd="0" presId="urn:microsoft.com/office/officeart/2005/8/layout/list1"/>
    <dgm:cxn modelId="{EC86D873-BAA4-4269-9B7A-B5099D584B22}" type="presParOf" srcId="{34685D8F-E5D1-4CAF-8FF3-2CE26EB548D4}" destId="{523CE49B-945E-4E45-A724-12438F7E650E}" srcOrd="19" destOrd="0" presId="urn:microsoft.com/office/officeart/2005/8/layout/list1"/>
    <dgm:cxn modelId="{7ED5DDB6-0EA5-467D-BDCE-140D40509019}" type="presParOf" srcId="{34685D8F-E5D1-4CAF-8FF3-2CE26EB548D4}" destId="{C592D114-0C61-4A78-A330-36B34936E967}" srcOrd="20" destOrd="0" presId="urn:microsoft.com/office/officeart/2005/8/layout/list1"/>
    <dgm:cxn modelId="{6426136D-BEC6-4581-8FAC-36194A85494B}" type="presParOf" srcId="{C592D114-0C61-4A78-A330-36B34936E967}" destId="{C87CE99B-60A3-425D-88F0-5A74836FA8B5}" srcOrd="0" destOrd="0" presId="urn:microsoft.com/office/officeart/2005/8/layout/list1"/>
    <dgm:cxn modelId="{EA0E69A2-EB5E-4B63-BB77-E1EBE1B135F1}" type="presParOf" srcId="{C592D114-0C61-4A78-A330-36B34936E967}" destId="{DFD80FF0-E044-4C4A-BD1A-893F167EB2B8}" srcOrd="1" destOrd="0" presId="urn:microsoft.com/office/officeart/2005/8/layout/list1"/>
    <dgm:cxn modelId="{FE4EDAE9-4E2B-454E-B9BD-8777A7E7AF58}" type="presParOf" srcId="{34685D8F-E5D1-4CAF-8FF3-2CE26EB548D4}" destId="{1A15E256-188C-4B2B-AAEF-2AFF446D508B}" srcOrd="21" destOrd="0" presId="urn:microsoft.com/office/officeart/2005/8/layout/list1"/>
    <dgm:cxn modelId="{24A08EB4-1168-49CE-8913-7F3508BFC977}" type="presParOf" srcId="{34685D8F-E5D1-4CAF-8FF3-2CE26EB548D4}" destId="{78F5B1AE-135C-4A44-845E-226097BAB9D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7C0F8-3D3D-4E36-A64A-B104FDF71F1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C643681-AE00-47B0-A4D7-4AF4267F7DE3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Habitan en los páramos andinos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161A84-D83F-4903-8A36-17B32AD4C819}" type="parTrans" cxnId="{48BFC98F-3DA7-4D66-A6DD-0522C5BE68DA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E866BA-26D5-4FFA-894C-F2A1415B9F8E}" type="sibTrans" cxnId="{48BFC98F-3DA7-4D66-A6DD-0522C5BE68DA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7A8A1C-B7DB-46EF-8C5B-44E65E7AC421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Arbustivas de 1,5 m de alto</a:t>
          </a:r>
        </a:p>
      </dgm:t>
    </dgm:pt>
    <dgm:pt modelId="{8491C2C6-F978-4560-A05C-C8500FCD66C3}" type="parTrans" cxnId="{339FEB3D-9967-4F19-A60F-225AE3CA67CE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F52731-097C-45E7-8D76-E334A3EF46E4}" type="sibTrans" cxnId="{339FEB3D-9967-4F19-A60F-225AE3CA67CE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E76AB9-AF99-4E5B-8522-3975E4147190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Hojas 1,2 cm de largo, punzantes y duras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016961-DDAF-44BE-8ABB-B0E3020DCA4B}" type="parTrans" cxnId="{6352C209-3AD2-4529-8CC4-E03A20E56A9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FCE180-21A8-424F-B144-4E66F26EA956}" type="sibTrans" cxnId="{6352C209-3AD2-4529-8CC4-E03A20E56A9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2938EC-0FE4-4C86-8929-1B13C85561FC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Inflorescencia con cabezuelas de 5 cm de largo y compactas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3DCD9-673E-4250-BAFC-04B71A9A4F9F}" type="parTrans" cxnId="{70F3E261-FBD2-4244-91C9-2093FFA326C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6D7E93-DCF5-4B08-876C-DF8F5F1AF36C}" type="sibTrans" cxnId="{70F3E261-FBD2-4244-91C9-2093FFA326C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4031DA-B4A0-441B-8D59-6D998ED6E40C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Flores delgadas de color anaranjado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AEF02E-E0FD-45EB-8606-68CB3A216712}" type="parTrans" cxnId="{D355821C-1139-4808-B1CC-C54759FA6D46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CB8F4D-F04B-46E2-B0EC-43A698764F4A}" type="sibTrans" cxnId="{D355821C-1139-4808-B1CC-C54759FA6D46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0E2BD3-CDB1-415E-A947-7CA8491CB467}" type="pres">
      <dgm:prSet presAssocID="{91D7C0F8-3D3D-4E36-A64A-B104FDF71F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8DF29D-44AF-4EAA-8E69-B1F7A2AFC397}" type="pres">
      <dgm:prSet presAssocID="{0C643681-AE00-47B0-A4D7-4AF4267F7D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BF6C3E-B70F-4073-9B2F-D67C587DA265}" type="pres">
      <dgm:prSet presAssocID="{6AE866BA-26D5-4FFA-894C-F2A1415B9F8E}" presName="sibTrans" presStyleCnt="0"/>
      <dgm:spPr/>
    </dgm:pt>
    <dgm:pt modelId="{21DDE623-90CC-4DBA-A712-1FBAD159CDF8}" type="pres">
      <dgm:prSet presAssocID="{207A8A1C-B7DB-46EF-8C5B-44E65E7AC4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CE2336-E8E2-4850-BC29-B7C16784B26D}" type="pres">
      <dgm:prSet presAssocID="{11F52731-097C-45E7-8D76-E334A3EF46E4}" presName="sibTrans" presStyleCnt="0"/>
      <dgm:spPr/>
    </dgm:pt>
    <dgm:pt modelId="{300245C9-BBB7-4D17-9D9A-FDB1694F0DBF}" type="pres">
      <dgm:prSet presAssocID="{4AE76AB9-AF99-4E5B-8522-3975E41471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002E28-FF0D-408F-B26C-A5CF471C66A1}" type="pres">
      <dgm:prSet presAssocID="{CFFCE180-21A8-424F-B144-4E66F26EA956}" presName="sibTrans" presStyleCnt="0"/>
      <dgm:spPr/>
    </dgm:pt>
    <dgm:pt modelId="{AC441406-8580-4176-90A9-E6581A097239}" type="pres">
      <dgm:prSet presAssocID="{472938EC-0FE4-4C86-8929-1B13C85561FC}" presName="node" presStyleLbl="node1" presStyleIdx="3" presStyleCnt="5" custScaleX="1481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69972A-4945-487D-BB8B-040C4B0BD70D}" type="pres">
      <dgm:prSet presAssocID="{246D7E93-DCF5-4B08-876C-DF8F5F1AF36C}" presName="sibTrans" presStyleCnt="0"/>
      <dgm:spPr/>
    </dgm:pt>
    <dgm:pt modelId="{CD260BEA-DC79-4813-9E68-8E08AC25076C}" type="pres">
      <dgm:prSet presAssocID="{154031DA-B4A0-441B-8D59-6D998ED6E4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449B9D-CCD3-498A-A00A-EFE7E5B9D048}" type="presOf" srcId="{154031DA-B4A0-441B-8D59-6D998ED6E40C}" destId="{CD260BEA-DC79-4813-9E68-8E08AC25076C}" srcOrd="0" destOrd="0" presId="urn:microsoft.com/office/officeart/2005/8/layout/default"/>
    <dgm:cxn modelId="{70F3E261-FBD2-4244-91C9-2093FFA326C0}" srcId="{91D7C0F8-3D3D-4E36-A64A-B104FDF71F16}" destId="{472938EC-0FE4-4C86-8929-1B13C85561FC}" srcOrd="3" destOrd="0" parTransId="{5053DCD9-673E-4250-BAFC-04B71A9A4F9F}" sibTransId="{246D7E93-DCF5-4B08-876C-DF8F5F1AF36C}"/>
    <dgm:cxn modelId="{D355821C-1139-4808-B1CC-C54759FA6D46}" srcId="{91D7C0F8-3D3D-4E36-A64A-B104FDF71F16}" destId="{154031DA-B4A0-441B-8D59-6D998ED6E40C}" srcOrd="4" destOrd="0" parTransId="{8CAEF02E-E0FD-45EB-8606-68CB3A216712}" sibTransId="{8DCB8F4D-F04B-46E2-B0EC-43A698764F4A}"/>
    <dgm:cxn modelId="{5C9A19BD-2539-4794-837A-2DCA024442D9}" type="presOf" srcId="{91D7C0F8-3D3D-4E36-A64A-B104FDF71F16}" destId="{260E2BD3-CDB1-415E-A947-7CA8491CB467}" srcOrd="0" destOrd="0" presId="urn:microsoft.com/office/officeart/2005/8/layout/default"/>
    <dgm:cxn modelId="{85FE2A93-7A5E-4522-BB0B-3099B33F60A4}" type="presOf" srcId="{0C643681-AE00-47B0-A4D7-4AF4267F7DE3}" destId="{188DF29D-44AF-4EAA-8E69-B1F7A2AFC397}" srcOrd="0" destOrd="0" presId="urn:microsoft.com/office/officeart/2005/8/layout/default"/>
    <dgm:cxn modelId="{48BFC98F-3DA7-4D66-A6DD-0522C5BE68DA}" srcId="{91D7C0F8-3D3D-4E36-A64A-B104FDF71F16}" destId="{0C643681-AE00-47B0-A4D7-4AF4267F7DE3}" srcOrd="0" destOrd="0" parTransId="{7A161A84-D83F-4903-8A36-17B32AD4C819}" sibTransId="{6AE866BA-26D5-4FFA-894C-F2A1415B9F8E}"/>
    <dgm:cxn modelId="{8229C3B6-2B14-4B66-AB9D-65F21916F13E}" type="presOf" srcId="{4AE76AB9-AF99-4E5B-8522-3975E4147190}" destId="{300245C9-BBB7-4D17-9D9A-FDB1694F0DBF}" srcOrd="0" destOrd="0" presId="urn:microsoft.com/office/officeart/2005/8/layout/default"/>
    <dgm:cxn modelId="{057CC50B-991E-4EF5-A930-19643E75F2F1}" type="presOf" srcId="{207A8A1C-B7DB-46EF-8C5B-44E65E7AC421}" destId="{21DDE623-90CC-4DBA-A712-1FBAD159CDF8}" srcOrd="0" destOrd="0" presId="urn:microsoft.com/office/officeart/2005/8/layout/default"/>
    <dgm:cxn modelId="{339FEB3D-9967-4F19-A60F-225AE3CA67CE}" srcId="{91D7C0F8-3D3D-4E36-A64A-B104FDF71F16}" destId="{207A8A1C-B7DB-46EF-8C5B-44E65E7AC421}" srcOrd="1" destOrd="0" parTransId="{8491C2C6-F978-4560-A05C-C8500FCD66C3}" sibTransId="{11F52731-097C-45E7-8D76-E334A3EF46E4}"/>
    <dgm:cxn modelId="{6352C209-3AD2-4529-8CC4-E03A20E56A90}" srcId="{91D7C0F8-3D3D-4E36-A64A-B104FDF71F16}" destId="{4AE76AB9-AF99-4E5B-8522-3975E4147190}" srcOrd="2" destOrd="0" parTransId="{6D016961-DDAF-44BE-8ABB-B0E3020DCA4B}" sibTransId="{CFFCE180-21A8-424F-B144-4E66F26EA956}"/>
    <dgm:cxn modelId="{EAE6CA3B-8AB3-4423-8BCD-567AC11C0CD8}" type="presOf" srcId="{472938EC-0FE4-4C86-8929-1B13C85561FC}" destId="{AC441406-8580-4176-90A9-E6581A097239}" srcOrd="0" destOrd="0" presId="urn:microsoft.com/office/officeart/2005/8/layout/default"/>
    <dgm:cxn modelId="{66EAE2FE-DEC0-4A63-9784-96D988C4B62A}" type="presParOf" srcId="{260E2BD3-CDB1-415E-A947-7CA8491CB467}" destId="{188DF29D-44AF-4EAA-8E69-B1F7A2AFC397}" srcOrd="0" destOrd="0" presId="urn:microsoft.com/office/officeart/2005/8/layout/default"/>
    <dgm:cxn modelId="{7BD25096-1BA0-4358-82B8-749B1D46722A}" type="presParOf" srcId="{260E2BD3-CDB1-415E-A947-7CA8491CB467}" destId="{06BF6C3E-B70F-4073-9B2F-D67C587DA265}" srcOrd="1" destOrd="0" presId="urn:microsoft.com/office/officeart/2005/8/layout/default"/>
    <dgm:cxn modelId="{4CA14E9C-9DB8-4709-B81F-E46C0790848B}" type="presParOf" srcId="{260E2BD3-CDB1-415E-A947-7CA8491CB467}" destId="{21DDE623-90CC-4DBA-A712-1FBAD159CDF8}" srcOrd="2" destOrd="0" presId="urn:microsoft.com/office/officeart/2005/8/layout/default"/>
    <dgm:cxn modelId="{C4500DDC-B96D-4186-8B25-6C5E8E24C169}" type="presParOf" srcId="{260E2BD3-CDB1-415E-A947-7CA8491CB467}" destId="{F6CE2336-E8E2-4850-BC29-B7C16784B26D}" srcOrd="3" destOrd="0" presId="urn:microsoft.com/office/officeart/2005/8/layout/default"/>
    <dgm:cxn modelId="{B84CCB6F-F90B-4DFC-B3D3-AD2997C5B276}" type="presParOf" srcId="{260E2BD3-CDB1-415E-A947-7CA8491CB467}" destId="{300245C9-BBB7-4D17-9D9A-FDB1694F0DBF}" srcOrd="4" destOrd="0" presId="urn:microsoft.com/office/officeart/2005/8/layout/default"/>
    <dgm:cxn modelId="{5432AE88-B47F-4BDD-BC4C-11020060804C}" type="presParOf" srcId="{260E2BD3-CDB1-415E-A947-7CA8491CB467}" destId="{74002E28-FF0D-408F-B26C-A5CF471C66A1}" srcOrd="5" destOrd="0" presId="urn:microsoft.com/office/officeart/2005/8/layout/default"/>
    <dgm:cxn modelId="{75E65172-7F88-4802-87A5-8BA744942AF1}" type="presParOf" srcId="{260E2BD3-CDB1-415E-A947-7CA8491CB467}" destId="{AC441406-8580-4176-90A9-E6581A097239}" srcOrd="6" destOrd="0" presId="urn:microsoft.com/office/officeart/2005/8/layout/default"/>
    <dgm:cxn modelId="{7A77DEAC-BBBD-4B1B-8F73-F1E622CDBDF8}" type="presParOf" srcId="{260E2BD3-CDB1-415E-A947-7CA8491CB467}" destId="{2469972A-4945-487D-BB8B-040C4B0BD70D}" srcOrd="7" destOrd="0" presId="urn:microsoft.com/office/officeart/2005/8/layout/default"/>
    <dgm:cxn modelId="{04AEB659-269E-46B4-978A-8C9FDBC7CEC1}" type="presParOf" srcId="{260E2BD3-CDB1-415E-A947-7CA8491CB467}" destId="{CD260BEA-DC79-4813-9E68-8E08AC2507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6FA6B2-4C5B-4B36-889D-55A18BA3ECA6}" type="doc">
      <dgm:prSet loTypeId="urn:microsoft.com/office/officeart/2005/8/layout/pList2" loCatId="picture" qsTypeId="urn:microsoft.com/office/officeart/2005/8/quickstyle/simple1" qsCatId="simple" csTypeId="urn:microsoft.com/office/officeart/2005/8/colors/accent3_1" csCatId="accent3" phldr="1"/>
      <dgm:spPr/>
    </dgm:pt>
    <dgm:pt modelId="{8162645D-6335-48A1-89DC-1DB5190A60DF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Compra de semilla certificada </a:t>
          </a:r>
          <a:r>
            <a:rPr lang="es-EC" sz="2400" dirty="0" err="1" smtClean="0">
              <a:latin typeface="Times New Roman" pitchFamily="18" charset="0"/>
              <a:cs typeface="Times New Roman" pitchFamily="18" charset="0"/>
            </a:rPr>
            <a:t>SuperChola</a:t>
          </a:r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 INIAP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6F814195-831B-424B-AAB4-B62B5C230B7B}" type="parTrans" cxnId="{B78DBB78-166A-4C45-B0F1-BC6FEA1B50E9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CECC1054-2EA5-40EA-B3F4-24EE13DBFEA6}" type="sibTrans" cxnId="{B78DBB78-166A-4C45-B0F1-BC6FEA1B50E9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FF5EACAC-B4EA-4FE3-96F8-CC79B1C79ED3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40 semillas (60–80 g)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FEA25BBC-0020-4602-838E-907DE33DBA11}" type="parTrans" cxnId="{AF27C47A-1625-49AC-B472-9AF8B1D2E755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10D5196F-79F1-4E53-AA64-42093B13D077}" type="sibTrans" cxnId="{AF27C47A-1625-49AC-B472-9AF8B1D2E755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3F72D0EA-25DB-4D1C-911E-C3F08C81237D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Desinfección con </a:t>
          </a:r>
          <a:r>
            <a:rPr lang="es-EC" sz="2400" dirty="0" err="1" smtClean="0">
              <a:latin typeface="Times New Roman" pitchFamily="18" charset="0"/>
              <a:cs typeface="Times New Roman" pitchFamily="18" charset="0"/>
            </a:rPr>
            <a:t>Vitavax</a:t>
          </a:r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 (5g/L) por 5 min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5665682E-3BFC-425E-94FC-44117AA03897}" type="parTrans" cxnId="{13CC2281-A35D-46DC-B121-1720C267408C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24323DC2-FE98-450B-95A6-92870A21B71F}" type="sibTrans" cxnId="{13CC2281-A35D-46DC-B121-1720C267408C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4B14B962-6B46-4625-8822-02B74C0DE42F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Siembra 10 cm de profundidad en macetas de 1 kg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E305DDFF-A488-4AB8-8F19-0DFF625032E1}" type="parTrans" cxnId="{F2AA8659-6F25-4222-9AA6-45A039032964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255E1245-A7FA-420B-9143-940E497F41D7}" type="sibTrans" cxnId="{F2AA8659-6F25-4222-9AA6-45A039032964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8E9D1034-A2C4-41C1-BC85-A5C44314E4A4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Sustrato de 3 partes de tierra negra, 1 de </a:t>
          </a:r>
          <a:r>
            <a:rPr lang="es-EC" sz="2400" dirty="0" err="1" smtClean="0">
              <a:latin typeface="Times New Roman" pitchFamily="18" charset="0"/>
              <a:cs typeface="Times New Roman" pitchFamily="18" charset="0"/>
            </a:rPr>
            <a:t>pomina</a:t>
          </a:r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 y 1 de humus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AD4BCED5-4AC8-4799-B4A3-1437E79D6E2C}" type="parTrans" cxnId="{6E0CB988-D9BB-4184-B7CC-7B861BA6C695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123547A7-C3DA-4E5E-907D-4CB67CE444F0}" type="sibTrans" cxnId="{6E0CB988-D9BB-4184-B7CC-7B861BA6C695}">
      <dgm:prSet/>
      <dgm:spPr/>
      <dgm:t>
        <a:bodyPr/>
        <a:lstStyle/>
        <a:p>
          <a:pPr algn="ctr"/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9BD970F5-1C90-4BF4-A263-DF7754121449}" type="pres">
      <dgm:prSet presAssocID="{366FA6B2-4C5B-4B36-889D-55A18BA3ECA6}" presName="Name0" presStyleCnt="0">
        <dgm:presLayoutVars>
          <dgm:dir/>
          <dgm:resizeHandles val="exact"/>
        </dgm:presLayoutVars>
      </dgm:prSet>
      <dgm:spPr/>
    </dgm:pt>
    <dgm:pt modelId="{D6F7953E-E1FC-43AE-8D60-60A57C30A725}" type="pres">
      <dgm:prSet presAssocID="{366FA6B2-4C5B-4B36-889D-55A18BA3ECA6}" presName="bkgdShp" presStyleLbl="alignAccFollowNode1" presStyleIdx="0" presStyleCnt="1" custScaleY="109423"/>
      <dgm:spPr/>
    </dgm:pt>
    <dgm:pt modelId="{E7D9D660-79D5-4B4D-985C-3AC454DC5595}" type="pres">
      <dgm:prSet presAssocID="{366FA6B2-4C5B-4B36-889D-55A18BA3ECA6}" presName="linComp" presStyleCnt="0"/>
      <dgm:spPr/>
    </dgm:pt>
    <dgm:pt modelId="{3B00971E-C155-40C9-906B-A73F8BCDF25B}" type="pres">
      <dgm:prSet presAssocID="{8162645D-6335-48A1-89DC-1DB5190A60DF}" presName="compNode" presStyleCnt="0"/>
      <dgm:spPr/>
    </dgm:pt>
    <dgm:pt modelId="{B561C959-EA5E-4181-BB20-583A566DAD3F}" type="pres">
      <dgm:prSet presAssocID="{8162645D-6335-48A1-89DC-1DB5190A60DF}" presName="node" presStyleLbl="node1" presStyleIdx="0" presStyleCnt="5" custScaleX="108504" custScaleY="918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65CD0B-418C-4D0F-A4FB-2E03088E0F22}" type="pres">
      <dgm:prSet presAssocID="{8162645D-6335-48A1-89DC-1DB5190A60DF}" presName="invisiNode" presStyleLbl="node1" presStyleIdx="0" presStyleCnt="5"/>
      <dgm:spPr/>
    </dgm:pt>
    <dgm:pt modelId="{4FCCFE03-6DAB-4835-9A37-7DDA6169F520}" type="pres">
      <dgm:prSet presAssocID="{8162645D-6335-48A1-89DC-1DB5190A60DF}" presName="imagNode" presStyleLbl="fgImgPlace1" presStyleIdx="0" presStyleCnt="5" custScaleY="128092"/>
      <dgm:spPr/>
    </dgm:pt>
    <dgm:pt modelId="{D435AE7A-06A4-496D-BE16-FE8DDCE675DF}" type="pres">
      <dgm:prSet presAssocID="{CECC1054-2EA5-40EA-B3F4-24EE13DBFEA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E49F116-394F-412D-9447-CAAECFDAEB64}" type="pres">
      <dgm:prSet presAssocID="{FF5EACAC-B4EA-4FE3-96F8-CC79B1C79ED3}" presName="compNode" presStyleCnt="0"/>
      <dgm:spPr/>
    </dgm:pt>
    <dgm:pt modelId="{795ACC07-2FB8-4A46-B61F-6361A0431CAE}" type="pres">
      <dgm:prSet presAssocID="{FF5EACAC-B4EA-4FE3-96F8-CC79B1C79ED3}" presName="node" presStyleLbl="node1" presStyleIdx="1" presStyleCnt="5" custScaleX="101007" custScaleY="918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09C1B-73C4-4D14-BF6B-7EF742676EF4}" type="pres">
      <dgm:prSet presAssocID="{FF5EACAC-B4EA-4FE3-96F8-CC79B1C79ED3}" presName="invisiNode" presStyleLbl="node1" presStyleIdx="1" presStyleCnt="5"/>
      <dgm:spPr/>
    </dgm:pt>
    <dgm:pt modelId="{C58518D5-16E2-4566-A182-A835F3D5C8BF}" type="pres">
      <dgm:prSet presAssocID="{FF5EACAC-B4EA-4FE3-96F8-CC79B1C79ED3}" presName="imagNode" presStyleLbl="fgImgPlace1" presStyleIdx="1" presStyleCnt="5" custScaleY="128092"/>
      <dgm:spPr/>
    </dgm:pt>
    <dgm:pt modelId="{D23B94C0-82EE-4AD4-A0A1-7FC901DBEAAF}" type="pres">
      <dgm:prSet presAssocID="{10D5196F-79F1-4E53-AA64-42093B13D07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A44BE8F-10FD-4740-8C67-3385D98A04C9}" type="pres">
      <dgm:prSet presAssocID="{3F72D0EA-25DB-4D1C-911E-C3F08C81237D}" presName="compNode" presStyleCnt="0"/>
      <dgm:spPr/>
    </dgm:pt>
    <dgm:pt modelId="{50BBD69F-0961-46FF-8A97-E618E6F2B775}" type="pres">
      <dgm:prSet presAssocID="{3F72D0EA-25DB-4D1C-911E-C3F08C81237D}" presName="node" presStyleLbl="node1" presStyleIdx="2" presStyleCnt="5" custScaleX="119864" custScaleY="918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B82F8F-6383-4973-A7EB-C2788C1D98CF}" type="pres">
      <dgm:prSet presAssocID="{3F72D0EA-25DB-4D1C-911E-C3F08C81237D}" presName="invisiNode" presStyleLbl="node1" presStyleIdx="2" presStyleCnt="5"/>
      <dgm:spPr/>
    </dgm:pt>
    <dgm:pt modelId="{BD99C72B-0D4C-46B4-9801-87896691B3A0}" type="pres">
      <dgm:prSet presAssocID="{3F72D0EA-25DB-4D1C-911E-C3F08C81237D}" presName="imagNode" presStyleLbl="fgImgPlace1" presStyleIdx="2" presStyleCnt="5" custScaleY="128092"/>
      <dgm:spPr/>
    </dgm:pt>
    <dgm:pt modelId="{55D40324-23DB-4843-9B92-D2313DD3E884}" type="pres">
      <dgm:prSet presAssocID="{24323DC2-FE98-450B-95A6-92870A21B71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E342F93-E132-4B49-839F-A8F091B39BD1}" type="pres">
      <dgm:prSet presAssocID="{4B14B962-6B46-4625-8822-02B74C0DE42F}" presName="compNode" presStyleCnt="0"/>
      <dgm:spPr/>
    </dgm:pt>
    <dgm:pt modelId="{31D80D2A-EB7F-495F-8F45-920BD1F70977}" type="pres">
      <dgm:prSet presAssocID="{4B14B962-6B46-4625-8822-02B74C0DE42F}" presName="node" presStyleLbl="node1" presStyleIdx="3" presStyleCnt="5" custScaleX="109821" custScaleY="91825" custLinFactNeighborX="2607" custLinFactNeighborY="1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9D8C4D-B731-4710-A1AC-0803EBDC525F}" type="pres">
      <dgm:prSet presAssocID="{4B14B962-6B46-4625-8822-02B74C0DE42F}" presName="invisiNode" presStyleLbl="node1" presStyleIdx="3" presStyleCnt="5"/>
      <dgm:spPr/>
    </dgm:pt>
    <dgm:pt modelId="{C3265C5A-CE7D-4103-8A40-E3E405915177}" type="pres">
      <dgm:prSet presAssocID="{4B14B962-6B46-4625-8822-02B74C0DE42F}" presName="imagNode" presStyleLbl="fgImgPlace1" presStyleIdx="3" presStyleCnt="5" custScaleY="128092"/>
      <dgm:spPr/>
    </dgm:pt>
    <dgm:pt modelId="{CEE7B6A8-500A-4C82-93F5-2A1D06398448}" type="pres">
      <dgm:prSet presAssocID="{255E1245-A7FA-420B-9143-940E497F41D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AD48337-0F96-4884-B04A-76FB09112046}" type="pres">
      <dgm:prSet presAssocID="{8E9D1034-A2C4-41C1-BC85-A5C44314E4A4}" presName="compNode" presStyleCnt="0"/>
      <dgm:spPr/>
    </dgm:pt>
    <dgm:pt modelId="{3CBABFEC-E283-4301-A483-A7DF41850743}" type="pres">
      <dgm:prSet presAssocID="{8E9D1034-A2C4-41C1-BC85-A5C44314E4A4}" presName="node" presStyleLbl="node1" presStyleIdx="4" presStyleCnt="5" custScaleY="91825" custLinFactNeighborX="7456" custLinFactNeighborY="1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A15A6B-0153-4BA3-92E2-AE57B33E2C77}" type="pres">
      <dgm:prSet presAssocID="{8E9D1034-A2C4-41C1-BC85-A5C44314E4A4}" presName="invisiNode" presStyleLbl="node1" presStyleIdx="4" presStyleCnt="5"/>
      <dgm:spPr/>
    </dgm:pt>
    <dgm:pt modelId="{30EEBCFF-F6A2-4093-96F7-0557DD26D946}" type="pres">
      <dgm:prSet presAssocID="{8E9D1034-A2C4-41C1-BC85-A5C44314E4A4}" presName="imagNode" presStyleLbl="fgImgPlace1" presStyleIdx="4" presStyleCnt="5" custScaleY="128092"/>
      <dgm:spPr/>
    </dgm:pt>
  </dgm:ptLst>
  <dgm:cxnLst>
    <dgm:cxn modelId="{FA736ED6-657D-4FFB-9A8B-9B3E5A060302}" type="presOf" srcId="{CECC1054-2EA5-40EA-B3F4-24EE13DBFEA6}" destId="{D435AE7A-06A4-496D-BE16-FE8DDCE675DF}" srcOrd="0" destOrd="0" presId="urn:microsoft.com/office/officeart/2005/8/layout/pList2"/>
    <dgm:cxn modelId="{461BB0CE-CDD3-491C-9C5A-6313D8000A5D}" type="presOf" srcId="{4B14B962-6B46-4625-8822-02B74C0DE42F}" destId="{31D80D2A-EB7F-495F-8F45-920BD1F70977}" srcOrd="0" destOrd="0" presId="urn:microsoft.com/office/officeart/2005/8/layout/pList2"/>
    <dgm:cxn modelId="{B78DBB78-166A-4C45-B0F1-BC6FEA1B50E9}" srcId="{366FA6B2-4C5B-4B36-889D-55A18BA3ECA6}" destId="{8162645D-6335-48A1-89DC-1DB5190A60DF}" srcOrd="0" destOrd="0" parTransId="{6F814195-831B-424B-AAB4-B62B5C230B7B}" sibTransId="{CECC1054-2EA5-40EA-B3F4-24EE13DBFEA6}"/>
    <dgm:cxn modelId="{6E0CB988-D9BB-4184-B7CC-7B861BA6C695}" srcId="{366FA6B2-4C5B-4B36-889D-55A18BA3ECA6}" destId="{8E9D1034-A2C4-41C1-BC85-A5C44314E4A4}" srcOrd="4" destOrd="0" parTransId="{AD4BCED5-4AC8-4799-B4A3-1437E79D6E2C}" sibTransId="{123547A7-C3DA-4E5E-907D-4CB67CE444F0}"/>
    <dgm:cxn modelId="{1A0C7640-315F-4035-8043-3D987607D0A8}" type="presOf" srcId="{8162645D-6335-48A1-89DC-1DB5190A60DF}" destId="{B561C959-EA5E-4181-BB20-583A566DAD3F}" srcOrd="0" destOrd="0" presId="urn:microsoft.com/office/officeart/2005/8/layout/pList2"/>
    <dgm:cxn modelId="{ADA5C397-10A7-4A4B-9DD7-0099428DCF2F}" type="presOf" srcId="{366FA6B2-4C5B-4B36-889D-55A18BA3ECA6}" destId="{9BD970F5-1C90-4BF4-A263-DF7754121449}" srcOrd="0" destOrd="0" presId="urn:microsoft.com/office/officeart/2005/8/layout/pList2"/>
    <dgm:cxn modelId="{F2AA8659-6F25-4222-9AA6-45A039032964}" srcId="{366FA6B2-4C5B-4B36-889D-55A18BA3ECA6}" destId="{4B14B962-6B46-4625-8822-02B74C0DE42F}" srcOrd="3" destOrd="0" parTransId="{E305DDFF-A488-4AB8-8F19-0DFF625032E1}" sibTransId="{255E1245-A7FA-420B-9143-940E497F41D7}"/>
    <dgm:cxn modelId="{DBACF19B-C459-405A-9C41-5F5D5006D449}" type="presOf" srcId="{10D5196F-79F1-4E53-AA64-42093B13D077}" destId="{D23B94C0-82EE-4AD4-A0A1-7FC901DBEAAF}" srcOrd="0" destOrd="0" presId="urn:microsoft.com/office/officeart/2005/8/layout/pList2"/>
    <dgm:cxn modelId="{F8D6E94A-2B1D-420F-8AEE-B22A4E68C719}" type="presOf" srcId="{8E9D1034-A2C4-41C1-BC85-A5C44314E4A4}" destId="{3CBABFEC-E283-4301-A483-A7DF41850743}" srcOrd="0" destOrd="0" presId="urn:microsoft.com/office/officeart/2005/8/layout/pList2"/>
    <dgm:cxn modelId="{63F1A360-137F-4C89-BA2A-A4D42CF7BCDD}" type="presOf" srcId="{255E1245-A7FA-420B-9143-940E497F41D7}" destId="{CEE7B6A8-500A-4C82-93F5-2A1D06398448}" srcOrd="0" destOrd="0" presId="urn:microsoft.com/office/officeart/2005/8/layout/pList2"/>
    <dgm:cxn modelId="{110325BB-5461-4C77-9B9C-4D5D6C6253CE}" type="presOf" srcId="{3F72D0EA-25DB-4D1C-911E-C3F08C81237D}" destId="{50BBD69F-0961-46FF-8A97-E618E6F2B775}" srcOrd="0" destOrd="0" presId="urn:microsoft.com/office/officeart/2005/8/layout/pList2"/>
    <dgm:cxn modelId="{AF27C47A-1625-49AC-B472-9AF8B1D2E755}" srcId="{366FA6B2-4C5B-4B36-889D-55A18BA3ECA6}" destId="{FF5EACAC-B4EA-4FE3-96F8-CC79B1C79ED3}" srcOrd="1" destOrd="0" parTransId="{FEA25BBC-0020-4602-838E-907DE33DBA11}" sibTransId="{10D5196F-79F1-4E53-AA64-42093B13D077}"/>
    <dgm:cxn modelId="{8A18988F-A822-4055-B33F-182B5EE525FC}" type="presOf" srcId="{FF5EACAC-B4EA-4FE3-96F8-CC79B1C79ED3}" destId="{795ACC07-2FB8-4A46-B61F-6361A0431CAE}" srcOrd="0" destOrd="0" presId="urn:microsoft.com/office/officeart/2005/8/layout/pList2"/>
    <dgm:cxn modelId="{13CC2281-A35D-46DC-B121-1720C267408C}" srcId="{366FA6B2-4C5B-4B36-889D-55A18BA3ECA6}" destId="{3F72D0EA-25DB-4D1C-911E-C3F08C81237D}" srcOrd="2" destOrd="0" parTransId="{5665682E-3BFC-425E-94FC-44117AA03897}" sibTransId="{24323DC2-FE98-450B-95A6-92870A21B71F}"/>
    <dgm:cxn modelId="{3DB6F246-9C03-43F5-B395-49DFA69E9D17}" type="presOf" srcId="{24323DC2-FE98-450B-95A6-92870A21B71F}" destId="{55D40324-23DB-4843-9B92-D2313DD3E884}" srcOrd="0" destOrd="0" presId="urn:microsoft.com/office/officeart/2005/8/layout/pList2"/>
    <dgm:cxn modelId="{03367CD9-218D-43EC-A4A9-FF1A74454BBD}" type="presParOf" srcId="{9BD970F5-1C90-4BF4-A263-DF7754121449}" destId="{D6F7953E-E1FC-43AE-8D60-60A57C30A725}" srcOrd="0" destOrd="0" presId="urn:microsoft.com/office/officeart/2005/8/layout/pList2"/>
    <dgm:cxn modelId="{179B390A-E99D-4F38-87B5-1E0456CBA5D4}" type="presParOf" srcId="{9BD970F5-1C90-4BF4-A263-DF7754121449}" destId="{E7D9D660-79D5-4B4D-985C-3AC454DC5595}" srcOrd="1" destOrd="0" presId="urn:microsoft.com/office/officeart/2005/8/layout/pList2"/>
    <dgm:cxn modelId="{8B3274CB-3DD0-4D4C-9E01-7343A486F4CD}" type="presParOf" srcId="{E7D9D660-79D5-4B4D-985C-3AC454DC5595}" destId="{3B00971E-C155-40C9-906B-A73F8BCDF25B}" srcOrd="0" destOrd="0" presId="urn:microsoft.com/office/officeart/2005/8/layout/pList2"/>
    <dgm:cxn modelId="{4A18A1BE-3436-45F4-8D5F-4AB209A78405}" type="presParOf" srcId="{3B00971E-C155-40C9-906B-A73F8BCDF25B}" destId="{B561C959-EA5E-4181-BB20-583A566DAD3F}" srcOrd="0" destOrd="0" presId="urn:microsoft.com/office/officeart/2005/8/layout/pList2"/>
    <dgm:cxn modelId="{743ADDB4-7B9B-4C1F-9FBD-A570D1FEBEF6}" type="presParOf" srcId="{3B00971E-C155-40C9-906B-A73F8BCDF25B}" destId="{9765CD0B-418C-4D0F-A4FB-2E03088E0F22}" srcOrd="1" destOrd="0" presId="urn:microsoft.com/office/officeart/2005/8/layout/pList2"/>
    <dgm:cxn modelId="{7878B514-4D25-40FB-9DC3-FAAF27431A8B}" type="presParOf" srcId="{3B00971E-C155-40C9-906B-A73F8BCDF25B}" destId="{4FCCFE03-6DAB-4835-9A37-7DDA6169F520}" srcOrd="2" destOrd="0" presId="urn:microsoft.com/office/officeart/2005/8/layout/pList2"/>
    <dgm:cxn modelId="{FAE56053-7CC7-4398-8768-CF888496549A}" type="presParOf" srcId="{E7D9D660-79D5-4B4D-985C-3AC454DC5595}" destId="{D435AE7A-06A4-496D-BE16-FE8DDCE675DF}" srcOrd="1" destOrd="0" presId="urn:microsoft.com/office/officeart/2005/8/layout/pList2"/>
    <dgm:cxn modelId="{98064C51-6E4F-4822-B679-16DEAB9ECC10}" type="presParOf" srcId="{E7D9D660-79D5-4B4D-985C-3AC454DC5595}" destId="{1E49F116-394F-412D-9447-CAAECFDAEB64}" srcOrd="2" destOrd="0" presId="urn:microsoft.com/office/officeart/2005/8/layout/pList2"/>
    <dgm:cxn modelId="{03310C3B-1354-4582-A719-6FB732D99070}" type="presParOf" srcId="{1E49F116-394F-412D-9447-CAAECFDAEB64}" destId="{795ACC07-2FB8-4A46-B61F-6361A0431CAE}" srcOrd="0" destOrd="0" presId="urn:microsoft.com/office/officeart/2005/8/layout/pList2"/>
    <dgm:cxn modelId="{59F1A76A-7A79-4356-B6BB-2A646C110A4C}" type="presParOf" srcId="{1E49F116-394F-412D-9447-CAAECFDAEB64}" destId="{A3709C1B-73C4-4D14-BF6B-7EF742676EF4}" srcOrd="1" destOrd="0" presId="urn:microsoft.com/office/officeart/2005/8/layout/pList2"/>
    <dgm:cxn modelId="{78A37399-1034-4709-963C-6A82014A6F89}" type="presParOf" srcId="{1E49F116-394F-412D-9447-CAAECFDAEB64}" destId="{C58518D5-16E2-4566-A182-A835F3D5C8BF}" srcOrd="2" destOrd="0" presId="urn:microsoft.com/office/officeart/2005/8/layout/pList2"/>
    <dgm:cxn modelId="{126CA1CB-C8AD-4850-922E-5F0C03082FF5}" type="presParOf" srcId="{E7D9D660-79D5-4B4D-985C-3AC454DC5595}" destId="{D23B94C0-82EE-4AD4-A0A1-7FC901DBEAAF}" srcOrd="3" destOrd="0" presId="urn:microsoft.com/office/officeart/2005/8/layout/pList2"/>
    <dgm:cxn modelId="{DCCF4604-6647-4A14-A5E5-2824FBBC0CF8}" type="presParOf" srcId="{E7D9D660-79D5-4B4D-985C-3AC454DC5595}" destId="{5A44BE8F-10FD-4740-8C67-3385D98A04C9}" srcOrd="4" destOrd="0" presId="urn:microsoft.com/office/officeart/2005/8/layout/pList2"/>
    <dgm:cxn modelId="{6C36A4AF-5724-4B3D-B1F3-ECF9288375E0}" type="presParOf" srcId="{5A44BE8F-10FD-4740-8C67-3385D98A04C9}" destId="{50BBD69F-0961-46FF-8A97-E618E6F2B775}" srcOrd="0" destOrd="0" presId="urn:microsoft.com/office/officeart/2005/8/layout/pList2"/>
    <dgm:cxn modelId="{F0AF9AD0-3016-4B9C-AFA2-ED0263471FF2}" type="presParOf" srcId="{5A44BE8F-10FD-4740-8C67-3385D98A04C9}" destId="{ADB82F8F-6383-4973-A7EB-C2788C1D98CF}" srcOrd="1" destOrd="0" presId="urn:microsoft.com/office/officeart/2005/8/layout/pList2"/>
    <dgm:cxn modelId="{2599D96F-30D4-4E0D-B51E-8F729D1AB838}" type="presParOf" srcId="{5A44BE8F-10FD-4740-8C67-3385D98A04C9}" destId="{BD99C72B-0D4C-46B4-9801-87896691B3A0}" srcOrd="2" destOrd="0" presId="urn:microsoft.com/office/officeart/2005/8/layout/pList2"/>
    <dgm:cxn modelId="{A59A6D8C-576C-4D73-AC85-392BE12984D4}" type="presParOf" srcId="{E7D9D660-79D5-4B4D-985C-3AC454DC5595}" destId="{55D40324-23DB-4843-9B92-D2313DD3E884}" srcOrd="5" destOrd="0" presId="urn:microsoft.com/office/officeart/2005/8/layout/pList2"/>
    <dgm:cxn modelId="{93C4165D-E3D9-4416-9065-4F597B0AB231}" type="presParOf" srcId="{E7D9D660-79D5-4B4D-985C-3AC454DC5595}" destId="{BE342F93-E132-4B49-839F-A8F091B39BD1}" srcOrd="6" destOrd="0" presId="urn:microsoft.com/office/officeart/2005/8/layout/pList2"/>
    <dgm:cxn modelId="{3D80B697-8728-4032-894B-F567C73DEE37}" type="presParOf" srcId="{BE342F93-E132-4B49-839F-A8F091B39BD1}" destId="{31D80D2A-EB7F-495F-8F45-920BD1F70977}" srcOrd="0" destOrd="0" presId="urn:microsoft.com/office/officeart/2005/8/layout/pList2"/>
    <dgm:cxn modelId="{270D68CE-B054-47DC-9AAF-85799CC41008}" type="presParOf" srcId="{BE342F93-E132-4B49-839F-A8F091B39BD1}" destId="{AC9D8C4D-B731-4710-A1AC-0803EBDC525F}" srcOrd="1" destOrd="0" presId="urn:microsoft.com/office/officeart/2005/8/layout/pList2"/>
    <dgm:cxn modelId="{775CACCD-102F-4F9F-8688-DF6F6AD5CEAF}" type="presParOf" srcId="{BE342F93-E132-4B49-839F-A8F091B39BD1}" destId="{C3265C5A-CE7D-4103-8A40-E3E405915177}" srcOrd="2" destOrd="0" presId="urn:microsoft.com/office/officeart/2005/8/layout/pList2"/>
    <dgm:cxn modelId="{7AB39CE3-61ED-4397-A223-ED0BC3C4E716}" type="presParOf" srcId="{E7D9D660-79D5-4B4D-985C-3AC454DC5595}" destId="{CEE7B6A8-500A-4C82-93F5-2A1D06398448}" srcOrd="7" destOrd="0" presId="urn:microsoft.com/office/officeart/2005/8/layout/pList2"/>
    <dgm:cxn modelId="{22A7FB79-7032-4046-A755-BBAFFBA4421E}" type="presParOf" srcId="{E7D9D660-79D5-4B4D-985C-3AC454DC5595}" destId="{AAD48337-0F96-4884-B04A-76FB09112046}" srcOrd="8" destOrd="0" presId="urn:microsoft.com/office/officeart/2005/8/layout/pList2"/>
    <dgm:cxn modelId="{1210CCD8-94B8-44EE-B1F6-F0072F3786B3}" type="presParOf" srcId="{AAD48337-0F96-4884-B04A-76FB09112046}" destId="{3CBABFEC-E283-4301-A483-A7DF41850743}" srcOrd="0" destOrd="0" presId="urn:microsoft.com/office/officeart/2005/8/layout/pList2"/>
    <dgm:cxn modelId="{ECB58506-26B8-483C-BDD6-6D1ADAF42204}" type="presParOf" srcId="{AAD48337-0F96-4884-B04A-76FB09112046}" destId="{2EA15A6B-0153-4BA3-92E2-AE57B33E2C77}" srcOrd="1" destOrd="0" presId="urn:microsoft.com/office/officeart/2005/8/layout/pList2"/>
    <dgm:cxn modelId="{84BF0741-6B08-4F87-A9B8-534FF543DD46}" type="presParOf" srcId="{AAD48337-0F96-4884-B04A-76FB09112046}" destId="{30EEBCFF-F6A2-4093-96F7-0557DD26D94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2FFC0F-AD0D-48AA-AC59-D4F4616902F5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DC468BDF-300E-413C-B9B7-87F946E1EBD1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Riego periódico hasta capacidad de campo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4F2574F3-30FD-48F8-B322-8F23A3E0C119}" type="parTrans" cxnId="{88D7E192-8619-42F2-B05D-84295C091768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F10AC37-E783-4F54-AE18-1F5AF37EAC2D}" type="sibTrans" cxnId="{88D7E192-8619-42F2-B05D-84295C091768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1A5B6702-8648-4F99-AEF5-051102D56CF6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Control de plagas con extractos de ajo y ají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BB6E5D39-CB4C-484E-807A-65E325310806}" type="parTrans" cxnId="{0FB1C2B6-A01E-4D9C-B1B9-86572031775D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6250315D-09E2-4D28-8EF1-6F156F75EE15}" type="sibTrans" cxnId="{0FB1C2B6-A01E-4D9C-B1B9-86572031775D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831DAF0B-83DA-4AD4-95AD-95DB60974779}">
      <dgm:prSet phldrT="[Texto]" custT="1"/>
      <dgm:spPr/>
      <dgm:t>
        <a:bodyPr/>
        <a:lstStyle/>
        <a:p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Control manual de malezas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42ED78F2-65B3-4442-9688-B2DCCEE99B96}" type="parTrans" cxnId="{8CF44943-CC34-4A6C-80F3-4C17D3EEAC50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CDB46F78-BDD0-4B85-B714-E978EFAC6364}" type="sibTrans" cxnId="{8CF44943-CC34-4A6C-80F3-4C17D3EEAC50}">
      <dgm:prSet/>
      <dgm:spPr/>
      <dgm:t>
        <a:bodyPr/>
        <a:lstStyle/>
        <a:p>
          <a:endParaRPr lang="es-EC" sz="2400">
            <a:latin typeface="Times New Roman" pitchFamily="18" charset="0"/>
            <a:cs typeface="Times New Roman" pitchFamily="18" charset="0"/>
          </a:endParaRPr>
        </a:p>
      </dgm:t>
    </dgm:pt>
    <dgm:pt modelId="{710E58CB-9EDE-421F-833C-B88769C7FC86}" type="pres">
      <dgm:prSet presAssocID="{952FFC0F-AD0D-48AA-AC59-D4F4616902F5}" presName="CompostProcess" presStyleCnt="0">
        <dgm:presLayoutVars>
          <dgm:dir/>
          <dgm:resizeHandles val="exact"/>
        </dgm:presLayoutVars>
      </dgm:prSet>
      <dgm:spPr/>
    </dgm:pt>
    <dgm:pt modelId="{42DB0D1F-E4AD-451A-BDDF-6A478CCF26D3}" type="pres">
      <dgm:prSet presAssocID="{952FFC0F-AD0D-48AA-AC59-D4F4616902F5}" presName="arrow" presStyleLbl="bgShp" presStyleIdx="0" presStyleCnt="1"/>
      <dgm:spPr/>
    </dgm:pt>
    <dgm:pt modelId="{A5A0FB8F-144B-4272-8310-E66A51D3DE0C}" type="pres">
      <dgm:prSet presAssocID="{952FFC0F-AD0D-48AA-AC59-D4F4616902F5}" presName="linearProcess" presStyleCnt="0"/>
      <dgm:spPr/>
    </dgm:pt>
    <dgm:pt modelId="{0318384A-904E-4EFF-9FD9-77DE8C01C27B}" type="pres">
      <dgm:prSet presAssocID="{DC468BDF-300E-413C-B9B7-87F946E1EBD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991593-A72E-4CD7-A198-BF3DF212E1F0}" type="pres">
      <dgm:prSet presAssocID="{6F10AC37-E783-4F54-AE18-1F5AF37EAC2D}" presName="sibTrans" presStyleCnt="0"/>
      <dgm:spPr/>
    </dgm:pt>
    <dgm:pt modelId="{15C97651-2E2C-4E05-948B-F39493110E41}" type="pres">
      <dgm:prSet presAssocID="{1A5B6702-8648-4F99-AEF5-051102D56C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CC9318-623B-40DB-B5F8-C031584BF325}" type="pres">
      <dgm:prSet presAssocID="{6250315D-09E2-4D28-8EF1-6F156F75EE15}" presName="sibTrans" presStyleCnt="0"/>
      <dgm:spPr/>
    </dgm:pt>
    <dgm:pt modelId="{AA1C566C-C602-4677-8AAC-033A1258A749}" type="pres">
      <dgm:prSet presAssocID="{831DAF0B-83DA-4AD4-95AD-95DB609747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A9EF9C-992E-463C-B277-B89EBBAC62FF}" type="presOf" srcId="{1A5B6702-8648-4F99-AEF5-051102D56CF6}" destId="{15C97651-2E2C-4E05-948B-F39493110E41}" srcOrd="0" destOrd="0" presId="urn:microsoft.com/office/officeart/2005/8/layout/hProcess9"/>
    <dgm:cxn modelId="{C451DF75-9D69-40E2-8CC3-1E60A6323335}" type="presOf" srcId="{952FFC0F-AD0D-48AA-AC59-D4F4616902F5}" destId="{710E58CB-9EDE-421F-833C-B88769C7FC86}" srcOrd="0" destOrd="0" presId="urn:microsoft.com/office/officeart/2005/8/layout/hProcess9"/>
    <dgm:cxn modelId="{1B6157F3-48A1-4FFA-937F-4F525B768FDC}" type="presOf" srcId="{831DAF0B-83DA-4AD4-95AD-95DB60974779}" destId="{AA1C566C-C602-4677-8AAC-033A1258A749}" srcOrd="0" destOrd="0" presId="urn:microsoft.com/office/officeart/2005/8/layout/hProcess9"/>
    <dgm:cxn modelId="{88D7E192-8619-42F2-B05D-84295C091768}" srcId="{952FFC0F-AD0D-48AA-AC59-D4F4616902F5}" destId="{DC468BDF-300E-413C-B9B7-87F946E1EBD1}" srcOrd="0" destOrd="0" parTransId="{4F2574F3-30FD-48F8-B322-8F23A3E0C119}" sibTransId="{6F10AC37-E783-4F54-AE18-1F5AF37EAC2D}"/>
    <dgm:cxn modelId="{8CF44943-CC34-4A6C-80F3-4C17D3EEAC50}" srcId="{952FFC0F-AD0D-48AA-AC59-D4F4616902F5}" destId="{831DAF0B-83DA-4AD4-95AD-95DB60974779}" srcOrd="2" destOrd="0" parTransId="{42ED78F2-65B3-4442-9688-B2DCCEE99B96}" sibTransId="{CDB46F78-BDD0-4B85-B714-E978EFAC6364}"/>
    <dgm:cxn modelId="{0FB1C2B6-A01E-4D9C-B1B9-86572031775D}" srcId="{952FFC0F-AD0D-48AA-AC59-D4F4616902F5}" destId="{1A5B6702-8648-4F99-AEF5-051102D56CF6}" srcOrd="1" destOrd="0" parTransId="{BB6E5D39-CB4C-484E-807A-65E325310806}" sibTransId="{6250315D-09E2-4D28-8EF1-6F156F75EE15}"/>
    <dgm:cxn modelId="{E7A6A484-2EFE-4721-B4D9-0D1A62062A88}" type="presOf" srcId="{DC468BDF-300E-413C-B9B7-87F946E1EBD1}" destId="{0318384A-904E-4EFF-9FD9-77DE8C01C27B}" srcOrd="0" destOrd="0" presId="urn:microsoft.com/office/officeart/2005/8/layout/hProcess9"/>
    <dgm:cxn modelId="{2F902C1A-0B2A-42F5-9077-9199F1EA29C9}" type="presParOf" srcId="{710E58CB-9EDE-421F-833C-B88769C7FC86}" destId="{42DB0D1F-E4AD-451A-BDDF-6A478CCF26D3}" srcOrd="0" destOrd="0" presId="urn:microsoft.com/office/officeart/2005/8/layout/hProcess9"/>
    <dgm:cxn modelId="{C06621B9-C651-404B-8923-4034D219F4D6}" type="presParOf" srcId="{710E58CB-9EDE-421F-833C-B88769C7FC86}" destId="{A5A0FB8F-144B-4272-8310-E66A51D3DE0C}" srcOrd="1" destOrd="0" presId="urn:microsoft.com/office/officeart/2005/8/layout/hProcess9"/>
    <dgm:cxn modelId="{83FC6AFE-A12C-4D0B-A717-CCF2D4CAFD55}" type="presParOf" srcId="{A5A0FB8F-144B-4272-8310-E66A51D3DE0C}" destId="{0318384A-904E-4EFF-9FD9-77DE8C01C27B}" srcOrd="0" destOrd="0" presId="urn:microsoft.com/office/officeart/2005/8/layout/hProcess9"/>
    <dgm:cxn modelId="{474F3A34-4109-4514-B240-AABC41631E1B}" type="presParOf" srcId="{A5A0FB8F-144B-4272-8310-E66A51D3DE0C}" destId="{26991593-A72E-4CD7-A198-BF3DF212E1F0}" srcOrd="1" destOrd="0" presId="urn:microsoft.com/office/officeart/2005/8/layout/hProcess9"/>
    <dgm:cxn modelId="{3B174FA1-2C19-4A4F-8F27-A46DA0B49546}" type="presParOf" srcId="{A5A0FB8F-144B-4272-8310-E66A51D3DE0C}" destId="{15C97651-2E2C-4E05-948B-F39493110E41}" srcOrd="2" destOrd="0" presId="urn:microsoft.com/office/officeart/2005/8/layout/hProcess9"/>
    <dgm:cxn modelId="{237FF160-3F09-4A2F-A853-0F66B12EE43A}" type="presParOf" srcId="{A5A0FB8F-144B-4272-8310-E66A51D3DE0C}" destId="{03CC9318-623B-40DB-B5F8-C031584BF325}" srcOrd="3" destOrd="0" presId="urn:microsoft.com/office/officeart/2005/8/layout/hProcess9"/>
    <dgm:cxn modelId="{7B7E7FC8-462A-4B02-88A4-617E01FDEA0E}" type="presParOf" srcId="{A5A0FB8F-144B-4272-8310-E66A51D3DE0C}" destId="{AA1C566C-C602-4677-8AAC-033A1258A7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BE1629-0361-4FFA-88C5-6A03BCE1E008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34928F8C-3895-4247-A7C3-740F78B448B2}">
      <dgm:prSet phldrT="[Texto]" custT="1"/>
      <dgm:spPr/>
      <dgm:t>
        <a:bodyPr/>
        <a:lstStyle/>
        <a:p>
          <a:r>
            <a:rPr lang="es-EC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RECOLECCIÓN DE LA MATERIA PRIMA</a:t>
          </a:r>
        </a:p>
      </dgm:t>
    </dgm:pt>
    <dgm:pt modelId="{B9AA556A-77BD-4AD6-A27F-4B08A30185B6}" type="parTrans" cxnId="{B5EAEB2B-8FAE-42D0-92B9-BEFA36E1DDC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6CC77B-DD41-4023-8602-53262EB65C7C}" type="sibTrans" cxnId="{B5EAEB2B-8FAE-42D0-92B9-BEFA36E1DDC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64906C-A9B0-4463-8856-E82D2363BBF6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chuquiragua se debe recolectar de los páramos andinos con sus </a:t>
          </a:r>
          <a:r>
            <a:rPr lang="es-EC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respectivos cuidados </a:t>
          </a:r>
          <a:r>
            <a: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ambientales.</a:t>
          </a:r>
        </a:p>
      </dgm:t>
    </dgm:pt>
    <dgm:pt modelId="{2A7FA39A-C269-4E07-874F-C72976D7D5AC}" type="parTrans" cxnId="{37958D19-EDEE-4E17-A4AF-CC20A3D031C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713C2F-15EF-4A05-ADC6-8F66A78DC0FA}" type="sibTrans" cxnId="{37958D19-EDEE-4E17-A4AF-CC20A3D031C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EFDDC1-A23B-4167-83AB-37A4956E0BB0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Total de muestra: 3 kg.</a:t>
          </a:r>
        </a:p>
      </dgm:t>
    </dgm:pt>
    <dgm:pt modelId="{7DEB7E72-9A26-4BCA-89CF-6AFFB666E07B}" type="parTrans" cxnId="{0A230D41-DDA1-48AC-8410-205FBC166D9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A62BD0-8706-4E45-8E5E-5B707561B4F8}" type="sibTrans" cxnId="{0A230D41-DDA1-48AC-8410-205FBC166D9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A0DBB2-845A-496F-9A11-8148136058AF}">
      <dgm:prSet phldrT="[Texto]" custT="1"/>
      <dgm:spPr/>
      <dgm:t>
        <a:bodyPr/>
        <a:lstStyle/>
        <a:p>
          <a:r>
            <a:rPr lang="es-EC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TRATAMIENTO DE LA MUESTRA</a:t>
          </a:r>
        </a:p>
      </dgm:t>
    </dgm:pt>
    <dgm:pt modelId="{986E3A4C-EEEC-47D7-B85F-201C2DE075D1}" type="parTrans" cxnId="{CE20C132-577F-4448-9AED-6240B11F43A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FDBA1-E0F6-4E8E-8175-E1CB7042F7B2}" type="sibTrans" cxnId="{CE20C132-577F-4448-9AED-6240B11F43A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F5F399-15E4-4294-8FCB-B2F9DDDC0A46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Separar las hojas y flores; y lavarlas con agua destilada </a:t>
          </a:r>
        </a:p>
      </dgm:t>
    </dgm:pt>
    <dgm:pt modelId="{349B7A8F-9D6D-482A-8C6D-34825E1C7C69}" type="parTrans" cxnId="{E862A080-E88C-4DB6-B425-82532914A21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C35ED6-6AB4-4EB3-B5D7-0C6D3982619F}" type="sibTrans" cxnId="{E862A080-E88C-4DB6-B425-82532914A21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90C739-DBA5-4830-AB04-0F2361D1B2E5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Dejar secar al ambiente, deshidratar las muestras en una estufa a razón de 20 °C durante 6 horas.  </a:t>
          </a:r>
        </a:p>
      </dgm:t>
    </dgm:pt>
    <dgm:pt modelId="{B54D588D-6C5C-4C93-91F5-0F73BF196447}" type="parTrans" cxnId="{017CE425-034B-4A37-AD1E-DF0C9F79D3D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7B4155-07A2-4BF5-880A-BD345BCAF16D}" type="sibTrans" cxnId="{017CE425-034B-4A37-AD1E-DF0C9F79D3D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D04BA8-3256-4694-886C-92B0B7944E75}">
      <dgm:prSet phldrT="[Texto]" custT="1"/>
      <dgm:spPr/>
      <dgm:t>
        <a:bodyPr/>
        <a:lstStyle/>
        <a:p>
          <a:r>
            <a:rPr lang="es-EC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MOLIENDA Y PESAJE</a:t>
          </a:r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FA172-5517-4E21-9613-B38AB5552B18}" type="parTrans" cxnId="{62AC0EC8-3D18-4240-97A3-DE0D44CF506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9B402C-B7F6-43E4-995E-C6D8498ED47A}" type="sibTrans" cxnId="{62AC0EC8-3D18-4240-97A3-DE0D44CF506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4FD0D3-2176-40F6-9147-7753A8192BAA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Triturar 100 g de flores y 100g de hojas</a:t>
          </a:r>
        </a:p>
      </dgm:t>
    </dgm:pt>
    <dgm:pt modelId="{0E1A83E6-3EEF-47BD-B5EF-60CAFAFF9BDB}" type="parTrans" cxnId="{B67C566F-ECFE-4D6B-A7CD-1AD03B06F20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713D7F-7D4F-4A55-8AF4-C1133F2994EC}" type="sibTrans" cxnId="{B67C566F-ECFE-4D6B-A7CD-1AD03B06F20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A3D78A-4F84-47A6-ADD5-DAC06FAB0F7F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Conservar las muestras  a una temperatura de 5 °C.</a:t>
          </a:r>
        </a:p>
      </dgm:t>
    </dgm:pt>
    <dgm:pt modelId="{7F690244-4443-40D0-9774-46EB0FA99555}" type="parTrans" cxnId="{40A3460E-9FD4-4D10-8CEC-906D2D86C5C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68473D-C6D6-47AD-859A-820FBE510DD7}" type="sibTrans" cxnId="{40A3460E-9FD4-4D10-8CEC-906D2D86C5C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951E63-A4C7-4D3A-9D00-C674A76AA6D6}" type="pres">
      <dgm:prSet presAssocID="{0CBE1629-0361-4FFA-88C5-6A03BCE1E0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69EB9D-0E30-40C3-A228-DA96C2D9060D}" type="pres">
      <dgm:prSet presAssocID="{19D04BA8-3256-4694-886C-92B0B7944E75}" presName="boxAndChildren" presStyleCnt="0"/>
      <dgm:spPr/>
      <dgm:t>
        <a:bodyPr/>
        <a:lstStyle/>
        <a:p>
          <a:endParaRPr lang="es-EC"/>
        </a:p>
      </dgm:t>
    </dgm:pt>
    <dgm:pt modelId="{30419696-F260-492A-9792-D6CA53870083}" type="pres">
      <dgm:prSet presAssocID="{19D04BA8-3256-4694-886C-92B0B7944E75}" presName="parentTextBox" presStyleLbl="node1" presStyleIdx="0" presStyleCnt="3"/>
      <dgm:spPr/>
      <dgm:t>
        <a:bodyPr/>
        <a:lstStyle/>
        <a:p>
          <a:endParaRPr lang="es-EC"/>
        </a:p>
      </dgm:t>
    </dgm:pt>
    <dgm:pt modelId="{C42F4257-439F-43F5-99ED-693A4FE9DA50}" type="pres">
      <dgm:prSet presAssocID="{19D04BA8-3256-4694-886C-92B0B7944E75}" presName="entireBox" presStyleLbl="node1" presStyleIdx="0" presStyleCnt="3" custLinFactNeighborY="72"/>
      <dgm:spPr/>
      <dgm:t>
        <a:bodyPr/>
        <a:lstStyle/>
        <a:p>
          <a:endParaRPr lang="es-EC"/>
        </a:p>
      </dgm:t>
    </dgm:pt>
    <dgm:pt modelId="{D6C1FE2E-31AD-4B3D-9E15-C442FAE41F5B}" type="pres">
      <dgm:prSet presAssocID="{19D04BA8-3256-4694-886C-92B0B7944E75}" presName="descendantBox" presStyleCnt="0"/>
      <dgm:spPr/>
      <dgm:t>
        <a:bodyPr/>
        <a:lstStyle/>
        <a:p>
          <a:endParaRPr lang="es-EC"/>
        </a:p>
      </dgm:t>
    </dgm:pt>
    <dgm:pt modelId="{0DC893BB-17D4-4B5D-8CB4-9FD458444FD8}" type="pres">
      <dgm:prSet presAssocID="{194FD0D3-2176-40F6-9147-7753A8192BAA}" presName="childTextBox" presStyleLbl="fgAccFollowNode1" presStyleIdx="0" presStyleCnt="6" custScaleX="99855" custScaleY="1419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2F7DDC-BF0E-42E9-A4FF-C80132C05C61}" type="pres">
      <dgm:prSet presAssocID="{7FA3D78A-4F84-47A6-ADD5-DAC06FAB0F7F}" presName="childTextBox" presStyleLbl="fgAccFollowNode1" presStyleIdx="1" presStyleCnt="6" custScaleY="1419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108D4-7525-4175-A282-073BA74104C5}" type="pres">
      <dgm:prSet presAssocID="{5F5FDBA1-E0F6-4E8E-8175-E1CB7042F7B2}" presName="sp" presStyleCnt="0"/>
      <dgm:spPr/>
      <dgm:t>
        <a:bodyPr/>
        <a:lstStyle/>
        <a:p>
          <a:endParaRPr lang="es-EC"/>
        </a:p>
      </dgm:t>
    </dgm:pt>
    <dgm:pt modelId="{FD8CD6DE-5970-4DB8-87C2-855FB5BFEB59}" type="pres">
      <dgm:prSet presAssocID="{75A0DBB2-845A-496F-9A11-8148136058AF}" presName="arrowAndChildren" presStyleCnt="0"/>
      <dgm:spPr/>
      <dgm:t>
        <a:bodyPr/>
        <a:lstStyle/>
        <a:p>
          <a:endParaRPr lang="es-EC"/>
        </a:p>
      </dgm:t>
    </dgm:pt>
    <dgm:pt modelId="{6F76E3D6-D2C0-4D4B-850C-68053AD67980}" type="pres">
      <dgm:prSet presAssocID="{75A0DBB2-845A-496F-9A11-8148136058AF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361BAA48-AD28-4A0B-A658-CEEAFD752E37}" type="pres">
      <dgm:prSet presAssocID="{75A0DBB2-845A-496F-9A11-8148136058AF}" presName="arrow" presStyleLbl="node1" presStyleIdx="1" presStyleCnt="3" custScaleY="116000"/>
      <dgm:spPr/>
      <dgm:t>
        <a:bodyPr/>
        <a:lstStyle/>
        <a:p>
          <a:endParaRPr lang="es-EC"/>
        </a:p>
      </dgm:t>
    </dgm:pt>
    <dgm:pt modelId="{6B6CAAB7-C06F-4CA3-AFD1-B885DD327533}" type="pres">
      <dgm:prSet presAssocID="{75A0DBB2-845A-496F-9A11-8148136058AF}" presName="descendantArrow" presStyleCnt="0"/>
      <dgm:spPr/>
      <dgm:t>
        <a:bodyPr/>
        <a:lstStyle/>
        <a:p>
          <a:endParaRPr lang="es-EC"/>
        </a:p>
      </dgm:t>
    </dgm:pt>
    <dgm:pt modelId="{1716A9C5-E60C-407F-8AFA-727890767CB8}" type="pres">
      <dgm:prSet presAssocID="{39F5F399-15E4-4294-8FCB-B2F9DDDC0A46}" presName="childTextArrow" presStyleLbl="fgAccFollowNode1" presStyleIdx="2" presStyleCnt="6" custScaleY="1325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A746B8-5D88-4A33-970F-BD878A7DB82C}" type="pres">
      <dgm:prSet presAssocID="{A190C739-DBA5-4830-AB04-0F2361D1B2E5}" presName="childTextArrow" presStyleLbl="fgAccFollowNode1" presStyleIdx="3" presStyleCnt="6" custScaleX="144668" custScaleY="1325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084A07-9E91-48F9-A287-D6AE480FFC11}" type="pres">
      <dgm:prSet presAssocID="{896CC77B-DD41-4023-8602-53262EB65C7C}" presName="sp" presStyleCnt="0"/>
      <dgm:spPr/>
      <dgm:t>
        <a:bodyPr/>
        <a:lstStyle/>
        <a:p>
          <a:endParaRPr lang="es-EC"/>
        </a:p>
      </dgm:t>
    </dgm:pt>
    <dgm:pt modelId="{29DAD3A0-4B88-4649-AEF9-2C40BD5A020B}" type="pres">
      <dgm:prSet presAssocID="{34928F8C-3895-4247-A7C3-740F78B448B2}" presName="arrowAndChildren" presStyleCnt="0"/>
      <dgm:spPr/>
      <dgm:t>
        <a:bodyPr/>
        <a:lstStyle/>
        <a:p>
          <a:endParaRPr lang="es-EC"/>
        </a:p>
      </dgm:t>
    </dgm:pt>
    <dgm:pt modelId="{0D3091D4-BCE5-4A93-946F-93A4E827FF73}" type="pres">
      <dgm:prSet presAssocID="{34928F8C-3895-4247-A7C3-740F78B448B2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DD071DC7-18AB-4B4A-829B-781D34CA59BE}" type="pres">
      <dgm:prSet presAssocID="{34928F8C-3895-4247-A7C3-740F78B448B2}" presName="arrow" presStyleLbl="node1" presStyleIdx="2" presStyleCnt="3" custLinFactNeighborY="-46"/>
      <dgm:spPr/>
      <dgm:t>
        <a:bodyPr/>
        <a:lstStyle/>
        <a:p>
          <a:endParaRPr lang="es-EC"/>
        </a:p>
      </dgm:t>
    </dgm:pt>
    <dgm:pt modelId="{6A2B7421-8392-4ACF-B8DF-E06DF84921EF}" type="pres">
      <dgm:prSet presAssocID="{34928F8C-3895-4247-A7C3-740F78B448B2}" presName="descendantArrow" presStyleCnt="0"/>
      <dgm:spPr/>
      <dgm:t>
        <a:bodyPr/>
        <a:lstStyle/>
        <a:p>
          <a:endParaRPr lang="es-EC"/>
        </a:p>
      </dgm:t>
    </dgm:pt>
    <dgm:pt modelId="{7138DA7F-6F24-4AAE-B4B1-7F638041828F}" type="pres">
      <dgm:prSet presAssocID="{2B64906C-A9B0-4463-8856-E82D2363BBF6}" presName="childTextArrow" presStyleLbl="fgAccFollowNode1" presStyleIdx="4" presStyleCnt="6" custScaleX="146985" custScaleY="1134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DCB51F-45B7-4FED-A11B-062586377C57}" type="pres">
      <dgm:prSet presAssocID="{F7EFDDC1-A23B-4167-83AB-37A4956E0BB0}" presName="childTextArrow" presStyleLbl="fgAccFollowNode1" presStyleIdx="5" presStyleCnt="6" custScaleX="80061" custScaleY="1134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02B70F-51B7-4541-A110-CFB9BA624AAC}" type="presOf" srcId="{2B64906C-A9B0-4463-8856-E82D2363BBF6}" destId="{7138DA7F-6F24-4AAE-B4B1-7F638041828F}" srcOrd="0" destOrd="0" presId="urn:microsoft.com/office/officeart/2005/8/layout/process4"/>
    <dgm:cxn modelId="{40A3460E-9FD4-4D10-8CEC-906D2D86C5C7}" srcId="{19D04BA8-3256-4694-886C-92B0B7944E75}" destId="{7FA3D78A-4F84-47A6-ADD5-DAC06FAB0F7F}" srcOrd="1" destOrd="0" parTransId="{7F690244-4443-40D0-9774-46EB0FA99555}" sibTransId="{D768473D-C6D6-47AD-859A-820FBE510DD7}"/>
    <dgm:cxn modelId="{D2091B87-0C86-4D64-AB94-CA6D1BE60445}" type="presOf" srcId="{0CBE1629-0361-4FFA-88C5-6A03BCE1E008}" destId="{FD951E63-A4C7-4D3A-9D00-C674A76AA6D6}" srcOrd="0" destOrd="0" presId="urn:microsoft.com/office/officeart/2005/8/layout/process4"/>
    <dgm:cxn modelId="{4CE97C53-E3C3-4627-A5F3-14DB020FBDA9}" type="presOf" srcId="{194FD0D3-2176-40F6-9147-7753A8192BAA}" destId="{0DC893BB-17D4-4B5D-8CB4-9FD458444FD8}" srcOrd="0" destOrd="0" presId="urn:microsoft.com/office/officeart/2005/8/layout/process4"/>
    <dgm:cxn modelId="{62AC0EC8-3D18-4240-97A3-DE0D44CF5065}" srcId="{0CBE1629-0361-4FFA-88C5-6A03BCE1E008}" destId="{19D04BA8-3256-4694-886C-92B0B7944E75}" srcOrd="2" destOrd="0" parTransId="{C1FFA172-5517-4E21-9613-B38AB5552B18}" sibTransId="{CA9B402C-B7F6-43E4-995E-C6D8498ED47A}"/>
    <dgm:cxn modelId="{053C11B0-BF2F-4232-853A-CFDA25F9DE94}" type="presOf" srcId="{75A0DBB2-845A-496F-9A11-8148136058AF}" destId="{361BAA48-AD28-4A0B-A658-CEEAFD752E37}" srcOrd="1" destOrd="0" presId="urn:microsoft.com/office/officeart/2005/8/layout/process4"/>
    <dgm:cxn modelId="{B6B04021-2DD6-40D3-8226-23DE81A123E9}" type="presOf" srcId="{19D04BA8-3256-4694-886C-92B0B7944E75}" destId="{30419696-F260-492A-9792-D6CA53870083}" srcOrd="0" destOrd="0" presId="urn:microsoft.com/office/officeart/2005/8/layout/process4"/>
    <dgm:cxn modelId="{2D8B51C3-310B-4FB0-A1E4-7E3BDB9302FA}" type="presOf" srcId="{7FA3D78A-4F84-47A6-ADD5-DAC06FAB0F7F}" destId="{A62F7DDC-BF0E-42E9-A4FF-C80132C05C61}" srcOrd="0" destOrd="0" presId="urn:microsoft.com/office/officeart/2005/8/layout/process4"/>
    <dgm:cxn modelId="{16677F74-2561-4186-99A3-1A4E1992AB4D}" type="presOf" srcId="{34928F8C-3895-4247-A7C3-740F78B448B2}" destId="{DD071DC7-18AB-4B4A-829B-781D34CA59BE}" srcOrd="1" destOrd="0" presId="urn:microsoft.com/office/officeart/2005/8/layout/process4"/>
    <dgm:cxn modelId="{5CB47B5D-1719-4EBA-83E5-1AEA3FE09524}" type="presOf" srcId="{A190C739-DBA5-4830-AB04-0F2361D1B2E5}" destId="{02A746B8-5D88-4A33-970F-BD878A7DB82C}" srcOrd="0" destOrd="0" presId="urn:microsoft.com/office/officeart/2005/8/layout/process4"/>
    <dgm:cxn modelId="{CE20C132-577F-4448-9AED-6240B11F43A9}" srcId="{0CBE1629-0361-4FFA-88C5-6A03BCE1E008}" destId="{75A0DBB2-845A-496F-9A11-8148136058AF}" srcOrd="1" destOrd="0" parTransId="{986E3A4C-EEEC-47D7-B85F-201C2DE075D1}" sibTransId="{5F5FDBA1-E0F6-4E8E-8175-E1CB7042F7B2}"/>
    <dgm:cxn modelId="{0EFC0215-7208-4FBB-A0F3-D062AFCBD311}" type="presOf" srcId="{19D04BA8-3256-4694-886C-92B0B7944E75}" destId="{C42F4257-439F-43F5-99ED-693A4FE9DA50}" srcOrd="1" destOrd="0" presId="urn:microsoft.com/office/officeart/2005/8/layout/process4"/>
    <dgm:cxn modelId="{B67C566F-ECFE-4D6B-A7CD-1AD03B06F206}" srcId="{19D04BA8-3256-4694-886C-92B0B7944E75}" destId="{194FD0D3-2176-40F6-9147-7753A8192BAA}" srcOrd="0" destOrd="0" parTransId="{0E1A83E6-3EEF-47BD-B5EF-60CAFAFF9BDB}" sibTransId="{9F713D7F-7D4F-4A55-8AF4-C1133F2994EC}"/>
    <dgm:cxn modelId="{A29EBEFB-187C-4019-BF7F-6D64A4A74C1D}" type="presOf" srcId="{34928F8C-3895-4247-A7C3-740F78B448B2}" destId="{0D3091D4-BCE5-4A93-946F-93A4E827FF73}" srcOrd="0" destOrd="0" presId="urn:microsoft.com/office/officeart/2005/8/layout/process4"/>
    <dgm:cxn modelId="{EC7CD760-8B07-43F6-AC5E-2EA20E0C4756}" type="presOf" srcId="{39F5F399-15E4-4294-8FCB-B2F9DDDC0A46}" destId="{1716A9C5-E60C-407F-8AFA-727890767CB8}" srcOrd="0" destOrd="0" presId="urn:microsoft.com/office/officeart/2005/8/layout/process4"/>
    <dgm:cxn modelId="{2C88DEC8-7CF3-4B1E-B9C3-28C284DEAB36}" type="presOf" srcId="{F7EFDDC1-A23B-4167-83AB-37A4956E0BB0}" destId="{F1DCB51F-45B7-4FED-A11B-062586377C57}" srcOrd="0" destOrd="0" presId="urn:microsoft.com/office/officeart/2005/8/layout/process4"/>
    <dgm:cxn modelId="{017CE425-034B-4A37-AD1E-DF0C9F79D3D8}" srcId="{75A0DBB2-845A-496F-9A11-8148136058AF}" destId="{A190C739-DBA5-4830-AB04-0F2361D1B2E5}" srcOrd="1" destOrd="0" parTransId="{B54D588D-6C5C-4C93-91F5-0F73BF196447}" sibTransId="{FE7B4155-07A2-4BF5-880A-BD345BCAF16D}"/>
    <dgm:cxn modelId="{37958D19-EDEE-4E17-A4AF-CC20A3D031CB}" srcId="{34928F8C-3895-4247-A7C3-740F78B448B2}" destId="{2B64906C-A9B0-4463-8856-E82D2363BBF6}" srcOrd="0" destOrd="0" parTransId="{2A7FA39A-C269-4E07-874F-C72976D7D5AC}" sibTransId="{D4713C2F-15EF-4A05-ADC6-8F66A78DC0FA}"/>
    <dgm:cxn modelId="{4CD310BA-362A-4C4F-8FB7-9207F20D915D}" type="presOf" srcId="{75A0DBB2-845A-496F-9A11-8148136058AF}" destId="{6F76E3D6-D2C0-4D4B-850C-68053AD67980}" srcOrd="0" destOrd="0" presId="urn:microsoft.com/office/officeart/2005/8/layout/process4"/>
    <dgm:cxn modelId="{E862A080-E88C-4DB6-B425-82532914A21B}" srcId="{75A0DBB2-845A-496F-9A11-8148136058AF}" destId="{39F5F399-15E4-4294-8FCB-B2F9DDDC0A46}" srcOrd="0" destOrd="0" parTransId="{349B7A8F-9D6D-482A-8C6D-34825E1C7C69}" sibTransId="{DEC35ED6-6AB4-4EB3-B5D7-0C6D3982619F}"/>
    <dgm:cxn modelId="{B5EAEB2B-8FAE-42D0-92B9-BEFA36E1DDC3}" srcId="{0CBE1629-0361-4FFA-88C5-6A03BCE1E008}" destId="{34928F8C-3895-4247-A7C3-740F78B448B2}" srcOrd="0" destOrd="0" parTransId="{B9AA556A-77BD-4AD6-A27F-4B08A30185B6}" sibTransId="{896CC77B-DD41-4023-8602-53262EB65C7C}"/>
    <dgm:cxn modelId="{0A230D41-DDA1-48AC-8410-205FBC166D98}" srcId="{34928F8C-3895-4247-A7C3-740F78B448B2}" destId="{F7EFDDC1-A23B-4167-83AB-37A4956E0BB0}" srcOrd="1" destOrd="0" parTransId="{7DEB7E72-9A26-4BCA-89CF-6AFFB666E07B}" sibTransId="{FFA62BD0-8706-4E45-8E5E-5B707561B4F8}"/>
    <dgm:cxn modelId="{D67BA5D3-391F-4902-AF49-894EAE4013D5}" type="presParOf" srcId="{FD951E63-A4C7-4D3A-9D00-C674A76AA6D6}" destId="{4F69EB9D-0E30-40C3-A228-DA96C2D9060D}" srcOrd="0" destOrd="0" presId="urn:microsoft.com/office/officeart/2005/8/layout/process4"/>
    <dgm:cxn modelId="{8751CF71-8304-4C4F-930D-68D440555BFE}" type="presParOf" srcId="{4F69EB9D-0E30-40C3-A228-DA96C2D9060D}" destId="{30419696-F260-492A-9792-D6CA53870083}" srcOrd="0" destOrd="0" presId="urn:microsoft.com/office/officeart/2005/8/layout/process4"/>
    <dgm:cxn modelId="{8521FACB-C2E3-4F48-8353-2645DCC525E0}" type="presParOf" srcId="{4F69EB9D-0E30-40C3-A228-DA96C2D9060D}" destId="{C42F4257-439F-43F5-99ED-693A4FE9DA50}" srcOrd="1" destOrd="0" presId="urn:microsoft.com/office/officeart/2005/8/layout/process4"/>
    <dgm:cxn modelId="{4A82D13F-C7A0-4591-B66A-E7935A9928BA}" type="presParOf" srcId="{4F69EB9D-0E30-40C3-A228-DA96C2D9060D}" destId="{D6C1FE2E-31AD-4B3D-9E15-C442FAE41F5B}" srcOrd="2" destOrd="0" presId="urn:microsoft.com/office/officeart/2005/8/layout/process4"/>
    <dgm:cxn modelId="{13F10276-97EE-4DE1-BE41-CC5902095846}" type="presParOf" srcId="{D6C1FE2E-31AD-4B3D-9E15-C442FAE41F5B}" destId="{0DC893BB-17D4-4B5D-8CB4-9FD458444FD8}" srcOrd="0" destOrd="0" presId="urn:microsoft.com/office/officeart/2005/8/layout/process4"/>
    <dgm:cxn modelId="{453C8D26-071A-4BFF-8EDC-5FE3B3D7A48B}" type="presParOf" srcId="{D6C1FE2E-31AD-4B3D-9E15-C442FAE41F5B}" destId="{A62F7DDC-BF0E-42E9-A4FF-C80132C05C61}" srcOrd="1" destOrd="0" presId="urn:microsoft.com/office/officeart/2005/8/layout/process4"/>
    <dgm:cxn modelId="{FD49B339-EB7F-48B8-9129-15DF6335FEEA}" type="presParOf" srcId="{FD951E63-A4C7-4D3A-9D00-C674A76AA6D6}" destId="{D61108D4-7525-4175-A282-073BA74104C5}" srcOrd="1" destOrd="0" presId="urn:microsoft.com/office/officeart/2005/8/layout/process4"/>
    <dgm:cxn modelId="{47039B72-7E86-428A-B469-7E5398BAF056}" type="presParOf" srcId="{FD951E63-A4C7-4D3A-9D00-C674A76AA6D6}" destId="{FD8CD6DE-5970-4DB8-87C2-855FB5BFEB59}" srcOrd="2" destOrd="0" presId="urn:microsoft.com/office/officeart/2005/8/layout/process4"/>
    <dgm:cxn modelId="{8282D820-74B1-4E3B-8CFF-9FA11FA249B5}" type="presParOf" srcId="{FD8CD6DE-5970-4DB8-87C2-855FB5BFEB59}" destId="{6F76E3D6-D2C0-4D4B-850C-68053AD67980}" srcOrd="0" destOrd="0" presId="urn:microsoft.com/office/officeart/2005/8/layout/process4"/>
    <dgm:cxn modelId="{21DA600D-7999-4C0A-B1B8-2401DA69C30A}" type="presParOf" srcId="{FD8CD6DE-5970-4DB8-87C2-855FB5BFEB59}" destId="{361BAA48-AD28-4A0B-A658-CEEAFD752E37}" srcOrd="1" destOrd="0" presId="urn:microsoft.com/office/officeart/2005/8/layout/process4"/>
    <dgm:cxn modelId="{DC5E2F18-0D27-4C2F-8EC4-E74CC3D43F6D}" type="presParOf" srcId="{FD8CD6DE-5970-4DB8-87C2-855FB5BFEB59}" destId="{6B6CAAB7-C06F-4CA3-AFD1-B885DD327533}" srcOrd="2" destOrd="0" presId="urn:microsoft.com/office/officeart/2005/8/layout/process4"/>
    <dgm:cxn modelId="{999BDC04-11CA-4D0B-86C1-FA2757A34FFE}" type="presParOf" srcId="{6B6CAAB7-C06F-4CA3-AFD1-B885DD327533}" destId="{1716A9C5-E60C-407F-8AFA-727890767CB8}" srcOrd="0" destOrd="0" presId="urn:microsoft.com/office/officeart/2005/8/layout/process4"/>
    <dgm:cxn modelId="{17671D4B-6996-4815-A8A6-3D4421B399DA}" type="presParOf" srcId="{6B6CAAB7-C06F-4CA3-AFD1-B885DD327533}" destId="{02A746B8-5D88-4A33-970F-BD878A7DB82C}" srcOrd="1" destOrd="0" presId="urn:microsoft.com/office/officeart/2005/8/layout/process4"/>
    <dgm:cxn modelId="{5F2152E2-5F3F-4868-807D-873530D742F0}" type="presParOf" srcId="{FD951E63-A4C7-4D3A-9D00-C674A76AA6D6}" destId="{D4084A07-9E91-48F9-A287-D6AE480FFC11}" srcOrd="3" destOrd="0" presId="urn:microsoft.com/office/officeart/2005/8/layout/process4"/>
    <dgm:cxn modelId="{575FF3DA-1311-411F-9C7F-615B96783280}" type="presParOf" srcId="{FD951E63-A4C7-4D3A-9D00-C674A76AA6D6}" destId="{29DAD3A0-4B88-4649-AEF9-2C40BD5A020B}" srcOrd="4" destOrd="0" presId="urn:microsoft.com/office/officeart/2005/8/layout/process4"/>
    <dgm:cxn modelId="{16B64886-8747-42B7-8D0A-D9954F642E1F}" type="presParOf" srcId="{29DAD3A0-4B88-4649-AEF9-2C40BD5A020B}" destId="{0D3091D4-BCE5-4A93-946F-93A4E827FF73}" srcOrd="0" destOrd="0" presId="urn:microsoft.com/office/officeart/2005/8/layout/process4"/>
    <dgm:cxn modelId="{869F861A-9485-4139-A8A7-940F8653D1CE}" type="presParOf" srcId="{29DAD3A0-4B88-4649-AEF9-2C40BD5A020B}" destId="{DD071DC7-18AB-4B4A-829B-781D34CA59BE}" srcOrd="1" destOrd="0" presId="urn:microsoft.com/office/officeart/2005/8/layout/process4"/>
    <dgm:cxn modelId="{0C588A0C-E7D3-4A94-BB44-23C7EDF80D01}" type="presParOf" srcId="{29DAD3A0-4B88-4649-AEF9-2C40BD5A020B}" destId="{6A2B7421-8392-4ACF-B8DF-E06DF84921EF}" srcOrd="2" destOrd="0" presId="urn:microsoft.com/office/officeart/2005/8/layout/process4"/>
    <dgm:cxn modelId="{A8DA4AB1-513C-49E9-9384-D96CA3A7F94C}" type="presParOf" srcId="{6A2B7421-8392-4ACF-B8DF-E06DF84921EF}" destId="{7138DA7F-6F24-4AAE-B4B1-7F638041828F}" srcOrd="0" destOrd="0" presId="urn:microsoft.com/office/officeart/2005/8/layout/process4"/>
    <dgm:cxn modelId="{4017ADB6-4835-4680-B636-27B7748B81A6}" type="presParOf" srcId="{6A2B7421-8392-4ACF-B8DF-E06DF84921EF}" destId="{F1DCB51F-45B7-4FED-A11B-062586377C5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780DFF-22BF-4624-BDFC-5C7CD29080AE}" type="doc">
      <dgm:prSet loTypeId="urn:microsoft.com/office/officeart/2005/8/layout/pList2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2A39786-9CC0-49CD-8D93-FCC8D146333A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g de flores colocar en vasos de </a:t>
          </a:r>
          <a:r>
            <a: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precipitación </a:t>
          </a:r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 ácido perclórico al 5% a razón de 1g/10ml.</a:t>
          </a:r>
        </a:p>
      </dgm:t>
    </dgm:pt>
    <dgm:pt modelId="{39C303D4-129C-4B12-87C3-41FAD9951A14}" type="parTrans" cxnId="{4258E3C6-6F15-44C6-AA68-CF64AB06BE15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B829D44-E9FC-49DD-BBF9-2CDBD0A69BFF}" type="sibTrans" cxnId="{4258E3C6-6F15-44C6-AA68-CF64AB06BE15}">
      <dgm:prSet custT="1"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134C4127-76F7-45F5-A19E-B5E2F676F857}">
      <dgm:prSet phldrT="[Texto]" custT="1"/>
      <dgm:spPr/>
      <dgm:t>
        <a:bodyPr/>
        <a:lstStyle/>
        <a:p>
          <a:r>
            <a:rPr lang="es-EC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Homogenizar en el agitador orbital durante 2 min.</a:t>
          </a:r>
        </a:p>
      </dgm:t>
    </dgm:pt>
    <dgm:pt modelId="{BBEF9B78-25D6-4648-80D7-C7FEE9FA59C9}" type="parTrans" cxnId="{04B8D0E3-AC8F-4E9B-AC9A-69E9361A5E4D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EA8B8F32-2618-4E62-886F-F48F38EE51D9}" type="sibTrans" cxnId="{04B8D0E3-AC8F-4E9B-AC9A-69E9361A5E4D}">
      <dgm:prSet custT="1"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032D9A8-F3C6-44F2-8969-560C710FB042}">
      <dgm:prSet phldrT="[Texto]" custT="1"/>
      <dgm:spPr/>
      <dgm:t>
        <a:bodyPr/>
        <a:lstStyle/>
        <a:p>
          <a:r>
            <a:rPr lang="es-EC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Dejar reposar en hielo durante 1 hora.</a:t>
          </a:r>
        </a:p>
      </dgm:t>
    </dgm:pt>
    <dgm:pt modelId="{00BA4743-1237-4583-ACE3-29972D4384FB}" type="parTrans" cxnId="{C5BDAC58-F711-425F-965B-45950EB885BC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6607755B-B004-4FEC-9102-B89668BC8860}" type="sibTrans" cxnId="{C5BDAC58-F711-425F-965B-45950EB885BC}">
      <dgm:prSet custT="1"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66D546B4-4E79-4F81-AE0C-67BAE92DEB71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Centrifugar por 20 minutos a 27000 RPM.</a:t>
          </a:r>
        </a:p>
      </dgm:t>
    </dgm:pt>
    <dgm:pt modelId="{527FC939-DDAD-4084-914B-BEB9B116A1EB}" type="parTrans" cxnId="{D77CC431-ED41-469C-B171-CED1644DC5E4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98B456B9-6603-4556-B1C7-2A520C3E3856}" type="sibTrans" cxnId="{D77CC431-ED41-469C-B171-CED1644DC5E4}">
      <dgm:prSet custT="1"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67EEDABC-3E4F-4D1E-B27A-F7C30D46B28B}">
      <dgm:prSet phldrT="[Texto]" custT="1"/>
      <dgm:spPr/>
      <dgm:t>
        <a:bodyPr/>
        <a:lstStyle/>
        <a:p>
          <a:r>
            <a:rPr lang="es-EC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Separar el sobrenadante  </a:t>
          </a:r>
        </a:p>
      </dgm:t>
    </dgm:pt>
    <dgm:pt modelId="{4A4FF0EB-252E-4A8B-8A7A-EDDF763E951F}" type="parTrans" cxnId="{3FADC1E5-92D8-40BD-AC1B-F2EE07DDDD7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6F99CDD3-F73E-4BFD-B2F3-FE135F794EEF}" type="sibTrans" cxnId="{3FADC1E5-92D8-40BD-AC1B-F2EE07DDDD77}">
      <dgm:prSet custT="1"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65937E4D-5FC2-454C-B446-D64EB6642CF3}">
      <dgm:prSet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Mezclar 75% de extracto y 25% de agua </a:t>
          </a:r>
          <a:r>
            <a: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para </a:t>
          </a:r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neutralizar el ácido perclórico.</a:t>
          </a:r>
        </a:p>
      </dgm:t>
    </dgm:pt>
    <dgm:pt modelId="{466D586B-53EE-4D9B-BD20-D2975C982820}" type="parTrans" cxnId="{773AF03C-8B08-4B31-B8FD-BAD0759E57FF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D51349DF-9422-4BDF-B7CE-8D5E52F1E49D}" type="sibTrans" cxnId="{773AF03C-8B08-4B31-B8FD-BAD0759E57FF}">
      <dgm:prSet custT="1"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83948DC2-E9B4-48E5-81EA-3533E124BE16}">
      <dgm:prSet custT="1"/>
      <dgm:spPr/>
      <dgm:t>
        <a:bodyPr/>
        <a:lstStyle/>
        <a:p>
          <a:r>
            <a:rPr lang="es-EC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 mezcla se puede conservar a 5 °C. </a:t>
          </a:r>
        </a:p>
      </dgm:t>
    </dgm:pt>
    <dgm:pt modelId="{C8B0448D-9934-4A39-B376-A8E467FF5FC3}" type="parTrans" cxnId="{17E2653C-FD33-41F9-B97A-7749B4A1AB1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40960694-CCDE-4CE0-809D-E6830B2DD314}" type="sibTrans" cxnId="{17E2653C-FD33-41F9-B97A-7749B4A1AB17}">
      <dgm:prSet/>
      <dgm:spPr/>
      <dgm:t>
        <a:bodyPr/>
        <a:lstStyle/>
        <a:p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F38F977E-1328-4E3F-801D-FA625FD6B601}" type="pres">
      <dgm:prSet presAssocID="{4C780DFF-22BF-4624-BDFC-5C7CD29080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01110B-AF9D-4B47-A067-7EA0BF42E8FD}" type="pres">
      <dgm:prSet presAssocID="{4C780DFF-22BF-4624-BDFC-5C7CD29080AE}" presName="bkgdShp" presStyleLbl="alignAccFollowNode1" presStyleIdx="0" presStyleCnt="1" custScaleY="118310"/>
      <dgm:spPr/>
      <dgm:t>
        <a:bodyPr/>
        <a:lstStyle/>
        <a:p>
          <a:endParaRPr lang="es-EC"/>
        </a:p>
      </dgm:t>
    </dgm:pt>
    <dgm:pt modelId="{3A435EEF-ADB3-4A60-B2B5-097DBFEDFD02}" type="pres">
      <dgm:prSet presAssocID="{4C780DFF-22BF-4624-BDFC-5C7CD29080AE}" presName="linComp" presStyleCnt="0"/>
      <dgm:spPr/>
      <dgm:t>
        <a:bodyPr/>
        <a:lstStyle/>
        <a:p>
          <a:endParaRPr lang="es-EC"/>
        </a:p>
      </dgm:t>
    </dgm:pt>
    <dgm:pt modelId="{729AE296-1EF3-4425-9C22-6B9B823BC466}" type="pres">
      <dgm:prSet presAssocID="{12A39786-9CC0-49CD-8D93-FCC8D146333A}" presName="compNode" presStyleCnt="0"/>
      <dgm:spPr/>
      <dgm:t>
        <a:bodyPr/>
        <a:lstStyle/>
        <a:p>
          <a:endParaRPr lang="es-EC"/>
        </a:p>
      </dgm:t>
    </dgm:pt>
    <dgm:pt modelId="{C3D4ED9C-5646-49EA-8721-3F86EE4B5AA6}" type="pres">
      <dgm:prSet presAssocID="{12A39786-9CC0-49CD-8D93-FCC8D146333A}" presName="node" presStyleLbl="node1" presStyleIdx="0" presStyleCnt="7" custScaleX="187861" custScaleY="82074" custLinFactNeighborX="-56779" custLinFactNeighborY="-31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F0113C-1D73-4C04-9E2D-A4B4A74D1525}" type="pres">
      <dgm:prSet presAssocID="{12A39786-9CC0-49CD-8D93-FCC8D146333A}" presName="invisiNode" presStyleLbl="node1" presStyleIdx="0" presStyleCnt="7"/>
      <dgm:spPr/>
      <dgm:t>
        <a:bodyPr/>
        <a:lstStyle/>
        <a:p>
          <a:endParaRPr lang="es-EC"/>
        </a:p>
      </dgm:t>
    </dgm:pt>
    <dgm:pt modelId="{E3513A76-68C2-42F6-A490-50ABC56800C9}" type="pres">
      <dgm:prSet presAssocID="{12A39786-9CC0-49CD-8D93-FCC8D146333A}" presName="imagNode" presStyleLbl="fgImgPlace1" presStyleIdx="0" presStyleCnt="7" custScaleX="127806" custScaleY="124307" custLinFactNeighborX="-12135"/>
      <dgm:spPr/>
      <dgm:t>
        <a:bodyPr/>
        <a:lstStyle/>
        <a:p>
          <a:endParaRPr lang="es-EC"/>
        </a:p>
      </dgm:t>
    </dgm:pt>
    <dgm:pt modelId="{0562CB49-667B-4A86-8C36-3B945DE55972}" type="pres">
      <dgm:prSet presAssocID="{AB829D44-E9FC-49DD-BBF9-2CDBD0A69BF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1E98130-9818-4794-9B4A-771BC552F7FE}" type="pres">
      <dgm:prSet presAssocID="{134C4127-76F7-45F5-A19E-B5E2F676F857}" presName="compNode" presStyleCnt="0"/>
      <dgm:spPr/>
      <dgm:t>
        <a:bodyPr/>
        <a:lstStyle/>
        <a:p>
          <a:endParaRPr lang="es-EC"/>
        </a:p>
      </dgm:t>
    </dgm:pt>
    <dgm:pt modelId="{E3A10689-0E78-41F8-AAD2-3468BAD55AEE}" type="pres">
      <dgm:prSet presAssocID="{134C4127-76F7-45F5-A19E-B5E2F676F857}" presName="node" presStyleLbl="node1" presStyleIdx="1" presStyleCnt="7" custScaleX="200829" custScaleY="82074" custLinFactNeighborX="-36981" custLinFactNeighborY="-24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5E5ED7-150E-4301-89FC-E2DA72F4312A}" type="pres">
      <dgm:prSet presAssocID="{134C4127-76F7-45F5-A19E-B5E2F676F857}" presName="invisiNode" presStyleLbl="node1" presStyleIdx="1" presStyleCnt="7"/>
      <dgm:spPr/>
      <dgm:t>
        <a:bodyPr/>
        <a:lstStyle/>
        <a:p>
          <a:endParaRPr lang="es-EC"/>
        </a:p>
      </dgm:t>
    </dgm:pt>
    <dgm:pt modelId="{8BCBAC77-1BE3-45BB-9348-AACA0D2471D1}" type="pres">
      <dgm:prSet presAssocID="{134C4127-76F7-45F5-A19E-B5E2F676F857}" presName="imagNode" presStyleLbl="fgImgPlace1" presStyleIdx="1" presStyleCnt="7" custScaleX="126246" custScaleY="124307" custLinFactNeighborX="-9438"/>
      <dgm:spPr/>
      <dgm:t>
        <a:bodyPr/>
        <a:lstStyle/>
        <a:p>
          <a:endParaRPr lang="es-EC"/>
        </a:p>
      </dgm:t>
    </dgm:pt>
    <dgm:pt modelId="{07797026-D131-4820-A073-D77F916A2CB4}" type="pres">
      <dgm:prSet presAssocID="{EA8B8F32-2618-4E62-886F-F48F38EE51D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E3DD822-2785-47FE-B56C-0F6D6C563404}" type="pres">
      <dgm:prSet presAssocID="{9032D9A8-F3C6-44F2-8969-560C710FB042}" presName="compNode" presStyleCnt="0"/>
      <dgm:spPr/>
      <dgm:t>
        <a:bodyPr/>
        <a:lstStyle/>
        <a:p>
          <a:endParaRPr lang="es-EC"/>
        </a:p>
      </dgm:t>
    </dgm:pt>
    <dgm:pt modelId="{E54C5974-466E-44B5-9491-7A1CC8F46ACE}" type="pres">
      <dgm:prSet presAssocID="{9032D9A8-F3C6-44F2-8969-560C710FB042}" presName="node" presStyleLbl="node1" presStyleIdx="2" presStyleCnt="7" custScaleX="136186" custScaleY="82074" custLinFactNeighborX="-25299" custLinFactNeighborY="-24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6A2ED7-DFEF-4D94-8066-76B3B72C2966}" type="pres">
      <dgm:prSet presAssocID="{9032D9A8-F3C6-44F2-8969-560C710FB042}" presName="invisiNode" presStyleLbl="node1" presStyleIdx="2" presStyleCnt="7"/>
      <dgm:spPr/>
      <dgm:t>
        <a:bodyPr/>
        <a:lstStyle/>
        <a:p>
          <a:endParaRPr lang="es-EC"/>
        </a:p>
      </dgm:t>
    </dgm:pt>
    <dgm:pt modelId="{37F0B959-9391-4902-AE99-306692D31C3D}" type="pres">
      <dgm:prSet presAssocID="{9032D9A8-F3C6-44F2-8969-560C710FB042}" presName="imagNode" presStyleLbl="fgImgPlace1" presStyleIdx="2" presStyleCnt="7" custScaleX="131947" custScaleY="124307" custLinFactNeighborX="-5481"/>
      <dgm:spPr/>
      <dgm:t>
        <a:bodyPr/>
        <a:lstStyle/>
        <a:p>
          <a:endParaRPr lang="es-EC"/>
        </a:p>
      </dgm:t>
    </dgm:pt>
    <dgm:pt modelId="{B7524ACE-D8C4-447A-98AD-1A9636C8EE77}" type="pres">
      <dgm:prSet presAssocID="{6607755B-B004-4FEC-9102-B89668BC886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01F7B5F-E1D2-4549-A091-AA41EAAD3338}" type="pres">
      <dgm:prSet presAssocID="{66D546B4-4E79-4F81-AE0C-67BAE92DEB71}" presName="compNode" presStyleCnt="0"/>
      <dgm:spPr/>
      <dgm:t>
        <a:bodyPr/>
        <a:lstStyle/>
        <a:p>
          <a:endParaRPr lang="es-EC"/>
        </a:p>
      </dgm:t>
    </dgm:pt>
    <dgm:pt modelId="{BE64E19F-A312-44E9-8B58-40CD089F7C98}" type="pres">
      <dgm:prSet presAssocID="{66D546B4-4E79-4F81-AE0C-67BAE92DEB71}" presName="node" presStyleLbl="node1" presStyleIdx="3" presStyleCnt="7" custScaleX="177218" custScaleY="82074" custLinFactNeighborX="-7651" custLinFactNeighborY="-19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2CF43-BFB5-45C2-A5E8-62F79F8F8A13}" type="pres">
      <dgm:prSet presAssocID="{66D546B4-4E79-4F81-AE0C-67BAE92DEB71}" presName="invisiNode" presStyleLbl="node1" presStyleIdx="3" presStyleCnt="7"/>
      <dgm:spPr/>
      <dgm:t>
        <a:bodyPr/>
        <a:lstStyle/>
        <a:p>
          <a:endParaRPr lang="es-EC"/>
        </a:p>
      </dgm:t>
    </dgm:pt>
    <dgm:pt modelId="{0EC58985-B2E7-4098-AAF2-FA105076A23E}" type="pres">
      <dgm:prSet presAssocID="{66D546B4-4E79-4F81-AE0C-67BAE92DEB71}" presName="imagNode" presStyleLbl="fgImgPlace1" presStyleIdx="3" presStyleCnt="7" custScaleX="128958" custScaleY="124307" custLinFactNeighborX="-2829"/>
      <dgm:spPr/>
      <dgm:t>
        <a:bodyPr/>
        <a:lstStyle/>
        <a:p>
          <a:endParaRPr lang="es-EC"/>
        </a:p>
      </dgm:t>
    </dgm:pt>
    <dgm:pt modelId="{6E82156A-36FB-4037-9B1A-453791AEC952}" type="pres">
      <dgm:prSet presAssocID="{98B456B9-6603-4556-B1C7-2A520C3E385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6D36CAB-09D6-45ED-B408-F7C3A47DF26C}" type="pres">
      <dgm:prSet presAssocID="{67EEDABC-3E4F-4D1E-B27A-F7C30D46B28B}" presName="compNode" presStyleCnt="0"/>
      <dgm:spPr/>
      <dgm:t>
        <a:bodyPr/>
        <a:lstStyle/>
        <a:p>
          <a:endParaRPr lang="es-EC"/>
        </a:p>
      </dgm:t>
    </dgm:pt>
    <dgm:pt modelId="{41C47800-5CAB-4B48-AE72-3C8907E6754D}" type="pres">
      <dgm:prSet presAssocID="{67EEDABC-3E4F-4D1E-B27A-F7C30D46B28B}" presName="node" presStyleLbl="node1" presStyleIdx="4" presStyleCnt="7" custScaleX="180329" custScaleY="82074" custLinFactNeighborX="7686" custLinFactNeighborY="-19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5BABA-1501-4E12-AB25-592223118EAF}" type="pres">
      <dgm:prSet presAssocID="{67EEDABC-3E4F-4D1E-B27A-F7C30D46B28B}" presName="invisiNode" presStyleLbl="node1" presStyleIdx="4" presStyleCnt="7"/>
      <dgm:spPr/>
      <dgm:t>
        <a:bodyPr/>
        <a:lstStyle/>
        <a:p>
          <a:endParaRPr lang="es-EC"/>
        </a:p>
      </dgm:t>
    </dgm:pt>
    <dgm:pt modelId="{6C20D0E4-CDA6-4F39-A71B-EF69C60DE836}" type="pres">
      <dgm:prSet presAssocID="{67EEDABC-3E4F-4D1E-B27A-F7C30D46B28B}" presName="imagNode" presStyleLbl="fgImgPlace1" presStyleIdx="4" presStyleCnt="7" custScaleX="134531" custScaleY="124307" custLinFactNeighborX="7892"/>
      <dgm:spPr/>
      <dgm:t>
        <a:bodyPr/>
        <a:lstStyle/>
        <a:p>
          <a:endParaRPr lang="es-EC"/>
        </a:p>
      </dgm:t>
    </dgm:pt>
    <dgm:pt modelId="{78433322-F3A8-4CC1-93A7-2D9207209832}" type="pres">
      <dgm:prSet presAssocID="{6F99CDD3-F73E-4BFD-B2F3-FE135F794EE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29AE4C7-9ACA-4BE2-B16A-E43142E0D25F}" type="pres">
      <dgm:prSet presAssocID="{65937E4D-5FC2-454C-B446-D64EB6642CF3}" presName="compNode" presStyleCnt="0"/>
      <dgm:spPr/>
      <dgm:t>
        <a:bodyPr/>
        <a:lstStyle/>
        <a:p>
          <a:endParaRPr lang="es-EC"/>
        </a:p>
      </dgm:t>
    </dgm:pt>
    <dgm:pt modelId="{51D85772-D9CB-45F4-B7D0-E2AFCE873E05}" type="pres">
      <dgm:prSet presAssocID="{65937E4D-5FC2-454C-B446-D64EB6642CF3}" presName="node" presStyleLbl="node1" presStyleIdx="5" presStyleCnt="7" custScaleX="181762" custScaleY="82074" custLinFactNeighborX="13438" custLinFactNeighborY="-3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3F702E-5305-431E-BC5B-6FAD318B0C00}" type="pres">
      <dgm:prSet presAssocID="{65937E4D-5FC2-454C-B446-D64EB6642CF3}" presName="invisiNode" presStyleLbl="node1" presStyleIdx="5" presStyleCnt="7"/>
      <dgm:spPr/>
      <dgm:t>
        <a:bodyPr/>
        <a:lstStyle/>
        <a:p>
          <a:endParaRPr lang="es-EC"/>
        </a:p>
      </dgm:t>
    </dgm:pt>
    <dgm:pt modelId="{23ABDEE0-21A4-441C-95CC-8B6C19283DFE}" type="pres">
      <dgm:prSet presAssocID="{65937E4D-5FC2-454C-B446-D64EB6642CF3}" presName="imagNode" presStyleLbl="fgImgPlace1" presStyleIdx="5" presStyleCnt="7" custScaleX="111605" custScaleY="124307"/>
      <dgm:spPr/>
      <dgm:t>
        <a:bodyPr/>
        <a:lstStyle/>
        <a:p>
          <a:endParaRPr lang="es-EC"/>
        </a:p>
      </dgm:t>
    </dgm:pt>
    <dgm:pt modelId="{CF7C0AF9-57D7-4FC1-9BA2-6A4DB467534F}" type="pres">
      <dgm:prSet presAssocID="{D51349DF-9422-4BDF-B7CE-8D5E52F1E49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3AE9DCF-832B-4460-A36E-4589F9C77C9F}" type="pres">
      <dgm:prSet presAssocID="{83948DC2-E9B4-48E5-81EA-3533E124BE16}" presName="compNode" presStyleCnt="0"/>
      <dgm:spPr/>
      <dgm:t>
        <a:bodyPr/>
        <a:lstStyle/>
        <a:p>
          <a:endParaRPr lang="es-EC"/>
        </a:p>
      </dgm:t>
    </dgm:pt>
    <dgm:pt modelId="{7BF78564-C387-4FA7-B248-7F0388E4AA45}" type="pres">
      <dgm:prSet presAssocID="{83948DC2-E9B4-48E5-81EA-3533E124BE16}" presName="node" presStyleLbl="node1" presStyleIdx="6" presStyleCnt="7" custScaleX="150622" custScaleY="82074" custLinFactNeighborX="21310" custLinFactNeighborY="-43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471E3-F32C-4ECD-93AF-A1D64561F099}" type="pres">
      <dgm:prSet presAssocID="{83948DC2-E9B4-48E5-81EA-3533E124BE16}" presName="invisiNode" presStyleLbl="node1" presStyleIdx="6" presStyleCnt="7"/>
      <dgm:spPr/>
      <dgm:t>
        <a:bodyPr/>
        <a:lstStyle/>
        <a:p>
          <a:endParaRPr lang="es-EC"/>
        </a:p>
      </dgm:t>
    </dgm:pt>
    <dgm:pt modelId="{381747CE-C7B9-405C-BE89-546C513723C9}" type="pres">
      <dgm:prSet presAssocID="{83948DC2-E9B4-48E5-81EA-3533E124BE16}" presName="imagNode" presStyleLbl="fgImgPlace1" presStyleIdx="6" presStyleCnt="7" custScaleX="131981" custScaleY="124307"/>
      <dgm:spPr/>
      <dgm:t>
        <a:bodyPr/>
        <a:lstStyle/>
        <a:p>
          <a:endParaRPr lang="es-EC"/>
        </a:p>
      </dgm:t>
    </dgm:pt>
  </dgm:ptLst>
  <dgm:cxnLst>
    <dgm:cxn modelId="{1DA58DDC-10EC-4799-B8EF-F137FE5116B4}" type="presOf" srcId="{65937E4D-5FC2-454C-B446-D64EB6642CF3}" destId="{51D85772-D9CB-45F4-B7D0-E2AFCE873E05}" srcOrd="0" destOrd="0" presId="urn:microsoft.com/office/officeart/2005/8/layout/pList2"/>
    <dgm:cxn modelId="{C5523225-43CE-4A1D-AAA4-4096817C0054}" type="presOf" srcId="{EA8B8F32-2618-4E62-886F-F48F38EE51D9}" destId="{07797026-D131-4820-A073-D77F916A2CB4}" srcOrd="0" destOrd="0" presId="urn:microsoft.com/office/officeart/2005/8/layout/pList2"/>
    <dgm:cxn modelId="{04B8D0E3-AC8F-4E9B-AC9A-69E9361A5E4D}" srcId="{4C780DFF-22BF-4624-BDFC-5C7CD29080AE}" destId="{134C4127-76F7-45F5-A19E-B5E2F676F857}" srcOrd="1" destOrd="0" parTransId="{BBEF9B78-25D6-4648-80D7-C7FEE9FA59C9}" sibTransId="{EA8B8F32-2618-4E62-886F-F48F38EE51D9}"/>
    <dgm:cxn modelId="{5C79F953-8B1A-4C1F-89B7-E17E2380D018}" type="presOf" srcId="{4C780DFF-22BF-4624-BDFC-5C7CD29080AE}" destId="{F38F977E-1328-4E3F-801D-FA625FD6B601}" srcOrd="0" destOrd="0" presId="urn:microsoft.com/office/officeart/2005/8/layout/pList2"/>
    <dgm:cxn modelId="{D77CC431-ED41-469C-B171-CED1644DC5E4}" srcId="{4C780DFF-22BF-4624-BDFC-5C7CD29080AE}" destId="{66D546B4-4E79-4F81-AE0C-67BAE92DEB71}" srcOrd="3" destOrd="0" parTransId="{527FC939-DDAD-4084-914B-BEB9B116A1EB}" sibTransId="{98B456B9-6603-4556-B1C7-2A520C3E3856}"/>
    <dgm:cxn modelId="{0301091B-2C57-4F78-AB2C-F8E427576308}" type="presOf" srcId="{6F99CDD3-F73E-4BFD-B2F3-FE135F794EEF}" destId="{78433322-F3A8-4CC1-93A7-2D9207209832}" srcOrd="0" destOrd="0" presId="urn:microsoft.com/office/officeart/2005/8/layout/pList2"/>
    <dgm:cxn modelId="{C5BDAC58-F711-425F-965B-45950EB885BC}" srcId="{4C780DFF-22BF-4624-BDFC-5C7CD29080AE}" destId="{9032D9A8-F3C6-44F2-8969-560C710FB042}" srcOrd="2" destOrd="0" parTransId="{00BA4743-1237-4583-ACE3-29972D4384FB}" sibTransId="{6607755B-B004-4FEC-9102-B89668BC8860}"/>
    <dgm:cxn modelId="{17E2653C-FD33-41F9-B97A-7749B4A1AB17}" srcId="{4C780DFF-22BF-4624-BDFC-5C7CD29080AE}" destId="{83948DC2-E9B4-48E5-81EA-3533E124BE16}" srcOrd="6" destOrd="0" parTransId="{C8B0448D-9934-4A39-B376-A8E467FF5FC3}" sibTransId="{40960694-CCDE-4CE0-809D-E6830B2DD314}"/>
    <dgm:cxn modelId="{E241A09F-4C1D-40B1-ADB7-8EDBAA19388C}" type="presOf" srcId="{66D546B4-4E79-4F81-AE0C-67BAE92DEB71}" destId="{BE64E19F-A312-44E9-8B58-40CD089F7C98}" srcOrd="0" destOrd="0" presId="urn:microsoft.com/office/officeart/2005/8/layout/pList2"/>
    <dgm:cxn modelId="{6A3665FE-58FA-403C-8F8D-F7E0D9164723}" type="presOf" srcId="{9032D9A8-F3C6-44F2-8969-560C710FB042}" destId="{E54C5974-466E-44B5-9491-7A1CC8F46ACE}" srcOrd="0" destOrd="0" presId="urn:microsoft.com/office/officeart/2005/8/layout/pList2"/>
    <dgm:cxn modelId="{FA7D8F6F-6525-4B46-A176-1AC9A03AFB58}" type="presOf" srcId="{98B456B9-6603-4556-B1C7-2A520C3E3856}" destId="{6E82156A-36FB-4037-9B1A-453791AEC952}" srcOrd="0" destOrd="0" presId="urn:microsoft.com/office/officeart/2005/8/layout/pList2"/>
    <dgm:cxn modelId="{2744BFE9-E383-4E35-9F8D-19447F5E73F4}" type="presOf" srcId="{67EEDABC-3E4F-4D1E-B27A-F7C30D46B28B}" destId="{41C47800-5CAB-4B48-AE72-3C8907E6754D}" srcOrd="0" destOrd="0" presId="urn:microsoft.com/office/officeart/2005/8/layout/pList2"/>
    <dgm:cxn modelId="{CE5A1807-E456-4379-8CAF-2C920264B740}" type="presOf" srcId="{134C4127-76F7-45F5-A19E-B5E2F676F857}" destId="{E3A10689-0E78-41F8-AAD2-3468BAD55AEE}" srcOrd="0" destOrd="0" presId="urn:microsoft.com/office/officeart/2005/8/layout/pList2"/>
    <dgm:cxn modelId="{E7F4E8E4-0B18-4F4E-B39F-0B2B368CFAB8}" type="presOf" srcId="{AB829D44-E9FC-49DD-BBF9-2CDBD0A69BFF}" destId="{0562CB49-667B-4A86-8C36-3B945DE55972}" srcOrd="0" destOrd="0" presId="urn:microsoft.com/office/officeart/2005/8/layout/pList2"/>
    <dgm:cxn modelId="{C86840E4-511C-4D78-A916-1AE2BAF99245}" type="presOf" srcId="{12A39786-9CC0-49CD-8D93-FCC8D146333A}" destId="{C3D4ED9C-5646-49EA-8721-3F86EE4B5AA6}" srcOrd="0" destOrd="0" presId="urn:microsoft.com/office/officeart/2005/8/layout/pList2"/>
    <dgm:cxn modelId="{773AF03C-8B08-4B31-B8FD-BAD0759E57FF}" srcId="{4C780DFF-22BF-4624-BDFC-5C7CD29080AE}" destId="{65937E4D-5FC2-454C-B446-D64EB6642CF3}" srcOrd="5" destOrd="0" parTransId="{466D586B-53EE-4D9B-BD20-D2975C982820}" sibTransId="{D51349DF-9422-4BDF-B7CE-8D5E52F1E49D}"/>
    <dgm:cxn modelId="{756D0B48-B4C7-4B0F-88E2-D74FB2DDAC03}" type="presOf" srcId="{D51349DF-9422-4BDF-B7CE-8D5E52F1E49D}" destId="{CF7C0AF9-57D7-4FC1-9BA2-6A4DB467534F}" srcOrd="0" destOrd="0" presId="urn:microsoft.com/office/officeart/2005/8/layout/pList2"/>
    <dgm:cxn modelId="{6548FB5D-B97A-4832-9370-F0509F089066}" type="presOf" srcId="{83948DC2-E9B4-48E5-81EA-3533E124BE16}" destId="{7BF78564-C387-4FA7-B248-7F0388E4AA45}" srcOrd="0" destOrd="0" presId="urn:microsoft.com/office/officeart/2005/8/layout/pList2"/>
    <dgm:cxn modelId="{3FADC1E5-92D8-40BD-AC1B-F2EE07DDDD77}" srcId="{4C780DFF-22BF-4624-BDFC-5C7CD29080AE}" destId="{67EEDABC-3E4F-4D1E-B27A-F7C30D46B28B}" srcOrd="4" destOrd="0" parTransId="{4A4FF0EB-252E-4A8B-8A7A-EDDF763E951F}" sibTransId="{6F99CDD3-F73E-4BFD-B2F3-FE135F794EEF}"/>
    <dgm:cxn modelId="{4258E3C6-6F15-44C6-AA68-CF64AB06BE15}" srcId="{4C780DFF-22BF-4624-BDFC-5C7CD29080AE}" destId="{12A39786-9CC0-49CD-8D93-FCC8D146333A}" srcOrd="0" destOrd="0" parTransId="{39C303D4-129C-4B12-87C3-41FAD9951A14}" sibTransId="{AB829D44-E9FC-49DD-BBF9-2CDBD0A69BFF}"/>
    <dgm:cxn modelId="{5CD3A163-412E-4F8A-A984-D63383D4AEBD}" type="presOf" srcId="{6607755B-B004-4FEC-9102-B89668BC8860}" destId="{B7524ACE-D8C4-447A-98AD-1A9636C8EE77}" srcOrd="0" destOrd="0" presId="urn:microsoft.com/office/officeart/2005/8/layout/pList2"/>
    <dgm:cxn modelId="{00BFD7E0-25BC-442E-AAE8-F068EFB897C9}" type="presParOf" srcId="{F38F977E-1328-4E3F-801D-FA625FD6B601}" destId="{0B01110B-AF9D-4B47-A067-7EA0BF42E8FD}" srcOrd="0" destOrd="0" presId="urn:microsoft.com/office/officeart/2005/8/layout/pList2"/>
    <dgm:cxn modelId="{ACDDDD91-E255-4E60-A4AD-1E1903C16F5E}" type="presParOf" srcId="{F38F977E-1328-4E3F-801D-FA625FD6B601}" destId="{3A435EEF-ADB3-4A60-B2B5-097DBFEDFD02}" srcOrd="1" destOrd="0" presId="urn:microsoft.com/office/officeart/2005/8/layout/pList2"/>
    <dgm:cxn modelId="{5CF93D49-F332-4EEB-9ED6-EDA72854CCDD}" type="presParOf" srcId="{3A435EEF-ADB3-4A60-B2B5-097DBFEDFD02}" destId="{729AE296-1EF3-4425-9C22-6B9B823BC466}" srcOrd="0" destOrd="0" presId="urn:microsoft.com/office/officeart/2005/8/layout/pList2"/>
    <dgm:cxn modelId="{C8D8D086-6603-4475-8E07-066669EC241D}" type="presParOf" srcId="{729AE296-1EF3-4425-9C22-6B9B823BC466}" destId="{C3D4ED9C-5646-49EA-8721-3F86EE4B5AA6}" srcOrd="0" destOrd="0" presId="urn:microsoft.com/office/officeart/2005/8/layout/pList2"/>
    <dgm:cxn modelId="{3B2D7980-6AE6-466A-8D7D-901AB25D28F4}" type="presParOf" srcId="{729AE296-1EF3-4425-9C22-6B9B823BC466}" destId="{DDF0113C-1D73-4C04-9E2D-A4B4A74D1525}" srcOrd="1" destOrd="0" presId="urn:microsoft.com/office/officeart/2005/8/layout/pList2"/>
    <dgm:cxn modelId="{580DE46D-D39D-4977-9B01-835F5AAABFB9}" type="presParOf" srcId="{729AE296-1EF3-4425-9C22-6B9B823BC466}" destId="{E3513A76-68C2-42F6-A490-50ABC56800C9}" srcOrd="2" destOrd="0" presId="urn:microsoft.com/office/officeart/2005/8/layout/pList2"/>
    <dgm:cxn modelId="{47DB6D91-1B68-4128-99B3-F88EC88A0D63}" type="presParOf" srcId="{3A435EEF-ADB3-4A60-B2B5-097DBFEDFD02}" destId="{0562CB49-667B-4A86-8C36-3B945DE55972}" srcOrd="1" destOrd="0" presId="urn:microsoft.com/office/officeart/2005/8/layout/pList2"/>
    <dgm:cxn modelId="{6D334A75-A02B-488F-A36B-5F25C7F4DDE6}" type="presParOf" srcId="{3A435EEF-ADB3-4A60-B2B5-097DBFEDFD02}" destId="{C1E98130-9818-4794-9B4A-771BC552F7FE}" srcOrd="2" destOrd="0" presId="urn:microsoft.com/office/officeart/2005/8/layout/pList2"/>
    <dgm:cxn modelId="{5A0BFE46-30FB-4601-9DEE-871E18D65B77}" type="presParOf" srcId="{C1E98130-9818-4794-9B4A-771BC552F7FE}" destId="{E3A10689-0E78-41F8-AAD2-3468BAD55AEE}" srcOrd="0" destOrd="0" presId="urn:microsoft.com/office/officeart/2005/8/layout/pList2"/>
    <dgm:cxn modelId="{F916D00A-9EAB-4618-9D6C-9EEFCA2E720C}" type="presParOf" srcId="{C1E98130-9818-4794-9B4A-771BC552F7FE}" destId="{605E5ED7-150E-4301-89FC-E2DA72F4312A}" srcOrd="1" destOrd="0" presId="urn:microsoft.com/office/officeart/2005/8/layout/pList2"/>
    <dgm:cxn modelId="{C9F6350D-FE16-4FB6-A754-FCBBB5E512CD}" type="presParOf" srcId="{C1E98130-9818-4794-9B4A-771BC552F7FE}" destId="{8BCBAC77-1BE3-45BB-9348-AACA0D2471D1}" srcOrd="2" destOrd="0" presId="urn:microsoft.com/office/officeart/2005/8/layout/pList2"/>
    <dgm:cxn modelId="{177A46C5-3A15-4FFD-B4B9-32489397F65C}" type="presParOf" srcId="{3A435EEF-ADB3-4A60-B2B5-097DBFEDFD02}" destId="{07797026-D131-4820-A073-D77F916A2CB4}" srcOrd="3" destOrd="0" presId="urn:microsoft.com/office/officeart/2005/8/layout/pList2"/>
    <dgm:cxn modelId="{6BDA0EED-753E-4AD5-B247-18EA0FBF30C8}" type="presParOf" srcId="{3A435EEF-ADB3-4A60-B2B5-097DBFEDFD02}" destId="{5E3DD822-2785-47FE-B56C-0F6D6C563404}" srcOrd="4" destOrd="0" presId="urn:microsoft.com/office/officeart/2005/8/layout/pList2"/>
    <dgm:cxn modelId="{8FAC77D2-1173-4045-B0C5-F78E4BA061C8}" type="presParOf" srcId="{5E3DD822-2785-47FE-B56C-0F6D6C563404}" destId="{E54C5974-466E-44B5-9491-7A1CC8F46ACE}" srcOrd="0" destOrd="0" presId="urn:microsoft.com/office/officeart/2005/8/layout/pList2"/>
    <dgm:cxn modelId="{3F63E423-E6C5-474D-82BB-00AC87912419}" type="presParOf" srcId="{5E3DD822-2785-47FE-B56C-0F6D6C563404}" destId="{A56A2ED7-DFEF-4D94-8066-76B3B72C2966}" srcOrd="1" destOrd="0" presId="urn:microsoft.com/office/officeart/2005/8/layout/pList2"/>
    <dgm:cxn modelId="{05284F04-DE3F-4F0B-B042-ACF523ADB36A}" type="presParOf" srcId="{5E3DD822-2785-47FE-B56C-0F6D6C563404}" destId="{37F0B959-9391-4902-AE99-306692D31C3D}" srcOrd="2" destOrd="0" presId="urn:microsoft.com/office/officeart/2005/8/layout/pList2"/>
    <dgm:cxn modelId="{F574060F-EC4D-41DB-B60F-642313E59C1B}" type="presParOf" srcId="{3A435EEF-ADB3-4A60-B2B5-097DBFEDFD02}" destId="{B7524ACE-D8C4-447A-98AD-1A9636C8EE77}" srcOrd="5" destOrd="0" presId="urn:microsoft.com/office/officeart/2005/8/layout/pList2"/>
    <dgm:cxn modelId="{9C9079F3-8CD6-4DDA-9AC2-2CCB66B47193}" type="presParOf" srcId="{3A435EEF-ADB3-4A60-B2B5-097DBFEDFD02}" destId="{C01F7B5F-E1D2-4549-A091-AA41EAAD3338}" srcOrd="6" destOrd="0" presId="urn:microsoft.com/office/officeart/2005/8/layout/pList2"/>
    <dgm:cxn modelId="{C111AF65-8D99-4A4A-89F6-563DFE6CC6AE}" type="presParOf" srcId="{C01F7B5F-E1D2-4549-A091-AA41EAAD3338}" destId="{BE64E19F-A312-44E9-8B58-40CD089F7C98}" srcOrd="0" destOrd="0" presId="urn:microsoft.com/office/officeart/2005/8/layout/pList2"/>
    <dgm:cxn modelId="{59DC0F81-77BF-47EF-AD36-CC0298A30341}" type="presParOf" srcId="{C01F7B5F-E1D2-4549-A091-AA41EAAD3338}" destId="{9582CF43-BFB5-45C2-A5E8-62F79F8F8A13}" srcOrd="1" destOrd="0" presId="urn:microsoft.com/office/officeart/2005/8/layout/pList2"/>
    <dgm:cxn modelId="{1B55746B-9092-4EEF-A06C-A261B74929C3}" type="presParOf" srcId="{C01F7B5F-E1D2-4549-A091-AA41EAAD3338}" destId="{0EC58985-B2E7-4098-AAF2-FA105076A23E}" srcOrd="2" destOrd="0" presId="urn:microsoft.com/office/officeart/2005/8/layout/pList2"/>
    <dgm:cxn modelId="{88A77258-BC55-4AF2-B93A-D56DB7E95352}" type="presParOf" srcId="{3A435EEF-ADB3-4A60-B2B5-097DBFEDFD02}" destId="{6E82156A-36FB-4037-9B1A-453791AEC952}" srcOrd="7" destOrd="0" presId="urn:microsoft.com/office/officeart/2005/8/layout/pList2"/>
    <dgm:cxn modelId="{02A730D9-2EB5-4C71-B46A-DC03B5A3C33B}" type="presParOf" srcId="{3A435EEF-ADB3-4A60-B2B5-097DBFEDFD02}" destId="{66D36CAB-09D6-45ED-B408-F7C3A47DF26C}" srcOrd="8" destOrd="0" presId="urn:microsoft.com/office/officeart/2005/8/layout/pList2"/>
    <dgm:cxn modelId="{6F61EF7D-F20D-4553-9385-5916E9958603}" type="presParOf" srcId="{66D36CAB-09D6-45ED-B408-F7C3A47DF26C}" destId="{41C47800-5CAB-4B48-AE72-3C8907E6754D}" srcOrd="0" destOrd="0" presId="urn:microsoft.com/office/officeart/2005/8/layout/pList2"/>
    <dgm:cxn modelId="{5FF01D9F-F278-41FC-A991-7CA97A1D51A7}" type="presParOf" srcId="{66D36CAB-09D6-45ED-B408-F7C3A47DF26C}" destId="{BB95BABA-1501-4E12-AB25-592223118EAF}" srcOrd="1" destOrd="0" presId="urn:microsoft.com/office/officeart/2005/8/layout/pList2"/>
    <dgm:cxn modelId="{82BBDEFB-48C6-4764-B839-A3FBCFEE5F4B}" type="presParOf" srcId="{66D36CAB-09D6-45ED-B408-F7C3A47DF26C}" destId="{6C20D0E4-CDA6-4F39-A71B-EF69C60DE836}" srcOrd="2" destOrd="0" presId="urn:microsoft.com/office/officeart/2005/8/layout/pList2"/>
    <dgm:cxn modelId="{96108710-FD69-41CB-81A7-B8E104E4C321}" type="presParOf" srcId="{3A435EEF-ADB3-4A60-B2B5-097DBFEDFD02}" destId="{78433322-F3A8-4CC1-93A7-2D9207209832}" srcOrd="9" destOrd="0" presId="urn:microsoft.com/office/officeart/2005/8/layout/pList2"/>
    <dgm:cxn modelId="{9356EAAF-3D16-440C-B687-B982534781A0}" type="presParOf" srcId="{3A435EEF-ADB3-4A60-B2B5-097DBFEDFD02}" destId="{329AE4C7-9ACA-4BE2-B16A-E43142E0D25F}" srcOrd="10" destOrd="0" presId="urn:microsoft.com/office/officeart/2005/8/layout/pList2"/>
    <dgm:cxn modelId="{20192DCE-D252-495C-9F04-D3F0A4905F23}" type="presParOf" srcId="{329AE4C7-9ACA-4BE2-B16A-E43142E0D25F}" destId="{51D85772-D9CB-45F4-B7D0-E2AFCE873E05}" srcOrd="0" destOrd="0" presId="urn:microsoft.com/office/officeart/2005/8/layout/pList2"/>
    <dgm:cxn modelId="{17570DF3-223C-45C0-A6FD-EB78EE7D719E}" type="presParOf" srcId="{329AE4C7-9ACA-4BE2-B16A-E43142E0D25F}" destId="{9D3F702E-5305-431E-BC5B-6FAD318B0C00}" srcOrd="1" destOrd="0" presId="urn:microsoft.com/office/officeart/2005/8/layout/pList2"/>
    <dgm:cxn modelId="{5EE1284C-5EB3-40AA-8B74-84B99FACFCA0}" type="presParOf" srcId="{329AE4C7-9ACA-4BE2-B16A-E43142E0D25F}" destId="{23ABDEE0-21A4-441C-95CC-8B6C19283DFE}" srcOrd="2" destOrd="0" presId="urn:microsoft.com/office/officeart/2005/8/layout/pList2"/>
    <dgm:cxn modelId="{B88DE426-D151-4EC1-9F24-954FEFE8B51F}" type="presParOf" srcId="{3A435EEF-ADB3-4A60-B2B5-097DBFEDFD02}" destId="{CF7C0AF9-57D7-4FC1-9BA2-6A4DB467534F}" srcOrd="11" destOrd="0" presId="urn:microsoft.com/office/officeart/2005/8/layout/pList2"/>
    <dgm:cxn modelId="{FEED49A4-1139-4017-B015-E3452DB94AF8}" type="presParOf" srcId="{3A435EEF-ADB3-4A60-B2B5-097DBFEDFD02}" destId="{03AE9DCF-832B-4460-A36E-4589F9C77C9F}" srcOrd="12" destOrd="0" presId="urn:microsoft.com/office/officeart/2005/8/layout/pList2"/>
    <dgm:cxn modelId="{C20D379D-CA31-43C8-A417-9FFC6AA31658}" type="presParOf" srcId="{03AE9DCF-832B-4460-A36E-4589F9C77C9F}" destId="{7BF78564-C387-4FA7-B248-7F0388E4AA45}" srcOrd="0" destOrd="0" presId="urn:microsoft.com/office/officeart/2005/8/layout/pList2"/>
    <dgm:cxn modelId="{68D89120-8379-43F4-9455-1EEF4ED2D98A}" type="presParOf" srcId="{03AE9DCF-832B-4460-A36E-4589F9C77C9F}" destId="{D86471E3-F32C-4ECD-93AF-A1D64561F099}" srcOrd="1" destOrd="0" presId="urn:microsoft.com/office/officeart/2005/8/layout/pList2"/>
    <dgm:cxn modelId="{4D540AFE-B4D7-4840-8F0A-7A13E0A50DFC}" type="presParOf" srcId="{03AE9DCF-832B-4460-A36E-4589F9C77C9F}" destId="{381747CE-C7B9-405C-BE89-546C513723C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9F9551-50F2-4811-840B-CB91D8EB18C1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E815B5E9-A877-4F21-B72B-C2559D6CB362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los 60 días se seleccionó 30 plántulas en pre floración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A7731F-800C-46BB-9D6C-9D3B8158B302}" type="parTrans" cxnId="{8C7F705A-1CD8-4B4A-91D8-810EB2E62598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79219F-DE08-4584-A5A6-BADB08005BD3}" type="sibTrans" cxnId="{8C7F705A-1CD8-4B4A-91D8-810EB2E62598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3D6B96-89A1-410D-82E8-745E937A67F0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aplicó los extractos 5 horas antes de la simulación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9A4482-A2A3-4847-9782-A844A0EF1637}" type="parTrans" cxnId="{736E65BE-AE48-4C31-ADA6-3D16DEE8856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30F01F-B255-4601-8F57-C40E38926DF9}" type="sibTrans" cxnId="{736E65BE-AE48-4C31-ADA6-3D16DEE8856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CCD165-45D7-42C3-B108-078466EC9C31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Ingresaron a los cuartos fríos durante 3 horas</a:t>
          </a:r>
          <a:endParaRPr lang="es-EC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15AF9-35FB-491B-B679-93A8E68C4C46}" type="parTrans" cxnId="{6676D296-272C-4327-8C07-A59058C45C5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49E1D3-EE33-44B5-B237-9C818321D332}" type="sibTrans" cxnId="{6676D296-272C-4327-8C07-A59058C45C5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F2B9A5-558C-4385-958D-AF97FB1C26E9}" type="pres">
      <dgm:prSet presAssocID="{C59F9551-50F2-4811-840B-CB91D8EB18C1}" presName="Name0" presStyleCnt="0">
        <dgm:presLayoutVars>
          <dgm:dir/>
          <dgm:resizeHandles val="exact"/>
        </dgm:presLayoutVars>
      </dgm:prSet>
      <dgm:spPr/>
    </dgm:pt>
    <dgm:pt modelId="{A4657651-55E7-4477-B24B-CEB008ACBAC0}" type="pres">
      <dgm:prSet presAssocID="{E815B5E9-A877-4F21-B72B-C2559D6CB36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65C34F-A0AA-44C1-BCC4-02B371680804}" type="pres">
      <dgm:prSet presAssocID="{0079219F-DE08-4584-A5A6-BADB08005BD3}" presName="parSpace" presStyleCnt="0"/>
      <dgm:spPr/>
    </dgm:pt>
    <dgm:pt modelId="{5CAAA488-2672-4FE3-A2B3-84719C3CC874}" type="pres">
      <dgm:prSet presAssocID="{323D6B96-89A1-410D-82E8-745E937A67F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419D64-FF26-4170-A65A-7A2AC0E583F4}" type="pres">
      <dgm:prSet presAssocID="{1130F01F-B255-4601-8F57-C40E38926DF9}" presName="parSpace" presStyleCnt="0"/>
      <dgm:spPr/>
    </dgm:pt>
    <dgm:pt modelId="{731641BC-85EB-4EEE-8F97-B4C79EC1FA3F}" type="pres">
      <dgm:prSet presAssocID="{43CCD165-45D7-42C3-B108-078466EC9C3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76D296-272C-4327-8C07-A59058C45C50}" srcId="{C59F9551-50F2-4811-840B-CB91D8EB18C1}" destId="{43CCD165-45D7-42C3-B108-078466EC9C31}" srcOrd="2" destOrd="0" parTransId="{FC015AF9-35FB-491B-B679-93A8E68C4C46}" sibTransId="{1649E1D3-EE33-44B5-B237-9C818321D332}"/>
    <dgm:cxn modelId="{736E65BE-AE48-4C31-ADA6-3D16DEE8856F}" srcId="{C59F9551-50F2-4811-840B-CB91D8EB18C1}" destId="{323D6B96-89A1-410D-82E8-745E937A67F0}" srcOrd="1" destOrd="0" parTransId="{599A4482-A2A3-4847-9782-A844A0EF1637}" sibTransId="{1130F01F-B255-4601-8F57-C40E38926DF9}"/>
    <dgm:cxn modelId="{87BC096D-83BA-45F4-A55D-2F05108F4C14}" type="presOf" srcId="{C59F9551-50F2-4811-840B-CB91D8EB18C1}" destId="{7BF2B9A5-558C-4385-958D-AF97FB1C26E9}" srcOrd="0" destOrd="0" presId="urn:microsoft.com/office/officeart/2005/8/layout/hChevron3"/>
    <dgm:cxn modelId="{925232C7-5113-4B63-86D7-A94D8D06341F}" type="presOf" srcId="{E815B5E9-A877-4F21-B72B-C2559D6CB362}" destId="{A4657651-55E7-4477-B24B-CEB008ACBAC0}" srcOrd="0" destOrd="0" presId="urn:microsoft.com/office/officeart/2005/8/layout/hChevron3"/>
    <dgm:cxn modelId="{06EABBB2-9D5B-4F38-85CB-314F0FFE9EAE}" type="presOf" srcId="{43CCD165-45D7-42C3-B108-078466EC9C31}" destId="{731641BC-85EB-4EEE-8F97-B4C79EC1FA3F}" srcOrd="0" destOrd="0" presId="urn:microsoft.com/office/officeart/2005/8/layout/hChevron3"/>
    <dgm:cxn modelId="{8C7F705A-1CD8-4B4A-91D8-810EB2E62598}" srcId="{C59F9551-50F2-4811-840B-CB91D8EB18C1}" destId="{E815B5E9-A877-4F21-B72B-C2559D6CB362}" srcOrd="0" destOrd="0" parTransId="{C4A7731F-800C-46BB-9D6C-9D3B8158B302}" sibTransId="{0079219F-DE08-4584-A5A6-BADB08005BD3}"/>
    <dgm:cxn modelId="{FE73A3FC-C462-44C8-A367-3F480B779EBB}" type="presOf" srcId="{323D6B96-89A1-410D-82E8-745E937A67F0}" destId="{5CAAA488-2672-4FE3-A2B3-84719C3CC874}" srcOrd="0" destOrd="0" presId="urn:microsoft.com/office/officeart/2005/8/layout/hChevron3"/>
    <dgm:cxn modelId="{D51072E4-6C5E-48EA-AA0C-D5635F0C7233}" type="presParOf" srcId="{7BF2B9A5-558C-4385-958D-AF97FB1C26E9}" destId="{A4657651-55E7-4477-B24B-CEB008ACBAC0}" srcOrd="0" destOrd="0" presId="urn:microsoft.com/office/officeart/2005/8/layout/hChevron3"/>
    <dgm:cxn modelId="{74232FCA-BEE7-49B4-8F9A-D0958DA450DA}" type="presParOf" srcId="{7BF2B9A5-558C-4385-958D-AF97FB1C26E9}" destId="{A365C34F-A0AA-44C1-BCC4-02B371680804}" srcOrd="1" destOrd="0" presId="urn:microsoft.com/office/officeart/2005/8/layout/hChevron3"/>
    <dgm:cxn modelId="{E90C05E6-E680-4FB5-B392-6626D885A17A}" type="presParOf" srcId="{7BF2B9A5-558C-4385-958D-AF97FB1C26E9}" destId="{5CAAA488-2672-4FE3-A2B3-84719C3CC874}" srcOrd="2" destOrd="0" presId="urn:microsoft.com/office/officeart/2005/8/layout/hChevron3"/>
    <dgm:cxn modelId="{5E737E2A-6CD4-4445-BF1E-16B867CEF735}" type="presParOf" srcId="{7BF2B9A5-558C-4385-958D-AF97FB1C26E9}" destId="{7B419D64-FF26-4170-A65A-7A2AC0E583F4}" srcOrd="3" destOrd="0" presId="urn:microsoft.com/office/officeart/2005/8/layout/hChevron3"/>
    <dgm:cxn modelId="{A493EE77-60AC-4281-9E02-92B66C2BCF72}" type="presParOf" srcId="{7BF2B9A5-558C-4385-958D-AF97FB1C26E9}" destId="{731641BC-85EB-4EEE-8F97-B4C79EC1FA3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28352-0AE4-4BD6-ADE7-ED7253C1A84C}">
      <dsp:nvSpPr>
        <dsp:cNvPr id="0" name=""/>
        <dsp:cNvSpPr/>
      </dsp:nvSpPr>
      <dsp:spPr>
        <a:xfrm rot="5400000">
          <a:off x="532661" y="1902845"/>
          <a:ext cx="1594395" cy="26530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E000-3970-4278-810E-656FD57F2CE4}">
      <dsp:nvSpPr>
        <dsp:cNvPr id="0" name=""/>
        <dsp:cNvSpPr/>
      </dsp:nvSpPr>
      <dsp:spPr>
        <a:xfrm>
          <a:off x="266517" y="2695532"/>
          <a:ext cx="2395177" cy="209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Cultivo de papa susceptible a heladas.</a:t>
          </a:r>
          <a:endParaRPr lang="es-EC" sz="2500" kern="1200" dirty="0"/>
        </a:p>
      </dsp:txBody>
      <dsp:txXfrm>
        <a:off x="266517" y="2695532"/>
        <a:ext cx="2395177" cy="2099513"/>
      </dsp:txXfrm>
    </dsp:sp>
    <dsp:sp modelId="{9F8697A9-B9C7-4982-948A-383EFDE78A0B}">
      <dsp:nvSpPr>
        <dsp:cNvPr id="0" name=""/>
        <dsp:cNvSpPr/>
      </dsp:nvSpPr>
      <dsp:spPr>
        <a:xfrm>
          <a:off x="2209774" y="1707526"/>
          <a:ext cx="451920" cy="451920"/>
        </a:xfrm>
        <a:prstGeom prst="triangle">
          <a:avLst>
            <a:gd name="adj" fmla="val 10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39258-49E9-413A-A03F-5C43C42C6DAE}">
      <dsp:nvSpPr>
        <dsp:cNvPr id="0" name=""/>
        <dsp:cNvSpPr/>
      </dsp:nvSpPr>
      <dsp:spPr>
        <a:xfrm rot="5400000">
          <a:off x="3464826" y="1177278"/>
          <a:ext cx="1594395" cy="26530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849E6-D64E-44F7-8F6F-3F9A5F708460}">
      <dsp:nvSpPr>
        <dsp:cNvPr id="0" name=""/>
        <dsp:cNvSpPr/>
      </dsp:nvSpPr>
      <dsp:spPr>
        <a:xfrm>
          <a:off x="6115314" y="1228984"/>
          <a:ext cx="2395177" cy="209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Reducción estimada de la producción anual de 30%.</a:t>
          </a:r>
          <a:endParaRPr lang="es-EC" sz="2500" kern="1200" dirty="0"/>
        </a:p>
      </dsp:txBody>
      <dsp:txXfrm>
        <a:off x="6115314" y="1228984"/>
        <a:ext cx="2395177" cy="2099513"/>
      </dsp:txXfrm>
    </dsp:sp>
    <dsp:sp modelId="{2213DF50-9AA9-4BED-93AE-FC006F144F32}">
      <dsp:nvSpPr>
        <dsp:cNvPr id="0" name=""/>
        <dsp:cNvSpPr/>
      </dsp:nvSpPr>
      <dsp:spPr>
        <a:xfrm>
          <a:off x="5141939" y="981959"/>
          <a:ext cx="451920" cy="451920"/>
        </a:xfrm>
        <a:prstGeom prst="triangle">
          <a:avLst>
            <a:gd name="adj" fmla="val 1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813C5-394D-4BA8-9DD6-4A02A2950E58}">
      <dsp:nvSpPr>
        <dsp:cNvPr id="0" name=""/>
        <dsp:cNvSpPr/>
      </dsp:nvSpPr>
      <dsp:spPr>
        <a:xfrm rot="5400000">
          <a:off x="6396992" y="451711"/>
          <a:ext cx="1594395" cy="26530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06360-9513-4F69-AB14-D20E4CF7B4C7}">
      <dsp:nvSpPr>
        <dsp:cNvPr id="0" name=""/>
        <dsp:cNvSpPr/>
      </dsp:nvSpPr>
      <dsp:spPr>
        <a:xfrm>
          <a:off x="3182695" y="1953844"/>
          <a:ext cx="2395177" cy="209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Disminución de temperatura a  1,5 a 2,0 m sobre el nivel del suelo.</a:t>
          </a:r>
          <a:endParaRPr lang="es-EC" sz="2500" kern="1200" dirty="0"/>
        </a:p>
      </dsp:txBody>
      <dsp:txXfrm>
        <a:off x="3182695" y="1953844"/>
        <a:ext cx="2395177" cy="2099513"/>
      </dsp:txXfrm>
    </dsp:sp>
    <dsp:sp modelId="{545D2005-661B-4CDB-8BD2-866A642B63F0}">
      <dsp:nvSpPr>
        <dsp:cNvPr id="0" name=""/>
        <dsp:cNvSpPr/>
      </dsp:nvSpPr>
      <dsp:spPr>
        <a:xfrm>
          <a:off x="8074105" y="256391"/>
          <a:ext cx="451920" cy="451920"/>
        </a:xfrm>
        <a:prstGeom prst="triangle">
          <a:avLst>
            <a:gd name="adj" fmla="val 10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AD4D6-35C0-4BE2-938B-B876D2814C9A}">
      <dsp:nvSpPr>
        <dsp:cNvPr id="0" name=""/>
        <dsp:cNvSpPr/>
      </dsp:nvSpPr>
      <dsp:spPr>
        <a:xfrm rot="5400000">
          <a:off x="9329157" y="-273855"/>
          <a:ext cx="1594395" cy="26530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0D8D3-D927-4596-B18B-3B46E7CEAE93}">
      <dsp:nvSpPr>
        <dsp:cNvPr id="0" name=""/>
        <dsp:cNvSpPr/>
      </dsp:nvSpPr>
      <dsp:spPr>
        <a:xfrm>
          <a:off x="9049576" y="502307"/>
          <a:ext cx="2395177" cy="209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Julio, agosto septiembre, noviembre y diciembre </a:t>
          </a:r>
          <a:endParaRPr lang="es-EC" sz="2500" kern="1200" dirty="0"/>
        </a:p>
      </dsp:txBody>
      <dsp:txXfrm>
        <a:off x="9049576" y="502307"/>
        <a:ext cx="2395177" cy="20995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D84D-22FE-4B54-A63F-15A271B0E295}">
      <dsp:nvSpPr>
        <dsp:cNvPr id="0" name=""/>
        <dsp:cNvSpPr/>
      </dsp:nvSpPr>
      <dsp:spPr>
        <a:xfrm>
          <a:off x="9691" y="-57579"/>
          <a:ext cx="3503171" cy="834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Nivel de daño por helada 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91" y="-57579"/>
        <a:ext cx="3503171" cy="834776"/>
      </dsp:txXfrm>
    </dsp:sp>
    <dsp:sp modelId="{1E73D785-57CE-4FA3-A0E4-7B45096156BB}">
      <dsp:nvSpPr>
        <dsp:cNvPr id="0" name=""/>
        <dsp:cNvSpPr/>
      </dsp:nvSpPr>
      <dsp:spPr>
        <a:xfrm>
          <a:off x="9691" y="777196"/>
          <a:ext cx="3503171" cy="3064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Se calificó con la escala de (Vega y Bamberg, 1995)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91" y="777196"/>
        <a:ext cx="3503171" cy="3064106"/>
      </dsp:txXfrm>
    </dsp:sp>
    <dsp:sp modelId="{FB061F68-5880-4AC7-8AC5-0901D04BB313}">
      <dsp:nvSpPr>
        <dsp:cNvPr id="0" name=""/>
        <dsp:cNvSpPr/>
      </dsp:nvSpPr>
      <dsp:spPr>
        <a:xfrm>
          <a:off x="4002827" y="-57579"/>
          <a:ext cx="3503171" cy="834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Contenido de clorofila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2827" y="-57579"/>
        <a:ext cx="3503171" cy="834776"/>
      </dsp:txXfrm>
    </dsp:sp>
    <dsp:sp modelId="{249F81DE-E557-4D89-8A24-EB3855CD3AD6}">
      <dsp:nvSpPr>
        <dsp:cNvPr id="0" name=""/>
        <dsp:cNvSpPr/>
      </dsp:nvSpPr>
      <dsp:spPr>
        <a:xfrm>
          <a:off x="4002827" y="777196"/>
          <a:ext cx="3503171" cy="3064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Medidor de clorofila (CCM-200). 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1era medición 24 horas antes de la simulación.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2da medida luego de la simulación.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3ra medida 8 días luego de la simulación.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2827" y="777196"/>
        <a:ext cx="3503171" cy="3064106"/>
      </dsp:txXfrm>
    </dsp:sp>
    <dsp:sp modelId="{D20CAA7E-1B33-435F-B12B-457141C3E5ED}">
      <dsp:nvSpPr>
        <dsp:cNvPr id="0" name=""/>
        <dsp:cNvSpPr/>
      </dsp:nvSpPr>
      <dsp:spPr>
        <a:xfrm>
          <a:off x="7995964" y="-57579"/>
          <a:ext cx="3503171" cy="834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Crecimiento de las plantas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95964" y="-57579"/>
        <a:ext cx="3503171" cy="834776"/>
      </dsp:txXfrm>
    </dsp:sp>
    <dsp:sp modelId="{A9BC8C69-2D6C-4DBB-890C-3FE943581535}">
      <dsp:nvSpPr>
        <dsp:cNvPr id="0" name=""/>
        <dsp:cNvSpPr/>
      </dsp:nvSpPr>
      <dsp:spPr>
        <a:xfrm>
          <a:off x="7995964" y="777196"/>
          <a:ext cx="3503171" cy="3064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Altura del tallo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Área foliar con malla de puntos de 1cm.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1era medida 24 horas antes de la simulación.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2da medida 8 días después de simulación.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95964" y="777196"/>
        <a:ext cx="3503171" cy="30641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F4257-439F-43F5-99ED-693A4FE9DA50}">
      <dsp:nvSpPr>
        <dsp:cNvPr id="0" name=""/>
        <dsp:cNvSpPr/>
      </dsp:nvSpPr>
      <dsp:spPr>
        <a:xfrm>
          <a:off x="0" y="3731316"/>
          <a:ext cx="8103476" cy="113293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latin typeface="Times New Roman" pitchFamily="18" charset="0"/>
              <a:cs typeface="Times New Roman" pitchFamily="18" charset="0"/>
            </a:rPr>
            <a:t>MOLIENDA Y PESAJE</a:t>
          </a:r>
          <a:endParaRPr lang="es-EC" sz="1800" kern="1200">
            <a:latin typeface="Times New Roman" pitchFamily="18" charset="0"/>
            <a:cs typeface="Times New Roman" pitchFamily="18" charset="0"/>
          </a:endParaRPr>
        </a:p>
      </dsp:txBody>
      <dsp:txXfrm>
        <a:off x="0" y="3731316"/>
        <a:ext cx="8103476" cy="611783"/>
      </dsp:txXfrm>
    </dsp:sp>
    <dsp:sp modelId="{0DC893BB-17D4-4B5D-8CB4-9FD458444FD8}">
      <dsp:nvSpPr>
        <dsp:cNvPr id="0" name=""/>
        <dsp:cNvSpPr/>
      </dsp:nvSpPr>
      <dsp:spPr>
        <a:xfrm>
          <a:off x="2937" y="4319636"/>
          <a:ext cx="4045862" cy="5211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Triturar 100 g de flores y 100g de hojas</a:t>
          </a:r>
        </a:p>
      </dsp:txBody>
      <dsp:txXfrm>
        <a:off x="2937" y="4319636"/>
        <a:ext cx="4045862" cy="521149"/>
      </dsp:txXfrm>
    </dsp:sp>
    <dsp:sp modelId="{A62F7DDC-BF0E-42E9-A4FF-C80132C05C61}">
      <dsp:nvSpPr>
        <dsp:cNvPr id="0" name=""/>
        <dsp:cNvSpPr/>
      </dsp:nvSpPr>
      <dsp:spPr>
        <a:xfrm>
          <a:off x="4048800" y="4319636"/>
          <a:ext cx="4051738" cy="5211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Conservar las muestras  a una temperatura de 5 °C.</a:t>
          </a:r>
        </a:p>
      </dsp:txBody>
      <dsp:txXfrm>
        <a:off x="4048800" y="4319636"/>
        <a:ext cx="4051738" cy="521149"/>
      </dsp:txXfrm>
    </dsp:sp>
    <dsp:sp modelId="{361BAA48-AD28-4A0B-A658-CEEAFD752E37}">
      <dsp:nvSpPr>
        <dsp:cNvPr id="0" name=""/>
        <dsp:cNvSpPr/>
      </dsp:nvSpPr>
      <dsp:spPr>
        <a:xfrm rot="10800000">
          <a:off x="0" y="1726261"/>
          <a:ext cx="8103476" cy="202124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latin typeface="Times New Roman" pitchFamily="18" charset="0"/>
              <a:cs typeface="Times New Roman" pitchFamily="18" charset="0"/>
            </a:rPr>
            <a:t>TRATAMIENTO DE LA MUESTRA</a:t>
          </a:r>
        </a:p>
      </dsp:txBody>
      <dsp:txXfrm rot="-10800000">
        <a:off x="0" y="1726261"/>
        <a:ext cx="8103476" cy="709456"/>
      </dsp:txXfrm>
    </dsp:sp>
    <dsp:sp modelId="{1716A9C5-E60C-407F-8AFA-727890767CB8}">
      <dsp:nvSpPr>
        <dsp:cNvPr id="0" name=""/>
        <dsp:cNvSpPr/>
      </dsp:nvSpPr>
      <dsp:spPr>
        <a:xfrm>
          <a:off x="254" y="2392471"/>
          <a:ext cx="3311821" cy="69056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Separar las hojas y flores; y lavarlas con agua destilada </a:t>
          </a:r>
        </a:p>
      </dsp:txBody>
      <dsp:txXfrm>
        <a:off x="254" y="2392471"/>
        <a:ext cx="3311821" cy="690565"/>
      </dsp:txXfrm>
    </dsp:sp>
    <dsp:sp modelId="{02A746B8-5D88-4A33-970F-BD878A7DB82C}">
      <dsp:nvSpPr>
        <dsp:cNvPr id="0" name=""/>
        <dsp:cNvSpPr/>
      </dsp:nvSpPr>
      <dsp:spPr>
        <a:xfrm>
          <a:off x="3312075" y="2392471"/>
          <a:ext cx="4791145" cy="69056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Dejar secar al ambiente, deshidratar las muestras en una estufa a razón de 20 °C durante 6 horas.  </a:t>
          </a:r>
        </a:p>
      </dsp:txBody>
      <dsp:txXfrm>
        <a:off x="3312075" y="2392471"/>
        <a:ext cx="4791145" cy="690565"/>
      </dsp:txXfrm>
    </dsp:sp>
    <dsp:sp modelId="{DD071DC7-18AB-4B4A-829B-781D34CA59BE}">
      <dsp:nvSpPr>
        <dsp:cNvPr id="0" name=""/>
        <dsp:cNvSpPr/>
      </dsp:nvSpPr>
      <dsp:spPr>
        <a:xfrm rot="10800000">
          <a:off x="0" y="3"/>
          <a:ext cx="8103476" cy="1742450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latin typeface="Times New Roman" pitchFamily="18" charset="0"/>
              <a:cs typeface="Times New Roman" pitchFamily="18" charset="0"/>
            </a:rPr>
            <a:t>RECOLECCIÓN DE LA MATERIA PRIMA</a:t>
          </a:r>
        </a:p>
      </dsp:txBody>
      <dsp:txXfrm rot="-10800000">
        <a:off x="0" y="3"/>
        <a:ext cx="8103476" cy="611600"/>
      </dsp:txXfrm>
    </dsp:sp>
    <dsp:sp modelId="{7138DA7F-6F24-4AAE-B4B1-7F638041828F}">
      <dsp:nvSpPr>
        <dsp:cNvPr id="0" name=""/>
        <dsp:cNvSpPr/>
      </dsp:nvSpPr>
      <dsp:spPr>
        <a:xfrm>
          <a:off x="89" y="612405"/>
          <a:ext cx="5245911" cy="5209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La chuquiragua se debe recolectar de los páramos andinos con sus respectivos cuidados ambientales.</a:t>
          </a:r>
        </a:p>
      </dsp:txBody>
      <dsp:txXfrm>
        <a:off x="89" y="612405"/>
        <a:ext cx="5245911" cy="520992"/>
      </dsp:txXfrm>
    </dsp:sp>
    <dsp:sp modelId="{F1DCB51F-45B7-4FED-A11B-062586377C57}">
      <dsp:nvSpPr>
        <dsp:cNvPr id="0" name=""/>
        <dsp:cNvSpPr/>
      </dsp:nvSpPr>
      <dsp:spPr>
        <a:xfrm>
          <a:off x="5246000" y="612405"/>
          <a:ext cx="2857386" cy="5209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Total de muestra: 3 kg.</a:t>
          </a:r>
        </a:p>
      </dsp:txBody>
      <dsp:txXfrm>
        <a:off x="5246000" y="612405"/>
        <a:ext cx="2857386" cy="5209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34A6F-9BCD-4571-8846-6B2B51F16FEF}">
      <dsp:nvSpPr>
        <dsp:cNvPr id="0" name=""/>
        <dsp:cNvSpPr/>
      </dsp:nvSpPr>
      <dsp:spPr>
        <a:xfrm rot="5400000">
          <a:off x="147587" y="1402277"/>
          <a:ext cx="1376922" cy="16421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FC4E-CBB1-4024-A9E0-F2CDB8D08027}">
      <dsp:nvSpPr>
        <dsp:cNvPr id="0" name=""/>
        <dsp:cNvSpPr/>
      </dsp:nvSpPr>
      <dsp:spPr>
        <a:xfrm>
          <a:off x="180439" y="523769"/>
          <a:ext cx="2398399" cy="1094768"/>
        </a:xfrm>
        <a:prstGeom prst="plaqu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ELABORACIÓN DE EXTRACTOS</a:t>
          </a:r>
        </a:p>
      </dsp:txBody>
      <dsp:txXfrm>
        <a:off x="309462" y="652792"/>
        <a:ext cx="2140353" cy="836722"/>
      </dsp:txXfrm>
    </dsp:sp>
    <dsp:sp modelId="{495C2445-EDE5-47B6-9D73-2B65114F0A88}">
      <dsp:nvSpPr>
        <dsp:cNvPr id="0" name=""/>
        <dsp:cNvSpPr/>
      </dsp:nvSpPr>
      <dsp:spPr>
        <a:xfrm rot="5400000">
          <a:off x="147587" y="2787008"/>
          <a:ext cx="1376922" cy="164215"/>
        </a:xfrm>
        <a:prstGeom prst="rect">
          <a:avLst/>
        </a:prstGeom>
        <a:solidFill>
          <a:schemeClr val="accent5">
            <a:shade val="90000"/>
            <a:hueOff val="44305"/>
            <a:satOff val="-1107"/>
            <a:lumOff val="52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5342D-6642-459D-B776-ACCD42C88D1F}">
      <dsp:nvSpPr>
        <dsp:cNvPr id="0" name=""/>
        <dsp:cNvSpPr/>
      </dsp:nvSpPr>
      <dsp:spPr>
        <a:xfrm>
          <a:off x="1353" y="1892230"/>
          <a:ext cx="2756571" cy="112708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100 g de flores colocar en vasos de presipitación con ácido perclórico al 5% a razón de 1g/10ml.</a:t>
          </a:r>
        </a:p>
      </dsp:txBody>
      <dsp:txXfrm>
        <a:off x="34364" y="1925241"/>
        <a:ext cx="2690549" cy="1061063"/>
      </dsp:txXfrm>
    </dsp:sp>
    <dsp:sp modelId="{9BE21FD6-9DF1-4B0D-8066-35586D9E81FB}">
      <dsp:nvSpPr>
        <dsp:cNvPr id="0" name=""/>
        <dsp:cNvSpPr/>
      </dsp:nvSpPr>
      <dsp:spPr>
        <a:xfrm>
          <a:off x="839840" y="3479261"/>
          <a:ext cx="2885129" cy="164215"/>
        </a:xfrm>
        <a:prstGeom prst="rect">
          <a:avLst/>
        </a:prstGeom>
        <a:solidFill>
          <a:schemeClr val="accent5">
            <a:shade val="90000"/>
            <a:hueOff val="88609"/>
            <a:satOff val="-2214"/>
            <a:lumOff val="10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B6A7D-1F28-4E7E-8400-3B9D9420E3E3}">
      <dsp:nvSpPr>
        <dsp:cNvPr id="0" name=""/>
        <dsp:cNvSpPr/>
      </dsp:nvSpPr>
      <dsp:spPr>
        <a:xfrm>
          <a:off x="467332" y="3293007"/>
          <a:ext cx="1824613" cy="10947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Homogenizar en el agitador orbital durante 2 min.</a:t>
          </a:r>
        </a:p>
      </dsp:txBody>
      <dsp:txXfrm>
        <a:off x="499397" y="3325072"/>
        <a:ext cx="1760483" cy="1030638"/>
      </dsp:txXfrm>
    </dsp:sp>
    <dsp:sp modelId="{C099314F-026C-4375-80CC-F950AA2CD198}">
      <dsp:nvSpPr>
        <dsp:cNvPr id="0" name=""/>
        <dsp:cNvSpPr/>
      </dsp:nvSpPr>
      <dsp:spPr>
        <a:xfrm rot="16200000">
          <a:off x="3048325" y="2795031"/>
          <a:ext cx="1360875" cy="164215"/>
        </a:xfrm>
        <a:prstGeom prst="rect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27BBA-BAD0-4122-A2CE-2655C940FA67}">
      <dsp:nvSpPr>
        <dsp:cNvPr id="0" name=""/>
        <dsp:cNvSpPr/>
      </dsp:nvSpPr>
      <dsp:spPr>
        <a:xfrm>
          <a:off x="3360047" y="3293007"/>
          <a:ext cx="1824613" cy="10947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Dejar reposar en hielo durante 1 hora.</a:t>
          </a:r>
        </a:p>
      </dsp:txBody>
      <dsp:txXfrm>
        <a:off x="3392112" y="3325072"/>
        <a:ext cx="1760483" cy="1030638"/>
      </dsp:txXfrm>
    </dsp:sp>
    <dsp:sp modelId="{1449570F-CAAC-4FDF-8286-E4DF592A9DAA}">
      <dsp:nvSpPr>
        <dsp:cNvPr id="0" name=""/>
        <dsp:cNvSpPr/>
      </dsp:nvSpPr>
      <dsp:spPr>
        <a:xfrm rot="16200000">
          <a:off x="3048325" y="1426571"/>
          <a:ext cx="1360875" cy="164215"/>
        </a:xfrm>
        <a:prstGeom prst="rect">
          <a:avLst/>
        </a:prstGeom>
        <a:solidFill>
          <a:schemeClr val="accent5">
            <a:shade val="90000"/>
            <a:hueOff val="177218"/>
            <a:satOff val="-4428"/>
            <a:lumOff val="211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1293B-40FC-4121-97A0-EB983A331FE4}">
      <dsp:nvSpPr>
        <dsp:cNvPr id="0" name=""/>
        <dsp:cNvSpPr/>
      </dsp:nvSpPr>
      <dsp:spPr>
        <a:xfrm>
          <a:off x="3360047" y="1924547"/>
          <a:ext cx="1824613" cy="10947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Centrifugar por 20 minutos a 27000 RPM.</a:t>
          </a:r>
        </a:p>
      </dsp:txBody>
      <dsp:txXfrm>
        <a:off x="3392112" y="1956612"/>
        <a:ext cx="1760483" cy="1030638"/>
      </dsp:txXfrm>
    </dsp:sp>
    <dsp:sp modelId="{F6A71E58-BD59-4EA7-A0AD-A08C8038329F}">
      <dsp:nvSpPr>
        <dsp:cNvPr id="0" name=""/>
        <dsp:cNvSpPr/>
      </dsp:nvSpPr>
      <dsp:spPr>
        <a:xfrm>
          <a:off x="3732359" y="742341"/>
          <a:ext cx="2940815" cy="164215"/>
        </a:xfrm>
        <a:prstGeom prst="rect">
          <a:avLst/>
        </a:prstGeom>
        <a:solidFill>
          <a:schemeClr val="accent5">
            <a:shade val="90000"/>
            <a:hueOff val="221523"/>
            <a:satOff val="-5535"/>
            <a:lumOff val="264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FF6C8-76DA-4828-83BD-653D29F98499}">
      <dsp:nvSpPr>
        <dsp:cNvPr id="0" name=""/>
        <dsp:cNvSpPr/>
      </dsp:nvSpPr>
      <dsp:spPr>
        <a:xfrm>
          <a:off x="3407077" y="556087"/>
          <a:ext cx="1730554" cy="10947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Separar el sobrenadante  </a:t>
          </a:r>
        </a:p>
      </dsp:txBody>
      <dsp:txXfrm>
        <a:off x="3439142" y="588152"/>
        <a:ext cx="1666424" cy="1030638"/>
      </dsp:txXfrm>
    </dsp:sp>
    <dsp:sp modelId="{272A4FED-F4C7-4F40-9787-19754EFD1128}">
      <dsp:nvSpPr>
        <dsp:cNvPr id="0" name=""/>
        <dsp:cNvSpPr/>
      </dsp:nvSpPr>
      <dsp:spPr>
        <a:xfrm rot="5400000">
          <a:off x="5998707" y="1426571"/>
          <a:ext cx="1360875" cy="164215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349E2-07E9-4979-9745-0740E0638D4A}">
      <dsp:nvSpPr>
        <dsp:cNvPr id="0" name=""/>
        <dsp:cNvSpPr/>
      </dsp:nvSpPr>
      <dsp:spPr>
        <a:xfrm>
          <a:off x="5786783" y="556087"/>
          <a:ext cx="2871905" cy="10947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Mezclar 75% de extracto y 25% de agua destilada para neutralizar el ácido perclórico.</a:t>
          </a:r>
        </a:p>
      </dsp:txBody>
      <dsp:txXfrm>
        <a:off x="5818848" y="588152"/>
        <a:ext cx="2807775" cy="1030638"/>
      </dsp:txXfrm>
    </dsp:sp>
    <dsp:sp modelId="{F1EE4032-B406-4DE5-B6C7-C68D36CA8D70}">
      <dsp:nvSpPr>
        <dsp:cNvPr id="0" name=""/>
        <dsp:cNvSpPr/>
      </dsp:nvSpPr>
      <dsp:spPr>
        <a:xfrm>
          <a:off x="6310429" y="1924547"/>
          <a:ext cx="1824613" cy="10947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Esta mezcla se puede conservar a 5 °C. </a:t>
          </a:r>
        </a:p>
      </dsp:txBody>
      <dsp:txXfrm>
        <a:off x="6342494" y="1956612"/>
        <a:ext cx="1760483" cy="1030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2D4A7-F77C-4C5E-8B35-4F9493A1AE70}">
      <dsp:nvSpPr>
        <dsp:cNvPr id="0" name=""/>
        <dsp:cNvSpPr/>
      </dsp:nvSpPr>
      <dsp:spPr>
        <a:xfrm>
          <a:off x="0" y="4434"/>
          <a:ext cx="1721889" cy="103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Estructura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434"/>
        <a:ext cx="1721889" cy="1033133"/>
      </dsp:txXfrm>
    </dsp:sp>
    <dsp:sp modelId="{33422FB8-9A6F-44E3-B3F6-BEBFAB54E618}">
      <dsp:nvSpPr>
        <dsp:cNvPr id="0" name=""/>
        <dsp:cNvSpPr/>
      </dsp:nvSpPr>
      <dsp:spPr>
        <a:xfrm>
          <a:off x="1894078" y="4434"/>
          <a:ext cx="1721889" cy="1033133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Biosíntesis de etileno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4078" y="4434"/>
        <a:ext cx="1721889" cy="1033133"/>
      </dsp:txXfrm>
    </dsp:sp>
    <dsp:sp modelId="{78243181-0B48-4EF7-BA98-3DE77EDDABE9}">
      <dsp:nvSpPr>
        <dsp:cNvPr id="0" name=""/>
        <dsp:cNvSpPr/>
      </dsp:nvSpPr>
      <dsp:spPr>
        <a:xfrm>
          <a:off x="3788156" y="4434"/>
          <a:ext cx="1721889" cy="103313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Función de ácidos nucleicos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8156" y="4434"/>
        <a:ext cx="1721889" cy="1033133"/>
      </dsp:txXfrm>
    </dsp:sp>
    <dsp:sp modelId="{300C2661-C6EC-415B-98B6-579DBCCE9FBB}">
      <dsp:nvSpPr>
        <dsp:cNvPr id="0" name=""/>
        <dsp:cNvSpPr/>
      </dsp:nvSpPr>
      <dsp:spPr>
        <a:xfrm>
          <a:off x="0" y="1209757"/>
          <a:ext cx="1721889" cy="103313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Senescencia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09757"/>
        <a:ext cx="1721889" cy="1033133"/>
      </dsp:txXfrm>
    </dsp:sp>
    <dsp:sp modelId="{25721171-645D-43F1-824C-56A345C9E4B0}">
      <dsp:nvSpPr>
        <dsp:cNvPr id="0" name=""/>
        <dsp:cNvSpPr/>
      </dsp:nvSpPr>
      <dsp:spPr>
        <a:xfrm>
          <a:off x="1894078" y="1209757"/>
          <a:ext cx="1721889" cy="103313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Crecimiento</a:t>
          </a:r>
        </a:p>
      </dsp:txBody>
      <dsp:txXfrm>
        <a:off x="1894078" y="1209757"/>
        <a:ext cx="1721889" cy="1033133"/>
      </dsp:txXfrm>
    </dsp:sp>
    <dsp:sp modelId="{CC99D504-B631-4E88-8F51-7331D9FAF5AB}">
      <dsp:nvSpPr>
        <dsp:cNvPr id="0" name=""/>
        <dsp:cNvSpPr/>
      </dsp:nvSpPr>
      <dsp:spPr>
        <a:xfrm>
          <a:off x="3788156" y="1209757"/>
          <a:ext cx="1721889" cy="1033133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Desarrollo</a:t>
          </a:r>
        </a:p>
      </dsp:txBody>
      <dsp:txXfrm>
        <a:off x="3788156" y="1209757"/>
        <a:ext cx="1721889" cy="1033133"/>
      </dsp:txXfrm>
    </dsp:sp>
    <dsp:sp modelId="{F39E2182-0CE3-4539-9FF5-A229DC762325}">
      <dsp:nvSpPr>
        <dsp:cNvPr id="0" name=""/>
        <dsp:cNvSpPr/>
      </dsp:nvSpPr>
      <dsp:spPr>
        <a:xfrm>
          <a:off x="1285157" y="2415079"/>
          <a:ext cx="2939730" cy="103313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Estabilizadores de la membrana celular</a:t>
          </a:r>
        </a:p>
      </dsp:txBody>
      <dsp:txXfrm>
        <a:off x="1285157" y="2415079"/>
        <a:ext cx="2939730" cy="1033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055C-BF43-4753-9A9D-EAF7E288B979}">
      <dsp:nvSpPr>
        <dsp:cNvPr id="0" name=""/>
        <dsp:cNvSpPr/>
      </dsp:nvSpPr>
      <dsp:spPr>
        <a:xfrm>
          <a:off x="0" y="316377"/>
          <a:ext cx="4871543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A740C-7D73-422C-9019-0589CFDEC204}">
      <dsp:nvSpPr>
        <dsp:cNvPr id="0" name=""/>
        <dsp:cNvSpPr/>
      </dsp:nvSpPr>
      <dsp:spPr>
        <a:xfrm>
          <a:off x="243577" y="50697"/>
          <a:ext cx="419109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3" tIns="0" rIns="1288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Control de niveles de estrés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516" y="76636"/>
        <a:ext cx="4139212" cy="479482"/>
      </dsp:txXfrm>
    </dsp:sp>
    <dsp:sp modelId="{8F57800D-DB21-4FF3-B808-4E3E6EA4C4F4}">
      <dsp:nvSpPr>
        <dsp:cNvPr id="0" name=""/>
        <dsp:cNvSpPr/>
      </dsp:nvSpPr>
      <dsp:spPr>
        <a:xfrm>
          <a:off x="0" y="1132857"/>
          <a:ext cx="4871543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12568-92F8-4DC5-90C7-DD394ED22653}">
      <dsp:nvSpPr>
        <dsp:cNvPr id="0" name=""/>
        <dsp:cNvSpPr/>
      </dsp:nvSpPr>
      <dsp:spPr>
        <a:xfrm>
          <a:off x="243577" y="867177"/>
          <a:ext cx="422986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3" tIns="0" rIns="1288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Maduración del fruto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516" y="893116"/>
        <a:ext cx="4177985" cy="479482"/>
      </dsp:txXfrm>
    </dsp:sp>
    <dsp:sp modelId="{C8FD6E37-60FF-4D39-9350-CB10CC2B1D80}">
      <dsp:nvSpPr>
        <dsp:cNvPr id="0" name=""/>
        <dsp:cNvSpPr/>
      </dsp:nvSpPr>
      <dsp:spPr>
        <a:xfrm>
          <a:off x="0" y="1949337"/>
          <a:ext cx="4871543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27563-8B8D-4D68-80FB-8EF0C5A8CFC7}">
      <dsp:nvSpPr>
        <dsp:cNvPr id="0" name=""/>
        <dsp:cNvSpPr/>
      </dsp:nvSpPr>
      <dsp:spPr>
        <a:xfrm>
          <a:off x="243577" y="1683658"/>
          <a:ext cx="420623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3" tIns="0" rIns="1288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Prevención de la senescencia</a:t>
          </a:r>
        </a:p>
      </dsp:txBody>
      <dsp:txXfrm>
        <a:off x="269516" y="1709597"/>
        <a:ext cx="4154353" cy="479482"/>
      </dsp:txXfrm>
    </dsp:sp>
    <dsp:sp modelId="{79512DA3-AE96-4318-934B-C2B5BD9A8A07}">
      <dsp:nvSpPr>
        <dsp:cNvPr id="0" name=""/>
        <dsp:cNvSpPr/>
      </dsp:nvSpPr>
      <dsp:spPr>
        <a:xfrm>
          <a:off x="0" y="2765818"/>
          <a:ext cx="4871543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516EF-7771-4AB4-918F-9344474D0F03}">
      <dsp:nvSpPr>
        <dsp:cNvPr id="0" name=""/>
        <dsp:cNvSpPr/>
      </dsp:nvSpPr>
      <dsp:spPr>
        <a:xfrm>
          <a:off x="243577" y="2500138"/>
          <a:ext cx="41353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3" tIns="0" rIns="1288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Longevidad de óvulos y polen</a:t>
          </a:r>
        </a:p>
      </dsp:txBody>
      <dsp:txXfrm>
        <a:off x="269516" y="2526077"/>
        <a:ext cx="4083423" cy="479482"/>
      </dsp:txXfrm>
    </dsp:sp>
    <dsp:sp modelId="{5F414309-BA8C-4603-84AA-F6448DB4464B}">
      <dsp:nvSpPr>
        <dsp:cNvPr id="0" name=""/>
        <dsp:cNvSpPr/>
      </dsp:nvSpPr>
      <dsp:spPr>
        <a:xfrm>
          <a:off x="0" y="3582298"/>
          <a:ext cx="4871543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B569-D859-4485-B2E9-E6BCC584A7CE}">
      <dsp:nvSpPr>
        <dsp:cNvPr id="0" name=""/>
        <dsp:cNvSpPr/>
      </dsp:nvSpPr>
      <dsp:spPr>
        <a:xfrm>
          <a:off x="243577" y="3316618"/>
          <a:ext cx="420623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3" tIns="0" rIns="1288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Respuestas de tipo defensivo</a:t>
          </a:r>
        </a:p>
      </dsp:txBody>
      <dsp:txXfrm>
        <a:off x="269516" y="3342557"/>
        <a:ext cx="4154353" cy="479482"/>
      </dsp:txXfrm>
    </dsp:sp>
    <dsp:sp modelId="{78F5B1AE-135C-4A44-845E-226097BAB9D4}">
      <dsp:nvSpPr>
        <dsp:cNvPr id="0" name=""/>
        <dsp:cNvSpPr/>
      </dsp:nvSpPr>
      <dsp:spPr>
        <a:xfrm>
          <a:off x="0" y="4398778"/>
          <a:ext cx="4871543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80FF0-E044-4C4A-BD1A-893F167EB2B8}">
      <dsp:nvSpPr>
        <dsp:cNvPr id="0" name=""/>
        <dsp:cNvSpPr/>
      </dsp:nvSpPr>
      <dsp:spPr>
        <a:xfrm>
          <a:off x="243577" y="4133098"/>
          <a:ext cx="413530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93" tIns="0" rIns="1288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Formación de embriones</a:t>
          </a:r>
        </a:p>
      </dsp:txBody>
      <dsp:txXfrm>
        <a:off x="269516" y="4159037"/>
        <a:ext cx="4083423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DF29D-44AF-4EAA-8E69-B1F7A2AFC397}">
      <dsp:nvSpPr>
        <dsp:cNvPr id="0" name=""/>
        <dsp:cNvSpPr/>
      </dsp:nvSpPr>
      <dsp:spPr>
        <a:xfrm>
          <a:off x="0" y="809117"/>
          <a:ext cx="2369754" cy="1421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Habitan en los páramos andinos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09117"/>
        <a:ext cx="2369754" cy="1421852"/>
      </dsp:txXfrm>
    </dsp:sp>
    <dsp:sp modelId="{21DDE623-90CC-4DBA-A712-1FBAD159CDF8}">
      <dsp:nvSpPr>
        <dsp:cNvPr id="0" name=""/>
        <dsp:cNvSpPr/>
      </dsp:nvSpPr>
      <dsp:spPr>
        <a:xfrm>
          <a:off x="2606729" y="809117"/>
          <a:ext cx="2369754" cy="1421852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Arbustivas de 1,5 m de alto</a:t>
          </a:r>
        </a:p>
      </dsp:txBody>
      <dsp:txXfrm>
        <a:off x="2606729" y="809117"/>
        <a:ext cx="2369754" cy="1421852"/>
      </dsp:txXfrm>
    </dsp:sp>
    <dsp:sp modelId="{300245C9-BBB7-4D17-9D9A-FDB1694F0DBF}">
      <dsp:nvSpPr>
        <dsp:cNvPr id="0" name=""/>
        <dsp:cNvSpPr/>
      </dsp:nvSpPr>
      <dsp:spPr>
        <a:xfrm>
          <a:off x="5213458" y="809117"/>
          <a:ext cx="2369754" cy="142185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Hojas 1,2 cm de largo, punzantes y duras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13458" y="809117"/>
        <a:ext cx="2369754" cy="1421852"/>
      </dsp:txXfrm>
    </dsp:sp>
    <dsp:sp modelId="{AC441406-8580-4176-90A9-E6581A097239}">
      <dsp:nvSpPr>
        <dsp:cNvPr id="0" name=""/>
        <dsp:cNvSpPr/>
      </dsp:nvSpPr>
      <dsp:spPr>
        <a:xfrm>
          <a:off x="732455" y="2467945"/>
          <a:ext cx="3511572" cy="1421852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Inflorescencia con cabezuelas de 5 cm de largo y compactas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2455" y="2467945"/>
        <a:ext cx="3511572" cy="1421852"/>
      </dsp:txXfrm>
    </dsp:sp>
    <dsp:sp modelId="{CD260BEA-DC79-4813-9E68-8E08AC25076C}">
      <dsp:nvSpPr>
        <dsp:cNvPr id="0" name=""/>
        <dsp:cNvSpPr/>
      </dsp:nvSpPr>
      <dsp:spPr>
        <a:xfrm>
          <a:off x="4481003" y="2467945"/>
          <a:ext cx="2369754" cy="142185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Flores delgadas de color anaranjado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1003" y="2467945"/>
        <a:ext cx="2369754" cy="1421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953E-E1FC-43AE-8D60-60A57C30A725}">
      <dsp:nvSpPr>
        <dsp:cNvPr id="0" name=""/>
        <dsp:cNvSpPr/>
      </dsp:nvSpPr>
      <dsp:spPr>
        <a:xfrm>
          <a:off x="0" y="-23713"/>
          <a:ext cx="11729543" cy="234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CFE03-6DAB-4835-9A37-7DDA6169F520}">
      <dsp:nvSpPr>
        <dsp:cNvPr id="0" name=""/>
        <dsp:cNvSpPr/>
      </dsp:nvSpPr>
      <dsp:spPr>
        <a:xfrm>
          <a:off x="434266" y="195732"/>
          <a:ext cx="1903129" cy="20125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1C959-EA5E-4181-BB20-583A566DAD3F}">
      <dsp:nvSpPr>
        <dsp:cNvPr id="0" name=""/>
        <dsp:cNvSpPr/>
      </dsp:nvSpPr>
      <dsp:spPr>
        <a:xfrm rot="10800000">
          <a:off x="353345" y="2380321"/>
          <a:ext cx="2064971" cy="24045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Compra de semilla certificada </a:t>
          </a:r>
          <a:r>
            <a:rPr lang="es-EC" sz="2400" kern="1200" dirty="0" err="1" smtClean="0">
              <a:latin typeface="Times New Roman" pitchFamily="18" charset="0"/>
              <a:cs typeface="Times New Roman" pitchFamily="18" charset="0"/>
            </a:rPr>
            <a:t>SuperChola</a:t>
          </a: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 INIAP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16850" y="2380321"/>
        <a:ext cx="1937961" cy="2341071"/>
      </dsp:txXfrm>
    </dsp:sp>
    <dsp:sp modelId="{C58518D5-16E2-4566-A182-A835F3D5C8BF}">
      <dsp:nvSpPr>
        <dsp:cNvPr id="0" name=""/>
        <dsp:cNvSpPr/>
      </dsp:nvSpPr>
      <dsp:spPr>
        <a:xfrm>
          <a:off x="2618212" y="195732"/>
          <a:ext cx="1903129" cy="20125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ACC07-2FB8-4A46-B61F-6361A0431CAE}">
      <dsp:nvSpPr>
        <dsp:cNvPr id="0" name=""/>
        <dsp:cNvSpPr/>
      </dsp:nvSpPr>
      <dsp:spPr>
        <a:xfrm rot="10800000">
          <a:off x="2608630" y="2380321"/>
          <a:ext cx="1922294" cy="24045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40 semillas (60–80 g)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67747" y="2380321"/>
        <a:ext cx="1804060" cy="2345459"/>
      </dsp:txXfrm>
    </dsp:sp>
    <dsp:sp modelId="{BD99C72B-0D4C-46B4-9801-87896691B3A0}">
      <dsp:nvSpPr>
        <dsp:cNvPr id="0" name=""/>
        <dsp:cNvSpPr/>
      </dsp:nvSpPr>
      <dsp:spPr>
        <a:xfrm>
          <a:off x="4910256" y="195732"/>
          <a:ext cx="1903129" cy="20125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BD69F-0961-46FF-8A97-E618E6F2B775}">
      <dsp:nvSpPr>
        <dsp:cNvPr id="0" name=""/>
        <dsp:cNvSpPr/>
      </dsp:nvSpPr>
      <dsp:spPr>
        <a:xfrm rot="10800000">
          <a:off x="4721237" y="2380321"/>
          <a:ext cx="2281167" cy="24045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Desinfección con </a:t>
          </a:r>
          <a:r>
            <a:rPr lang="es-EC" sz="2400" kern="1200" dirty="0" err="1" smtClean="0">
              <a:latin typeface="Times New Roman" pitchFamily="18" charset="0"/>
              <a:cs typeface="Times New Roman" pitchFamily="18" charset="0"/>
            </a:rPr>
            <a:t>Vitavax</a:t>
          </a: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 (5g/L) por 5 min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791391" y="2380321"/>
        <a:ext cx="2140859" cy="2334422"/>
      </dsp:txXfrm>
    </dsp:sp>
    <dsp:sp modelId="{C3265C5A-CE7D-4103-8A40-E3E405915177}">
      <dsp:nvSpPr>
        <dsp:cNvPr id="0" name=""/>
        <dsp:cNvSpPr/>
      </dsp:nvSpPr>
      <dsp:spPr>
        <a:xfrm>
          <a:off x="7286171" y="195732"/>
          <a:ext cx="1903129" cy="20125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80D2A-EB7F-495F-8F45-920BD1F70977}">
      <dsp:nvSpPr>
        <dsp:cNvPr id="0" name=""/>
        <dsp:cNvSpPr/>
      </dsp:nvSpPr>
      <dsp:spPr>
        <a:xfrm rot="10800000">
          <a:off x="7242332" y="2380321"/>
          <a:ext cx="2090036" cy="24045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Siembra 10 cm de profundidad en macetas de 1 kg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7306608" y="2380321"/>
        <a:ext cx="1961484" cy="2340300"/>
      </dsp:txXfrm>
    </dsp:sp>
    <dsp:sp modelId="{30EEBCFF-F6A2-4093-96F7-0557DD26D946}">
      <dsp:nvSpPr>
        <dsp:cNvPr id="0" name=""/>
        <dsp:cNvSpPr/>
      </dsp:nvSpPr>
      <dsp:spPr>
        <a:xfrm>
          <a:off x="9473067" y="195732"/>
          <a:ext cx="1903129" cy="20125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ABFEC-E283-4301-A483-A7DF41850743}">
      <dsp:nvSpPr>
        <dsp:cNvPr id="0" name=""/>
        <dsp:cNvSpPr/>
      </dsp:nvSpPr>
      <dsp:spPr>
        <a:xfrm rot="10800000">
          <a:off x="9614964" y="2380321"/>
          <a:ext cx="1903129" cy="24045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Sustrato de 3 partes de tierra negra, 1 de </a:t>
          </a:r>
          <a:r>
            <a:rPr lang="es-EC" sz="2400" kern="1200" dirty="0" err="1" smtClean="0">
              <a:latin typeface="Times New Roman" pitchFamily="18" charset="0"/>
              <a:cs typeface="Times New Roman" pitchFamily="18" charset="0"/>
            </a:rPr>
            <a:t>pomina</a:t>
          </a: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 y 1 de humus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673492" y="2380321"/>
        <a:ext cx="1786073" cy="2346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0D1F-E4AD-451A-BDDF-6A478CCF26D3}">
      <dsp:nvSpPr>
        <dsp:cNvPr id="0" name=""/>
        <dsp:cNvSpPr/>
      </dsp:nvSpPr>
      <dsp:spPr>
        <a:xfrm>
          <a:off x="778028" y="0"/>
          <a:ext cx="8817652" cy="361585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8384A-904E-4EFF-9FD9-77DE8C01C27B}">
      <dsp:nvSpPr>
        <dsp:cNvPr id="0" name=""/>
        <dsp:cNvSpPr/>
      </dsp:nvSpPr>
      <dsp:spPr>
        <a:xfrm>
          <a:off x="0" y="1084755"/>
          <a:ext cx="3112112" cy="1446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Riego periódico hasta capacidad de campo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04" y="1155359"/>
        <a:ext cx="2970904" cy="1305132"/>
      </dsp:txXfrm>
    </dsp:sp>
    <dsp:sp modelId="{15C97651-2E2C-4E05-948B-F39493110E41}">
      <dsp:nvSpPr>
        <dsp:cNvPr id="0" name=""/>
        <dsp:cNvSpPr/>
      </dsp:nvSpPr>
      <dsp:spPr>
        <a:xfrm>
          <a:off x="3630798" y="1084755"/>
          <a:ext cx="3112112" cy="1446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Control de plagas con extractos de ajo y ají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1402" y="1155359"/>
        <a:ext cx="2970904" cy="1305132"/>
      </dsp:txXfrm>
    </dsp:sp>
    <dsp:sp modelId="{AA1C566C-C602-4677-8AAC-033A1258A749}">
      <dsp:nvSpPr>
        <dsp:cNvPr id="0" name=""/>
        <dsp:cNvSpPr/>
      </dsp:nvSpPr>
      <dsp:spPr>
        <a:xfrm>
          <a:off x="7261596" y="1084755"/>
          <a:ext cx="3112112" cy="1446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Control manual de malezas</a:t>
          </a:r>
          <a:endParaRPr lang="es-EC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32200" y="1155359"/>
        <a:ext cx="2970904" cy="1305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F4257-439F-43F5-99ED-693A4FE9DA50}">
      <dsp:nvSpPr>
        <dsp:cNvPr id="0" name=""/>
        <dsp:cNvSpPr/>
      </dsp:nvSpPr>
      <dsp:spPr>
        <a:xfrm>
          <a:off x="0" y="3302789"/>
          <a:ext cx="8875986" cy="1002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MOLIENDA Y PESAJE</a:t>
          </a:r>
          <a:endParaRPr lang="es-EC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02789"/>
        <a:ext cx="8875986" cy="541410"/>
      </dsp:txXfrm>
    </dsp:sp>
    <dsp:sp modelId="{0DC893BB-17D4-4B5D-8CB4-9FD458444FD8}">
      <dsp:nvSpPr>
        <dsp:cNvPr id="0" name=""/>
        <dsp:cNvSpPr/>
      </dsp:nvSpPr>
      <dsp:spPr>
        <a:xfrm>
          <a:off x="3217" y="3726628"/>
          <a:ext cx="4431557" cy="6547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Triturar 100 g de flores y 100g de hojas</a:t>
          </a:r>
        </a:p>
      </dsp:txBody>
      <dsp:txXfrm>
        <a:off x="3217" y="3726628"/>
        <a:ext cx="4431557" cy="654795"/>
      </dsp:txXfrm>
    </dsp:sp>
    <dsp:sp modelId="{A62F7DDC-BF0E-42E9-A4FF-C80132C05C61}">
      <dsp:nvSpPr>
        <dsp:cNvPr id="0" name=""/>
        <dsp:cNvSpPr/>
      </dsp:nvSpPr>
      <dsp:spPr>
        <a:xfrm>
          <a:off x="4434775" y="3726628"/>
          <a:ext cx="4437993" cy="6547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Conservar las muestras  a una temperatura de 5 °C.</a:t>
          </a:r>
        </a:p>
      </dsp:txBody>
      <dsp:txXfrm>
        <a:off x="4434775" y="3726628"/>
        <a:ext cx="4437993" cy="654795"/>
      </dsp:txXfrm>
    </dsp:sp>
    <dsp:sp modelId="{361BAA48-AD28-4A0B-A658-CEEAFD752E37}">
      <dsp:nvSpPr>
        <dsp:cNvPr id="0" name=""/>
        <dsp:cNvSpPr/>
      </dsp:nvSpPr>
      <dsp:spPr>
        <a:xfrm rot="10800000">
          <a:off x="0" y="1528367"/>
          <a:ext cx="8875986" cy="178873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TRATAMIENTO DE LA MUESTRA</a:t>
          </a:r>
        </a:p>
      </dsp:txBody>
      <dsp:txXfrm rot="-10800000">
        <a:off x="0" y="1528367"/>
        <a:ext cx="8875986" cy="627847"/>
      </dsp:txXfrm>
    </dsp:sp>
    <dsp:sp modelId="{1716A9C5-E60C-407F-8AFA-727890767CB8}">
      <dsp:nvSpPr>
        <dsp:cNvPr id="0" name=""/>
        <dsp:cNvSpPr/>
      </dsp:nvSpPr>
      <dsp:spPr>
        <a:xfrm>
          <a:off x="279" y="2117943"/>
          <a:ext cx="3627539" cy="61112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Separar las hojas y flores; y lavarlas con agua destilada </a:t>
          </a:r>
        </a:p>
      </dsp:txBody>
      <dsp:txXfrm>
        <a:off x="279" y="2117943"/>
        <a:ext cx="3627539" cy="611129"/>
      </dsp:txXfrm>
    </dsp:sp>
    <dsp:sp modelId="{02A746B8-5D88-4A33-970F-BD878A7DB82C}">
      <dsp:nvSpPr>
        <dsp:cNvPr id="0" name=""/>
        <dsp:cNvSpPr/>
      </dsp:nvSpPr>
      <dsp:spPr>
        <a:xfrm>
          <a:off x="3627818" y="2117943"/>
          <a:ext cx="5247888" cy="61112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Dejar secar al ambiente, deshidratar las muestras en una estufa a razón de 20 °C durante 6 horas.  </a:t>
          </a:r>
        </a:p>
      </dsp:txBody>
      <dsp:txXfrm>
        <a:off x="3627818" y="2117943"/>
        <a:ext cx="5247888" cy="611129"/>
      </dsp:txXfrm>
    </dsp:sp>
    <dsp:sp modelId="{DD071DC7-18AB-4B4A-829B-781D34CA59BE}">
      <dsp:nvSpPr>
        <dsp:cNvPr id="0" name=""/>
        <dsp:cNvSpPr/>
      </dsp:nvSpPr>
      <dsp:spPr>
        <a:xfrm rot="10800000">
          <a:off x="0" y="680"/>
          <a:ext cx="8875986" cy="154201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RECOLECCIÓN DE LA MATERIA PRIMA</a:t>
          </a:r>
        </a:p>
      </dsp:txBody>
      <dsp:txXfrm rot="-10800000">
        <a:off x="0" y="680"/>
        <a:ext cx="8875986" cy="541247"/>
      </dsp:txXfrm>
    </dsp:sp>
    <dsp:sp modelId="{7138DA7F-6F24-4AAE-B4B1-7F638041828F}">
      <dsp:nvSpPr>
        <dsp:cNvPr id="0" name=""/>
        <dsp:cNvSpPr/>
      </dsp:nvSpPr>
      <dsp:spPr>
        <a:xfrm>
          <a:off x="97" y="511668"/>
          <a:ext cx="5746007" cy="5230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chuquiragua se debe recolectar de los páramos andinos con sus </a:t>
          </a:r>
          <a:r>
            <a:rPr lang="es-EC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respectivos cuidados </a:t>
          </a:r>
          <a:r>
            <a:rPr lang="es-EC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ambientales.</a:t>
          </a:r>
        </a:p>
      </dsp:txBody>
      <dsp:txXfrm>
        <a:off x="97" y="511668"/>
        <a:ext cx="5746007" cy="523002"/>
      </dsp:txXfrm>
    </dsp:sp>
    <dsp:sp modelId="{F1DCB51F-45B7-4FED-A11B-062586377C57}">
      <dsp:nvSpPr>
        <dsp:cNvPr id="0" name=""/>
        <dsp:cNvSpPr/>
      </dsp:nvSpPr>
      <dsp:spPr>
        <a:xfrm>
          <a:off x="5746105" y="511668"/>
          <a:ext cx="3129782" cy="5230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Total de muestra: 3 kg.</a:t>
          </a:r>
        </a:p>
      </dsp:txBody>
      <dsp:txXfrm>
        <a:off x="5746105" y="511668"/>
        <a:ext cx="3129782" cy="523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1110B-AF9D-4B47-A067-7EA0BF42E8FD}">
      <dsp:nvSpPr>
        <dsp:cNvPr id="0" name=""/>
        <dsp:cNvSpPr/>
      </dsp:nvSpPr>
      <dsp:spPr>
        <a:xfrm>
          <a:off x="0" y="-38353"/>
          <a:ext cx="11761076" cy="246768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13A76-68C2-42F6-A490-50ABC56800C9}">
      <dsp:nvSpPr>
        <dsp:cNvPr id="0" name=""/>
        <dsp:cNvSpPr/>
      </dsp:nvSpPr>
      <dsp:spPr>
        <a:xfrm>
          <a:off x="513075" y="359053"/>
          <a:ext cx="1107315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4ED9C-5646-49EA-8721-3F86EE4B5AA6}">
      <dsp:nvSpPr>
        <dsp:cNvPr id="0" name=""/>
        <dsp:cNvSpPr/>
      </dsp:nvSpPr>
      <dsp:spPr>
        <a:xfrm rot="10800000">
          <a:off x="0" y="2500635"/>
          <a:ext cx="1627633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 g de flores colocar en vasos de </a:t>
          </a:r>
          <a:r>
            <a:rPr lang="es-EC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precipitación </a:t>
          </a:r>
          <a:r>
            <a:rPr lang="es-EC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 ácido perclórico al 5% a razón de 1g/10ml.</a:t>
          </a:r>
        </a:p>
      </dsp:txBody>
      <dsp:txXfrm rot="10800000">
        <a:off x="50055" y="2500635"/>
        <a:ext cx="1527523" cy="2042244"/>
      </dsp:txXfrm>
    </dsp:sp>
    <dsp:sp modelId="{8BCBAC77-1BE3-45BB-9348-AACA0D2471D1}">
      <dsp:nvSpPr>
        <dsp:cNvPr id="0" name=""/>
        <dsp:cNvSpPr/>
      </dsp:nvSpPr>
      <dsp:spPr>
        <a:xfrm>
          <a:off x="2313651" y="359053"/>
          <a:ext cx="1093799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10689-0E78-41F8-AAD2-3468BAD55AEE}">
      <dsp:nvSpPr>
        <dsp:cNvPr id="0" name=""/>
        <dsp:cNvSpPr/>
      </dsp:nvSpPr>
      <dsp:spPr>
        <a:xfrm rot="10800000">
          <a:off x="1751923" y="2518047"/>
          <a:ext cx="1739988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Homogenizar en el agitador orbital durante 2 min.</a:t>
          </a:r>
        </a:p>
      </dsp:txBody>
      <dsp:txXfrm rot="10800000">
        <a:off x="1805434" y="2518047"/>
        <a:ext cx="1632966" cy="2038788"/>
      </dsp:txXfrm>
    </dsp:sp>
    <dsp:sp modelId="{37F0B959-9391-4902-AE99-306692D31C3D}">
      <dsp:nvSpPr>
        <dsp:cNvPr id="0" name=""/>
        <dsp:cNvSpPr/>
      </dsp:nvSpPr>
      <dsp:spPr>
        <a:xfrm>
          <a:off x="3869833" y="359053"/>
          <a:ext cx="1143192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C5974-466E-44B5-9491-7A1CC8F46ACE}">
      <dsp:nvSpPr>
        <dsp:cNvPr id="0" name=""/>
        <dsp:cNvSpPr/>
      </dsp:nvSpPr>
      <dsp:spPr>
        <a:xfrm rot="10800000">
          <a:off x="3679765" y="2518047"/>
          <a:ext cx="1179919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Dejar reposar en hielo durante 1 hora.</a:t>
          </a:r>
        </a:p>
      </dsp:txBody>
      <dsp:txXfrm rot="10800000">
        <a:off x="3716052" y="2518047"/>
        <a:ext cx="1107345" cy="2056012"/>
      </dsp:txXfrm>
    </dsp:sp>
    <dsp:sp modelId="{0EC58985-B2E7-4098-AAF2-FA105076A23E}">
      <dsp:nvSpPr>
        <dsp:cNvPr id="0" name=""/>
        <dsp:cNvSpPr/>
      </dsp:nvSpPr>
      <dsp:spPr>
        <a:xfrm>
          <a:off x="5350069" y="359053"/>
          <a:ext cx="1117296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4E19F-A312-44E9-8B58-40CD089F7C98}">
      <dsp:nvSpPr>
        <dsp:cNvPr id="0" name=""/>
        <dsp:cNvSpPr/>
      </dsp:nvSpPr>
      <dsp:spPr>
        <a:xfrm rot="10800000">
          <a:off x="5099228" y="2532144"/>
          <a:ext cx="1535422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Centrifugar por 20 minutos a 27000 RPM.</a:t>
          </a:r>
        </a:p>
      </dsp:txBody>
      <dsp:txXfrm rot="10800000">
        <a:off x="5146448" y="2532144"/>
        <a:ext cx="1440982" cy="2045079"/>
      </dsp:txXfrm>
    </dsp:sp>
    <dsp:sp modelId="{6C20D0E4-CDA6-4F39-A71B-EF69C60DE836}">
      <dsp:nvSpPr>
        <dsp:cNvPr id="0" name=""/>
        <dsp:cNvSpPr/>
      </dsp:nvSpPr>
      <dsp:spPr>
        <a:xfrm>
          <a:off x="7054353" y="359053"/>
          <a:ext cx="1165580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47800-5CAB-4B48-AE72-3C8907E6754D}">
      <dsp:nvSpPr>
        <dsp:cNvPr id="0" name=""/>
        <dsp:cNvSpPr/>
      </dsp:nvSpPr>
      <dsp:spPr>
        <a:xfrm rot="10800000">
          <a:off x="6854171" y="2532144"/>
          <a:ext cx="1562376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Separar el sobrenadante  </a:t>
          </a:r>
        </a:p>
      </dsp:txBody>
      <dsp:txXfrm rot="10800000">
        <a:off x="6902219" y="2532144"/>
        <a:ext cx="1466280" cy="2044251"/>
      </dsp:txXfrm>
    </dsp:sp>
    <dsp:sp modelId="{23ABDEE0-21A4-441C-95CC-8B6C19283DFE}">
      <dsp:nvSpPr>
        <dsp:cNvPr id="0" name=""/>
        <dsp:cNvSpPr/>
      </dsp:nvSpPr>
      <dsp:spPr>
        <a:xfrm>
          <a:off x="8740517" y="359053"/>
          <a:ext cx="966949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85772-D9CB-45F4-B7D0-E2AFCE873E05}">
      <dsp:nvSpPr>
        <dsp:cNvPr id="0" name=""/>
        <dsp:cNvSpPr/>
      </dsp:nvSpPr>
      <dsp:spPr>
        <a:xfrm rot="10800000">
          <a:off x="8553023" y="2486002"/>
          <a:ext cx="1574791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Mezclar 75% de extracto y 25% de agua </a:t>
          </a:r>
          <a:r>
            <a:rPr lang="es-EC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para </a:t>
          </a:r>
          <a:r>
            <a:rPr lang="es-EC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neutralizar el ácido perclórico.</a:t>
          </a:r>
        </a:p>
      </dsp:txBody>
      <dsp:txXfrm rot="10800000">
        <a:off x="8601453" y="2486002"/>
        <a:ext cx="1477931" cy="2043869"/>
      </dsp:txXfrm>
    </dsp:sp>
    <dsp:sp modelId="{381747CE-C7B9-405C-BE89-546C513723C9}">
      <dsp:nvSpPr>
        <dsp:cNvPr id="0" name=""/>
        <dsp:cNvSpPr/>
      </dsp:nvSpPr>
      <dsp:spPr>
        <a:xfrm>
          <a:off x="10178781" y="359053"/>
          <a:ext cx="1143487" cy="190136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78564-C387-4FA7-B248-7F0388E4AA45}">
      <dsp:nvSpPr>
        <dsp:cNvPr id="0" name=""/>
        <dsp:cNvSpPr/>
      </dsp:nvSpPr>
      <dsp:spPr>
        <a:xfrm rot="10800000">
          <a:off x="10282658" y="2470197"/>
          <a:ext cx="1304993" cy="2092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 mezcla se puede conservar a 5 °C. </a:t>
          </a:r>
        </a:p>
      </dsp:txBody>
      <dsp:txXfrm rot="10800000">
        <a:off x="10322791" y="2470197"/>
        <a:ext cx="1224727" cy="20521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7651-55E7-4477-B24B-CEB008ACBAC0}">
      <dsp:nvSpPr>
        <dsp:cNvPr id="0" name=""/>
        <dsp:cNvSpPr/>
      </dsp:nvSpPr>
      <dsp:spPr>
        <a:xfrm>
          <a:off x="4905" y="776645"/>
          <a:ext cx="4289298" cy="171571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los 60 días se seleccionó 30 plántulas en pre floración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05" y="776645"/>
        <a:ext cx="3860368" cy="1715719"/>
      </dsp:txXfrm>
    </dsp:sp>
    <dsp:sp modelId="{5CAAA488-2672-4FE3-A2B3-84719C3CC874}">
      <dsp:nvSpPr>
        <dsp:cNvPr id="0" name=""/>
        <dsp:cNvSpPr/>
      </dsp:nvSpPr>
      <dsp:spPr>
        <a:xfrm>
          <a:off x="3436343" y="776645"/>
          <a:ext cx="4289298" cy="171571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aplicó los extractos 5 horas antes de la simulación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4203" y="776645"/>
        <a:ext cx="2573579" cy="1715719"/>
      </dsp:txXfrm>
    </dsp:sp>
    <dsp:sp modelId="{731641BC-85EB-4EEE-8F97-B4C79EC1FA3F}">
      <dsp:nvSpPr>
        <dsp:cNvPr id="0" name=""/>
        <dsp:cNvSpPr/>
      </dsp:nvSpPr>
      <dsp:spPr>
        <a:xfrm>
          <a:off x="6867782" y="776645"/>
          <a:ext cx="4289298" cy="171571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Ingresaron a los cuartos fríos durante 3 horas</a:t>
          </a:r>
          <a:endParaRPr lang="es-EC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25642" y="776645"/>
        <a:ext cx="2573579" cy="171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DB86D8A-436E-4A19-B34E-A013D58EB50F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D9487B-33C6-45F2-A72E-40837B67B8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82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544E3-B639-4949-8D5D-E7785BDFD587}" type="datetimeFigureOut">
              <a:rPr lang="es-EC" smtClean="0"/>
              <a:t>10/05/2017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5B2EA-F48C-4370-8999-B91393D5A7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209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http://agroecuador.com/HTML/Revista%20Agroecuador/2012/Revista%20Agroecuador%20D4-2012/files/res/pages/page_0022.swf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B2EA-F48C-4370-8999-B91393D5A736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05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Cantones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B2EA-F48C-4370-8999-B91393D5A736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650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635" indent="-6350" algn="just">
              <a:lnSpc>
                <a:spcPct val="145000"/>
              </a:lnSpc>
              <a:spcAft>
                <a:spcPts val="120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Pesó ingredientes. (Bascula)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indent="-6350" algn="just">
              <a:lnSpc>
                <a:spcPct val="145000"/>
              </a:lnSpc>
              <a:spcAft>
                <a:spcPts val="120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Disolvió la urea en agua y esto con la melaza. (Botella)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indent="-6350" algn="just">
              <a:lnSpc>
                <a:spcPct val="145000"/>
              </a:lnSpc>
              <a:spcAft>
                <a:spcPts val="120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Se mezcló homogéneamente el salvado, la cal y la sal mineraliza. (Carretilla)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indent="-6350" algn="just">
              <a:lnSpc>
                <a:spcPct val="145000"/>
              </a:lnSpc>
              <a:spcAft>
                <a:spcPts val="120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Se agregó lentamente la mezcla de la melaza a la parte sólida.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indent="-6350" algn="just">
              <a:lnSpc>
                <a:spcPct val="145000"/>
              </a:lnSpc>
              <a:spcAft>
                <a:spcPts val="120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Se vertió la mezcla en el molde. (48h)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B2EA-F48C-4370-8999-B91393D5A736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108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B2EA-F48C-4370-8999-B91393D5A736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72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2469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7462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443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7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7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5" y="260352"/>
            <a:ext cx="1056217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C" sz="180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7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5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7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7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5" y="260352"/>
            <a:ext cx="1056217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7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5885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80106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863565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912833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27956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67448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9914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95384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5528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02705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80878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58441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29154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7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7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5" y="260352"/>
            <a:ext cx="1056217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7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9716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382419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23091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5314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85337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6915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82301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187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32513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879009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509049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480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6017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7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7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5" y="260352"/>
            <a:ext cx="1056217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7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87044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27112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77226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61627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36186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782877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022002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06932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534813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74816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4134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045720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06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6323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3100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0691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939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270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2535-94E2-49B2-858B-59671A8CF1ED}" type="datetimeFigureOut">
              <a:rPr lang="es-MX" smtClean="0"/>
              <a:t>10/05/2017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9D7A7-647E-4D98-AE8B-6CF5E99F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8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5" y="5949950"/>
            <a:ext cx="3073401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94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9" r:id="rId12"/>
  </p:sldLayoutIdLst>
  <p:transition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5" y="5949950"/>
            <a:ext cx="3073401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7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0" r:id="rId12"/>
  </p:sldLayoutIdLst>
  <p:transition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5" y="5949950"/>
            <a:ext cx="3073401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</p:sldLayoutIdLst>
  <p:transition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11" Type="http://schemas.openxmlformats.org/officeDocument/2006/relationships/image" Target="../media/image33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3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 idx="4294967295"/>
          </p:nvPr>
        </p:nvSpPr>
        <p:spPr>
          <a:xfrm>
            <a:off x="1506827" y="1558343"/>
            <a:ext cx="9865217" cy="3361385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DEPARTAMENTO DE CIENCIAS DE LA VIDA Y DE LA AGRICULTURA</a:t>
            </a:r>
            <a:r>
              <a:rPr lang="es-E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CARRERA DE INGENIERÍA AGROPECUARIA</a:t>
            </a:r>
            <a:r>
              <a:rPr lang="es-E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s-E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AGROPECUARIO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TEMA: </a:t>
            </a:r>
            <a:r>
              <a:rPr lang="es-EC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POLIAMINAS NATURALES DE EXTRACTOS DE CHUQUIRAGUA (</a:t>
            </a:r>
            <a:r>
              <a:rPr lang="es-EC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Chuquiraga </a:t>
            </a:r>
            <a:r>
              <a:rPr lang="es-EC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jussieui) </a:t>
            </a:r>
            <a:r>
              <a:rPr lang="es-EC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 EL CONTROL DE HELADAS EN EL CULTIVO DE PAPA (</a:t>
            </a:r>
            <a:r>
              <a:rPr lang="es-EC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Solanum tuberosum</a:t>
            </a:r>
            <a:r>
              <a:rPr lang="es-EC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s-EC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C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AUTOR: PAZMIÑO LÓPEZ ALEJANDRO ANTONIO</a:t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DIRECTOR: ING SORIA NORMAN</a:t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SANGOLQUÍ</a:t>
            </a:r>
            <a:b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2017</a:t>
            </a:r>
            <a:endParaRPr lang="es-MX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 rotWithShape="1">
          <a:blip r:embed="rId2"/>
          <a:srcRect l="47125" t="16440" r="45635" b="70113"/>
          <a:stretch/>
        </p:blipFill>
        <p:spPr>
          <a:xfrm>
            <a:off x="10999431" y="113561"/>
            <a:ext cx="981872" cy="10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8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50655" y="744993"/>
            <a:ext cx="8304614" cy="405889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Características</a:t>
            </a:r>
            <a:endParaRPr lang="es-MX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9393" y="1359418"/>
            <a:ext cx="6096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EC" b="1" dirty="0" smtClean="0"/>
              <a:t>Clima</a:t>
            </a:r>
            <a:r>
              <a:rPr lang="es-EC" b="1" dirty="0"/>
              <a:t>:</a:t>
            </a:r>
            <a:r>
              <a:rPr lang="es-EC" dirty="0"/>
              <a:t> Templado-frío.</a:t>
            </a:r>
          </a:p>
          <a:p>
            <a:pPr algn="just"/>
            <a:r>
              <a:rPr lang="es-EC" b="1" dirty="0"/>
              <a:t>Altitud:</a:t>
            </a:r>
            <a:r>
              <a:rPr lang="es-EC" dirty="0"/>
              <a:t> 2750 a 2950 msnm.</a:t>
            </a:r>
          </a:p>
          <a:p>
            <a:pPr algn="just"/>
            <a:r>
              <a:rPr lang="es-EC" b="1" dirty="0"/>
              <a:t>Zonas:</a:t>
            </a:r>
            <a:r>
              <a:rPr lang="es-EC" dirty="0"/>
              <a:t> Provincias de la región Sierra norte del callejón interandino</a:t>
            </a:r>
          </a:p>
          <a:p>
            <a:pPr algn="just"/>
            <a:r>
              <a:rPr lang="es-EC" b="1" dirty="0"/>
              <a:t>Características:</a:t>
            </a:r>
            <a:r>
              <a:rPr lang="es-EC" dirty="0"/>
              <a:t> Días de floración, días de cosecha (tardía) 180, hábito de crecimiento </a:t>
            </a:r>
            <a:r>
              <a:rPr lang="es-EC" dirty="0" err="1"/>
              <a:t>semierecta</a:t>
            </a:r>
            <a:r>
              <a:rPr lang="es-EC" dirty="0"/>
              <a:t>, tallo color verde con pigmentación púrpura, hojas de color verde intenso. Floración: moderada, arriba del follaje con un largo pedúnculo. Período de </a:t>
            </a:r>
            <a:r>
              <a:rPr lang="es-EC" dirty="0" err="1"/>
              <a:t>dormancia</a:t>
            </a:r>
            <a:r>
              <a:rPr lang="es-EC" dirty="0"/>
              <a:t> 80 días. </a:t>
            </a:r>
          </a:p>
          <a:p>
            <a:pPr algn="just"/>
            <a:r>
              <a:rPr lang="es-EC" b="1" dirty="0"/>
              <a:t>Resistencia a:</a:t>
            </a:r>
            <a:r>
              <a:rPr lang="es-EC" dirty="0"/>
              <a:t> Lancha, virus, roya y </a:t>
            </a:r>
            <a:r>
              <a:rPr lang="es-EC" dirty="0" err="1"/>
              <a:t>rizoctonia</a:t>
            </a:r>
            <a:r>
              <a:rPr lang="es-EC" dirty="0"/>
              <a:t>.</a:t>
            </a:r>
          </a:p>
          <a:p>
            <a:pPr algn="just"/>
            <a:r>
              <a:rPr lang="es-EC" b="1" dirty="0"/>
              <a:t>Siembra: </a:t>
            </a:r>
            <a:endParaRPr lang="es-EC" dirty="0"/>
          </a:p>
          <a:p>
            <a:pPr algn="just"/>
            <a:r>
              <a:rPr lang="es-EC" dirty="0"/>
              <a:t>Densidad de siembra: 1000 – 1200 kg/ha de semilla certificada.</a:t>
            </a:r>
          </a:p>
          <a:p>
            <a:pPr algn="just"/>
            <a:r>
              <a:rPr lang="es-EC" dirty="0"/>
              <a:t>Densidad de surcos: 1,10 – 1,20 m.</a:t>
            </a:r>
          </a:p>
          <a:p>
            <a:pPr algn="just"/>
            <a:r>
              <a:rPr lang="es-EC" dirty="0"/>
              <a:t>Distancia de plantas: 0,30 a 0,40 m.</a:t>
            </a:r>
          </a:p>
          <a:p>
            <a:pPr algn="just"/>
            <a:r>
              <a:rPr lang="es-EC" b="1" dirty="0"/>
              <a:t>Rendimiento promedio:</a:t>
            </a:r>
            <a:r>
              <a:rPr lang="es-EC" dirty="0"/>
              <a:t> 30 t/ha de tubérculo fresco.</a:t>
            </a:r>
          </a:p>
        </p:txBody>
      </p:sp>
      <p:pic>
        <p:nvPicPr>
          <p:cNvPr id="17410" name="Picture 2" descr="Resultado de imagen para superchola ini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1" y="1059871"/>
            <a:ext cx="3799490" cy="21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superchola ini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1" y="3462818"/>
            <a:ext cx="3799490" cy="24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392" y="177885"/>
            <a:ext cx="541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Variedad Seleccionada «SuperChola»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81000" y="558140"/>
            <a:ext cx="11201400" cy="5568025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Compra, preparación y siembra de semilla de papa</a:t>
            </a:r>
            <a:endParaRPr lang="es-MX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007521" y="4762229"/>
            <a:ext cx="87040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6384878"/>
              </p:ext>
            </p:extLst>
          </p:nvPr>
        </p:nvGraphicFramePr>
        <p:xfrm>
          <a:off x="110359" y="1150883"/>
          <a:ext cx="11729543" cy="476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/>
          <a:stretch/>
        </p:blipFill>
        <p:spPr bwMode="auto">
          <a:xfrm rot="5400000">
            <a:off x="4919612" y="1213172"/>
            <a:ext cx="2111038" cy="211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3441" y="1205704"/>
            <a:ext cx="2111037" cy="21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Resultado de imagen para sustrato de cascarilla de arroz y tier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09" y="1234618"/>
            <a:ext cx="2066322" cy="21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Resultado de imagen para superchola pa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69" y="1224281"/>
            <a:ext cx="2003577" cy="21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Resultado de imagen para semilla papa inia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3" y="1234618"/>
            <a:ext cx="2115092" cy="21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74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655" y="744993"/>
            <a:ext cx="8304614" cy="405889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Crecimiento de las plántulas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11702629"/>
              </p:ext>
            </p:extLst>
          </p:nvPr>
        </p:nvGraphicFramePr>
        <p:xfrm>
          <a:off x="819807" y="1034976"/>
          <a:ext cx="10373709" cy="361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Resultado de imagen para riego con regadera en mac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60" y="3921617"/>
            <a:ext cx="2628350" cy="19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n para ajo y aj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5" y="3921616"/>
            <a:ext cx="3097547" cy="19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Resultado de imagen para control manual de male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440" name="Picture 8" descr="Resultado de imagen para control manual de maleza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/>
          <a:stretch/>
        </p:blipFill>
        <p:spPr bwMode="auto">
          <a:xfrm>
            <a:off x="8481848" y="3921617"/>
            <a:ext cx="2409417" cy="19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26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655" y="666166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 prima</a:t>
            </a:r>
            <a:endParaRPr lang="es-MX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63496182"/>
              </p:ext>
            </p:extLst>
          </p:nvPr>
        </p:nvGraphicFramePr>
        <p:xfrm>
          <a:off x="394135" y="1245476"/>
          <a:ext cx="8875986" cy="438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 descr="Resultado de imagen para chuquiragu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014" y="1245476"/>
            <a:ext cx="2396359" cy="14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uario\Desktop\Fotos Tesis\DSC_109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r="18873"/>
          <a:stretch/>
        </p:blipFill>
        <p:spPr bwMode="auto">
          <a:xfrm>
            <a:off x="9412013" y="2820468"/>
            <a:ext cx="2396359" cy="13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Usuario\Desktop\Fotos Tesis\DSC_108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1"/>
          <a:stretch/>
        </p:blipFill>
        <p:spPr bwMode="auto">
          <a:xfrm rot="5400000">
            <a:off x="9750298" y="4255804"/>
            <a:ext cx="1616534" cy="17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39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350655" y="587338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Preparación del extracto</a:t>
            </a:r>
            <a:endParaRPr lang="es-MX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162940690"/>
              </p:ext>
            </p:extLst>
          </p:nvPr>
        </p:nvGraphicFramePr>
        <p:xfrm>
          <a:off x="204952" y="1292771"/>
          <a:ext cx="11761076" cy="463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840" y="1758182"/>
            <a:ext cx="2079677" cy="14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Usuario\Desktop\Fotos Tesis\IMG_20170206_1142003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28" y="1420266"/>
            <a:ext cx="1512775" cy="2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uario\Desktop\Fotos Tesis\IMG_20170206_1228239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03" y="1420265"/>
            <a:ext cx="1518949" cy="2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uario\Desktop\Fotos Tesis\IMG_20170206_11421542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/>
          <a:stretch/>
        </p:blipFill>
        <p:spPr bwMode="auto">
          <a:xfrm>
            <a:off x="5376042" y="1420264"/>
            <a:ext cx="1463564" cy="2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Usuario\Desktop\Fotos Tesis\IMG_20170206_14122915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0471" y="1748030"/>
            <a:ext cx="2079679" cy="14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n para agua destilad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0"/>
          <a:stretch/>
        </p:blipFill>
        <p:spPr bwMode="auto">
          <a:xfrm>
            <a:off x="8719168" y="1420264"/>
            <a:ext cx="1494674" cy="2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Resultado de imagen para botellas en refri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6"/>
          <a:stretch/>
        </p:blipFill>
        <p:spPr bwMode="auto">
          <a:xfrm>
            <a:off x="10313824" y="1420262"/>
            <a:ext cx="1746798" cy="2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00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Metodología</a:t>
            </a:r>
            <a:endParaRPr lang="es-MX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350655" y="587338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Aplicación del extracto</a:t>
            </a:r>
            <a:endParaRPr lang="es-MX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23679457"/>
              </p:ext>
            </p:extLst>
          </p:nvPr>
        </p:nvGraphicFramePr>
        <p:xfrm>
          <a:off x="583325" y="1003446"/>
          <a:ext cx="11161986" cy="326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C:\Users\Usuario\Desktop\Fotos Tesis\14821757112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3770645"/>
            <a:ext cx="3195143" cy="17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81" y="3683219"/>
            <a:ext cx="3333117" cy="18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Resultado de imagen para vegetales en cuartos fri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683219"/>
            <a:ext cx="2506719" cy="18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745" y="293513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Metodología</a:t>
            </a:r>
            <a:endParaRPr lang="es-MX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350655" y="587338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Factores a probar</a:t>
            </a:r>
            <a:endParaRPr lang="es-MX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1229712" y="1340069"/>
            <a:ext cx="4051735" cy="200222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Tipo de extracto: </a:t>
            </a:r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flores y hojas (E)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7281040" y="1229710"/>
            <a:ext cx="4133193" cy="217564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Temperaturas de la simulación</a:t>
            </a:r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(T)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61296"/>
              </p:ext>
            </p:extLst>
          </p:nvPr>
        </p:nvGraphicFramePr>
        <p:xfrm>
          <a:off x="173419" y="3638838"/>
          <a:ext cx="5990897" cy="15910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5223"/>
                <a:gridCol w="1616936"/>
                <a:gridCol w="3568738"/>
              </a:tblGrid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No.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Símbolo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Descripción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Extracto a base de flores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Extracto a base de hojas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33488"/>
              </p:ext>
            </p:extLst>
          </p:nvPr>
        </p:nvGraphicFramePr>
        <p:xfrm>
          <a:off x="6842234" y="3569312"/>
          <a:ext cx="4603531" cy="2121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595"/>
                <a:gridCol w="1432467"/>
                <a:gridCol w="2254469"/>
              </a:tblGrid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No.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Símbolo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Descripción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T1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 °C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 °C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T3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-3 </a:t>
                      </a:r>
                      <a:r>
                        <a:rPr lang="es-EC" sz="2400" dirty="0">
                          <a:effectLst/>
                        </a:rPr>
                        <a:t>°C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43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365" y="148514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Metodología</a:t>
            </a:r>
            <a:endParaRPr lang="es-MX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334889" y="382386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Tratamientos</a:t>
            </a:r>
            <a:endParaRPr lang="es-MX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65892"/>
              </p:ext>
            </p:extLst>
          </p:nvPr>
        </p:nvGraphicFramePr>
        <p:xfrm>
          <a:off x="1072057" y="1005682"/>
          <a:ext cx="9175531" cy="5029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17986"/>
                <a:gridCol w="1277007"/>
                <a:gridCol w="5880538"/>
              </a:tblGrid>
              <a:tr h="337126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Tratamiento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 gridSpan="2"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Descripción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E1T1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Extracto de flores y Temperatura de 3°C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E1T2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Extracto de flores y Temperatura de 0°C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T3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E1T3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Extracto de flores y Temperatura de -3°C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T4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E2T1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Extracto de hojas y Temperatura de 3°C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T5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E2T2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Extracto de hojas y Temperatura de 0°C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E2T3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Extracto de hojas y Temperatura de -3°C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P3T1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Poliaminas comerciales y Temperatura de 3°C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P3T2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Poliaminas comerciales y Temperatura de 0°C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449501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P3T3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>
                  <a:txBody>
                    <a:bodyPr/>
                    <a:lstStyle/>
                    <a:p>
                      <a:pPr marL="457200" marR="635" indent="-63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Poliaminas comerciales y Temperatura de -3°C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</a:tr>
              <a:tr h="143330">
                <a:tc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>
                          <a:effectLst/>
                        </a:rPr>
                        <a:t>T10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 gridSpan="2">
                  <a:txBody>
                    <a:bodyPr/>
                    <a:lstStyle/>
                    <a:p>
                      <a:pPr marL="457200" marR="635" indent="-635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95"/>
                        </a:spcAft>
                      </a:pPr>
                      <a:r>
                        <a:rPr lang="es-ES" sz="2000" dirty="0">
                          <a:effectLst/>
                        </a:rPr>
                        <a:t>TESTIGO (Sin aplicación)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94" marR="2809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998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Metodología</a:t>
            </a:r>
            <a:endParaRPr lang="es-MX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334889" y="382386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Tipo de diseño</a:t>
            </a:r>
            <a:endParaRPr lang="es-MX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1076" y="893038"/>
            <a:ext cx="8466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El experimento se dispuso bajo un Diseño Completamente al Azar en arreglo </a:t>
            </a:r>
            <a:r>
              <a:rPr lang="es-EC" sz="2400" dirty="0" err="1">
                <a:latin typeface="Times New Roman" pitchFamily="18" charset="0"/>
                <a:cs typeface="Times New Roman" pitchFamily="18" charset="0"/>
              </a:rPr>
              <a:t>bifactorial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 (3 x 3) + 1 testigo con 3 repeticiones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31077" y="2601310"/>
            <a:ext cx="2569778" cy="159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Modelo matemático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231931" y="1954924"/>
            <a:ext cx="8403021" cy="3657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Yijk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μ + Ei + 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ETij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eijk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Dónde: </a:t>
            </a:r>
          </a:p>
          <a:p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Yijk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resistencia a heladas</a:t>
            </a:r>
          </a:p>
          <a:p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 = media general. </a:t>
            </a:r>
          </a:p>
          <a:p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 = efecto del i-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ésimo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extracto. </a:t>
            </a:r>
          </a:p>
          <a:p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efecto de la j-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ésima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temperatura.</a:t>
            </a:r>
          </a:p>
          <a:p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(AB)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efecto de la interacción entre el i-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ésimo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extracto y la j-</a:t>
            </a:r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ésima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temperatura.</a:t>
            </a:r>
          </a:p>
          <a:p>
            <a:r>
              <a:rPr lang="es-EC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eijk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error experimental</a:t>
            </a:r>
          </a:p>
        </p:txBody>
      </p:sp>
    </p:spTree>
    <p:extLst>
      <p:ext uri="{BB962C8B-B14F-4D97-AF65-F5344CB8AC3E}">
        <p14:creationId xmlns:p14="http://schemas.microsoft.com/office/powerpoint/2010/main" val="57873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Metodología</a:t>
            </a:r>
            <a:endParaRPr lang="es-MX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334889" y="382386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Análisis de </a:t>
            </a:r>
            <a:r>
              <a:rPr lang="es-EC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varianza (ANAVA) para un DCA con 9 tratamientos + 1 TESTIGO y 3 repeticiones. </a:t>
            </a:r>
            <a:endParaRPr lang="es-MX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80333"/>
              </p:ext>
            </p:extLst>
          </p:nvPr>
        </p:nvGraphicFramePr>
        <p:xfrm>
          <a:off x="914400" y="1513490"/>
          <a:ext cx="9515766" cy="45542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151876"/>
                <a:gridCol w="162560"/>
                <a:gridCol w="3201330"/>
              </a:tblGrid>
              <a:tr h="501401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 dirty="0">
                          <a:effectLst/>
                        </a:rPr>
                        <a:t>Fuentes de variación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Grados de libertad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401"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Tratamientos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(9)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1401">
                <a:tc>
                  <a:txBody>
                    <a:bodyPr/>
                    <a:lstStyle/>
                    <a:p>
                      <a:pPr marR="635" indent="-6350" algn="just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      Extracto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1401">
                <a:tc>
                  <a:txBody>
                    <a:bodyPr/>
                    <a:lstStyle/>
                    <a:p>
                      <a:pPr marR="635" indent="-6350" algn="just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      Temperatura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53688">
                <a:tc>
                  <a:txBody>
                    <a:bodyPr/>
                    <a:lstStyle/>
                    <a:p>
                      <a:pPr marR="635" indent="-6350" algn="just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      Interacción E x T</a:t>
                      </a:r>
                      <a:endParaRPr lang="es-EC" sz="2400">
                        <a:effectLst/>
                      </a:endParaRPr>
                    </a:p>
                    <a:p>
                      <a:pPr marR="635" indent="-6350" algn="just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C" sz="2400">
                          <a:effectLst/>
                        </a:rPr>
                        <a:t>      Testigo vs T1,T2,T3,T4,T5,T6,T7,T8,T9    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4</a:t>
                      </a:r>
                      <a:endParaRPr lang="es-EC" sz="2400">
                        <a:effectLst/>
                      </a:endParaRPr>
                    </a:p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1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1401"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Error experimental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11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1401"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Total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50000"/>
                        </a:lnSpc>
                        <a:spcAft>
                          <a:spcPts val="1295"/>
                        </a:spcAft>
                      </a:pPr>
                      <a:r>
                        <a:rPr lang="es-ES" sz="2400" dirty="0">
                          <a:effectLst/>
                        </a:rPr>
                        <a:t>29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42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MX" sz="3600" b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adroTexto 2"/>
          <p:cNvSpPr txBox="1"/>
          <p:nvPr/>
        </p:nvSpPr>
        <p:spPr>
          <a:xfrm>
            <a:off x="405279" y="2966378"/>
            <a:ext cx="37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Producción de papa en Ecuador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07555" y="366658"/>
            <a:ext cx="2699132" cy="1696598"/>
          </a:xfrm>
          <a:prstGeom prst="right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VALOR NUTRITIVO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58054" y="453050"/>
            <a:ext cx="3137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19%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arbohidratos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Potasio, Fósforo y Hierro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Vitamina C, Tiamina, Roboflavina, Niacina, B</a:t>
            </a:r>
            <a:r>
              <a:rPr lang="es-EC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4313" y="3476880"/>
            <a:ext cx="15382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49.719 </a:t>
            </a:r>
            <a:r>
              <a:rPr lang="es-EC" sz="16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 cultivadas</a:t>
            </a:r>
            <a:endParaRPr lang="es-EC" sz="1600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840531" y="1561604"/>
            <a:ext cx="344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Ecuador: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31,8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kg/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per cápita 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335576" y="3461564"/>
            <a:ext cx="15422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439 654 </a:t>
            </a:r>
            <a:r>
              <a:rPr lang="es-EC" sz="16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 de papa</a:t>
            </a:r>
            <a:endParaRPr lang="es-EC" sz="1600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214635" y="3476880"/>
            <a:ext cx="23493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Rendimiento: 9.8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T/ha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032610" y="3756052"/>
            <a:ext cx="3029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8" idx="3"/>
          </p:cNvCxnSpPr>
          <p:nvPr/>
        </p:nvCxnSpPr>
        <p:spPr>
          <a:xfrm>
            <a:off x="3877798" y="3753952"/>
            <a:ext cx="3196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9334535" y="3925662"/>
            <a:ext cx="0" cy="1225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8168114" y="2065406"/>
            <a:ext cx="177163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88.130 productores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467057" y="2471163"/>
            <a:ext cx="351570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/>
              <a:t>10.46% de los productores agrícolas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34535" y="2966378"/>
            <a:ext cx="27606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Fuente: (</a:t>
            </a:r>
            <a:r>
              <a:rPr lang="es-EC" sz="1050" dirty="0"/>
              <a:t>INIAP, La papa en Ecuador, 2014</a:t>
            </a: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s-EC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607929" y="4700355"/>
            <a:ext cx="14526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C" sz="1050" dirty="0" smtClean="0"/>
              <a:t>(INEC</a:t>
            </a:r>
            <a:r>
              <a:rPr lang="es-EC" sz="1050" dirty="0"/>
              <a:t>, 2014)</a:t>
            </a:r>
            <a:endParaRPr lang="es-EC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19057" y="4061655"/>
            <a:ext cx="2222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14,12%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himborazo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419057" y="3114143"/>
            <a:ext cx="164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31,61%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archi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419057" y="3562717"/>
            <a:ext cx="183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19,16% Cotopaxi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4235928" y="3088961"/>
            <a:ext cx="267349" cy="13168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0" name="Picture 2" descr="Resultado de imagen para produccion de papa  ecu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45" y="4430987"/>
            <a:ext cx="2230090" cy="14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22" y="4246322"/>
            <a:ext cx="2457508" cy="18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98" y="1637464"/>
            <a:ext cx="2345875" cy="13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78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334889" y="382386"/>
            <a:ext cx="6583545" cy="51230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Variables a medir</a:t>
            </a:r>
            <a:endParaRPr lang="es-MX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49091061"/>
              </p:ext>
            </p:extLst>
          </p:nvPr>
        </p:nvGraphicFramePr>
        <p:xfrm>
          <a:off x="283780" y="1024760"/>
          <a:ext cx="11508827" cy="378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13 Imagen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961" r="4062" b="4089"/>
          <a:stretch/>
        </p:blipFill>
        <p:spPr bwMode="auto">
          <a:xfrm>
            <a:off x="236008" y="3524776"/>
            <a:ext cx="3610777" cy="1851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54" name="Picture 2" descr="C:\Users\Usuario\Desktop\Fotos Tesis\IMG_20170208_12224649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9777" r="6983" b="4190"/>
          <a:stretch/>
        </p:blipFill>
        <p:spPr bwMode="auto">
          <a:xfrm rot="5400000">
            <a:off x="5426409" y="4427039"/>
            <a:ext cx="1192036" cy="22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74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30156"/>
              </p:ext>
            </p:extLst>
          </p:nvPr>
        </p:nvGraphicFramePr>
        <p:xfrm>
          <a:off x="3153105" y="1702681"/>
          <a:ext cx="4288219" cy="48615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86620"/>
                <a:gridCol w="750663"/>
                <a:gridCol w="910412"/>
                <a:gridCol w="1040524"/>
              </a:tblGrid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s-EC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603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4497" y="201682"/>
            <a:ext cx="3538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 bmk="_Toc45575332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Nivel de daño por helada </a:t>
            </a:r>
            <a:endParaRPr kumimoji="0" lang="es-EC" sz="2000" b="1" i="0" u="none" strike="noStrike" cap="none" normalizeH="0" baseline="0" dirty="0" smtClean="0" bmk="_Toc455753329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5311" y="694883"/>
            <a:ext cx="1130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 bmk="_Toc455753329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Tabla 5</a:t>
            </a:r>
            <a:endParaRPr lang="es-EC" sz="2000" dirty="0" smtClean="0" bmk="_Toc455753329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 bmk="_Toc455753329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Promedio ± el error estándar del nivel de daño causado por la simulación de helada en las plantas de </a:t>
            </a:r>
            <a:r>
              <a:rPr lang="es-EC" sz="2000" i="1" dirty="0" bmk="_Toc455753329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Solanum tuberosum.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08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386850"/>
            <a:ext cx="3538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 bmk="_Toc45575332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Nivel de daño por helada </a:t>
            </a:r>
            <a:endParaRPr kumimoji="0" lang="es-EC" sz="2000" b="1" i="0" u="none" strike="noStrike" cap="none" normalizeH="0" baseline="0" dirty="0" smtClean="0" bmk="_Toc455753329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4497" y="988171"/>
            <a:ext cx="11288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2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del nivel de daño causado por la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simulación de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heladas en plantas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4497" y="1954925"/>
            <a:ext cx="8466082" cy="414949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742145" y="5624927"/>
            <a:ext cx="3449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Lyons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, 1973;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Nishida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Murata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, 1996).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73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617683"/>
            <a:ext cx="3538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 bmk="_Toc45575332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Nivel de daño por helada </a:t>
            </a:r>
            <a:endParaRPr kumimoji="0" lang="es-EC" sz="2000" b="1" i="0" u="none" strike="noStrike" cap="none" normalizeH="0" baseline="0" dirty="0" smtClean="0" bmk="_Toc455753329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4497" y="1114295"/>
            <a:ext cx="11288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3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comparación del nivel de daño causado por heladas en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98908" y="5625513"/>
            <a:ext cx="169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(Li &amp; Palta, 1978)</a:t>
            </a:r>
          </a:p>
        </p:txBody>
      </p:sp>
      <p:pic>
        <p:nvPicPr>
          <p:cNvPr id="10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294993" y="1939158"/>
            <a:ext cx="4918841" cy="42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421211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4497" y="882876"/>
            <a:ext cx="1124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Tabla 6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ANAVA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para el contenido de clorofila en plantas de papa sometidas a simulación de heladas.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0851"/>
              </p:ext>
            </p:extLst>
          </p:nvPr>
        </p:nvGraphicFramePr>
        <p:xfrm>
          <a:off x="2136931" y="2144108"/>
          <a:ext cx="7495800" cy="2885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745"/>
                <a:gridCol w="1963519"/>
                <a:gridCol w="753747"/>
                <a:gridCol w="808565"/>
                <a:gridCol w="858816"/>
                <a:gridCol w="1259408"/>
              </a:tblGrid>
              <a:tr h="5770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F.V.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p-valor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6,77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0,9169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6,77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0,9169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Error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68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421211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30620" y="1844566"/>
            <a:ext cx="8497613" cy="424092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59828" y="882876"/>
            <a:ext cx="11272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± el error estándar del contenido de clorofila inicial en las plantas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071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421211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9828" y="882876"/>
            <a:ext cx="11272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5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primera evaluación del contenido de clorofila en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tuberosum.</a:t>
            </a:r>
          </a:p>
        </p:txBody>
      </p:sp>
      <p:pic>
        <p:nvPicPr>
          <p:cNvPr id="6" name="5 Imagen" descr="C:\Users\Usuario\Desktop\TESIS\Fotos Tesis\DSC_10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11039" r="6311"/>
          <a:stretch/>
        </p:blipFill>
        <p:spPr bwMode="auto">
          <a:xfrm>
            <a:off x="914400" y="1765738"/>
            <a:ext cx="8103477" cy="4382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014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405445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34255" y="867110"/>
            <a:ext cx="11240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8  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u="sng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el error estándar de la segunda evaluación del contenido de clorofila  en las plantas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08956"/>
              </p:ext>
            </p:extLst>
          </p:nvPr>
        </p:nvGraphicFramePr>
        <p:xfrm>
          <a:off x="2837793" y="1702675"/>
          <a:ext cx="5738647" cy="48615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6154"/>
                <a:gridCol w="1355256"/>
                <a:gridCol w="1264126"/>
                <a:gridCol w="953111"/>
              </a:tblGrid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marR="635" indent="-6350" algn="just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Media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0,44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D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0,47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CD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0,73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D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0,74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0,51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0,52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E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0,20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DE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0,45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0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0,41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389680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4496" y="851345"/>
            <a:ext cx="1124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just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segunda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del contenido de clorofila en las plantas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607974" y="5445565"/>
            <a:ext cx="358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Guye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et al., 1986; Evans y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Malmberg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1989;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Faust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y Wang 1992;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Bais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Ravishankar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2002) </a:t>
            </a:r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93683" y="1702676"/>
            <a:ext cx="7914291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7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389680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4496" y="851345"/>
            <a:ext cx="1124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7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segunda evaluación de contenido de clorofila en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</a:t>
            </a:r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tuberosum.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5354"/>
            <a:ext cx="6925995" cy="452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82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64" y="247193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2157478930"/>
              </p:ext>
            </p:extLst>
          </p:nvPr>
        </p:nvGraphicFramePr>
        <p:xfrm>
          <a:off x="220717" y="1087821"/>
          <a:ext cx="11461531" cy="505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Resultado de imagen para heladas en la pap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9" y="686568"/>
            <a:ext cx="3400206" cy="19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heladas en la pa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29" y="3937898"/>
            <a:ext cx="3350718" cy="18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11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04497" y="815368"/>
            <a:ext cx="11146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10   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u="sng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el error estándar de la tercera evaluación del contenido de clorofila  en las plantas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4497" y="363805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64210"/>
              </p:ext>
            </p:extLst>
          </p:nvPr>
        </p:nvGraphicFramePr>
        <p:xfrm>
          <a:off x="3515711" y="1650218"/>
          <a:ext cx="4471938" cy="48615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43343"/>
                <a:gridCol w="873732"/>
                <a:gridCol w="930166"/>
                <a:gridCol w="924697"/>
              </a:tblGrid>
              <a:tr h="373337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marR="635" indent="-6350" algn="just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0,23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0,51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0,75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0,92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0,58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C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777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66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389680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04497" y="846291"/>
            <a:ext cx="11209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tercera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del contenido de clorofila en las plantas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804041" y="1781503"/>
            <a:ext cx="8135007" cy="4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313855" y="5467272"/>
            <a:ext cx="2422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Sundbom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Strand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, 1982)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89" y="1700551"/>
            <a:ext cx="5715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4497" y="389680"/>
            <a:ext cx="3264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Contenido de Clorofila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04497" y="846291"/>
            <a:ext cx="11209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9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tercera evaluación del contenido de clorofila en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89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8371" y="620523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378371" y="1223352"/>
            <a:ext cx="11461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Tabla 11   </a:t>
            </a:r>
          </a:p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ANAVA para el área foliar en plantas de papa sometidas a simulación de heladas.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26268"/>
              </p:ext>
            </p:extLst>
          </p:nvPr>
        </p:nvGraphicFramePr>
        <p:xfrm>
          <a:off x="1805854" y="2390610"/>
          <a:ext cx="7495800" cy="2885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745"/>
                <a:gridCol w="1963519"/>
                <a:gridCol w="753747"/>
                <a:gridCol w="808565"/>
                <a:gridCol w="858816"/>
                <a:gridCol w="1259408"/>
              </a:tblGrid>
              <a:tr h="5770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F.V.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p-valor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&gt;0,9999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&gt;0,9999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Error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433,01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430,49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70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617685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7" y="1082768"/>
            <a:ext cx="11303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10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del área foliar de las hojas de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antes de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ser sometidas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a simulación de heladas.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13" y="1894839"/>
            <a:ext cx="8371490" cy="42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617685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7" y="1082768"/>
            <a:ext cx="11303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11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primera evaluación del área foliar en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tuberosum.</a:t>
            </a:r>
          </a:p>
        </p:txBody>
      </p:sp>
      <p:pic>
        <p:nvPicPr>
          <p:cNvPr id="6" name="5 Imagen" descr="C:\Users\Usuario\Desktop\TESIS\Fotos Tesis\IMG_20170214_1241108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/>
          <a:stretch/>
        </p:blipFill>
        <p:spPr bwMode="auto">
          <a:xfrm>
            <a:off x="2869325" y="1957387"/>
            <a:ext cx="5218386" cy="4222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40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386852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472968" y="848517"/>
            <a:ext cx="11225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13   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Promedio ± error estándar de la segunda evaluación del área foliar de las hojas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sometidas a simulación de heladas.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90897"/>
              </p:ext>
            </p:extLst>
          </p:nvPr>
        </p:nvGraphicFramePr>
        <p:xfrm>
          <a:off x="3231936" y="1864180"/>
          <a:ext cx="4434647" cy="48615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82557"/>
                <a:gridCol w="1186815"/>
                <a:gridCol w="899795"/>
                <a:gridCol w="665480"/>
              </a:tblGrid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marR="635" indent="-6350" algn="just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3.55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1,29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0,93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50,73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0,84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52,73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3,21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0,32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48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5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373916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7" y="842876"/>
            <a:ext cx="11335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segunda evaluación del área foliar de las hojas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sometidas a simulación de heladas.</a:t>
            </a:r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58539"/>
            <a:ext cx="8182303" cy="43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617685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7" y="1101924"/>
            <a:ext cx="11130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Tabla 14</a:t>
            </a:r>
          </a:p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ANAVA para la altura del tallo en las plantas de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sometidas a simulación de heladas.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64041"/>
              </p:ext>
            </p:extLst>
          </p:nvPr>
        </p:nvGraphicFramePr>
        <p:xfrm>
          <a:off x="2002220" y="2406376"/>
          <a:ext cx="7495800" cy="2885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745"/>
                <a:gridCol w="1963519"/>
                <a:gridCol w="753747"/>
                <a:gridCol w="808565"/>
                <a:gridCol w="858816"/>
                <a:gridCol w="1259408"/>
              </a:tblGrid>
              <a:tr h="5770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F.V.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p-valor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2,76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0,9997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2,76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0,9997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Error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5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452744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04497" y="953263"/>
            <a:ext cx="11303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13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altura de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previas a ser sometidas a simulación de heladas.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48905" y="1844565"/>
            <a:ext cx="8347797" cy="42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6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363" y="110359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94539" y="1119185"/>
            <a:ext cx="5384800" cy="685677"/>
          </a:xfrm>
        </p:spPr>
        <p:txBody>
          <a:bodyPr/>
          <a:lstStyle/>
          <a:p>
            <a:pPr marL="0" indent="0">
              <a:buNone/>
            </a:pPr>
            <a:r>
              <a:rPr lang="es-EC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HELADAS</a:t>
            </a:r>
            <a:endParaRPr lang="es-EC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198914" y="5262990"/>
            <a:ext cx="677917" cy="2364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050252" y="4965732"/>
            <a:ext cx="425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Congelamiento extracelular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Congelamiento intracelular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39560" y="1119185"/>
            <a:ext cx="6637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Temperatura y tiempo de exposición a la helada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Velocidad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de congelación y descongelación de los tejidos</a:t>
            </a:r>
          </a:p>
          <a:p>
            <a:pPr marL="342900" indent="-342900">
              <a:buFont typeface="Wingdings" pitchFamily="2" charset="2"/>
              <a:buChar char="Ø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25" name="Picture 81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1" y="2813727"/>
            <a:ext cx="2904800" cy="19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7" name="Picture 83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41" y="2820197"/>
            <a:ext cx="3493922" cy="19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09448" y="2103410"/>
            <a:ext cx="3736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Helada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advección</a:t>
            </a:r>
          </a:p>
          <a:p>
            <a:pPr algn="just"/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Helada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radiación</a:t>
            </a:r>
          </a:p>
          <a:p>
            <a:pPr algn="just"/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Helada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evaporación</a:t>
            </a:r>
          </a:p>
          <a:p>
            <a:pPr algn="just"/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Helada negra</a:t>
            </a:r>
          </a:p>
          <a:p>
            <a:pPr algn="just"/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Helada blanca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2505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667819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04497" y="1153318"/>
            <a:ext cx="11303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14 Fotografía de la primera evaluación de la altura del tallo en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 descr="C:\Users\Usuario\Desktop\TESIS\Fotos Tesis\IMG_20170214_1241465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b="33752"/>
          <a:stretch/>
        </p:blipFill>
        <p:spPr bwMode="auto">
          <a:xfrm>
            <a:off x="1828801" y="1986456"/>
            <a:ext cx="7693572" cy="3752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3380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436978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6" y="905938"/>
            <a:ext cx="11493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Tabla 11</a:t>
            </a:r>
          </a:p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Promedio ± error estándar de la segunda evaluación de la altura de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 8 días después de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sometidas a simulación de heladas.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74425"/>
              </p:ext>
            </p:extLst>
          </p:nvPr>
        </p:nvGraphicFramePr>
        <p:xfrm>
          <a:off x="3767959" y="1921601"/>
          <a:ext cx="4506781" cy="48615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57963"/>
                <a:gridCol w="1110882"/>
                <a:gridCol w="1114689"/>
                <a:gridCol w="723247"/>
              </a:tblGrid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marR="635" indent="-6350" algn="just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Media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0,32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1,13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6100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21,53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1,19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1,92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0,91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1,47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1238"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</a:t>
                      </a:r>
                      <a:endParaRPr lang="es-EC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635" indent="-6350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s-EC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6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386852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6" y="848517"/>
            <a:ext cx="11240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segunda evaluación de la altura del tallo de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8 días después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sometidas a simulación de heladas.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88275" y="1986455"/>
            <a:ext cx="8166539" cy="42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4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uario\Desktop\Fotos Tesis\IMG_20170214_124134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47" y="2049517"/>
            <a:ext cx="2910940" cy="40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Usuario\Desktop\Fotos Tesis\IMG_20170214_124127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87" y="2049517"/>
            <a:ext cx="2696603" cy="41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557946" y="5467272"/>
            <a:ext cx="2279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(Romero &amp; Norato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1996)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4497" y="386852"/>
            <a:ext cx="3657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Crecimiento de las plantas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504496" y="848517"/>
            <a:ext cx="11240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16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Fotografía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 la segunda evaluación de la altura del tallo de 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8 días después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sometidas a simulación de heladas.</a:t>
            </a:r>
            <a:endParaRPr lang="es-EC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6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497" y="617686"/>
            <a:ext cx="3269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Protocolo de extracción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504497" y="10793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10 </a:t>
            </a:r>
          </a:p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Preparación de la muestra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073588240"/>
              </p:ext>
            </p:extLst>
          </p:nvPr>
        </p:nvGraphicFramePr>
        <p:xfrm>
          <a:off x="3358055" y="1079350"/>
          <a:ext cx="8103476" cy="486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C:\Users\Usuario\Desktop\Fotos Tesis\DSC_108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/>
          <a:stretch/>
        </p:blipFill>
        <p:spPr bwMode="auto">
          <a:xfrm rot="5400000">
            <a:off x="789398" y="4108049"/>
            <a:ext cx="2220171" cy="15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Usuario\Desktop\Fotos Tesis\DSC_10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1" y="2152579"/>
            <a:ext cx="2507427" cy="14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41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497" y="10793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Figura 11 </a:t>
            </a:r>
          </a:p>
          <a:p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Elaboración del extracto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497" y="617686"/>
            <a:ext cx="3269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Protocolo de extracción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y discusión</a:t>
            </a:r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41294952"/>
              </p:ext>
            </p:extLst>
          </p:nvPr>
        </p:nvGraphicFramePr>
        <p:xfrm>
          <a:off x="3148329" y="1079351"/>
          <a:ext cx="8660043" cy="491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C:\Users\Usuario\Desktop\Fotos Tesis\DSC_10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2033752"/>
            <a:ext cx="2548078" cy="143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uario\Desktop\Fotos Tesis\IMG_20170203_1222498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22" y="3593171"/>
            <a:ext cx="1443227" cy="25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34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4497" y="617687"/>
            <a:ext cx="1989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Conclusiones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y Recomendaciones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04497" y="1662676"/>
            <a:ext cx="113354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Las variables Crecimiento de la planta (altura del tallo y área de las hojas), no permitieron generar resultados específicos para definir el tratamiento mas eficaz.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resultados que presentó la variable Nivel de daño fue la más adecuada para seleccionar los tratamientos que presentaron mejor control a estrés causado por bajas temperaturas.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realizó el protocolo siguiendo las pautas de (Flores &amp; </a:t>
            </a:r>
            <a:r>
              <a:rPr lang="es-EC" sz="2400" dirty="0" err="1">
                <a:latin typeface="Times New Roman" pitchFamily="18" charset="0"/>
                <a:cs typeface="Times New Roman" pitchFamily="18" charset="0"/>
              </a:rPr>
              <a:t>Galston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, 1982) con modificaciones para el material vegetal usando como base el mejor tratamiento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fue el de flor de chuquiragua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31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4497" y="617687"/>
            <a:ext cx="1989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Conclusiones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y Recomendaciones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04497" y="1678441"/>
            <a:ext cx="11335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Como mejor tratamiento en la investigación se designó al de extracto de flor de chuquiragua a una temperatura de 3 °C seguido del mismo extracto pero a una temperatura de 0 °C, ya que presentaron mejor control al estrés causado por bajas temperaturas en </a:t>
            </a: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Solanum tuberosum,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 la selección de estos tratamientos se lo realizó frente a la comparación con las poliaminas comerciales, que fue el objeto de estudio inicial de esta obra.</a:t>
            </a:r>
          </a:p>
          <a:p>
            <a:pPr algn="just"/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Se difundió los resultados del proyecto de investigación  a pequeños productores del cultivo de papa.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4497" y="617687"/>
            <a:ext cx="2526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35269" y="126124"/>
            <a:ext cx="10972800" cy="1143000"/>
          </a:xfrm>
        </p:spPr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y Recomendaciones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504497" y="1345858"/>
            <a:ext cx="113354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Se debe usar el extracto de flor de </a:t>
            </a:r>
            <a:r>
              <a:rPr lang="es-EC" sz="2400" i="1" dirty="0" err="1">
                <a:latin typeface="Times New Roman" pitchFamily="18" charset="0"/>
                <a:cs typeface="Times New Roman" pitchFamily="18" charset="0"/>
              </a:rPr>
              <a:t>Chuquiraga</a:t>
            </a:r>
            <a:r>
              <a:rPr lang="es-EC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i="1" dirty="0" err="1">
                <a:latin typeface="Times New Roman" pitchFamily="18" charset="0"/>
                <a:cs typeface="Times New Roman" pitchFamily="18" charset="0"/>
              </a:rPr>
              <a:t>jussieui</a:t>
            </a:r>
            <a:r>
              <a:rPr lang="es-EC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para controlar el estrés causado por heladas en las plantas de, </a:t>
            </a:r>
            <a:r>
              <a:rPr lang="es-EC" sz="2400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s-EC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 en etapa de prefloración.</a:t>
            </a:r>
          </a:p>
          <a:p>
            <a:pPr marL="342900" indent="-342900">
              <a:buFont typeface="Wingdings" pitchFamily="2" charset="2"/>
              <a:buChar char="ü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Realizar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una investigación con mayor número de unidades experimentales frente a heladas en campo abierto, de esta manera definir volatilidad, tiempos de aplicación, cantidad, dosis y frecuencia de aplicación.</a:t>
            </a:r>
          </a:p>
          <a:p>
            <a:pPr marL="342900" indent="-342900">
              <a:buFont typeface="Wingdings" pitchFamily="2" charset="2"/>
              <a:buChar char="ü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Probar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el extracto en diferentes estados fenológicos de la planta para conocer diferencias de crecimiento y control de estrés.</a:t>
            </a:r>
          </a:p>
          <a:p>
            <a:pPr marL="342900" indent="-342900">
              <a:buFont typeface="Wingdings" pitchFamily="2" charset="2"/>
              <a:buChar char="ü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recomienda realizar un estudio para determinar la cantidad de poliaminas obtenidas en el extracto de flor de chuquiragua.</a:t>
            </a:r>
          </a:p>
        </p:txBody>
      </p:sp>
    </p:spTree>
    <p:extLst>
      <p:ext uri="{BB962C8B-B14F-4D97-AF65-F5344CB8AC3E}">
        <p14:creationId xmlns:p14="http://schemas.microsoft.com/office/powerpoint/2010/main" val="103713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362" name="Picture 2" descr="Resultado de imagen para gracias por su atencion agri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uario\Desktop\Fotos Tesis\DSC_0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48" y="1718441"/>
            <a:ext cx="6978868" cy="39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33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069" y="243107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803" y="575944"/>
            <a:ext cx="10972800" cy="537690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/>
                </a:solidFill>
              </a:rPr>
              <a:t>Poliaminas</a:t>
            </a:r>
            <a:endParaRPr lang="es-MX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266406049"/>
              </p:ext>
            </p:extLst>
          </p:nvPr>
        </p:nvGraphicFramePr>
        <p:xfrm>
          <a:off x="173423" y="1576552"/>
          <a:ext cx="5510046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Flecha derecha"/>
          <p:cNvSpPr/>
          <p:nvPr/>
        </p:nvSpPr>
        <p:spPr>
          <a:xfrm>
            <a:off x="5683469" y="2443655"/>
            <a:ext cx="1024758" cy="1072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112514450"/>
              </p:ext>
            </p:extLst>
          </p:nvPr>
        </p:nvGraphicFramePr>
        <p:xfrm>
          <a:off x="6968359" y="945931"/>
          <a:ext cx="4871543" cy="490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5612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78069" y="243107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Introducción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36803" y="575944"/>
            <a:ext cx="10972800" cy="537690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/>
                </a:solidFill>
              </a:rPr>
              <a:t>Chuquiragua (</a:t>
            </a:r>
            <a:r>
              <a:rPr lang="es-MX" b="1" i="1" dirty="0" err="1" smtClean="0">
                <a:solidFill>
                  <a:schemeClr val="tx1"/>
                </a:solidFill>
              </a:rPr>
              <a:t>Chuquiraga</a:t>
            </a:r>
            <a:r>
              <a:rPr lang="es-MX" b="1" i="1" dirty="0" smtClean="0">
                <a:solidFill>
                  <a:schemeClr val="tx1"/>
                </a:solidFill>
              </a:rPr>
              <a:t> </a:t>
            </a:r>
            <a:r>
              <a:rPr lang="es-MX" b="1" i="1" dirty="0" err="1" smtClean="0">
                <a:solidFill>
                  <a:schemeClr val="tx1"/>
                </a:solidFill>
              </a:rPr>
              <a:t>jussieui</a:t>
            </a:r>
            <a:r>
              <a:rPr lang="es-MX" b="1" i="1" dirty="0" smtClean="0">
                <a:solidFill>
                  <a:schemeClr val="tx1"/>
                </a:solidFill>
              </a:rPr>
              <a:t>)</a:t>
            </a:r>
            <a:endParaRPr lang="es-MX" b="1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Resultado de imagen para chuquira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1361143"/>
            <a:ext cx="3328578" cy="22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80123698"/>
              </p:ext>
            </p:extLst>
          </p:nvPr>
        </p:nvGraphicFramePr>
        <p:xfrm>
          <a:off x="4067503" y="1040525"/>
          <a:ext cx="7583213" cy="469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 descr="Resultado de imagen para chuquiragu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4" y="3633111"/>
            <a:ext cx="3260447" cy="24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1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Objetivos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500" y="-125075"/>
            <a:ext cx="11557000" cy="5030528"/>
          </a:xfrm>
        </p:spPr>
        <p:txBody>
          <a:bodyPr/>
          <a:lstStyle/>
          <a:p>
            <a:pPr marL="914400" lvl="2" indent="0">
              <a:buNone/>
            </a:pPr>
            <a:endParaRPr lang="es-EC" sz="2200" b="1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marL="0" indent="0">
              <a:buNone/>
            </a:pP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uso de </a:t>
            </a:r>
            <a:r>
              <a:rPr lang="es-EC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biorreguladores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naturales de extractos de chuquiragua (</a:t>
            </a:r>
            <a:r>
              <a:rPr lang="es-EC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Chuquiraga</a:t>
            </a:r>
            <a:r>
              <a:rPr lang="es-EC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jussieui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para el control de heladas en el cultivo de papa </a:t>
            </a:r>
            <a:r>
              <a:rPr lang="es-EC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Solanum</a:t>
            </a:r>
            <a:r>
              <a:rPr lang="es-EC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tuberosum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FontTx/>
              <a:buNone/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protocolo para obtención de extractos de chuquiragua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tratamiento más eficiente a base de extractos de chuquiragua (Chuquiragua </a:t>
            </a:r>
            <a:r>
              <a:rPr lang="es-EC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jussieui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para el control de heladas en la papa (</a:t>
            </a:r>
            <a:r>
              <a:rPr lang="es-EC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Solanum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tuberosum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Difundir los resultados de este trabajo de investigación a los pequeños productores de cultivo de papa.</a:t>
            </a:r>
          </a:p>
          <a:p>
            <a:pPr algn="just">
              <a:lnSpc>
                <a:spcPct val="150000"/>
              </a:lnSpc>
            </a:pP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66700" y="2390189"/>
            <a:ext cx="11480800" cy="29819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914400" lvl="2" indent="0">
              <a:buFontTx/>
              <a:buNone/>
            </a:pPr>
            <a:endParaRPr lang="es-EC" sz="2200" b="1" kern="0" dirty="0" smtClean="0">
              <a:solidFill>
                <a:schemeClr val="tx1"/>
              </a:solidFill>
            </a:endParaRPr>
          </a:p>
          <a:p>
            <a:pPr algn="just"/>
            <a:endParaRPr lang="es-MX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0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8793" y="4959410"/>
            <a:ext cx="73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Fotografía del lugar de la investigación. Fuente: Google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arth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2015.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70000" y="406400"/>
            <a:ext cx="543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826328" y="1626920"/>
            <a:ext cx="366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Provincia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Pichicnha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Cantón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Rumiñahui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Parroquia: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San Fernando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Lugar: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IASA I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Altitud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2728 m.s.n.m.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promedio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13,9 °C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Precipitación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anual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1285 mm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Humedad relativa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70%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88792" y="1052730"/>
            <a:ext cx="6348035" cy="37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386" y="116983"/>
            <a:ext cx="10972800" cy="1143000"/>
          </a:xfrm>
        </p:spPr>
        <p:txBody>
          <a:bodyPr/>
          <a:lstStyle/>
          <a:p>
            <a:r>
              <a:rPr lang="es-MX" b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Metodología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6803" y="1417638"/>
            <a:ext cx="5575300" cy="4899028"/>
          </a:xfrm>
        </p:spPr>
        <p:txBody>
          <a:bodyPr/>
          <a:lstStyle/>
          <a:p>
            <a:pPr marL="0" indent="0">
              <a:buNone/>
            </a:pPr>
            <a:r>
              <a:rPr lang="es-MX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de campo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Tubérculo – semilla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Sustrato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Macetas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Atomizador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Letreros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Regadera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53489" y="1435545"/>
            <a:ext cx="6887779" cy="4525963"/>
          </a:xfrm>
        </p:spPr>
        <p:txBody>
          <a:bodyPr numCol="2"/>
          <a:lstStyle/>
          <a:p>
            <a:pPr marL="0" indent="0" algn="just">
              <a:buNone/>
            </a:pP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Equipos</a:t>
            </a:r>
          </a:p>
          <a:p>
            <a:pPr marL="0" indent="0" algn="just">
              <a:buNone/>
            </a:pPr>
            <a:endParaRPr lang="es-EC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Estufa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Molino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Agitador Orbital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Centrífuga</a:t>
            </a: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Balanza</a:t>
            </a: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Matraz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rlenmeyer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1000ml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Bureta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100ml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Vaso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precipitación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500ml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Tubos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ensayo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Embudo</a:t>
            </a: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Cuartos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fríos</a:t>
            </a:r>
          </a:p>
          <a:p>
            <a:pPr algn="just">
              <a:buFont typeface="Wingdings" pitchFamily="2" charset="2"/>
              <a:buChar char="Ø"/>
            </a:pPr>
            <a:r>
              <a:rPr lang="es-EC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Clorómetro</a:t>
            </a: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CCM-200</a:t>
            </a:r>
          </a:p>
          <a:p>
            <a:pPr algn="just">
              <a:buFont typeface="Wingdings" pitchFamily="2" charset="2"/>
              <a:buChar char="Ø"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36803" y="575944"/>
            <a:ext cx="10972800" cy="5376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Materiales</a:t>
            </a:r>
            <a:endParaRPr lang="es-MX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961586" y="1450429"/>
            <a:ext cx="3657600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32"/>
              </a:spcBef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Reactivos</a:t>
            </a:r>
          </a:p>
          <a:p>
            <a:pPr>
              <a:spcBef>
                <a:spcPts val="432"/>
              </a:spcBef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2"/>
              </a:spcBef>
              <a:buFont typeface="Wingdings" pitchFamily="2" charset="2"/>
              <a:buChar char="Ø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Hielo</a:t>
            </a:r>
          </a:p>
          <a:p>
            <a:pPr>
              <a:spcBef>
                <a:spcPts val="432"/>
              </a:spcBef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2"/>
              </a:spcBef>
              <a:buFont typeface="Wingdings" pitchFamily="2" charset="2"/>
              <a:buChar char="Ø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perclórico al 5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spcBef>
                <a:spcPts val="432"/>
              </a:spcBef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2"/>
              </a:spcBef>
              <a:buFont typeface="Wingdings" pitchFamily="2" charset="2"/>
              <a:buChar char="Ø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Agua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destilada</a:t>
            </a:r>
          </a:p>
          <a:p>
            <a:pPr>
              <a:spcBef>
                <a:spcPts val="432"/>
              </a:spcBef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2"/>
              </a:spcBef>
              <a:buFont typeface="Wingdings" pitchFamily="2" charset="2"/>
              <a:buChar char="Ø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Chuquiragua</a:t>
            </a:r>
          </a:p>
          <a:p>
            <a:pPr>
              <a:spcBef>
                <a:spcPts val="432"/>
              </a:spcBef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2"/>
              </a:spcBef>
              <a:buFont typeface="Wingdings" pitchFamily="2" charset="2"/>
              <a:buChar char="Ø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Hoja de Chuquiragua</a:t>
            </a:r>
          </a:p>
          <a:p>
            <a:pPr>
              <a:spcBef>
                <a:spcPts val="432"/>
              </a:spcBef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1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D3343DF3-E3F4-477A-80C2-68013BB8D785}" vid="{41EB6929-3555-47A1-BDCC-395575F92214}"/>
    </a:ext>
  </a:extLst>
</a:theme>
</file>

<file path=ppt/theme/theme2.xml><?xml version="1.0" encoding="utf-8"?>
<a:theme xmlns:a="http://schemas.openxmlformats.org/drawingml/2006/main" name="Diseño predeterminado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10502</TotalTime>
  <Words>2835</Words>
  <Application>Microsoft Office PowerPoint</Application>
  <PresentationFormat>Personalizado</PresentationFormat>
  <Paragraphs>743</Paragraphs>
  <Slides>49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Tema1</vt:lpstr>
      <vt:lpstr>Diseño predeterminado</vt:lpstr>
      <vt:lpstr>1_Diseño predeterminado</vt:lpstr>
      <vt:lpstr>2_Diseño predeterminado</vt:lpstr>
      <vt:lpstr>CorelDRAW</vt:lpstr>
      <vt:lpstr>DEPARTAMENTO DE CIENCIAS DE LA VIDA Y DE LA AGRICULTURA CARRERA DE INGENIERÍA AGROPECUARIA   TRABAJO DE TITULACIÓN, PREVIO A LA OBTENCIÓN DEL TÍTULO DE INGENIERO AGROPECUARIO  TEMA: EVALUACIÓN DE POLIAMINAS NATURALES DE EXTRACTOS DE CHUQUIRAGUA (Chuquiraga jussieui) PARA EL CONTROL DE HELADAS EN EL CULTIVO DE PAPA (Solanum tuberosum).  AUTOR: PAZMIÑO LÓPEZ ALEJANDRO ANTONIO            DIRECTOR: ING SORIA NORMAN  SANGOLQUÍ  2017</vt:lpstr>
      <vt:lpstr>Introducción</vt:lpstr>
      <vt:lpstr>Introducción</vt:lpstr>
      <vt:lpstr>Introducción</vt:lpstr>
      <vt:lpstr>Introducción</vt:lpstr>
      <vt:lpstr>Introducción</vt:lpstr>
      <vt:lpstr>Objetivos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 y Recomendaciones</vt:lpstr>
      <vt:lpstr>Conclusiones y Recomendaciones</vt:lpstr>
      <vt:lpstr>Conclusiones y Recomendaciones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Pazmiño</dc:creator>
  <cp:lastModifiedBy>Usuario</cp:lastModifiedBy>
  <cp:revision>302</cp:revision>
  <dcterms:created xsi:type="dcterms:W3CDTF">2016-01-09T15:09:54Z</dcterms:created>
  <dcterms:modified xsi:type="dcterms:W3CDTF">2017-05-10T14:31:29Z</dcterms:modified>
</cp:coreProperties>
</file>