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60" r:id="rId1"/>
  </p:sldMasterIdLst>
  <p:notesMasterIdLst>
    <p:notesMasterId r:id="rId44"/>
  </p:notesMasterIdLst>
  <p:sldIdLst>
    <p:sldId id="257" r:id="rId2"/>
    <p:sldId id="300" r:id="rId3"/>
    <p:sldId id="332" r:id="rId4"/>
    <p:sldId id="302" r:id="rId5"/>
    <p:sldId id="303" r:id="rId6"/>
    <p:sldId id="262" r:id="rId7"/>
    <p:sldId id="263" r:id="rId8"/>
    <p:sldId id="305" r:id="rId9"/>
    <p:sldId id="306" r:id="rId10"/>
    <p:sldId id="308" r:id="rId11"/>
    <p:sldId id="323" r:id="rId12"/>
    <p:sldId id="324" r:id="rId13"/>
    <p:sldId id="325" r:id="rId14"/>
    <p:sldId id="328" r:id="rId15"/>
    <p:sldId id="309" r:id="rId16"/>
    <p:sldId id="340" r:id="rId17"/>
    <p:sldId id="337" r:id="rId18"/>
    <p:sldId id="341" r:id="rId19"/>
    <p:sldId id="311" r:id="rId20"/>
    <p:sldId id="342" r:id="rId21"/>
    <p:sldId id="313" r:id="rId22"/>
    <p:sldId id="343" r:id="rId23"/>
    <p:sldId id="344" r:id="rId24"/>
    <p:sldId id="345" r:id="rId25"/>
    <p:sldId id="346" r:id="rId26"/>
    <p:sldId id="347" r:id="rId27"/>
    <p:sldId id="316" r:id="rId28"/>
    <p:sldId id="317" r:id="rId29"/>
    <p:sldId id="319" r:id="rId30"/>
    <p:sldId id="333" r:id="rId31"/>
    <p:sldId id="334" r:id="rId32"/>
    <p:sldId id="318" r:id="rId33"/>
    <p:sldId id="321" r:id="rId34"/>
    <p:sldId id="329" r:id="rId35"/>
    <p:sldId id="335" r:id="rId36"/>
    <p:sldId id="330" r:id="rId37"/>
    <p:sldId id="322" r:id="rId38"/>
    <p:sldId id="293" r:id="rId39"/>
    <p:sldId id="295" r:id="rId40"/>
    <p:sldId id="297" r:id="rId41"/>
    <p:sldId id="299" r:id="rId42"/>
    <p:sldId id="298" r:id="rId4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395" autoAdjust="0"/>
  </p:normalViewPr>
  <p:slideViewPr>
    <p:cSldViewPr snapToGrid="0">
      <p:cViewPr>
        <p:scale>
          <a:sx n="72" d="100"/>
          <a:sy n="72" d="100"/>
        </p:scale>
        <p:origin x="-540" y="-72"/>
      </p:cViewPr>
      <p:guideLst>
        <p:guide orient="horz" pos="2160"/>
        <p:guide pos="3840"/>
      </p:guideLst>
    </p:cSldViewPr>
  </p:slideViewPr>
  <p:notesTextViewPr>
    <p:cViewPr>
      <p:scale>
        <a:sx n="1" d="1"/>
        <a:sy n="1" d="1"/>
      </p:scale>
      <p:origin x="0" y="0"/>
    </p:cViewPr>
  </p:notesTextViewPr>
  <p:sorterViewPr>
    <p:cViewPr>
      <p:scale>
        <a:sx n="100" d="100"/>
        <a:sy n="100" d="100"/>
      </p:scale>
      <p:origin x="0" y="-107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ata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7C5BA8-8443-4C02-A236-674C73FEC785}" type="doc">
      <dgm:prSet loTypeId="urn:microsoft.com/office/officeart/2005/8/layout/vList4" loCatId="list" qsTypeId="urn:microsoft.com/office/officeart/2005/8/quickstyle/simple3" qsCatId="simple" csTypeId="urn:microsoft.com/office/officeart/2005/8/colors/accent1_5" csCatId="accent1" phldr="1"/>
      <dgm:spPr/>
      <dgm:t>
        <a:bodyPr/>
        <a:lstStyle/>
        <a:p>
          <a:endParaRPr lang="es-ES"/>
        </a:p>
      </dgm:t>
    </dgm:pt>
    <dgm:pt modelId="{0FBBC44E-611D-417A-83AE-C72F25692692}">
      <dgm:prSet phldrT="[Texto]" custT="1"/>
      <dgm:spPr>
        <a:xfrm>
          <a:off x="0" y="0"/>
          <a:ext cx="8775626" cy="1338613"/>
        </a:xfrm>
        <a:scene3d>
          <a:camera prst="orthographicFront"/>
          <a:lightRig rig="flat" dir="t"/>
        </a:scene3d>
        <a:sp3d prstMaterial="dkEdge">
          <a:bevelT w="8200" h="38100"/>
        </a:sp3d>
      </dgm:spPr>
      <dgm:t>
        <a:bodyPr lIns="180000" rIns="216000"/>
        <a:lstStyle/>
        <a:p>
          <a:pPr algn="ctr">
            <a:buNone/>
          </a:pPr>
          <a:r>
            <a:rPr lang="es-ES" sz="2000" b="1" dirty="0">
              <a:latin typeface="Calibri" panose="020F0502020204030204"/>
              <a:ea typeface="+mn-ea"/>
              <a:cs typeface="+mn-cs"/>
            </a:rPr>
            <a:t>Origen</a:t>
          </a:r>
        </a:p>
        <a:p>
          <a:pPr algn="just">
            <a:buNone/>
          </a:pPr>
          <a:r>
            <a:rPr lang="es-EC" sz="2000" dirty="0">
              <a:latin typeface="Calibri" panose="020F0502020204030204"/>
              <a:ea typeface="+mn-ea"/>
              <a:cs typeface="+mn-cs"/>
            </a:rPr>
            <a:t>Culturas ancestrales como los Aztecas y Mayas, en los años 1400 a.C. y 600 a. C., ya hacían uso múltiples de sus beneficios.</a:t>
          </a:r>
          <a:endParaRPr lang="es-ES" sz="2400" b="1" dirty="0">
            <a:latin typeface="Calibri" panose="020F0502020204030204"/>
            <a:ea typeface="+mn-ea"/>
            <a:cs typeface="+mn-cs"/>
          </a:endParaRPr>
        </a:p>
      </dgm:t>
    </dgm:pt>
    <dgm:pt modelId="{F2543413-06B4-4792-BEAE-31EFE744FD4E}" type="parTrans" cxnId="{3C589667-4730-43A6-96F4-FEB07D3E76F9}">
      <dgm:prSet/>
      <dgm:spPr/>
      <dgm:t>
        <a:bodyPr/>
        <a:lstStyle/>
        <a:p>
          <a:pPr algn="just"/>
          <a:endParaRPr lang="es-ES" sz="2000"/>
        </a:p>
      </dgm:t>
    </dgm:pt>
    <dgm:pt modelId="{EFC48311-BFB8-499D-A33D-AD94A812CC3F}" type="sibTrans" cxnId="{3C589667-4730-43A6-96F4-FEB07D3E76F9}">
      <dgm:prSet/>
      <dgm:spPr/>
      <dgm:t>
        <a:bodyPr/>
        <a:lstStyle/>
        <a:p>
          <a:pPr algn="just"/>
          <a:endParaRPr lang="es-ES" sz="2000"/>
        </a:p>
      </dgm:t>
    </dgm:pt>
    <dgm:pt modelId="{BA819039-601B-4D05-B853-238CA957065A}">
      <dgm:prSet phldrT="[Texto]" custT="1"/>
      <dgm:spPr>
        <a:xfrm>
          <a:off x="0" y="1472474"/>
          <a:ext cx="8775626" cy="1338613"/>
        </a:xfrm>
        <a:scene3d>
          <a:camera prst="orthographicFront"/>
          <a:lightRig rig="flat" dir="t"/>
        </a:scene3d>
        <a:sp3d prstMaterial="dkEdge">
          <a:bevelT w="8200" h="38100"/>
        </a:sp3d>
      </dgm:spPr>
      <dgm:t>
        <a:bodyPr lIns="180000" rIns="216000"/>
        <a:lstStyle/>
        <a:p>
          <a:pPr algn="ctr">
            <a:buNone/>
          </a:pPr>
          <a:r>
            <a:rPr lang="es-ES" sz="2000" b="1" dirty="0">
              <a:latin typeface="Calibri" panose="020F0502020204030204"/>
              <a:ea typeface="+mn-ea"/>
              <a:cs typeface="+mn-cs"/>
            </a:rPr>
            <a:t>Producción de cacao en Ecuador</a:t>
          </a:r>
        </a:p>
        <a:p>
          <a:pPr algn="just">
            <a:buNone/>
          </a:pPr>
          <a:r>
            <a:rPr lang="es-EC" sz="2000" dirty="0">
              <a:latin typeface="Calibri" panose="020F0502020204030204"/>
              <a:ea typeface="+mn-ea"/>
              <a:cs typeface="+mn-cs"/>
            </a:rPr>
            <a:t>Inicia a mediados del siglo XVI, empresarios guayaquileños. Desde 1623 comercializado internacionalmente, siendo reconocido como el mejor del mundo</a:t>
          </a:r>
          <a:r>
            <a:rPr lang="es-EC" sz="1800" dirty="0">
              <a:latin typeface="Calibri" panose="020F0502020204030204"/>
              <a:ea typeface="+mn-ea"/>
              <a:cs typeface="+mn-cs"/>
            </a:rPr>
            <a:t>.</a:t>
          </a:r>
          <a:endParaRPr lang="es-ES" sz="2400" b="1" dirty="0">
            <a:latin typeface="Calibri" panose="020F0502020204030204"/>
            <a:ea typeface="+mn-ea"/>
            <a:cs typeface="+mn-cs"/>
          </a:endParaRPr>
        </a:p>
      </dgm:t>
    </dgm:pt>
    <dgm:pt modelId="{DF003E54-C248-42C6-8E3E-1FFC63D4C96B}" type="parTrans" cxnId="{E1870CD8-2433-460B-81B0-AA2D130E7D7C}">
      <dgm:prSet/>
      <dgm:spPr/>
      <dgm:t>
        <a:bodyPr/>
        <a:lstStyle/>
        <a:p>
          <a:pPr algn="just"/>
          <a:endParaRPr lang="es-ES" sz="2000"/>
        </a:p>
      </dgm:t>
    </dgm:pt>
    <dgm:pt modelId="{D0E39013-C05D-4507-AB13-A449183960C4}" type="sibTrans" cxnId="{E1870CD8-2433-460B-81B0-AA2D130E7D7C}">
      <dgm:prSet/>
      <dgm:spPr/>
      <dgm:t>
        <a:bodyPr/>
        <a:lstStyle/>
        <a:p>
          <a:pPr algn="just"/>
          <a:endParaRPr lang="es-ES" sz="2000"/>
        </a:p>
      </dgm:t>
    </dgm:pt>
    <dgm:pt modelId="{066FC35F-A444-4B39-BD4A-EF1720F4D6CD}">
      <dgm:prSet phldrT="[Texto]" custT="1"/>
      <dgm:spPr>
        <a:xfrm>
          <a:off x="0" y="2944949"/>
          <a:ext cx="8775626" cy="1338613"/>
        </a:xfrm>
        <a:scene3d>
          <a:camera prst="orthographicFront"/>
          <a:lightRig rig="flat" dir="t"/>
        </a:scene3d>
        <a:sp3d prstMaterial="dkEdge">
          <a:bevelT w="8200" h="38100"/>
        </a:sp3d>
      </dgm:spPr>
      <dgm:t>
        <a:bodyPr lIns="180000" rIns="216000"/>
        <a:lstStyle/>
        <a:p>
          <a:pPr algn="ctr">
            <a:buNone/>
          </a:pPr>
          <a:r>
            <a:rPr lang="es-ES" sz="2000" b="1" dirty="0">
              <a:latin typeface="Calibri" panose="020F0502020204030204"/>
              <a:ea typeface="+mn-ea"/>
              <a:cs typeface="+mn-cs"/>
            </a:rPr>
            <a:t>Principales genotipos</a:t>
          </a:r>
        </a:p>
        <a:p>
          <a:pPr algn="just">
            <a:buNone/>
          </a:pPr>
          <a:r>
            <a:rPr lang="es-EC" sz="2000" dirty="0">
              <a:latin typeface="Calibri" panose="020F0502020204030204"/>
              <a:ea typeface="+mn-ea"/>
              <a:cs typeface="+mn-cs"/>
            </a:rPr>
            <a:t>Entre los genotipos de cacao de mayor importancia económica: cacao fino de aroma, por su exquisito sabor y aroma, y CCN-51, por su alto rendimiento. </a:t>
          </a:r>
          <a:endParaRPr lang="es-ES" sz="2800" b="1" dirty="0">
            <a:latin typeface="Calibri" panose="020F0502020204030204"/>
            <a:ea typeface="+mn-ea"/>
            <a:cs typeface="+mn-cs"/>
          </a:endParaRPr>
        </a:p>
      </dgm:t>
    </dgm:pt>
    <dgm:pt modelId="{B99DD9F1-D9E3-413B-8CC1-0B6EFEC5DE35}" type="parTrans" cxnId="{6CF13CD8-AAAC-49AF-BCA4-50F99F45F773}">
      <dgm:prSet/>
      <dgm:spPr/>
      <dgm:t>
        <a:bodyPr/>
        <a:lstStyle/>
        <a:p>
          <a:pPr algn="just"/>
          <a:endParaRPr lang="es-ES" sz="2000"/>
        </a:p>
      </dgm:t>
    </dgm:pt>
    <dgm:pt modelId="{F348C146-2AEC-48CE-8CEC-D08609F7172C}" type="sibTrans" cxnId="{6CF13CD8-AAAC-49AF-BCA4-50F99F45F773}">
      <dgm:prSet/>
      <dgm:spPr/>
      <dgm:t>
        <a:bodyPr/>
        <a:lstStyle/>
        <a:p>
          <a:pPr algn="just"/>
          <a:endParaRPr lang="es-ES" sz="2000"/>
        </a:p>
      </dgm:t>
    </dgm:pt>
    <dgm:pt modelId="{6E31AF62-54F6-40CB-90C8-CC72FBC8E176}" type="pres">
      <dgm:prSet presAssocID="{907C5BA8-8443-4C02-A236-674C73FEC785}" presName="linear" presStyleCnt="0">
        <dgm:presLayoutVars>
          <dgm:dir/>
          <dgm:resizeHandles val="exact"/>
        </dgm:presLayoutVars>
      </dgm:prSet>
      <dgm:spPr/>
      <dgm:t>
        <a:bodyPr/>
        <a:lstStyle/>
        <a:p>
          <a:endParaRPr lang="es-EC"/>
        </a:p>
      </dgm:t>
    </dgm:pt>
    <dgm:pt modelId="{B2B0A0D0-C4B6-4948-80CD-D10328A9E7AA}" type="pres">
      <dgm:prSet presAssocID="{0FBBC44E-611D-417A-83AE-C72F25692692}" presName="comp" presStyleCnt="0"/>
      <dgm:spPr/>
    </dgm:pt>
    <dgm:pt modelId="{8AA41E4F-DE25-4735-BA08-7C2C3AC72C51}" type="pres">
      <dgm:prSet presAssocID="{0FBBC44E-611D-417A-83AE-C72F25692692}" presName="box" presStyleLbl="node1" presStyleIdx="0" presStyleCnt="3" custLinFactNeighborX="-2696"/>
      <dgm:spPr/>
      <dgm:t>
        <a:bodyPr/>
        <a:lstStyle/>
        <a:p>
          <a:endParaRPr lang="es-EC"/>
        </a:p>
      </dgm:t>
    </dgm:pt>
    <dgm:pt modelId="{A1BBBF4C-A597-4349-B791-E33EE83CA700}" type="pres">
      <dgm:prSet presAssocID="{0FBBC44E-611D-417A-83AE-C72F25692692}" presName="img" presStyleLbl="fgImgPlace1" presStyleIdx="0" presStyleCnt="3"/>
      <dgm:spPr>
        <a:blipFill rotWithShape="1">
          <a:blip xmlns:r="http://schemas.openxmlformats.org/officeDocument/2006/relationships" r:embed="rId1"/>
          <a:srcRect/>
          <a:stretch>
            <a:fillRect t="-21000" b="-21000"/>
          </a:stretch>
        </a:blipFill>
      </dgm:spPr>
    </dgm:pt>
    <dgm:pt modelId="{F1CF96A8-3152-4C8D-AC07-B2270D081B2A}" type="pres">
      <dgm:prSet presAssocID="{0FBBC44E-611D-417A-83AE-C72F25692692}" presName="text" presStyleLbl="node1" presStyleIdx="0" presStyleCnt="3">
        <dgm:presLayoutVars>
          <dgm:bulletEnabled val="1"/>
        </dgm:presLayoutVars>
      </dgm:prSet>
      <dgm:spPr/>
      <dgm:t>
        <a:bodyPr/>
        <a:lstStyle/>
        <a:p>
          <a:endParaRPr lang="es-EC"/>
        </a:p>
      </dgm:t>
    </dgm:pt>
    <dgm:pt modelId="{9EFB4B5C-87D5-427D-99A5-9F85011FF44C}" type="pres">
      <dgm:prSet presAssocID="{EFC48311-BFB8-499D-A33D-AD94A812CC3F}" presName="spacer" presStyleCnt="0"/>
      <dgm:spPr/>
    </dgm:pt>
    <dgm:pt modelId="{CBE1F408-EA1D-4A31-AB49-BF53C97E7F5B}" type="pres">
      <dgm:prSet presAssocID="{BA819039-601B-4D05-B853-238CA957065A}" presName="comp" presStyleCnt="0"/>
      <dgm:spPr/>
    </dgm:pt>
    <dgm:pt modelId="{58221F42-C959-4437-BC0B-3DA95106E6CE}" type="pres">
      <dgm:prSet presAssocID="{BA819039-601B-4D05-B853-238CA957065A}" presName="box" presStyleLbl="node1" presStyleIdx="1" presStyleCnt="3"/>
      <dgm:spPr/>
      <dgm:t>
        <a:bodyPr/>
        <a:lstStyle/>
        <a:p>
          <a:endParaRPr lang="es-EC"/>
        </a:p>
      </dgm:t>
    </dgm:pt>
    <dgm:pt modelId="{3469C589-EF44-4082-AE3D-1804F3046A9E}" type="pres">
      <dgm:prSet presAssocID="{BA819039-601B-4D05-B853-238CA957065A}" presName="img" presStyleLbl="fgImgPlace1" presStyleIdx="1" presStyleCnt="3"/>
      <dgm:spPr>
        <a:blipFill rotWithShape="1">
          <a:blip xmlns:r="http://schemas.openxmlformats.org/officeDocument/2006/relationships" r:embed="rId2"/>
          <a:srcRect/>
          <a:stretch>
            <a:fillRect l="-17000" r="-17000"/>
          </a:stretch>
        </a:blipFill>
      </dgm:spPr>
    </dgm:pt>
    <dgm:pt modelId="{5633BF95-F78D-476C-A0F3-4605F7905E75}" type="pres">
      <dgm:prSet presAssocID="{BA819039-601B-4D05-B853-238CA957065A}" presName="text" presStyleLbl="node1" presStyleIdx="1" presStyleCnt="3">
        <dgm:presLayoutVars>
          <dgm:bulletEnabled val="1"/>
        </dgm:presLayoutVars>
      </dgm:prSet>
      <dgm:spPr/>
      <dgm:t>
        <a:bodyPr/>
        <a:lstStyle/>
        <a:p>
          <a:endParaRPr lang="es-EC"/>
        </a:p>
      </dgm:t>
    </dgm:pt>
    <dgm:pt modelId="{D394707B-60F3-4DA3-847D-BCB4316F4A9C}" type="pres">
      <dgm:prSet presAssocID="{D0E39013-C05D-4507-AB13-A449183960C4}" presName="spacer" presStyleCnt="0"/>
      <dgm:spPr/>
    </dgm:pt>
    <dgm:pt modelId="{5AE11289-5B5E-421D-9EBA-BAA3FE312893}" type="pres">
      <dgm:prSet presAssocID="{066FC35F-A444-4B39-BD4A-EF1720F4D6CD}" presName="comp" presStyleCnt="0"/>
      <dgm:spPr/>
    </dgm:pt>
    <dgm:pt modelId="{F7A1FBA9-FB35-4959-8A89-7DCC8AE03106}" type="pres">
      <dgm:prSet presAssocID="{066FC35F-A444-4B39-BD4A-EF1720F4D6CD}" presName="box" presStyleLbl="node1" presStyleIdx="2" presStyleCnt="3"/>
      <dgm:spPr/>
      <dgm:t>
        <a:bodyPr/>
        <a:lstStyle/>
        <a:p>
          <a:endParaRPr lang="es-EC"/>
        </a:p>
      </dgm:t>
    </dgm:pt>
    <dgm:pt modelId="{F3228E8F-94A5-4C63-BCD0-343B89981A24}" type="pres">
      <dgm:prSet presAssocID="{066FC35F-A444-4B39-BD4A-EF1720F4D6CD}" presName="img" presStyleLbl="fgImgPlace1" presStyleIdx="2" presStyleCnt="3"/>
      <dgm:spPr>
        <a:blipFill rotWithShape="1">
          <a:blip xmlns:r="http://schemas.openxmlformats.org/officeDocument/2006/relationships" r:embed="rId3"/>
          <a:srcRect/>
          <a:stretch>
            <a:fillRect l="-40000" r="-40000"/>
          </a:stretch>
        </a:blipFill>
      </dgm:spPr>
    </dgm:pt>
    <dgm:pt modelId="{0FDFE6B2-2CF7-47EB-A069-6F64500A623D}" type="pres">
      <dgm:prSet presAssocID="{066FC35F-A444-4B39-BD4A-EF1720F4D6CD}" presName="text" presStyleLbl="node1" presStyleIdx="2" presStyleCnt="3">
        <dgm:presLayoutVars>
          <dgm:bulletEnabled val="1"/>
        </dgm:presLayoutVars>
      </dgm:prSet>
      <dgm:spPr/>
      <dgm:t>
        <a:bodyPr/>
        <a:lstStyle/>
        <a:p>
          <a:endParaRPr lang="es-EC"/>
        </a:p>
      </dgm:t>
    </dgm:pt>
  </dgm:ptLst>
  <dgm:cxnLst>
    <dgm:cxn modelId="{07A01A76-BF0C-4C67-93F5-546C887D25AC}" type="presOf" srcId="{0FBBC44E-611D-417A-83AE-C72F25692692}" destId="{8AA41E4F-DE25-4735-BA08-7C2C3AC72C51}" srcOrd="0" destOrd="0" presId="urn:microsoft.com/office/officeart/2005/8/layout/vList4"/>
    <dgm:cxn modelId="{D7F63441-A3A7-44B1-8847-CBC6BF46142A}" type="presOf" srcId="{907C5BA8-8443-4C02-A236-674C73FEC785}" destId="{6E31AF62-54F6-40CB-90C8-CC72FBC8E176}" srcOrd="0" destOrd="0" presId="urn:microsoft.com/office/officeart/2005/8/layout/vList4"/>
    <dgm:cxn modelId="{E1870CD8-2433-460B-81B0-AA2D130E7D7C}" srcId="{907C5BA8-8443-4C02-A236-674C73FEC785}" destId="{BA819039-601B-4D05-B853-238CA957065A}" srcOrd="1" destOrd="0" parTransId="{DF003E54-C248-42C6-8E3E-1FFC63D4C96B}" sibTransId="{D0E39013-C05D-4507-AB13-A449183960C4}"/>
    <dgm:cxn modelId="{106615EB-8827-461F-B8F0-5F5CC5027D0F}" type="presOf" srcId="{066FC35F-A444-4B39-BD4A-EF1720F4D6CD}" destId="{0FDFE6B2-2CF7-47EB-A069-6F64500A623D}" srcOrd="1" destOrd="0" presId="urn:microsoft.com/office/officeart/2005/8/layout/vList4"/>
    <dgm:cxn modelId="{3C589667-4730-43A6-96F4-FEB07D3E76F9}" srcId="{907C5BA8-8443-4C02-A236-674C73FEC785}" destId="{0FBBC44E-611D-417A-83AE-C72F25692692}" srcOrd="0" destOrd="0" parTransId="{F2543413-06B4-4792-BEAE-31EFE744FD4E}" sibTransId="{EFC48311-BFB8-499D-A33D-AD94A812CC3F}"/>
    <dgm:cxn modelId="{6CF13CD8-AAAC-49AF-BCA4-50F99F45F773}" srcId="{907C5BA8-8443-4C02-A236-674C73FEC785}" destId="{066FC35F-A444-4B39-BD4A-EF1720F4D6CD}" srcOrd="2" destOrd="0" parTransId="{B99DD9F1-D9E3-413B-8CC1-0B6EFEC5DE35}" sibTransId="{F348C146-2AEC-48CE-8CEC-D08609F7172C}"/>
    <dgm:cxn modelId="{FA453A93-39A8-4D0C-8B54-87F07A1C0264}" type="presOf" srcId="{BA819039-601B-4D05-B853-238CA957065A}" destId="{5633BF95-F78D-476C-A0F3-4605F7905E75}" srcOrd="1" destOrd="0" presId="urn:microsoft.com/office/officeart/2005/8/layout/vList4"/>
    <dgm:cxn modelId="{EBE5DA75-0CCF-4198-8D80-73F603626FCB}" type="presOf" srcId="{BA819039-601B-4D05-B853-238CA957065A}" destId="{58221F42-C959-4437-BC0B-3DA95106E6CE}" srcOrd="0" destOrd="0" presId="urn:microsoft.com/office/officeart/2005/8/layout/vList4"/>
    <dgm:cxn modelId="{D1B076F8-B1C4-4C79-9A22-65EED1B9A6A5}" type="presOf" srcId="{066FC35F-A444-4B39-BD4A-EF1720F4D6CD}" destId="{F7A1FBA9-FB35-4959-8A89-7DCC8AE03106}" srcOrd="0" destOrd="0" presId="urn:microsoft.com/office/officeart/2005/8/layout/vList4"/>
    <dgm:cxn modelId="{E94EF1B8-5AE2-403D-8351-A110389B3C1B}" type="presOf" srcId="{0FBBC44E-611D-417A-83AE-C72F25692692}" destId="{F1CF96A8-3152-4C8D-AC07-B2270D081B2A}" srcOrd="1" destOrd="0" presId="urn:microsoft.com/office/officeart/2005/8/layout/vList4"/>
    <dgm:cxn modelId="{E07EF297-12DF-47D6-AF2C-60D2D08557CA}" type="presParOf" srcId="{6E31AF62-54F6-40CB-90C8-CC72FBC8E176}" destId="{B2B0A0D0-C4B6-4948-80CD-D10328A9E7AA}" srcOrd="0" destOrd="0" presId="urn:microsoft.com/office/officeart/2005/8/layout/vList4"/>
    <dgm:cxn modelId="{2FFB9DE7-222A-437A-983C-2D7AC9F12727}" type="presParOf" srcId="{B2B0A0D0-C4B6-4948-80CD-D10328A9E7AA}" destId="{8AA41E4F-DE25-4735-BA08-7C2C3AC72C51}" srcOrd="0" destOrd="0" presId="urn:microsoft.com/office/officeart/2005/8/layout/vList4"/>
    <dgm:cxn modelId="{F99DDBD3-4595-494E-A888-A126E19FDCC9}" type="presParOf" srcId="{B2B0A0D0-C4B6-4948-80CD-D10328A9E7AA}" destId="{A1BBBF4C-A597-4349-B791-E33EE83CA700}" srcOrd="1" destOrd="0" presId="urn:microsoft.com/office/officeart/2005/8/layout/vList4"/>
    <dgm:cxn modelId="{835E6D5B-4C37-4B68-B6BF-EB7D4F4A3B0D}" type="presParOf" srcId="{B2B0A0D0-C4B6-4948-80CD-D10328A9E7AA}" destId="{F1CF96A8-3152-4C8D-AC07-B2270D081B2A}" srcOrd="2" destOrd="0" presId="urn:microsoft.com/office/officeart/2005/8/layout/vList4"/>
    <dgm:cxn modelId="{AF500D0D-AC6C-46ED-8FE1-51E42FF5389E}" type="presParOf" srcId="{6E31AF62-54F6-40CB-90C8-CC72FBC8E176}" destId="{9EFB4B5C-87D5-427D-99A5-9F85011FF44C}" srcOrd="1" destOrd="0" presId="urn:microsoft.com/office/officeart/2005/8/layout/vList4"/>
    <dgm:cxn modelId="{69AD0E9E-1705-4D43-8892-E83A83A2E558}" type="presParOf" srcId="{6E31AF62-54F6-40CB-90C8-CC72FBC8E176}" destId="{CBE1F408-EA1D-4A31-AB49-BF53C97E7F5B}" srcOrd="2" destOrd="0" presId="urn:microsoft.com/office/officeart/2005/8/layout/vList4"/>
    <dgm:cxn modelId="{0C6F1019-21E4-4529-8052-4BB709DB9FA4}" type="presParOf" srcId="{CBE1F408-EA1D-4A31-AB49-BF53C97E7F5B}" destId="{58221F42-C959-4437-BC0B-3DA95106E6CE}" srcOrd="0" destOrd="0" presId="urn:microsoft.com/office/officeart/2005/8/layout/vList4"/>
    <dgm:cxn modelId="{58462C3D-9650-40E2-81BE-0FDB6C73A481}" type="presParOf" srcId="{CBE1F408-EA1D-4A31-AB49-BF53C97E7F5B}" destId="{3469C589-EF44-4082-AE3D-1804F3046A9E}" srcOrd="1" destOrd="0" presId="urn:microsoft.com/office/officeart/2005/8/layout/vList4"/>
    <dgm:cxn modelId="{0F0A46B2-219F-485D-83BF-F0BA697553B5}" type="presParOf" srcId="{CBE1F408-EA1D-4A31-AB49-BF53C97E7F5B}" destId="{5633BF95-F78D-476C-A0F3-4605F7905E75}" srcOrd="2" destOrd="0" presId="urn:microsoft.com/office/officeart/2005/8/layout/vList4"/>
    <dgm:cxn modelId="{2E67F92E-56E8-4057-A8A9-1A962AECB54C}" type="presParOf" srcId="{6E31AF62-54F6-40CB-90C8-CC72FBC8E176}" destId="{D394707B-60F3-4DA3-847D-BCB4316F4A9C}" srcOrd="3" destOrd="0" presId="urn:microsoft.com/office/officeart/2005/8/layout/vList4"/>
    <dgm:cxn modelId="{20A32A1C-5080-4447-8F2B-F002274ED22A}" type="presParOf" srcId="{6E31AF62-54F6-40CB-90C8-CC72FBC8E176}" destId="{5AE11289-5B5E-421D-9EBA-BAA3FE312893}" srcOrd="4" destOrd="0" presId="urn:microsoft.com/office/officeart/2005/8/layout/vList4"/>
    <dgm:cxn modelId="{8E36DAD9-839F-4724-A4CB-72FE8C775158}" type="presParOf" srcId="{5AE11289-5B5E-421D-9EBA-BAA3FE312893}" destId="{F7A1FBA9-FB35-4959-8A89-7DCC8AE03106}" srcOrd="0" destOrd="0" presId="urn:microsoft.com/office/officeart/2005/8/layout/vList4"/>
    <dgm:cxn modelId="{77C775D6-5C22-4520-9325-A8515E0DDD9E}" type="presParOf" srcId="{5AE11289-5B5E-421D-9EBA-BAA3FE312893}" destId="{F3228E8F-94A5-4C63-BCD0-343B89981A24}" srcOrd="1" destOrd="0" presId="urn:microsoft.com/office/officeart/2005/8/layout/vList4"/>
    <dgm:cxn modelId="{BDA971F7-5406-4CA5-96FD-1718EF858254}" type="presParOf" srcId="{5AE11289-5B5E-421D-9EBA-BAA3FE312893}" destId="{0FDFE6B2-2CF7-47EB-A069-6F64500A623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12425F1-0361-4AD1-A51B-BBC27BF872D5}" type="doc">
      <dgm:prSet loTypeId="urn:microsoft.com/office/officeart/2005/8/layout/hList1" loCatId="list" qsTypeId="urn:microsoft.com/office/officeart/2005/8/quickstyle/simple2" qsCatId="simple" csTypeId="urn:microsoft.com/office/officeart/2005/8/colors/colorful2" csCatId="colorful" phldr="1"/>
      <dgm:spPr/>
      <dgm:t>
        <a:bodyPr/>
        <a:lstStyle/>
        <a:p>
          <a:endParaRPr lang="es-ES"/>
        </a:p>
      </dgm:t>
    </dgm:pt>
    <dgm:pt modelId="{DCE8E02A-B31C-4616-B853-2371006195ED}">
      <dgm:prSet phldrT="[Texto]" custT="1"/>
      <dgm:spPr/>
      <dgm:t>
        <a:bodyPr lIns="252000" tIns="144000" rIns="360000"/>
        <a:lstStyle/>
        <a:p>
          <a:pPr algn="just">
            <a:buFont typeface="Arial" panose="020B0604020202020204" pitchFamily="34" charset="0"/>
            <a:buChar char="•"/>
          </a:pPr>
          <a:r>
            <a:rPr lang="es-EC" sz="1600" kern="1200" dirty="0">
              <a:solidFill>
                <a:prstClr val="black">
                  <a:hueOff val="0"/>
                  <a:satOff val="0"/>
                  <a:lumOff val="0"/>
                  <a:alphaOff val="0"/>
                </a:prstClr>
              </a:solidFill>
              <a:latin typeface="Trebuchet MS"/>
              <a:ea typeface="+mn-ea"/>
              <a:cs typeface="+mn-cs"/>
            </a:rPr>
            <a:t>Porciones de chocolate codificadas, de forma rectangular, 5 g</a:t>
          </a:r>
        </a:p>
      </dgm:t>
    </dgm:pt>
    <dgm:pt modelId="{5185E27B-61CA-4928-A115-4A482BA3A6ED}" type="parTrans" cxnId="{12933838-7B17-4C37-831F-BBB59B53431E}">
      <dgm:prSet/>
      <dgm:spPr/>
      <dgm:t>
        <a:bodyPr/>
        <a:lstStyle/>
        <a:p>
          <a:pPr algn="l"/>
          <a:endParaRPr lang="es-ES"/>
        </a:p>
      </dgm:t>
    </dgm:pt>
    <dgm:pt modelId="{163285CD-2635-467B-853C-B8898E348DD9}" type="sibTrans" cxnId="{12933838-7B17-4C37-831F-BBB59B53431E}">
      <dgm:prSet/>
      <dgm:spPr/>
      <dgm:t>
        <a:bodyPr/>
        <a:lstStyle/>
        <a:p>
          <a:pPr algn="l"/>
          <a:endParaRPr lang="es-ES"/>
        </a:p>
      </dgm:t>
    </dgm:pt>
    <dgm:pt modelId="{FC62C50C-6AA8-4B02-AC2D-ECBDE87DCA4D}">
      <dgm:prSet phldrT="[Texto]" custT="1"/>
      <dgm:spPr/>
      <dgm:t>
        <a:bodyPr/>
        <a:lstStyle/>
        <a:p>
          <a:pPr algn="ctr"/>
          <a:r>
            <a:rPr lang="es-ES" sz="2800" b="1" dirty="0"/>
            <a:t>Aplicación de la prueba</a:t>
          </a:r>
          <a:endParaRPr lang="es-EC" sz="2400" dirty="0"/>
        </a:p>
      </dgm:t>
    </dgm:pt>
    <dgm:pt modelId="{65ACDFFB-1995-4F0B-AF96-DC377317C90F}" type="parTrans" cxnId="{CCC185FD-99FA-45BC-A608-0C647403884C}">
      <dgm:prSet/>
      <dgm:spPr/>
      <dgm:t>
        <a:bodyPr/>
        <a:lstStyle/>
        <a:p>
          <a:pPr algn="l"/>
          <a:endParaRPr lang="es-ES"/>
        </a:p>
      </dgm:t>
    </dgm:pt>
    <dgm:pt modelId="{568030FE-AB99-4D09-B2FC-C2389061796F}" type="sibTrans" cxnId="{CCC185FD-99FA-45BC-A608-0C647403884C}">
      <dgm:prSet/>
      <dgm:spPr/>
      <dgm:t>
        <a:bodyPr/>
        <a:lstStyle/>
        <a:p>
          <a:pPr algn="l"/>
          <a:endParaRPr lang="es-ES"/>
        </a:p>
      </dgm:t>
    </dgm:pt>
    <dgm:pt modelId="{8008F4B8-247C-4717-83C1-9A143BE45FB6}">
      <dgm:prSet phldrT="[Texto]" custT="1"/>
      <dgm:spPr/>
      <dgm:t>
        <a:bodyPr/>
        <a:lstStyle/>
        <a:p>
          <a:pPr algn="ctr"/>
          <a:r>
            <a:rPr lang="es-EC" sz="2800" b="1" dirty="0">
              <a:latin typeface="Arial" panose="020B0604020202020204" pitchFamily="34" charset="0"/>
              <a:ea typeface="Calibri" panose="020F0502020204030204" pitchFamily="34" charset="0"/>
              <a:cs typeface="Times New Roman" panose="02020603050405020304" pitchFamily="18" charset="0"/>
            </a:rPr>
            <a:t>Preparación de las muestras de chocolate</a:t>
          </a:r>
          <a:endParaRPr lang="es-ES" sz="2800" dirty="0"/>
        </a:p>
      </dgm:t>
    </dgm:pt>
    <dgm:pt modelId="{9618351C-11DD-4FA8-8A5E-324D063258A2}" type="sibTrans" cxnId="{B553EC56-2084-47A4-983F-DE7F4A24EDA9}">
      <dgm:prSet/>
      <dgm:spPr/>
      <dgm:t>
        <a:bodyPr/>
        <a:lstStyle/>
        <a:p>
          <a:pPr algn="l"/>
          <a:endParaRPr lang="es-ES"/>
        </a:p>
      </dgm:t>
    </dgm:pt>
    <dgm:pt modelId="{CE026CD0-309F-4AD7-BCEA-CBD647DAD8CA}" type="parTrans" cxnId="{B553EC56-2084-47A4-983F-DE7F4A24EDA9}">
      <dgm:prSet/>
      <dgm:spPr/>
      <dgm:t>
        <a:bodyPr/>
        <a:lstStyle/>
        <a:p>
          <a:pPr algn="l"/>
          <a:endParaRPr lang="es-ES"/>
        </a:p>
      </dgm:t>
    </dgm:pt>
    <dgm:pt modelId="{E509ED62-7526-4061-843F-EA7E1803537E}">
      <dgm:prSet custT="1"/>
      <dgm:spPr/>
      <dgm:t>
        <a:bodyPr lIns="252000" tIns="144000" rIns="360000"/>
        <a:lstStyle/>
        <a:p>
          <a:pPr algn="just"/>
          <a:endParaRPr lang="es-EC" sz="1600" kern="1200" dirty="0">
            <a:solidFill>
              <a:prstClr val="black">
                <a:hueOff val="0"/>
                <a:satOff val="0"/>
                <a:lumOff val="0"/>
                <a:alphaOff val="0"/>
              </a:prstClr>
            </a:solidFill>
            <a:latin typeface="Trebuchet MS"/>
            <a:ea typeface="+mn-ea"/>
            <a:cs typeface="+mn-cs"/>
          </a:endParaRPr>
        </a:p>
      </dgm:t>
    </dgm:pt>
    <dgm:pt modelId="{2D20EDE0-55FE-402D-B81D-6AB34DBAA7A7}" type="parTrans" cxnId="{CFEB7EE1-C189-45C1-80B6-20A2B62D9B0F}">
      <dgm:prSet/>
      <dgm:spPr/>
      <dgm:t>
        <a:bodyPr/>
        <a:lstStyle/>
        <a:p>
          <a:pPr algn="l"/>
          <a:endParaRPr lang="es-ES"/>
        </a:p>
      </dgm:t>
    </dgm:pt>
    <dgm:pt modelId="{DA6AC68E-620E-4A99-A5F5-19DF0611C7AC}" type="sibTrans" cxnId="{CFEB7EE1-C189-45C1-80B6-20A2B62D9B0F}">
      <dgm:prSet/>
      <dgm:spPr/>
      <dgm:t>
        <a:bodyPr/>
        <a:lstStyle/>
        <a:p>
          <a:pPr algn="l"/>
          <a:endParaRPr lang="es-ES"/>
        </a:p>
      </dgm:t>
    </dgm:pt>
    <dgm:pt modelId="{1B3C51F8-06C3-44B0-879F-9DC5188A0C33}">
      <dgm:prSet custT="1"/>
      <dgm:spPr/>
      <dgm:t>
        <a:bodyPr lIns="252000" tIns="144000" rIns="360000"/>
        <a:lstStyle/>
        <a:p>
          <a:pPr algn="just">
            <a:buFont typeface="Arial" panose="020B0604020202020204" pitchFamily="34" charset="0"/>
            <a:buChar char="•"/>
          </a:pPr>
          <a:r>
            <a:rPr lang="es-ES" sz="1600" kern="1200" dirty="0">
              <a:solidFill>
                <a:prstClr val="black">
                  <a:hueOff val="0"/>
                  <a:satOff val="0"/>
                  <a:lumOff val="0"/>
                  <a:alphaOff val="0"/>
                </a:prstClr>
              </a:solidFill>
              <a:latin typeface="Trebuchet MS"/>
              <a:ea typeface="+mn-ea"/>
              <a:cs typeface="+mn-cs"/>
            </a:rPr>
            <a:t>Muestra: 65 estudiantes, últimos niveles de la carrera</a:t>
          </a:r>
        </a:p>
      </dgm:t>
    </dgm:pt>
    <dgm:pt modelId="{447A2829-0294-496E-8A1C-D7B7C233A8C2}" type="parTrans" cxnId="{5709B953-CBE5-4AD5-BE30-8BBA8B288CF7}">
      <dgm:prSet/>
      <dgm:spPr/>
      <dgm:t>
        <a:bodyPr/>
        <a:lstStyle/>
        <a:p>
          <a:pPr algn="l"/>
          <a:endParaRPr lang="es-ES"/>
        </a:p>
      </dgm:t>
    </dgm:pt>
    <dgm:pt modelId="{50D0414F-A33C-4066-955A-ACD3F4C3C12B}" type="sibTrans" cxnId="{5709B953-CBE5-4AD5-BE30-8BBA8B288CF7}">
      <dgm:prSet/>
      <dgm:spPr/>
      <dgm:t>
        <a:bodyPr/>
        <a:lstStyle/>
        <a:p>
          <a:pPr algn="l"/>
          <a:endParaRPr lang="es-ES"/>
        </a:p>
      </dgm:t>
    </dgm:pt>
    <dgm:pt modelId="{413F3E60-83E1-4EB9-A55C-3202A23D95B8}">
      <dgm:prSet custT="1"/>
      <dgm:spPr/>
      <dgm:t>
        <a:bodyPr lIns="216000" rIns="252000"/>
        <a:lstStyle/>
        <a:p>
          <a:pPr algn="l"/>
          <a:endParaRPr lang="es-ES" sz="1600" dirty="0"/>
        </a:p>
      </dgm:t>
    </dgm:pt>
    <dgm:pt modelId="{C750B4E8-D9CC-47E9-BB57-5465FB2625B6}" type="parTrans" cxnId="{2AB8D77E-F623-4ECA-9927-84ED83978A68}">
      <dgm:prSet/>
      <dgm:spPr/>
      <dgm:t>
        <a:bodyPr/>
        <a:lstStyle/>
        <a:p>
          <a:pPr algn="l"/>
          <a:endParaRPr lang="es-ES"/>
        </a:p>
      </dgm:t>
    </dgm:pt>
    <dgm:pt modelId="{C1CD3783-C9BC-4C53-80DF-260D51D93258}" type="sibTrans" cxnId="{2AB8D77E-F623-4ECA-9927-84ED83978A68}">
      <dgm:prSet/>
      <dgm:spPr/>
      <dgm:t>
        <a:bodyPr/>
        <a:lstStyle/>
        <a:p>
          <a:pPr algn="l"/>
          <a:endParaRPr lang="es-ES"/>
        </a:p>
      </dgm:t>
    </dgm:pt>
    <dgm:pt modelId="{932AFE74-8A2C-4D9F-A415-BFA24F40AF5A}">
      <dgm:prSet custT="1"/>
      <dgm:spPr/>
      <dgm:t>
        <a:bodyPr lIns="216000" rIns="252000"/>
        <a:lstStyle/>
        <a:p>
          <a:pPr algn="l"/>
          <a:endParaRPr lang="es-ES" sz="1600" dirty="0"/>
        </a:p>
      </dgm:t>
    </dgm:pt>
    <dgm:pt modelId="{C81FEEC7-D8DB-45D0-AB9A-F369EC5D856C}" type="parTrans" cxnId="{354B9DD1-43C9-41EB-85C1-B01203A30692}">
      <dgm:prSet/>
      <dgm:spPr/>
      <dgm:t>
        <a:bodyPr/>
        <a:lstStyle/>
        <a:p>
          <a:pPr algn="l"/>
          <a:endParaRPr lang="es-ES"/>
        </a:p>
      </dgm:t>
    </dgm:pt>
    <dgm:pt modelId="{0903742C-8A7C-43C5-899D-8097BCF16F96}" type="sibTrans" cxnId="{354B9DD1-43C9-41EB-85C1-B01203A30692}">
      <dgm:prSet/>
      <dgm:spPr/>
      <dgm:t>
        <a:bodyPr/>
        <a:lstStyle/>
        <a:p>
          <a:pPr algn="l"/>
          <a:endParaRPr lang="es-ES"/>
        </a:p>
      </dgm:t>
    </dgm:pt>
    <dgm:pt modelId="{1D9F7EB2-37A4-45BD-B5F3-919F89E9B0B0}">
      <dgm:prSet custT="1"/>
      <dgm:spPr/>
      <dgm:t>
        <a:bodyPr lIns="216000" rIns="252000"/>
        <a:lstStyle/>
        <a:p>
          <a:pPr algn="l"/>
          <a:endParaRPr lang="es-ES" sz="1600" dirty="0"/>
        </a:p>
      </dgm:t>
    </dgm:pt>
    <dgm:pt modelId="{4D5E5393-2F69-48B1-90DF-7685780F7D95}" type="parTrans" cxnId="{3EFE60DB-99B1-4655-A09A-32234EA83338}">
      <dgm:prSet/>
      <dgm:spPr/>
      <dgm:t>
        <a:bodyPr/>
        <a:lstStyle/>
        <a:p>
          <a:pPr algn="l"/>
          <a:endParaRPr lang="es-ES"/>
        </a:p>
      </dgm:t>
    </dgm:pt>
    <dgm:pt modelId="{0D538E14-AF2E-470B-98CC-C63F16D11EF2}" type="sibTrans" cxnId="{3EFE60DB-99B1-4655-A09A-32234EA83338}">
      <dgm:prSet/>
      <dgm:spPr/>
      <dgm:t>
        <a:bodyPr/>
        <a:lstStyle/>
        <a:p>
          <a:pPr algn="l"/>
          <a:endParaRPr lang="es-ES"/>
        </a:p>
      </dgm:t>
    </dgm:pt>
    <dgm:pt modelId="{E4E5D557-ED39-4550-9993-25EBE999EED2}">
      <dgm:prSet custT="1"/>
      <dgm:spPr/>
      <dgm:t>
        <a:bodyPr lIns="216000" rIns="252000"/>
        <a:lstStyle/>
        <a:p>
          <a:pPr algn="l"/>
          <a:endParaRPr lang="es-ES" sz="1600" dirty="0"/>
        </a:p>
      </dgm:t>
    </dgm:pt>
    <dgm:pt modelId="{11766904-3432-475C-A1C5-7C5C2356E36B}" type="parTrans" cxnId="{0C1EADF3-2634-4750-8E94-23CF162C7501}">
      <dgm:prSet/>
      <dgm:spPr/>
      <dgm:t>
        <a:bodyPr/>
        <a:lstStyle/>
        <a:p>
          <a:pPr algn="l"/>
          <a:endParaRPr lang="es-ES"/>
        </a:p>
      </dgm:t>
    </dgm:pt>
    <dgm:pt modelId="{E45E9A75-FE6C-4B83-AF03-01FAC21A0D10}" type="sibTrans" cxnId="{0C1EADF3-2634-4750-8E94-23CF162C7501}">
      <dgm:prSet/>
      <dgm:spPr/>
      <dgm:t>
        <a:bodyPr/>
        <a:lstStyle/>
        <a:p>
          <a:pPr algn="l"/>
          <a:endParaRPr lang="es-ES"/>
        </a:p>
      </dgm:t>
    </dgm:pt>
    <dgm:pt modelId="{A1FD1171-7BE4-4C60-8BEC-1BDC63CCF026}">
      <dgm:prSet custT="1"/>
      <dgm:spPr/>
      <dgm:t>
        <a:bodyPr lIns="252000" tIns="144000" rIns="360000"/>
        <a:lstStyle/>
        <a:p>
          <a:pPr algn="just"/>
          <a:endParaRPr lang="es-EC" sz="1600" kern="1200" dirty="0">
            <a:solidFill>
              <a:prstClr val="black">
                <a:hueOff val="0"/>
                <a:satOff val="0"/>
                <a:lumOff val="0"/>
                <a:alphaOff val="0"/>
              </a:prstClr>
            </a:solidFill>
            <a:latin typeface="Trebuchet MS"/>
            <a:ea typeface="+mn-ea"/>
            <a:cs typeface="+mn-cs"/>
          </a:endParaRPr>
        </a:p>
      </dgm:t>
    </dgm:pt>
    <dgm:pt modelId="{449E31F1-DF99-41BD-8748-0268D1A5B1A9}" type="parTrans" cxnId="{ED6265F6-450B-485A-94B6-2A2CFE956CFB}">
      <dgm:prSet/>
      <dgm:spPr/>
      <dgm:t>
        <a:bodyPr/>
        <a:lstStyle/>
        <a:p>
          <a:pPr algn="l"/>
          <a:endParaRPr lang="es-ES"/>
        </a:p>
      </dgm:t>
    </dgm:pt>
    <dgm:pt modelId="{C11EBD85-B785-4EB0-892C-B9608F6C7951}" type="sibTrans" cxnId="{ED6265F6-450B-485A-94B6-2A2CFE956CFB}">
      <dgm:prSet/>
      <dgm:spPr/>
      <dgm:t>
        <a:bodyPr/>
        <a:lstStyle/>
        <a:p>
          <a:pPr algn="l"/>
          <a:endParaRPr lang="es-ES"/>
        </a:p>
      </dgm:t>
    </dgm:pt>
    <dgm:pt modelId="{1CABFCE6-CDD7-44FA-A754-F30804FE4EBE}">
      <dgm:prSet custT="1"/>
      <dgm:spPr/>
      <dgm:t>
        <a:bodyPr lIns="252000" tIns="144000" rIns="360000"/>
        <a:lstStyle/>
        <a:p>
          <a:pPr algn="just"/>
          <a:endParaRPr lang="es-EC" sz="1600" kern="1200" dirty="0">
            <a:solidFill>
              <a:prstClr val="black">
                <a:hueOff val="0"/>
                <a:satOff val="0"/>
                <a:lumOff val="0"/>
                <a:alphaOff val="0"/>
              </a:prstClr>
            </a:solidFill>
            <a:latin typeface="Trebuchet MS"/>
            <a:ea typeface="+mn-ea"/>
            <a:cs typeface="+mn-cs"/>
          </a:endParaRPr>
        </a:p>
      </dgm:t>
    </dgm:pt>
    <dgm:pt modelId="{247EB568-79A6-41D9-9DAE-FE9020CC8931}" type="parTrans" cxnId="{A9AA54AD-34C0-4D38-B654-3211CE847AD3}">
      <dgm:prSet/>
      <dgm:spPr/>
      <dgm:t>
        <a:bodyPr/>
        <a:lstStyle/>
        <a:p>
          <a:pPr algn="l"/>
          <a:endParaRPr lang="es-ES"/>
        </a:p>
      </dgm:t>
    </dgm:pt>
    <dgm:pt modelId="{EE9BF116-0133-4BDC-8BB2-9762C9D22C33}" type="sibTrans" cxnId="{A9AA54AD-34C0-4D38-B654-3211CE847AD3}">
      <dgm:prSet/>
      <dgm:spPr/>
      <dgm:t>
        <a:bodyPr/>
        <a:lstStyle/>
        <a:p>
          <a:pPr algn="l"/>
          <a:endParaRPr lang="es-ES"/>
        </a:p>
      </dgm:t>
    </dgm:pt>
    <dgm:pt modelId="{6818E31D-38D2-4EDB-960D-7C43F74BA0BB}">
      <dgm:prSet custT="1"/>
      <dgm:spPr/>
      <dgm:t>
        <a:bodyPr lIns="252000" tIns="144000" rIns="360000"/>
        <a:lstStyle/>
        <a:p>
          <a:pPr algn="just"/>
          <a:r>
            <a:rPr lang="es-EC" sz="1600" kern="1200" dirty="0">
              <a:solidFill>
                <a:prstClr val="black">
                  <a:hueOff val="0"/>
                  <a:satOff val="0"/>
                  <a:lumOff val="0"/>
                  <a:alphaOff val="0"/>
                </a:prstClr>
              </a:solidFill>
              <a:latin typeface="Trebuchet MS"/>
              <a:ea typeface="+mn-ea"/>
              <a:cs typeface="+mn-cs"/>
            </a:rPr>
            <a:t>Masticar entre tratamientos trozos de manzana para evitar la mezcla de sabores</a:t>
          </a:r>
        </a:p>
      </dgm:t>
    </dgm:pt>
    <dgm:pt modelId="{219AD782-741B-4EA5-AB68-FD61C7C00D90}" type="parTrans" cxnId="{0361AAB6-7A55-4C8D-8A43-D52287AC8CD3}">
      <dgm:prSet/>
      <dgm:spPr/>
      <dgm:t>
        <a:bodyPr/>
        <a:lstStyle/>
        <a:p>
          <a:pPr algn="l"/>
          <a:endParaRPr lang="es-ES"/>
        </a:p>
      </dgm:t>
    </dgm:pt>
    <dgm:pt modelId="{BFD80F32-895F-46B5-AF68-C2885E447E6F}" type="sibTrans" cxnId="{0361AAB6-7A55-4C8D-8A43-D52287AC8CD3}">
      <dgm:prSet/>
      <dgm:spPr/>
      <dgm:t>
        <a:bodyPr/>
        <a:lstStyle/>
        <a:p>
          <a:pPr algn="l"/>
          <a:endParaRPr lang="es-ES"/>
        </a:p>
      </dgm:t>
    </dgm:pt>
    <dgm:pt modelId="{A2472B76-1A5C-4CC3-8D78-48E21D3E7146}">
      <dgm:prSet custT="1"/>
      <dgm:spPr/>
      <dgm:t>
        <a:bodyPr lIns="252000" tIns="144000" rIns="360000"/>
        <a:lstStyle/>
        <a:p>
          <a:pPr algn="just">
            <a:buNone/>
          </a:pPr>
          <a:endParaRPr lang="es-ES" sz="1600" kern="1200" dirty="0">
            <a:solidFill>
              <a:prstClr val="black">
                <a:hueOff val="0"/>
                <a:satOff val="0"/>
                <a:lumOff val="0"/>
                <a:alphaOff val="0"/>
              </a:prstClr>
            </a:solidFill>
            <a:latin typeface="Trebuchet MS"/>
            <a:ea typeface="+mn-ea"/>
            <a:cs typeface="+mn-cs"/>
          </a:endParaRPr>
        </a:p>
      </dgm:t>
    </dgm:pt>
    <dgm:pt modelId="{AE3E00FB-7EB1-4139-B522-1851C2274A50}" type="parTrans" cxnId="{7BBB2135-C0C7-412D-AF3F-81B39D8EF013}">
      <dgm:prSet/>
      <dgm:spPr/>
      <dgm:t>
        <a:bodyPr/>
        <a:lstStyle/>
        <a:p>
          <a:pPr algn="l"/>
          <a:endParaRPr lang="es-ES"/>
        </a:p>
      </dgm:t>
    </dgm:pt>
    <dgm:pt modelId="{BFB91917-8AE2-430F-96BB-61E618DC0E87}" type="sibTrans" cxnId="{7BBB2135-C0C7-412D-AF3F-81B39D8EF013}">
      <dgm:prSet/>
      <dgm:spPr/>
      <dgm:t>
        <a:bodyPr/>
        <a:lstStyle/>
        <a:p>
          <a:pPr algn="l"/>
          <a:endParaRPr lang="es-ES"/>
        </a:p>
      </dgm:t>
    </dgm:pt>
    <dgm:pt modelId="{4C48AAC6-CC65-4A37-90A0-DF8AD5A9B37A}">
      <dgm:prSet custT="1"/>
      <dgm:spPr/>
      <dgm:t>
        <a:bodyPr lIns="252000" tIns="144000" rIns="360000"/>
        <a:lstStyle/>
        <a:p>
          <a:pPr algn="just"/>
          <a:endParaRPr lang="es-EC" sz="1600" kern="1200" dirty="0">
            <a:solidFill>
              <a:prstClr val="black">
                <a:hueOff val="0"/>
                <a:satOff val="0"/>
                <a:lumOff val="0"/>
                <a:alphaOff val="0"/>
              </a:prstClr>
            </a:solidFill>
            <a:latin typeface="Trebuchet MS"/>
            <a:ea typeface="+mn-ea"/>
            <a:cs typeface="+mn-cs"/>
          </a:endParaRPr>
        </a:p>
      </dgm:t>
    </dgm:pt>
    <dgm:pt modelId="{05DCDE91-95D0-4D27-AA06-6307134C2094}" type="parTrans" cxnId="{BB1EC432-8AE5-4CE5-A4C6-0BBED06CF381}">
      <dgm:prSet/>
      <dgm:spPr/>
      <dgm:t>
        <a:bodyPr/>
        <a:lstStyle/>
        <a:p>
          <a:pPr algn="l"/>
          <a:endParaRPr lang="es-ES"/>
        </a:p>
      </dgm:t>
    </dgm:pt>
    <dgm:pt modelId="{CE3B7165-BBAF-44F3-9D16-D6AAEAF882A0}" type="sibTrans" cxnId="{BB1EC432-8AE5-4CE5-A4C6-0BBED06CF381}">
      <dgm:prSet/>
      <dgm:spPr/>
      <dgm:t>
        <a:bodyPr/>
        <a:lstStyle/>
        <a:p>
          <a:pPr algn="l"/>
          <a:endParaRPr lang="es-ES"/>
        </a:p>
      </dgm:t>
    </dgm:pt>
    <dgm:pt modelId="{B0443C48-B71F-4CDA-83BE-54F8C5193C23}">
      <dgm:prSet custT="1"/>
      <dgm:spPr/>
      <dgm:t>
        <a:bodyPr lIns="252000" tIns="144000" rIns="360000"/>
        <a:lstStyle/>
        <a:p>
          <a:pPr algn="just"/>
          <a:endParaRPr lang="es-EC" sz="1600" kern="1200" dirty="0">
            <a:solidFill>
              <a:prstClr val="black">
                <a:hueOff val="0"/>
                <a:satOff val="0"/>
                <a:lumOff val="0"/>
                <a:alphaOff val="0"/>
              </a:prstClr>
            </a:solidFill>
            <a:latin typeface="Trebuchet MS"/>
            <a:ea typeface="+mn-ea"/>
            <a:cs typeface="+mn-cs"/>
          </a:endParaRPr>
        </a:p>
      </dgm:t>
    </dgm:pt>
    <dgm:pt modelId="{3811E1B9-99F6-4F7D-8BF2-A9E387F98A13}" type="parTrans" cxnId="{5C599C21-E50C-46E1-A1E9-AC4DB3C92B59}">
      <dgm:prSet/>
      <dgm:spPr/>
      <dgm:t>
        <a:bodyPr/>
        <a:lstStyle/>
        <a:p>
          <a:pPr algn="l"/>
          <a:endParaRPr lang="es-ES"/>
        </a:p>
      </dgm:t>
    </dgm:pt>
    <dgm:pt modelId="{F216B7E6-A949-47F7-A3FC-886F156AB1C7}" type="sibTrans" cxnId="{5C599C21-E50C-46E1-A1E9-AC4DB3C92B59}">
      <dgm:prSet/>
      <dgm:spPr/>
      <dgm:t>
        <a:bodyPr/>
        <a:lstStyle/>
        <a:p>
          <a:pPr algn="l"/>
          <a:endParaRPr lang="es-ES"/>
        </a:p>
      </dgm:t>
    </dgm:pt>
    <dgm:pt modelId="{6FAB4228-D8C1-4FFC-814E-FE46494E1D83}">
      <dgm:prSet custT="1"/>
      <dgm:spPr/>
      <dgm:t>
        <a:bodyPr lIns="216000" rIns="252000"/>
        <a:lstStyle/>
        <a:p>
          <a:pPr algn="l">
            <a:buFont typeface="Arial" panose="020B0604020202020204" pitchFamily="34" charset="0"/>
            <a:buChar char="•"/>
          </a:pPr>
          <a:r>
            <a:rPr lang="es-ES" sz="1600" dirty="0"/>
            <a:t>Escala hedónica</a:t>
          </a:r>
        </a:p>
        <a:p>
          <a:pPr algn="l"/>
          <a:endParaRPr lang="es-ES" sz="1600" dirty="0"/>
        </a:p>
        <a:p>
          <a:pPr algn="l"/>
          <a:endParaRPr lang="es-ES" sz="1600" dirty="0"/>
        </a:p>
        <a:p>
          <a:pPr algn="l"/>
          <a:endParaRPr lang="es-ES" sz="1600" dirty="0"/>
        </a:p>
      </dgm:t>
    </dgm:pt>
    <dgm:pt modelId="{B8448995-067F-402B-B403-CB59203373C0}" type="parTrans" cxnId="{CEE5E3D1-3551-40DA-B32A-313D3D85C109}">
      <dgm:prSet/>
      <dgm:spPr/>
      <dgm:t>
        <a:bodyPr/>
        <a:lstStyle/>
        <a:p>
          <a:pPr algn="l"/>
          <a:endParaRPr lang="es-ES"/>
        </a:p>
      </dgm:t>
    </dgm:pt>
    <dgm:pt modelId="{779F4B8D-43C4-426B-B9EB-7900675F4078}" type="sibTrans" cxnId="{CEE5E3D1-3551-40DA-B32A-313D3D85C109}">
      <dgm:prSet/>
      <dgm:spPr/>
      <dgm:t>
        <a:bodyPr/>
        <a:lstStyle/>
        <a:p>
          <a:pPr algn="l"/>
          <a:endParaRPr lang="es-ES"/>
        </a:p>
      </dgm:t>
    </dgm:pt>
    <dgm:pt modelId="{F3DC4544-EAF0-4A34-967A-BE460210E8FB}">
      <dgm:prSet custT="1"/>
      <dgm:spPr/>
      <dgm:t>
        <a:bodyPr lIns="252000" tIns="144000" rIns="360000"/>
        <a:lstStyle/>
        <a:p>
          <a:pPr algn="just">
            <a:buFont typeface="Arial" panose="020B0604020202020204" pitchFamily="34" charset="0"/>
            <a:buChar char="•"/>
          </a:pPr>
          <a:r>
            <a:rPr lang="es-EC" sz="1600" kern="1200" dirty="0">
              <a:solidFill>
                <a:prstClr val="black">
                  <a:hueOff val="0"/>
                  <a:satOff val="0"/>
                  <a:lumOff val="0"/>
                  <a:alphaOff val="0"/>
                </a:prstClr>
              </a:solidFill>
              <a:latin typeface="Trebuchet MS"/>
              <a:ea typeface="+mn-ea"/>
              <a:cs typeface="+mn-cs"/>
            </a:rPr>
            <a:t>Tiempo que deben mantener el chocolate en su boca</a:t>
          </a:r>
        </a:p>
      </dgm:t>
    </dgm:pt>
    <dgm:pt modelId="{756CB4F5-F6DC-4F16-8894-7E39B4ADF961}" type="parTrans" cxnId="{DAC72708-6BAA-42E9-A96E-C07EC24D6E0C}">
      <dgm:prSet/>
      <dgm:spPr/>
      <dgm:t>
        <a:bodyPr/>
        <a:lstStyle/>
        <a:p>
          <a:pPr algn="l"/>
          <a:endParaRPr lang="es-ES"/>
        </a:p>
      </dgm:t>
    </dgm:pt>
    <dgm:pt modelId="{E6FBF578-D693-4D42-806D-BA0A5F770047}" type="sibTrans" cxnId="{DAC72708-6BAA-42E9-A96E-C07EC24D6E0C}">
      <dgm:prSet/>
      <dgm:spPr/>
      <dgm:t>
        <a:bodyPr/>
        <a:lstStyle/>
        <a:p>
          <a:pPr algn="l"/>
          <a:endParaRPr lang="es-ES"/>
        </a:p>
      </dgm:t>
    </dgm:pt>
    <dgm:pt modelId="{CD4AFE3B-1BAE-400C-A53D-48501F76C9E9}">
      <dgm:prSet custT="1"/>
      <dgm:spPr/>
      <dgm:t>
        <a:bodyPr lIns="216000" rIns="252000"/>
        <a:lstStyle/>
        <a:p>
          <a:pPr algn="l">
            <a:buNone/>
          </a:pPr>
          <a:endParaRPr lang="es-ES" sz="1600" dirty="0"/>
        </a:p>
      </dgm:t>
    </dgm:pt>
    <dgm:pt modelId="{93B3202D-143E-47EA-AE79-BD5B686FEDA1}" type="parTrans" cxnId="{20872959-C9ED-4AAB-8E4E-BCEAA8BA9C2C}">
      <dgm:prSet/>
      <dgm:spPr/>
      <dgm:t>
        <a:bodyPr/>
        <a:lstStyle/>
        <a:p>
          <a:pPr algn="l"/>
          <a:endParaRPr lang="es-ES"/>
        </a:p>
      </dgm:t>
    </dgm:pt>
    <dgm:pt modelId="{EB2D01C5-D0B5-4194-AD1A-BAB1EAAAE63C}" type="sibTrans" cxnId="{20872959-C9ED-4AAB-8E4E-BCEAA8BA9C2C}">
      <dgm:prSet/>
      <dgm:spPr/>
      <dgm:t>
        <a:bodyPr/>
        <a:lstStyle/>
        <a:p>
          <a:pPr algn="l"/>
          <a:endParaRPr lang="es-ES"/>
        </a:p>
      </dgm:t>
    </dgm:pt>
    <dgm:pt modelId="{5E817901-70AB-49CD-BC6E-60EFF71F9D43}">
      <dgm:prSet custT="1"/>
      <dgm:spPr/>
      <dgm:t>
        <a:bodyPr lIns="252000" tIns="144000" rIns="360000"/>
        <a:lstStyle/>
        <a:p>
          <a:pPr algn="just"/>
          <a:endParaRPr lang="es-EC" sz="1600" kern="1200" dirty="0">
            <a:solidFill>
              <a:prstClr val="black">
                <a:hueOff val="0"/>
                <a:satOff val="0"/>
                <a:lumOff val="0"/>
                <a:alphaOff val="0"/>
              </a:prstClr>
            </a:solidFill>
            <a:latin typeface="Trebuchet MS"/>
            <a:ea typeface="+mn-ea"/>
            <a:cs typeface="+mn-cs"/>
          </a:endParaRPr>
        </a:p>
      </dgm:t>
    </dgm:pt>
    <dgm:pt modelId="{A9E37104-1A2E-4001-96C8-44053EA3299D}" type="parTrans" cxnId="{9AC45023-1A93-4E18-BB9B-9890AE5575F2}">
      <dgm:prSet/>
      <dgm:spPr/>
      <dgm:t>
        <a:bodyPr/>
        <a:lstStyle/>
        <a:p>
          <a:endParaRPr lang="es-ES"/>
        </a:p>
      </dgm:t>
    </dgm:pt>
    <dgm:pt modelId="{CBBAA2A3-38BE-4EC6-B786-BB562D535FEC}" type="sibTrans" cxnId="{9AC45023-1A93-4E18-BB9B-9890AE5575F2}">
      <dgm:prSet/>
      <dgm:spPr/>
      <dgm:t>
        <a:bodyPr/>
        <a:lstStyle/>
        <a:p>
          <a:endParaRPr lang="es-ES"/>
        </a:p>
      </dgm:t>
    </dgm:pt>
    <dgm:pt modelId="{F27FF31F-CE73-41DE-8C1A-566E881C02D5}">
      <dgm:prSet custT="1"/>
      <dgm:spPr/>
      <dgm:t>
        <a:bodyPr lIns="252000" tIns="144000" rIns="360000"/>
        <a:lstStyle/>
        <a:p>
          <a:pPr algn="just">
            <a:buNone/>
          </a:pPr>
          <a:r>
            <a:rPr lang="es-EC" sz="1600" kern="1200" dirty="0">
              <a:solidFill>
                <a:prstClr val="black">
                  <a:hueOff val="0"/>
                  <a:satOff val="0"/>
                  <a:lumOff val="0"/>
                  <a:alphaOff val="0"/>
                </a:prstClr>
              </a:solidFill>
              <a:latin typeface="Trebuchet MS"/>
              <a:ea typeface="+mn-ea"/>
              <a:cs typeface="+mn-cs"/>
            </a:rPr>
            <a:t>Indicaciones sobre el análisis sensorial:</a:t>
          </a:r>
        </a:p>
      </dgm:t>
    </dgm:pt>
    <dgm:pt modelId="{0536175D-E8B1-4D24-813D-4B565604F72A}" type="parTrans" cxnId="{D8114EB2-2E8E-4BCD-B1C0-9AE6A4213A46}">
      <dgm:prSet/>
      <dgm:spPr/>
      <dgm:t>
        <a:bodyPr/>
        <a:lstStyle/>
        <a:p>
          <a:endParaRPr lang="es-ES"/>
        </a:p>
      </dgm:t>
    </dgm:pt>
    <dgm:pt modelId="{F36BC385-58B5-4537-A009-022516EAF6A4}" type="sibTrans" cxnId="{D8114EB2-2E8E-4BCD-B1C0-9AE6A4213A46}">
      <dgm:prSet/>
      <dgm:spPr/>
      <dgm:t>
        <a:bodyPr/>
        <a:lstStyle/>
        <a:p>
          <a:endParaRPr lang="es-ES"/>
        </a:p>
      </dgm:t>
    </dgm:pt>
    <dgm:pt modelId="{C207C741-EFCD-4E4E-A423-1F93CFED6C27}">
      <dgm:prSet custT="1"/>
      <dgm:spPr/>
      <dgm:t>
        <a:bodyPr lIns="252000" tIns="144000" rIns="360000"/>
        <a:lstStyle/>
        <a:p>
          <a:pPr algn="just">
            <a:buNone/>
          </a:pPr>
          <a:endParaRPr lang="es-EC" sz="1600" kern="1200" dirty="0">
            <a:solidFill>
              <a:prstClr val="black">
                <a:hueOff val="0"/>
                <a:satOff val="0"/>
                <a:lumOff val="0"/>
                <a:alphaOff val="0"/>
              </a:prstClr>
            </a:solidFill>
            <a:latin typeface="Trebuchet MS"/>
            <a:ea typeface="+mn-ea"/>
            <a:cs typeface="+mn-cs"/>
          </a:endParaRPr>
        </a:p>
      </dgm:t>
    </dgm:pt>
    <dgm:pt modelId="{D1610630-8369-4990-AAFA-A78ECE617995}" type="parTrans" cxnId="{BFC9FA2E-4FC7-4793-B759-33E03BD4AFE5}">
      <dgm:prSet/>
      <dgm:spPr/>
      <dgm:t>
        <a:bodyPr/>
        <a:lstStyle/>
        <a:p>
          <a:endParaRPr lang="es-ES"/>
        </a:p>
      </dgm:t>
    </dgm:pt>
    <dgm:pt modelId="{377A97F9-0252-4A75-B705-54F90EB2E9B7}" type="sibTrans" cxnId="{BFC9FA2E-4FC7-4793-B759-33E03BD4AFE5}">
      <dgm:prSet/>
      <dgm:spPr/>
      <dgm:t>
        <a:bodyPr/>
        <a:lstStyle/>
        <a:p>
          <a:endParaRPr lang="es-ES"/>
        </a:p>
      </dgm:t>
    </dgm:pt>
    <dgm:pt modelId="{9E843B5E-D571-4D2E-AE03-FBA6DA784AB0}">
      <dgm:prSet custT="1"/>
      <dgm:spPr/>
      <dgm:t>
        <a:bodyPr lIns="252000" tIns="144000" rIns="360000"/>
        <a:lstStyle/>
        <a:p>
          <a:pPr algn="just">
            <a:buNone/>
          </a:pPr>
          <a:endParaRPr lang="es-EC" sz="1600" kern="1200" dirty="0">
            <a:solidFill>
              <a:prstClr val="black">
                <a:hueOff val="0"/>
                <a:satOff val="0"/>
                <a:lumOff val="0"/>
                <a:alphaOff val="0"/>
              </a:prstClr>
            </a:solidFill>
            <a:latin typeface="Trebuchet MS"/>
            <a:ea typeface="+mn-ea"/>
            <a:cs typeface="+mn-cs"/>
          </a:endParaRPr>
        </a:p>
      </dgm:t>
    </dgm:pt>
    <dgm:pt modelId="{C87126ED-6195-4B47-82E7-D6FCB120DA04}" type="parTrans" cxnId="{C41D01C3-647E-4D78-87EB-760064D950C1}">
      <dgm:prSet/>
      <dgm:spPr/>
      <dgm:t>
        <a:bodyPr/>
        <a:lstStyle/>
        <a:p>
          <a:endParaRPr lang="es-ES"/>
        </a:p>
      </dgm:t>
    </dgm:pt>
    <dgm:pt modelId="{5B390967-4DD8-4FA8-9C8B-2C94296D06D5}" type="sibTrans" cxnId="{C41D01C3-647E-4D78-87EB-760064D950C1}">
      <dgm:prSet/>
      <dgm:spPr/>
      <dgm:t>
        <a:bodyPr/>
        <a:lstStyle/>
        <a:p>
          <a:endParaRPr lang="es-ES"/>
        </a:p>
      </dgm:t>
    </dgm:pt>
    <dgm:pt modelId="{BB558138-43F3-4903-8484-9F942F6CC5D7}">
      <dgm:prSet custT="1"/>
      <dgm:spPr/>
      <dgm:t>
        <a:bodyPr lIns="216000" rIns="252000"/>
        <a:lstStyle/>
        <a:p>
          <a:pPr algn="l"/>
          <a:endParaRPr lang="es-ES" sz="1600" dirty="0"/>
        </a:p>
      </dgm:t>
    </dgm:pt>
    <dgm:pt modelId="{521E4066-E2C1-4676-8433-FF815BAC226B}" type="parTrans" cxnId="{F9432BE9-5BCE-4421-9733-714078DFE4D6}">
      <dgm:prSet/>
      <dgm:spPr/>
      <dgm:t>
        <a:bodyPr/>
        <a:lstStyle/>
        <a:p>
          <a:endParaRPr lang="es-ES"/>
        </a:p>
      </dgm:t>
    </dgm:pt>
    <dgm:pt modelId="{26BC1114-9580-423B-97C9-88DA0E9656BB}" type="sibTrans" cxnId="{F9432BE9-5BCE-4421-9733-714078DFE4D6}">
      <dgm:prSet/>
      <dgm:spPr/>
      <dgm:t>
        <a:bodyPr/>
        <a:lstStyle/>
        <a:p>
          <a:endParaRPr lang="es-ES"/>
        </a:p>
      </dgm:t>
    </dgm:pt>
    <dgm:pt modelId="{43D887D5-C688-4D5E-A633-CD4D3B9D5645}">
      <dgm:prSet custT="1"/>
      <dgm:spPr/>
      <dgm:t>
        <a:bodyPr lIns="216000" rIns="252000"/>
        <a:lstStyle/>
        <a:p>
          <a:pPr algn="just">
            <a:buFont typeface="Arial" panose="020B0604020202020204" pitchFamily="34" charset="0"/>
            <a:buChar char="•"/>
          </a:pPr>
          <a:r>
            <a:rPr lang="es-EC" sz="1600" dirty="0"/>
            <a:t>Atributos a evaluar: color,  aroma, textura, sabor, dulzor, aceptabilidad general</a:t>
          </a:r>
          <a:endParaRPr lang="es-ES" sz="1600" dirty="0"/>
        </a:p>
      </dgm:t>
    </dgm:pt>
    <dgm:pt modelId="{8F76AA3A-5CCE-4723-AFA4-FD82612C96D1}" type="parTrans" cxnId="{AF03B368-6D28-4B22-B9D0-3A353BACEE0F}">
      <dgm:prSet/>
      <dgm:spPr/>
      <dgm:t>
        <a:bodyPr/>
        <a:lstStyle/>
        <a:p>
          <a:endParaRPr lang="es-ES"/>
        </a:p>
      </dgm:t>
    </dgm:pt>
    <dgm:pt modelId="{E7A25BE8-E81B-406C-B5C0-CB156FE75DD0}" type="sibTrans" cxnId="{AF03B368-6D28-4B22-B9D0-3A353BACEE0F}">
      <dgm:prSet/>
      <dgm:spPr/>
      <dgm:t>
        <a:bodyPr/>
        <a:lstStyle/>
        <a:p>
          <a:endParaRPr lang="es-ES"/>
        </a:p>
      </dgm:t>
    </dgm:pt>
    <dgm:pt modelId="{6E297264-9724-478E-955D-F81E59F48265}">
      <dgm:prSet custT="1"/>
      <dgm:spPr/>
      <dgm:t>
        <a:bodyPr lIns="216000" rIns="252000"/>
        <a:lstStyle/>
        <a:p>
          <a:pPr algn="l">
            <a:buFont typeface="Arial" panose="020B0604020202020204" pitchFamily="34" charset="0"/>
            <a:buNone/>
          </a:pPr>
          <a:endParaRPr lang="es-ES" sz="1600" dirty="0"/>
        </a:p>
      </dgm:t>
    </dgm:pt>
    <dgm:pt modelId="{CDC162D2-9B1F-47CF-8943-63CAD0E38DCC}" type="parTrans" cxnId="{B49E915A-ED0B-4D6D-B66C-1CB307737554}">
      <dgm:prSet/>
      <dgm:spPr/>
      <dgm:t>
        <a:bodyPr/>
        <a:lstStyle/>
        <a:p>
          <a:endParaRPr lang="es-ES"/>
        </a:p>
      </dgm:t>
    </dgm:pt>
    <dgm:pt modelId="{F8F0581D-02BA-49DC-A81F-723BC1656558}" type="sibTrans" cxnId="{B49E915A-ED0B-4D6D-B66C-1CB307737554}">
      <dgm:prSet/>
      <dgm:spPr/>
      <dgm:t>
        <a:bodyPr/>
        <a:lstStyle/>
        <a:p>
          <a:endParaRPr lang="es-ES"/>
        </a:p>
      </dgm:t>
    </dgm:pt>
    <dgm:pt modelId="{4CE6CDF2-D4F8-4160-8EA9-EE5916CD50FD}">
      <dgm:prSet custT="1"/>
      <dgm:spPr/>
      <dgm:t>
        <a:bodyPr lIns="252000" tIns="144000" rIns="360000"/>
        <a:lstStyle/>
        <a:p>
          <a:pPr algn="just">
            <a:buNone/>
          </a:pPr>
          <a:endParaRPr lang="es-EC" sz="1600" kern="1200" dirty="0">
            <a:solidFill>
              <a:prstClr val="black">
                <a:hueOff val="0"/>
                <a:satOff val="0"/>
                <a:lumOff val="0"/>
                <a:alphaOff val="0"/>
              </a:prstClr>
            </a:solidFill>
            <a:latin typeface="Trebuchet MS"/>
            <a:ea typeface="+mn-ea"/>
            <a:cs typeface="+mn-cs"/>
          </a:endParaRPr>
        </a:p>
      </dgm:t>
    </dgm:pt>
    <dgm:pt modelId="{7A3D2F09-1650-4723-AC8C-E3B5325D2105}" type="sibTrans" cxnId="{3BB4DB8C-FF51-4464-ADEA-94E0D9E3E417}">
      <dgm:prSet/>
      <dgm:spPr/>
      <dgm:t>
        <a:bodyPr/>
        <a:lstStyle/>
        <a:p>
          <a:endParaRPr lang="es-ES"/>
        </a:p>
      </dgm:t>
    </dgm:pt>
    <dgm:pt modelId="{1FD0CC08-16C3-4549-9613-71200D24F801}" type="parTrans" cxnId="{3BB4DB8C-FF51-4464-ADEA-94E0D9E3E417}">
      <dgm:prSet/>
      <dgm:spPr/>
      <dgm:t>
        <a:bodyPr/>
        <a:lstStyle/>
        <a:p>
          <a:endParaRPr lang="es-ES"/>
        </a:p>
      </dgm:t>
    </dgm:pt>
    <dgm:pt modelId="{20CB9F52-C5F7-42A7-A60B-EEE20C8A7169}" type="pres">
      <dgm:prSet presAssocID="{A12425F1-0361-4AD1-A51B-BBC27BF872D5}" presName="Name0" presStyleCnt="0">
        <dgm:presLayoutVars>
          <dgm:dir/>
          <dgm:animLvl val="lvl"/>
          <dgm:resizeHandles val="exact"/>
        </dgm:presLayoutVars>
      </dgm:prSet>
      <dgm:spPr/>
      <dgm:t>
        <a:bodyPr/>
        <a:lstStyle/>
        <a:p>
          <a:endParaRPr lang="es-EC"/>
        </a:p>
      </dgm:t>
    </dgm:pt>
    <dgm:pt modelId="{72537CE2-E6BA-4E64-896E-78E00425A12A}" type="pres">
      <dgm:prSet presAssocID="{8008F4B8-247C-4717-83C1-9A143BE45FB6}" presName="composite" presStyleCnt="0"/>
      <dgm:spPr/>
    </dgm:pt>
    <dgm:pt modelId="{FE7642EB-DB01-490E-801D-18032F12A75D}" type="pres">
      <dgm:prSet presAssocID="{8008F4B8-247C-4717-83C1-9A143BE45FB6}" presName="parTx" presStyleLbl="alignNode1" presStyleIdx="0" presStyleCnt="2">
        <dgm:presLayoutVars>
          <dgm:chMax val="0"/>
          <dgm:chPref val="0"/>
          <dgm:bulletEnabled val="1"/>
        </dgm:presLayoutVars>
      </dgm:prSet>
      <dgm:spPr/>
      <dgm:t>
        <a:bodyPr/>
        <a:lstStyle/>
        <a:p>
          <a:endParaRPr lang="es-EC"/>
        </a:p>
      </dgm:t>
    </dgm:pt>
    <dgm:pt modelId="{30266B34-77CA-45C5-BFAE-8C57A9301876}" type="pres">
      <dgm:prSet presAssocID="{8008F4B8-247C-4717-83C1-9A143BE45FB6}" presName="desTx" presStyleLbl="alignAccFollowNode1" presStyleIdx="0" presStyleCnt="2">
        <dgm:presLayoutVars>
          <dgm:bulletEnabled val="1"/>
        </dgm:presLayoutVars>
      </dgm:prSet>
      <dgm:spPr/>
      <dgm:t>
        <a:bodyPr/>
        <a:lstStyle/>
        <a:p>
          <a:endParaRPr lang="es-EC"/>
        </a:p>
      </dgm:t>
    </dgm:pt>
    <dgm:pt modelId="{7F4D2774-B0E5-4003-B365-D8359B5D019A}" type="pres">
      <dgm:prSet presAssocID="{9618351C-11DD-4FA8-8A5E-324D063258A2}" presName="space" presStyleCnt="0"/>
      <dgm:spPr/>
    </dgm:pt>
    <dgm:pt modelId="{741105C7-732E-4E92-BF6D-D75332D0CD0B}" type="pres">
      <dgm:prSet presAssocID="{FC62C50C-6AA8-4B02-AC2D-ECBDE87DCA4D}" presName="composite" presStyleCnt="0"/>
      <dgm:spPr/>
    </dgm:pt>
    <dgm:pt modelId="{47285703-BFF1-4B22-9D32-247796F0D576}" type="pres">
      <dgm:prSet presAssocID="{FC62C50C-6AA8-4B02-AC2D-ECBDE87DCA4D}" presName="parTx" presStyleLbl="alignNode1" presStyleIdx="1" presStyleCnt="2">
        <dgm:presLayoutVars>
          <dgm:chMax val="0"/>
          <dgm:chPref val="0"/>
          <dgm:bulletEnabled val="1"/>
        </dgm:presLayoutVars>
      </dgm:prSet>
      <dgm:spPr/>
      <dgm:t>
        <a:bodyPr/>
        <a:lstStyle/>
        <a:p>
          <a:endParaRPr lang="es-EC"/>
        </a:p>
      </dgm:t>
    </dgm:pt>
    <dgm:pt modelId="{299D1BDD-0C08-44D0-97EA-453831D08572}" type="pres">
      <dgm:prSet presAssocID="{FC62C50C-6AA8-4B02-AC2D-ECBDE87DCA4D}" presName="desTx" presStyleLbl="alignAccFollowNode1" presStyleIdx="1" presStyleCnt="2">
        <dgm:presLayoutVars>
          <dgm:bulletEnabled val="1"/>
        </dgm:presLayoutVars>
      </dgm:prSet>
      <dgm:spPr/>
      <dgm:t>
        <a:bodyPr/>
        <a:lstStyle/>
        <a:p>
          <a:endParaRPr lang="es-EC"/>
        </a:p>
      </dgm:t>
    </dgm:pt>
  </dgm:ptLst>
  <dgm:cxnLst>
    <dgm:cxn modelId="{9AC45023-1A93-4E18-BB9B-9890AE5575F2}" srcId="{8008F4B8-247C-4717-83C1-9A143BE45FB6}" destId="{5E817901-70AB-49CD-BC6E-60EFF71F9D43}" srcOrd="8" destOrd="0" parTransId="{A9E37104-1A2E-4001-96C8-44053EA3299D}" sibTransId="{CBBAA2A3-38BE-4EC6-B786-BB562D535FEC}"/>
    <dgm:cxn modelId="{9C44BD59-8DB7-495D-8518-DA61CF31F1F9}" type="presOf" srcId="{E509ED62-7526-4061-843F-EA7E1803537E}" destId="{30266B34-77CA-45C5-BFAE-8C57A9301876}" srcOrd="0" destOrd="3" presId="urn:microsoft.com/office/officeart/2005/8/layout/hList1"/>
    <dgm:cxn modelId="{2AB8D77E-F623-4ECA-9927-84ED83978A68}" srcId="{FC62C50C-6AA8-4B02-AC2D-ECBDE87DCA4D}" destId="{413F3E60-83E1-4EB9-A55C-3202A23D95B8}" srcOrd="4" destOrd="0" parTransId="{C750B4E8-D9CC-47E9-BB57-5465FB2625B6}" sibTransId="{C1CD3783-C9BC-4C53-80DF-260D51D93258}"/>
    <dgm:cxn modelId="{0361AAB6-7A55-4C8D-8A43-D52287AC8CD3}" srcId="{8008F4B8-247C-4717-83C1-9A143BE45FB6}" destId="{6818E31D-38D2-4EDB-960D-7C43F74BA0BB}" srcOrd="14" destOrd="0" parTransId="{219AD782-741B-4EA5-AB68-FD61C7C00D90}" sibTransId="{BFD80F32-895F-46B5-AF68-C2885E447E6F}"/>
    <dgm:cxn modelId="{E1530889-4C3C-4E54-9009-4D9EE516A2B4}" type="presOf" srcId="{A1FD1171-7BE4-4C60-8BEC-1BDC63CCF026}" destId="{30266B34-77CA-45C5-BFAE-8C57A9301876}" srcOrd="0" destOrd="6" presId="urn:microsoft.com/office/officeart/2005/8/layout/hList1"/>
    <dgm:cxn modelId="{66E7F83A-E7AC-4FB2-80AB-1CA495732BB1}" type="presOf" srcId="{C207C741-EFCD-4E4E-A423-1F93CFED6C27}" destId="{30266B34-77CA-45C5-BFAE-8C57A9301876}" srcOrd="0" destOrd="9" presId="urn:microsoft.com/office/officeart/2005/8/layout/hList1"/>
    <dgm:cxn modelId="{7BBB2135-C0C7-412D-AF3F-81B39D8EF013}" srcId="{8008F4B8-247C-4717-83C1-9A143BE45FB6}" destId="{A2472B76-1A5C-4CC3-8D78-48E21D3E7146}" srcOrd="1" destOrd="0" parTransId="{AE3E00FB-7EB1-4139-B522-1851C2274A50}" sibTransId="{BFB91917-8AE2-430F-96BB-61E618DC0E87}"/>
    <dgm:cxn modelId="{67F0E939-502F-41BA-A898-3C4D6596D9F0}" type="presOf" srcId="{9E843B5E-D571-4D2E-AE03-FBA6DA784AB0}" destId="{30266B34-77CA-45C5-BFAE-8C57A9301876}" srcOrd="0" destOrd="12" presId="urn:microsoft.com/office/officeart/2005/8/layout/hList1"/>
    <dgm:cxn modelId="{2F7E5C37-4FDF-47CB-A7DF-8C1DF0F82590}" type="presOf" srcId="{F27FF31F-CE73-41DE-8C1A-566E881C02D5}" destId="{30266B34-77CA-45C5-BFAE-8C57A9301876}" srcOrd="0" destOrd="11" presId="urn:microsoft.com/office/officeart/2005/8/layout/hList1"/>
    <dgm:cxn modelId="{DAC72708-6BAA-42E9-A96E-C07EC24D6E0C}" srcId="{8008F4B8-247C-4717-83C1-9A143BE45FB6}" destId="{F3DC4544-EAF0-4A34-967A-BE460210E8FB}" srcOrd="13" destOrd="0" parTransId="{756CB4F5-F6DC-4F16-8894-7E39B4ADF961}" sibTransId="{E6FBF578-D693-4D42-806D-BA0A5F770047}"/>
    <dgm:cxn modelId="{C27C6FEA-C5D0-4440-B264-92D48B137AFD}" type="presOf" srcId="{6818E31D-38D2-4EDB-960D-7C43F74BA0BB}" destId="{30266B34-77CA-45C5-BFAE-8C57A9301876}" srcOrd="0" destOrd="14" presId="urn:microsoft.com/office/officeart/2005/8/layout/hList1"/>
    <dgm:cxn modelId="{0C1EADF3-2634-4750-8E94-23CF162C7501}" srcId="{FC62C50C-6AA8-4B02-AC2D-ECBDE87DCA4D}" destId="{E4E5D557-ED39-4550-9993-25EBE999EED2}" srcOrd="7" destOrd="0" parTransId="{11766904-3432-475C-A1C5-7C5C2356E36B}" sibTransId="{E45E9A75-FE6C-4B83-AF03-01FAC21A0D10}"/>
    <dgm:cxn modelId="{6E6EF637-E334-43F0-80A1-352407CBD07E}" type="presOf" srcId="{5E817901-70AB-49CD-BC6E-60EFF71F9D43}" destId="{30266B34-77CA-45C5-BFAE-8C57A9301876}" srcOrd="0" destOrd="8" presId="urn:microsoft.com/office/officeart/2005/8/layout/hList1"/>
    <dgm:cxn modelId="{B42FAF13-F3DE-489D-87F2-27B0440A03AD}" type="presOf" srcId="{A12425F1-0361-4AD1-A51B-BBC27BF872D5}" destId="{20CB9F52-C5F7-42A7-A60B-EEE20C8A7169}" srcOrd="0" destOrd="0" presId="urn:microsoft.com/office/officeart/2005/8/layout/hList1"/>
    <dgm:cxn modelId="{C9C1E1C0-CCC4-45A4-9FE6-0A9611E98316}" type="presOf" srcId="{DCE8E02A-B31C-4616-B853-2371006195ED}" destId="{30266B34-77CA-45C5-BFAE-8C57A9301876}" srcOrd="0" destOrd="2" presId="urn:microsoft.com/office/officeart/2005/8/layout/hList1"/>
    <dgm:cxn modelId="{3A1FD2F6-7FCE-4CA6-85F1-F216AA325325}" type="presOf" srcId="{932AFE74-8A2C-4D9F-A415-BFA24F40AF5A}" destId="{299D1BDD-0C08-44D0-97EA-453831D08572}" srcOrd="0" destOrd="5" presId="urn:microsoft.com/office/officeart/2005/8/layout/hList1"/>
    <dgm:cxn modelId="{2C892701-3C5D-4A7F-BCA6-9447DB60CF52}" type="presOf" srcId="{A2472B76-1A5C-4CC3-8D78-48E21D3E7146}" destId="{30266B34-77CA-45C5-BFAE-8C57A9301876}" srcOrd="0" destOrd="1" presId="urn:microsoft.com/office/officeart/2005/8/layout/hList1"/>
    <dgm:cxn modelId="{ED6265F6-450B-485A-94B6-2A2CFE956CFB}" srcId="{8008F4B8-247C-4717-83C1-9A143BE45FB6}" destId="{A1FD1171-7BE4-4C60-8BEC-1BDC63CCF026}" srcOrd="6" destOrd="0" parTransId="{449E31F1-DF99-41BD-8748-0268D1A5B1A9}" sibTransId="{C11EBD85-B785-4EB0-892C-B9608F6C7951}"/>
    <dgm:cxn modelId="{CEE5E3D1-3551-40DA-B32A-313D3D85C109}" srcId="{FC62C50C-6AA8-4B02-AC2D-ECBDE87DCA4D}" destId="{6FAB4228-D8C1-4FFC-814E-FE46494E1D83}" srcOrd="3" destOrd="0" parTransId="{B8448995-067F-402B-B403-CB59203373C0}" sibTransId="{779F4B8D-43C4-426B-B9EB-7900675F4078}"/>
    <dgm:cxn modelId="{3BB4DB8C-FF51-4464-ADEA-94E0D9E3E417}" srcId="{8008F4B8-247C-4717-83C1-9A143BE45FB6}" destId="{4CE6CDF2-D4F8-4160-8EA9-EE5916CD50FD}" srcOrd="10" destOrd="0" parTransId="{1FD0CC08-16C3-4549-9613-71200D24F801}" sibTransId="{7A3D2F09-1650-4723-AC8C-E3B5325D2105}"/>
    <dgm:cxn modelId="{BB1EC432-8AE5-4CE5-A4C6-0BBED06CF381}" srcId="{8008F4B8-247C-4717-83C1-9A143BE45FB6}" destId="{4C48AAC6-CC65-4A37-90A0-DF8AD5A9B37A}" srcOrd="4" destOrd="0" parTransId="{05DCDE91-95D0-4D27-AA06-6307134C2094}" sibTransId="{CE3B7165-BBAF-44F3-9D16-D6AAEAF882A0}"/>
    <dgm:cxn modelId="{354B9DD1-43C9-41EB-85C1-B01203A30692}" srcId="{FC62C50C-6AA8-4B02-AC2D-ECBDE87DCA4D}" destId="{932AFE74-8A2C-4D9F-A415-BFA24F40AF5A}" srcOrd="5" destOrd="0" parTransId="{C81FEEC7-D8DB-45D0-AB9A-F369EC5D856C}" sibTransId="{0903742C-8A7C-43C5-899D-8097BCF16F96}"/>
    <dgm:cxn modelId="{B553EC56-2084-47A4-983F-DE7F4A24EDA9}" srcId="{A12425F1-0361-4AD1-A51B-BBC27BF872D5}" destId="{8008F4B8-247C-4717-83C1-9A143BE45FB6}" srcOrd="0" destOrd="0" parTransId="{CE026CD0-309F-4AD7-BCEA-CBD647DAD8CA}" sibTransId="{9618351C-11DD-4FA8-8A5E-324D063258A2}"/>
    <dgm:cxn modelId="{CFEB7EE1-C189-45C1-80B6-20A2B62D9B0F}" srcId="{8008F4B8-247C-4717-83C1-9A143BE45FB6}" destId="{E509ED62-7526-4061-843F-EA7E1803537E}" srcOrd="3" destOrd="0" parTransId="{2D20EDE0-55FE-402D-B81D-6AB34DBAA7A7}" sibTransId="{DA6AC68E-620E-4A99-A5F5-19DF0611C7AC}"/>
    <dgm:cxn modelId="{5B365756-EE83-40CA-869A-5F717C077787}" type="presOf" srcId="{FC62C50C-6AA8-4B02-AC2D-ECBDE87DCA4D}" destId="{47285703-BFF1-4B22-9D32-247796F0D576}" srcOrd="0" destOrd="0" presId="urn:microsoft.com/office/officeart/2005/8/layout/hList1"/>
    <dgm:cxn modelId="{0866B975-A1A1-4D65-8E44-605A2DEDA4A1}" type="presOf" srcId="{6E297264-9724-478E-955D-F81E59F48265}" destId="{299D1BDD-0C08-44D0-97EA-453831D08572}" srcOrd="0" destOrd="2" presId="urn:microsoft.com/office/officeart/2005/8/layout/hList1"/>
    <dgm:cxn modelId="{D1FC0F93-704C-4876-A6BB-B6B2AD0CE3BD}" type="presOf" srcId="{CD4AFE3B-1BAE-400C-A53D-48501F76C9E9}" destId="{299D1BDD-0C08-44D0-97EA-453831D08572}" srcOrd="0" destOrd="8" presId="urn:microsoft.com/office/officeart/2005/8/layout/hList1"/>
    <dgm:cxn modelId="{A9AA54AD-34C0-4D38-B654-3211CE847AD3}" srcId="{8008F4B8-247C-4717-83C1-9A143BE45FB6}" destId="{1CABFCE6-CDD7-44FA-A754-F30804FE4EBE}" srcOrd="7" destOrd="0" parTransId="{247EB568-79A6-41D9-9DAE-FE9020CC8931}" sibTransId="{EE9BF116-0133-4BDC-8BB2-9762C9D22C33}"/>
    <dgm:cxn modelId="{F9432BE9-5BCE-4421-9733-714078DFE4D6}" srcId="{FC62C50C-6AA8-4B02-AC2D-ECBDE87DCA4D}" destId="{BB558138-43F3-4903-8484-9F942F6CC5D7}" srcOrd="0" destOrd="0" parTransId="{521E4066-E2C1-4676-8433-FF815BAC226B}" sibTransId="{26BC1114-9580-423B-97C9-88DA0E9656BB}"/>
    <dgm:cxn modelId="{BFC9FA2E-4FC7-4793-B759-33E03BD4AFE5}" srcId="{8008F4B8-247C-4717-83C1-9A143BE45FB6}" destId="{C207C741-EFCD-4E4E-A423-1F93CFED6C27}" srcOrd="9" destOrd="0" parTransId="{D1610630-8369-4990-AAFA-A78ECE617995}" sibTransId="{377A97F9-0252-4A75-B705-54F90EB2E9B7}"/>
    <dgm:cxn modelId="{58A6788F-3B22-4EE8-AED0-DB32DFACEAED}" type="presOf" srcId="{1D9F7EB2-37A4-45BD-B5F3-919F89E9B0B0}" destId="{299D1BDD-0C08-44D0-97EA-453831D08572}" srcOrd="0" destOrd="6" presId="urn:microsoft.com/office/officeart/2005/8/layout/hList1"/>
    <dgm:cxn modelId="{DA031222-9F45-407A-93D8-AC2936B38D9A}" type="presOf" srcId="{4CE6CDF2-D4F8-4160-8EA9-EE5916CD50FD}" destId="{30266B34-77CA-45C5-BFAE-8C57A9301876}" srcOrd="0" destOrd="10" presId="urn:microsoft.com/office/officeart/2005/8/layout/hList1"/>
    <dgm:cxn modelId="{3EFE60DB-99B1-4655-A09A-32234EA83338}" srcId="{FC62C50C-6AA8-4B02-AC2D-ECBDE87DCA4D}" destId="{1D9F7EB2-37A4-45BD-B5F3-919F89E9B0B0}" srcOrd="6" destOrd="0" parTransId="{4D5E5393-2F69-48B1-90DF-7685780F7D95}" sibTransId="{0D538E14-AF2E-470B-98CC-C63F16D11EF2}"/>
    <dgm:cxn modelId="{12933838-7B17-4C37-831F-BBB59B53431E}" srcId="{8008F4B8-247C-4717-83C1-9A143BE45FB6}" destId="{DCE8E02A-B31C-4616-B853-2371006195ED}" srcOrd="2" destOrd="0" parTransId="{5185E27B-61CA-4928-A115-4A482BA3A6ED}" sibTransId="{163285CD-2635-467B-853C-B8898E348DD9}"/>
    <dgm:cxn modelId="{4E3CA520-FD3E-4AC3-B2CA-89399AA82483}" type="presOf" srcId="{1CABFCE6-CDD7-44FA-A754-F30804FE4EBE}" destId="{30266B34-77CA-45C5-BFAE-8C57A9301876}" srcOrd="0" destOrd="7" presId="urn:microsoft.com/office/officeart/2005/8/layout/hList1"/>
    <dgm:cxn modelId="{60620CC7-5064-4390-9033-FFF884A6041F}" type="presOf" srcId="{F3DC4544-EAF0-4A34-967A-BE460210E8FB}" destId="{30266B34-77CA-45C5-BFAE-8C57A9301876}" srcOrd="0" destOrd="13" presId="urn:microsoft.com/office/officeart/2005/8/layout/hList1"/>
    <dgm:cxn modelId="{5709B953-CBE5-4AD5-BE30-8BBA8B288CF7}" srcId="{8008F4B8-247C-4717-83C1-9A143BE45FB6}" destId="{1B3C51F8-06C3-44B0-879F-9DC5188A0C33}" srcOrd="0" destOrd="0" parTransId="{447A2829-0294-496E-8A1C-D7B7C233A8C2}" sibTransId="{50D0414F-A33C-4066-955A-ACD3F4C3C12B}"/>
    <dgm:cxn modelId="{C41D01C3-647E-4D78-87EB-760064D950C1}" srcId="{8008F4B8-247C-4717-83C1-9A143BE45FB6}" destId="{9E843B5E-D571-4D2E-AE03-FBA6DA784AB0}" srcOrd="12" destOrd="0" parTransId="{C87126ED-6195-4B47-82E7-D6FCB120DA04}" sibTransId="{5B390967-4DD8-4FA8-9C8B-2C94296D06D5}"/>
    <dgm:cxn modelId="{9E819850-E6E6-4F8A-9497-BBAF6E98953B}" type="presOf" srcId="{413F3E60-83E1-4EB9-A55C-3202A23D95B8}" destId="{299D1BDD-0C08-44D0-97EA-453831D08572}" srcOrd="0" destOrd="4" presId="urn:microsoft.com/office/officeart/2005/8/layout/hList1"/>
    <dgm:cxn modelId="{E646D232-8B90-4043-9608-C53D5635EBBB}" type="presOf" srcId="{B0443C48-B71F-4CDA-83BE-54F8C5193C23}" destId="{30266B34-77CA-45C5-BFAE-8C57A9301876}" srcOrd="0" destOrd="5" presId="urn:microsoft.com/office/officeart/2005/8/layout/hList1"/>
    <dgm:cxn modelId="{DB9D5724-9FE3-4AEA-BA4A-496D1897F137}" type="presOf" srcId="{43D887D5-C688-4D5E-A633-CD4D3B9D5645}" destId="{299D1BDD-0C08-44D0-97EA-453831D08572}" srcOrd="0" destOrd="1" presId="urn:microsoft.com/office/officeart/2005/8/layout/hList1"/>
    <dgm:cxn modelId="{0284B7C0-5F51-484C-B103-6102F4D16FBC}" type="presOf" srcId="{E4E5D557-ED39-4550-9993-25EBE999EED2}" destId="{299D1BDD-0C08-44D0-97EA-453831D08572}" srcOrd="0" destOrd="7" presId="urn:microsoft.com/office/officeart/2005/8/layout/hList1"/>
    <dgm:cxn modelId="{A930656B-0EE8-4D72-8190-1BCC2E8BC6F1}" type="presOf" srcId="{8008F4B8-247C-4717-83C1-9A143BE45FB6}" destId="{FE7642EB-DB01-490E-801D-18032F12A75D}" srcOrd="0" destOrd="0" presId="urn:microsoft.com/office/officeart/2005/8/layout/hList1"/>
    <dgm:cxn modelId="{D87CE6C8-93B3-4058-8A25-E7628A8E1E90}" type="presOf" srcId="{4C48AAC6-CC65-4A37-90A0-DF8AD5A9B37A}" destId="{30266B34-77CA-45C5-BFAE-8C57A9301876}" srcOrd="0" destOrd="4" presId="urn:microsoft.com/office/officeart/2005/8/layout/hList1"/>
    <dgm:cxn modelId="{B49E915A-ED0B-4D6D-B66C-1CB307737554}" srcId="{FC62C50C-6AA8-4B02-AC2D-ECBDE87DCA4D}" destId="{6E297264-9724-478E-955D-F81E59F48265}" srcOrd="2" destOrd="0" parTransId="{CDC162D2-9B1F-47CF-8943-63CAD0E38DCC}" sibTransId="{F8F0581D-02BA-49DC-A81F-723BC1656558}"/>
    <dgm:cxn modelId="{4860F5FF-A48A-4916-B1C6-C8E1ABCBD432}" type="presOf" srcId="{6FAB4228-D8C1-4FFC-814E-FE46494E1D83}" destId="{299D1BDD-0C08-44D0-97EA-453831D08572}" srcOrd="0" destOrd="3" presId="urn:microsoft.com/office/officeart/2005/8/layout/hList1"/>
    <dgm:cxn modelId="{5C599C21-E50C-46E1-A1E9-AC4DB3C92B59}" srcId="{8008F4B8-247C-4717-83C1-9A143BE45FB6}" destId="{B0443C48-B71F-4CDA-83BE-54F8C5193C23}" srcOrd="5" destOrd="0" parTransId="{3811E1B9-99F6-4F7D-8BF2-A9E387F98A13}" sibTransId="{F216B7E6-A949-47F7-A3FC-886F156AB1C7}"/>
    <dgm:cxn modelId="{13205E07-91E9-4034-9C0A-12A4BD94FC60}" type="presOf" srcId="{1B3C51F8-06C3-44B0-879F-9DC5188A0C33}" destId="{30266B34-77CA-45C5-BFAE-8C57A9301876}" srcOrd="0" destOrd="0" presId="urn:microsoft.com/office/officeart/2005/8/layout/hList1"/>
    <dgm:cxn modelId="{D8114EB2-2E8E-4BCD-B1C0-9AE6A4213A46}" srcId="{8008F4B8-247C-4717-83C1-9A143BE45FB6}" destId="{F27FF31F-CE73-41DE-8C1A-566E881C02D5}" srcOrd="11" destOrd="0" parTransId="{0536175D-E8B1-4D24-813D-4B565604F72A}" sibTransId="{F36BC385-58B5-4537-A009-022516EAF6A4}"/>
    <dgm:cxn modelId="{CCC185FD-99FA-45BC-A608-0C647403884C}" srcId="{A12425F1-0361-4AD1-A51B-BBC27BF872D5}" destId="{FC62C50C-6AA8-4B02-AC2D-ECBDE87DCA4D}" srcOrd="1" destOrd="0" parTransId="{65ACDFFB-1995-4F0B-AF96-DC377317C90F}" sibTransId="{568030FE-AB99-4D09-B2FC-C2389061796F}"/>
    <dgm:cxn modelId="{20872959-C9ED-4AAB-8E4E-BCEAA8BA9C2C}" srcId="{FC62C50C-6AA8-4B02-AC2D-ECBDE87DCA4D}" destId="{CD4AFE3B-1BAE-400C-A53D-48501F76C9E9}" srcOrd="8" destOrd="0" parTransId="{93B3202D-143E-47EA-AE79-BD5B686FEDA1}" sibTransId="{EB2D01C5-D0B5-4194-AD1A-BAB1EAAAE63C}"/>
    <dgm:cxn modelId="{AF03B368-6D28-4B22-B9D0-3A353BACEE0F}" srcId="{FC62C50C-6AA8-4B02-AC2D-ECBDE87DCA4D}" destId="{43D887D5-C688-4D5E-A633-CD4D3B9D5645}" srcOrd="1" destOrd="0" parTransId="{8F76AA3A-5CCE-4723-AFA4-FD82612C96D1}" sibTransId="{E7A25BE8-E81B-406C-B5C0-CB156FE75DD0}"/>
    <dgm:cxn modelId="{037DEEDD-E0DB-4BFA-836C-CACCC613391F}" type="presOf" srcId="{BB558138-43F3-4903-8484-9F942F6CC5D7}" destId="{299D1BDD-0C08-44D0-97EA-453831D08572}" srcOrd="0" destOrd="0" presId="urn:microsoft.com/office/officeart/2005/8/layout/hList1"/>
    <dgm:cxn modelId="{F6F01C78-04DE-4F16-BA6E-7C9F90A87048}" type="presParOf" srcId="{20CB9F52-C5F7-42A7-A60B-EEE20C8A7169}" destId="{72537CE2-E6BA-4E64-896E-78E00425A12A}" srcOrd="0" destOrd="0" presId="urn:microsoft.com/office/officeart/2005/8/layout/hList1"/>
    <dgm:cxn modelId="{FE720808-31D1-4BEC-8585-4AABCB422C17}" type="presParOf" srcId="{72537CE2-E6BA-4E64-896E-78E00425A12A}" destId="{FE7642EB-DB01-490E-801D-18032F12A75D}" srcOrd="0" destOrd="0" presId="urn:microsoft.com/office/officeart/2005/8/layout/hList1"/>
    <dgm:cxn modelId="{2BD965BF-23FC-41C1-8851-4C4CE01C2A76}" type="presParOf" srcId="{72537CE2-E6BA-4E64-896E-78E00425A12A}" destId="{30266B34-77CA-45C5-BFAE-8C57A9301876}" srcOrd="1" destOrd="0" presId="urn:microsoft.com/office/officeart/2005/8/layout/hList1"/>
    <dgm:cxn modelId="{DE4014DE-05D0-4CB2-8063-7A99105857A3}" type="presParOf" srcId="{20CB9F52-C5F7-42A7-A60B-EEE20C8A7169}" destId="{7F4D2774-B0E5-4003-B365-D8359B5D019A}" srcOrd="1" destOrd="0" presId="urn:microsoft.com/office/officeart/2005/8/layout/hList1"/>
    <dgm:cxn modelId="{516C5D7B-90C3-48FA-8E76-3B6777C897BE}" type="presParOf" srcId="{20CB9F52-C5F7-42A7-A60B-EEE20C8A7169}" destId="{741105C7-732E-4E92-BF6D-D75332D0CD0B}" srcOrd="2" destOrd="0" presId="urn:microsoft.com/office/officeart/2005/8/layout/hList1"/>
    <dgm:cxn modelId="{A46C9707-EA70-4F39-B8AB-F9E377DCB650}" type="presParOf" srcId="{741105C7-732E-4E92-BF6D-D75332D0CD0B}" destId="{47285703-BFF1-4B22-9D32-247796F0D576}" srcOrd="0" destOrd="0" presId="urn:microsoft.com/office/officeart/2005/8/layout/hList1"/>
    <dgm:cxn modelId="{62FF313C-AC85-4A85-B481-BC173746CC4E}" type="presParOf" srcId="{741105C7-732E-4E92-BF6D-D75332D0CD0B}" destId="{299D1BDD-0C08-44D0-97EA-453831D0857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2D6C15-1C01-4AA5-9E6A-C0CEC181D882}" type="doc">
      <dgm:prSet loTypeId="urn:microsoft.com/office/officeart/2005/8/layout/bProcess3" loCatId="process" qsTypeId="urn:microsoft.com/office/officeart/2005/8/quickstyle/simple1" qsCatId="simple" csTypeId="urn:microsoft.com/office/officeart/2005/8/colors/colorful4" csCatId="colorful" phldr="1"/>
      <dgm:spPr/>
      <dgm:t>
        <a:bodyPr/>
        <a:lstStyle/>
        <a:p>
          <a:endParaRPr lang="es-ES"/>
        </a:p>
      </dgm:t>
    </dgm:pt>
    <dgm:pt modelId="{9ED7EDDA-82F8-4593-B6A0-6C1AD5F2003B}">
      <dgm:prSet phldrT="[Texto]" custT="1"/>
      <dgm:spPr/>
      <dgm:t>
        <a:bodyPr/>
        <a:lstStyle/>
        <a:p>
          <a:r>
            <a:rPr lang="es-EC" sz="1800" dirty="0" smtClean="0"/>
            <a:t>DEGUSTACIÓN: DBCA</a:t>
          </a:r>
        </a:p>
        <a:p>
          <a:r>
            <a:rPr lang="es-EC" sz="1800" dirty="0" smtClean="0"/>
            <a:t>MICROBIOLOGÍA: DCA</a:t>
          </a:r>
          <a:endParaRPr lang="es-ES" sz="1800" dirty="0"/>
        </a:p>
      </dgm:t>
    </dgm:pt>
    <dgm:pt modelId="{14F2FDE7-D956-4641-B6FE-CDCBD85EC8E3}" type="parTrans" cxnId="{3F89921D-41DE-4F9A-A52B-3883F2DBCD1D}">
      <dgm:prSet/>
      <dgm:spPr/>
      <dgm:t>
        <a:bodyPr/>
        <a:lstStyle/>
        <a:p>
          <a:endParaRPr lang="es-ES"/>
        </a:p>
      </dgm:t>
    </dgm:pt>
    <dgm:pt modelId="{9B351C54-0D76-46AA-94A4-0AABF4170679}" type="sibTrans" cxnId="{3F89921D-41DE-4F9A-A52B-3883F2DBCD1D}">
      <dgm:prSet/>
      <dgm:spPr/>
      <dgm:t>
        <a:bodyPr/>
        <a:lstStyle/>
        <a:p>
          <a:endParaRPr lang="es-ES"/>
        </a:p>
      </dgm:t>
    </dgm:pt>
    <dgm:pt modelId="{066401A5-0C65-44BF-8C2D-90939E48E529}">
      <dgm:prSet phldrT="[Texto]" custT="1"/>
      <dgm:spPr/>
      <dgm:t>
        <a:bodyPr/>
        <a:lstStyle/>
        <a:p>
          <a:r>
            <a:rPr lang="es-EC" sz="2000" dirty="0" smtClean="0"/>
            <a:t>65 repeticiones</a:t>
          </a:r>
        </a:p>
        <a:p>
          <a:r>
            <a:rPr lang="es-EC" sz="2000" dirty="0" smtClean="0"/>
            <a:t>5 repeticiones</a:t>
          </a:r>
          <a:endParaRPr lang="es-ES" sz="2000" dirty="0"/>
        </a:p>
      </dgm:t>
    </dgm:pt>
    <dgm:pt modelId="{1AC2A499-F4A9-478E-AE1A-30D73E0A2EDB}" type="parTrans" cxnId="{6A86DD58-9997-4853-915D-066823BEE75F}">
      <dgm:prSet/>
      <dgm:spPr/>
      <dgm:t>
        <a:bodyPr/>
        <a:lstStyle/>
        <a:p>
          <a:endParaRPr lang="es-ES"/>
        </a:p>
      </dgm:t>
    </dgm:pt>
    <dgm:pt modelId="{A03455AB-DC0D-4940-ABCD-15EA00A02743}" type="sibTrans" cxnId="{6A86DD58-9997-4853-915D-066823BEE75F}">
      <dgm:prSet/>
      <dgm:spPr/>
      <dgm:t>
        <a:bodyPr/>
        <a:lstStyle/>
        <a:p>
          <a:endParaRPr lang="es-ES"/>
        </a:p>
      </dgm:t>
    </dgm:pt>
    <dgm:pt modelId="{A885C1A8-9730-436D-9C73-CF21BC157990}">
      <dgm:prSet phldrT="[Texto]" custT="1"/>
      <dgm:spPr/>
      <dgm:t>
        <a:bodyPr/>
        <a:lstStyle/>
        <a:p>
          <a:r>
            <a:rPr lang="es-EC" sz="1800" dirty="0"/>
            <a:t>Análisis de normalidad (</a:t>
          </a:r>
          <a:r>
            <a:rPr lang="es-EC" sz="1800" dirty="0" err="1"/>
            <a:t>Shapiro-Wilk</a:t>
          </a:r>
          <a:r>
            <a:rPr lang="es-EC" sz="1800" dirty="0"/>
            <a:t>), homocedasticidad (Q-Q </a:t>
          </a:r>
          <a:r>
            <a:rPr lang="es-EC" sz="1800" dirty="0" err="1"/>
            <a:t>plot</a:t>
          </a:r>
          <a:r>
            <a:rPr lang="es-EC" sz="1800" dirty="0"/>
            <a:t>, </a:t>
          </a:r>
          <a:r>
            <a:rPr lang="es-EC" sz="1800" dirty="0" err="1"/>
            <a:t>Levenne</a:t>
          </a:r>
          <a:r>
            <a:rPr lang="es-EC" sz="1800" dirty="0"/>
            <a:t>)</a:t>
          </a:r>
          <a:endParaRPr lang="es-ES" sz="1800" dirty="0"/>
        </a:p>
      </dgm:t>
    </dgm:pt>
    <dgm:pt modelId="{9F9E4A55-F955-42E6-9B21-4FE3192C1F94}" type="parTrans" cxnId="{D28DE066-212A-4FFA-8ADE-73DF2BA03368}">
      <dgm:prSet/>
      <dgm:spPr/>
      <dgm:t>
        <a:bodyPr/>
        <a:lstStyle/>
        <a:p>
          <a:endParaRPr lang="es-ES"/>
        </a:p>
      </dgm:t>
    </dgm:pt>
    <dgm:pt modelId="{DE02DC89-02D1-4AC3-AA55-64BD0E18D32D}" type="sibTrans" cxnId="{D28DE066-212A-4FFA-8ADE-73DF2BA03368}">
      <dgm:prSet/>
      <dgm:spPr/>
      <dgm:t>
        <a:bodyPr/>
        <a:lstStyle/>
        <a:p>
          <a:endParaRPr lang="es-ES"/>
        </a:p>
      </dgm:t>
    </dgm:pt>
    <dgm:pt modelId="{067F84BF-49AE-48C2-9752-7DC58C25A931}">
      <dgm:prSet phldrT="[Texto]" custT="1"/>
      <dgm:spPr/>
      <dgm:t>
        <a:bodyPr/>
        <a:lstStyle/>
        <a:p>
          <a:r>
            <a:rPr lang="es-EC" sz="1800" dirty="0"/>
            <a:t>Análisis de Varianza (ANAVA)</a:t>
          </a:r>
        </a:p>
        <a:p>
          <a:r>
            <a:rPr lang="es-EC" sz="1800" dirty="0"/>
            <a:t>Comparación de medias (prueba de Tukey a un nivel de confianza 0.05)</a:t>
          </a:r>
          <a:endParaRPr lang="es-ES" sz="1800" dirty="0"/>
        </a:p>
      </dgm:t>
    </dgm:pt>
    <dgm:pt modelId="{1296655A-25D5-44FF-B90D-88B979D7FDCF}" type="parTrans" cxnId="{25600BA4-522F-450E-A438-0B36C5534838}">
      <dgm:prSet/>
      <dgm:spPr/>
      <dgm:t>
        <a:bodyPr/>
        <a:lstStyle/>
        <a:p>
          <a:endParaRPr lang="es-ES"/>
        </a:p>
      </dgm:t>
    </dgm:pt>
    <dgm:pt modelId="{C4805183-74D7-4839-92DD-88B6BEB62E58}" type="sibTrans" cxnId="{25600BA4-522F-450E-A438-0B36C5534838}">
      <dgm:prSet/>
      <dgm:spPr/>
      <dgm:t>
        <a:bodyPr/>
        <a:lstStyle/>
        <a:p>
          <a:endParaRPr lang="es-ES"/>
        </a:p>
      </dgm:t>
    </dgm:pt>
    <dgm:pt modelId="{551EB0A2-C739-4C51-80F7-244F4E68FF92}" type="pres">
      <dgm:prSet presAssocID="{032D6C15-1C01-4AA5-9E6A-C0CEC181D882}" presName="Name0" presStyleCnt="0">
        <dgm:presLayoutVars>
          <dgm:dir/>
          <dgm:resizeHandles val="exact"/>
        </dgm:presLayoutVars>
      </dgm:prSet>
      <dgm:spPr/>
      <dgm:t>
        <a:bodyPr/>
        <a:lstStyle/>
        <a:p>
          <a:endParaRPr lang="es-EC"/>
        </a:p>
      </dgm:t>
    </dgm:pt>
    <dgm:pt modelId="{04D1B4DB-41ED-41AD-AAE3-CF56B3C4B585}" type="pres">
      <dgm:prSet presAssocID="{9ED7EDDA-82F8-4593-B6A0-6C1AD5F2003B}" presName="node" presStyleLbl="node1" presStyleIdx="0" presStyleCnt="4">
        <dgm:presLayoutVars>
          <dgm:bulletEnabled val="1"/>
        </dgm:presLayoutVars>
      </dgm:prSet>
      <dgm:spPr/>
      <dgm:t>
        <a:bodyPr/>
        <a:lstStyle/>
        <a:p>
          <a:endParaRPr lang="es-EC"/>
        </a:p>
      </dgm:t>
    </dgm:pt>
    <dgm:pt modelId="{B6237E85-B7EF-4994-AD33-6E38A5B04A5E}" type="pres">
      <dgm:prSet presAssocID="{9B351C54-0D76-46AA-94A4-0AABF4170679}" presName="sibTrans" presStyleLbl="sibTrans1D1" presStyleIdx="0" presStyleCnt="3"/>
      <dgm:spPr/>
      <dgm:t>
        <a:bodyPr/>
        <a:lstStyle/>
        <a:p>
          <a:endParaRPr lang="es-EC"/>
        </a:p>
      </dgm:t>
    </dgm:pt>
    <dgm:pt modelId="{9FD807B9-03B6-4F26-8777-1520E5215096}" type="pres">
      <dgm:prSet presAssocID="{9B351C54-0D76-46AA-94A4-0AABF4170679}" presName="connectorText" presStyleLbl="sibTrans1D1" presStyleIdx="0" presStyleCnt="3"/>
      <dgm:spPr/>
      <dgm:t>
        <a:bodyPr/>
        <a:lstStyle/>
        <a:p>
          <a:endParaRPr lang="es-EC"/>
        </a:p>
      </dgm:t>
    </dgm:pt>
    <dgm:pt modelId="{CAEF4F65-FC1C-42F5-9CBA-52B6CD2BD6C1}" type="pres">
      <dgm:prSet presAssocID="{066401A5-0C65-44BF-8C2D-90939E48E529}" presName="node" presStyleLbl="node1" presStyleIdx="1" presStyleCnt="4">
        <dgm:presLayoutVars>
          <dgm:bulletEnabled val="1"/>
        </dgm:presLayoutVars>
      </dgm:prSet>
      <dgm:spPr/>
      <dgm:t>
        <a:bodyPr/>
        <a:lstStyle/>
        <a:p>
          <a:endParaRPr lang="es-EC"/>
        </a:p>
      </dgm:t>
    </dgm:pt>
    <dgm:pt modelId="{BEA64C1B-EE68-48DC-A721-0608B2B7A0F7}" type="pres">
      <dgm:prSet presAssocID="{A03455AB-DC0D-4940-ABCD-15EA00A02743}" presName="sibTrans" presStyleLbl="sibTrans1D1" presStyleIdx="1" presStyleCnt="3"/>
      <dgm:spPr/>
      <dgm:t>
        <a:bodyPr/>
        <a:lstStyle/>
        <a:p>
          <a:endParaRPr lang="es-EC"/>
        </a:p>
      </dgm:t>
    </dgm:pt>
    <dgm:pt modelId="{46BAE75B-5B88-4702-81C1-32A10A4986B9}" type="pres">
      <dgm:prSet presAssocID="{A03455AB-DC0D-4940-ABCD-15EA00A02743}" presName="connectorText" presStyleLbl="sibTrans1D1" presStyleIdx="1" presStyleCnt="3"/>
      <dgm:spPr/>
      <dgm:t>
        <a:bodyPr/>
        <a:lstStyle/>
        <a:p>
          <a:endParaRPr lang="es-EC"/>
        </a:p>
      </dgm:t>
    </dgm:pt>
    <dgm:pt modelId="{1EDA4D42-CF38-444A-A056-A007748C29EF}" type="pres">
      <dgm:prSet presAssocID="{A885C1A8-9730-436D-9C73-CF21BC157990}" presName="node" presStyleLbl="node1" presStyleIdx="2" presStyleCnt="4" custScaleX="121415">
        <dgm:presLayoutVars>
          <dgm:bulletEnabled val="1"/>
        </dgm:presLayoutVars>
      </dgm:prSet>
      <dgm:spPr/>
      <dgm:t>
        <a:bodyPr/>
        <a:lstStyle/>
        <a:p>
          <a:endParaRPr lang="es-EC"/>
        </a:p>
      </dgm:t>
    </dgm:pt>
    <dgm:pt modelId="{1E5FDA25-0524-42D3-87DC-141455154CFD}" type="pres">
      <dgm:prSet presAssocID="{DE02DC89-02D1-4AC3-AA55-64BD0E18D32D}" presName="sibTrans" presStyleLbl="sibTrans1D1" presStyleIdx="2" presStyleCnt="3"/>
      <dgm:spPr/>
      <dgm:t>
        <a:bodyPr/>
        <a:lstStyle/>
        <a:p>
          <a:endParaRPr lang="es-EC"/>
        </a:p>
      </dgm:t>
    </dgm:pt>
    <dgm:pt modelId="{A714E0FA-7CB6-4341-A6A8-6AE7B0D8869C}" type="pres">
      <dgm:prSet presAssocID="{DE02DC89-02D1-4AC3-AA55-64BD0E18D32D}" presName="connectorText" presStyleLbl="sibTrans1D1" presStyleIdx="2" presStyleCnt="3"/>
      <dgm:spPr/>
      <dgm:t>
        <a:bodyPr/>
        <a:lstStyle/>
        <a:p>
          <a:endParaRPr lang="es-EC"/>
        </a:p>
      </dgm:t>
    </dgm:pt>
    <dgm:pt modelId="{BF32F363-F703-4A58-A347-5BCAB743E83D}" type="pres">
      <dgm:prSet presAssocID="{067F84BF-49AE-48C2-9752-7DC58C25A931}" presName="node" presStyleLbl="node1" presStyleIdx="3" presStyleCnt="4" custScaleY="135719">
        <dgm:presLayoutVars>
          <dgm:bulletEnabled val="1"/>
        </dgm:presLayoutVars>
      </dgm:prSet>
      <dgm:spPr/>
      <dgm:t>
        <a:bodyPr/>
        <a:lstStyle/>
        <a:p>
          <a:endParaRPr lang="es-EC"/>
        </a:p>
      </dgm:t>
    </dgm:pt>
  </dgm:ptLst>
  <dgm:cxnLst>
    <dgm:cxn modelId="{D28DE066-212A-4FFA-8ADE-73DF2BA03368}" srcId="{032D6C15-1C01-4AA5-9E6A-C0CEC181D882}" destId="{A885C1A8-9730-436D-9C73-CF21BC157990}" srcOrd="2" destOrd="0" parTransId="{9F9E4A55-F955-42E6-9B21-4FE3192C1F94}" sibTransId="{DE02DC89-02D1-4AC3-AA55-64BD0E18D32D}"/>
    <dgm:cxn modelId="{C07513A4-4E19-463A-A17F-41038C72E857}" type="presOf" srcId="{A03455AB-DC0D-4940-ABCD-15EA00A02743}" destId="{BEA64C1B-EE68-48DC-A721-0608B2B7A0F7}" srcOrd="0" destOrd="0" presId="urn:microsoft.com/office/officeart/2005/8/layout/bProcess3"/>
    <dgm:cxn modelId="{14D7AC23-6A80-4EA7-8795-4B4B036415CC}" type="presOf" srcId="{067F84BF-49AE-48C2-9752-7DC58C25A931}" destId="{BF32F363-F703-4A58-A347-5BCAB743E83D}" srcOrd="0" destOrd="0" presId="urn:microsoft.com/office/officeart/2005/8/layout/bProcess3"/>
    <dgm:cxn modelId="{196854AE-D02E-49B1-A3F8-48FBF2B0FD5B}" type="presOf" srcId="{A03455AB-DC0D-4940-ABCD-15EA00A02743}" destId="{46BAE75B-5B88-4702-81C1-32A10A4986B9}" srcOrd="1" destOrd="0" presId="urn:microsoft.com/office/officeart/2005/8/layout/bProcess3"/>
    <dgm:cxn modelId="{7C6C0AF4-60D3-4113-8EBD-91B9892B0860}" type="presOf" srcId="{DE02DC89-02D1-4AC3-AA55-64BD0E18D32D}" destId="{A714E0FA-7CB6-4341-A6A8-6AE7B0D8869C}" srcOrd="1" destOrd="0" presId="urn:microsoft.com/office/officeart/2005/8/layout/bProcess3"/>
    <dgm:cxn modelId="{63458E51-BD5C-4685-AE63-F5CAA2574F3E}" type="presOf" srcId="{032D6C15-1C01-4AA5-9E6A-C0CEC181D882}" destId="{551EB0A2-C739-4C51-80F7-244F4E68FF92}" srcOrd="0" destOrd="0" presId="urn:microsoft.com/office/officeart/2005/8/layout/bProcess3"/>
    <dgm:cxn modelId="{8A1C2584-7970-4624-9D12-E658C78C22B8}" type="presOf" srcId="{9ED7EDDA-82F8-4593-B6A0-6C1AD5F2003B}" destId="{04D1B4DB-41ED-41AD-AAE3-CF56B3C4B585}" srcOrd="0" destOrd="0" presId="urn:microsoft.com/office/officeart/2005/8/layout/bProcess3"/>
    <dgm:cxn modelId="{25600BA4-522F-450E-A438-0B36C5534838}" srcId="{032D6C15-1C01-4AA5-9E6A-C0CEC181D882}" destId="{067F84BF-49AE-48C2-9752-7DC58C25A931}" srcOrd="3" destOrd="0" parTransId="{1296655A-25D5-44FF-B90D-88B979D7FDCF}" sibTransId="{C4805183-74D7-4839-92DD-88B6BEB62E58}"/>
    <dgm:cxn modelId="{6A86DD58-9997-4853-915D-066823BEE75F}" srcId="{032D6C15-1C01-4AA5-9E6A-C0CEC181D882}" destId="{066401A5-0C65-44BF-8C2D-90939E48E529}" srcOrd="1" destOrd="0" parTransId="{1AC2A499-F4A9-478E-AE1A-30D73E0A2EDB}" sibTransId="{A03455AB-DC0D-4940-ABCD-15EA00A02743}"/>
    <dgm:cxn modelId="{D980C45D-D852-49D2-8C55-F23E857526E2}" type="presOf" srcId="{DE02DC89-02D1-4AC3-AA55-64BD0E18D32D}" destId="{1E5FDA25-0524-42D3-87DC-141455154CFD}" srcOrd="0" destOrd="0" presId="urn:microsoft.com/office/officeart/2005/8/layout/bProcess3"/>
    <dgm:cxn modelId="{C4660D61-5C1E-4B9D-AA90-BB7A901B791A}" type="presOf" srcId="{9B351C54-0D76-46AA-94A4-0AABF4170679}" destId="{B6237E85-B7EF-4994-AD33-6E38A5B04A5E}" srcOrd="0" destOrd="0" presId="urn:microsoft.com/office/officeart/2005/8/layout/bProcess3"/>
    <dgm:cxn modelId="{86D63510-D763-4876-AA6A-A44FA798FBA3}" type="presOf" srcId="{9B351C54-0D76-46AA-94A4-0AABF4170679}" destId="{9FD807B9-03B6-4F26-8777-1520E5215096}" srcOrd="1" destOrd="0" presId="urn:microsoft.com/office/officeart/2005/8/layout/bProcess3"/>
    <dgm:cxn modelId="{DE759AC1-FD03-4A4C-B5B7-8CBDB7C739FF}" type="presOf" srcId="{A885C1A8-9730-436D-9C73-CF21BC157990}" destId="{1EDA4D42-CF38-444A-A056-A007748C29EF}" srcOrd="0" destOrd="0" presId="urn:microsoft.com/office/officeart/2005/8/layout/bProcess3"/>
    <dgm:cxn modelId="{3F89921D-41DE-4F9A-A52B-3883F2DBCD1D}" srcId="{032D6C15-1C01-4AA5-9E6A-C0CEC181D882}" destId="{9ED7EDDA-82F8-4593-B6A0-6C1AD5F2003B}" srcOrd="0" destOrd="0" parTransId="{14F2FDE7-D956-4641-B6FE-CDCBD85EC8E3}" sibTransId="{9B351C54-0D76-46AA-94A4-0AABF4170679}"/>
    <dgm:cxn modelId="{9E950D2F-82CB-4CB6-9977-5FA16DEBA1F5}" type="presOf" srcId="{066401A5-0C65-44BF-8C2D-90939E48E529}" destId="{CAEF4F65-FC1C-42F5-9CBA-52B6CD2BD6C1}" srcOrd="0" destOrd="0" presId="urn:microsoft.com/office/officeart/2005/8/layout/bProcess3"/>
    <dgm:cxn modelId="{6E518C86-3C65-4EC5-AEE6-BB5B1CD5751C}" type="presParOf" srcId="{551EB0A2-C739-4C51-80F7-244F4E68FF92}" destId="{04D1B4DB-41ED-41AD-AAE3-CF56B3C4B585}" srcOrd="0" destOrd="0" presId="urn:microsoft.com/office/officeart/2005/8/layout/bProcess3"/>
    <dgm:cxn modelId="{FFC9092E-4897-441A-90CE-08BE542C93A5}" type="presParOf" srcId="{551EB0A2-C739-4C51-80F7-244F4E68FF92}" destId="{B6237E85-B7EF-4994-AD33-6E38A5B04A5E}" srcOrd="1" destOrd="0" presId="urn:microsoft.com/office/officeart/2005/8/layout/bProcess3"/>
    <dgm:cxn modelId="{FE6D069C-7CDD-40C9-84AD-8EC652714856}" type="presParOf" srcId="{B6237E85-B7EF-4994-AD33-6E38A5B04A5E}" destId="{9FD807B9-03B6-4F26-8777-1520E5215096}" srcOrd="0" destOrd="0" presId="urn:microsoft.com/office/officeart/2005/8/layout/bProcess3"/>
    <dgm:cxn modelId="{043F3505-3155-4C96-9BFB-6C25D42600B2}" type="presParOf" srcId="{551EB0A2-C739-4C51-80F7-244F4E68FF92}" destId="{CAEF4F65-FC1C-42F5-9CBA-52B6CD2BD6C1}" srcOrd="2" destOrd="0" presId="urn:microsoft.com/office/officeart/2005/8/layout/bProcess3"/>
    <dgm:cxn modelId="{71735C0F-DC9C-4B4F-BE00-DE739E3B52DF}" type="presParOf" srcId="{551EB0A2-C739-4C51-80F7-244F4E68FF92}" destId="{BEA64C1B-EE68-48DC-A721-0608B2B7A0F7}" srcOrd="3" destOrd="0" presId="urn:microsoft.com/office/officeart/2005/8/layout/bProcess3"/>
    <dgm:cxn modelId="{B0A0CFF0-891A-4E6B-BE86-84927906E4A0}" type="presParOf" srcId="{BEA64C1B-EE68-48DC-A721-0608B2B7A0F7}" destId="{46BAE75B-5B88-4702-81C1-32A10A4986B9}" srcOrd="0" destOrd="0" presId="urn:microsoft.com/office/officeart/2005/8/layout/bProcess3"/>
    <dgm:cxn modelId="{BF2B2BD6-361F-41EF-967B-246E04896EEB}" type="presParOf" srcId="{551EB0A2-C739-4C51-80F7-244F4E68FF92}" destId="{1EDA4D42-CF38-444A-A056-A007748C29EF}" srcOrd="4" destOrd="0" presId="urn:microsoft.com/office/officeart/2005/8/layout/bProcess3"/>
    <dgm:cxn modelId="{D5E5541E-847F-4B69-956F-5FC1DEBB52B4}" type="presParOf" srcId="{551EB0A2-C739-4C51-80F7-244F4E68FF92}" destId="{1E5FDA25-0524-42D3-87DC-141455154CFD}" srcOrd="5" destOrd="0" presId="urn:microsoft.com/office/officeart/2005/8/layout/bProcess3"/>
    <dgm:cxn modelId="{8A8011DB-2285-438A-97A4-20AA30861CA1}" type="presParOf" srcId="{1E5FDA25-0524-42D3-87DC-141455154CFD}" destId="{A714E0FA-7CB6-4341-A6A8-6AE7B0D8869C}" srcOrd="0" destOrd="0" presId="urn:microsoft.com/office/officeart/2005/8/layout/bProcess3"/>
    <dgm:cxn modelId="{C4096081-F081-4D4E-9967-EE8919B55467}" type="presParOf" srcId="{551EB0A2-C739-4C51-80F7-244F4E68FF92}" destId="{BF32F363-F703-4A58-A347-5BCAB743E83D}" srcOrd="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7E1926C-6669-4F2B-9FA0-E4531D389D27}" type="doc">
      <dgm:prSet loTypeId="urn:microsoft.com/office/officeart/2005/8/layout/bProcess3" loCatId="process" qsTypeId="urn:microsoft.com/office/officeart/2005/8/quickstyle/simple2" qsCatId="simple" csTypeId="urn:microsoft.com/office/officeart/2005/8/colors/colorful1" csCatId="colorful" phldr="1"/>
      <dgm:spPr/>
      <dgm:t>
        <a:bodyPr/>
        <a:lstStyle/>
        <a:p>
          <a:endParaRPr lang="es-ES"/>
        </a:p>
      </dgm:t>
    </dgm:pt>
    <dgm:pt modelId="{57FF7009-E741-4356-9C2F-A16A07147126}">
      <dgm:prSet phldrT="[Texto]" custT="1"/>
      <dgm:spPr/>
      <dgm:t>
        <a:bodyPr tIns="216000" bIns="216000"/>
        <a:lstStyle/>
        <a:p>
          <a:r>
            <a:rPr lang="es-ES" sz="1800" dirty="0"/>
            <a:t>Extracción y fermentación en cajas de madera </a:t>
          </a:r>
        </a:p>
        <a:p>
          <a:r>
            <a:rPr lang="es-ES" sz="1800" dirty="0"/>
            <a:t>(72 horas, </a:t>
          </a:r>
          <a:r>
            <a:rPr lang="es-EC" sz="1800" dirty="0"/>
            <a:t>a 40-55 °C)</a:t>
          </a:r>
          <a:endParaRPr lang="es-ES" sz="1800" dirty="0"/>
        </a:p>
      </dgm:t>
    </dgm:pt>
    <dgm:pt modelId="{78C8DB83-8562-4C5F-A133-D689831D3E19}" type="parTrans" cxnId="{FFC97574-422A-4D30-8270-3FF87A679E8D}">
      <dgm:prSet/>
      <dgm:spPr/>
      <dgm:t>
        <a:bodyPr/>
        <a:lstStyle/>
        <a:p>
          <a:endParaRPr lang="es-ES" sz="2400"/>
        </a:p>
      </dgm:t>
    </dgm:pt>
    <dgm:pt modelId="{D71AA372-4441-4157-B85D-181E171E1055}" type="sibTrans" cxnId="{FFC97574-422A-4D30-8270-3FF87A679E8D}">
      <dgm:prSet custT="1"/>
      <dgm:spPr/>
      <dgm:t>
        <a:bodyPr/>
        <a:lstStyle/>
        <a:p>
          <a:endParaRPr lang="es-ES" sz="700"/>
        </a:p>
      </dgm:t>
    </dgm:pt>
    <dgm:pt modelId="{478A9383-03EE-469C-930E-D23D0ED7DAC4}">
      <dgm:prSet phldrT="[Texto]" custT="1"/>
      <dgm:spPr/>
      <dgm:t>
        <a:bodyPr/>
        <a:lstStyle/>
        <a:p>
          <a:r>
            <a:rPr lang="es-ES" sz="1800" dirty="0"/>
            <a:t>Secado al sol</a:t>
          </a:r>
        </a:p>
        <a:p>
          <a:r>
            <a:rPr lang="es-ES" sz="1800" dirty="0"/>
            <a:t>(3 días)</a:t>
          </a:r>
        </a:p>
      </dgm:t>
    </dgm:pt>
    <dgm:pt modelId="{E13EC58A-1BC2-47B8-95CB-A0CF4E4C8E28}" type="parTrans" cxnId="{7CBE0064-B756-453C-A230-F55F9D3571E3}">
      <dgm:prSet/>
      <dgm:spPr/>
      <dgm:t>
        <a:bodyPr/>
        <a:lstStyle/>
        <a:p>
          <a:endParaRPr lang="es-ES" sz="2400"/>
        </a:p>
      </dgm:t>
    </dgm:pt>
    <dgm:pt modelId="{3315F3AC-8DA3-4C09-9A98-18D55275274B}" type="sibTrans" cxnId="{7CBE0064-B756-453C-A230-F55F9D3571E3}">
      <dgm:prSet custT="1"/>
      <dgm:spPr/>
      <dgm:t>
        <a:bodyPr/>
        <a:lstStyle/>
        <a:p>
          <a:endParaRPr lang="es-ES" sz="700"/>
        </a:p>
      </dgm:t>
    </dgm:pt>
    <dgm:pt modelId="{1458970A-325F-46CB-BD3E-40C01CBEE537}">
      <dgm:prSet phldrT="[Texto]" custT="1"/>
      <dgm:spPr/>
      <dgm:t>
        <a:bodyPr/>
        <a:lstStyle/>
        <a:p>
          <a:r>
            <a:rPr lang="es-ES" sz="1800" dirty="0"/>
            <a:t>Selección y torrefacción</a:t>
          </a:r>
        </a:p>
        <a:p>
          <a:r>
            <a:rPr lang="es-ES" sz="1800" dirty="0"/>
            <a:t>(</a:t>
          </a:r>
          <a:r>
            <a:rPr lang="es-EC" sz="1800" dirty="0"/>
            <a:t>25 minutos, 100 a 150 °C)</a:t>
          </a:r>
          <a:endParaRPr lang="es-ES" sz="1800" dirty="0"/>
        </a:p>
      </dgm:t>
    </dgm:pt>
    <dgm:pt modelId="{E1DF1A18-AEC0-4504-8B59-FC857D557CE1}" type="parTrans" cxnId="{C31055EF-3B95-482C-990C-FABE8DB77135}">
      <dgm:prSet/>
      <dgm:spPr/>
      <dgm:t>
        <a:bodyPr/>
        <a:lstStyle/>
        <a:p>
          <a:endParaRPr lang="es-ES" sz="2400"/>
        </a:p>
      </dgm:t>
    </dgm:pt>
    <dgm:pt modelId="{606E48CF-BBF5-456B-BB8E-28C4E610EFF7}" type="sibTrans" cxnId="{C31055EF-3B95-482C-990C-FABE8DB77135}">
      <dgm:prSet custT="1"/>
      <dgm:spPr/>
      <dgm:t>
        <a:bodyPr/>
        <a:lstStyle/>
        <a:p>
          <a:endParaRPr lang="es-ES" sz="700"/>
        </a:p>
      </dgm:t>
    </dgm:pt>
    <dgm:pt modelId="{09ED1A2F-A7F4-4627-90A4-EEF60A2F0E2A}">
      <dgm:prSet phldrT="[Texto]" custT="1"/>
      <dgm:spPr/>
      <dgm:t>
        <a:bodyPr/>
        <a:lstStyle/>
        <a:p>
          <a:r>
            <a:rPr lang="es-ES" sz="1800" dirty="0"/>
            <a:t>Molienda </a:t>
          </a:r>
        </a:p>
        <a:p>
          <a:r>
            <a:rPr lang="es-ES" sz="1800" dirty="0"/>
            <a:t>(2 a 3 veces)</a:t>
          </a:r>
        </a:p>
      </dgm:t>
    </dgm:pt>
    <dgm:pt modelId="{7A2E41C6-DDC7-4D61-A54D-A8471288CF47}" type="parTrans" cxnId="{E25621A6-323B-4AF4-8F3E-389B117B1C8C}">
      <dgm:prSet/>
      <dgm:spPr/>
      <dgm:t>
        <a:bodyPr/>
        <a:lstStyle/>
        <a:p>
          <a:endParaRPr lang="es-ES" sz="2400"/>
        </a:p>
      </dgm:t>
    </dgm:pt>
    <dgm:pt modelId="{21E29371-27E7-4BDA-AF51-BDAC730F6601}" type="sibTrans" cxnId="{E25621A6-323B-4AF4-8F3E-389B117B1C8C}">
      <dgm:prSet custT="1"/>
      <dgm:spPr/>
      <dgm:t>
        <a:bodyPr/>
        <a:lstStyle/>
        <a:p>
          <a:endParaRPr lang="es-ES" sz="700"/>
        </a:p>
      </dgm:t>
    </dgm:pt>
    <dgm:pt modelId="{E4F42A3C-798F-4A81-A6E3-38E1B14A3919}">
      <dgm:prSet phldrT="[Texto]" custT="1"/>
      <dgm:spPr/>
      <dgm:t>
        <a:bodyPr lIns="180000" tIns="288000" bIns="360000"/>
        <a:lstStyle/>
        <a:p>
          <a:r>
            <a:rPr lang="es-ES" sz="1800" dirty="0"/>
            <a:t>Templado en una tabla de granito</a:t>
          </a:r>
        </a:p>
        <a:p>
          <a:r>
            <a:rPr lang="es-ES" sz="1600" dirty="0"/>
            <a:t>40-45°C </a:t>
          </a:r>
        </a:p>
        <a:p>
          <a:r>
            <a:rPr lang="es-ES" sz="1600" dirty="0"/>
            <a:t> 28°C</a:t>
          </a:r>
        </a:p>
        <a:p>
          <a:r>
            <a:rPr lang="es-ES" sz="1600" dirty="0"/>
            <a:t>32°C</a:t>
          </a:r>
        </a:p>
      </dgm:t>
    </dgm:pt>
    <dgm:pt modelId="{7B9A7CB6-BD14-4B3D-B11D-013BD08C7BD0}" type="parTrans" cxnId="{EBC4F945-BDA2-4A73-B7E9-E4CC2AA616A0}">
      <dgm:prSet/>
      <dgm:spPr/>
      <dgm:t>
        <a:bodyPr/>
        <a:lstStyle/>
        <a:p>
          <a:endParaRPr lang="es-ES" sz="2400"/>
        </a:p>
      </dgm:t>
    </dgm:pt>
    <dgm:pt modelId="{E07C96EE-3211-487A-889A-4640C345702A}" type="sibTrans" cxnId="{EBC4F945-BDA2-4A73-B7E9-E4CC2AA616A0}">
      <dgm:prSet custT="1"/>
      <dgm:spPr/>
      <dgm:t>
        <a:bodyPr/>
        <a:lstStyle/>
        <a:p>
          <a:endParaRPr lang="es-ES" sz="700"/>
        </a:p>
      </dgm:t>
    </dgm:pt>
    <dgm:pt modelId="{14F7C9D0-0582-409F-BB58-A0F9FA495FE5}">
      <dgm:prSet custT="1"/>
      <dgm:spPr/>
      <dgm:t>
        <a:bodyPr/>
        <a:lstStyle/>
        <a:p>
          <a:pPr>
            <a:buFont typeface="+mj-lt"/>
            <a:buAutoNum type="arabicPeriod"/>
          </a:pPr>
          <a:r>
            <a:rPr lang="es-EC" sz="1800" dirty="0"/>
            <a:t>Mezcla de ingredientes</a:t>
          </a:r>
        </a:p>
        <a:p>
          <a:pPr>
            <a:buFont typeface="+mj-lt"/>
            <a:buAutoNum type="arabicPeriod"/>
          </a:pPr>
          <a:r>
            <a:rPr lang="es-EC" sz="1800" dirty="0"/>
            <a:t>(temperatura constante de 45 a 55 °C)</a:t>
          </a:r>
          <a:endParaRPr lang="es-ES" sz="1800" dirty="0"/>
        </a:p>
      </dgm:t>
    </dgm:pt>
    <dgm:pt modelId="{4EB81420-C760-48F7-8DD0-4BD234669871}" type="parTrans" cxnId="{F876A008-DEBF-4A0C-BF15-D5ECD1995D5B}">
      <dgm:prSet/>
      <dgm:spPr/>
      <dgm:t>
        <a:bodyPr/>
        <a:lstStyle/>
        <a:p>
          <a:endParaRPr lang="es-ES" sz="2400"/>
        </a:p>
      </dgm:t>
    </dgm:pt>
    <dgm:pt modelId="{93B0A107-4707-405A-84CF-419F4C3C160F}" type="sibTrans" cxnId="{F876A008-DEBF-4A0C-BF15-D5ECD1995D5B}">
      <dgm:prSet custT="1"/>
      <dgm:spPr/>
      <dgm:t>
        <a:bodyPr/>
        <a:lstStyle/>
        <a:p>
          <a:endParaRPr lang="es-ES" sz="700"/>
        </a:p>
      </dgm:t>
    </dgm:pt>
    <dgm:pt modelId="{B35A826A-061A-4AC1-9BAA-649467A16696}">
      <dgm:prSet custT="1"/>
      <dgm:spPr/>
      <dgm:t>
        <a:bodyPr/>
        <a:lstStyle/>
        <a:p>
          <a:r>
            <a:rPr lang="es-ES" sz="1800" dirty="0"/>
            <a:t>Enfriamiento </a:t>
          </a:r>
        </a:p>
        <a:p>
          <a:r>
            <a:rPr lang="es-ES" sz="1600" dirty="0"/>
            <a:t>15 min</a:t>
          </a:r>
        </a:p>
        <a:p>
          <a:r>
            <a:rPr lang="es-ES" sz="1600" dirty="0"/>
            <a:t>Refrigeración por 24 horas</a:t>
          </a:r>
        </a:p>
      </dgm:t>
    </dgm:pt>
    <dgm:pt modelId="{9639B854-8417-47BB-AD28-3191BC2FFB4D}" type="parTrans" cxnId="{554AE49A-2991-4DE9-8EDA-6A9D61E0075B}">
      <dgm:prSet/>
      <dgm:spPr/>
      <dgm:t>
        <a:bodyPr/>
        <a:lstStyle/>
        <a:p>
          <a:endParaRPr lang="es-ES" sz="2400"/>
        </a:p>
      </dgm:t>
    </dgm:pt>
    <dgm:pt modelId="{A25E5190-2982-48AA-A9A6-3A3F34BB18BC}" type="sibTrans" cxnId="{554AE49A-2991-4DE9-8EDA-6A9D61E0075B}">
      <dgm:prSet/>
      <dgm:spPr/>
      <dgm:t>
        <a:bodyPr/>
        <a:lstStyle/>
        <a:p>
          <a:endParaRPr lang="es-ES" sz="2400"/>
        </a:p>
      </dgm:t>
    </dgm:pt>
    <dgm:pt modelId="{53081626-6853-4942-BF78-884CC8B1E395}">
      <dgm:prSet custT="1"/>
      <dgm:spPr/>
      <dgm:t>
        <a:bodyPr/>
        <a:lstStyle/>
        <a:p>
          <a:r>
            <a:rPr lang="es-ES" sz="1800" dirty="0"/>
            <a:t>Moldaje </a:t>
          </a:r>
        </a:p>
        <a:p>
          <a:r>
            <a:rPr lang="es-EC" sz="1800" dirty="0"/>
            <a:t>(28-30 °C)</a:t>
          </a:r>
          <a:endParaRPr lang="es-ES" sz="1800" dirty="0"/>
        </a:p>
      </dgm:t>
    </dgm:pt>
    <dgm:pt modelId="{45B4ADF4-C7EE-4942-A846-E9FCBCCF6C84}" type="parTrans" cxnId="{F1DD6B6F-EA71-4504-9F71-D724B8A2BDAB}">
      <dgm:prSet/>
      <dgm:spPr/>
      <dgm:t>
        <a:bodyPr/>
        <a:lstStyle/>
        <a:p>
          <a:endParaRPr lang="es-ES" sz="2400"/>
        </a:p>
      </dgm:t>
    </dgm:pt>
    <dgm:pt modelId="{518D027E-B1C1-49EA-85D1-47358658140C}" type="sibTrans" cxnId="{F1DD6B6F-EA71-4504-9F71-D724B8A2BDAB}">
      <dgm:prSet custT="1"/>
      <dgm:spPr/>
      <dgm:t>
        <a:bodyPr/>
        <a:lstStyle/>
        <a:p>
          <a:endParaRPr lang="es-ES" sz="700"/>
        </a:p>
      </dgm:t>
    </dgm:pt>
    <dgm:pt modelId="{8FBE445F-C3D4-4B3A-80B3-1CC9DF2127DF}">
      <dgm:prSet/>
      <dgm:spPr/>
      <dgm:t>
        <a:bodyPr/>
        <a:lstStyle/>
        <a:p>
          <a:endParaRPr lang="es-ES"/>
        </a:p>
      </dgm:t>
    </dgm:pt>
    <dgm:pt modelId="{DA1A55B9-72CD-42DD-A173-F27431B2252F}" type="parTrans" cxnId="{E28583BF-FAE3-4FEB-B951-896866597A2A}">
      <dgm:prSet/>
      <dgm:spPr/>
      <dgm:t>
        <a:bodyPr/>
        <a:lstStyle/>
        <a:p>
          <a:endParaRPr lang="es-ES"/>
        </a:p>
      </dgm:t>
    </dgm:pt>
    <dgm:pt modelId="{9D51AB1E-B481-4967-B1AF-43B6E46E7822}" type="sibTrans" cxnId="{E28583BF-FAE3-4FEB-B951-896866597A2A}">
      <dgm:prSet/>
      <dgm:spPr/>
      <dgm:t>
        <a:bodyPr/>
        <a:lstStyle/>
        <a:p>
          <a:endParaRPr lang="es-ES"/>
        </a:p>
      </dgm:t>
    </dgm:pt>
    <dgm:pt modelId="{EACBD4C8-655B-4B1B-892B-CD85D96C93F8}" type="pres">
      <dgm:prSet presAssocID="{D7E1926C-6669-4F2B-9FA0-E4531D389D27}" presName="Name0" presStyleCnt="0">
        <dgm:presLayoutVars>
          <dgm:dir/>
          <dgm:resizeHandles val="exact"/>
        </dgm:presLayoutVars>
      </dgm:prSet>
      <dgm:spPr/>
      <dgm:t>
        <a:bodyPr/>
        <a:lstStyle/>
        <a:p>
          <a:endParaRPr lang="es-EC"/>
        </a:p>
      </dgm:t>
    </dgm:pt>
    <dgm:pt modelId="{7DBB2E45-DD29-4AF4-A004-EE1F3C699EA3}" type="pres">
      <dgm:prSet presAssocID="{57FF7009-E741-4356-9C2F-A16A07147126}" presName="node" presStyleLbl="node1" presStyleIdx="0" presStyleCnt="9" custScaleX="121760">
        <dgm:presLayoutVars>
          <dgm:bulletEnabled val="1"/>
        </dgm:presLayoutVars>
      </dgm:prSet>
      <dgm:spPr/>
      <dgm:t>
        <a:bodyPr/>
        <a:lstStyle/>
        <a:p>
          <a:endParaRPr lang="es-EC"/>
        </a:p>
      </dgm:t>
    </dgm:pt>
    <dgm:pt modelId="{325D52BD-5E52-4572-BD24-A45B5151F564}" type="pres">
      <dgm:prSet presAssocID="{D71AA372-4441-4157-B85D-181E171E1055}" presName="sibTrans" presStyleLbl="sibTrans1D1" presStyleIdx="0" presStyleCnt="8"/>
      <dgm:spPr/>
      <dgm:t>
        <a:bodyPr/>
        <a:lstStyle/>
        <a:p>
          <a:endParaRPr lang="es-EC"/>
        </a:p>
      </dgm:t>
    </dgm:pt>
    <dgm:pt modelId="{5C9F6279-F07F-44BA-92B0-A88E6DA92F5A}" type="pres">
      <dgm:prSet presAssocID="{D71AA372-4441-4157-B85D-181E171E1055}" presName="connectorText" presStyleLbl="sibTrans1D1" presStyleIdx="0" presStyleCnt="8"/>
      <dgm:spPr/>
      <dgm:t>
        <a:bodyPr/>
        <a:lstStyle/>
        <a:p>
          <a:endParaRPr lang="es-EC"/>
        </a:p>
      </dgm:t>
    </dgm:pt>
    <dgm:pt modelId="{AE64BFB0-094D-4873-A3A5-BA066889006C}" type="pres">
      <dgm:prSet presAssocID="{478A9383-03EE-469C-930E-D23D0ED7DAC4}" presName="node" presStyleLbl="node1" presStyleIdx="1" presStyleCnt="9">
        <dgm:presLayoutVars>
          <dgm:bulletEnabled val="1"/>
        </dgm:presLayoutVars>
      </dgm:prSet>
      <dgm:spPr/>
      <dgm:t>
        <a:bodyPr/>
        <a:lstStyle/>
        <a:p>
          <a:endParaRPr lang="es-EC"/>
        </a:p>
      </dgm:t>
    </dgm:pt>
    <dgm:pt modelId="{2A4DAFFD-8F4B-4E47-9DE9-449B730AB305}" type="pres">
      <dgm:prSet presAssocID="{3315F3AC-8DA3-4C09-9A98-18D55275274B}" presName="sibTrans" presStyleLbl="sibTrans1D1" presStyleIdx="1" presStyleCnt="8"/>
      <dgm:spPr/>
      <dgm:t>
        <a:bodyPr/>
        <a:lstStyle/>
        <a:p>
          <a:endParaRPr lang="es-EC"/>
        </a:p>
      </dgm:t>
    </dgm:pt>
    <dgm:pt modelId="{93B53AC2-5A0A-40DA-8D54-15F27D385C76}" type="pres">
      <dgm:prSet presAssocID="{3315F3AC-8DA3-4C09-9A98-18D55275274B}" presName="connectorText" presStyleLbl="sibTrans1D1" presStyleIdx="1" presStyleCnt="8"/>
      <dgm:spPr/>
      <dgm:t>
        <a:bodyPr/>
        <a:lstStyle/>
        <a:p>
          <a:endParaRPr lang="es-EC"/>
        </a:p>
      </dgm:t>
    </dgm:pt>
    <dgm:pt modelId="{C9515B0A-329F-4190-A929-93B396962F0B}" type="pres">
      <dgm:prSet presAssocID="{1458970A-325F-46CB-BD3E-40C01CBEE537}" presName="node" presStyleLbl="node1" presStyleIdx="2" presStyleCnt="9" custScaleX="115947">
        <dgm:presLayoutVars>
          <dgm:bulletEnabled val="1"/>
        </dgm:presLayoutVars>
      </dgm:prSet>
      <dgm:spPr/>
      <dgm:t>
        <a:bodyPr/>
        <a:lstStyle/>
        <a:p>
          <a:endParaRPr lang="es-EC"/>
        </a:p>
      </dgm:t>
    </dgm:pt>
    <dgm:pt modelId="{E1DE121C-0ECE-4C28-8D9B-76E47E24634C}" type="pres">
      <dgm:prSet presAssocID="{606E48CF-BBF5-456B-BB8E-28C4E610EFF7}" presName="sibTrans" presStyleLbl="sibTrans1D1" presStyleIdx="2" presStyleCnt="8"/>
      <dgm:spPr/>
      <dgm:t>
        <a:bodyPr/>
        <a:lstStyle/>
        <a:p>
          <a:endParaRPr lang="es-EC"/>
        </a:p>
      </dgm:t>
    </dgm:pt>
    <dgm:pt modelId="{6177286E-631B-483A-AC96-3F0688B9B41A}" type="pres">
      <dgm:prSet presAssocID="{606E48CF-BBF5-456B-BB8E-28C4E610EFF7}" presName="connectorText" presStyleLbl="sibTrans1D1" presStyleIdx="2" presStyleCnt="8"/>
      <dgm:spPr/>
      <dgm:t>
        <a:bodyPr/>
        <a:lstStyle/>
        <a:p>
          <a:endParaRPr lang="es-EC"/>
        </a:p>
      </dgm:t>
    </dgm:pt>
    <dgm:pt modelId="{63BD6327-F7DE-42D5-9EF2-8AEC07E3ED7A}" type="pres">
      <dgm:prSet presAssocID="{09ED1A2F-A7F4-4627-90A4-EEF60A2F0E2A}" presName="node" presStyleLbl="node1" presStyleIdx="3" presStyleCnt="9">
        <dgm:presLayoutVars>
          <dgm:bulletEnabled val="1"/>
        </dgm:presLayoutVars>
      </dgm:prSet>
      <dgm:spPr/>
      <dgm:t>
        <a:bodyPr/>
        <a:lstStyle/>
        <a:p>
          <a:endParaRPr lang="es-EC"/>
        </a:p>
      </dgm:t>
    </dgm:pt>
    <dgm:pt modelId="{64082ED3-D0C5-4332-A7C6-05F9DF93C929}" type="pres">
      <dgm:prSet presAssocID="{21E29371-27E7-4BDA-AF51-BDAC730F6601}" presName="sibTrans" presStyleLbl="sibTrans1D1" presStyleIdx="3" presStyleCnt="8"/>
      <dgm:spPr/>
      <dgm:t>
        <a:bodyPr/>
        <a:lstStyle/>
        <a:p>
          <a:endParaRPr lang="es-EC"/>
        </a:p>
      </dgm:t>
    </dgm:pt>
    <dgm:pt modelId="{5F796544-6373-4D4B-8F47-FC2CF843E56A}" type="pres">
      <dgm:prSet presAssocID="{21E29371-27E7-4BDA-AF51-BDAC730F6601}" presName="connectorText" presStyleLbl="sibTrans1D1" presStyleIdx="3" presStyleCnt="8"/>
      <dgm:spPr/>
      <dgm:t>
        <a:bodyPr/>
        <a:lstStyle/>
        <a:p>
          <a:endParaRPr lang="es-EC"/>
        </a:p>
      </dgm:t>
    </dgm:pt>
    <dgm:pt modelId="{60B95739-2CFC-4DDE-9223-141EB1B2D6C9}" type="pres">
      <dgm:prSet presAssocID="{14F7C9D0-0582-409F-BB58-A0F9FA495FE5}" presName="node" presStyleLbl="node1" presStyleIdx="4" presStyleCnt="9" custScaleX="143963" custScaleY="127377">
        <dgm:presLayoutVars>
          <dgm:bulletEnabled val="1"/>
        </dgm:presLayoutVars>
      </dgm:prSet>
      <dgm:spPr/>
      <dgm:t>
        <a:bodyPr/>
        <a:lstStyle/>
        <a:p>
          <a:endParaRPr lang="es-EC"/>
        </a:p>
      </dgm:t>
    </dgm:pt>
    <dgm:pt modelId="{0CEEC243-698A-4673-A255-4076191B384E}" type="pres">
      <dgm:prSet presAssocID="{93B0A107-4707-405A-84CF-419F4C3C160F}" presName="sibTrans" presStyleLbl="sibTrans1D1" presStyleIdx="4" presStyleCnt="8"/>
      <dgm:spPr/>
      <dgm:t>
        <a:bodyPr/>
        <a:lstStyle/>
        <a:p>
          <a:endParaRPr lang="es-EC"/>
        </a:p>
      </dgm:t>
    </dgm:pt>
    <dgm:pt modelId="{0EB41040-DC44-404E-BA06-A8E447DD2B6C}" type="pres">
      <dgm:prSet presAssocID="{93B0A107-4707-405A-84CF-419F4C3C160F}" presName="connectorText" presStyleLbl="sibTrans1D1" presStyleIdx="4" presStyleCnt="8"/>
      <dgm:spPr/>
      <dgm:t>
        <a:bodyPr/>
        <a:lstStyle/>
        <a:p>
          <a:endParaRPr lang="es-EC"/>
        </a:p>
      </dgm:t>
    </dgm:pt>
    <dgm:pt modelId="{FF439D50-7AF4-424E-9CD7-385DCA4F9E5E}" type="pres">
      <dgm:prSet presAssocID="{8FBE445F-C3D4-4B3A-80B3-1CC9DF2127DF}" presName="node" presStyleLbl="node1" presStyleIdx="5" presStyleCnt="9">
        <dgm:presLayoutVars>
          <dgm:bulletEnabled val="1"/>
        </dgm:presLayoutVars>
      </dgm:prSet>
      <dgm:spPr/>
      <dgm:t>
        <a:bodyPr/>
        <a:lstStyle/>
        <a:p>
          <a:endParaRPr lang="es-EC"/>
        </a:p>
      </dgm:t>
    </dgm:pt>
    <dgm:pt modelId="{18EED804-B535-43CB-8E7C-345C2FFA81CC}" type="pres">
      <dgm:prSet presAssocID="{9D51AB1E-B481-4967-B1AF-43B6E46E7822}" presName="sibTrans" presStyleLbl="sibTrans1D1" presStyleIdx="5" presStyleCnt="8"/>
      <dgm:spPr/>
      <dgm:t>
        <a:bodyPr/>
        <a:lstStyle/>
        <a:p>
          <a:endParaRPr lang="es-EC"/>
        </a:p>
      </dgm:t>
    </dgm:pt>
    <dgm:pt modelId="{2C638354-5719-49A0-A346-B4164E281630}" type="pres">
      <dgm:prSet presAssocID="{9D51AB1E-B481-4967-B1AF-43B6E46E7822}" presName="connectorText" presStyleLbl="sibTrans1D1" presStyleIdx="5" presStyleCnt="8"/>
      <dgm:spPr/>
      <dgm:t>
        <a:bodyPr/>
        <a:lstStyle/>
        <a:p>
          <a:endParaRPr lang="es-EC"/>
        </a:p>
      </dgm:t>
    </dgm:pt>
    <dgm:pt modelId="{62C474F5-B1AF-4A32-BE56-AF8EF905FF21}" type="pres">
      <dgm:prSet presAssocID="{E4F42A3C-798F-4A81-A6E3-38E1B14A3919}" presName="node" presStyleLbl="node1" presStyleIdx="6" presStyleCnt="9" custScaleY="134134">
        <dgm:presLayoutVars>
          <dgm:bulletEnabled val="1"/>
        </dgm:presLayoutVars>
      </dgm:prSet>
      <dgm:spPr/>
      <dgm:t>
        <a:bodyPr/>
        <a:lstStyle/>
        <a:p>
          <a:endParaRPr lang="es-EC"/>
        </a:p>
      </dgm:t>
    </dgm:pt>
    <dgm:pt modelId="{C453E753-6D0B-437F-B89B-070A13B30EAF}" type="pres">
      <dgm:prSet presAssocID="{E07C96EE-3211-487A-889A-4640C345702A}" presName="sibTrans" presStyleLbl="sibTrans1D1" presStyleIdx="6" presStyleCnt="8"/>
      <dgm:spPr/>
      <dgm:t>
        <a:bodyPr/>
        <a:lstStyle/>
        <a:p>
          <a:endParaRPr lang="es-EC"/>
        </a:p>
      </dgm:t>
    </dgm:pt>
    <dgm:pt modelId="{867D1A6E-FD7D-43DA-BEE8-DA292FE8DB51}" type="pres">
      <dgm:prSet presAssocID="{E07C96EE-3211-487A-889A-4640C345702A}" presName="connectorText" presStyleLbl="sibTrans1D1" presStyleIdx="6" presStyleCnt="8"/>
      <dgm:spPr/>
      <dgm:t>
        <a:bodyPr/>
        <a:lstStyle/>
        <a:p>
          <a:endParaRPr lang="es-EC"/>
        </a:p>
      </dgm:t>
    </dgm:pt>
    <dgm:pt modelId="{96673B3C-AF45-48B8-B670-2591F6A3353F}" type="pres">
      <dgm:prSet presAssocID="{53081626-6853-4942-BF78-884CC8B1E395}" presName="node" presStyleLbl="node1" presStyleIdx="7" presStyleCnt="9">
        <dgm:presLayoutVars>
          <dgm:bulletEnabled val="1"/>
        </dgm:presLayoutVars>
      </dgm:prSet>
      <dgm:spPr/>
      <dgm:t>
        <a:bodyPr/>
        <a:lstStyle/>
        <a:p>
          <a:endParaRPr lang="es-EC"/>
        </a:p>
      </dgm:t>
    </dgm:pt>
    <dgm:pt modelId="{50AD78C6-01D9-4B1C-A76B-6042249E7EA0}" type="pres">
      <dgm:prSet presAssocID="{518D027E-B1C1-49EA-85D1-47358658140C}" presName="sibTrans" presStyleLbl="sibTrans1D1" presStyleIdx="7" presStyleCnt="8"/>
      <dgm:spPr/>
      <dgm:t>
        <a:bodyPr/>
        <a:lstStyle/>
        <a:p>
          <a:endParaRPr lang="es-EC"/>
        </a:p>
      </dgm:t>
    </dgm:pt>
    <dgm:pt modelId="{1D792BEE-809C-4312-9537-75AB8CF7F33A}" type="pres">
      <dgm:prSet presAssocID="{518D027E-B1C1-49EA-85D1-47358658140C}" presName="connectorText" presStyleLbl="sibTrans1D1" presStyleIdx="7" presStyleCnt="8"/>
      <dgm:spPr/>
      <dgm:t>
        <a:bodyPr/>
        <a:lstStyle/>
        <a:p>
          <a:endParaRPr lang="es-EC"/>
        </a:p>
      </dgm:t>
    </dgm:pt>
    <dgm:pt modelId="{2532E0A7-D516-49AB-8E26-78E3E7982F7B}" type="pres">
      <dgm:prSet presAssocID="{B35A826A-061A-4AC1-9BAA-649467A16696}" presName="node" presStyleLbl="node1" presStyleIdx="8" presStyleCnt="9">
        <dgm:presLayoutVars>
          <dgm:bulletEnabled val="1"/>
        </dgm:presLayoutVars>
      </dgm:prSet>
      <dgm:spPr/>
      <dgm:t>
        <a:bodyPr/>
        <a:lstStyle/>
        <a:p>
          <a:endParaRPr lang="es-EC"/>
        </a:p>
      </dgm:t>
    </dgm:pt>
  </dgm:ptLst>
  <dgm:cxnLst>
    <dgm:cxn modelId="{CE94473A-C0AA-488F-9D5B-955C848D52E3}" type="presOf" srcId="{9D51AB1E-B481-4967-B1AF-43B6E46E7822}" destId="{18EED804-B535-43CB-8E7C-345C2FFA81CC}" srcOrd="0" destOrd="0" presId="urn:microsoft.com/office/officeart/2005/8/layout/bProcess3"/>
    <dgm:cxn modelId="{4F3D2028-9DFC-474C-B531-EF09786F03B4}" type="presOf" srcId="{E07C96EE-3211-487A-889A-4640C345702A}" destId="{C453E753-6D0B-437F-B89B-070A13B30EAF}" srcOrd="0" destOrd="0" presId="urn:microsoft.com/office/officeart/2005/8/layout/bProcess3"/>
    <dgm:cxn modelId="{BF579A56-8F83-4FE9-A65A-6D879E7B1FC4}" type="presOf" srcId="{D71AA372-4441-4157-B85D-181E171E1055}" destId="{5C9F6279-F07F-44BA-92B0-A88E6DA92F5A}" srcOrd="1" destOrd="0" presId="urn:microsoft.com/office/officeart/2005/8/layout/bProcess3"/>
    <dgm:cxn modelId="{FA5E39EE-C6C3-41E7-82AD-9462D10FA2E7}" type="presOf" srcId="{D71AA372-4441-4157-B85D-181E171E1055}" destId="{325D52BD-5E52-4572-BD24-A45B5151F564}" srcOrd="0" destOrd="0" presId="urn:microsoft.com/office/officeart/2005/8/layout/bProcess3"/>
    <dgm:cxn modelId="{707A2FF6-3FCA-4989-94D8-8EEBCC658793}" type="presOf" srcId="{1458970A-325F-46CB-BD3E-40C01CBEE537}" destId="{C9515B0A-329F-4190-A929-93B396962F0B}" srcOrd="0" destOrd="0" presId="urn:microsoft.com/office/officeart/2005/8/layout/bProcess3"/>
    <dgm:cxn modelId="{93D319F8-A929-4B92-B973-7877513C53D2}" type="presOf" srcId="{518D027E-B1C1-49EA-85D1-47358658140C}" destId="{50AD78C6-01D9-4B1C-A76B-6042249E7EA0}" srcOrd="0" destOrd="0" presId="urn:microsoft.com/office/officeart/2005/8/layout/bProcess3"/>
    <dgm:cxn modelId="{FD9EF867-1FE7-42BB-8734-5A239F07EB77}" type="presOf" srcId="{21E29371-27E7-4BDA-AF51-BDAC730F6601}" destId="{64082ED3-D0C5-4332-A7C6-05F9DF93C929}" srcOrd="0" destOrd="0" presId="urn:microsoft.com/office/officeart/2005/8/layout/bProcess3"/>
    <dgm:cxn modelId="{4EC8F2CB-95CE-4FE2-B9FE-6B123BBB2BDF}" type="presOf" srcId="{8FBE445F-C3D4-4B3A-80B3-1CC9DF2127DF}" destId="{FF439D50-7AF4-424E-9CD7-385DCA4F9E5E}" srcOrd="0" destOrd="0" presId="urn:microsoft.com/office/officeart/2005/8/layout/bProcess3"/>
    <dgm:cxn modelId="{88A47831-F56F-48D1-B612-28AA7F33A9CE}" type="presOf" srcId="{93B0A107-4707-405A-84CF-419F4C3C160F}" destId="{0EB41040-DC44-404E-BA06-A8E447DD2B6C}" srcOrd="1" destOrd="0" presId="urn:microsoft.com/office/officeart/2005/8/layout/bProcess3"/>
    <dgm:cxn modelId="{F876A008-DEBF-4A0C-BF15-D5ECD1995D5B}" srcId="{D7E1926C-6669-4F2B-9FA0-E4531D389D27}" destId="{14F7C9D0-0582-409F-BB58-A0F9FA495FE5}" srcOrd="4" destOrd="0" parTransId="{4EB81420-C760-48F7-8DD0-4BD234669871}" sibTransId="{93B0A107-4707-405A-84CF-419F4C3C160F}"/>
    <dgm:cxn modelId="{E25621A6-323B-4AF4-8F3E-389B117B1C8C}" srcId="{D7E1926C-6669-4F2B-9FA0-E4531D389D27}" destId="{09ED1A2F-A7F4-4627-90A4-EEF60A2F0E2A}" srcOrd="3" destOrd="0" parTransId="{7A2E41C6-DDC7-4D61-A54D-A8471288CF47}" sibTransId="{21E29371-27E7-4BDA-AF51-BDAC730F6601}"/>
    <dgm:cxn modelId="{7CBE0064-B756-453C-A230-F55F9D3571E3}" srcId="{D7E1926C-6669-4F2B-9FA0-E4531D389D27}" destId="{478A9383-03EE-469C-930E-D23D0ED7DAC4}" srcOrd="1" destOrd="0" parTransId="{E13EC58A-1BC2-47B8-95CB-A0CF4E4C8E28}" sibTransId="{3315F3AC-8DA3-4C09-9A98-18D55275274B}"/>
    <dgm:cxn modelId="{EBC4F945-BDA2-4A73-B7E9-E4CC2AA616A0}" srcId="{D7E1926C-6669-4F2B-9FA0-E4531D389D27}" destId="{E4F42A3C-798F-4A81-A6E3-38E1B14A3919}" srcOrd="6" destOrd="0" parTransId="{7B9A7CB6-BD14-4B3D-B11D-013BD08C7BD0}" sibTransId="{E07C96EE-3211-487A-889A-4640C345702A}"/>
    <dgm:cxn modelId="{9D07DDA8-2F5B-45F2-92E7-1F696970CC54}" type="presOf" srcId="{B35A826A-061A-4AC1-9BAA-649467A16696}" destId="{2532E0A7-D516-49AB-8E26-78E3E7982F7B}" srcOrd="0" destOrd="0" presId="urn:microsoft.com/office/officeart/2005/8/layout/bProcess3"/>
    <dgm:cxn modelId="{A7051566-2DFD-4776-BECF-9FB856D9F818}" type="presOf" srcId="{9D51AB1E-B481-4967-B1AF-43B6E46E7822}" destId="{2C638354-5719-49A0-A346-B4164E281630}" srcOrd="1" destOrd="0" presId="urn:microsoft.com/office/officeart/2005/8/layout/bProcess3"/>
    <dgm:cxn modelId="{8C3EAADC-FEF0-48A4-B543-1FF857684F4D}" type="presOf" srcId="{57FF7009-E741-4356-9C2F-A16A07147126}" destId="{7DBB2E45-DD29-4AF4-A004-EE1F3C699EA3}" srcOrd="0" destOrd="0" presId="urn:microsoft.com/office/officeart/2005/8/layout/bProcess3"/>
    <dgm:cxn modelId="{BBF31808-5A40-4060-9587-688A28ADA3D8}" type="presOf" srcId="{478A9383-03EE-469C-930E-D23D0ED7DAC4}" destId="{AE64BFB0-094D-4873-A3A5-BA066889006C}" srcOrd="0" destOrd="0" presId="urn:microsoft.com/office/officeart/2005/8/layout/bProcess3"/>
    <dgm:cxn modelId="{C8B13F37-3294-4B7D-9E5E-6731FDEA46F1}" type="presOf" srcId="{14F7C9D0-0582-409F-BB58-A0F9FA495FE5}" destId="{60B95739-2CFC-4DDE-9223-141EB1B2D6C9}" srcOrd="0" destOrd="0" presId="urn:microsoft.com/office/officeart/2005/8/layout/bProcess3"/>
    <dgm:cxn modelId="{87C9878F-1886-430E-9192-5929B1E01C77}" type="presOf" srcId="{09ED1A2F-A7F4-4627-90A4-EEF60A2F0E2A}" destId="{63BD6327-F7DE-42D5-9EF2-8AEC07E3ED7A}" srcOrd="0" destOrd="0" presId="urn:microsoft.com/office/officeart/2005/8/layout/bProcess3"/>
    <dgm:cxn modelId="{F1DD6B6F-EA71-4504-9F71-D724B8A2BDAB}" srcId="{D7E1926C-6669-4F2B-9FA0-E4531D389D27}" destId="{53081626-6853-4942-BF78-884CC8B1E395}" srcOrd="7" destOrd="0" parTransId="{45B4ADF4-C7EE-4942-A846-E9FCBCCF6C84}" sibTransId="{518D027E-B1C1-49EA-85D1-47358658140C}"/>
    <dgm:cxn modelId="{FFC97574-422A-4D30-8270-3FF87A679E8D}" srcId="{D7E1926C-6669-4F2B-9FA0-E4531D389D27}" destId="{57FF7009-E741-4356-9C2F-A16A07147126}" srcOrd="0" destOrd="0" parTransId="{78C8DB83-8562-4C5F-A133-D689831D3E19}" sibTransId="{D71AA372-4441-4157-B85D-181E171E1055}"/>
    <dgm:cxn modelId="{AA74472C-AF48-47B9-9AC1-DF1D04E60465}" type="presOf" srcId="{E07C96EE-3211-487A-889A-4640C345702A}" destId="{867D1A6E-FD7D-43DA-BEE8-DA292FE8DB51}" srcOrd="1" destOrd="0" presId="urn:microsoft.com/office/officeart/2005/8/layout/bProcess3"/>
    <dgm:cxn modelId="{C31055EF-3B95-482C-990C-FABE8DB77135}" srcId="{D7E1926C-6669-4F2B-9FA0-E4531D389D27}" destId="{1458970A-325F-46CB-BD3E-40C01CBEE537}" srcOrd="2" destOrd="0" parTransId="{E1DF1A18-AEC0-4504-8B59-FC857D557CE1}" sibTransId="{606E48CF-BBF5-456B-BB8E-28C4E610EFF7}"/>
    <dgm:cxn modelId="{531CEEA4-2777-45BA-B8DF-A24E71518237}" type="presOf" srcId="{3315F3AC-8DA3-4C09-9A98-18D55275274B}" destId="{2A4DAFFD-8F4B-4E47-9DE9-449B730AB305}" srcOrd="0" destOrd="0" presId="urn:microsoft.com/office/officeart/2005/8/layout/bProcess3"/>
    <dgm:cxn modelId="{2385802E-25A3-426D-9C02-4E5ACB5D512C}" type="presOf" srcId="{E4F42A3C-798F-4A81-A6E3-38E1B14A3919}" destId="{62C474F5-B1AF-4A32-BE56-AF8EF905FF21}" srcOrd="0" destOrd="0" presId="urn:microsoft.com/office/officeart/2005/8/layout/bProcess3"/>
    <dgm:cxn modelId="{F2F2AA5F-F26F-4AE0-BE4D-E4C83E48FC79}" type="presOf" srcId="{518D027E-B1C1-49EA-85D1-47358658140C}" destId="{1D792BEE-809C-4312-9537-75AB8CF7F33A}" srcOrd="1" destOrd="0" presId="urn:microsoft.com/office/officeart/2005/8/layout/bProcess3"/>
    <dgm:cxn modelId="{7C08EBB0-C3C1-46F9-A97E-A738EA1AAFDF}" type="presOf" srcId="{606E48CF-BBF5-456B-BB8E-28C4E610EFF7}" destId="{6177286E-631B-483A-AC96-3F0688B9B41A}" srcOrd="1" destOrd="0" presId="urn:microsoft.com/office/officeart/2005/8/layout/bProcess3"/>
    <dgm:cxn modelId="{E28583BF-FAE3-4FEB-B951-896866597A2A}" srcId="{D7E1926C-6669-4F2B-9FA0-E4531D389D27}" destId="{8FBE445F-C3D4-4B3A-80B3-1CC9DF2127DF}" srcOrd="5" destOrd="0" parTransId="{DA1A55B9-72CD-42DD-A173-F27431B2252F}" sibTransId="{9D51AB1E-B481-4967-B1AF-43B6E46E7822}"/>
    <dgm:cxn modelId="{277009BF-071C-4A0E-9A2B-BB2BC1EAA140}" type="presOf" srcId="{53081626-6853-4942-BF78-884CC8B1E395}" destId="{96673B3C-AF45-48B8-B670-2591F6A3353F}" srcOrd="0" destOrd="0" presId="urn:microsoft.com/office/officeart/2005/8/layout/bProcess3"/>
    <dgm:cxn modelId="{6C8E0F36-33E4-43E0-85B7-4FE02B5A1231}" type="presOf" srcId="{3315F3AC-8DA3-4C09-9A98-18D55275274B}" destId="{93B53AC2-5A0A-40DA-8D54-15F27D385C76}" srcOrd="1" destOrd="0" presId="urn:microsoft.com/office/officeart/2005/8/layout/bProcess3"/>
    <dgm:cxn modelId="{554AE49A-2991-4DE9-8EDA-6A9D61E0075B}" srcId="{D7E1926C-6669-4F2B-9FA0-E4531D389D27}" destId="{B35A826A-061A-4AC1-9BAA-649467A16696}" srcOrd="8" destOrd="0" parTransId="{9639B854-8417-47BB-AD28-3191BC2FFB4D}" sibTransId="{A25E5190-2982-48AA-A9A6-3A3F34BB18BC}"/>
    <dgm:cxn modelId="{AC629B47-DCBC-469C-86B4-35305011D490}" type="presOf" srcId="{D7E1926C-6669-4F2B-9FA0-E4531D389D27}" destId="{EACBD4C8-655B-4B1B-892B-CD85D96C93F8}" srcOrd="0" destOrd="0" presId="urn:microsoft.com/office/officeart/2005/8/layout/bProcess3"/>
    <dgm:cxn modelId="{4596E553-E25C-499C-93CA-3AC2C2ADCB63}" type="presOf" srcId="{93B0A107-4707-405A-84CF-419F4C3C160F}" destId="{0CEEC243-698A-4673-A255-4076191B384E}" srcOrd="0" destOrd="0" presId="urn:microsoft.com/office/officeart/2005/8/layout/bProcess3"/>
    <dgm:cxn modelId="{3A5E88D9-0573-4E9B-8958-43A231556127}" type="presOf" srcId="{21E29371-27E7-4BDA-AF51-BDAC730F6601}" destId="{5F796544-6373-4D4B-8F47-FC2CF843E56A}" srcOrd="1" destOrd="0" presId="urn:microsoft.com/office/officeart/2005/8/layout/bProcess3"/>
    <dgm:cxn modelId="{F50F10AE-7A60-4E4C-B9B1-BC16518025B5}" type="presOf" srcId="{606E48CF-BBF5-456B-BB8E-28C4E610EFF7}" destId="{E1DE121C-0ECE-4C28-8D9B-76E47E24634C}" srcOrd="0" destOrd="0" presId="urn:microsoft.com/office/officeart/2005/8/layout/bProcess3"/>
    <dgm:cxn modelId="{6CE99A78-A95D-487A-92B2-A2CB9AD6F20D}" type="presParOf" srcId="{EACBD4C8-655B-4B1B-892B-CD85D96C93F8}" destId="{7DBB2E45-DD29-4AF4-A004-EE1F3C699EA3}" srcOrd="0" destOrd="0" presId="urn:microsoft.com/office/officeart/2005/8/layout/bProcess3"/>
    <dgm:cxn modelId="{85A59A54-419C-4FA3-8DA8-60723B2D7840}" type="presParOf" srcId="{EACBD4C8-655B-4B1B-892B-CD85D96C93F8}" destId="{325D52BD-5E52-4572-BD24-A45B5151F564}" srcOrd="1" destOrd="0" presId="urn:microsoft.com/office/officeart/2005/8/layout/bProcess3"/>
    <dgm:cxn modelId="{7F509C2D-8894-4E8D-B9DA-2A806F448C3F}" type="presParOf" srcId="{325D52BD-5E52-4572-BD24-A45B5151F564}" destId="{5C9F6279-F07F-44BA-92B0-A88E6DA92F5A}" srcOrd="0" destOrd="0" presId="urn:microsoft.com/office/officeart/2005/8/layout/bProcess3"/>
    <dgm:cxn modelId="{23BD0E4B-BDD4-4E32-B55E-DE76C47BCE21}" type="presParOf" srcId="{EACBD4C8-655B-4B1B-892B-CD85D96C93F8}" destId="{AE64BFB0-094D-4873-A3A5-BA066889006C}" srcOrd="2" destOrd="0" presId="urn:microsoft.com/office/officeart/2005/8/layout/bProcess3"/>
    <dgm:cxn modelId="{542AD0D8-9806-4F31-BF94-FEE69C0B27E8}" type="presParOf" srcId="{EACBD4C8-655B-4B1B-892B-CD85D96C93F8}" destId="{2A4DAFFD-8F4B-4E47-9DE9-449B730AB305}" srcOrd="3" destOrd="0" presId="urn:microsoft.com/office/officeart/2005/8/layout/bProcess3"/>
    <dgm:cxn modelId="{434B572E-049D-4843-B94D-001EC2FD1FF3}" type="presParOf" srcId="{2A4DAFFD-8F4B-4E47-9DE9-449B730AB305}" destId="{93B53AC2-5A0A-40DA-8D54-15F27D385C76}" srcOrd="0" destOrd="0" presId="urn:microsoft.com/office/officeart/2005/8/layout/bProcess3"/>
    <dgm:cxn modelId="{1D0B37CF-0594-4335-99B0-367575813C2F}" type="presParOf" srcId="{EACBD4C8-655B-4B1B-892B-CD85D96C93F8}" destId="{C9515B0A-329F-4190-A929-93B396962F0B}" srcOrd="4" destOrd="0" presId="urn:microsoft.com/office/officeart/2005/8/layout/bProcess3"/>
    <dgm:cxn modelId="{982596D6-1E3F-4A37-9C17-437CEEBA7861}" type="presParOf" srcId="{EACBD4C8-655B-4B1B-892B-CD85D96C93F8}" destId="{E1DE121C-0ECE-4C28-8D9B-76E47E24634C}" srcOrd="5" destOrd="0" presId="urn:microsoft.com/office/officeart/2005/8/layout/bProcess3"/>
    <dgm:cxn modelId="{ECF8D2ED-324D-4615-9820-771D4F5F8FF2}" type="presParOf" srcId="{E1DE121C-0ECE-4C28-8D9B-76E47E24634C}" destId="{6177286E-631B-483A-AC96-3F0688B9B41A}" srcOrd="0" destOrd="0" presId="urn:microsoft.com/office/officeart/2005/8/layout/bProcess3"/>
    <dgm:cxn modelId="{38F1318D-D55D-4243-96BF-2EF600CD0138}" type="presParOf" srcId="{EACBD4C8-655B-4B1B-892B-CD85D96C93F8}" destId="{63BD6327-F7DE-42D5-9EF2-8AEC07E3ED7A}" srcOrd="6" destOrd="0" presId="urn:microsoft.com/office/officeart/2005/8/layout/bProcess3"/>
    <dgm:cxn modelId="{1C69CB1D-94C0-4FB0-B0A4-D9D4C39DA3DB}" type="presParOf" srcId="{EACBD4C8-655B-4B1B-892B-CD85D96C93F8}" destId="{64082ED3-D0C5-4332-A7C6-05F9DF93C929}" srcOrd="7" destOrd="0" presId="urn:microsoft.com/office/officeart/2005/8/layout/bProcess3"/>
    <dgm:cxn modelId="{D8D64EBA-55B4-4ECF-A107-CF930CE44639}" type="presParOf" srcId="{64082ED3-D0C5-4332-A7C6-05F9DF93C929}" destId="{5F796544-6373-4D4B-8F47-FC2CF843E56A}" srcOrd="0" destOrd="0" presId="urn:microsoft.com/office/officeart/2005/8/layout/bProcess3"/>
    <dgm:cxn modelId="{E4D127D8-AE19-49B5-B612-F9626BC9A6D4}" type="presParOf" srcId="{EACBD4C8-655B-4B1B-892B-CD85D96C93F8}" destId="{60B95739-2CFC-4DDE-9223-141EB1B2D6C9}" srcOrd="8" destOrd="0" presId="urn:microsoft.com/office/officeart/2005/8/layout/bProcess3"/>
    <dgm:cxn modelId="{8C3BC8DC-38B8-4BDD-81F7-7D2A26A04CD9}" type="presParOf" srcId="{EACBD4C8-655B-4B1B-892B-CD85D96C93F8}" destId="{0CEEC243-698A-4673-A255-4076191B384E}" srcOrd="9" destOrd="0" presId="urn:microsoft.com/office/officeart/2005/8/layout/bProcess3"/>
    <dgm:cxn modelId="{F491777E-9F3A-4A11-BF08-668A5AE4B68D}" type="presParOf" srcId="{0CEEC243-698A-4673-A255-4076191B384E}" destId="{0EB41040-DC44-404E-BA06-A8E447DD2B6C}" srcOrd="0" destOrd="0" presId="urn:microsoft.com/office/officeart/2005/8/layout/bProcess3"/>
    <dgm:cxn modelId="{9792435F-1563-4267-9CEC-C1A823289DC3}" type="presParOf" srcId="{EACBD4C8-655B-4B1B-892B-CD85D96C93F8}" destId="{FF439D50-7AF4-424E-9CD7-385DCA4F9E5E}" srcOrd="10" destOrd="0" presId="urn:microsoft.com/office/officeart/2005/8/layout/bProcess3"/>
    <dgm:cxn modelId="{F99255C1-49BE-4347-9F17-C80DF8DA2564}" type="presParOf" srcId="{EACBD4C8-655B-4B1B-892B-CD85D96C93F8}" destId="{18EED804-B535-43CB-8E7C-345C2FFA81CC}" srcOrd="11" destOrd="0" presId="urn:microsoft.com/office/officeart/2005/8/layout/bProcess3"/>
    <dgm:cxn modelId="{86315D57-0681-40E5-A041-F461557587AF}" type="presParOf" srcId="{18EED804-B535-43CB-8E7C-345C2FFA81CC}" destId="{2C638354-5719-49A0-A346-B4164E281630}" srcOrd="0" destOrd="0" presId="urn:microsoft.com/office/officeart/2005/8/layout/bProcess3"/>
    <dgm:cxn modelId="{EAAB9000-F215-4F03-B30B-467D8AC9D907}" type="presParOf" srcId="{EACBD4C8-655B-4B1B-892B-CD85D96C93F8}" destId="{62C474F5-B1AF-4A32-BE56-AF8EF905FF21}" srcOrd="12" destOrd="0" presId="urn:microsoft.com/office/officeart/2005/8/layout/bProcess3"/>
    <dgm:cxn modelId="{29AB8156-C556-4918-963B-25B30254AB82}" type="presParOf" srcId="{EACBD4C8-655B-4B1B-892B-CD85D96C93F8}" destId="{C453E753-6D0B-437F-B89B-070A13B30EAF}" srcOrd="13" destOrd="0" presId="urn:microsoft.com/office/officeart/2005/8/layout/bProcess3"/>
    <dgm:cxn modelId="{7C09020F-6CAF-4047-AE82-2382DA324B43}" type="presParOf" srcId="{C453E753-6D0B-437F-B89B-070A13B30EAF}" destId="{867D1A6E-FD7D-43DA-BEE8-DA292FE8DB51}" srcOrd="0" destOrd="0" presId="urn:microsoft.com/office/officeart/2005/8/layout/bProcess3"/>
    <dgm:cxn modelId="{A0632828-9132-46B2-B938-28EAAFA1F076}" type="presParOf" srcId="{EACBD4C8-655B-4B1B-892B-CD85D96C93F8}" destId="{96673B3C-AF45-48B8-B670-2591F6A3353F}" srcOrd="14" destOrd="0" presId="urn:microsoft.com/office/officeart/2005/8/layout/bProcess3"/>
    <dgm:cxn modelId="{EB88DA98-92E2-4799-B3BD-F8BB2E48616A}" type="presParOf" srcId="{EACBD4C8-655B-4B1B-892B-CD85D96C93F8}" destId="{50AD78C6-01D9-4B1C-A76B-6042249E7EA0}" srcOrd="15" destOrd="0" presId="urn:microsoft.com/office/officeart/2005/8/layout/bProcess3"/>
    <dgm:cxn modelId="{8B04CF7E-D1E0-4947-9077-2A3F0E18864B}" type="presParOf" srcId="{50AD78C6-01D9-4B1C-A76B-6042249E7EA0}" destId="{1D792BEE-809C-4312-9537-75AB8CF7F33A}" srcOrd="0" destOrd="0" presId="urn:microsoft.com/office/officeart/2005/8/layout/bProcess3"/>
    <dgm:cxn modelId="{B8F8311C-300D-467F-A7FD-F5F4CBBEB5B7}" type="presParOf" srcId="{EACBD4C8-655B-4B1B-892B-CD85D96C93F8}" destId="{2532E0A7-D516-49AB-8E26-78E3E7982F7B}"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0478B1-175D-42D6-AC6F-E8F0A4179F88}" type="doc">
      <dgm:prSet loTypeId="urn:microsoft.com/office/officeart/2005/8/layout/vList4" loCatId="list" qsTypeId="urn:microsoft.com/office/officeart/2005/8/quickstyle/simple3" qsCatId="simple" csTypeId="urn:microsoft.com/office/officeart/2005/8/colors/accent1_5" csCatId="accent1" phldr="1"/>
      <dgm:spPr/>
    </dgm:pt>
    <dgm:pt modelId="{90E77EF5-F4B2-42AE-B5FF-DC920E4288DE}">
      <dgm:prSet phldrT="[Texto]" custT="1"/>
      <dgm:spPr/>
      <dgm:t>
        <a:bodyPr lIns="144000" rIns="216000" anchor="ctr"/>
        <a:lstStyle/>
        <a:p>
          <a:pPr algn="just">
            <a:lnSpc>
              <a:spcPct val="100000"/>
            </a:lnSpc>
          </a:pPr>
          <a:r>
            <a:rPr lang="es-EC" sz="1750" dirty="0"/>
            <a:t>De las almendras de cacao: el </a:t>
          </a:r>
          <a:r>
            <a:rPr lang="es-EC" sz="1750" b="1" dirty="0"/>
            <a:t>licor, manteca y el polvo de cacao</a:t>
          </a:r>
          <a:r>
            <a:rPr lang="es-EC" sz="1750" dirty="0"/>
            <a:t>. Componen la </a:t>
          </a:r>
          <a:r>
            <a:rPr lang="es-EC" sz="1750" b="1" dirty="0"/>
            <a:t>pasta de cacao</a:t>
          </a:r>
          <a:r>
            <a:rPr lang="es-EC" sz="1750" dirty="0"/>
            <a:t>, </a:t>
          </a:r>
          <a:r>
            <a:rPr lang="es-EC" sz="1750" b="1" dirty="0"/>
            <a:t>producto base </a:t>
          </a:r>
          <a:r>
            <a:rPr lang="es-EC" sz="1750" dirty="0"/>
            <a:t>para la fabricación de las </a:t>
          </a:r>
          <a:r>
            <a:rPr lang="es-EC" sz="1750" b="1" dirty="0"/>
            <a:t>tabletas de chocolate</a:t>
          </a:r>
          <a:r>
            <a:rPr lang="es-EC" sz="1750" dirty="0"/>
            <a:t>. </a:t>
          </a:r>
          <a:endParaRPr lang="es-ES" sz="1750" dirty="0"/>
        </a:p>
      </dgm:t>
    </dgm:pt>
    <dgm:pt modelId="{A8811C40-8B88-4126-B9AC-91015A87814E}" type="parTrans" cxnId="{7C2934AC-3293-494B-BB52-91B656F4CEA6}">
      <dgm:prSet/>
      <dgm:spPr/>
      <dgm:t>
        <a:bodyPr/>
        <a:lstStyle/>
        <a:p>
          <a:endParaRPr lang="es-ES" sz="1750"/>
        </a:p>
      </dgm:t>
    </dgm:pt>
    <dgm:pt modelId="{3B35BB6C-40D9-4C4E-84E8-53D67F07BAB4}" type="sibTrans" cxnId="{7C2934AC-3293-494B-BB52-91B656F4CEA6}">
      <dgm:prSet/>
      <dgm:spPr/>
      <dgm:t>
        <a:bodyPr/>
        <a:lstStyle/>
        <a:p>
          <a:endParaRPr lang="es-ES" sz="1750"/>
        </a:p>
      </dgm:t>
    </dgm:pt>
    <dgm:pt modelId="{3095203B-95FE-4EBF-B4DB-023D054A2B53}">
      <dgm:prSet phldrT="[Texto]" custT="1"/>
      <dgm:spPr/>
      <dgm:t>
        <a:bodyPr lIns="180000" rIns="216000"/>
        <a:lstStyle/>
        <a:p>
          <a:pPr algn="just"/>
          <a:r>
            <a:rPr lang="es-EC" sz="1750" dirty="0"/>
            <a:t>Chocolate: delicioso sabor y variedad. Elevados </a:t>
          </a:r>
          <a:r>
            <a:rPr lang="es-EC" sz="1750" b="1" dirty="0"/>
            <a:t>niveles de azúcar </a:t>
          </a:r>
          <a:r>
            <a:rPr lang="es-EC" sz="1750" b="0" dirty="0"/>
            <a:t>utilizados en su elaboración</a:t>
          </a:r>
          <a:r>
            <a:rPr lang="es-EC" sz="1750" b="1" dirty="0"/>
            <a:t> han limitado el consumo </a:t>
          </a:r>
          <a:r>
            <a:rPr lang="es-EC" sz="1750" dirty="0"/>
            <a:t>de chocolate.</a:t>
          </a:r>
        </a:p>
        <a:p>
          <a:pPr algn="just"/>
          <a:r>
            <a:rPr lang="es-EC" sz="1750" dirty="0"/>
            <a:t>Promueve la </a:t>
          </a:r>
          <a:r>
            <a:rPr lang="es-EC" sz="1750" b="1" dirty="0"/>
            <a:t>caries dental</a:t>
          </a:r>
          <a:r>
            <a:rPr lang="es-EC" sz="1750" dirty="0"/>
            <a:t>, el </a:t>
          </a:r>
          <a:r>
            <a:rPr lang="es-EC" sz="1750" b="1" dirty="0"/>
            <a:t>aumento de peso </a:t>
          </a:r>
          <a:r>
            <a:rPr lang="es-EC" sz="1750" dirty="0"/>
            <a:t>y el riesgo de desarrollar </a:t>
          </a:r>
          <a:r>
            <a:rPr lang="es-EC" sz="1750" b="1" dirty="0"/>
            <a:t>diabetes.</a:t>
          </a:r>
          <a:endParaRPr lang="es-ES" sz="1750" b="1" dirty="0"/>
        </a:p>
      </dgm:t>
    </dgm:pt>
    <dgm:pt modelId="{E31B8170-998B-44C2-B4F9-2D12D78C5E91}" type="parTrans" cxnId="{AB95EB59-BDEB-4FBB-9CB8-4A1C8178BAC5}">
      <dgm:prSet/>
      <dgm:spPr/>
      <dgm:t>
        <a:bodyPr/>
        <a:lstStyle/>
        <a:p>
          <a:endParaRPr lang="es-ES" sz="1750"/>
        </a:p>
      </dgm:t>
    </dgm:pt>
    <dgm:pt modelId="{B7FF13C9-AF9E-4D2D-9A1B-0355111FD76C}" type="sibTrans" cxnId="{AB95EB59-BDEB-4FBB-9CB8-4A1C8178BAC5}">
      <dgm:prSet/>
      <dgm:spPr/>
      <dgm:t>
        <a:bodyPr/>
        <a:lstStyle/>
        <a:p>
          <a:endParaRPr lang="es-ES" sz="1750"/>
        </a:p>
      </dgm:t>
    </dgm:pt>
    <dgm:pt modelId="{986D4857-0776-4BD5-B971-80C18A774CAC}">
      <dgm:prSet phldrT="[Texto]" custT="1"/>
      <dgm:spPr/>
      <dgm:t>
        <a:bodyPr lIns="180000" rIns="216000"/>
        <a:lstStyle/>
        <a:p>
          <a:pPr algn="just"/>
          <a:r>
            <a:rPr lang="es-EC" sz="1750" dirty="0"/>
            <a:t>El uso de </a:t>
          </a:r>
          <a:r>
            <a:rPr lang="es-EC" sz="1750" b="1" dirty="0"/>
            <a:t>edulcorantes no calóricos </a:t>
          </a:r>
          <a:r>
            <a:rPr lang="es-EC" sz="1750" dirty="0"/>
            <a:t>o con bajo valor energético, </a:t>
          </a:r>
          <a:r>
            <a:rPr lang="es-EC" sz="1750" b="1" dirty="0"/>
            <a:t>alternativa eficiente </a:t>
          </a:r>
          <a:r>
            <a:rPr lang="es-EC" sz="1750" dirty="0"/>
            <a:t>y saludable.</a:t>
          </a:r>
        </a:p>
        <a:p>
          <a:pPr algn="just"/>
          <a:r>
            <a:rPr lang="es-EC" sz="1750" dirty="0"/>
            <a:t>Azúcares modificados, los polialcoholes, endulzantes naturales: stevia, </a:t>
          </a:r>
          <a:r>
            <a:rPr lang="es-EC" sz="1750" dirty="0" err="1"/>
            <a:t>yacón</a:t>
          </a:r>
          <a:r>
            <a:rPr lang="es-EC" sz="1750" dirty="0"/>
            <a:t>, </a:t>
          </a:r>
          <a:r>
            <a:rPr lang="es-EC" sz="1750" dirty="0" err="1"/>
            <a:t>taumatina</a:t>
          </a:r>
          <a:r>
            <a:rPr lang="es-EC" sz="1750" dirty="0"/>
            <a:t>, entre otros.</a:t>
          </a:r>
          <a:endParaRPr lang="es-ES" sz="1750" dirty="0"/>
        </a:p>
      </dgm:t>
    </dgm:pt>
    <dgm:pt modelId="{98F1F9B9-F226-4607-8389-398579252923}" type="parTrans" cxnId="{709F7921-1804-460E-81DD-ED271D170B62}">
      <dgm:prSet/>
      <dgm:spPr/>
      <dgm:t>
        <a:bodyPr/>
        <a:lstStyle/>
        <a:p>
          <a:endParaRPr lang="es-ES" sz="1750"/>
        </a:p>
      </dgm:t>
    </dgm:pt>
    <dgm:pt modelId="{81127E10-B57B-4931-BD34-10F2023217BE}" type="sibTrans" cxnId="{709F7921-1804-460E-81DD-ED271D170B62}">
      <dgm:prSet/>
      <dgm:spPr/>
      <dgm:t>
        <a:bodyPr/>
        <a:lstStyle/>
        <a:p>
          <a:endParaRPr lang="es-ES" sz="1750"/>
        </a:p>
      </dgm:t>
    </dgm:pt>
    <dgm:pt modelId="{B7ADE8AD-4357-4EDA-9F6E-87D5AA3FCAE1}" type="pres">
      <dgm:prSet presAssocID="{FD0478B1-175D-42D6-AC6F-E8F0A4179F88}" presName="linear" presStyleCnt="0">
        <dgm:presLayoutVars>
          <dgm:dir/>
          <dgm:resizeHandles val="exact"/>
        </dgm:presLayoutVars>
      </dgm:prSet>
      <dgm:spPr/>
    </dgm:pt>
    <dgm:pt modelId="{CF92CBDC-35C0-4083-A366-45412FC7ABC7}" type="pres">
      <dgm:prSet presAssocID="{90E77EF5-F4B2-42AE-B5FF-DC920E4288DE}" presName="comp" presStyleCnt="0"/>
      <dgm:spPr/>
    </dgm:pt>
    <dgm:pt modelId="{ACAD47FF-FAF8-49C7-8354-FDB58996D187}" type="pres">
      <dgm:prSet presAssocID="{90E77EF5-F4B2-42AE-B5FF-DC920E4288DE}" presName="box" presStyleLbl="node1" presStyleIdx="0" presStyleCnt="3" custLinFactNeighborX="-11258"/>
      <dgm:spPr/>
      <dgm:t>
        <a:bodyPr/>
        <a:lstStyle/>
        <a:p>
          <a:endParaRPr lang="es-EC"/>
        </a:p>
      </dgm:t>
    </dgm:pt>
    <dgm:pt modelId="{16E9A2EA-CF9E-4AF2-8BD2-451361C073E3}" type="pres">
      <dgm:prSet presAssocID="{90E77EF5-F4B2-42AE-B5FF-DC920E4288DE}" presName="img" presStyleLbl="fgImgPlace1" presStyleIdx="0" presStyleCnt="3"/>
      <dgm:spPr>
        <a:blipFill rotWithShape="1">
          <a:blip xmlns:r="http://schemas.openxmlformats.org/officeDocument/2006/relationships" r:embed="rId1"/>
          <a:srcRect/>
          <a:stretch>
            <a:fillRect l="-25000" r="-25000"/>
          </a:stretch>
        </a:blipFill>
      </dgm:spPr>
    </dgm:pt>
    <dgm:pt modelId="{FD9A1BEC-10B5-4C20-966C-E46F283B7696}" type="pres">
      <dgm:prSet presAssocID="{90E77EF5-F4B2-42AE-B5FF-DC920E4288DE}" presName="text" presStyleLbl="node1" presStyleIdx="0" presStyleCnt="3">
        <dgm:presLayoutVars>
          <dgm:bulletEnabled val="1"/>
        </dgm:presLayoutVars>
      </dgm:prSet>
      <dgm:spPr/>
      <dgm:t>
        <a:bodyPr/>
        <a:lstStyle/>
        <a:p>
          <a:endParaRPr lang="es-EC"/>
        </a:p>
      </dgm:t>
    </dgm:pt>
    <dgm:pt modelId="{06F1C576-C282-41BA-B522-E9421FD7B72A}" type="pres">
      <dgm:prSet presAssocID="{3B35BB6C-40D9-4C4E-84E8-53D67F07BAB4}" presName="spacer" presStyleCnt="0"/>
      <dgm:spPr/>
    </dgm:pt>
    <dgm:pt modelId="{3CE76BC7-5F8D-43F0-95F2-321CC4CCCE68}" type="pres">
      <dgm:prSet presAssocID="{3095203B-95FE-4EBF-B4DB-023D054A2B53}" presName="comp" presStyleCnt="0"/>
      <dgm:spPr/>
    </dgm:pt>
    <dgm:pt modelId="{8F44E038-E4B4-4658-813E-1F09AD99E186}" type="pres">
      <dgm:prSet presAssocID="{3095203B-95FE-4EBF-B4DB-023D054A2B53}" presName="box" presStyleLbl="node1" presStyleIdx="1" presStyleCnt="3"/>
      <dgm:spPr/>
      <dgm:t>
        <a:bodyPr/>
        <a:lstStyle/>
        <a:p>
          <a:endParaRPr lang="es-EC"/>
        </a:p>
      </dgm:t>
    </dgm:pt>
    <dgm:pt modelId="{CBFBEA46-DC55-4B59-A1A8-D00CE1144CD6}" type="pres">
      <dgm:prSet presAssocID="{3095203B-95FE-4EBF-B4DB-023D054A2B53}" presName="img" presStyleLbl="fgImgPlace1" presStyleIdx="1" presStyleCnt="3"/>
      <dgm:spPr>
        <a:blipFill rotWithShape="1">
          <a:blip xmlns:r="http://schemas.openxmlformats.org/officeDocument/2006/relationships" r:embed="rId2"/>
          <a:srcRect/>
          <a:stretch>
            <a:fillRect l="-39000" r="-39000"/>
          </a:stretch>
        </a:blipFill>
      </dgm:spPr>
    </dgm:pt>
    <dgm:pt modelId="{8BE97CE0-78EB-4795-A56F-1091344CC4B9}" type="pres">
      <dgm:prSet presAssocID="{3095203B-95FE-4EBF-B4DB-023D054A2B53}" presName="text" presStyleLbl="node1" presStyleIdx="1" presStyleCnt="3">
        <dgm:presLayoutVars>
          <dgm:bulletEnabled val="1"/>
        </dgm:presLayoutVars>
      </dgm:prSet>
      <dgm:spPr/>
      <dgm:t>
        <a:bodyPr/>
        <a:lstStyle/>
        <a:p>
          <a:endParaRPr lang="es-EC"/>
        </a:p>
      </dgm:t>
    </dgm:pt>
    <dgm:pt modelId="{16841FEF-9F27-443D-AAE6-47C976C8375F}" type="pres">
      <dgm:prSet presAssocID="{B7FF13C9-AF9E-4D2D-9A1B-0355111FD76C}" presName="spacer" presStyleCnt="0"/>
      <dgm:spPr/>
    </dgm:pt>
    <dgm:pt modelId="{E65F0754-3592-4F3B-A985-9E2739468FF8}" type="pres">
      <dgm:prSet presAssocID="{986D4857-0776-4BD5-B971-80C18A774CAC}" presName="comp" presStyleCnt="0"/>
      <dgm:spPr/>
    </dgm:pt>
    <dgm:pt modelId="{E2808A02-DC5C-4E6D-91B5-9C353F340825}" type="pres">
      <dgm:prSet presAssocID="{986D4857-0776-4BD5-B971-80C18A774CAC}" presName="box" presStyleLbl="node1" presStyleIdx="2" presStyleCnt="3"/>
      <dgm:spPr/>
      <dgm:t>
        <a:bodyPr/>
        <a:lstStyle/>
        <a:p>
          <a:endParaRPr lang="es-EC"/>
        </a:p>
      </dgm:t>
    </dgm:pt>
    <dgm:pt modelId="{37A41C38-1A63-440B-9B93-6599BA6AE73B}" type="pres">
      <dgm:prSet presAssocID="{986D4857-0776-4BD5-B971-80C18A774CAC}" presName="img" presStyleLbl="fgImgPlace1" presStyleIdx="2" presStyleCnt="3"/>
      <dgm:spPr>
        <a:blipFill rotWithShape="1">
          <a:blip xmlns:r="http://schemas.openxmlformats.org/officeDocument/2006/relationships" r:embed="rId3"/>
          <a:srcRect/>
          <a:stretch>
            <a:fillRect l="-3000" r="-3000"/>
          </a:stretch>
        </a:blipFill>
      </dgm:spPr>
    </dgm:pt>
    <dgm:pt modelId="{A074451E-6FAB-4718-B13B-FBF51EA3EB3F}" type="pres">
      <dgm:prSet presAssocID="{986D4857-0776-4BD5-B971-80C18A774CAC}" presName="text" presStyleLbl="node1" presStyleIdx="2" presStyleCnt="3">
        <dgm:presLayoutVars>
          <dgm:bulletEnabled val="1"/>
        </dgm:presLayoutVars>
      </dgm:prSet>
      <dgm:spPr/>
      <dgm:t>
        <a:bodyPr/>
        <a:lstStyle/>
        <a:p>
          <a:endParaRPr lang="es-EC"/>
        </a:p>
      </dgm:t>
    </dgm:pt>
  </dgm:ptLst>
  <dgm:cxnLst>
    <dgm:cxn modelId="{709F7921-1804-460E-81DD-ED271D170B62}" srcId="{FD0478B1-175D-42D6-AC6F-E8F0A4179F88}" destId="{986D4857-0776-4BD5-B971-80C18A774CAC}" srcOrd="2" destOrd="0" parTransId="{98F1F9B9-F226-4607-8389-398579252923}" sibTransId="{81127E10-B57B-4931-BD34-10F2023217BE}"/>
    <dgm:cxn modelId="{306D2DAF-6E9F-41AB-82FE-334B79496C0D}" type="presOf" srcId="{3095203B-95FE-4EBF-B4DB-023D054A2B53}" destId="{8F44E038-E4B4-4658-813E-1F09AD99E186}" srcOrd="0" destOrd="0" presId="urn:microsoft.com/office/officeart/2005/8/layout/vList4"/>
    <dgm:cxn modelId="{AB95EB59-BDEB-4FBB-9CB8-4A1C8178BAC5}" srcId="{FD0478B1-175D-42D6-AC6F-E8F0A4179F88}" destId="{3095203B-95FE-4EBF-B4DB-023D054A2B53}" srcOrd="1" destOrd="0" parTransId="{E31B8170-998B-44C2-B4F9-2D12D78C5E91}" sibTransId="{B7FF13C9-AF9E-4D2D-9A1B-0355111FD76C}"/>
    <dgm:cxn modelId="{51DB8E98-59B6-4DAD-9DDE-25D9468758A0}" type="presOf" srcId="{3095203B-95FE-4EBF-B4DB-023D054A2B53}" destId="{8BE97CE0-78EB-4795-A56F-1091344CC4B9}" srcOrd="1" destOrd="0" presId="urn:microsoft.com/office/officeart/2005/8/layout/vList4"/>
    <dgm:cxn modelId="{C98C85FD-1F96-411F-B6D5-377820EB2D32}" type="presOf" srcId="{90E77EF5-F4B2-42AE-B5FF-DC920E4288DE}" destId="{ACAD47FF-FAF8-49C7-8354-FDB58996D187}" srcOrd="0" destOrd="0" presId="urn:microsoft.com/office/officeart/2005/8/layout/vList4"/>
    <dgm:cxn modelId="{7C2934AC-3293-494B-BB52-91B656F4CEA6}" srcId="{FD0478B1-175D-42D6-AC6F-E8F0A4179F88}" destId="{90E77EF5-F4B2-42AE-B5FF-DC920E4288DE}" srcOrd="0" destOrd="0" parTransId="{A8811C40-8B88-4126-B9AC-91015A87814E}" sibTransId="{3B35BB6C-40D9-4C4E-84E8-53D67F07BAB4}"/>
    <dgm:cxn modelId="{09832BDA-27FF-42DF-BC9B-9E8B5CBE36AB}" type="presOf" srcId="{986D4857-0776-4BD5-B971-80C18A774CAC}" destId="{E2808A02-DC5C-4E6D-91B5-9C353F340825}" srcOrd="0" destOrd="0" presId="urn:microsoft.com/office/officeart/2005/8/layout/vList4"/>
    <dgm:cxn modelId="{01FFCDC6-54DE-4614-B89B-70902A804C76}" type="presOf" srcId="{986D4857-0776-4BD5-B971-80C18A774CAC}" destId="{A074451E-6FAB-4718-B13B-FBF51EA3EB3F}" srcOrd="1" destOrd="0" presId="urn:microsoft.com/office/officeart/2005/8/layout/vList4"/>
    <dgm:cxn modelId="{88D123DE-0855-4C5E-BECD-0B460C63B7C5}" type="presOf" srcId="{FD0478B1-175D-42D6-AC6F-E8F0A4179F88}" destId="{B7ADE8AD-4357-4EDA-9F6E-87D5AA3FCAE1}" srcOrd="0" destOrd="0" presId="urn:microsoft.com/office/officeart/2005/8/layout/vList4"/>
    <dgm:cxn modelId="{CA1EB0F8-8B1C-4A3C-9677-6C9A3C185F94}" type="presOf" srcId="{90E77EF5-F4B2-42AE-B5FF-DC920E4288DE}" destId="{FD9A1BEC-10B5-4C20-966C-E46F283B7696}" srcOrd="1" destOrd="0" presId="urn:microsoft.com/office/officeart/2005/8/layout/vList4"/>
    <dgm:cxn modelId="{9D6F7B69-68B8-41D6-B04E-F70A111B8C93}" type="presParOf" srcId="{B7ADE8AD-4357-4EDA-9F6E-87D5AA3FCAE1}" destId="{CF92CBDC-35C0-4083-A366-45412FC7ABC7}" srcOrd="0" destOrd="0" presId="urn:microsoft.com/office/officeart/2005/8/layout/vList4"/>
    <dgm:cxn modelId="{9FF74A04-E34C-4D3B-85A1-65204A0110F9}" type="presParOf" srcId="{CF92CBDC-35C0-4083-A366-45412FC7ABC7}" destId="{ACAD47FF-FAF8-49C7-8354-FDB58996D187}" srcOrd="0" destOrd="0" presId="urn:microsoft.com/office/officeart/2005/8/layout/vList4"/>
    <dgm:cxn modelId="{BE08F165-5A85-470E-93D9-4DFD9E56CE28}" type="presParOf" srcId="{CF92CBDC-35C0-4083-A366-45412FC7ABC7}" destId="{16E9A2EA-CF9E-4AF2-8BD2-451361C073E3}" srcOrd="1" destOrd="0" presId="urn:microsoft.com/office/officeart/2005/8/layout/vList4"/>
    <dgm:cxn modelId="{008E274E-64F8-45C9-8A07-27B3CCD1796A}" type="presParOf" srcId="{CF92CBDC-35C0-4083-A366-45412FC7ABC7}" destId="{FD9A1BEC-10B5-4C20-966C-E46F283B7696}" srcOrd="2" destOrd="0" presId="urn:microsoft.com/office/officeart/2005/8/layout/vList4"/>
    <dgm:cxn modelId="{9199E445-7898-4549-9E88-26193ABC30FD}" type="presParOf" srcId="{B7ADE8AD-4357-4EDA-9F6E-87D5AA3FCAE1}" destId="{06F1C576-C282-41BA-B522-E9421FD7B72A}" srcOrd="1" destOrd="0" presId="urn:microsoft.com/office/officeart/2005/8/layout/vList4"/>
    <dgm:cxn modelId="{6D43E22F-BD45-49C0-B7AC-79B2751C650A}" type="presParOf" srcId="{B7ADE8AD-4357-4EDA-9F6E-87D5AA3FCAE1}" destId="{3CE76BC7-5F8D-43F0-95F2-321CC4CCCE68}" srcOrd="2" destOrd="0" presId="urn:microsoft.com/office/officeart/2005/8/layout/vList4"/>
    <dgm:cxn modelId="{2FE05CF3-5982-4128-8557-96BCC54E6300}" type="presParOf" srcId="{3CE76BC7-5F8D-43F0-95F2-321CC4CCCE68}" destId="{8F44E038-E4B4-4658-813E-1F09AD99E186}" srcOrd="0" destOrd="0" presId="urn:microsoft.com/office/officeart/2005/8/layout/vList4"/>
    <dgm:cxn modelId="{5D79F704-12E2-47BC-ABCE-E16D161EA279}" type="presParOf" srcId="{3CE76BC7-5F8D-43F0-95F2-321CC4CCCE68}" destId="{CBFBEA46-DC55-4B59-A1A8-D00CE1144CD6}" srcOrd="1" destOrd="0" presId="urn:microsoft.com/office/officeart/2005/8/layout/vList4"/>
    <dgm:cxn modelId="{3101963E-99C2-41D4-8D28-061C72714BB7}" type="presParOf" srcId="{3CE76BC7-5F8D-43F0-95F2-321CC4CCCE68}" destId="{8BE97CE0-78EB-4795-A56F-1091344CC4B9}" srcOrd="2" destOrd="0" presId="urn:microsoft.com/office/officeart/2005/8/layout/vList4"/>
    <dgm:cxn modelId="{7A13A3EE-6763-48A9-A348-B717691BFE5B}" type="presParOf" srcId="{B7ADE8AD-4357-4EDA-9F6E-87D5AA3FCAE1}" destId="{16841FEF-9F27-443D-AAE6-47C976C8375F}" srcOrd="3" destOrd="0" presId="urn:microsoft.com/office/officeart/2005/8/layout/vList4"/>
    <dgm:cxn modelId="{04C0E554-5D09-4EC8-8C95-AE0DDAF2786F}" type="presParOf" srcId="{B7ADE8AD-4357-4EDA-9F6E-87D5AA3FCAE1}" destId="{E65F0754-3592-4F3B-A985-9E2739468FF8}" srcOrd="4" destOrd="0" presId="urn:microsoft.com/office/officeart/2005/8/layout/vList4"/>
    <dgm:cxn modelId="{049ECBF7-ED23-4186-8EFD-B72B4F3F9306}" type="presParOf" srcId="{E65F0754-3592-4F3B-A985-9E2739468FF8}" destId="{E2808A02-DC5C-4E6D-91B5-9C353F340825}" srcOrd="0" destOrd="0" presId="urn:microsoft.com/office/officeart/2005/8/layout/vList4"/>
    <dgm:cxn modelId="{A3134DD0-3F6A-4EA7-891D-E5F20973B63B}" type="presParOf" srcId="{E65F0754-3592-4F3B-A985-9E2739468FF8}" destId="{37A41C38-1A63-440B-9B93-6599BA6AE73B}" srcOrd="1" destOrd="0" presId="urn:microsoft.com/office/officeart/2005/8/layout/vList4"/>
    <dgm:cxn modelId="{70977A79-1F92-4243-910E-21A8CA499A4C}" type="presParOf" srcId="{E65F0754-3592-4F3B-A985-9E2739468FF8}" destId="{A074451E-6FAB-4718-B13B-FBF51EA3EB3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9A0AD7-328E-4F6C-8C86-FE6EA4368CFD}"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s-ES"/>
        </a:p>
      </dgm:t>
    </dgm:pt>
    <dgm:pt modelId="{4120A69E-C70E-49EA-8DA3-92A39660872E}">
      <dgm:prSet phldrT="[Texto]" custT="1"/>
      <dgm:spPr/>
      <dgm:t>
        <a:bodyPr lIns="144000" tIns="108000" rIns="144000" bIns="108000"/>
        <a:lstStyle/>
        <a:p>
          <a:pPr algn="just"/>
          <a:r>
            <a:rPr lang="es-EC" sz="1600" dirty="0"/>
            <a:t>Chocolate </a:t>
          </a:r>
          <a:r>
            <a:rPr lang="es-EC" sz="1600" b="1" dirty="0"/>
            <a:t>alimento nutricionalmente completo</a:t>
          </a:r>
          <a:r>
            <a:rPr lang="es-EC" sz="1600" dirty="0"/>
            <a:t>: 30% de grasa, 61% de carbohidratos, 6% de proteínas, vitamina A, ácidos grasos, aminoácidos, polifenoles, transmisores de señales nerviosas que producen felicidad. </a:t>
          </a:r>
          <a:endParaRPr lang="es-ES" sz="1600" dirty="0"/>
        </a:p>
      </dgm:t>
    </dgm:pt>
    <dgm:pt modelId="{2A987573-AA44-4BE2-8B15-F375CEC48234}" type="parTrans" cxnId="{439B60B7-D56F-4104-A30E-EFB207EA0719}">
      <dgm:prSet/>
      <dgm:spPr/>
      <dgm:t>
        <a:bodyPr/>
        <a:lstStyle/>
        <a:p>
          <a:pPr algn="just"/>
          <a:endParaRPr lang="es-ES" sz="1450"/>
        </a:p>
      </dgm:t>
    </dgm:pt>
    <dgm:pt modelId="{D967FF25-B114-4627-BEFB-2FC481DACA5D}" type="sibTrans" cxnId="{439B60B7-D56F-4104-A30E-EFB207EA0719}">
      <dgm:prSet/>
      <dgm:spPr/>
      <dgm:t>
        <a:bodyPr/>
        <a:lstStyle/>
        <a:p>
          <a:pPr algn="just"/>
          <a:endParaRPr lang="es-ES" sz="1450"/>
        </a:p>
      </dgm:t>
    </dgm:pt>
    <dgm:pt modelId="{A99B0FAD-F0BF-4826-A578-C57AB5AB9C6C}">
      <dgm:prSet phldrT="[Texto]" custT="1"/>
      <dgm:spPr/>
      <dgm:t>
        <a:bodyPr lIns="180000" rIns="180000"/>
        <a:lstStyle/>
        <a:p>
          <a:pPr algn="just"/>
          <a:r>
            <a:rPr lang="es-EC" sz="1800" dirty="0"/>
            <a:t>Calificado como </a:t>
          </a:r>
          <a:r>
            <a:rPr lang="es-EC" sz="1800" b="1" dirty="0"/>
            <a:t>cariogénico</a:t>
          </a:r>
          <a:r>
            <a:rPr lang="es-EC" sz="1800" dirty="0"/>
            <a:t> y altamente </a:t>
          </a:r>
          <a:r>
            <a:rPr lang="es-EC" sz="1800" b="1" dirty="0"/>
            <a:t>calórico</a:t>
          </a:r>
          <a:r>
            <a:rPr lang="es-EC" sz="1800" dirty="0"/>
            <a:t>, por su elevado contenido de </a:t>
          </a:r>
          <a:r>
            <a:rPr lang="es-EC" sz="1800" b="1" dirty="0"/>
            <a:t>azúcar</a:t>
          </a:r>
          <a:r>
            <a:rPr lang="es-EC" sz="1800" dirty="0"/>
            <a:t>.</a:t>
          </a:r>
          <a:endParaRPr lang="es-ES" sz="1800" dirty="0"/>
        </a:p>
      </dgm:t>
    </dgm:pt>
    <dgm:pt modelId="{14033419-5D0A-4EDF-967A-B171AF5532AC}" type="parTrans" cxnId="{27A560C5-F26A-4452-AC04-32E0E5456461}">
      <dgm:prSet/>
      <dgm:spPr/>
      <dgm:t>
        <a:bodyPr/>
        <a:lstStyle/>
        <a:p>
          <a:pPr algn="just"/>
          <a:endParaRPr lang="es-ES" sz="1450"/>
        </a:p>
      </dgm:t>
    </dgm:pt>
    <dgm:pt modelId="{AAD4BAE6-CB97-4D52-93B4-A029F9F79859}" type="sibTrans" cxnId="{27A560C5-F26A-4452-AC04-32E0E5456461}">
      <dgm:prSet/>
      <dgm:spPr/>
      <dgm:t>
        <a:bodyPr/>
        <a:lstStyle/>
        <a:p>
          <a:pPr algn="just"/>
          <a:endParaRPr lang="es-ES" sz="1450"/>
        </a:p>
      </dgm:t>
    </dgm:pt>
    <dgm:pt modelId="{0C6C0FF4-CD88-4237-B051-5E04DDC17737}">
      <dgm:prSet phldrT="[Texto]" custT="1"/>
      <dgm:spPr/>
      <dgm:t>
        <a:bodyPr lIns="180000" tIns="144000" rIns="144000" bIns="144000"/>
        <a:lstStyle/>
        <a:p>
          <a:pPr algn="just"/>
          <a:r>
            <a:rPr lang="es-EC" sz="1600" dirty="0"/>
            <a:t>El </a:t>
          </a:r>
          <a:r>
            <a:rPr lang="es-EC" sz="1600" b="1" dirty="0"/>
            <a:t>eritritol</a:t>
          </a:r>
          <a:r>
            <a:rPr lang="es-EC" sz="1600" dirty="0"/>
            <a:t> y la </a:t>
          </a:r>
          <a:r>
            <a:rPr lang="es-EC" sz="1600" b="1" dirty="0"/>
            <a:t>stevia </a:t>
          </a:r>
          <a:r>
            <a:rPr lang="es-EC" sz="1600" dirty="0"/>
            <a:t>como </a:t>
          </a:r>
          <a:r>
            <a:rPr lang="es-EC" sz="1600" b="1" dirty="0"/>
            <a:t>sustitutos de la sacarosa</a:t>
          </a:r>
          <a:r>
            <a:rPr lang="es-EC" sz="1600" dirty="0"/>
            <a:t>. </a:t>
          </a:r>
        </a:p>
        <a:p>
          <a:pPr algn="just"/>
          <a:r>
            <a:rPr lang="es-EC" sz="1600" dirty="0"/>
            <a:t>Mínimo contenido energético, nula intervención en los niveles de glucosa e insulina en la sangre, buena estabilidad físico-química y naturaleza no cariogénica. </a:t>
          </a:r>
          <a:endParaRPr lang="es-ES" sz="1600" dirty="0"/>
        </a:p>
      </dgm:t>
    </dgm:pt>
    <dgm:pt modelId="{E2EEFD53-432C-4066-B89A-B072AC4ED970}" type="parTrans" cxnId="{0B6607C2-ECA9-4C40-91B3-8FFCD92EB8F5}">
      <dgm:prSet/>
      <dgm:spPr/>
      <dgm:t>
        <a:bodyPr/>
        <a:lstStyle/>
        <a:p>
          <a:pPr algn="just"/>
          <a:endParaRPr lang="es-ES" sz="1450"/>
        </a:p>
      </dgm:t>
    </dgm:pt>
    <dgm:pt modelId="{0525D308-CC3E-481E-8504-81B5E078D024}" type="sibTrans" cxnId="{0B6607C2-ECA9-4C40-91B3-8FFCD92EB8F5}">
      <dgm:prSet/>
      <dgm:spPr/>
      <dgm:t>
        <a:bodyPr/>
        <a:lstStyle/>
        <a:p>
          <a:pPr algn="just"/>
          <a:endParaRPr lang="es-ES" sz="1450"/>
        </a:p>
      </dgm:t>
    </dgm:pt>
    <dgm:pt modelId="{DECB5482-C36D-4FE3-A0DC-62435EA1DE85}">
      <dgm:prSet phldrT="[Texto]" custT="1"/>
      <dgm:spPr/>
      <dgm:t>
        <a:bodyPr lIns="144000" rIns="144000"/>
        <a:lstStyle/>
        <a:p>
          <a:pPr algn="just"/>
          <a:r>
            <a:rPr lang="es-EC" sz="1460" dirty="0"/>
            <a:t>Eritritol adicionado a </a:t>
          </a:r>
          <a:r>
            <a:rPr lang="es-EC" sz="1460" b="1" dirty="0"/>
            <a:t>confites</a:t>
          </a:r>
          <a:r>
            <a:rPr lang="es-EC" sz="1460" dirty="0"/>
            <a:t> </a:t>
          </a:r>
          <a:r>
            <a:rPr lang="es-EC" sz="1460" b="1" dirty="0"/>
            <a:t>reduce el crecimiento</a:t>
          </a:r>
          <a:r>
            <a:rPr lang="es-EC" sz="1460" dirty="0"/>
            <a:t> de la placa bacteriana así como los recuentos orales de </a:t>
          </a:r>
          <a:r>
            <a:rPr lang="es-EC" sz="1460" b="1" i="1" dirty="0"/>
            <a:t>S. mutans</a:t>
          </a:r>
          <a:r>
            <a:rPr lang="es-EC" sz="1460" b="1" dirty="0"/>
            <a:t> </a:t>
          </a:r>
          <a:r>
            <a:rPr lang="es-EC" sz="1460" dirty="0"/>
            <a:t>frente al </a:t>
          </a:r>
          <a:r>
            <a:rPr lang="es-EC" sz="1460" b="1" dirty="0"/>
            <a:t>xilitol</a:t>
          </a:r>
          <a:r>
            <a:rPr lang="es-EC" sz="1460" dirty="0"/>
            <a:t> y </a:t>
          </a:r>
          <a:r>
            <a:rPr lang="es-EC" sz="1460" b="1" dirty="0"/>
            <a:t>sorbitol</a:t>
          </a:r>
          <a:r>
            <a:rPr lang="es-EC" sz="1460" dirty="0"/>
            <a:t>.</a:t>
          </a:r>
          <a:endParaRPr lang="es-ES" sz="1460" dirty="0"/>
        </a:p>
      </dgm:t>
    </dgm:pt>
    <dgm:pt modelId="{FB5A1E28-C813-4BD8-8019-E7914DB097E7}" type="parTrans" cxnId="{AA99152D-09DA-48E9-B376-FF867AC9BE3E}">
      <dgm:prSet/>
      <dgm:spPr/>
      <dgm:t>
        <a:bodyPr/>
        <a:lstStyle/>
        <a:p>
          <a:pPr algn="just"/>
          <a:endParaRPr lang="es-ES" sz="1450"/>
        </a:p>
      </dgm:t>
    </dgm:pt>
    <dgm:pt modelId="{E96B47BF-1077-4054-AE70-7FBBFFDC33B9}" type="sibTrans" cxnId="{AA99152D-09DA-48E9-B376-FF867AC9BE3E}">
      <dgm:prSet/>
      <dgm:spPr/>
      <dgm:t>
        <a:bodyPr/>
        <a:lstStyle/>
        <a:p>
          <a:pPr algn="just"/>
          <a:endParaRPr lang="es-ES" sz="1450"/>
        </a:p>
      </dgm:t>
    </dgm:pt>
    <dgm:pt modelId="{EDF75F39-B1BD-47E9-98B9-512836FB6AC0}">
      <dgm:prSet phldrT="[Texto]" custT="1"/>
      <dgm:spPr/>
      <dgm:t>
        <a:bodyPr lIns="144000" tIns="72000" rIns="180000" bIns="72000"/>
        <a:lstStyle/>
        <a:p>
          <a:pPr algn="just"/>
          <a:endParaRPr lang="es-EC" sz="1500" dirty="0"/>
        </a:p>
        <a:p>
          <a:pPr algn="just"/>
          <a:r>
            <a:rPr lang="es-EC" sz="1500" dirty="0"/>
            <a:t>En Ecuador los edulcorantes no calóricos más usados son </a:t>
          </a:r>
          <a:r>
            <a:rPr lang="es-EC" sz="1500" b="1" dirty="0"/>
            <a:t>fructosa</a:t>
          </a:r>
          <a:r>
            <a:rPr lang="es-EC" sz="1500" dirty="0"/>
            <a:t> y </a:t>
          </a:r>
          <a:r>
            <a:rPr lang="es-EC" sz="1500" b="1" dirty="0"/>
            <a:t>stevia</a:t>
          </a:r>
          <a:r>
            <a:rPr lang="es-EC" sz="1500" b="0" dirty="0"/>
            <a:t>.</a:t>
          </a:r>
        </a:p>
        <a:p>
          <a:pPr algn="just"/>
          <a:r>
            <a:rPr lang="es-EC" sz="1500" b="1" dirty="0"/>
            <a:t>No</a:t>
          </a:r>
          <a:r>
            <a:rPr lang="es-EC" sz="1500" dirty="0"/>
            <a:t> existe </a:t>
          </a:r>
          <a:r>
            <a:rPr lang="es-EC" sz="1500" b="1" i="0" dirty="0"/>
            <a:t>información local </a:t>
          </a:r>
          <a:r>
            <a:rPr lang="es-EC" sz="1500" dirty="0"/>
            <a:t>sobre la utilización de eritritol o su combinación con stevia, en chocolate o alimentos procesados ni sus beneficios en la salud oral.</a:t>
          </a:r>
          <a:endParaRPr lang="es-ES" sz="1500" dirty="0"/>
        </a:p>
        <a:p>
          <a:pPr algn="just"/>
          <a:endParaRPr lang="es-ES" sz="1500" dirty="0"/>
        </a:p>
      </dgm:t>
    </dgm:pt>
    <dgm:pt modelId="{014A8B1C-1C78-43B6-9224-DDBE33DD6C78}" type="parTrans" cxnId="{57AA51AE-C88D-4DBE-8746-68DDE175A7DA}">
      <dgm:prSet/>
      <dgm:spPr/>
      <dgm:t>
        <a:bodyPr/>
        <a:lstStyle/>
        <a:p>
          <a:pPr algn="just"/>
          <a:endParaRPr lang="es-ES" sz="1450"/>
        </a:p>
      </dgm:t>
    </dgm:pt>
    <dgm:pt modelId="{3E9A934A-1561-4D13-9F43-C4726CD56AA7}" type="sibTrans" cxnId="{57AA51AE-C88D-4DBE-8746-68DDE175A7DA}">
      <dgm:prSet/>
      <dgm:spPr/>
      <dgm:t>
        <a:bodyPr/>
        <a:lstStyle/>
        <a:p>
          <a:pPr algn="just"/>
          <a:endParaRPr lang="es-ES" sz="1450"/>
        </a:p>
      </dgm:t>
    </dgm:pt>
    <dgm:pt modelId="{18A3A910-D4B3-43EC-9F5E-A6D7F87A03F0}" type="pres">
      <dgm:prSet presAssocID="{1A9A0AD7-328E-4F6C-8C86-FE6EA4368CFD}" presName="diagram" presStyleCnt="0">
        <dgm:presLayoutVars>
          <dgm:dir/>
          <dgm:resizeHandles val="exact"/>
        </dgm:presLayoutVars>
      </dgm:prSet>
      <dgm:spPr/>
      <dgm:t>
        <a:bodyPr/>
        <a:lstStyle/>
        <a:p>
          <a:endParaRPr lang="es-EC"/>
        </a:p>
      </dgm:t>
    </dgm:pt>
    <dgm:pt modelId="{01C2E2E7-76C5-4156-8F45-8902E6A370D3}" type="pres">
      <dgm:prSet presAssocID="{4120A69E-C70E-49EA-8DA3-92A39660872E}" presName="node" presStyleLbl="node1" presStyleIdx="0" presStyleCnt="5" custScaleX="197642" custScaleY="118615">
        <dgm:presLayoutVars>
          <dgm:bulletEnabled val="1"/>
        </dgm:presLayoutVars>
      </dgm:prSet>
      <dgm:spPr/>
      <dgm:t>
        <a:bodyPr/>
        <a:lstStyle/>
        <a:p>
          <a:endParaRPr lang="es-EC"/>
        </a:p>
      </dgm:t>
    </dgm:pt>
    <dgm:pt modelId="{FE9D6C08-8B3B-46B1-8102-22DC1A34EB9D}" type="pres">
      <dgm:prSet presAssocID="{D967FF25-B114-4627-BEFB-2FC481DACA5D}" presName="sibTrans" presStyleCnt="0"/>
      <dgm:spPr/>
    </dgm:pt>
    <dgm:pt modelId="{21184F08-634B-482D-9491-D8442A75D3E8}" type="pres">
      <dgm:prSet presAssocID="{A99B0FAD-F0BF-4826-A578-C57AB5AB9C6C}" presName="node" presStyleLbl="node1" presStyleIdx="1" presStyleCnt="5" custScaleX="133174" custScaleY="116858">
        <dgm:presLayoutVars>
          <dgm:bulletEnabled val="1"/>
        </dgm:presLayoutVars>
      </dgm:prSet>
      <dgm:spPr/>
      <dgm:t>
        <a:bodyPr/>
        <a:lstStyle/>
        <a:p>
          <a:endParaRPr lang="es-EC"/>
        </a:p>
      </dgm:t>
    </dgm:pt>
    <dgm:pt modelId="{5018A6C4-9CFB-4D37-BE95-BA180453DB6F}" type="pres">
      <dgm:prSet presAssocID="{AAD4BAE6-CB97-4D52-93B4-A029F9F79859}" presName="sibTrans" presStyleCnt="0"/>
      <dgm:spPr/>
    </dgm:pt>
    <dgm:pt modelId="{935C2554-A622-4416-A633-033B8116A8A4}" type="pres">
      <dgm:prSet presAssocID="{0C6C0FF4-CD88-4237-B051-5E04DDC17737}" presName="node" presStyleLbl="node1" presStyleIdx="2" presStyleCnt="5" custScaleX="163286" custScaleY="132958" custLinFactNeighborX="-53" custLinFactNeighborY="-2410">
        <dgm:presLayoutVars>
          <dgm:bulletEnabled val="1"/>
        </dgm:presLayoutVars>
      </dgm:prSet>
      <dgm:spPr/>
      <dgm:t>
        <a:bodyPr/>
        <a:lstStyle/>
        <a:p>
          <a:endParaRPr lang="es-EC"/>
        </a:p>
      </dgm:t>
    </dgm:pt>
    <dgm:pt modelId="{6D4315A5-5B5A-4727-851B-F6F82CE557BF}" type="pres">
      <dgm:prSet presAssocID="{0525D308-CC3E-481E-8504-81B5E078D024}" presName="sibTrans" presStyleCnt="0"/>
      <dgm:spPr/>
    </dgm:pt>
    <dgm:pt modelId="{A34C943D-154C-4FAB-A608-87DF0A884325}" type="pres">
      <dgm:prSet presAssocID="{DECB5482-C36D-4FE3-A0DC-62435EA1DE85}" presName="node" presStyleLbl="node1" presStyleIdx="3" presStyleCnt="5" custScaleX="133287" custScaleY="107800">
        <dgm:presLayoutVars>
          <dgm:bulletEnabled val="1"/>
        </dgm:presLayoutVars>
      </dgm:prSet>
      <dgm:spPr/>
      <dgm:t>
        <a:bodyPr/>
        <a:lstStyle/>
        <a:p>
          <a:endParaRPr lang="es-EC"/>
        </a:p>
      </dgm:t>
    </dgm:pt>
    <dgm:pt modelId="{25CAF530-E7C5-420D-8656-EAAD27FFB651}" type="pres">
      <dgm:prSet presAssocID="{E96B47BF-1077-4054-AE70-7FBBFFDC33B9}" presName="sibTrans" presStyleCnt="0"/>
      <dgm:spPr/>
    </dgm:pt>
    <dgm:pt modelId="{49552982-F49B-47D8-9B40-2DD2182790BB}" type="pres">
      <dgm:prSet presAssocID="{EDF75F39-B1BD-47E9-98B9-512836FB6AC0}" presName="node" presStyleLbl="node1" presStyleIdx="4" presStyleCnt="5" custScaleX="171273" custScaleY="157250" custLinFactNeighborX="3217" custLinFactNeighborY="-11835">
        <dgm:presLayoutVars>
          <dgm:bulletEnabled val="1"/>
        </dgm:presLayoutVars>
      </dgm:prSet>
      <dgm:spPr/>
      <dgm:t>
        <a:bodyPr/>
        <a:lstStyle/>
        <a:p>
          <a:endParaRPr lang="es-EC"/>
        </a:p>
      </dgm:t>
    </dgm:pt>
  </dgm:ptLst>
  <dgm:cxnLst>
    <dgm:cxn modelId="{0B6607C2-ECA9-4C40-91B3-8FFCD92EB8F5}" srcId="{1A9A0AD7-328E-4F6C-8C86-FE6EA4368CFD}" destId="{0C6C0FF4-CD88-4237-B051-5E04DDC17737}" srcOrd="2" destOrd="0" parTransId="{E2EEFD53-432C-4066-B89A-B072AC4ED970}" sibTransId="{0525D308-CC3E-481E-8504-81B5E078D024}"/>
    <dgm:cxn modelId="{AA99152D-09DA-48E9-B376-FF867AC9BE3E}" srcId="{1A9A0AD7-328E-4F6C-8C86-FE6EA4368CFD}" destId="{DECB5482-C36D-4FE3-A0DC-62435EA1DE85}" srcOrd="3" destOrd="0" parTransId="{FB5A1E28-C813-4BD8-8019-E7914DB097E7}" sibTransId="{E96B47BF-1077-4054-AE70-7FBBFFDC33B9}"/>
    <dgm:cxn modelId="{0C7D2119-C86B-4B7E-956D-32647BA4EBFE}" type="presOf" srcId="{DECB5482-C36D-4FE3-A0DC-62435EA1DE85}" destId="{A34C943D-154C-4FAB-A608-87DF0A884325}" srcOrd="0" destOrd="0" presId="urn:microsoft.com/office/officeart/2005/8/layout/default"/>
    <dgm:cxn modelId="{27A560C5-F26A-4452-AC04-32E0E5456461}" srcId="{1A9A0AD7-328E-4F6C-8C86-FE6EA4368CFD}" destId="{A99B0FAD-F0BF-4826-A578-C57AB5AB9C6C}" srcOrd="1" destOrd="0" parTransId="{14033419-5D0A-4EDF-967A-B171AF5532AC}" sibTransId="{AAD4BAE6-CB97-4D52-93B4-A029F9F79859}"/>
    <dgm:cxn modelId="{3111DADB-0F1D-4313-BDAC-765D4330D14A}" type="presOf" srcId="{0C6C0FF4-CD88-4237-B051-5E04DDC17737}" destId="{935C2554-A622-4416-A633-033B8116A8A4}" srcOrd="0" destOrd="0" presId="urn:microsoft.com/office/officeart/2005/8/layout/default"/>
    <dgm:cxn modelId="{90E57602-509F-4CBF-A7A3-3570C4B66FA8}" type="presOf" srcId="{4120A69E-C70E-49EA-8DA3-92A39660872E}" destId="{01C2E2E7-76C5-4156-8F45-8902E6A370D3}" srcOrd="0" destOrd="0" presId="urn:microsoft.com/office/officeart/2005/8/layout/default"/>
    <dgm:cxn modelId="{57AA51AE-C88D-4DBE-8746-68DDE175A7DA}" srcId="{1A9A0AD7-328E-4F6C-8C86-FE6EA4368CFD}" destId="{EDF75F39-B1BD-47E9-98B9-512836FB6AC0}" srcOrd="4" destOrd="0" parTransId="{014A8B1C-1C78-43B6-9224-DDBE33DD6C78}" sibTransId="{3E9A934A-1561-4D13-9F43-C4726CD56AA7}"/>
    <dgm:cxn modelId="{439B60B7-D56F-4104-A30E-EFB207EA0719}" srcId="{1A9A0AD7-328E-4F6C-8C86-FE6EA4368CFD}" destId="{4120A69E-C70E-49EA-8DA3-92A39660872E}" srcOrd="0" destOrd="0" parTransId="{2A987573-AA44-4BE2-8B15-F375CEC48234}" sibTransId="{D967FF25-B114-4627-BEFB-2FC481DACA5D}"/>
    <dgm:cxn modelId="{D21C468C-4AD7-455B-9FBC-7FA08B8A0B1F}" type="presOf" srcId="{EDF75F39-B1BD-47E9-98B9-512836FB6AC0}" destId="{49552982-F49B-47D8-9B40-2DD2182790BB}" srcOrd="0" destOrd="0" presId="urn:microsoft.com/office/officeart/2005/8/layout/default"/>
    <dgm:cxn modelId="{7E97547E-CBB9-4818-99FB-2876A8CAFF74}" type="presOf" srcId="{A99B0FAD-F0BF-4826-A578-C57AB5AB9C6C}" destId="{21184F08-634B-482D-9491-D8442A75D3E8}" srcOrd="0" destOrd="0" presId="urn:microsoft.com/office/officeart/2005/8/layout/default"/>
    <dgm:cxn modelId="{C0006B00-18B8-45CE-8674-D8D0061A21F1}" type="presOf" srcId="{1A9A0AD7-328E-4F6C-8C86-FE6EA4368CFD}" destId="{18A3A910-D4B3-43EC-9F5E-A6D7F87A03F0}" srcOrd="0" destOrd="0" presId="urn:microsoft.com/office/officeart/2005/8/layout/default"/>
    <dgm:cxn modelId="{3DB6EBF5-C42C-4A73-8DF6-6F91C6A0D44C}" type="presParOf" srcId="{18A3A910-D4B3-43EC-9F5E-A6D7F87A03F0}" destId="{01C2E2E7-76C5-4156-8F45-8902E6A370D3}" srcOrd="0" destOrd="0" presId="urn:microsoft.com/office/officeart/2005/8/layout/default"/>
    <dgm:cxn modelId="{8C8C8A26-F3DF-42FA-BBB2-596BB7AED172}" type="presParOf" srcId="{18A3A910-D4B3-43EC-9F5E-A6D7F87A03F0}" destId="{FE9D6C08-8B3B-46B1-8102-22DC1A34EB9D}" srcOrd="1" destOrd="0" presId="urn:microsoft.com/office/officeart/2005/8/layout/default"/>
    <dgm:cxn modelId="{6D0E856A-F42F-4064-89C8-3E6CF3A6590E}" type="presParOf" srcId="{18A3A910-D4B3-43EC-9F5E-A6D7F87A03F0}" destId="{21184F08-634B-482D-9491-D8442A75D3E8}" srcOrd="2" destOrd="0" presId="urn:microsoft.com/office/officeart/2005/8/layout/default"/>
    <dgm:cxn modelId="{63F09BA9-95B3-4395-833E-B9167ADBD810}" type="presParOf" srcId="{18A3A910-D4B3-43EC-9F5E-A6D7F87A03F0}" destId="{5018A6C4-9CFB-4D37-BE95-BA180453DB6F}" srcOrd="3" destOrd="0" presId="urn:microsoft.com/office/officeart/2005/8/layout/default"/>
    <dgm:cxn modelId="{13AE5F74-2082-45F4-B0BA-1DA20E1AE1A3}" type="presParOf" srcId="{18A3A910-D4B3-43EC-9F5E-A6D7F87A03F0}" destId="{935C2554-A622-4416-A633-033B8116A8A4}" srcOrd="4" destOrd="0" presId="urn:microsoft.com/office/officeart/2005/8/layout/default"/>
    <dgm:cxn modelId="{0668426C-C7D0-40CC-95FD-4AC4EEFDD97A}" type="presParOf" srcId="{18A3A910-D4B3-43EC-9F5E-A6D7F87A03F0}" destId="{6D4315A5-5B5A-4727-851B-F6F82CE557BF}" srcOrd="5" destOrd="0" presId="urn:microsoft.com/office/officeart/2005/8/layout/default"/>
    <dgm:cxn modelId="{857CED37-BA55-4FA3-88BD-38BE3975E97C}" type="presParOf" srcId="{18A3A910-D4B3-43EC-9F5E-A6D7F87A03F0}" destId="{A34C943D-154C-4FAB-A608-87DF0A884325}" srcOrd="6" destOrd="0" presId="urn:microsoft.com/office/officeart/2005/8/layout/default"/>
    <dgm:cxn modelId="{17D7516E-BBC9-4BBF-A800-3EDF499E9309}" type="presParOf" srcId="{18A3A910-D4B3-43EC-9F5E-A6D7F87A03F0}" destId="{25CAF530-E7C5-420D-8656-EAAD27FFB651}" srcOrd="7" destOrd="0" presId="urn:microsoft.com/office/officeart/2005/8/layout/default"/>
    <dgm:cxn modelId="{117D04AB-829B-4D9A-B228-59431C19533B}" type="presParOf" srcId="{18A3A910-D4B3-43EC-9F5E-A6D7F87A03F0}" destId="{49552982-F49B-47D8-9B40-2DD2182790BB}"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0DC2AA-09DE-498E-A156-DF11FF127BE1}" type="doc">
      <dgm:prSet loTypeId="urn:microsoft.com/office/officeart/2005/8/layout/default" loCatId="list" qsTypeId="urn:microsoft.com/office/officeart/2005/8/quickstyle/simple2" qsCatId="simple" csTypeId="urn:microsoft.com/office/officeart/2005/8/colors/colorful3" csCatId="colorful" phldr="1"/>
      <dgm:spPr/>
      <dgm:t>
        <a:bodyPr/>
        <a:lstStyle/>
        <a:p>
          <a:endParaRPr lang="es-EC"/>
        </a:p>
      </dgm:t>
    </dgm:pt>
    <dgm:pt modelId="{9FFA832F-ECA0-49BD-A8F3-99414F17DF90}">
      <dgm:prSet phldrT="[Texto]" custT="1"/>
      <dgm:spPr/>
      <dgm:t>
        <a:bodyPr tIns="288000"/>
        <a:lstStyle/>
        <a:p>
          <a:r>
            <a:rPr lang="es-EC" sz="1600" b="1" dirty="0">
              <a:effectLst/>
            </a:rPr>
            <a:t>Raíz</a:t>
          </a:r>
        </a:p>
        <a:p>
          <a:r>
            <a:rPr lang="es-EC" sz="1600" dirty="0">
              <a:effectLst/>
            </a:rPr>
            <a:t>Pivotante (de semilla)</a:t>
          </a:r>
        </a:p>
        <a:p>
          <a:r>
            <a:rPr lang="es-EC" sz="1600" dirty="0">
              <a:effectLst/>
            </a:rPr>
            <a:t>Varias principales y raicillas superficiales (propagación).</a:t>
          </a:r>
        </a:p>
        <a:p>
          <a:endParaRPr lang="es-EC" sz="1600" dirty="0">
            <a:effectLst/>
          </a:endParaRPr>
        </a:p>
      </dgm:t>
    </dgm:pt>
    <dgm:pt modelId="{E9DE00CE-80FE-45D6-A52C-97DB837B4C50}" type="parTrans" cxnId="{6364E27D-3AD7-4EBA-96B0-2C2E989FF1C2}">
      <dgm:prSet/>
      <dgm:spPr/>
      <dgm:t>
        <a:bodyPr/>
        <a:lstStyle/>
        <a:p>
          <a:endParaRPr lang="es-EC" sz="2000">
            <a:solidFill>
              <a:schemeClr val="bg1"/>
            </a:solidFill>
            <a:effectLst/>
          </a:endParaRPr>
        </a:p>
      </dgm:t>
    </dgm:pt>
    <dgm:pt modelId="{B213A9C7-F976-4E97-8546-F115C3146D93}" type="sibTrans" cxnId="{6364E27D-3AD7-4EBA-96B0-2C2E989FF1C2}">
      <dgm:prSet/>
      <dgm:spPr/>
      <dgm:t>
        <a:bodyPr/>
        <a:lstStyle/>
        <a:p>
          <a:endParaRPr lang="es-EC" sz="2000">
            <a:solidFill>
              <a:schemeClr val="bg1"/>
            </a:solidFill>
            <a:effectLst/>
          </a:endParaRPr>
        </a:p>
      </dgm:t>
    </dgm:pt>
    <dgm:pt modelId="{4211C914-97F0-4A39-9BC3-21376A53CE43}">
      <dgm:prSet phldrT="[Texto]" custT="1"/>
      <dgm:spPr/>
      <dgm:t>
        <a:bodyPr tIns="252000"/>
        <a:lstStyle/>
        <a:p>
          <a:r>
            <a:rPr lang="es-EC" sz="1600" b="1" dirty="0">
              <a:effectLst/>
            </a:rPr>
            <a:t>Tallo y ramas</a:t>
          </a:r>
        </a:p>
        <a:p>
          <a:r>
            <a:rPr lang="es-EC" sz="1600" b="0" dirty="0">
              <a:effectLst/>
            </a:rPr>
            <a:t>Tronco leñoso, 3 a 5 ramas laterales. No tallo único en reproducción vegetativa.</a:t>
          </a:r>
        </a:p>
        <a:p>
          <a:endParaRPr lang="es-EC" sz="1600" b="1" dirty="0">
            <a:effectLst/>
          </a:endParaRPr>
        </a:p>
      </dgm:t>
    </dgm:pt>
    <dgm:pt modelId="{7377A268-A354-4F44-8573-06F4AE6DF85F}" type="parTrans" cxnId="{D0B7D472-A42F-4DA7-B728-39E338647294}">
      <dgm:prSet/>
      <dgm:spPr/>
      <dgm:t>
        <a:bodyPr/>
        <a:lstStyle/>
        <a:p>
          <a:endParaRPr lang="es-EC" sz="2000">
            <a:solidFill>
              <a:schemeClr val="bg1"/>
            </a:solidFill>
            <a:effectLst/>
          </a:endParaRPr>
        </a:p>
      </dgm:t>
    </dgm:pt>
    <dgm:pt modelId="{A49D7BFC-5438-4CBA-86FC-599A1BD5A370}" type="sibTrans" cxnId="{D0B7D472-A42F-4DA7-B728-39E338647294}">
      <dgm:prSet/>
      <dgm:spPr/>
      <dgm:t>
        <a:bodyPr/>
        <a:lstStyle/>
        <a:p>
          <a:endParaRPr lang="es-EC" sz="2000">
            <a:solidFill>
              <a:schemeClr val="bg1"/>
            </a:solidFill>
            <a:effectLst/>
          </a:endParaRPr>
        </a:p>
      </dgm:t>
    </dgm:pt>
    <dgm:pt modelId="{56A22085-B2B5-48DE-A4D6-69B0441983F0}">
      <dgm:prSet phldrT="[Texto]" custT="1"/>
      <dgm:spPr/>
      <dgm:t>
        <a:bodyPr/>
        <a:lstStyle/>
        <a:p>
          <a:r>
            <a:rPr lang="es-EC" sz="1600" b="1">
              <a:effectLst/>
            </a:rPr>
            <a:t>Hojas</a:t>
          </a:r>
        </a:p>
        <a:p>
          <a:r>
            <a:rPr lang="es-EC" sz="1600">
              <a:effectLst/>
            </a:rPr>
            <a:t>Medianas, textura firme, verde oscuro, oblongas y ápice acuminado.</a:t>
          </a:r>
          <a:endParaRPr lang="es-EC" sz="1600" dirty="0">
            <a:effectLst/>
          </a:endParaRPr>
        </a:p>
      </dgm:t>
    </dgm:pt>
    <dgm:pt modelId="{BBC9B7B2-57CA-4427-BE70-93FB5EADE312}" type="parTrans" cxnId="{22A1FA39-693F-4B98-904C-FD51ABB2ABC6}">
      <dgm:prSet/>
      <dgm:spPr/>
      <dgm:t>
        <a:bodyPr/>
        <a:lstStyle/>
        <a:p>
          <a:endParaRPr lang="es-EC" sz="2000">
            <a:solidFill>
              <a:schemeClr val="bg1"/>
            </a:solidFill>
            <a:effectLst/>
          </a:endParaRPr>
        </a:p>
      </dgm:t>
    </dgm:pt>
    <dgm:pt modelId="{88EB5D82-B9A6-4107-A964-5CC6BB4A48EF}" type="sibTrans" cxnId="{22A1FA39-693F-4B98-904C-FD51ABB2ABC6}">
      <dgm:prSet/>
      <dgm:spPr/>
      <dgm:t>
        <a:bodyPr/>
        <a:lstStyle/>
        <a:p>
          <a:endParaRPr lang="es-EC" sz="2000">
            <a:solidFill>
              <a:schemeClr val="bg1"/>
            </a:solidFill>
            <a:effectLst/>
          </a:endParaRPr>
        </a:p>
      </dgm:t>
    </dgm:pt>
    <dgm:pt modelId="{0C8F34A5-57B4-41AD-9D9C-D1639837D2B3}">
      <dgm:prSet phldrT="[Texto]" custT="1"/>
      <dgm:spPr/>
      <dgm:t>
        <a:bodyPr/>
        <a:lstStyle/>
        <a:p>
          <a:r>
            <a:rPr lang="es-EC" sz="1600" b="1" dirty="0">
              <a:effectLst/>
            </a:rPr>
            <a:t>Flores</a:t>
          </a:r>
        </a:p>
        <a:p>
          <a:r>
            <a:rPr lang="es-EC" sz="1600" dirty="0">
              <a:effectLst/>
            </a:rPr>
            <a:t>Flores y frutos brotan de las partes viejas. Hermafroditas. Solo el 10% mazorcas.</a:t>
          </a:r>
        </a:p>
      </dgm:t>
    </dgm:pt>
    <dgm:pt modelId="{F04BAEB9-46C6-496A-9E7F-A95BAEAF5C43}" type="parTrans" cxnId="{EBC56145-8910-42D8-872D-B9FAD231F2FF}">
      <dgm:prSet/>
      <dgm:spPr/>
      <dgm:t>
        <a:bodyPr/>
        <a:lstStyle/>
        <a:p>
          <a:endParaRPr lang="es-EC" sz="2000">
            <a:solidFill>
              <a:schemeClr val="bg1"/>
            </a:solidFill>
            <a:effectLst/>
          </a:endParaRPr>
        </a:p>
      </dgm:t>
    </dgm:pt>
    <dgm:pt modelId="{D0E7EFC1-21AE-4057-B5A2-919495A21276}" type="sibTrans" cxnId="{EBC56145-8910-42D8-872D-B9FAD231F2FF}">
      <dgm:prSet/>
      <dgm:spPr/>
      <dgm:t>
        <a:bodyPr/>
        <a:lstStyle/>
        <a:p>
          <a:endParaRPr lang="es-EC" sz="2000">
            <a:solidFill>
              <a:schemeClr val="bg1"/>
            </a:solidFill>
            <a:effectLst/>
          </a:endParaRPr>
        </a:p>
      </dgm:t>
    </dgm:pt>
    <dgm:pt modelId="{6A7998D8-0274-4EB2-9336-7B259B8BA7CE}">
      <dgm:prSet phldrT="[Texto]" custT="1"/>
      <dgm:spPr/>
      <dgm:t>
        <a:bodyPr/>
        <a:lstStyle/>
        <a:p>
          <a:r>
            <a:rPr lang="es-EC" sz="1600" b="1">
              <a:effectLst/>
            </a:rPr>
            <a:t>Frutos</a:t>
          </a:r>
        </a:p>
        <a:p>
          <a:r>
            <a:rPr lang="es-EC" sz="1600">
              <a:effectLst/>
            </a:rPr>
            <a:t>Mazorcas diferentes colores, formas y tamaños según variedad. 30-40 semillas en placentación axial.</a:t>
          </a:r>
          <a:endParaRPr lang="es-EC" sz="1600" dirty="0">
            <a:effectLst/>
          </a:endParaRPr>
        </a:p>
      </dgm:t>
    </dgm:pt>
    <dgm:pt modelId="{C6AB9668-019E-4A7C-880C-B9690AF65CF6}" type="parTrans" cxnId="{3F33BD9D-6712-447B-B5E2-E70741EBDC7F}">
      <dgm:prSet/>
      <dgm:spPr/>
      <dgm:t>
        <a:bodyPr/>
        <a:lstStyle/>
        <a:p>
          <a:endParaRPr lang="es-EC" sz="2000">
            <a:solidFill>
              <a:schemeClr val="bg1"/>
            </a:solidFill>
            <a:effectLst/>
          </a:endParaRPr>
        </a:p>
      </dgm:t>
    </dgm:pt>
    <dgm:pt modelId="{53B585D1-BC3B-4202-BC9A-7E3857E44F61}" type="sibTrans" cxnId="{3F33BD9D-6712-447B-B5E2-E70741EBDC7F}">
      <dgm:prSet/>
      <dgm:spPr/>
      <dgm:t>
        <a:bodyPr/>
        <a:lstStyle/>
        <a:p>
          <a:endParaRPr lang="es-EC" sz="2000">
            <a:solidFill>
              <a:schemeClr val="bg1"/>
            </a:solidFill>
            <a:effectLst/>
          </a:endParaRPr>
        </a:p>
      </dgm:t>
    </dgm:pt>
    <dgm:pt modelId="{6D6C9B6B-B95C-4628-AEFC-026601968182}">
      <dgm:prSet custT="1"/>
      <dgm:spPr/>
      <dgm:t>
        <a:bodyPr tIns="252000"/>
        <a:lstStyle/>
        <a:p>
          <a:r>
            <a:rPr lang="es-ES" sz="1550" b="1" dirty="0">
              <a:effectLst/>
            </a:rPr>
            <a:t>Semillas</a:t>
          </a:r>
        </a:p>
        <a:p>
          <a:r>
            <a:rPr lang="es-ES" sz="1550" dirty="0">
              <a:effectLst/>
            </a:rPr>
            <a:t>Pulpa dulce y ácida. Testa gruesa, cutícula dura recubren cotiledones que protegen al embrión. </a:t>
          </a:r>
          <a:r>
            <a:rPr lang="es-ES" sz="1550" dirty="0" smtClean="0">
              <a:effectLst/>
            </a:rPr>
            <a:t>Interés </a:t>
          </a:r>
          <a:r>
            <a:rPr lang="es-ES" sz="1550" dirty="0">
              <a:effectLst/>
            </a:rPr>
            <a:t>comercial.</a:t>
          </a:r>
        </a:p>
        <a:p>
          <a:endParaRPr lang="es-ES" sz="1550" dirty="0">
            <a:effectLst/>
          </a:endParaRPr>
        </a:p>
      </dgm:t>
    </dgm:pt>
    <dgm:pt modelId="{0EB0971B-C4E2-4F1E-A361-A0971B27B594}" type="parTrans" cxnId="{D4779ADF-231D-47F5-A804-72088CD33B08}">
      <dgm:prSet/>
      <dgm:spPr/>
      <dgm:t>
        <a:bodyPr/>
        <a:lstStyle/>
        <a:p>
          <a:endParaRPr lang="es-ES" sz="2000">
            <a:solidFill>
              <a:schemeClr val="bg1"/>
            </a:solidFill>
            <a:effectLst/>
          </a:endParaRPr>
        </a:p>
      </dgm:t>
    </dgm:pt>
    <dgm:pt modelId="{BAA056FF-C545-4A9B-9B9A-A60E821B000E}" type="sibTrans" cxnId="{D4779ADF-231D-47F5-A804-72088CD33B08}">
      <dgm:prSet/>
      <dgm:spPr/>
      <dgm:t>
        <a:bodyPr/>
        <a:lstStyle/>
        <a:p>
          <a:endParaRPr lang="es-ES" sz="2000">
            <a:solidFill>
              <a:schemeClr val="bg1"/>
            </a:solidFill>
            <a:effectLst/>
          </a:endParaRPr>
        </a:p>
      </dgm:t>
    </dgm:pt>
    <dgm:pt modelId="{FBC54D95-E72F-4E8A-BD1E-BBEEBA555F59}" type="pres">
      <dgm:prSet presAssocID="{810DC2AA-09DE-498E-A156-DF11FF127BE1}" presName="diagram" presStyleCnt="0">
        <dgm:presLayoutVars>
          <dgm:dir/>
          <dgm:resizeHandles val="exact"/>
        </dgm:presLayoutVars>
      </dgm:prSet>
      <dgm:spPr/>
      <dgm:t>
        <a:bodyPr/>
        <a:lstStyle/>
        <a:p>
          <a:endParaRPr lang="es-EC"/>
        </a:p>
      </dgm:t>
    </dgm:pt>
    <dgm:pt modelId="{4A935FFF-D751-4170-9428-341EBF7BFF8A}" type="pres">
      <dgm:prSet presAssocID="{9FFA832F-ECA0-49BD-A8F3-99414F17DF90}" presName="node" presStyleLbl="node1" presStyleIdx="0" presStyleCnt="6">
        <dgm:presLayoutVars>
          <dgm:bulletEnabled val="1"/>
        </dgm:presLayoutVars>
      </dgm:prSet>
      <dgm:spPr/>
      <dgm:t>
        <a:bodyPr/>
        <a:lstStyle/>
        <a:p>
          <a:endParaRPr lang="es-EC"/>
        </a:p>
      </dgm:t>
    </dgm:pt>
    <dgm:pt modelId="{EA125610-3B35-4804-93CB-F9D5F6A2FB2B}" type="pres">
      <dgm:prSet presAssocID="{B213A9C7-F976-4E97-8546-F115C3146D93}" presName="sibTrans" presStyleCnt="0"/>
      <dgm:spPr/>
    </dgm:pt>
    <dgm:pt modelId="{F6744AAD-5E0F-4CF6-B097-F2972C2D8C96}" type="pres">
      <dgm:prSet presAssocID="{4211C914-97F0-4A39-9BC3-21376A53CE43}" presName="node" presStyleLbl="node1" presStyleIdx="1" presStyleCnt="6">
        <dgm:presLayoutVars>
          <dgm:bulletEnabled val="1"/>
        </dgm:presLayoutVars>
      </dgm:prSet>
      <dgm:spPr/>
      <dgm:t>
        <a:bodyPr/>
        <a:lstStyle/>
        <a:p>
          <a:endParaRPr lang="es-EC"/>
        </a:p>
      </dgm:t>
    </dgm:pt>
    <dgm:pt modelId="{17B645F7-0ADC-40AC-85D7-9640F8FB85AE}" type="pres">
      <dgm:prSet presAssocID="{A49D7BFC-5438-4CBA-86FC-599A1BD5A370}" presName="sibTrans" presStyleCnt="0"/>
      <dgm:spPr/>
    </dgm:pt>
    <dgm:pt modelId="{91E36519-AA31-4276-B24B-94A2719755D4}" type="pres">
      <dgm:prSet presAssocID="{56A22085-B2B5-48DE-A4D6-69B0441983F0}" presName="node" presStyleLbl="node1" presStyleIdx="2" presStyleCnt="6">
        <dgm:presLayoutVars>
          <dgm:bulletEnabled val="1"/>
        </dgm:presLayoutVars>
      </dgm:prSet>
      <dgm:spPr/>
      <dgm:t>
        <a:bodyPr/>
        <a:lstStyle/>
        <a:p>
          <a:endParaRPr lang="es-EC"/>
        </a:p>
      </dgm:t>
    </dgm:pt>
    <dgm:pt modelId="{5281F9C0-0FF3-4889-8530-600E0E7CAA5A}" type="pres">
      <dgm:prSet presAssocID="{88EB5D82-B9A6-4107-A964-5CC6BB4A48EF}" presName="sibTrans" presStyleCnt="0"/>
      <dgm:spPr/>
    </dgm:pt>
    <dgm:pt modelId="{E57BF4F2-933F-496A-8226-A16CCEC985DA}" type="pres">
      <dgm:prSet presAssocID="{0C8F34A5-57B4-41AD-9D9C-D1639837D2B3}" presName="node" presStyleLbl="node1" presStyleIdx="3" presStyleCnt="6" custScaleY="97051">
        <dgm:presLayoutVars>
          <dgm:bulletEnabled val="1"/>
        </dgm:presLayoutVars>
      </dgm:prSet>
      <dgm:spPr/>
      <dgm:t>
        <a:bodyPr/>
        <a:lstStyle/>
        <a:p>
          <a:endParaRPr lang="es-EC"/>
        </a:p>
      </dgm:t>
    </dgm:pt>
    <dgm:pt modelId="{A7893077-C12C-4F4F-A28D-3286C3D87F66}" type="pres">
      <dgm:prSet presAssocID="{D0E7EFC1-21AE-4057-B5A2-919495A21276}" presName="sibTrans" presStyleCnt="0"/>
      <dgm:spPr/>
    </dgm:pt>
    <dgm:pt modelId="{F07622D5-B59C-47DD-ADA6-E8D57F660804}" type="pres">
      <dgm:prSet presAssocID="{6A7998D8-0274-4EB2-9336-7B259B8BA7CE}" presName="node" presStyleLbl="node1" presStyleIdx="4" presStyleCnt="6">
        <dgm:presLayoutVars>
          <dgm:bulletEnabled val="1"/>
        </dgm:presLayoutVars>
      </dgm:prSet>
      <dgm:spPr/>
      <dgm:t>
        <a:bodyPr/>
        <a:lstStyle/>
        <a:p>
          <a:endParaRPr lang="es-EC"/>
        </a:p>
      </dgm:t>
    </dgm:pt>
    <dgm:pt modelId="{B48FE7D3-5F68-4E92-B55E-B4D85EEA4CF8}" type="pres">
      <dgm:prSet presAssocID="{53B585D1-BC3B-4202-BC9A-7E3857E44F61}" presName="sibTrans" presStyleCnt="0"/>
      <dgm:spPr/>
    </dgm:pt>
    <dgm:pt modelId="{91568D1A-E59C-427E-A84B-278EA09302C2}" type="pres">
      <dgm:prSet presAssocID="{6D6C9B6B-B95C-4628-AEFC-026601968182}" presName="node" presStyleLbl="node1" presStyleIdx="5" presStyleCnt="6" custScaleY="112843">
        <dgm:presLayoutVars>
          <dgm:bulletEnabled val="1"/>
        </dgm:presLayoutVars>
      </dgm:prSet>
      <dgm:spPr/>
      <dgm:t>
        <a:bodyPr/>
        <a:lstStyle/>
        <a:p>
          <a:endParaRPr lang="es-EC"/>
        </a:p>
      </dgm:t>
    </dgm:pt>
  </dgm:ptLst>
  <dgm:cxnLst>
    <dgm:cxn modelId="{DEDB04B5-191B-407A-B18F-37323AE2AAB2}" type="presOf" srcId="{6A7998D8-0274-4EB2-9336-7B259B8BA7CE}" destId="{F07622D5-B59C-47DD-ADA6-E8D57F660804}" srcOrd="0" destOrd="0" presId="urn:microsoft.com/office/officeart/2005/8/layout/default"/>
    <dgm:cxn modelId="{D0B7D472-A42F-4DA7-B728-39E338647294}" srcId="{810DC2AA-09DE-498E-A156-DF11FF127BE1}" destId="{4211C914-97F0-4A39-9BC3-21376A53CE43}" srcOrd="1" destOrd="0" parTransId="{7377A268-A354-4F44-8573-06F4AE6DF85F}" sibTransId="{A49D7BFC-5438-4CBA-86FC-599A1BD5A370}"/>
    <dgm:cxn modelId="{7D49FE6E-E327-4C9A-8A99-D4ECA6D980B8}" type="presOf" srcId="{56A22085-B2B5-48DE-A4D6-69B0441983F0}" destId="{91E36519-AA31-4276-B24B-94A2719755D4}" srcOrd="0" destOrd="0" presId="urn:microsoft.com/office/officeart/2005/8/layout/default"/>
    <dgm:cxn modelId="{6364E27D-3AD7-4EBA-96B0-2C2E989FF1C2}" srcId="{810DC2AA-09DE-498E-A156-DF11FF127BE1}" destId="{9FFA832F-ECA0-49BD-A8F3-99414F17DF90}" srcOrd="0" destOrd="0" parTransId="{E9DE00CE-80FE-45D6-A52C-97DB837B4C50}" sibTransId="{B213A9C7-F976-4E97-8546-F115C3146D93}"/>
    <dgm:cxn modelId="{22A1FA39-693F-4B98-904C-FD51ABB2ABC6}" srcId="{810DC2AA-09DE-498E-A156-DF11FF127BE1}" destId="{56A22085-B2B5-48DE-A4D6-69B0441983F0}" srcOrd="2" destOrd="0" parTransId="{BBC9B7B2-57CA-4427-BE70-93FB5EADE312}" sibTransId="{88EB5D82-B9A6-4107-A964-5CC6BB4A48EF}"/>
    <dgm:cxn modelId="{1D310B20-04D7-4BB5-B170-6F6D76999F26}" type="presOf" srcId="{4211C914-97F0-4A39-9BC3-21376A53CE43}" destId="{F6744AAD-5E0F-4CF6-B097-F2972C2D8C96}" srcOrd="0" destOrd="0" presId="urn:microsoft.com/office/officeart/2005/8/layout/default"/>
    <dgm:cxn modelId="{D4779ADF-231D-47F5-A804-72088CD33B08}" srcId="{810DC2AA-09DE-498E-A156-DF11FF127BE1}" destId="{6D6C9B6B-B95C-4628-AEFC-026601968182}" srcOrd="5" destOrd="0" parTransId="{0EB0971B-C4E2-4F1E-A361-A0971B27B594}" sibTransId="{BAA056FF-C545-4A9B-9B9A-A60E821B000E}"/>
    <dgm:cxn modelId="{EBC56145-8910-42D8-872D-B9FAD231F2FF}" srcId="{810DC2AA-09DE-498E-A156-DF11FF127BE1}" destId="{0C8F34A5-57B4-41AD-9D9C-D1639837D2B3}" srcOrd="3" destOrd="0" parTransId="{F04BAEB9-46C6-496A-9E7F-A95BAEAF5C43}" sibTransId="{D0E7EFC1-21AE-4057-B5A2-919495A21276}"/>
    <dgm:cxn modelId="{1EAB1088-6B63-48C3-93E8-335F8C470621}" type="presOf" srcId="{0C8F34A5-57B4-41AD-9D9C-D1639837D2B3}" destId="{E57BF4F2-933F-496A-8226-A16CCEC985DA}" srcOrd="0" destOrd="0" presId="urn:microsoft.com/office/officeart/2005/8/layout/default"/>
    <dgm:cxn modelId="{C292CDD2-DD6D-4977-96E3-0F497E6B152E}" type="presOf" srcId="{9FFA832F-ECA0-49BD-A8F3-99414F17DF90}" destId="{4A935FFF-D751-4170-9428-341EBF7BFF8A}" srcOrd="0" destOrd="0" presId="urn:microsoft.com/office/officeart/2005/8/layout/default"/>
    <dgm:cxn modelId="{3F33BD9D-6712-447B-B5E2-E70741EBDC7F}" srcId="{810DC2AA-09DE-498E-A156-DF11FF127BE1}" destId="{6A7998D8-0274-4EB2-9336-7B259B8BA7CE}" srcOrd="4" destOrd="0" parTransId="{C6AB9668-019E-4A7C-880C-B9690AF65CF6}" sibTransId="{53B585D1-BC3B-4202-BC9A-7E3857E44F61}"/>
    <dgm:cxn modelId="{84146916-7915-42B3-A8A4-3FD5EC0AC994}" type="presOf" srcId="{6D6C9B6B-B95C-4628-AEFC-026601968182}" destId="{91568D1A-E59C-427E-A84B-278EA09302C2}" srcOrd="0" destOrd="0" presId="urn:microsoft.com/office/officeart/2005/8/layout/default"/>
    <dgm:cxn modelId="{9AA1240E-AD27-48F8-9757-0E9FAC458AAC}" type="presOf" srcId="{810DC2AA-09DE-498E-A156-DF11FF127BE1}" destId="{FBC54D95-E72F-4E8A-BD1E-BBEEBA555F59}" srcOrd="0" destOrd="0" presId="urn:microsoft.com/office/officeart/2005/8/layout/default"/>
    <dgm:cxn modelId="{F7C0F3E0-3297-467A-86CF-EAFA07D08B97}" type="presParOf" srcId="{FBC54D95-E72F-4E8A-BD1E-BBEEBA555F59}" destId="{4A935FFF-D751-4170-9428-341EBF7BFF8A}" srcOrd="0" destOrd="0" presId="urn:microsoft.com/office/officeart/2005/8/layout/default"/>
    <dgm:cxn modelId="{299F8962-5180-40A2-9802-DF825CFC6C00}" type="presParOf" srcId="{FBC54D95-E72F-4E8A-BD1E-BBEEBA555F59}" destId="{EA125610-3B35-4804-93CB-F9D5F6A2FB2B}" srcOrd="1" destOrd="0" presId="urn:microsoft.com/office/officeart/2005/8/layout/default"/>
    <dgm:cxn modelId="{CC70F865-ABD8-425E-A90B-D3756F4C6DB1}" type="presParOf" srcId="{FBC54D95-E72F-4E8A-BD1E-BBEEBA555F59}" destId="{F6744AAD-5E0F-4CF6-B097-F2972C2D8C96}" srcOrd="2" destOrd="0" presId="urn:microsoft.com/office/officeart/2005/8/layout/default"/>
    <dgm:cxn modelId="{2A72C13C-5178-4738-B709-FC19C57E203F}" type="presParOf" srcId="{FBC54D95-E72F-4E8A-BD1E-BBEEBA555F59}" destId="{17B645F7-0ADC-40AC-85D7-9640F8FB85AE}" srcOrd="3" destOrd="0" presId="urn:microsoft.com/office/officeart/2005/8/layout/default"/>
    <dgm:cxn modelId="{6A8AAACB-30C3-462B-A1F9-1C85FD65AC7F}" type="presParOf" srcId="{FBC54D95-E72F-4E8A-BD1E-BBEEBA555F59}" destId="{91E36519-AA31-4276-B24B-94A2719755D4}" srcOrd="4" destOrd="0" presId="urn:microsoft.com/office/officeart/2005/8/layout/default"/>
    <dgm:cxn modelId="{AA5D3470-209A-46AE-A9DB-3D5269396F1D}" type="presParOf" srcId="{FBC54D95-E72F-4E8A-BD1E-BBEEBA555F59}" destId="{5281F9C0-0FF3-4889-8530-600E0E7CAA5A}" srcOrd="5" destOrd="0" presId="urn:microsoft.com/office/officeart/2005/8/layout/default"/>
    <dgm:cxn modelId="{6865D55E-48DD-42E3-A21A-DC536C72C7FA}" type="presParOf" srcId="{FBC54D95-E72F-4E8A-BD1E-BBEEBA555F59}" destId="{E57BF4F2-933F-496A-8226-A16CCEC985DA}" srcOrd="6" destOrd="0" presId="urn:microsoft.com/office/officeart/2005/8/layout/default"/>
    <dgm:cxn modelId="{6052A8F5-68D2-4DF6-AFB3-145A600D1E54}" type="presParOf" srcId="{FBC54D95-E72F-4E8A-BD1E-BBEEBA555F59}" destId="{A7893077-C12C-4F4F-A28D-3286C3D87F66}" srcOrd="7" destOrd="0" presId="urn:microsoft.com/office/officeart/2005/8/layout/default"/>
    <dgm:cxn modelId="{8FC632F3-2FDA-4BCE-B5FC-A55C8B92BB9E}" type="presParOf" srcId="{FBC54D95-E72F-4E8A-BD1E-BBEEBA555F59}" destId="{F07622D5-B59C-47DD-ADA6-E8D57F660804}" srcOrd="8" destOrd="0" presId="urn:microsoft.com/office/officeart/2005/8/layout/default"/>
    <dgm:cxn modelId="{700C056E-6A20-4E04-BF81-15532CCDF7CA}" type="presParOf" srcId="{FBC54D95-E72F-4E8A-BD1E-BBEEBA555F59}" destId="{B48FE7D3-5F68-4E92-B55E-B4D85EEA4CF8}" srcOrd="9" destOrd="0" presId="urn:microsoft.com/office/officeart/2005/8/layout/default"/>
    <dgm:cxn modelId="{7BD32B03-D388-446A-9EF4-C58B5B498077}" type="presParOf" srcId="{FBC54D95-E72F-4E8A-BD1E-BBEEBA555F59}" destId="{91568D1A-E59C-427E-A84B-278EA09302C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CC2889-B399-437B-8F4B-74CDF9C1B324}"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s-ES"/>
        </a:p>
      </dgm:t>
    </dgm:pt>
    <dgm:pt modelId="{F3C453D1-7549-4226-995D-2FD32AF83B86}">
      <dgm:prSet phldrT="[Texto]" custT="1"/>
      <dgm:spPr/>
      <dgm:t>
        <a:bodyPr/>
        <a:lstStyle/>
        <a:p>
          <a:pPr algn="just"/>
          <a:r>
            <a:rPr lang="es-ES" sz="2000" dirty="0"/>
            <a:t>Contenido de grasa</a:t>
          </a:r>
        </a:p>
      </dgm:t>
    </dgm:pt>
    <dgm:pt modelId="{525E861E-8F4D-4BB0-8D2D-9982F46A2B99}" type="parTrans" cxnId="{A499ECB3-45E6-47D6-B028-2821C75C0567}">
      <dgm:prSet/>
      <dgm:spPr/>
      <dgm:t>
        <a:bodyPr/>
        <a:lstStyle/>
        <a:p>
          <a:pPr algn="just"/>
          <a:endParaRPr lang="es-ES" sz="1600"/>
        </a:p>
      </dgm:t>
    </dgm:pt>
    <dgm:pt modelId="{7CD22A83-BB35-4CD4-9A86-2C500008EC1A}" type="sibTrans" cxnId="{A499ECB3-45E6-47D6-B028-2821C75C0567}">
      <dgm:prSet/>
      <dgm:spPr/>
      <dgm:t>
        <a:bodyPr/>
        <a:lstStyle/>
        <a:p>
          <a:pPr algn="just"/>
          <a:endParaRPr lang="es-ES" sz="1600"/>
        </a:p>
      </dgm:t>
    </dgm:pt>
    <dgm:pt modelId="{85797867-7F15-4737-8A59-1CF58D57FB1D}">
      <dgm:prSet phldrT="[Texto]" custT="1"/>
      <dgm:spPr/>
      <dgm:t>
        <a:bodyPr/>
        <a:lstStyle/>
        <a:p>
          <a:pPr algn="just"/>
          <a:r>
            <a:rPr lang="es-EC" sz="1600" dirty="0"/>
            <a:t>De 48 y 52%. Ácido esteárico, oleico, láurico y palmítico, favorecen sistema cardiovascular</a:t>
          </a:r>
          <a:endParaRPr lang="es-ES" sz="1600" dirty="0"/>
        </a:p>
      </dgm:t>
    </dgm:pt>
    <dgm:pt modelId="{07BF623D-349B-4450-AFF2-365635B97825}" type="parTrans" cxnId="{90259DC2-9F4D-4582-A3AB-A2BE73C492AD}">
      <dgm:prSet/>
      <dgm:spPr/>
      <dgm:t>
        <a:bodyPr/>
        <a:lstStyle/>
        <a:p>
          <a:pPr algn="just"/>
          <a:endParaRPr lang="es-ES" sz="1600"/>
        </a:p>
      </dgm:t>
    </dgm:pt>
    <dgm:pt modelId="{C1235098-CA4E-4FB1-BC36-C28C4FA0BE04}" type="sibTrans" cxnId="{90259DC2-9F4D-4582-A3AB-A2BE73C492AD}">
      <dgm:prSet/>
      <dgm:spPr/>
      <dgm:t>
        <a:bodyPr/>
        <a:lstStyle/>
        <a:p>
          <a:pPr algn="just"/>
          <a:endParaRPr lang="es-ES" sz="1600"/>
        </a:p>
      </dgm:t>
    </dgm:pt>
    <dgm:pt modelId="{BB981E70-E58E-4892-B425-B804C05C859F}">
      <dgm:prSet phldrT="[Texto]" custT="1"/>
      <dgm:spPr/>
      <dgm:t>
        <a:bodyPr/>
        <a:lstStyle/>
        <a:p>
          <a:pPr algn="just"/>
          <a:r>
            <a:rPr lang="es-ES" sz="2000" dirty="0"/>
            <a:t>Polifenoles</a:t>
          </a:r>
        </a:p>
      </dgm:t>
    </dgm:pt>
    <dgm:pt modelId="{6B16F5DF-E720-4F80-B584-CD793221DEC1}" type="parTrans" cxnId="{9FD8791A-3093-48E9-971C-9EC7B63E500E}">
      <dgm:prSet/>
      <dgm:spPr/>
      <dgm:t>
        <a:bodyPr/>
        <a:lstStyle/>
        <a:p>
          <a:pPr algn="just"/>
          <a:endParaRPr lang="es-ES" sz="1600"/>
        </a:p>
      </dgm:t>
    </dgm:pt>
    <dgm:pt modelId="{716FA5C8-6C53-4DD5-ABD2-2FE97E96D8A4}" type="sibTrans" cxnId="{9FD8791A-3093-48E9-971C-9EC7B63E500E}">
      <dgm:prSet/>
      <dgm:spPr/>
      <dgm:t>
        <a:bodyPr/>
        <a:lstStyle/>
        <a:p>
          <a:pPr algn="just"/>
          <a:endParaRPr lang="es-ES" sz="1600"/>
        </a:p>
      </dgm:t>
    </dgm:pt>
    <dgm:pt modelId="{0949B4C9-8C7D-40E9-99F4-7116DDC38827}">
      <dgm:prSet phldrT="[Texto]" custT="1"/>
      <dgm:spPr/>
      <dgm:t>
        <a:bodyPr/>
        <a:lstStyle/>
        <a:p>
          <a:pPr algn="just"/>
          <a:r>
            <a:rPr lang="es-ES" sz="2000" dirty="0"/>
            <a:t>Alcaloides</a:t>
          </a:r>
        </a:p>
      </dgm:t>
    </dgm:pt>
    <dgm:pt modelId="{C9788D6B-A9E9-44FB-BB68-C9CEE562C1B2}" type="parTrans" cxnId="{70DA133E-3A2D-4F00-AFDA-1C308D89E656}">
      <dgm:prSet/>
      <dgm:spPr/>
      <dgm:t>
        <a:bodyPr/>
        <a:lstStyle/>
        <a:p>
          <a:pPr algn="just"/>
          <a:endParaRPr lang="es-ES" sz="1600"/>
        </a:p>
      </dgm:t>
    </dgm:pt>
    <dgm:pt modelId="{F4038C79-9D5E-408C-9EA4-935DBB650785}" type="sibTrans" cxnId="{70DA133E-3A2D-4F00-AFDA-1C308D89E656}">
      <dgm:prSet/>
      <dgm:spPr/>
      <dgm:t>
        <a:bodyPr/>
        <a:lstStyle/>
        <a:p>
          <a:pPr algn="just"/>
          <a:endParaRPr lang="es-ES" sz="1600"/>
        </a:p>
      </dgm:t>
    </dgm:pt>
    <dgm:pt modelId="{7BDE3688-BE6F-4720-B6F4-197EC0D81E6D}">
      <dgm:prSet phldrT="[Texto]" custT="1"/>
      <dgm:spPr/>
      <dgm:t>
        <a:bodyPr/>
        <a:lstStyle/>
        <a:p>
          <a:pPr algn="just"/>
          <a:r>
            <a:rPr lang="es-EC" sz="1600" dirty="0"/>
            <a:t>Alcaloides purínicos como la teobromina y la cafeína. Estimulantes sobre el sistema nervioso autónomo, vigilia y resistencia a la fatiga, efecto vasodilatador sobre el corazón. </a:t>
          </a:r>
          <a:endParaRPr lang="es-ES" sz="1600" dirty="0"/>
        </a:p>
      </dgm:t>
    </dgm:pt>
    <dgm:pt modelId="{0FC04A6C-476A-4EA2-8C00-BE04BA3B6BEB}" type="parTrans" cxnId="{A7778FF5-1884-4E6F-B59F-8E8E72A4F9B4}">
      <dgm:prSet/>
      <dgm:spPr/>
      <dgm:t>
        <a:bodyPr/>
        <a:lstStyle/>
        <a:p>
          <a:pPr algn="just"/>
          <a:endParaRPr lang="es-ES" sz="1600"/>
        </a:p>
      </dgm:t>
    </dgm:pt>
    <dgm:pt modelId="{2C1701EC-1D74-4834-A6DC-8D1D8540F3C3}" type="sibTrans" cxnId="{A7778FF5-1884-4E6F-B59F-8E8E72A4F9B4}">
      <dgm:prSet/>
      <dgm:spPr/>
      <dgm:t>
        <a:bodyPr/>
        <a:lstStyle/>
        <a:p>
          <a:pPr algn="just"/>
          <a:endParaRPr lang="es-ES" sz="1600"/>
        </a:p>
      </dgm:t>
    </dgm:pt>
    <dgm:pt modelId="{EAA47972-108C-4E9E-9D30-9D57C014B203}">
      <dgm:prSet custT="1"/>
      <dgm:spPr/>
      <dgm:t>
        <a:bodyPr/>
        <a:lstStyle/>
        <a:p>
          <a:pPr algn="just"/>
          <a:r>
            <a:rPr lang="es-EC" sz="1600" dirty="0"/>
            <a:t>Polifenoles del cacao impiden el desarrollo de </a:t>
          </a:r>
          <a:r>
            <a:rPr lang="es-EC" sz="1600" i="1" dirty="0"/>
            <a:t>Streptococcus mutans</a:t>
          </a:r>
          <a:r>
            <a:rPr lang="es-EC" sz="1600" dirty="0"/>
            <a:t> al inhibir la enzima glucosiltransferasa, evitando la adherencia microbiana y en el avance de la caries dental. </a:t>
          </a:r>
        </a:p>
      </dgm:t>
    </dgm:pt>
    <dgm:pt modelId="{9E4F8A97-726A-47AD-87D2-B0006DB7FA01}" type="parTrans" cxnId="{1CE1616D-2035-4F2C-9A46-A2679FD1A289}">
      <dgm:prSet/>
      <dgm:spPr/>
      <dgm:t>
        <a:bodyPr/>
        <a:lstStyle/>
        <a:p>
          <a:pPr algn="just"/>
          <a:endParaRPr lang="es-ES" sz="1600"/>
        </a:p>
      </dgm:t>
    </dgm:pt>
    <dgm:pt modelId="{BA03F0F4-E180-4987-9632-8011A4DC082B}" type="sibTrans" cxnId="{1CE1616D-2035-4F2C-9A46-A2679FD1A289}">
      <dgm:prSet/>
      <dgm:spPr/>
      <dgm:t>
        <a:bodyPr/>
        <a:lstStyle/>
        <a:p>
          <a:pPr algn="just"/>
          <a:endParaRPr lang="es-ES" sz="1600"/>
        </a:p>
      </dgm:t>
    </dgm:pt>
    <dgm:pt modelId="{86B7CBFD-031D-4354-BCFB-E2AFE1E9D1C7}">
      <dgm:prSet phldrT="[Texto]" custT="1"/>
      <dgm:spPr/>
      <dgm:t>
        <a:bodyPr/>
        <a:lstStyle/>
        <a:p>
          <a:pPr algn="just"/>
          <a:r>
            <a:rPr lang="es-EC" sz="1600" dirty="0"/>
            <a:t>De tipo flavonoide. Su oxidación enzimática en la fermentación favorecen la calidad sensorial del cacao.</a:t>
          </a:r>
          <a:endParaRPr lang="es-ES" sz="1600" dirty="0"/>
        </a:p>
      </dgm:t>
    </dgm:pt>
    <dgm:pt modelId="{F37C783D-CB2A-45C8-A3FD-3E2DF51C191B}" type="parTrans" cxnId="{0F34F15A-5A59-46F6-9646-63A43D1BFE67}">
      <dgm:prSet/>
      <dgm:spPr/>
      <dgm:t>
        <a:bodyPr/>
        <a:lstStyle/>
        <a:p>
          <a:pPr algn="just"/>
          <a:endParaRPr lang="es-ES" sz="1600"/>
        </a:p>
      </dgm:t>
    </dgm:pt>
    <dgm:pt modelId="{F4BEC70A-5EDE-491C-BE50-742AF315EF48}" type="sibTrans" cxnId="{0F34F15A-5A59-46F6-9646-63A43D1BFE67}">
      <dgm:prSet/>
      <dgm:spPr/>
      <dgm:t>
        <a:bodyPr/>
        <a:lstStyle/>
        <a:p>
          <a:pPr algn="just"/>
          <a:endParaRPr lang="es-ES" sz="1600"/>
        </a:p>
      </dgm:t>
    </dgm:pt>
    <dgm:pt modelId="{412509FA-14E3-4BB2-A514-046815783F57}" type="pres">
      <dgm:prSet presAssocID="{99CC2889-B399-437B-8F4B-74CDF9C1B324}" presName="linear" presStyleCnt="0">
        <dgm:presLayoutVars>
          <dgm:dir/>
          <dgm:animLvl val="lvl"/>
          <dgm:resizeHandles val="exact"/>
        </dgm:presLayoutVars>
      </dgm:prSet>
      <dgm:spPr/>
      <dgm:t>
        <a:bodyPr/>
        <a:lstStyle/>
        <a:p>
          <a:endParaRPr lang="es-EC"/>
        </a:p>
      </dgm:t>
    </dgm:pt>
    <dgm:pt modelId="{29D86DD8-E9C2-4050-ABA8-35DB1B344E26}" type="pres">
      <dgm:prSet presAssocID="{F3C453D1-7549-4226-995D-2FD32AF83B86}" presName="parentLin" presStyleCnt="0"/>
      <dgm:spPr/>
    </dgm:pt>
    <dgm:pt modelId="{D4D9D57E-177E-4632-8BDF-CFC607EB6161}" type="pres">
      <dgm:prSet presAssocID="{F3C453D1-7549-4226-995D-2FD32AF83B86}" presName="parentLeftMargin" presStyleLbl="node1" presStyleIdx="0" presStyleCnt="3"/>
      <dgm:spPr/>
      <dgm:t>
        <a:bodyPr/>
        <a:lstStyle/>
        <a:p>
          <a:endParaRPr lang="es-EC"/>
        </a:p>
      </dgm:t>
    </dgm:pt>
    <dgm:pt modelId="{DCB076D1-71EB-4392-958F-8C6A0B98998A}" type="pres">
      <dgm:prSet presAssocID="{F3C453D1-7549-4226-995D-2FD32AF83B86}" presName="parentText" presStyleLbl="node1" presStyleIdx="0" presStyleCnt="3" custScaleX="54616" custScaleY="45142">
        <dgm:presLayoutVars>
          <dgm:chMax val="0"/>
          <dgm:bulletEnabled val="1"/>
        </dgm:presLayoutVars>
      </dgm:prSet>
      <dgm:spPr/>
      <dgm:t>
        <a:bodyPr/>
        <a:lstStyle/>
        <a:p>
          <a:endParaRPr lang="es-EC"/>
        </a:p>
      </dgm:t>
    </dgm:pt>
    <dgm:pt modelId="{D3983C08-A98D-44E6-BCA9-59DF39A4EFC1}" type="pres">
      <dgm:prSet presAssocID="{F3C453D1-7549-4226-995D-2FD32AF83B86}" presName="negativeSpace" presStyleCnt="0"/>
      <dgm:spPr/>
    </dgm:pt>
    <dgm:pt modelId="{971317F0-C700-4414-98EA-70FD6AF445ED}" type="pres">
      <dgm:prSet presAssocID="{F3C453D1-7549-4226-995D-2FD32AF83B86}" presName="childText" presStyleLbl="conFgAcc1" presStyleIdx="0" presStyleCnt="3">
        <dgm:presLayoutVars>
          <dgm:bulletEnabled val="1"/>
        </dgm:presLayoutVars>
      </dgm:prSet>
      <dgm:spPr/>
      <dgm:t>
        <a:bodyPr/>
        <a:lstStyle/>
        <a:p>
          <a:endParaRPr lang="es-EC"/>
        </a:p>
      </dgm:t>
    </dgm:pt>
    <dgm:pt modelId="{112D9A33-CAC2-4139-BBC9-B7924BB511ED}" type="pres">
      <dgm:prSet presAssocID="{7CD22A83-BB35-4CD4-9A86-2C500008EC1A}" presName="spaceBetweenRectangles" presStyleCnt="0"/>
      <dgm:spPr/>
    </dgm:pt>
    <dgm:pt modelId="{213D682F-4E81-451D-BF4A-193C8A8CAC73}" type="pres">
      <dgm:prSet presAssocID="{BB981E70-E58E-4892-B425-B804C05C859F}" presName="parentLin" presStyleCnt="0"/>
      <dgm:spPr/>
    </dgm:pt>
    <dgm:pt modelId="{E851B127-0B6D-4BB1-B273-F71856584E0B}" type="pres">
      <dgm:prSet presAssocID="{BB981E70-E58E-4892-B425-B804C05C859F}" presName="parentLeftMargin" presStyleLbl="node1" presStyleIdx="0" presStyleCnt="3"/>
      <dgm:spPr/>
      <dgm:t>
        <a:bodyPr/>
        <a:lstStyle/>
        <a:p>
          <a:endParaRPr lang="es-EC"/>
        </a:p>
      </dgm:t>
    </dgm:pt>
    <dgm:pt modelId="{5A008FBC-661D-4DBF-B498-5EA1BB71E808}" type="pres">
      <dgm:prSet presAssocID="{BB981E70-E58E-4892-B425-B804C05C859F}" presName="parentText" presStyleLbl="node1" presStyleIdx="1" presStyleCnt="3" custScaleX="54121" custScaleY="47668">
        <dgm:presLayoutVars>
          <dgm:chMax val="0"/>
          <dgm:bulletEnabled val="1"/>
        </dgm:presLayoutVars>
      </dgm:prSet>
      <dgm:spPr/>
      <dgm:t>
        <a:bodyPr/>
        <a:lstStyle/>
        <a:p>
          <a:endParaRPr lang="es-EC"/>
        </a:p>
      </dgm:t>
    </dgm:pt>
    <dgm:pt modelId="{6B2AC424-50B5-4427-A6A0-2FB33A216FB5}" type="pres">
      <dgm:prSet presAssocID="{BB981E70-E58E-4892-B425-B804C05C859F}" presName="negativeSpace" presStyleCnt="0"/>
      <dgm:spPr/>
    </dgm:pt>
    <dgm:pt modelId="{09A75A6E-3537-4CAD-96D7-680CFF808AC2}" type="pres">
      <dgm:prSet presAssocID="{BB981E70-E58E-4892-B425-B804C05C859F}" presName="childText" presStyleLbl="conFgAcc1" presStyleIdx="1" presStyleCnt="3">
        <dgm:presLayoutVars>
          <dgm:bulletEnabled val="1"/>
        </dgm:presLayoutVars>
      </dgm:prSet>
      <dgm:spPr/>
      <dgm:t>
        <a:bodyPr/>
        <a:lstStyle/>
        <a:p>
          <a:endParaRPr lang="es-EC"/>
        </a:p>
      </dgm:t>
    </dgm:pt>
    <dgm:pt modelId="{AB5ADD22-23EC-4EA0-8E9A-922F11C63166}" type="pres">
      <dgm:prSet presAssocID="{716FA5C8-6C53-4DD5-ABD2-2FE97E96D8A4}" presName="spaceBetweenRectangles" presStyleCnt="0"/>
      <dgm:spPr/>
    </dgm:pt>
    <dgm:pt modelId="{D8F5D2C8-13B5-4D92-A3A8-3534EE7F2894}" type="pres">
      <dgm:prSet presAssocID="{0949B4C9-8C7D-40E9-99F4-7116DDC38827}" presName="parentLin" presStyleCnt="0"/>
      <dgm:spPr/>
    </dgm:pt>
    <dgm:pt modelId="{98868743-A649-4BB6-8F0F-ED60A79BC23D}" type="pres">
      <dgm:prSet presAssocID="{0949B4C9-8C7D-40E9-99F4-7116DDC38827}" presName="parentLeftMargin" presStyleLbl="node1" presStyleIdx="1" presStyleCnt="3"/>
      <dgm:spPr/>
      <dgm:t>
        <a:bodyPr/>
        <a:lstStyle/>
        <a:p>
          <a:endParaRPr lang="es-EC"/>
        </a:p>
      </dgm:t>
    </dgm:pt>
    <dgm:pt modelId="{BAC94A4E-7D69-48FA-9837-34F6C69AC7AB}" type="pres">
      <dgm:prSet presAssocID="{0949B4C9-8C7D-40E9-99F4-7116DDC38827}" presName="parentText" presStyleLbl="node1" presStyleIdx="2" presStyleCnt="3" custScaleX="53626" custScaleY="47544">
        <dgm:presLayoutVars>
          <dgm:chMax val="0"/>
          <dgm:bulletEnabled val="1"/>
        </dgm:presLayoutVars>
      </dgm:prSet>
      <dgm:spPr/>
      <dgm:t>
        <a:bodyPr/>
        <a:lstStyle/>
        <a:p>
          <a:endParaRPr lang="es-EC"/>
        </a:p>
      </dgm:t>
    </dgm:pt>
    <dgm:pt modelId="{6158CAA2-2154-453B-9EF9-40E344C5195B}" type="pres">
      <dgm:prSet presAssocID="{0949B4C9-8C7D-40E9-99F4-7116DDC38827}" presName="negativeSpace" presStyleCnt="0"/>
      <dgm:spPr/>
    </dgm:pt>
    <dgm:pt modelId="{9F550B48-FF87-4D0B-A898-D055F7F2D69A}" type="pres">
      <dgm:prSet presAssocID="{0949B4C9-8C7D-40E9-99F4-7116DDC38827}" presName="childText" presStyleLbl="conFgAcc1" presStyleIdx="2" presStyleCnt="3" custLinFactNeighborY="17328">
        <dgm:presLayoutVars>
          <dgm:bulletEnabled val="1"/>
        </dgm:presLayoutVars>
      </dgm:prSet>
      <dgm:spPr/>
      <dgm:t>
        <a:bodyPr/>
        <a:lstStyle/>
        <a:p>
          <a:endParaRPr lang="es-EC"/>
        </a:p>
      </dgm:t>
    </dgm:pt>
  </dgm:ptLst>
  <dgm:cxnLst>
    <dgm:cxn modelId="{70DA133E-3A2D-4F00-AFDA-1C308D89E656}" srcId="{99CC2889-B399-437B-8F4B-74CDF9C1B324}" destId="{0949B4C9-8C7D-40E9-99F4-7116DDC38827}" srcOrd="2" destOrd="0" parTransId="{C9788D6B-A9E9-44FB-BB68-C9CEE562C1B2}" sibTransId="{F4038C79-9D5E-408C-9EA4-935DBB650785}"/>
    <dgm:cxn modelId="{CE600C2A-79B4-4735-B750-D1E04D736355}" type="presOf" srcId="{EAA47972-108C-4E9E-9D30-9D57C014B203}" destId="{09A75A6E-3537-4CAD-96D7-680CFF808AC2}" srcOrd="0" destOrd="1" presId="urn:microsoft.com/office/officeart/2005/8/layout/list1"/>
    <dgm:cxn modelId="{C2CC9E6C-9B4C-4262-BD54-BB7F1B586054}" type="presOf" srcId="{86B7CBFD-031D-4354-BCFB-E2AFE1E9D1C7}" destId="{09A75A6E-3537-4CAD-96D7-680CFF808AC2}" srcOrd="0" destOrd="0" presId="urn:microsoft.com/office/officeart/2005/8/layout/list1"/>
    <dgm:cxn modelId="{A7778FF5-1884-4E6F-B59F-8E8E72A4F9B4}" srcId="{0949B4C9-8C7D-40E9-99F4-7116DDC38827}" destId="{7BDE3688-BE6F-4720-B6F4-197EC0D81E6D}" srcOrd="0" destOrd="0" parTransId="{0FC04A6C-476A-4EA2-8C00-BE04BA3B6BEB}" sibTransId="{2C1701EC-1D74-4834-A6DC-8D1D8540F3C3}"/>
    <dgm:cxn modelId="{484AA109-2EB5-4BA8-B54F-60BADC82B395}" type="presOf" srcId="{BB981E70-E58E-4892-B425-B804C05C859F}" destId="{E851B127-0B6D-4BB1-B273-F71856584E0B}" srcOrd="0" destOrd="0" presId="urn:microsoft.com/office/officeart/2005/8/layout/list1"/>
    <dgm:cxn modelId="{F44D767F-00E2-4B9F-A43F-05EAB05216D2}" type="presOf" srcId="{85797867-7F15-4737-8A59-1CF58D57FB1D}" destId="{971317F0-C700-4414-98EA-70FD6AF445ED}" srcOrd="0" destOrd="0" presId="urn:microsoft.com/office/officeart/2005/8/layout/list1"/>
    <dgm:cxn modelId="{46D77E8D-BB52-45ED-8CE7-FF87CD6691B0}" type="presOf" srcId="{7BDE3688-BE6F-4720-B6F4-197EC0D81E6D}" destId="{9F550B48-FF87-4D0B-A898-D055F7F2D69A}" srcOrd="0" destOrd="0" presId="urn:microsoft.com/office/officeart/2005/8/layout/list1"/>
    <dgm:cxn modelId="{9FD8791A-3093-48E9-971C-9EC7B63E500E}" srcId="{99CC2889-B399-437B-8F4B-74CDF9C1B324}" destId="{BB981E70-E58E-4892-B425-B804C05C859F}" srcOrd="1" destOrd="0" parTransId="{6B16F5DF-E720-4F80-B584-CD793221DEC1}" sibTransId="{716FA5C8-6C53-4DD5-ABD2-2FE97E96D8A4}"/>
    <dgm:cxn modelId="{A11D8452-7744-4382-AF25-DBD1B2E3659D}" type="presOf" srcId="{F3C453D1-7549-4226-995D-2FD32AF83B86}" destId="{D4D9D57E-177E-4632-8BDF-CFC607EB6161}" srcOrd="0" destOrd="0" presId="urn:microsoft.com/office/officeart/2005/8/layout/list1"/>
    <dgm:cxn modelId="{1CE1616D-2035-4F2C-9A46-A2679FD1A289}" srcId="{BB981E70-E58E-4892-B425-B804C05C859F}" destId="{EAA47972-108C-4E9E-9D30-9D57C014B203}" srcOrd="1" destOrd="0" parTransId="{9E4F8A97-726A-47AD-87D2-B0006DB7FA01}" sibTransId="{BA03F0F4-E180-4987-9632-8011A4DC082B}"/>
    <dgm:cxn modelId="{07093115-2401-4414-8D6B-16A7CB42E654}" type="presOf" srcId="{0949B4C9-8C7D-40E9-99F4-7116DDC38827}" destId="{98868743-A649-4BB6-8F0F-ED60A79BC23D}" srcOrd="0" destOrd="0" presId="urn:microsoft.com/office/officeart/2005/8/layout/list1"/>
    <dgm:cxn modelId="{B3A6CD5C-C7AC-4DC4-9993-778573D23C3C}" type="presOf" srcId="{F3C453D1-7549-4226-995D-2FD32AF83B86}" destId="{DCB076D1-71EB-4392-958F-8C6A0B98998A}" srcOrd="1" destOrd="0" presId="urn:microsoft.com/office/officeart/2005/8/layout/list1"/>
    <dgm:cxn modelId="{B516DF4F-344B-446C-B8FE-85E4C584C3C3}" type="presOf" srcId="{99CC2889-B399-437B-8F4B-74CDF9C1B324}" destId="{412509FA-14E3-4BB2-A514-046815783F57}" srcOrd="0" destOrd="0" presId="urn:microsoft.com/office/officeart/2005/8/layout/list1"/>
    <dgm:cxn modelId="{90259DC2-9F4D-4582-A3AB-A2BE73C492AD}" srcId="{F3C453D1-7549-4226-995D-2FD32AF83B86}" destId="{85797867-7F15-4737-8A59-1CF58D57FB1D}" srcOrd="0" destOrd="0" parTransId="{07BF623D-349B-4450-AFF2-365635B97825}" sibTransId="{C1235098-CA4E-4FB1-BC36-C28C4FA0BE04}"/>
    <dgm:cxn modelId="{A499ECB3-45E6-47D6-B028-2821C75C0567}" srcId="{99CC2889-B399-437B-8F4B-74CDF9C1B324}" destId="{F3C453D1-7549-4226-995D-2FD32AF83B86}" srcOrd="0" destOrd="0" parTransId="{525E861E-8F4D-4BB0-8D2D-9982F46A2B99}" sibTransId="{7CD22A83-BB35-4CD4-9A86-2C500008EC1A}"/>
    <dgm:cxn modelId="{4ABA4774-2CBB-4C55-A5F3-969F68751FFD}" type="presOf" srcId="{BB981E70-E58E-4892-B425-B804C05C859F}" destId="{5A008FBC-661D-4DBF-B498-5EA1BB71E808}" srcOrd="1" destOrd="0" presId="urn:microsoft.com/office/officeart/2005/8/layout/list1"/>
    <dgm:cxn modelId="{0F34F15A-5A59-46F6-9646-63A43D1BFE67}" srcId="{BB981E70-E58E-4892-B425-B804C05C859F}" destId="{86B7CBFD-031D-4354-BCFB-E2AFE1E9D1C7}" srcOrd="0" destOrd="0" parTransId="{F37C783D-CB2A-45C8-A3FD-3E2DF51C191B}" sibTransId="{F4BEC70A-5EDE-491C-BE50-742AF315EF48}"/>
    <dgm:cxn modelId="{B1BD9662-A28B-4B5F-8279-BBEE5F187670}" type="presOf" srcId="{0949B4C9-8C7D-40E9-99F4-7116DDC38827}" destId="{BAC94A4E-7D69-48FA-9837-34F6C69AC7AB}" srcOrd="1" destOrd="0" presId="urn:microsoft.com/office/officeart/2005/8/layout/list1"/>
    <dgm:cxn modelId="{13BA0ADE-2F8C-47EF-A647-9978F7E784AA}" type="presParOf" srcId="{412509FA-14E3-4BB2-A514-046815783F57}" destId="{29D86DD8-E9C2-4050-ABA8-35DB1B344E26}" srcOrd="0" destOrd="0" presId="urn:microsoft.com/office/officeart/2005/8/layout/list1"/>
    <dgm:cxn modelId="{227BB044-0762-4934-8038-F613E7DDA6D5}" type="presParOf" srcId="{29D86DD8-E9C2-4050-ABA8-35DB1B344E26}" destId="{D4D9D57E-177E-4632-8BDF-CFC607EB6161}" srcOrd="0" destOrd="0" presId="urn:microsoft.com/office/officeart/2005/8/layout/list1"/>
    <dgm:cxn modelId="{7211E600-0907-4783-8A13-C196480F3543}" type="presParOf" srcId="{29D86DD8-E9C2-4050-ABA8-35DB1B344E26}" destId="{DCB076D1-71EB-4392-958F-8C6A0B98998A}" srcOrd="1" destOrd="0" presId="urn:microsoft.com/office/officeart/2005/8/layout/list1"/>
    <dgm:cxn modelId="{0CBF7E05-68C7-4A79-8C5D-C3998DFAFB69}" type="presParOf" srcId="{412509FA-14E3-4BB2-A514-046815783F57}" destId="{D3983C08-A98D-44E6-BCA9-59DF39A4EFC1}" srcOrd="1" destOrd="0" presId="urn:microsoft.com/office/officeart/2005/8/layout/list1"/>
    <dgm:cxn modelId="{F154F2E5-793C-4CC0-8261-B65ADC6A3631}" type="presParOf" srcId="{412509FA-14E3-4BB2-A514-046815783F57}" destId="{971317F0-C700-4414-98EA-70FD6AF445ED}" srcOrd="2" destOrd="0" presId="urn:microsoft.com/office/officeart/2005/8/layout/list1"/>
    <dgm:cxn modelId="{F5149089-ADE3-4EC6-90AE-08FFEB425408}" type="presParOf" srcId="{412509FA-14E3-4BB2-A514-046815783F57}" destId="{112D9A33-CAC2-4139-BBC9-B7924BB511ED}" srcOrd="3" destOrd="0" presId="urn:microsoft.com/office/officeart/2005/8/layout/list1"/>
    <dgm:cxn modelId="{94C3C30A-5B4E-4841-A544-9CB92B85BF8D}" type="presParOf" srcId="{412509FA-14E3-4BB2-A514-046815783F57}" destId="{213D682F-4E81-451D-BF4A-193C8A8CAC73}" srcOrd="4" destOrd="0" presId="urn:microsoft.com/office/officeart/2005/8/layout/list1"/>
    <dgm:cxn modelId="{28765654-78A1-4311-AFB6-99D3B789C973}" type="presParOf" srcId="{213D682F-4E81-451D-BF4A-193C8A8CAC73}" destId="{E851B127-0B6D-4BB1-B273-F71856584E0B}" srcOrd="0" destOrd="0" presId="urn:microsoft.com/office/officeart/2005/8/layout/list1"/>
    <dgm:cxn modelId="{EB61CC90-95A4-456C-B624-6DBF144F8E75}" type="presParOf" srcId="{213D682F-4E81-451D-BF4A-193C8A8CAC73}" destId="{5A008FBC-661D-4DBF-B498-5EA1BB71E808}" srcOrd="1" destOrd="0" presId="urn:microsoft.com/office/officeart/2005/8/layout/list1"/>
    <dgm:cxn modelId="{A0DBB4CA-F272-4B95-91FF-DD196EA97331}" type="presParOf" srcId="{412509FA-14E3-4BB2-A514-046815783F57}" destId="{6B2AC424-50B5-4427-A6A0-2FB33A216FB5}" srcOrd="5" destOrd="0" presId="urn:microsoft.com/office/officeart/2005/8/layout/list1"/>
    <dgm:cxn modelId="{C1691253-2891-40CC-88E2-D5EC9D3AB941}" type="presParOf" srcId="{412509FA-14E3-4BB2-A514-046815783F57}" destId="{09A75A6E-3537-4CAD-96D7-680CFF808AC2}" srcOrd="6" destOrd="0" presId="urn:microsoft.com/office/officeart/2005/8/layout/list1"/>
    <dgm:cxn modelId="{862E0248-1D55-4E09-87A2-47C0990B0234}" type="presParOf" srcId="{412509FA-14E3-4BB2-A514-046815783F57}" destId="{AB5ADD22-23EC-4EA0-8E9A-922F11C63166}" srcOrd="7" destOrd="0" presId="urn:microsoft.com/office/officeart/2005/8/layout/list1"/>
    <dgm:cxn modelId="{A25F5977-6037-41CA-A482-B2B8E6BFFD1C}" type="presParOf" srcId="{412509FA-14E3-4BB2-A514-046815783F57}" destId="{D8F5D2C8-13B5-4D92-A3A8-3534EE7F2894}" srcOrd="8" destOrd="0" presId="urn:microsoft.com/office/officeart/2005/8/layout/list1"/>
    <dgm:cxn modelId="{FC739842-1783-481C-B158-B7AF1F55AAB0}" type="presParOf" srcId="{D8F5D2C8-13B5-4D92-A3A8-3534EE7F2894}" destId="{98868743-A649-4BB6-8F0F-ED60A79BC23D}" srcOrd="0" destOrd="0" presId="urn:microsoft.com/office/officeart/2005/8/layout/list1"/>
    <dgm:cxn modelId="{26213E19-F1B5-4F60-BD00-A7EA6A64D7E5}" type="presParOf" srcId="{D8F5D2C8-13B5-4D92-A3A8-3534EE7F2894}" destId="{BAC94A4E-7D69-48FA-9837-34F6C69AC7AB}" srcOrd="1" destOrd="0" presId="urn:microsoft.com/office/officeart/2005/8/layout/list1"/>
    <dgm:cxn modelId="{AE932A94-A955-4DB4-8F1E-C27458B09017}" type="presParOf" srcId="{412509FA-14E3-4BB2-A514-046815783F57}" destId="{6158CAA2-2154-453B-9EF9-40E344C5195B}" srcOrd="9" destOrd="0" presId="urn:microsoft.com/office/officeart/2005/8/layout/list1"/>
    <dgm:cxn modelId="{E7B4C737-4734-4BEF-A13C-07AC6676E852}" type="presParOf" srcId="{412509FA-14E3-4BB2-A514-046815783F57}" destId="{9F550B48-FF87-4D0B-A898-D055F7F2D6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DB409B-6F80-4D19-9C1D-38AE8A6B6729}"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es-ES"/>
        </a:p>
      </dgm:t>
    </dgm:pt>
    <dgm:pt modelId="{27CCE137-99ED-4325-A590-F50C5F089F5A}">
      <dgm:prSet phldrT="[Texto]" custT="1"/>
      <dgm:spPr/>
      <dgm:t>
        <a:bodyPr/>
        <a:lstStyle/>
        <a:p>
          <a:r>
            <a:rPr lang="es-EC" sz="1800" dirty="0"/>
            <a:t>Extracción de almendras</a:t>
          </a:r>
          <a:endParaRPr lang="es-ES" sz="1800" dirty="0"/>
        </a:p>
      </dgm:t>
    </dgm:pt>
    <dgm:pt modelId="{4A500936-F0CB-4CAD-831C-0D8CC3D28712}" type="parTrans" cxnId="{3FD8467A-8967-42F5-AD12-F828D297AA46}">
      <dgm:prSet/>
      <dgm:spPr/>
      <dgm:t>
        <a:bodyPr/>
        <a:lstStyle/>
        <a:p>
          <a:endParaRPr lang="es-ES" sz="2800"/>
        </a:p>
      </dgm:t>
    </dgm:pt>
    <dgm:pt modelId="{72BB47A9-3B31-49B4-A63D-AEC84B5608D5}" type="sibTrans" cxnId="{3FD8467A-8967-42F5-AD12-F828D297AA46}">
      <dgm:prSet custT="1"/>
      <dgm:spPr/>
      <dgm:t>
        <a:bodyPr/>
        <a:lstStyle/>
        <a:p>
          <a:endParaRPr lang="es-ES" sz="800"/>
        </a:p>
      </dgm:t>
    </dgm:pt>
    <dgm:pt modelId="{FFAD8EEA-6A68-4045-9ABC-D8901F513F0D}">
      <dgm:prSet phldrT="[Texto]" custT="1"/>
      <dgm:spPr/>
      <dgm:t>
        <a:bodyPr/>
        <a:lstStyle/>
        <a:p>
          <a:pPr>
            <a:buNone/>
          </a:pPr>
          <a:r>
            <a:rPr lang="es-EC" sz="1350" b="1" dirty="0"/>
            <a:t>Fermentación</a:t>
          </a:r>
        </a:p>
        <a:p>
          <a:pPr>
            <a:buNone/>
          </a:pPr>
          <a:r>
            <a:rPr lang="es-EC" sz="1350" dirty="0"/>
            <a:t>Azúcares del mucílago- alcohol etílico (levaduras), alcohol - ácido acético (bacterias acéticas y lácticas). </a:t>
          </a:r>
        </a:p>
        <a:p>
          <a:pPr>
            <a:buNone/>
          </a:pPr>
          <a:r>
            <a:rPr lang="es-EC" sz="1350" dirty="0"/>
            <a:t>Liberación de los polifenoles, proteínas, atributos organolépticos propios. </a:t>
          </a:r>
        </a:p>
        <a:p>
          <a:pPr>
            <a:buNone/>
          </a:pPr>
          <a:r>
            <a:rPr lang="es-EC" sz="1350" dirty="0"/>
            <a:t>Más común: fermentación por cajas o sacos, con hojas de plátano, remoción de las semillas. </a:t>
          </a:r>
        </a:p>
        <a:p>
          <a:pPr>
            <a:buNone/>
          </a:pPr>
          <a:r>
            <a:rPr lang="es-EC" sz="1350" dirty="0"/>
            <a:t>Temperaturas: 30°-45°-50°C. Varía de 3 a 7 días.</a:t>
          </a:r>
          <a:endParaRPr lang="es-ES" sz="1350" dirty="0"/>
        </a:p>
      </dgm:t>
    </dgm:pt>
    <dgm:pt modelId="{B00C86F0-143F-45F6-86AC-F2808FE8F7F8}" type="parTrans" cxnId="{183AE331-5DE7-4242-B18E-5B34A090B5A3}">
      <dgm:prSet/>
      <dgm:spPr/>
      <dgm:t>
        <a:bodyPr/>
        <a:lstStyle/>
        <a:p>
          <a:endParaRPr lang="es-ES" sz="2800"/>
        </a:p>
      </dgm:t>
    </dgm:pt>
    <dgm:pt modelId="{220EE6ED-23F0-4BBF-91C6-DF9C0AACCB54}" type="sibTrans" cxnId="{183AE331-5DE7-4242-B18E-5B34A090B5A3}">
      <dgm:prSet custT="1"/>
      <dgm:spPr/>
      <dgm:t>
        <a:bodyPr/>
        <a:lstStyle/>
        <a:p>
          <a:endParaRPr lang="es-ES" sz="800"/>
        </a:p>
      </dgm:t>
    </dgm:pt>
    <dgm:pt modelId="{45C6F8ED-4E90-4124-8849-D55306D97A25}">
      <dgm:prSet phldrT="[Texto]" custT="1"/>
      <dgm:spPr/>
      <dgm:t>
        <a:bodyPr/>
        <a:lstStyle/>
        <a:p>
          <a:pPr>
            <a:buNone/>
          </a:pPr>
          <a:r>
            <a:rPr lang="es-EC" sz="1600" b="1" dirty="0"/>
            <a:t>Secado</a:t>
          </a:r>
        </a:p>
        <a:p>
          <a:pPr>
            <a:buNone/>
          </a:pPr>
          <a:r>
            <a:rPr lang="es-EC" sz="1400" dirty="0"/>
            <a:t>Eliminar gran parte de la humedad a un 7% de humedad, evitar intervención de patógenos. </a:t>
          </a:r>
        </a:p>
        <a:p>
          <a:pPr>
            <a:buNone/>
          </a:pPr>
          <a:r>
            <a:rPr lang="es-EC" sz="1400" dirty="0"/>
            <a:t>Natural y artificial</a:t>
          </a:r>
          <a:endParaRPr lang="es-ES" sz="1400" dirty="0"/>
        </a:p>
      </dgm:t>
    </dgm:pt>
    <dgm:pt modelId="{2F887C73-3525-46C7-AF0C-09C80F044ECD}" type="parTrans" cxnId="{C3951C3F-0D52-43A5-9A70-4ED368BF9D40}">
      <dgm:prSet/>
      <dgm:spPr/>
      <dgm:t>
        <a:bodyPr/>
        <a:lstStyle/>
        <a:p>
          <a:endParaRPr lang="es-ES" sz="2800"/>
        </a:p>
      </dgm:t>
    </dgm:pt>
    <dgm:pt modelId="{F2B068B6-B409-46EC-B628-E3F303D36D1E}" type="sibTrans" cxnId="{C3951C3F-0D52-43A5-9A70-4ED368BF9D40}">
      <dgm:prSet custT="1"/>
      <dgm:spPr/>
      <dgm:t>
        <a:bodyPr/>
        <a:lstStyle/>
        <a:p>
          <a:endParaRPr lang="es-ES" sz="800"/>
        </a:p>
      </dgm:t>
    </dgm:pt>
    <dgm:pt modelId="{CC2ED522-BA1C-4C91-ACC8-A5816387927B}">
      <dgm:prSet phldrT="[Texto]" custT="1"/>
      <dgm:spPr/>
      <dgm:t>
        <a:bodyPr/>
        <a:lstStyle/>
        <a:p>
          <a:pPr>
            <a:buNone/>
          </a:pPr>
          <a:r>
            <a:rPr lang="es-EC" sz="1350" b="1" dirty="0"/>
            <a:t>Torrefacción</a:t>
          </a:r>
        </a:p>
        <a:p>
          <a:pPr>
            <a:buNone/>
          </a:pPr>
          <a:r>
            <a:rPr lang="es-EC" sz="1350" dirty="0"/>
            <a:t>Desarrollar el aroma y el sabor del cacao. De 20 a 40 min., temperatura constante entre 100 y 150°C. Disminución del grado de humedad, evaporación de los ácidos volátiles, descontaminación microbiana, facilita el descascarillado de las semillas.</a:t>
          </a:r>
          <a:endParaRPr lang="es-ES" sz="1350" dirty="0"/>
        </a:p>
      </dgm:t>
    </dgm:pt>
    <dgm:pt modelId="{A08381AB-402F-4A82-9EE4-F5B0D307E8F1}" type="parTrans" cxnId="{348EEF8C-B6F0-479C-84B6-79CE7DD86122}">
      <dgm:prSet/>
      <dgm:spPr/>
      <dgm:t>
        <a:bodyPr/>
        <a:lstStyle/>
        <a:p>
          <a:endParaRPr lang="es-ES" sz="2800"/>
        </a:p>
      </dgm:t>
    </dgm:pt>
    <dgm:pt modelId="{5CC6C86B-DE61-42F1-B3E6-E828F038EBF8}" type="sibTrans" cxnId="{348EEF8C-B6F0-479C-84B6-79CE7DD86122}">
      <dgm:prSet custT="1"/>
      <dgm:spPr/>
      <dgm:t>
        <a:bodyPr/>
        <a:lstStyle/>
        <a:p>
          <a:endParaRPr lang="es-ES" sz="800"/>
        </a:p>
      </dgm:t>
    </dgm:pt>
    <dgm:pt modelId="{0B6113FD-C51D-48B6-82BA-35CF383C625E}">
      <dgm:prSet phldrT="[Texto]" custT="1"/>
      <dgm:spPr/>
      <dgm:t>
        <a:bodyPr/>
        <a:lstStyle/>
        <a:p>
          <a:pPr>
            <a:buNone/>
          </a:pPr>
          <a:r>
            <a:rPr lang="es-EC" sz="1600" b="1" dirty="0"/>
            <a:t>Molienda</a:t>
          </a:r>
        </a:p>
        <a:p>
          <a:pPr>
            <a:buNone/>
          </a:pPr>
          <a:r>
            <a:rPr lang="es-EC" sz="1400" dirty="0"/>
            <a:t>Los cotiledones desnudos por molinos de alta velocidad, reducen el tamaño de las partículas, modifica su textura. Se funde la manteca de cacao (32°C), dando origen al licor de cacao. </a:t>
          </a:r>
          <a:endParaRPr lang="es-ES" sz="1400" dirty="0"/>
        </a:p>
      </dgm:t>
    </dgm:pt>
    <dgm:pt modelId="{BAAB321E-2333-4AB2-8355-301449586061}" type="parTrans" cxnId="{A18483D2-8038-4FA6-82E8-B33D11E0109C}">
      <dgm:prSet/>
      <dgm:spPr/>
      <dgm:t>
        <a:bodyPr/>
        <a:lstStyle/>
        <a:p>
          <a:endParaRPr lang="es-ES" sz="2800"/>
        </a:p>
      </dgm:t>
    </dgm:pt>
    <dgm:pt modelId="{B602992F-74DD-4F7B-B956-421B504ACC5C}" type="sibTrans" cxnId="{A18483D2-8038-4FA6-82E8-B33D11E0109C}">
      <dgm:prSet custT="1"/>
      <dgm:spPr/>
      <dgm:t>
        <a:bodyPr/>
        <a:lstStyle/>
        <a:p>
          <a:endParaRPr lang="es-ES" sz="800"/>
        </a:p>
      </dgm:t>
    </dgm:pt>
    <dgm:pt modelId="{8BCE2EAC-0CFB-4ACA-A521-D4E34502EE72}" type="pres">
      <dgm:prSet presAssocID="{95DB409B-6F80-4D19-9C1D-38AE8A6B6729}" presName="Name0" presStyleCnt="0">
        <dgm:presLayoutVars>
          <dgm:dir/>
          <dgm:resizeHandles val="exact"/>
        </dgm:presLayoutVars>
      </dgm:prSet>
      <dgm:spPr/>
      <dgm:t>
        <a:bodyPr/>
        <a:lstStyle/>
        <a:p>
          <a:endParaRPr lang="es-EC"/>
        </a:p>
      </dgm:t>
    </dgm:pt>
    <dgm:pt modelId="{0E58B495-F7CC-421F-AB83-27B0F0F3CCBE}" type="pres">
      <dgm:prSet presAssocID="{27CCE137-99ED-4325-A590-F50C5F089F5A}" presName="node" presStyleLbl="node1" presStyleIdx="0" presStyleCnt="5">
        <dgm:presLayoutVars>
          <dgm:bulletEnabled val="1"/>
        </dgm:presLayoutVars>
      </dgm:prSet>
      <dgm:spPr/>
      <dgm:t>
        <a:bodyPr/>
        <a:lstStyle/>
        <a:p>
          <a:endParaRPr lang="es-EC"/>
        </a:p>
      </dgm:t>
    </dgm:pt>
    <dgm:pt modelId="{FB6DC442-A22D-40B5-89E4-50B83C874F91}" type="pres">
      <dgm:prSet presAssocID="{72BB47A9-3B31-49B4-A63D-AEC84B5608D5}" presName="sibTrans" presStyleLbl="sibTrans1D1" presStyleIdx="0" presStyleCnt="4"/>
      <dgm:spPr/>
      <dgm:t>
        <a:bodyPr/>
        <a:lstStyle/>
        <a:p>
          <a:endParaRPr lang="es-EC"/>
        </a:p>
      </dgm:t>
    </dgm:pt>
    <dgm:pt modelId="{2CAF7B0E-6E20-4E06-ACEA-CED8A4BACD99}" type="pres">
      <dgm:prSet presAssocID="{72BB47A9-3B31-49B4-A63D-AEC84B5608D5}" presName="connectorText" presStyleLbl="sibTrans1D1" presStyleIdx="0" presStyleCnt="4"/>
      <dgm:spPr/>
      <dgm:t>
        <a:bodyPr/>
        <a:lstStyle/>
        <a:p>
          <a:endParaRPr lang="es-EC"/>
        </a:p>
      </dgm:t>
    </dgm:pt>
    <dgm:pt modelId="{19E301A8-D2C4-4725-8CB0-2CDE56BBE4C3}" type="pres">
      <dgm:prSet presAssocID="{FFAD8EEA-6A68-4045-9ABC-D8901F513F0D}" presName="node" presStyleLbl="node1" presStyleIdx="1" presStyleCnt="5" custScaleX="279401" custScaleY="125697">
        <dgm:presLayoutVars>
          <dgm:bulletEnabled val="1"/>
        </dgm:presLayoutVars>
      </dgm:prSet>
      <dgm:spPr/>
      <dgm:t>
        <a:bodyPr/>
        <a:lstStyle/>
        <a:p>
          <a:endParaRPr lang="es-EC"/>
        </a:p>
      </dgm:t>
    </dgm:pt>
    <dgm:pt modelId="{62850A38-1007-4DA7-808B-D8BC84F45C0C}" type="pres">
      <dgm:prSet presAssocID="{220EE6ED-23F0-4BBF-91C6-DF9C0AACCB54}" presName="sibTrans" presStyleLbl="sibTrans1D1" presStyleIdx="1" presStyleCnt="4"/>
      <dgm:spPr/>
      <dgm:t>
        <a:bodyPr/>
        <a:lstStyle/>
        <a:p>
          <a:endParaRPr lang="es-EC"/>
        </a:p>
      </dgm:t>
    </dgm:pt>
    <dgm:pt modelId="{8940579F-EB97-46EB-905D-F92539647F05}" type="pres">
      <dgm:prSet presAssocID="{220EE6ED-23F0-4BBF-91C6-DF9C0AACCB54}" presName="connectorText" presStyleLbl="sibTrans1D1" presStyleIdx="1" presStyleCnt="4"/>
      <dgm:spPr/>
      <dgm:t>
        <a:bodyPr/>
        <a:lstStyle/>
        <a:p>
          <a:endParaRPr lang="es-EC"/>
        </a:p>
      </dgm:t>
    </dgm:pt>
    <dgm:pt modelId="{793B71AA-4B53-49F0-9795-B34873C8EF5E}" type="pres">
      <dgm:prSet presAssocID="{45C6F8ED-4E90-4124-8849-D55306D97A25}" presName="node" presStyleLbl="node1" presStyleIdx="2" presStyleCnt="5" custScaleX="158571" custScaleY="118070">
        <dgm:presLayoutVars>
          <dgm:bulletEnabled val="1"/>
        </dgm:presLayoutVars>
      </dgm:prSet>
      <dgm:spPr/>
      <dgm:t>
        <a:bodyPr/>
        <a:lstStyle/>
        <a:p>
          <a:endParaRPr lang="es-EC"/>
        </a:p>
      </dgm:t>
    </dgm:pt>
    <dgm:pt modelId="{52725B0A-2BE6-4DDB-AC6A-EC0A47886537}" type="pres">
      <dgm:prSet presAssocID="{F2B068B6-B409-46EC-B628-E3F303D36D1E}" presName="sibTrans" presStyleLbl="sibTrans1D1" presStyleIdx="2" presStyleCnt="4"/>
      <dgm:spPr/>
      <dgm:t>
        <a:bodyPr/>
        <a:lstStyle/>
        <a:p>
          <a:endParaRPr lang="es-EC"/>
        </a:p>
      </dgm:t>
    </dgm:pt>
    <dgm:pt modelId="{875A4339-32A0-4A0A-A7DB-006736670509}" type="pres">
      <dgm:prSet presAssocID="{F2B068B6-B409-46EC-B628-E3F303D36D1E}" presName="connectorText" presStyleLbl="sibTrans1D1" presStyleIdx="2" presStyleCnt="4"/>
      <dgm:spPr/>
      <dgm:t>
        <a:bodyPr/>
        <a:lstStyle/>
        <a:p>
          <a:endParaRPr lang="es-EC"/>
        </a:p>
      </dgm:t>
    </dgm:pt>
    <dgm:pt modelId="{14431DB1-14D5-40AD-9A5A-B6B679845C50}" type="pres">
      <dgm:prSet presAssocID="{CC2ED522-BA1C-4C91-ACC8-A5816387927B}" presName="node" presStyleLbl="node1" presStyleIdx="3" presStyleCnt="5" custScaleX="234344" custScaleY="104371">
        <dgm:presLayoutVars>
          <dgm:bulletEnabled val="1"/>
        </dgm:presLayoutVars>
      </dgm:prSet>
      <dgm:spPr/>
      <dgm:t>
        <a:bodyPr/>
        <a:lstStyle/>
        <a:p>
          <a:endParaRPr lang="es-EC"/>
        </a:p>
      </dgm:t>
    </dgm:pt>
    <dgm:pt modelId="{C6F8E1DA-E218-490A-AA55-A4DE5D67AA55}" type="pres">
      <dgm:prSet presAssocID="{5CC6C86B-DE61-42F1-B3E6-E828F038EBF8}" presName="sibTrans" presStyleLbl="sibTrans1D1" presStyleIdx="3" presStyleCnt="4"/>
      <dgm:spPr/>
      <dgm:t>
        <a:bodyPr/>
        <a:lstStyle/>
        <a:p>
          <a:endParaRPr lang="es-EC"/>
        </a:p>
      </dgm:t>
    </dgm:pt>
    <dgm:pt modelId="{82DC1A52-2648-4E53-8CCB-FE37AE8E5384}" type="pres">
      <dgm:prSet presAssocID="{5CC6C86B-DE61-42F1-B3E6-E828F038EBF8}" presName="connectorText" presStyleLbl="sibTrans1D1" presStyleIdx="3" presStyleCnt="4"/>
      <dgm:spPr/>
      <dgm:t>
        <a:bodyPr/>
        <a:lstStyle/>
        <a:p>
          <a:endParaRPr lang="es-EC"/>
        </a:p>
      </dgm:t>
    </dgm:pt>
    <dgm:pt modelId="{5A975CA3-F5D7-496C-A732-9E02DE3436F7}" type="pres">
      <dgm:prSet presAssocID="{0B6113FD-C51D-48B6-82BA-35CF383C625E}" presName="node" presStyleLbl="node1" presStyleIdx="4" presStyleCnt="5" custScaleX="175656">
        <dgm:presLayoutVars>
          <dgm:bulletEnabled val="1"/>
        </dgm:presLayoutVars>
      </dgm:prSet>
      <dgm:spPr/>
      <dgm:t>
        <a:bodyPr/>
        <a:lstStyle/>
        <a:p>
          <a:endParaRPr lang="es-EC"/>
        </a:p>
      </dgm:t>
    </dgm:pt>
  </dgm:ptLst>
  <dgm:cxnLst>
    <dgm:cxn modelId="{68A065DF-7675-4E72-8863-33199186386D}" type="presOf" srcId="{72BB47A9-3B31-49B4-A63D-AEC84B5608D5}" destId="{2CAF7B0E-6E20-4E06-ACEA-CED8A4BACD99}" srcOrd="1" destOrd="0" presId="urn:microsoft.com/office/officeart/2005/8/layout/bProcess3"/>
    <dgm:cxn modelId="{BCF03C16-8822-4B7F-B1A8-09C37977F2ED}" type="presOf" srcId="{220EE6ED-23F0-4BBF-91C6-DF9C0AACCB54}" destId="{62850A38-1007-4DA7-808B-D8BC84F45C0C}" srcOrd="0" destOrd="0" presId="urn:microsoft.com/office/officeart/2005/8/layout/bProcess3"/>
    <dgm:cxn modelId="{A18483D2-8038-4FA6-82E8-B33D11E0109C}" srcId="{95DB409B-6F80-4D19-9C1D-38AE8A6B6729}" destId="{0B6113FD-C51D-48B6-82BA-35CF383C625E}" srcOrd="4" destOrd="0" parTransId="{BAAB321E-2333-4AB2-8355-301449586061}" sibTransId="{B602992F-74DD-4F7B-B956-421B504ACC5C}"/>
    <dgm:cxn modelId="{C8956CC4-418D-4B9E-A5C0-B1DBC9DB3344}" type="presOf" srcId="{F2B068B6-B409-46EC-B628-E3F303D36D1E}" destId="{52725B0A-2BE6-4DDB-AC6A-EC0A47886537}" srcOrd="0" destOrd="0" presId="urn:microsoft.com/office/officeart/2005/8/layout/bProcess3"/>
    <dgm:cxn modelId="{A8ABC06C-4F30-4172-AE4A-498D1B7F35F3}" type="presOf" srcId="{45C6F8ED-4E90-4124-8849-D55306D97A25}" destId="{793B71AA-4B53-49F0-9795-B34873C8EF5E}" srcOrd="0" destOrd="0" presId="urn:microsoft.com/office/officeart/2005/8/layout/bProcess3"/>
    <dgm:cxn modelId="{BDBCBAF1-9D50-483F-BD03-9F446015CCF8}" type="presOf" srcId="{220EE6ED-23F0-4BBF-91C6-DF9C0AACCB54}" destId="{8940579F-EB97-46EB-905D-F92539647F05}" srcOrd="1" destOrd="0" presId="urn:microsoft.com/office/officeart/2005/8/layout/bProcess3"/>
    <dgm:cxn modelId="{AEE7F8A2-4303-43D8-BBC9-6A8F81960B91}" type="presOf" srcId="{27CCE137-99ED-4325-A590-F50C5F089F5A}" destId="{0E58B495-F7CC-421F-AB83-27B0F0F3CCBE}" srcOrd="0" destOrd="0" presId="urn:microsoft.com/office/officeart/2005/8/layout/bProcess3"/>
    <dgm:cxn modelId="{7F083F61-CFE9-472E-8CAD-E80612E3DF7F}" type="presOf" srcId="{5CC6C86B-DE61-42F1-B3E6-E828F038EBF8}" destId="{C6F8E1DA-E218-490A-AA55-A4DE5D67AA55}" srcOrd="0" destOrd="0" presId="urn:microsoft.com/office/officeart/2005/8/layout/bProcess3"/>
    <dgm:cxn modelId="{183AE331-5DE7-4242-B18E-5B34A090B5A3}" srcId="{95DB409B-6F80-4D19-9C1D-38AE8A6B6729}" destId="{FFAD8EEA-6A68-4045-9ABC-D8901F513F0D}" srcOrd="1" destOrd="0" parTransId="{B00C86F0-143F-45F6-86AC-F2808FE8F7F8}" sibTransId="{220EE6ED-23F0-4BBF-91C6-DF9C0AACCB54}"/>
    <dgm:cxn modelId="{6FFDABA1-7A6C-4FA5-977D-A9A6E6895451}" type="presOf" srcId="{72BB47A9-3B31-49B4-A63D-AEC84B5608D5}" destId="{FB6DC442-A22D-40B5-89E4-50B83C874F91}" srcOrd="0" destOrd="0" presId="urn:microsoft.com/office/officeart/2005/8/layout/bProcess3"/>
    <dgm:cxn modelId="{5D6FDEAB-6586-48CA-81A3-95B2BED6E42C}" type="presOf" srcId="{95DB409B-6F80-4D19-9C1D-38AE8A6B6729}" destId="{8BCE2EAC-0CFB-4ACA-A521-D4E34502EE72}" srcOrd="0" destOrd="0" presId="urn:microsoft.com/office/officeart/2005/8/layout/bProcess3"/>
    <dgm:cxn modelId="{348EEF8C-B6F0-479C-84B6-79CE7DD86122}" srcId="{95DB409B-6F80-4D19-9C1D-38AE8A6B6729}" destId="{CC2ED522-BA1C-4C91-ACC8-A5816387927B}" srcOrd="3" destOrd="0" parTransId="{A08381AB-402F-4A82-9EE4-F5B0D307E8F1}" sibTransId="{5CC6C86B-DE61-42F1-B3E6-E828F038EBF8}"/>
    <dgm:cxn modelId="{C3951C3F-0D52-43A5-9A70-4ED368BF9D40}" srcId="{95DB409B-6F80-4D19-9C1D-38AE8A6B6729}" destId="{45C6F8ED-4E90-4124-8849-D55306D97A25}" srcOrd="2" destOrd="0" parTransId="{2F887C73-3525-46C7-AF0C-09C80F044ECD}" sibTransId="{F2B068B6-B409-46EC-B628-E3F303D36D1E}"/>
    <dgm:cxn modelId="{545A81AE-A3EC-4A37-9906-0F6C553B1E04}" type="presOf" srcId="{0B6113FD-C51D-48B6-82BA-35CF383C625E}" destId="{5A975CA3-F5D7-496C-A732-9E02DE3436F7}" srcOrd="0" destOrd="0" presId="urn:microsoft.com/office/officeart/2005/8/layout/bProcess3"/>
    <dgm:cxn modelId="{E650C565-EE5B-4637-92F2-F4B7D68F23E9}" type="presOf" srcId="{FFAD8EEA-6A68-4045-9ABC-D8901F513F0D}" destId="{19E301A8-D2C4-4725-8CB0-2CDE56BBE4C3}" srcOrd="0" destOrd="0" presId="urn:microsoft.com/office/officeart/2005/8/layout/bProcess3"/>
    <dgm:cxn modelId="{C2FC3BB7-7A5B-4107-98BE-322898615896}" type="presOf" srcId="{F2B068B6-B409-46EC-B628-E3F303D36D1E}" destId="{875A4339-32A0-4A0A-A7DB-006736670509}" srcOrd="1" destOrd="0" presId="urn:microsoft.com/office/officeart/2005/8/layout/bProcess3"/>
    <dgm:cxn modelId="{3FD8467A-8967-42F5-AD12-F828D297AA46}" srcId="{95DB409B-6F80-4D19-9C1D-38AE8A6B6729}" destId="{27CCE137-99ED-4325-A590-F50C5F089F5A}" srcOrd="0" destOrd="0" parTransId="{4A500936-F0CB-4CAD-831C-0D8CC3D28712}" sibTransId="{72BB47A9-3B31-49B4-A63D-AEC84B5608D5}"/>
    <dgm:cxn modelId="{302D4EE6-5E31-4D3B-AA37-9FA43A0AEE65}" type="presOf" srcId="{5CC6C86B-DE61-42F1-B3E6-E828F038EBF8}" destId="{82DC1A52-2648-4E53-8CCB-FE37AE8E5384}" srcOrd="1" destOrd="0" presId="urn:microsoft.com/office/officeart/2005/8/layout/bProcess3"/>
    <dgm:cxn modelId="{2F0D4D04-A20D-42B2-B59E-C5468FD00F01}" type="presOf" srcId="{CC2ED522-BA1C-4C91-ACC8-A5816387927B}" destId="{14431DB1-14D5-40AD-9A5A-B6B679845C50}" srcOrd="0" destOrd="0" presId="urn:microsoft.com/office/officeart/2005/8/layout/bProcess3"/>
    <dgm:cxn modelId="{B2AE2856-71A5-422B-9B57-7ECCD6FC0D34}" type="presParOf" srcId="{8BCE2EAC-0CFB-4ACA-A521-D4E34502EE72}" destId="{0E58B495-F7CC-421F-AB83-27B0F0F3CCBE}" srcOrd="0" destOrd="0" presId="urn:microsoft.com/office/officeart/2005/8/layout/bProcess3"/>
    <dgm:cxn modelId="{F4051771-4FE5-43AE-9F18-500CA134C164}" type="presParOf" srcId="{8BCE2EAC-0CFB-4ACA-A521-D4E34502EE72}" destId="{FB6DC442-A22D-40B5-89E4-50B83C874F91}" srcOrd="1" destOrd="0" presId="urn:microsoft.com/office/officeart/2005/8/layout/bProcess3"/>
    <dgm:cxn modelId="{152360E8-CEE7-4E77-BF48-DA7196586FA4}" type="presParOf" srcId="{FB6DC442-A22D-40B5-89E4-50B83C874F91}" destId="{2CAF7B0E-6E20-4E06-ACEA-CED8A4BACD99}" srcOrd="0" destOrd="0" presId="urn:microsoft.com/office/officeart/2005/8/layout/bProcess3"/>
    <dgm:cxn modelId="{F6E73197-F51E-441B-B071-B4C828C4008D}" type="presParOf" srcId="{8BCE2EAC-0CFB-4ACA-A521-D4E34502EE72}" destId="{19E301A8-D2C4-4725-8CB0-2CDE56BBE4C3}" srcOrd="2" destOrd="0" presId="urn:microsoft.com/office/officeart/2005/8/layout/bProcess3"/>
    <dgm:cxn modelId="{72C43A0E-94FD-46E4-9F0D-663BFA4DEF9D}" type="presParOf" srcId="{8BCE2EAC-0CFB-4ACA-A521-D4E34502EE72}" destId="{62850A38-1007-4DA7-808B-D8BC84F45C0C}" srcOrd="3" destOrd="0" presId="urn:microsoft.com/office/officeart/2005/8/layout/bProcess3"/>
    <dgm:cxn modelId="{973165C3-BEE2-47BB-8A09-92F29CDEF160}" type="presParOf" srcId="{62850A38-1007-4DA7-808B-D8BC84F45C0C}" destId="{8940579F-EB97-46EB-905D-F92539647F05}" srcOrd="0" destOrd="0" presId="urn:microsoft.com/office/officeart/2005/8/layout/bProcess3"/>
    <dgm:cxn modelId="{3958B514-2867-4316-A3D4-5D51C89C8BF1}" type="presParOf" srcId="{8BCE2EAC-0CFB-4ACA-A521-D4E34502EE72}" destId="{793B71AA-4B53-49F0-9795-B34873C8EF5E}" srcOrd="4" destOrd="0" presId="urn:microsoft.com/office/officeart/2005/8/layout/bProcess3"/>
    <dgm:cxn modelId="{E8986209-C16A-4D08-988F-AAE39AB808D7}" type="presParOf" srcId="{8BCE2EAC-0CFB-4ACA-A521-D4E34502EE72}" destId="{52725B0A-2BE6-4DDB-AC6A-EC0A47886537}" srcOrd="5" destOrd="0" presId="urn:microsoft.com/office/officeart/2005/8/layout/bProcess3"/>
    <dgm:cxn modelId="{89A91475-D348-4794-92B9-327EBF5DCD64}" type="presParOf" srcId="{52725B0A-2BE6-4DDB-AC6A-EC0A47886537}" destId="{875A4339-32A0-4A0A-A7DB-006736670509}" srcOrd="0" destOrd="0" presId="urn:microsoft.com/office/officeart/2005/8/layout/bProcess3"/>
    <dgm:cxn modelId="{E4571781-F34F-4D32-8C3C-78D6C758F9C6}" type="presParOf" srcId="{8BCE2EAC-0CFB-4ACA-A521-D4E34502EE72}" destId="{14431DB1-14D5-40AD-9A5A-B6B679845C50}" srcOrd="6" destOrd="0" presId="urn:microsoft.com/office/officeart/2005/8/layout/bProcess3"/>
    <dgm:cxn modelId="{8A5842F1-768B-4AE4-8615-C892C0993B5E}" type="presParOf" srcId="{8BCE2EAC-0CFB-4ACA-A521-D4E34502EE72}" destId="{C6F8E1DA-E218-490A-AA55-A4DE5D67AA55}" srcOrd="7" destOrd="0" presId="urn:microsoft.com/office/officeart/2005/8/layout/bProcess3"/>
    <dgm:cxn modelId="{227B0F56-DB13-41A8-87F9-8536DC67D368}" type="presParOf" srcId="{C6F8E1DA-E218-490A-AA55-A4DE5D67AA55}" destId="{82DC1A52-2648-4E53-8CCB-FE37AE8E5384}" srcOrd="0" destOrd="0" presId="urn:microsoft.com/office/officeart/2005/8/layout/bProcess3"/>
    <dgm:cxn modelId="{0747552D-E353-4DEC-A6F0-344A98CA89EE}" type="presParOf" srcId="{8BCE2EAC-0CFB-4ACA-A521-D4E34502EE72}" destId="{5A975CA3-F5D7-496C-A732-9E02DE3436F7}"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CE8ABE-AD8C-4062-8949-062716CE2319}" type="doc">
      <dgm:prSet loTypeId="urn:microsoft.com/office/officeart/2005/8/layout/hProcess4" loCatId="process" qsTypeId="urn:microsoft.com/office/officeart/2005/8/quickstyle/simple5" qsCatId="simple" csTypeId="urn:microsoft.com/office/officeart/2005/8/colors/colorful1" csCatId="colorful" phldr="1"/>
      <dgm:spPr/>
      <dgm:t>
        <a:bodyPr/>
        <a:lstStyle/>
        <a:p>
          <a:endParaRPr lang="es-ES"/>
        </a:p>
      </dgm:t>
    </dgm:pt>
    <dgm:pt modelId="{C08596CD-152F-4FF3-BD21-F66437C8366A}">
      <dgm:prSet phldrT="[Texto]"/>
      <dgm:spPr/>
      <dgm:t>
        <a:bodyPr/>
        <a:lstStyle/>
        <a:p>
          <a:r>
            <a:rPr lang="es-ES" dirty="0"/>
            <a:t>Mezclado</a:t>
          </a:r>
        </a:p>
      </dgm:t>
    </dgm:pt>
    <dgm:pt modelId="{49A0309F-2051-4B86-84FA-F45D436E6B5A}" type="parTrans" cxnId="{F3A0902B-74B5-48FD-84F5-71AE42461DC5}">
      <dgm:prSet/>
      <dgm:spPr/>
      <dgm:t>
        <a:bodyPr/>
        <a:lstStyle/>
        <a:p>
          <a:endParaRPr lang="es-ES"/>
        </a:p>
      </dgm:t>
    </dgm:pt>
    <dgm:pt modelId="{2CEB3685-0BDA-473F-BCDB-7907AF886479}" type="sibTrans" cxnId="{F3A0902B-74B5-48FD-84F5-71AE42461DC5}">
      <dgm:prSet/>
      <dgm:spPr/>
      <dgm:t>
        <a:bodyPr/>
        <a:lstStyle/>
        <a:p>
          <a:endParaRPr lang="es-ES"/>
        </a:p>
      </dgm:t>
    </dgm:pt>
    <dgm:pt modelId="{82B4A748-9818-4613-A3C0-D065E70183B5}">
      <dgm:prSet phldrT="[Texto]" custT="1"/>
      <dgm:spPr/>
      <dgm:t>
        <a:bodyPr anchor="ctr"/>
        <a:lstStyle/>
        <a:p>
          <a:pPr algn="ctr">
            <a:buNone/>
          </a:pPr>
          <a:r>
            <a:rPr lang="es-ES" sz="1300" dirty="0"/>
            <a:t>Homogenización de los ingredientes.</a:t>
          </a:r>
        </a:p>
      </dgm:t>
    </dgm:pt>
    <dgm:pt modelId="{A20E8264-D09C-4504-A04C-C50115A3809E}" type="parTrans" cxnId="{77A5AEA3-5400-4FAE-8A08-703AFF5BAC8E}">
      <dgm:prSet/>
      <dgm:spPr/>
      <dgm:t>
        <a:bodyPr/>
        <a:lstStyle/>
        <a:p>
          <a:endParaRPr lang="es-ES"/>
        </a:p>
      </dgm:t>
    </dgm:pt>
    <dgm:pt modelId="{35B92DB3-0913-4196-9666-8A09443BD363}" type="sibTrans" cxnId="{77A5AEA3-5400-4FAE-8A08-703AFF5BAC8E}">
      <dgm:prSet/>
      <dgm:spPr/>
      <dgm:t>
        <a:bodyPr/>
        <a:lstStyle/>
        <a:p>
          <a:endParaRPr lang="es-ES"/>
        </a:p>
      </dgm:t>
    </dgm:pt>
    <dgm:pt modelId="{96B530BD-2B85-4148-95A8-F42F86FDC999}">
      <dgm:prSet phldrT="[Texto]"/>
      <dgm:spPr/>
      <dgm:t>
        <a:bodyPr/>
        <a:lstStyle/>
        <a:p>
          <a:r>
            <a:rPr lang="es-ES" dirty="0"/>
            <a:t>Refinado</a:t>
          </a:r>
        </a:p>
      </dgm:t>
    </dgm:pt>
    <dgm:pt modelId="{826335E2-1A2D-4B53-A988-209556D88029}" type="parTrans" cxnId="{9DF1833A-3B21-4FE2-82A2-BA4FDEDB217C}">
      <dgm:prSet/>
      <dgm:spPr/>
      <dgm:t>
        <a:bodyPr/>
        <a:lstStyle/>
        <a:p>
          <a:endParaRPr lang="es-ES"/>
        </a:p>
      </dgm:t>
    </dgm:pt>
    <dgm:pt modelId="{C9FDF479-D690-4C50-9783-1784352AFC98}" type="sibTrans" cxnId="{9DF1833A-3B21-4FE2-82A2-BA4FDEDB217C}">
      <dgm:prSet/>
      <dgm:spPr/>
      <dgm:t>
        <a:bodyPr/>
        <a:lstStyle/>
        <a:p>
          <a:endParaRPr lang="es-ES"/>
        </a:p>
      </dgm:t>
    </dgm:pt>
    <dgm:pt modelId="{E8C61F7E-705E-43C9-98E4-7C189CFC31FE}">
      <dgm:prSet phldrT="[Texto]" custT="1"/>
      <dgm:spPr/>
      <dgm:t>
        <a:bodyPr bIns="252000" anchor="ctr"/>
        <a:lstStyle/>
        <a:p>
          <a:pPr algn="ctr">
            <a:buNone/>
          </a:pPr>
          <a:r>
            <a:rPr lang="es-EC" sz="1250" dirty="0"/>
            <a:t>Textura suave. </a:t>
          </a:r>
          <a:endParaRPr lang="es-ES" sz="1250" dirty="0"/>
        </a:p>
      </dgm:t>
    </dgm:pt>
    <dgm:pt modelId="{F62B3582-7B20-4FF6-A652-EC159C0C21C7}" type="parTrans" cxnId="{5055F5B9-C84D-4DD5-9AAA-7E9ACE4D2A2A}">
      <dgm:prSet/>
      <dgm:spPr/>
      <dgm:t>
        <a:bodyPr/>
        <a:lstStyle/>
        <a:p>
          <a:endParaRPr lang="es-ES"/>
        </a:p>
      </dgm:t>
    </dgm:pt>
    <dgm:pt modelId="{7F032A10-F133-493C-8633-B133BC62165A}" type="sibTrans" cxnId="{5055F5B9-C84D-4DD5-9AAA-7E9ACE4D2A2A}">
      <dgm:prSet/>
      <dgm:spPr/>
      <dgm:t>
        <a:bodyPr/>
        <a:lstStyle/>
        <a:p>
          <a:endParaRPr lang="es-ES"/>
        </a:p>
      </dgm:t>
    </dgm:pt>
    <dgm:pt modelId="{EA6780D2-003A-4AC4-AB90-6D74D7664496}">
      <dgm:prSet phldrT="[Texto]"/>
      <dgm:spPr/>
      <dgm:t>
        <a:bodyPr/>
        <a:lstStyle/>
        <a:p>
          <a:pPr algn="just"/>
          <a:r>
            <a:rPr lang="es-ES" dirty="0"/>
            <a:t>Templado</a:t>
          </a:r>
        </a:p>
      </dgm:t>
    </dgm:pt>
    <dgm:pt modelId="{BED2B3F1-5708-4EF4-8DE0-94B3841AC228}" type="parTrans" cxnId="{536F99C6-277E-4416-916B-323C629847B1}">
      <dgm:prSet/>
      <dgm:spPr/>
      <dgm:t>
        <a:bodyPr/>
        <a:lstStyle/>
        <a:p>
          <a:endParaRPr lang="es-ES"/>
        </a:p>
      </dgm:t>
    </dgm:pt>
    <dgm:pt modelId="{BA896D36-B162-4CC5-A5E8-5FA3D5522177}" type="sibTrans" cxnId="{536F99C6-277E-4416-916B-323C629847B1}">
      <dgm:prSet/>
      <dgm:spPr/>
      <dgm:t>
        <a:bodyPr/>
        <a:lstStyle/>
        <a:p>
          <a:endParaRPr lang="es-ES"/>
        </a:p>
      </dgm:t>
    </dgm:pt>
    <dgm:pt modelId="{61777728-11C2-4846-B2B7-8695F52717B1}">
      <dgm:prSet phldrT="[Texto]" custT="1"/>
      <dgm:spPr/>
      <dgm:t>
        <a:bodyPr bIns="252000" anchor="ctr"/>
        <a:lstStyle/>
        <a:p>
          <a:pPr algn="ctr">
            <a:buNone/>
          </a:pPr>
          <a:r>
            <a:rPr lang="es-EC" sz="1200" dirty="0"/>
            <a:t> Pre-cristalización de la porción grasa.</a:t>
          </a:r>
          <a:endParaRPr lang="es-ES" sz="1200" dirty="0"/>
        </a:p>
      </dgm:t>
    </dgm:pt>
    <dgm:pt modelId="{F7540053-605A-49BD-83EE-95BF9EB93E3C}" type="parTrans" cxnId="{84055C4A-9AA8-4240-8E8A-FAE8AB285A3F}">
      <dgm:prSet/>
      <dgm:spPr/>
      <dgm:t>
        <a:bodyPr/>
        <a:lstStyle/>
        <a:p>
          <a:endParaRPr lang="es-ES"/>
        </a:p>
      </dgm:t>
    </dgm:pt>
    <dgm:pt modelId="{7EC40F26-A85D-4A96-A61C-E3ECA60EAF8A}" type="sibTrans" cxnId="{84055C4A-9AA8-4240-8E8A-FAE8AB285A3F}">
      <dgm:prSet/>
      <dgm:spPr/>
      <dgm:t>
        <a:bodyPr/>
        <a:lstStyle/>
        <a:p>
          <a:endParaRPr lang="es-ES"/>
        </a:p>
      </dgm:t>
    </dgm:pt>
    <dgm:pt modelId="{762B2A10-E6DF-472D-84EF-63593B162F0F}">
      <dgm:prSet/>
      <dgm:spPr/>
      <dgm:t>
        <a:bodyPr/>
        <a:lstStyle/>
        <a:p>
          <a:r>
            <a:rPr lang="es-ES" dirty="0"/>
            <a:t>Moldaje</a:t>
          </a:r>
        </a:p>
      </dgm:t>
    </dgm:pt>
    <dgm:pt modelId="{EF16A3F5-0A5F-4C5A-B2CF-03CF3B38EFF0}" type="parTrans" cxnId="{FDB4E9DE-A8B0-43EA-8046-D5AC8CAAF416}">
      <dgm:prSet/>
      <dgm:spPr/>
      <dgm:t>
        <a:bodyPr/>
        <a:lstStyle/>
        <a:p>
          <a:endParaRPr lang="es-ES"/>
        </a:p>
      </dgm:t>
    </dgm:pt>
    <dgm:pt modelId="{F97EF417-243F-44AD-8296-3F0278E1EE1B}" type="sibTrans" cxnId="{FDB4E9DE-A8B0-43EA-8046-D5AC8CAAF416}">
      <dgm:prSet/>
      <dgm:spPr/>
      <dgm:t>
        <a:bodyPr/>
        <a:lstStyle/>
        <a:p>
          <a:endParaRPr lang="es-ES"/>
        </a:p>
      </dgm:t>
    </dgm:pt>
    <dgm:pt modelId="{EC265256-B080-421B-B858-F2F3613BA4C8}">
      <dgm:prSet/>
      <dgm:spPr/>
      <dgm:t>
        <a:bodyPr/>
        <a:lstStyle/>
        <a:p>
          <a:r>
            <a:rPr lang="es-ES" dirty="0"/>
            <a:t>Conchado</a:t>
          </a:r>
        </a:p>
      </dgm:t>
    </dgm:pt>
    <dgm:pt modelId="{BEB944F0-E3A0-4AC9-9AAF-4F73B7FAE59D}" type="parTrans" cxnId="{685B81FA-3F11-438C-AEF3-9AAF15602FE0}">
      <dgm:prSet/>
      <dgm:spPr/>
      <dgm:t>
        <a:bodyPr/>
        <a:lstStyle/>
        <a:p>
          <a:endParaRPr lang="es-ES"/>
        </a:p>
      </dgm:t>
    </dgm:pt>
    <dgm:pt modelId="{EC375DA3-580C-4C61-BF38-5E70C0B5B59F}" type="sibTrans" cxnId="{685B81FA-3F11-438C-AEF3-9AAF15602FE0}">
      <dgm:prSet/>
      <dgm:spPr/>
      <dgm:t>
        <a:bodyPr/>
        <a:lstStyle/>
        <a:p>
          <a:endParaRPr lang="es-ES"/>
        </a:p>
      </dgm:t>
    </dgm:pt>
    <dgm:pt modelId="{5DEBB23E-16F5-4289-A0E2-926EBB3A136E}">
      <dgm:prSet phldrT="[Texto]" custT="1"/>
      <dgm:spPr/>
      <dgm:t>
        <a:bodyPr anchor="ctr"/>
        <a:lstStyle/>
        <a:p>
          <a:pPr algn="ctr">
            <a:buNone/>
          </a:pPr>
          <a:r>
            <a:rPr lang="es-EC" sz="1300" dirty="0"/>
            <a:t>12 -15 minutos a 40 – 50°C. </a:t>
          </a:r>
          <a:endParaRPr lang="es-ES" sz="1300" dirty="0"/>
        </a:p>
      </dgm:t>
    </dgm:pt>
    <dgm:pt modelId="{057E9AD8-DE1C-44E6-8FC9-2A0B3496E829}" type="parTrans" cxnId="{750C9B5E-570C-49E2-8672-E006DCDDDED1}">
      <dgm:prSet/>
      <dgm:spPr/>
      <dgm:t>
        <a:bodyPr/>
        <a:lstStyle/>
        <a:p>
          <a:endParaRPr lang="es-ES"/>
        </a:p>
      </dgm:t>
    </dgm:pt>
    <dgm:pt modelId="{2708673B-E817-4F40-BF97-38AD22EE6802}" type="sibTrans" cxnId="{750C9B5E-570C-49E2-8672-E006DCDDDED1}">
      <dgm:prSet/>
      <dgm:spPr/>
      <dgm:t>
        <a:bodyPr/>
        <a:lstStyle/>
        <a:p>
          <a:endParaRPr lang="es-ES"/>
        </a:p>
      </dgm:t>
    </dgm:pt>
    <dgm:pt modelId="{940200A1-BF49-4E39-AA7B-6A41015EBA60}">
      <dgm:prSet phldrT="[Texto]" custT="1"/>
      <dgm:spPr/>
      <dgm:t>
        <a:bodyPr anchor="ctr"/>
        <a:lstStyle/>
        <a:p>
          <a:pPr algn="ctr">
            <a:buNone/>
          </a:pPr>
          <a:endParaRPr lang="es-ES" sz="1300" dirty="0"/>
        </a:p>
      </dgm:t>
    </dgm:pt>
    <dgm:pt modelId="{D000476F-6D80-435C-B82F-D0641E80D33B}" type="parTrans" cxnId="{8F6158F4-2B03-4684-A630-0CBB21782ECE}">
      <dgm:prSet/>
      <dgm:spPr/>
      <dgm:t>
        <a:bodyPr/>
        <a:lstStyle/>
        <a:p>
          <a:endParaRPr lang="es-ES"/>
        </a:p>
      </dgm:t>
    </dgm:pt>
    <dgm:pt modelId="{6CA1FB89-D2D5-4F0A-B430-6417C95E8680}" type="sibTrans" cxnId="{8F6158F4-2B03-4684-A630-0CBB21782ECE}">
      <dgm:prSet/>
      <dgm:spPr/>
      <dgm:t>
        <a:bodyPr/>
        <a:lstStyle/>
        <a:p>
          <a:endParaRPr lang="es-ES"/>
        </a:p>
      </dgm:t>
    </dgm:pt>
    <dgm:pt modelId="{A4070F23-87E6-4FE3-ADAF-D8E10BC54D48}">
      <dgm:prSet phldrT="[Texto]" custT="1"/>
      <dgm:spPr/>
      <dgm:t>
        <a:bodyPr bIns="252000" anchor="ctr"/>
        <a:lstStyle/>
        <a:p>
          <a:pPr algn="ctr">
            <a:buNone/>
          </a:pPr>
          <a:r>
            <a:rPr lang="es-EC" sz="1250" dirty="0"/>
            <a:t>La mezcla es presionada por rodillos, tamaño de partículas inferior a 30 ɥm. </a:t>
          </a:r>
          <a:endParaRPr lang="es-ES" sz="1250" dirty="0"/>
        </a:p>
      </dgm:t>
    </dgm:pt>
    <dgm:pt modelId="{ECC3E973-83FD-47FA-9FFF-666A17DBA634}" type="parTrans" cxnId="{99295D15-37D3-4D39-84DD-32C934CF2C31}">
      <dgm:prSet/>
      <dgm:spPr/>
      <dgm:t>
        <a:bodyPr/>
        <a:lstStyle/>
        <a:p>
          <a:endParaRPr lang="es-ES"/>
        </a:p>
      </dgm:t>
    </dgm:pt>
    <dgm:pt modelId="{AB9EE6F6-134C-46A0-A824-3C6FFB4D9344}" type="sibTrans" cxnId="{99295D15-37D3-4D39-84DD-32C934CF2C31}">
      <dgm:prSet/>
      <dgm:spPr/>
      <dgm:t>
        <a:bodyPr/>
        <a:lstStyle/>
        <a:p>
          <a:endParaRPr lang="es-ES"/>
        </a:p>
      </dgm:t>
    </dgm:pt>
    <dgm:pt modelId="{55F3E0B4-499A-4716-A450-B5421800D85E}">
      <dgm:prSet custT="1"/>
      <dgm:spPr/>
      <dgm:t>
        <a:bodyPr anchor="ctr"/>
        <a:lstStyle/>
        <a:p>
          <a:pPr algn="ctr">
            <a:buNone/>
          </a:pPr>
          <a:r>
            <a:rPr lang="es-EC" sz="1200" dirty="0"/>
            <a:t>16 a 24 horas, de 60°C-82°C</a:t>
          </a:r>
          <a:endParaRPr lang="es-ES" sz="1200" dirty="0"/>
        </a:p>
      </dgm:t>
    </dgm:pt>
    <dgm:pt modelId="{482683B7-8C81-4C8D-88A0-0CACE16D4E8A}" type="parTrans" cxnId="{9BEF1951-7122-4A30-9C97-E006D57CE8F7}">
      <dgm:prSet/>
      <dgm:spPr/>
      <dgm:t>
        <a:bodyPr/>
        <a:lstStyle/>
        <a:p>
          <a:endParaRPr lang="es-ES"/>
        </a:p>
      </dgm:t>
    </dgm:pt>
    <dgm:pt modelId="{F8545995-0AB7-44FD-86F6-E5CC71D3F208}" type="sibTrans" cxnId="{9BEF1951-7122-4A30-9C97-E006D57CE8F7}">
      <dgm:prSet/>
      <dgm:spPr/>
      <dgm:t>
        <a:bodyPr/>
        <a:lstStyle/>
        <a:p>
          <a:endParaRPr lang="es-ES"/>
        </a:p>
      </dgm:t>
    </dgm:pt>
    <dgm:pt modelId="{A7944698-7CCA-4D30-94CE-6B1B82EF2FA7}">
      <dgm:prSet custT="1"/>
      <dgm:spPr/>
      <dgm:t>
        <a:bodyPr anchor="ctr"/>
        <a:lstStyle/>
        <a:p>
          <a:pPr algn="ctr">
            <a:buNone/>
          </a:pPr>
          <a:r>
            <a:rPr lang="es-EC" sz="1200" dirty="0"/>
            <a:t>Calentar la mezcla de chocolate dentro de unas conchas, dar consistencia fluida.</a:t>
          </a:r>
          <a:endParaRPr lang="es-ES" sz="1200" dirty="0"/>
        </a:p>
      </dgm:t>
    </dgm:pt>
    <dgm:pt modelId="{38AF13F6-B080-42A6-B729-358146A8F52B}" type="parTrans" cxnId="{1D8282D9-734C-42FA-B361-6BDBD7A00112}">
      <dgm:prSet/>
      <dgm:spPr/>
      <dgm:t>
        <a:bodyPr/>
        <a:lstStyle/>
        <a:p>
          <a:endParaRPr lang="es-ES"/>
        </a:p>
      </dgm:t>
    </dgm:pt>
    <dgm:pt modelId="{63CAA87A-3298-427F-8BE6-48723CFA495C}" type="sibTrans" cxnId="{1D8282D9-734C-42FA-B361-6BDBD7A00112}">
      <dgm:prSet/>
      <dgm:spPr/>
      <dgm:t>
        <a:bodyPr/>
        <a:lstStyle/>
        <a:p>
          <a:endParaRPr lang="es-ES"/>
        </a:p>
      </dgm:t>
    </dgm:pt>
    <dgm:pt modelId="{F8A6C061-6F45-4B83-B1FE-30497EF4CB93}">
      <dgm:prSet custT="1"/>
      <dgm:spPr/>
      <dgm:t>
        <a:bodyPr anchor="ctr"/>
        <a:lstStyle/>
        <a:p>
          <a:pPr algn="ctr">
            <a:buNone/>
          </a:pPr>
          <a:endParaRPr lang="es-ES" sz="1200" dirty="0"/>
        </a:p>
      </dgm:t>
    </dgm:pt>
    <dgm:pt modelId="{D0A124BC-EE59-47A5-8887-7E76C1C8263A}" type="parTrans" cxnId="{BA2C3F87-0C84-4233-9C19-D53B5A904E8C}">
      <dgm:prSet/>
      <dgm:spPr/>
      <dgm:t>
        <a:bodyPr/>
        <a:lstStyle/>
        <a:p>
          <a:endParaRPr lang="es-ES"/>
        </a:p>
      </dgm:t>
    </dgm:pt>
    <dgm:pt modelId="{C197B49B-3552-4C04-9AC9-55B7BCD4849D}" type="sibTrans" cxnId="{BA2C3F87-0C84-4233-9C19-D53B5A904E8C}">
      <dgm:prSet/>
      <dgm:spPr/>
      <dgm:t>
        <a:bodyPr/>
        <a:lstStyle/>
        <a:p>
          <a:endParaRPr lang="es-ES"/>
        </a:p>
      </dgm:t>
    </dgm:pt>
    <dgm:pt modelId="{E838A2BC-136E-4AC5-A71E-D8CCF12753F7}">
      <dgm:prSet phldrT="[Texto]" custT="1"/>
      <dgm:spPr/>
      <dgm:t>
        <a:bodyPr bIns="252000" anchor="ctr"/>
        <a:lstStyle/>
        <a:p>
          <a:pPr algn="ctr">
            <a:buNone/>
          </a:pPr>
          <a:r>
            <a:rPr lang="es-EC" sz="1200" dirty="0"/>
            <a:t>Derretir a 50°C, enfriamiento en granito o mármol a 32°C, cristalización a 27°C</a:t>
          </a:r>
          <a:endParaRPr lang="es-ES" sz="1200" dirty="0"/>
        </a:p>
      </dgm:t>
    </dgm:pt>
    <dgm:pt modelId="{5168EB05-DDDD-4814-ADD1-2ECC28D687F0}" type="parTrans" cxnId="{00656D3D-BCF4-495A-86BE-6C622D8A6197}">
      <dgm:prSet/>
      <dgm:spPr/>
      <dgm:t>
        <a:bodyPr/>
        <a:lstStyle/>
        <a:p>
          <a:endParaRPr lang="es-ES"/>
        </a:p>
      </dgm:t>
    </dgm:pt>
    <dgm:pt modelId="{16565478-518F-4FCF-B11D-246A2D25625C}" type="sibTrans" cxnId="{00656D3D-BCF4-495A-86BE-6C622D8A6197}">
      <dgm:prSet/>
      <dgm:spPr/>
      <dgm:t>
        <a:bodyPr/>
        <a:lstStyle/>
        <a:p>
          <a:endParaRPr lang="es-ES"/>
        </a:p>
      </dgm:t>
    </dgm:pt>
    <dgm:pt modelId="{12439D8D-2FA3-4A61-9DE9-EC32FFB9CBFB}">
      <dgm:prSet phldrT="[Texto]" custT="1"/>
      <dgm:spPr/>
      <dgm:t>
        <a:bodyPr bIns="252000" anchor="ctr"/>
        <a:lstStyle/>
        <a:p>
          <a:pPr algn="ctr">
            <a:buNone/>
          </a:pPr>
          <a:endParaRPr lang="es-ES" sz="1200" dirty="0"/>
        </a:p>
      </dgm:t>
    </dgm:pt>
    <dgm:pt modelId="{B40A74F6-5CD3-483B-9689-867006AA6784}" type="parTrans" cxnId="{ED8DC6AD-56EE-469E-9B59-CA7C9C21A7D5}">
      <dgm:prSet/>
      <dgm:spPr/>
      <dgm:t>
        <a:bodyPr/>
        <a:lstStyle/>
        <a:p>
          <a:endParaRPr lang="es-ES"/>
        </a:p>
      </dgm:t>
    </dgm:pt>
    <dgm:pt modelId="{4C52E1E8-5155-4D8D-BAB2-6F8D7FF4CDF6}" type="sibTrans" cxnId="{ED8DC6AD-56EE-469E-9B59-CA7C9C21A7D5}">
      <dgm:prSet/>
      <dgm:spPr/>
      <dgm:t>
        <a:bodyPr/>
        <a:lstStyle/>
        <a:p>
          <a:endParaRPr lang="es-ES"/>
        </a:p>
      </dgm:t>
    </dgm:pt>
    <dgm:pt modelId="{307C5A71-1D1C-4985-97FC-B4C43CE961EB}">
      <dgm:prSet phldrT="[Texto]" custT="1"/>
      <dgm:spPr/>
      <dgm:t>
        <a:bodyPr bIns="252000" anchor="ctr"/>
        <a:lstStyle/>
        <a:p>
          <a:pPr algn="ctr">
            <a:buNone/>
          </a:pPr>
          <a:endParaRPr lang="es-ES" sz="1250" dirty="0"/>
        </a:p>
      </dgm:t>
    </dgm:pt>
    <dgm:pt modelId="{EDF83009-2D70-4439-A2AA-16788281D87F}" type="parTrans" cxnId="{E6C6BD80-7567-4126-9AFF-0A7E42C0BA84}">
      <dgm:prSet/>
      <dgm:spPr/>
      <dgm:t>
        <a:bodyPr/>
        <a:lstStyle/>
        <a:p>
          <a:endParaRPr lang="es-ES"/>
        </a:p>
      </dgm:t>
    </dgm:pt>
    <dgm:pt modelId="{57D9E937-B6C8-40A8-A5DE-5410071DE39E}" type="sibTrans" cxnId="{E6C6BD80-7567-4126-9AFF-0A7E42C0BA84}">
      <dgm:prSet/>
      <dgm:spPr/>
      <dgm:t>
        <a:bodyPr/>
        <a:lstStyle/>
        <a:p>
          <a:endParaRPr lang="es-ES"/>
        </a:p>
      </dgm:t>
    </dgm:pt>
    <dgm:pt modelId="{9FFE23B2-17FB-44BC-8B35-F0C27C5F4D5C}">
      <dgm:prSet custT="1"/>
      <dgm:spPr/>
      <dgm:t>
        <a:bodyPr/>
        <a:lstStyle/>
        <a:p>
          <a:pPr algn="ctr">
            <a:buNone/>
          </a:pPr>
          <a:r>
            <a:rPr lang="es-EC" sz="1300" dirty="0"/>
            <a:t>Manual o mecánica. A 28-30°C, enfriar 15 minutos, refrigeración a 4°C por 24 horas.</a:t>
          </a:r>
          <a:endParaRPr lang="es-ES" sz="1300" dirty="0"/>
        </a:p>
      </dgm:t>
    </dgm:pt>
    <dgm:pt modelId="{E9A17819-B243-4876-9D51-FCA51D94FB70}" type="parTrans" cxnId="{00B75FCF-A7DA-4787-BA9D-12CC83434F6D}">
      <dgm:prSet/>
      <dgm:spPr/>
      <dgm:t>
        <a:bodyPr/>
        <a:lstStyle/>
        <a:p>
          <a:endParaRPr lang="es-ES"/>
        </a:p>
      </dgm:t>
    </dgm:pt>
    <dgm:pt modelId="{B8AF1B0F-7E37-4C6A-9C63-5A1167AAE5FF}" type="sibTrans" cxnId="{00B75FCF-A7DA-4787-BA9D-12CC83434F6D}">
      <dgm:prSet/>
      <dgm:spPr/>
      <dgm:t>
        <a:bodyPr/>
        <a:lstStyle/>
        <a:p>
          <a:endParaRPr lang="es-ES"/>
        </a:p>
      </dgm:t>
    </dgm:pt>
    <dgm:pt modelId="{AB351974-A331-4018-9369-240EEED42D6A}">
      <dgm:prSet custT="1"/>
      <dgm:spPr/>
      <dgm:t>
        <a:bodyPr/>
        <a:lstStyle/>
        <a:p>
          <a:pPr algn="ctr">
            <a:buNone/>
          </a:pPr>
          <a:r>
            <a:rPr lang="es-EC" sz="1300" dirty="0"/>
            <a:t> Eliminar las burbujas de aire.</a:t>
          </a:r>
          <a:endParaRPr lang="es-ES" sz="1300" dirty="0"/>
        </a:p>
      </dgm:t>
    </dgm:pt>
    <dgm:pt modelId="{7C0F673F-7427-4CC5-AA9F-0C1DC0DF8E0A}" type="parTrans" cxnId="{CAB222B8-F3C2-4B6B-8B01-9754CA679C84}">
      <dgm:prSet/>
      <dgm:spPr/>
      <dgm:t>
        <a:bodyPr/>
        <a:lstStyle/>
        <a:p>
          <a:endParaRPr lang="es-ES"/>
        </a:p>
      </dgm:t>
    </dgm:pt>
    <dgm:pt modelId="{9CFFA335-721B-4723-8246-FB6EC442600C}" type="sibTrans" cxnId="{CAB222B8-F3C2-4B6B-8B01-9754CA679C84}">
      <dgm:prSet/>
      <dgm:spPr/>
      <dgm:t>
        <a:bodyPr/>
        <a:lstStyle/>
        <a:p>
          <a:endParaRPr lang="es-ES"/>
        </a:p>
      </dgm:t>
    </dgm:pt>
    <dgm:pt modelId="{B5F9E670-5AA8-4739-A940-5AF2EA5F31B0}">
      <dgm:prSet custT="1"/>
      <dgm:spPr/>
      <dgm:t>
        <a:bodyPr/>
        <a:lstStyle/>
        <a:p>
          <a:pPr algn="ctr">
            <a:buNone/>
          </a:pPr>
          <a:endParaRPr lang="es-ES" sz="1300" dirty="0"/>
        </a:p>
      </dgm:t>
    </dgm:pt>
    <dgm:pt modelId="{C985C305-608B-4A7B-B2DF-2D0D5B953F25}" type="parTrans" cxnId="{D4A2AFD0-B4D4-4F06-B312-5988CB9F25A2}">
      <dgm:prSet/>
      <dgm:spPr/>
      <dgm:t>
        <a:bodyPr/>
        <a:lstStyle/>
        <a:p>
          <a:endParaRPr lang="es-ES"/>
        </a:p>
      </dgm:t>
    </dgm:pt>
    <dgm:pt modelId="{6B79AF9B-637D-4279-80EB-178D1E782054}" type="sibTrans" cxnId="{D4A2AFD0-B4D4-4F06-B312-5988CB9F25A2}">
      <dgm:prSet/>
      <dgm:spPr/>
      <dgm:t>
        <a:bodyPr/>
        <a:lstStyle/>
        <a:p>
          <a:endParaRPr lang="es-ES"/>
        </a:p>
      </dgm:t>
    </dgm:pt>
    <dgm:pt modelId="{7A060AA2-E783-449A-879D-E3D46A1844EE}" type="pres">
      <dgm:prSet presAssocID="{72CE8ABE-AD8C-4062-8949-062716CE2319}" presName="Name0" presStyleCnt="0">
        <dgm:presLayoutVars>
          <dgm:dir/>
          <dgm:animLvl val="lvl"/>
          <dgm:resizeHandles val="exact"/>
        </dgm:presLayoutVars>
      </dgm:prSet>
      <dgm:spPr/>
      <dgm:t>
        <a:bodyPr/>
        <a:lstStyle/>
        <a:p>
          <a:endParaRPr lang="es-EC"/>
        </a:p>
      </dgm:t>
    </dgm:pt>
    <dgm:pt modelId="{8E2C3E31-3549-405A-8F7C-195A5FCDB628}" type="pres">
      <dgm:prSet presAssocID="{72CE8ABE-AD8C-4062-8949-062716CE2319}" presName="tSp" presStyleCnt="0"/>
      <dgm:spPr/>
    </dgm:pt>
    <dgm:pt modelId="{D468040C-5507-42EA-BECB-995FFF927000}" type="pres">
      <dgm:prSet presAssocID="{72CE8ABE-AD8C-4062-8949-062716CE2319}" presName="bSp" presStyleCnt="0"/>
      <dgm:spPr/>
    </dgm:pt>
    <dgm:pt modelId="{6F322C31-FF9B-4979-9527-2C73D8092EC4}" type="pres">
      <dgm:prSet presAssocID="{72CE8ABE-AD8C-4062-8949-062716CE2319}" presName="process" presStyleCnt="0"/>
      <dgm:spPr/>
    </dgm:pt>
    <dgm:pt modelId="{039F61A0-6B5D-4A64-BECE-BD81D85D66C8}" type="pres">
      <dgm:prSet presAssocID="{C08596CD-152F-4FF3-BD21-F66437C8366A}" presName="composite1" presStyleCnt="0"/>
      <dgm:spPr/>
    </dgm:pt>
    <dgm:pt modelId="{60A34402-6526-468D-8F94-507D23B8CA77}" type="pres">
      <dgm:prSet presAssocID="{C08596CD-152F-4FF3-BD21-F66437C8366A}" presName="dummyNode1" presStyleLbl="node1" presStyleIdx="0" presStyleCnt="5"/>
      <dgm:spPr/>
    </dgm:pt>
    <dgm:pt modelId="{38E4DCA3-AF8F-4AB6-A15E-6EEB409AB003}" type="pres">
      <dgm:prSet presAssocID="{C08596CD-152F-4FF3-BD21-F66437C8366A}" presName="childNode1" presStyleLbl="bgAcc1" presStyleIdx="0" presStyleCnt="5">
        <dgm:presLayoutVars>
          <dgm:bulletEnabled val="1"/>
        </dgm:presLayoutVars>
      </dgm:prSet>
      <dgm:spPr/>
      <dgm:t>
        <a:bodyPr/>
        <a:lstStyle/>
        <a:p>
          <a:endParaRPr lang="es-EC"/>
        </a:p>
      </dgm:t>
    </dgm:pt>
    <dgm:pt modelId="{FC1C47E6-0445-488B-A2EA-C831BBDBBF03}" type="pres">
      <dgm:prSet presAssocID="{C08596CD-152F-4FF3-BD21-F66437C8366A}" presName="childNode1tx" presStyleLbl="bgAcc1" presStyleIdx="0" presStyleCnt="5">
        <dgm:presLayoutVars>
          <dgm:bulletEnabled val="1"/>
        </dgm:presLayoutVars>
      </dgm:prSet>
      <dgm:spPr/>
      <dgm:t>
        <a:bodyPr/>
        <a:lstStyle/>
        <a:p>
          <a:endParaRPr lang="es-EC"/>
        </a:p>
      </dgm:t>
    </dgm:pt>
    <dgm:pt modelId="{7B4629CD-29B0-4854-990C-ED7D22D1B493}" type="pres">
      <dgm:prSet presAssocID="{C08596CD-152F-4FF3-BD21-F66437C8366A}" presName="parentNode1" presStyleLbl="node1" presStyleIdx="0" presStyleCnt="5">
        <dgm:presLayoutVars>
          <dgm:chMax val="1"/>
          <dgm:bulletEnabled val="1"/>
        </dgm:presLayoutVars>
      </dgm:prSet>
      <dgm:spPr/>
      <dgm:t>
        <a:bodyPr/>
        <a:lstStyle/>
        <a:p>
          <a:endParaRPr lang="es-EC"/>
        </a:p>
      </dgm:t>
    </dgm:pt>
    <dgm:pt modelId="{9DE16996-4701-440D-B1C9-9D5E5E527AC3}" type="pres">
      <dgm:prSet presAssocID="{C08596CD-152F-4FF3-BD21-F66437C8366A}" presName="connSite1" presStyleCnt="0"/>
      <dgm:spPr/>
    </dgm:pt>
    <dgm:pt modelId="{FFE36F27-61BF-42FA-B6FD-73A6244A1630}" type="pres">
      <dgm:prSet presAssocID="{2CEB3685-0BDA-473F-BCDB-7907AF886479}" presName="Name9" presStyleLbl="sibTrans2D1" presStyleIdx="0" presStyleCnt="4" custLinFactNeighborX="95" custLinFactNeighborY="8150"/>
      <dgm:spPr/>
      <dgm:t>
        <a:bodyPr/>
        <a:lstStyle/>
        <a:p>
          <a:endParaRPr lang="es-EC"/>
        </a:p>
      </dgm:t>
    </dgm:pt>
    <dgm:pt modelId="{5FFCC19D-3B70-4D29-B69B-8106226A109C}" type="pres">
      <dgm:prSet presAssocID="{96B530BD-2B85-4148-95A8-F42F86FDC999}" presName="composite2" presStyleCnt="0"/>
      <dgm:spPr/>
    </dgm:pt>
    <dgm:pt modelId="{D3BBE862-D6F5-4DE5-B623-CE37B5898361}" type="pres">
      <dgm:prSet presAssocID="{96B530BD-2B85-4148-95A8-F42F86FDC999}" presName="dummyNode2" presStyleLbl="node1" presStyleIdx="0" presStyleCnt="5"/>
      <dgm:spPr/>
    </dgm:pt>
    <dgm:pt modelId="{E691673A-0C88-4DEB-9AED-962AA72F8271}" type="pres">
      <dgm:prSet presAssocID="{96B530BD-2B85-4148-95A8-F42F86FDC999}" presName="childNode2" presStyleLbl="bgAcc1" presStyleIdx="1" presStyleCnt="5" custScaleY="112838" custLinFactNeighborY="12895">
        <dgm:presLayoutVars>
          <dgm:bulletEnabled val="1"/>
        </dgm:presLayoutVars>
      </dgm:prSet>
      <dgm:spPr/>
      <dgm:t>
        <a:bodyPr/>
        <a:lstStyle/>
        <a:p>
          <a:endParaRPr lang="es-EC"/>
        </a:p>
      </dgm:t>
    </dgm:pt>
    <dgm:pt modelId="{0B546C3B-6BA7-49BE-BD0B-C340AB70875F}" type="pres">
      <dgm:prSet presAssocID="{96B530BD-2B85-4148-95A8-F42F86FDC999}" presName="childNode2tx" presStyleLbl="bgAcc1" presStyleIdx="1" presStyleCnt="5">
        <dgm:presLayoutVars>
          <dgm:bulletEnabled val="1"/>
        </dgm:presLayoutVars>
      </dgm:prSet>
      <dgm:spPr/>
      <dgm:t>
        <a:bodyPr/>
        <a:lstStyle/>
        <a:p>
          <a:endParaRPr lang="es-EC"/>
        </a:p>
      </dgm:t>
    </dgm:pt>
    <dgm:pt modelId="{D7BAC936-4EA5-4AA4-88A6-02810A065192}" type="pres">
      <dgm:prSet presAssocID="{96B530BD-2B85-4148-95A8-F42F86FDC999}" presName="parentNode2" presStyleLbl="node1" presStyleIdx="1" presStyleCnt="5">
        <dgm:presLayoutVars>
          <dgm:chMax val="0"/>
          <dgm:bulletEnabled val="1"/>
        </dgm:presLayoutVars>
      </dgm:prSet>
      <dgm:spPr/>
      <dgm:t>
        <a:bodyPr/>
        <a:lstStyle/>
        <a:p>
          <a:endParaRPr lang="es-EC"/>
        </a:p>
      </dgm:t>
    </dgm:pt>
    <dgm:pt modelId="{40394352-FA77-44F1-8DB2-496A715DE47F}" type="pres">
      <dgm:prSet presAssocID="{96B530BD-2B85-4148-95A8-F42F86FDC999}" presName="connSite2" presStyleCnt="0"/>
      <dgm:spPr/>
    </dgm:pt>
    <dgm:pt modelId="{AC3FD037-E6F0-4662-8757-CAECCAC5ECDD}" type="pres">
      <dgm:prSet presAssocID="{C9FDF479-D690-4C50-9783-1784352AFC98}" presName="Name18" presStyleLbl="sibTrans2D1" presStyleIdx="1" presStyleCnt="4" custLinFactNeighborX="3645" custLinFactNeighborY="-6942"/>
      <dgm:spPr/>
      <dgm:t>
        <a:bodyPr/>
        <a:lstStyle/>
        <a:p>
          <a:endParaRPr lang="es-EC"/>
        </a:p>
      </dgm:t>
    </dgm:pt>
    <dgm:pt modelId="{B5D8E947-DDE1-4959-9EF9-4E16F5C2D21E}" type="pres">
      <dgm:prSet presAssocID="{EC265256-B080-421B-B858-F2F3613BA4C8}" presName="composite1" presStyleCnt="0"/>
      <dgm:spPr/>
    </dgm:pt>
    <dgm:pt modelId="{484A0D33-CE09-4042-9B3B-07DF5EAC6AE0}" type="pres">
      <dgm:prSet presAssocID="{EC265256-B080-421B-B858-F2F3613BA4C8}" presName="dummyNode1" presStyleLbl="node1" presStyleIdx="1" presStyleCnt="5"/>
      <dgm:spPr/>
    </dgm:pt>
    <dgm:pt modelId="{030AC6EE-7403-41A7-A66E-C0A36E0FF900}" type="pres">
      <dgm:prSet presAssocID="{EC265256-B080-421B-B858-F2F3613BA4C8}" presName="childNode1" presStyleLbl="bgAcc1" presStyleIdx="2" presStyleCnt="5" custScaleY="115158" custLinFactNeighborY="-7880">
        <dgm:presLayoutVars>
          <dgm:bulletEnabled val="1"/>
        </dgm:presLayoutVars>
      </dgm:prSet>
      <dgm:spPr/>
      <dgm:t>
        <a:bodyPr/>
        <a:lstStyle/>
        <a:p>
          <a:endParaRPr lang="es-EC"/>
        </a:p>
      </dgm:t>
    </dgm:pt>
    <dgm:pt modelId="{C8FAB123-FF36-451C-BBD2-4E244E98FAE3}" type="pres">
      <dgm:prSet presAssocID="{EC265256-B080-421B-B858-F2F3613BA4C8}" presName="childNode1tx" presStyleLbl="bgAcc1" presStyleIdx="2" presStyleCnt="5">
        <dgm:presLayoutVars>
          <dgm:bulletEnabled val="1"/>
        </dgm:presLayoutVars>
      </dgm:prSet>
      <dgm:spPr/>
      <dgm:t>
        <a:bodyPr/>
        <a:lstStyle/>
        <a:p>
          <a:endParaRPr lang="es-EC"/>
        </a:p>
      </dgm:t>
    </dgm:pt>
    <dgm:pt modelId="{582B6E35-9A0A-42B9-9D2D-EAA4C2FEE4E8}" type="pres">
      <dgm:prSet presAssocID="{EC265256-B080-421B-B858-F2F3613BA4C8}" presName="parentNode1" presStyleLbl="node1" presStyleIdx="2" presStyleCnt="5">
        <dgm:presLayoutVars>
          <dgm:chMax val="1"/>
          <dgm:bulletEnabled val="1"/>
        </dgm:presLayoutVars>
      </dgm:prSet>
      <dgm:spPr/>
      <dgm:t>
        <a:bodyPr/>
        <a:lstStyle/>
        <a:p>
          <a:endParaRPr lang="es-EC"/>
        </a:p>
      </dgm:t>
    </dgm:pt>
    <dgm:pt modelId="{941BD97B-6672-4C3E-93A0-8F041452182C}" type="pres">
      <dgm:prSet presAssocID="{EC265256-B080-421B-B858-F2F3613BA4C8}" presName="connSite1" presStyleCnt="0"/>
      <dgm:spPr/>
    </dgm:pt>
    <dgm:pt modelId="{FABEC9AF-A0A7-4D48-B018-9AB2A32CBC5B}" type="pres">
      <dgm:prSet presAssocID="{EC375DA3-580C-4C61-BF38-5E70C0B5B59F}" presName="Name9" presStyleLbl="sibTrans2D1" presStyleIdx="2" presStyleCnt="4" custLinFactNeighborX="-3437" custLinFactNeighborY="11285"/>
      <dgm:spPr/>
      <dgm:t>
        <a:bodyPr/>
        <a:lstStyle/>
        <a:p>
          <a:endParaRPr lang="es-EC"/>
        </a:p>
      </dgm:t>
    </dgm:pt>
    <dgm:pt modelId="{88026B00-C011-456F-AE0F-9F124D5ADFD7}" type="pres">
      <dgm:prSet presAssocID="{EA6780D2-003A-4AC4-AB90-6D74D7664496}" presName="composite2" presStyleCnt="0"/>
      <dgm:spPr/>
    </dgm:pt>
    <dgm:pt modelId="{B69C55CC-5015-49B6-9ED8-B2AE2E465F81}" type="pres">
      <dgm:prSet presAssocID="{EA6780D2-003A-4AC4-AB90-6D74D7664496}" presName="dummyNode2" presStyleLbl="node1" presStyleIdx="2" presStyleCnt="5"/>
      <dgm:spPr/>
    </dgm:pt>
    <dgm:pt modelId="{71471576-99FE-415B-9F3A-7F2A48B064C5}" type="pres">
      <dgm:prSet presAssocID="{EA6780D2-003A-4AC4-AB90-6D74D7664496}" presName="childNode2" presStyleLbl="bgAcc1" presStyleIdx="3" presStyleCnt="5" custScaleY="137825">
        <dgm:presLayoutVars>
          <dgm:bulletEnabled val="1"/>
        </dgm:presLayoutVars>
      </dgm:prSet>
      <dgm:spPr/>
      <dgm:t>
        <a:bodyPr/>
        <a:lstStyle/>
        <a:p>
          <a:endParaRPr lang="es-EC"/>
        </a:p>
      </dgm:t>
    </dgm:pt>
    <dgm:pt modelId="{3A4B87ED-7051-4278-B525-84B983B872CB}" type="pres">
      <dgm:prSet presAssocID="{EA6780D2-003A-4AC4-AB90-6D74D7664496}" presName="childNode2tx" presStyleLbl="bgAcc1" presStyleIdx="3" presStyleCnt="5">
        <dgm:presLayoutVars>
          <dgm:bulletEnabled val="1"/>
        </dgm:presLayoutVars>
      </dgm:prSet>
      <dgm:spPr/>
      <dgm:t>
        <a:bodyPr/>
        <a:lstStyle/>
        <a:p>
          <a:endParaRPr lang="es-EC"/>
        </a:p>
      </dgm:t>
    </dgm:pt>
    <dgm:pt modelId="{E85CEC22-6055-4B59-8A16-D28A0DCCB771}" type="pres">
      <dgm:prSet presAssocID="{EA6780D2-003A-4AC4-AB90-6D74D7664496}" presName="parentNode2" presStyleLbl="node1" presStyleIdx="3" presStyleCnt="5" custLinFactNeighborX="855" custLinFactNeighborY="-42986">
        <dgm:presLayoutVars>
          <dgm:chMax val="0"/>
          <dgm:bulletEnabled val="1"/>
        </dgm:presLayoutVars>
      </dgm:prSet>
      <dgm:spPr/>
      <dgm:t>
        <a:bodyPr/>
        <a:lstStyle/>
        <a:p>
          <a:endParaRPr lang="es-EC"/>
        </a:p>
      </dgm:t>
    </dgm:pt>
    <dgm:pt modelId="{795985F0-9291-4901-84B7-AE71658F4F9C}" type="pres">
      <dgm:prSet presAssocID="{EA6780D2-003A-4AC4-AB90-6D74D7664496}" presName="connSite2" presStyleCnt="0"/>
      <dgm:spPr/>
    </dgm:pt>
    <dgm:pt modelId="{73396D87-717D-4D2C-ABD7-AC997CAD4D0A}" type="pres">
      <dgm:prSet presAssocID="{BA896D36-B162-4CC5-A5E8-5FA3D5522177}" presName="Name18" presStyleLbl="sibTrans2D1" presStyleIdx="3" presStyleCnt="4" custLinFactNeighborX="3432" custLinFactNeighborY="-8913"/>
      <dgm:spPr/>
      <dgm:t>
        <a:bodyPr/>
        <a:lstStyle/>
        <a:p>
          <a:endParaRPr lang="es-EC"/>
        </a:p>
      </dgm:t>
    </dgm:pt>
    <dgm:pt modelId="{EDCF6115-EE80-4792-AAF1-E6EF1B9EFDFB}" type="pres">
      <dgm:prSet presAssocID="{762B2A10-E6DF-472D-84EF-63593B162F0F}" presName="composite1" presStyleCnt="0"/>
      <dgm:spPr/>
    </dgm:pt>
    <dgm:pt modelId="{ED4ADDF3-C2AE-413B-89D8-8D1D4C1418F5}" type="pres">
      <dgm:prSet presAssocID="{762B2A10-E6DF-472D-84EF-63593B162F0F}" presName="dummyNode1" presStyleLbl="node1" presStyleIdx="3" presStyleCnt="5"/>
      <dgm:spPr/>
    </dgm:pt>
    <dgm:pt modelId="{4864091C-6F78-4205-9805-D78DAA4370D8}" type="pres">
      <dgm:prSet presAssocID="{762B2A10-E6DF-472D-84EF-63593B162F0F}" presName="childNode1" presStyleLbl="bgAcc1" presStyleIdx="4" presStyleCnt="5" custScaleY="128603" custLinFactNeighborY="-9979">
        <dgm:presLayoutVars>
          <dgm:bulletEnabled val="1"/>
        </dgm:presLayoutVars>
      </dgm:prSet>
      <dgm:spPr/>
      <dgm:t>
        <a:bodyPr/>
        <a:lstStyle/>
        <a:p>
          <a:endParaRPr lang="es-EC"/>
        </a:p>
      </dgm:t>
    </dgm:pt>
    <dgm:pt modelId="{4C15AE46-76AD-4D32-A0AD-20DA68524207}" type="pres">
      <dgm:prSet presAssocID="{762B2A10-E6DF-472D-84EF-63593B162F0F}" presName="childNode1tx" presStyleLbl="bgAcc1" presStyleIdx="4" presStyleCnt="5">
        <dgm:presLayoutVars>
          <dgm:bulletEnabled val="1"/>
        </dgm:presLayoutVars>
      </dgm:prSet>
      <dgm:spPr/>
      <dgm:t>
        <a:bodyPr/>
        <a:lstStyle/>
        <a:p>
          <a:endParaRPr lang="es-EC"/>
        </a:p>
      </dgm:t>
    </dgm:pt>
    <dgm:pt modelId="{83F648B3-1269-4AE1-9DF9-F590B3C25B95}" type="pres">
      <dgm:prSet presAssocID="{762B2A10-E6DF-472D-84EF-63593B162F0F}" presName="parentNode1" presStyleLbl="node1" presStyleIdx="4" presStyleCnt="5" custLinFactNeighborX="105" custLinFactNeighborY="46174">
        <dgm:presLayoutVars>
          <dgm:chMax val="1"/>
          <dgm:bulletEnabled val="1"/>
        </dgm:presLayoutVars>
      </dgm:prSet>
      <dgm:spPr/>
      <dgm:t>
        <a:bodyPr/>
        <a:lstStyle/>
        <a:p>
          <a:endParaRPr lang="es-EC"/>
        </a:p>
      </dgm:t>
    </dgm:pt>
    <dgm:pt modelId="{79F267DA-46F8-4CE4-B3CC-8F06719107C4}" type="pres">
      <dgm:prSet presAssocID="{762B2A10-E6DF-472D-84EF-63593B162F0F}" presName="connSite1" presStyleCnt="0"/>
      <dgm:spPr/>
    </dgm:pt>
  </dgm:ptLst>
  <dgm:cxnLst>
    <dgm:cxn modelId="{0E20E51B-8031-4245-916B-8624DC998B20}" type="presOf" srcId="{9FFE23B2-17FB-44BC-8B35-F0C27C5F4D5C}" destId="{4864091C-6F78-4205-9805-D78DAA4370D8}" srcOrd="0" destOrd="0" presId="urn:microsoft.com/office/officeart/2005/8/layout/hProcess4"/>
    <dgm:cxn modelId="{1D8282D9-734C-42FA-B361-6BDBD7A00112}" srcId="{EC265256-B080-421B-B858-F2F3613BA4C8}" destId="{A7944698-7CCA-4D30-94CE-6B1B82EF2FA7}" srcOrd="0" destOrd="0" parTransId="{38AF13F6-B080-42A6-B729-358146A8F52B}" sibTransId="{63CAA87A-3298-427F-8BE6-48723CFA495C}"/>
    <dgm:cxn modelId="{9DF1833A-3B21-4FE2-82A2-BA4FDEDB217C}" srcId="{72CE8ABE-AD8C-4062-8949-062716CE2319}" destId="{96B530BD-2B85-4148-95A8-F42F86FDC999}" srcOrd="1" destOrd="0" parTransId="{826335E2-1A2D-4B53-A988-209556D88029}" sibTransId="{C9FDF479-D690-4C50-9783-1784352AFC98}"/>
    <dgm:cxn modelId="{E6C6BD80-7567-4126-9AFF-0A7E42C0BA84}" srcId="{96B530BD-2B85-4148-95A8-F42F86FDC999}" destId="{307C5A71-1D1C-4985-97FC-B4C43CE961EB}" srcOrd="1" destOrd="0" parTransId="{EDF83009-2D70-4439-A2AA-16788281D87F}" sibTransId="{57D9E937-B6C8-40A8-A5DE-5410071DE39E}"/>
    <dgm:cxn modelId="{C8DFCA51-CE10-4471-ABCA-FA53CF64686E}" type="presOf" srcId="{AB351974-A331-4018-9369-240EEED42D6A}" destId="{4C15AE46-76AD-4D32-A0AD-20DA68524207}" srcOrd="1" destOrd="2" presId="urn:microsoft.com/office/officeart/2005/8/layout/hProcess4"/>
    <dgm:cxn modelId="{A3D7A886-1311-45AC-91E9-FE7AFC7F7E0B}" type="presOf" srcId="{307C5A71-1D1C-4985-97FC-B4C43CE961EB}" destId="{E691673A-0C88-4DEB-9AED-962AA72F8271}" srcOrd="0" destOrd="1" presId="urn:microsoft.com/office/officeart/2005/8/layout/hProcess4"/>
    <dgm:cxn modelId="{C5338E2E-37DC-44CF-90FD-BE7BF5B5CAE9}" type="presOf" srcId="{B5F9E670-5AA8-4739-A940-5AF2EA5F31B0}" destId="{4C15AE46-76AD-4D32-A0AD-20DA68524207}" srcOrd="1" destOrd="1" presId="urn:microsoft.com/office/officeart/2005/8/layout/hProcess4"/>
    <dgm:cxn modelId="{8E9F0B4A-7BDB-4E70-934D-EA559FA1DE2D}" type="presOf" srcId="{E8C61F7E-705E-43C9-98E4-7C189CFC31FE}" destId="{0B546C3B-6BA7-49BE-BD0B-C340AB70875F}" srcOrd="1" destOrd="0" presId="urn:microsoft.com/office/officeart/2005/8/layout/hProcess4"/>
    <dgm:cxn modelId="{631D131F-1736-49D7-B9D6-631AF9214200}" type="presOf" srcId="{82B4A748-9818-4613-A3C0-D065E70183B5}" destId="{38E4DCA3-AF8F-4AB6-A15E-6EEB409AB003}" srcOrd="0" destOrd="0" presId="urn:microsoft.com/office/officeart/2005/8/layout/hProcess4"/>
    <dgm:cxn modelId="{11A205B9-FC87-4FCA-A9ED-68F5A91017F2}" type="presOf" srcId="{72CE8ABE-AD8C-4062-8949-062716CE2319}" destId="{7A060AA2-E783-449A-879D-E3D46A1844EE}" srcOrd="0" destOrd="0" presId="urn:microsoft.com/office/officeart/2005/8/layout/hProcess4"/>
    <dgm:cxn modelId="{79DB32F5-7722-4246-B175-38BDFD543E57}" type="presOf" srcId="{C9FDF479-D690-4C50-9783-1784352AFC98}" destId="{AC3FD037-E6F0-4662-8757-CAECCAC5ECDD}" srcOrd="0" destOrd="0" presId="urn:microsoft.com/office/officeart/2005/8/layout/hProcess4"/>
    <dgm:cxn modelId="{AD575A7E-C9AA-4588-BA3C-9C54CBEC74EF}" type="presOf" srcId="{762B2A10-E6DF-472D-84EF-63593B162F0F}" destId="{83F648B3-1269-4AE1-9DF9-F590B3C25B95}" srcOrd="0" destOrd="0" presId="urn:microsoft.com/office/officeart/2005/8/layout/hProcess4"/>
    <dgm:cxn modelId="{8F6158F4-2B03-4684-A630-0CBB21782ECE}" srcId="{C08596CD-152F-4FF3-BD21-F66437C8366A}" destId="{940200A1-BF49-4E39-AA7B-6A41015EBA60}" srcOrd="1" destOrd="0" parTransId="{D000476F-6D80-435C-B82F-D0641E80D33B}" sibTransId="{6CA1FB89-D2D5-4F0A-B430-6417C95E8680}"/>
    <dgm:cxn modelId="{032EB7A5-D550-4A91-AE1E-F284B11A130C}" type="presOf" srcId="{82B4A748-9818-4613-A3C0-D065E70183B5}" destId="{FC1C47E6-0445-488B-A2EA-C831BBDBBF03}" srcOrd="1" destOrd="0" presId="urn:microsoft.com/office/officeart/2005/8/layout/hProcess4"/>
    <dgm:cxn modelId="{9D6576FB-FFFE-4633-91C3-9EEB16EE73FF}" type="presOf" srcId="{12439D8D-2FA3-4A61-9DE9-EC32FFB9CBFB}" destId="{71471576-99FE-415B-9F3A-7F2A48B064C5}" srcOrd="0" destOrd="1" presId="urn:microsoft.com/office/officeart/2005/8/layout/hProcess4"/>
    <dgm:cxn modelId="{3B5D659C-A7C7-43E2-8392-6F3C12472269}" type="presOf" srcId="{55F3E0B4-499A-4716-A450-B5421800D85E}" destId="{C8FAB123-FF36-451C-BBD2-4E244E98FAE3}" srcOrd="1" destOrd="2" presId="urn:microsoft.com/office/officeart/2005/8/layout/hProcess4"/>
    <dgm:cxn modelId="{66E9CE0E-09C0-4831-A6BD-13FC0F4CB5B8}" type="presOf" srcId="{12439D8D-2FA3-4A61-9DE9-EC32FFB9CBFB}" destId="{3A4B87ED-7051-4278-B525-84B983B872CB}" srcOrd="1" destOrd="1" presId="urn:microsoft.com/office/officeart/2005/8/layout/hProcess4"/>
    <dgm:cxn modelId="{264A67D6-E3CB-4D92-82FD-DD12526F592A}" type="presOf" srcId="{A7944698-7CCA-4D30-94CE-6B1B82EF2FA7}" destId="{C8FAB123-FF36-451C-BBD2-4E244E98FAE3}" srcOrd="1" destOrd="0" presId="urn:microsoft.com/office/officeart/2005/8/layout/hProcess4"/>
    <dgm:cxn modelId="{86C01F10-FE64-4913-BC42-F13C8FE8D12E}" type="presOf" srcId="{F8A6C061-6F45-4B83-B1FE-30497EF4CB93}" destId="{C8FAB123-FF36-451C-BBD2-4E244E98FAE3}" srcOrd="1" destOrd="1" presId="urn:microsoft.com/office/officeart/2005/8/layout/hProcess4"/>
    <dgm:cxn modelId="{F807837E-1363-49E1-9BA8-BCF3EEE0492F}" type="presOf" srcId="{A7944698-7CCA-4D30-94CE-6B1B82EF2FA7}" destId="{030AC6EE-7403-41A7-A66E-C0A36E0FF900}" srcOrd="0" destOrd="0" presId="urn:microsoft.com/office/officeart/2005/8/layout/hProcess4"/>
    <dgm:cxn modelId="{9BEF1951-7122-4A30-9C97-E006D57CE8F7}" srcId="{EC265256-B080-421B-B858-F2F3613BA4C8}" destId="{55F3E0B4-499A-4716-A450-B5421800D85E}" srcOrd="2" destOrd="0" parTransId="{482683B7-8C81-4C8D-88A0-0CACE16D4E8A}" sibTransId="{F8545995-0AB7-44FD-86F6-E5CC71D3F208}"/>
    <dgm:cxn modelId="{EB78F09D-5E77-4CF1-8726-C2E1C3FB05B4}" type="presOf" srcId="{E838A2BC-136E-4AC5-A71E-D8CCF12753F7}" destId="{3A4B87ED-7051-4278-B525-84B983B872CB}" srcOrd="1" destOrd="2" presId="urn:microsoft.com/office/officeart/2005/8/layout/hProcess4"/>
    <dgm:cxn modelId="{536F99C6-277E-4416-916B-323C629847B1}" srcId="{72CE8ABE-AD8C-4062-8949-062716CE2319}" destId="{EA6780D2-003A-4AC4-AB90-6D74D7664496}" srcOrd="3" destOrd="0" parTransId="{BED2B3F1-5708-4EF4-8DE0-94B3841AC228}" sibTransId="{BA896D36-B162-4CC5-A5E8-5FA3D5522177}"/>
    <dgm:cxn modelId="{750C9B5E-570C-49E2-8672-E006DCDDDED1}" srcId="{C08596CD-152F-4FF3-BD21-F66437C8366A}" destId="{5DEBB23E-16F5-4289-A0E2-926EBB3A136E}" srcOrd="2" destOrd="0" parTransId="{057E9AD8-DE1C-44E6-8FC9-2A0B3496E829}" sibTransId="{2708673B-E817-4F40-BF97-38AD22EE6802}"/>
    <dgm:cxn modelId="{9216063D-F997-4BFF-A9EC-17B177085FFE}" type="presOf" srcId="{A4070F23-87E6-4FE3-ADAF-D8E10BC54D48}" destId="{E691673A-0C88-4DEB-9AED-962AA72F8271}" srcOrd="0" destOrd="2" presId="urn:microsoft.com/office/officeart/2005/8/layout/hProcess4"/>
    <dgm:cxn modelId="{ED8DC6AD-56EE-469E-9B59-CA7C9C21A7D5}" srcId="{EA6780D2-003A-4AC4-AB90-6D74D7664496}" destId="{12439D8D-2FA3-4A61-9DE9-EC32FFB9CBFB}" srcOrd="1" destOrd="0" parTransId="{B40A74F6-5CD3-483B-9689-867006AA6784}" sibTransId="{4C52E1E8-5155-4D8D-BAB2-6F8D7FF4CDF6}"/>
    <dgm:cxn modelId="{77A5AEA3-5400-4FAE-8A08-703AFF5BAC8E}" srcId="{C08596CD-152F-4FF3-BD21-F66437C8366A}" destId="{82B4A748-9818-4613-A3C0-D065E70183B5}" srcOrd="0" destOrd="0" parTransId="{A20E8264-D09C-4504-A04C-C50115A3809E}" sibTransId="{35B92DB3-0913-4196-9666-8A09443BD363}"/>
    <dgm:cxn modelId="{D4A2AFD0-B4D4-4F06-B312-5988CB9F25A2}" srcId="{762B2A10-E6DF-472D-84EF-63593B162F0F}" destId="{B5F9E670-5AA8-4739-A940-5AF2EA5F31B0}" srcOrd="1" destOrd="0" parTransId="{C985C305-608B-4A7B-B2DF-2D0D5B953F25}" sibTransId="{6B79AF9B-637D-4279-80EB-178D1E782054}"/>
    <dgm:cxn modelId="{57E908DF-DF69-402F-B898-7355992EB42A}" type="presOf" srcId="{AB351974-A331-4018-9369-240EEED42D6A}" destId="{4864091C-6F78-4205-9805-D78DAA4370D8}" srcOrd="0" destOrd="2" presId="urn:microsoft.com/office/officeart/2005/8/layout/hProcess4"/>
    <dgm:cxn modelId="{0B273C4C-3FCF-4854-B8F4-18C3D01D65E1}" type="presOf" srcId="{E8C61F7E-705E-43C9-98E4-7C189CFC31FE}" destId="{E691673A-0C88-4DEB-9AED-962AA72F8271}" srcOrd="0" destOrd="0" presId="urn:microsoft.com/office/officeart/2005/8/layout/hProcess4"/>
    <dgm:cxn modelId="{5495DFCE-35B1-4F78-AAA9-A40B1EDC2594}" type="presOf" srcId="{F8A6C061-6F45-4B83-B1FE-30497EF4CB93}" destId="{030AC6EE-7403-41A7-A66E-C0A36E0FF900}" srcOrd="0" destOrd="1" presId="urn:microsoft.com/office/officeart/2005/8/layout/hProcess4"/>
    <dgm:cxn modelId="{EA023DDC-3D64-4F18-814F-F6300602041D}" type="presOf" srcId="{61777728-11C2-4846-B2B7-8695F52717B1}" destId="{71471576-99FE-415B-9F3A-7F2A48B064C5}" srcOrd="0" destOrd="0" presId="urn:microsoft.com/office/officeart/2005/8/layout/hProcess4"/>
    <dgm:cxn modelId="{00B75FCF-A7DA-4787-BA9D-12CC83434F6D}" srcId="{762B2A10-E6DF-472D-84EF-63593B162F0F}" destId="{9FFE23B2-17FB-44BC-8B35-F0C27C5F4D5C}" srcOrd="0" destOrd="0" parTransId="{E9A17819-B243-4876-9D51-FCA51D94FB70}" sibTransId="{B8AF1B0F-7E37-4C6A-9C63-5A1167AAE5FF}"/>
    <dgm:cxn modelId="{0788143B-B293-4B78-8FD9-8F3EA6A6030C}" type="presOf" srcId="{940200A1-BF49-4E39-AA7B-6A41015EBA60}" destId="{FC1C47E6-0445-488B-A2EA-C831BBDBBF03}" srcOrd="1" destOrd="1" presId="urn:microsoft.com/office/officeart/2005/8/layout/hProcess4"/>
    <dgm:cxn modelId="{0D7106CC-8F70-43D3-996B-6657BB969AC5}" type="presOf" srcId="{96B530BD-2B85-4148-95A8-F42F86FDC999}" destId="{D7BAC936-4EA5-4AA4-88A6-02810A065192}" srcOrd="0" destOrd="0" presId="urn:microsoft.com/office/officeart/2005/8/layout/hProcess4"/>
    <dgm:cxn modelId="{7AF92118-5572-4E57-8747-3888670D02EE}" type="presOf" srcId="{EC265256-B080-421B-B858-F2F3613BA4C8}" destId="{582B6E35-9A0A-42B9-9D2D-EAA4C2FEE4E8}" srcOrd="0" destOrd="0" presId="urn:microsoft.com/office/officeart/2005/8/layout/hProcess4"/>
    <dgm:cxn modelId="{7D0F48CC-0437-4264-B813-C6529CA92FF9}" type="presOf" srcId="{940200A1-BF49-4E39-AA7B-6A41015EBA60}" destId="{38E4DCA3-AF8F-4AB6-A15E-6EEB409AB003}" srcOrd="0" destOrd="1" presId="urn:microsoft.com/office/officeart/2005/8/layout/hProcess4"/>
    <dgm:cxn modelId="{1C57EB7E-14AF-4519-8CD3-16775A0F1A53}" type="presOf" srcId="{EC375DA3-580C-4C61-BF38-5E70C0B5B59F}" destId="{FABEC9AF-A0A7-4D48-B018-9AB2A32CBC5B}" srcOrd="0" destOrd="0" presId="urn:microsoft.com/office/officeart/2005/8/layout/hProcess4"/>
    <dgm:cxn modelId="{5055F5B9-C84D-4DD5-9AAA-7E9ACE4D2A2A}" srcId="{96B530BD-2B85-4148-95A8-F42F86FDC999}" destId="{E8C61F7E-705E-43C9-98E4-7C189CFC31FE}" srcOrd="0" destOrd="0" parTransId="{F62B3582-7B20-4FF6-A652-EC159C0C21C7}" sibTransId="{7F032A10-F133-493C-8633-B133BC62165A}"/>
    <dgm:cxn modelId="{84055C4A-9AA8-4240-8E8A-FAE8AB285A3F}" srcId="{EA6780D2-003A-4AC4-AB90-6D74D7664496}" destId="{61777728-11C2-4846-B2B7-8695F52717B1}" srcOrd="0" destOrd="0" parTransId="{F7540053-605A-49BD-83EE-95BF9EB93E3C}" sibTransId="{7EC40F26-A85D-4A96-A61C-E3ECA60EAF8A}"/>
    <dgm:cxn modelId="{C93F7BC8-C853-4726-BC08-D0A794E33C22}" type="presOf" srcId="{E838A2BC-136E-4AC5-A71E-D8CCF12753F7}" destId="{71471576-99FE-415B-9F3A-7F2A48B064C5}" srcOrd="0" destOrd="2" presId="urn:microsoft.com/office/officeart/2005/8/layout/hProcess4"/>
    <dgm:cxn modelId="{A83B4487-DC1D-4362-9DBC-BD798235E455}" type="presOf" srcId="{A4070F23-87E6-4FE3-ADAF-D8E10BC54D48}" destId="{0B546C3B-6BA7-49BE-BD0B-C340AB70875F}" srcOrd="1" destOrd="2" presId="urn:microsoft.com/office/officeart/2005/8/layout/hProcess4"/>
    <dgm:cxn modelId="{266684BE-823B-4BE4-A9B7-ECDC762BC412}" type="presOf" srcId="{61777728-11C2-4846-B2B7-8695F52717B1}" destId="{3A4B87ED-7051-4278-B525-84B983B872CB}" srcOrd="1" destOrd="0" presId="urn:microsoft.com/office/officeart/2005/8/layout/hProcess4"/>
    <dgm:cxn modelId="{7BCEA1DC-7321-4D2D-A752-F3507E11C65B}" type="presOf" srcId="{BA896D36-B162-4CC5-A5E8-5FA3D5522177}" destId="{73396D87-717D-4D2C-ABD7-AC997CAD4D0A}" srcOrd="0" destOrd="0" presId="urn:microsoft.com/office/officeart/2005/8/layout/hProcess4"/>
    <dgm:cxn modelId="{FDB4E9DE-A8B0-43EA-8046-D5AC8CAAF416}" srcId="{72CE8ABE-AD8C-4062-8949-062716CE2319}" destId="{762B2A10-E6DF-472D-84EF-63593B162F0F}" srcOrd="4" destOrd="0" parTransId="{EF16A3F5-0A5F-4C5A-B2CF-03CF3B38EFF0}" sibTransId="{F97EF417-243F-44AD-8296-3F0278E1EE1B}"/>
    <dgm:cxn modelId="{8D6C7126-7188-417C-9317-AD3B7597FD45}" type="presOf" srcId="{C08596CD-152F-4FF3-BD21-F66437C8366A}" destId="{7B4629CD-29B0-4854-990C-ED7D22D1B493}" srcOrd="0" destOrd="0" presId="urn:microsoft.com/office/officeart/2005/8/layout/hProcess4"/>
    <dgm:cxn modelId="{685B81FA-3F11-438C-AEF3-9AAF15602FE0}" srcId="{72CE8ABE-AD8C-4062-8949-062716CE2319}" destId="{EC265256-B080-421B-B858-F2F3613BA4C8}" srcOrd="2" destOrd="0" parTransId="{BEB944F0-E3A0-4AC9-9AAF-4F73B7FAE59D}" sibTransId="{EC375DA3-580C-4C61-BF38-5E70C0B5B59F}"/>
    <dgm:cxn modelId="{59A08B7C-B3CF-4753-84BB-E0E8F3E4891D}" type="presOf" srcId="{307C5A71-1D1C-4985-97FC-B4C43CE961EB}" destId="{0B546C3B-6BA7-49BE-BD0B-C340AB70875F}" srcOrd="1" destOrd="1" presId="urn:microsoft.com/office/officeart/2005/8/layout/hProcess4"/>
    <dgm:cxn modelId="{CAB222B8-F3C2-4B6B-8B01-9754CA679C84}" srcId="{762B2A10-E6DF-472D-84EF-63593B162F0F}" destId="{AB351974-A331-4018-9369-240EEED42D6A}" srcOrd="2" destOrd="0" parTransId="{7C0F673F-7427-4CC5-AA9F-0C1DC0DF8E0A}" sibTransId="{9CFFA335-721B-4723-8246-FB6EC442600C}"/>
    <dgm:cxn modelId="{BA2C3F87-0C84-4233-9C19-D53B5A904E8C}" srcId="{EC265256-B080-421B-B858-F2F3613BA4C8}" destId="{F8A6C061-6F45-4B83-B1FE-30497EF4CB93}" srcOrd="1" destOrd="0" parTransId="{D0A124BC-EE59-47A5-8887-7E76C1C8263A}" sibTransId="{C197B49B-3552-4C04-9AC9-55B7BCD4849D}"/>
    <dgm:cxn modelId="{61902186-8468-4626-B4C7-B9A75E306B70}" type="presOf" srcId="{9FFE23B2-17FB-44BC-8B35-F0C27C5F4D5C}" destId="{4C15AE46-76AD-4D32-A0AD-20DA68524207}" srcOrd="1" destOrd="0" presId="urn:microsoft.com/office/officeart/2005/8/layout/hProcess4"/>
    <dgm:cxn modelId="{300657DC-B423-4D28-A52F-928DD90416DB}" type="presOf" srcId="{EA6780D2-003A-4AC4-AB90-6D74D7664496}" destId="{E85CEC22-6055-4B59-8A16-D28A0DCCB771}" srcOrd="0" destOrd="0" presId="urn:microsoft.com/office/officeart/2005/8/layout/hProcess4"/>
    <dgm:cxn modelId="{F3A0902B-74B5-48FD-84F5-71AE42461DC5}" srcId="{72CE8ABE-AD8C-4062-8949-062716CE2319}" destId="{C08596CD-152F-4FF3-BD21-F66437C8366A}" srcOrd="0" destOrd="0" parTransId="{49A0309F-2051-4B86-84FA-F45D436E6B5A}" sibTransId="{2CEB3685-0BDA-473F-BCDB-7907AF886479}"/>
    <dgm:cxn modelId="{00656D3D-BCF4-495A-86BE-6C622D8A6197}" srcId="{EA6780D2-003A-4AC4-AB90-6D74D7664496}" destId="{E838A2BC-136E-4AC5-A71E-D8CCF12753F7}" srcOrd="2" destOrd="0" parTransId="{5168EB05-DDDD-4814-ADD1-2ECC28D687F0}" sibTransId="{16565478-518F-4FCF-B11D-246A2D25625C}"/>
    <dgm:cxn modelId="{FE41A5F5-72C1-4FF8-B0B4-05088756C698}" type="presOf" srcId="{2CEB3685-0BDA-473F-BCDB-7907AF886479}" destId="{FFE36F27-61BF-42FA-B6FD-73A6244A1630}" srcOrd="0" destOrd="0" presId="urn:microsoft.com/office/officeart/2005/8/layout/hProcess4"/>
    <dgm:cxn modelId="{99295D15-37D3-4D39-84DD-32C934CF2C31}" srcId="{96B530BD-2B85-4148-95A8-F42F86FDC999}" destId="{A4070F23-87E6-4FE3-ADAF-D8E10BC54D48}" srcOrd="2" destOrd="0" parTransId="{ECC3E973-83FD-47FA-9FFF-666A17DBA634}" sibTransId="{AB9EE6F6-134C-46A0-A824-3C6FFB4D9344}"/>
    <dgm:cxn modelId="{E6212773-4851-459B-9EAB-2CCBBC5DC505}" type="presOf" srcId="{B5F9E670-5AA8-4739-A940-5AF2EA5F31B0}" destId="{4864091C-6F78-4205-9805-D78DAA4370D8}" srcOrd="0" destOrd="1" presId="urn:microsoft.com/office/officeart/2005/8/layout/hProcess4"/>
    <dgm:cxn modelId="{456DEF4A-9388-47A0-94EB-4186946DDAB6}" type="presOf" srcId="{5DEBB23E-16F5-4289-A0E2-926EBB3A136E}" destId="{38E4DCA3-AF8F-4AB6-A15E-6EEB409AB003}" srcOrd="0" destOrd="2" presId="urn:microsoft.com/office/officeart/2005/8/layout/hProcess4"/>
    <dgm:cxn modelId="{9783ED05-FE6E-4636-B2A3-39003142B71E}" type="presOf" srcId="{55F3E0B4-499A-4716-A450-B5421800D85E}" destId="{030AC6EE-7403-41A7-A66E-C0A36E0FF900}" srcOrd="0" destOrd="2" presId="urn:microsoft.com/office/officeart/2005/8/layout/hProcess4"/>
    <dgm:cxn modelId="{3911D858-9407-414B-B437-62889C34F064}" type="presOf" srcId="{5DEBB23E-16F5-4289-A0E2-926EBB3A136E}" destId="{FC1C47E6-0445-488B-A2EA-C831BBDBBF03}" srcOrd="1" destOrd="2" presId="urn:microsoft.com/office/officeart/2005/8/layout/hProcess4"/>
    <dgm:cxn modelId="{31C908C0-85C0-4B49-BC70-8646E29FD408}" type="presParOf" srcId="{7A060AA2-E783-449A-879D-E3D46A1844EE}" destId="{8E2C3E31-3549-405A-8F7C-195A5FCDB628}" srcOrd="0" destOrd="0" presId="urn:microsoft.com/office/officeart/2005/8/layout/hProcess4"/>
    <dgm:cxn modelId="{B07EB665-8638-49E3-A2B2-B378B645C2D3}" type="presParOf" srcId="{7A060AA2-E783-449A-879D-E3D46A1844EE}" destId="{D468040C-5507-42EA-BECB-995FFF927000}" srcOrd="1" destOrd="0" presId="urn:microsoft.com/office/officeart/2005/8/layout/hProcess4"/>
    <dgm:cxn modelId="{957FD338-336C-4766-8AC7-6548CBD3A2A3}" type="presParOf" srcId="{7A060AA2-E783-449A-879D-E3D46A1844EE}" destId="{6F322C31-FF9B-4979-9527-2C73D8092EC4}" srcOrd="2" destOrd="0" presId="urn:microsoft.com/office/officeart/2005/8/layout/hProcess4"/>
    <dgm:cxn modelId="{CA45B40E-3EED-4259-A781-AFE098155B14}" type="presParOf" srcId="{6F322C31-FF9B-4979-9527-2C73D8092EC4}" destId="{039F61A0-6B5D-4A64-BECE-BD81D85D66C8}" srcOrd="0" destOrd="0" presId="urn:microsoft.com/office/officeart/2005/8/layout/hProcess4"/>
    <dgm:cxn modelId="{37C44246-0A6C-4C8D-870C-74AC6E938547}" type="presParOf" srcId="{039F61A0-6B5D-4A64-BECE-BD81D85D66C8}" destId="{60A34402-6526-468D-8F94-507D23B8CA77}" srcOrd="0" destOrd="0" presId="urn:microsoft.com/office/officeart/2005/8/layout/hProcess4"/>
    <dgm:cxn modelId="{4A7A5B5C-1570-40D8-A899-87E7DC5494CB}" type="presParOf" srcId="{039F61A0-6B5D-4A64-BECE-BD81D85D66C8}" destId="{38E4DCA3-AF8F-4AB6-A15E-6EEB409AB003}" srcOrd="1" destOrd="0" presId="urn:microsoft.com/office/officeart/2005/8/layout/hProcess4"/>
    <dgm:cxn modelId="{3EB55897-8035-4F5E-B1AC-83E92419088B}" type="presParOf" srcId="{039F61A0-6B5D-4A64-BECE-BD81D85D66C8}" destId="{FC1C47E6-0445-488B-A2EA-C831BBDBBF03}" srcOrd="2" destOrd="0" presId="urn:microsoft.com/office/officeart/2005/8/layout/hProcess4"/>
    <dgm:cxn modelId="{B9D2AB77-72E5-434C-B131-B4788F116286}" type="presParOf" srcId="{039F61A0-6B5D-4A64-BECE-BD81D85D66C8}" destId="{7B4629CD-29B0-4854-990C-ED7D22D1B493}" srcOrd="3" destOrd="0" presId="urn:microsoft.com/office/officeart/2005/8/layout/hProcess4"/>
    <dgm:cxn modelId="{6FBEEF4C-A8F7-4E82-BAFC-DB3DAEDF6ABA}" type="presParOf" srcId="{039F61A0-6B5D-4A64-BECE-BD81D85D66C8}" destId="{9DE16996-4701-440D-B1C9-9D5E5E527AC3}" srcOrd="4" destOrd="0" presId="urn:microsoft.com/office/officeart/2005/8/layout/hProcess4"/>
    <dgm:cxn modelId="{65622D4F-D31C-41BE-86CA-5BADDE783157}" type="presParOf" srcId="{6F322C31-FF9B-4979-9527-2C73D8092EC4}" destId="{FFE36F27-61BF-42FA-B6FD-73A6244A1630}" srcOrd="1" destOrd="0" presId="urn:microsoft.com/office/officeart/2005/8/layout/hProcess4"/>
    <dgm:cxn modelId="{7527D84B-F365-4BAC-A2A0-0FB6D2112143}" type="presParOf" srcId="{6F322C31-FF9B-4979-9527-2C73D8092EC4}" destId="{5FFCC19D-3B70-4D29-B69B-8106226A109C}" srcOrd="2" destOrd="0" presId="urn:microsoft.com/office/officeart/2005/8/layout/hProcess4"/>
    <dgm:cxn modelId="{28B6D922-9EB3-4861-AB52-BB9DC442EEE5}" type="presParOf" srcId="{5FFCC19D-3B70-4D29-B69B-8106226A109C}" destId="{D3BBE862-D6F5-4DE5-B623-CE37B5898361}" srcOrd="0" destOrd="0" presId="urn:microsoft.com/office/officeart/2005/8/layout/hProcess4"/>
    <dgm:cxn modelId="{A0800FAE-C91C-4D9D-AE77-F4F2B89472E2}" type="presParOf" srcId="{5FFCC19D-3B70-4D29-B69B-8106226A109C}" destId="{E691673A-0C88-4DEB-9AED-962AA72F8271}" srcOrd="1" destOrd="0" presId="urn:microsoft.com/office/officeart/2005/8/layout/hProcess4"/>
    <dgm:cxn modelId="{4FB61FBC-D07B-4822-A048-3247F4369FFB}" type="presParOf" srcId="{5FFCC19D-3B70-4D29-B69B-8106226A109C}" destId="{0B546C3B-6BA7-49BE-BD0B-C340AB70875F}" srcOrd="2" destOrd="0" presId="urn:microsoft.com/office/officeart/2005/8/layout/hProcess4"/>
    <dgm:cxn modelId="{08FFE660-FC0D-426D-B27B-95CCF511D417}" type="presParOf" srcId="{5FFCC19D-3B70-4D29-B69B-8106226A109C}" destId="{D7BAC936-4EA5-4AA4-88A6-02810A065192}" srcOrd="3" destOrd="0" presId="urn:microsoft.com/office/officeart/2005/8/layout/hProcess4"/>
    <dgm:cxn modelId="{F30D6791-801F-4FA2-A143-F344CAEE359D}" type="presParOf" srcId="{5FFCC19D-3B70-4D29-B69B-8106226A109C}" destId="{40394352-FA77-44F1-8DB2-496A715DE47F}" srcOrd="4" destOrd="0" presId="urn:microsoft.com/office/officeart/2005/8/layout/hProcess4"/>
    <dgm:cxn modelId="{769E0AE5-D20E-49EB-AEA5-92C754DE310F}" type="presParOf" srcId="{6F322C31-FF9B-4979-9527-2C73D8092EC4}" destId="{AC3FD037-E6F0-4662-8757-CAECCAC5ECDD}" srcOrd="3" destOrd="0" presId="urn:microsoft.com/office/officeart/2005/8/layout/hProcess4"/>
    <dgm:cxn modelId="{6787B799-60E1-4E38-A835-9E0036101FDE}" type="presParOf" srcId="{6F322C31-FF9B-4979-9527-2C73D8092EC4}" destId="{B5D8E947-DDE1-4959-9EF9-4E16F5C2D21E}" srcOrd="4" destOrd="0" presId="urn:microsoft.com/office/officeart/2005/8/layout/hProcess4"/>
    <dgm:cxn modelId="{B6103B9A-27A4-4D7A-BA4C-F5D3E26CBAA0}" type="presParOf" srcId="{B5D8E947-DDE1-4959-9EF9-4E16F5C2D21E}" destId="{484A0D33-CE09-4042-9B3B-07DF5EAC6AE0}" srcOrd="0" destOrd="0" presId="urn:microsoft.com/office/officeart/2005/8/layout/hProcess4"/>
    <dgm:cxn modelId="{0477D95C-C0CB-4F06-A730-A59B8B84FEB7}" type="presParOf" srcId="{B5D8E947-DDE1-4959-9EF9-4E16F5C2D21E}" destId="{030AC6EE-7403-41A7-A66E-C0A36E0FF900}" srcOrd="1" destOrd="0" presId="urn:microsoft.com/office/officeart/2005/8/layout/hProcess4"/>
    <dgm:cxn modelId="{2773BA50-0B2F-4206-B304-75A28C6EE9C0}" type="presParOf" srcId="{B5D8E947-DDE1-4959-9EF9-4E16F5C2D21E}" destId="{C8FAB123-FF36-451C-BBD2-4E244E98FAE3}" srcOrd="2" destOrd="0" presId="urn:microsoft.com/office/officeart/2005/8/layout/hProcess4"/>
    <dgm:cxn modelId="{1438B8BA-4EE8-4C2E-A29D-78B3D09F4F43}" type="presParOf" srcId="{B5D8E947-DDE1-4959-9EF9-4E16F5C2D21E}" destId="{582B6E35-9A0A-42B9-9D2D-EAA4C2FEE4E8}" srcOrd="3" destOrd="0" presId="urn:microsoft.com/office/officeart/2005/8/layout/hProcess4"/>
    <dgm:cxn modelId="{DB344AAF-F06E-43EC-9DD5-7C2310B787A8}" type="presParOf" srcId="{B5D8E947-DDE1-4959-9EF9-4E16F5C2D21E}" destId="{941BD97B-6672-4C3E-93A0-8F041452182C}" srcOrd="4" destOrd="0" presId="urn:microsoft.com/office/officeart/2005/8/layout/hProcess4"/>
    <dgm:cxn modelId="{0B26D2A1-A221-4839-B18B-DDD702C4FE19}" type="presParOf" srcId="{6F322C31-FF9B-4979-9527-2C73D8092EC4}" destId="{FABEC9AF-A0A7-4D48-B018-9AB2A32CBC5B}" srcOrd="5" destOrd="0" presId="urn:microsoft.com/office/officeart/2005/8/layout/hProcess4"/>
    <dgm:cxn modelId="{21065B12-49FB-4A59-88B2-A85819F4AFE4}" type="presParOf" srcId="{6F322C31-FF9B-4979-9527-2C73D8092EC4}" destId="{88026B00-C011-456F-AE0F-9F124D5ADFD7}" srcOrd="6" destOrd="0" presId="urn:microsoft.com/office/officeart/2005/8/layout/hProcess4"/>
    <dgm:cxn modelId="{78C7A865-BA7D-4172-B979-7A82CAD79263}" type="presParOf" srcId="{88026B00-C011-456F-AE0F-9F124D5ADFD7}" destId="{B69C55CC-5015-49B6-9ED8-B2AE2E465F81}" srcOrd="0" destOrd="0" presId="urn:microsoft.com/office/officeart/2005/8/layout/hProcess4"/>
    <dgm:cxn modelId="{7D7B2C71-1AC5-4CF5-BB4B-785F92F16A8F}" type="presParOf" srcId="{88026B00-C011-456F-AE0F-9F124D5ADFD7}" destId="{71471576-99FE-415B-9F3A-7F2A48B064C5}" srcOrd="1" destOrd="0" presId="urn:microsoft.com/office/officeart/2005/8/layout/hProcess4"/>
    <dgm:cxn modelId="{F3990C21-59A9-4573-A834-471E7F94C9B8}" type="presParOf" srcId="{88026B00-C011-456F-AE0F-9F124D5ADFD7}" destId="{3A4B87ED-7051-4278-B525-84B983B872CB}" srcOrd="2" destOrd="0" presId="urn:microsoft.com/office/officeart/2005/8/layout/hProcess4"/>
    <dgm:cxn modelId="{E5C72014-E0FE-4F93-BCE7-24986DB392B1}" type="presParOf" srcId="{88026B00-C011-456F-AE0F-9F124D5ADFD7}" destId="{E85CEC22-6055-4B59-8A16-D28A0DCCB771}" srcOrd="3" destOrd="0" presId="urn:microsoft.com/office/officeart/2005/8/layout/hProcess4"/>
    <dgm:cxn modelId="{6FFC06AD-7224-46DE-9D5C-A4212837595C}" type="presParOf" srcId="{88026B00-C011-456F-AE0F-9F124D5ADFD7}" destId="{795985F0-9291-4901-84B7-AE71658F4F9C}" srcOrd="4" destOrd="0" presId="urn:microsoft.com/office/officeart/2005/8/layout/hProcess4"/>
    <dgm:cxn modelId="{1F59CC16-93A1-4097-8930-942C3A84E714}" type="presParOf" srcId="{6F322C31-FF9B-4979-9527-2C73D8092EC4}" destId="{73396D87-717D-4D2C-ABD7-AC997CAD4D0A}" srcOrd="7" destOrd="0" presId="urn:microsoft.com/office/officeart/2005/8/layout/hProcess4"/>
    <dgm:cxn modelId="{89BA1665-8D7F-4930-B300-6AF6A02D2B51}" type="presParOf" srcId="{6F322C31-FF9B-4979-9527-2C73D8092EC4}" destId="{EDCF6115-EE80-4792-AAF1-E6EF1B9EFDFB}" srcOrd="8" destOrd="0" presId="urn:microsoft.com/office/officeart/2005/8/layout/hProcess4"/>
    <dgm:cxn modelId="{7A47DEE5-1CFA-48B1-ABC1-E6009F055620}" type="presParOf" srcId="{EDCF6115-EE80-4792-AAF1-E6EF1B9EFDFB}" destId="{ED4ADDF3-C2AE-413B-89D8-8D1D4C1418F5}" srcOrd="0" destOrd="0" presId="urn:microsoft.com/office/officeart/2005/8/layout/hProcess4"/>
    <dgm:cxn modelId="{A68FA185-D79B-48AC-BC71-8078D0A19E2C}" type="presParOf" srcId="{EDCF6115-EE80-4792-AAF1-E6EF1B9EFDFB}" destId="{4864091C-6F78-4205-9805-D78DAA4370D8}" srcOrd="1" destOrd="0" presId="urn:microsoft.com/office/officeart/2005/8/layout/hProcess4"/>
    <dgm:cxn modelId="{61E434AF-A041-400A-A61F-7CA326C8A635}" type="presParOf" srcId="{EDCF6115-EE80-4792-AAF1-E6EF1B9EFDFB}" destId="{4C15AE46-76AD-4D32-A0AD-20DA68524207}" srcOrd="2" destOrd="0" presId="urn:microsoft.com/office/officeart/2005/8/layout/hProcess4"/>
    <dgm:cxn modelId="{00CF6344-B76C-4408-9CAB-CD441859085E}" type="presParOf" srcId="{EDCF6115-EE80-4792-AAF1-E6EF1B9EFDFB}" destId="{83F648B3-1269-4AE1-9DF9-F590B3C25B95}" srcOrd="3" destOrd="0" presId="urn:microsoft.com/office/officeart/2005/8/layout/hProcess4"/>
    <dgm:cxn modelId="{269E508A-F31E-4DE0-B5F3-B6977306B6F9}" type="presParOf" srcId="{EDCF6115-EE80-4792-AAF1-E6EF1B9EFDFB}" destId="{79F267DA-46F8-4CE4-B3CC-8F06719107C4}"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14A161A-67F5-4822-8399-CDE25A9BE3E0}" type="doc">
      <dgm:prSet loTypeId="urn:microsoft.com/office/officeart/2005/8/layout/pList2" loCatId="list" qsTypeId="urn:microsoft.com/office/officeart/2005/8/quickstyle/simple3" qsCatId="simple" csTypeId="urn:microsoft.com/office/officeart/2005/8/colors/colorful3" csCatId="colorful" phldr="1"/>
      <dgm:spPr/>
      <dgm:t>
        <a:bodyPr/>
        <a:lstStyle/>
        <a:p>
          <a:endParaRPr lang="es-ES"/>
        </a:p>
      </dgm:t>
    </dgm:pt>
    <dgm:pt modelId="{471C4F86-C3F0-43C4-B1F4-9EC88CD0263F}">
      <dgm:prSet phldrT="[Texto]" custT="1"/>
      <dgm:spPr/>
      <dgm:t>
        <a:bodyPr/>
        <a:lstStyle/>
        <a:p>
          <a:r>
            <a:rPr lang="es-EC" sz="2400" b="1" kern="1200" dirty="0"/>
            <a:t>Sacarosa</a:t>
          </a:r>
        </a:p>
        <a:p>
          <a:r>
            <a:rPr lang="es-EC" sz="1600" kern="1200" dirty="0">
              <a:latin typeface="Trebuchet MS"/>
              <a:ea typeface="+mn-ea"/>
              <a:cs typeface="+mn-cs"/>
            </a:rPr>
            <a:t>Mayor consumo mundial.</a:t>
          </a:r>
        </a:p>
        <a:p>
          <a:r>
            <a:rPr lang="es-EC" sz="1600" kern="1200" dirty="0"/>
            <a:t>Proviene de la caña de azúcar o de la remolacha azucarera.</a:t>
          </a:r>
        </a:p>
        <a:p>
          <a:r>
            <a:rPr lang="es-EC" sz="1600" kern="1200" dirty="0"/>
            <a:t>Glucosa + fructosa</a:t>
          </a:r>
        </a:p>
        <a:p>
          <a:r>
            <a:rPr lang="es-EC" sz="1600" kern="1200" dirty="0"/>
            <a:t>Fuente importante de energía en la dieta humana</a:t>
          </a:r>
        </a:p>
        <a:p>
          <a:r>
            <a:rPr lang="es-EC" sz="1600" kern="1200" dirty="0"/>
            <a:t>Exceso: caries, no apto para diabéticos, obesidad.</a:t>
          </a:r>
        </a:p>
        <a:p>
          <a:endParaRPr lang="es-EC" sz="1700" kern="1200" dirty="0"/>
        </a:p>
        <a:p>
          <a:endParaRPr lang="es-EC" sz="1700" b="1" kern="1200" dirty="0"/>
        </a:p>
      </dgm:t>
    </dgm:pt>
    <dgm:pt modelId="{6FE09436-643C-4541-BBC5-4052DB81B187}" type="parTrans" cxnId="{CEEEA8D0-FB34-47DD-ADD8-F62C14C120B9}">
      <dgm:prSet/>
      <dgm:spPr/>
      <dgm:t>
        <a:bodyPr/>
        <a:lstStyle/>
        <a:p>
          <a:endParaRPr lang="es-EC" sz="1200" b="1"/>
        </a:p>
      </dgm:t>
    </dgm:pt>
    <dgm:pt modelId="{0A094E4E-64D1-431F-AE6D-45844896951C}" type="sibTrans" cxnId="{CEEEA8D0-FB34-47DD-ADD8-F62C14C120B9}">
      <dgm:prSet/>
      <dgm:spPr/>
      <dgm:t>
        <a:bodyPr/>
        <a:lstStyle/>
        <a:p>
          <a:endParaRPr lang="es-EC" sz="1200" b="1"/>
        </a:p>
      </dgm:t>
    </dgm:pt>
    <dgm:pt modelId="{8CB0216A-BB95-4B70-8608-6B99B2BB9020}">
      <dgm:prSet phldrT="[Texto]" custT="1"/>
      <dgm:spPr/>
      <dgm:t>
        <a:bodyPr/>
        <a:lstStyle/>
        <a:p>
          <a:r>
            <a:rPr lang="es-EC" sz="2000" b="1" kern="1200" dirty="0"/>
            <a:t>Eritritol</a:t>
          </a:r>
          <a:endParaRPr lang="es-EC" sz="1400" kern="1200" dirty="0">
            <a:latin typeface="Trebuchet MS"/>
            <a:ea typeface="+mn-ea"/>
            <a:cs typeface="+mn-cs"/>
          </a:endParaRPr>
        </a:p>
        <a:p>
          <a:r>
            <a:rPr lang="es-EC" sz="1400" kern="1200" dirty="0">
              <a:latin typeface="Trebuchet MS"/>
              <a:ea typeface="+mn-ea"/>
              <a:cs typeface="+mn-cs"/>
            </a:rPr>
            <a:t>Azúcar alcohol natural en ciertas frutas y productos derivados de la fermentación del vino, soya y queso. </a:t>
          </a:r>
        </a:p>
        <a:p>
          <a:r>
            <a:rPr lang="es-EC" sz="1400" kern="1200" dirty="0"/>
            <a:t>Absorbido rápidamente por el intestino delgado, no es metabolizado. No efectos toxicológicos.</a:t>
          </a:r>
        </a:p>
        <a:p>
          <a:r>
            <a:rPr lang="es-EC" sz="1400" kern="1200" dirty="0"/>
            <a:t>70-80% dulzor</a:t>
          </a:r>
        </a:p>
        <a:p>
          <a:r>
            <a:rPr lang="es-EC" sz="1400" kern="1200" dirty="0"/>
            <a:t>Efecto inhibitorio del crecimiento de bacterias cariogénicas, </a:t>
          </a:r>
          <a:r>
            <a:rPr lang="es-EC" sz="1400" i="1" kern="1200" dirty="0"/>
            <a:t>Streptococcus mutans</a:t>
          </a:r>
        </a:p>
        <a:p>
          <a:r>
            <a:rPr lang="es-EC" sz="1400" i="0" kern="1200" dirty="0"/>
            <a:t>No calórico </a:t>
          </a:r>
          <a:r>
            <a:rPr lang="es-EC" sz="1400" kern="1200" dirty="0"/>
            <a:t>0.2 kcal/g.</a:t>
          </a:r>
          <a:r>
            <a:rPr lang="es-EC" sz="1400" i="0" kern="1200" dirty="0"/>
            <a:t>, apto para diabéticos. </a:t>
          </a:r>
          <a:endParaRPr lang="es-EC" sz="1400" i="0" kern="1200" dirty="0">
            <a:latin typeface="Trebuchet MS"/>
            <a:ea typeface="+mn-ea"/>
            <a:cs typeface="+mn-cs"/>
          </a:endParaRPr>
        </a:p>
      </dgm:t>
    </dgm:pt>
    <dgm:pt modelId="{EDC7983F-0E7F-46AE-A9C9-36DE8823A13D}" type="parTrans" cxnId="{7553933B-9BD2-4CDB-A9BA-5C4B631B6B76}">
      <dgm:prSet/>
      <dgm:spPr/>
      <dgm:t>
        <a:bodyPr/>
        <a:lstStyle/>
        <a:p>
          <a:endParaRPr lang="es-EC" sz="1200" b="1"/>
        </a:p>
      </dgm:t>
    </dgm:pt>
    <dgm:pt modelId="{8ECBC996-8757-4A15-ADC1-76F3B583693F}" type="sibTrans" cxnId="{7553933B-9BD2-4CDB-A9BA-5C4B631B6B76}">
      <dgm:prSet/>
      <dgm:spPr/>
      <dgm:t>
        <a:bodyPr/>
        <a:lstStyle/>
        <a:p>
          <a:endParaRPr lang="es-EC" sz="1200" b="1"/>
        </a:p>
      </dgm:t>
    </dgm:pt>
    <dgm:pt modelId="{3CB4E1E6-7D77-4D8A-9CEA-3A3556CFCE4D}">
      <dgm:prSet phldrT="[Texto]" custT="1"/>
      <dgm:spPr/>
      <dgm:t>
        <a:bodyPr/>
        <a:lstStyle/>
        <a:p>
          <a:r>
            <a:rPr lang="es-EC" sz="2400" b="1" kern="1200" dirty="0"/>
            <a:t>Stevia</a:t>
          </a:r>
        </a:p>
        <a:p>
          <a:r>
            <a:rPr lang="es-EC" sz="1400" kern="1200" dirty="0">
              <a:solidFill>
                <a:prstClr val="black"/>
              </a:solidFill>
              <a:latin typeface="Trebuchet MS"/>
              <a:ea typeface="+mn-ea"/>
              <a:cs typeface="+mn-cs"/>
            </a:rPr>
            <a:t>Natural, proveniente de las hojas de </a:t>
          </a:r>
          <a:r>
            <a:rPr lang="es-EC" sz="1400" i="1" kern="1200" dirty="0"/>
            <a:t>Stevia </a:t>
          </a:r>
          <a:r>
            <a:rPr lang="es-EC" sz="1400" i="1" kern="1200" dirty="0" err="1"/>
            <a:t>rebaudiana</a:t>
          </a:r>
          <a:r>
            <a:rPr lang="es-EC" sz="1400" kern="1200" dirty="0">
              <a:solidFill>
                <a:prstClr val="black"/>
              </a:solidFill>
              <a:latin typeface="Trebuchet MS"/>
              <a:ea typeface="+mn-ea"/>
              <a:cs typeface="+mn-cs"/>
            </a:rPr>
            <a:t>.</a:t>
          </a:r>
        </a:p>
        <a:p>
          <a:r>
            <a:rPr lang="es-EC" sz="1400" kern="1200" dirty="0">
              <a:solidFill>
                <a:prstClr val="black"/>
              </a:solidFill>
              <a:latin typeface="Trebuchet MS"/>
              <a:ea typeface="+mn-ea"/>
              <a:cs typeface="+mn-cs"/>
            </a:rPr>
            <a:t>Su extracto unas 300 veces más dulce que la sacarosa. </a:t>
          </a:r>
        </a:p>
        <a:p>
          <a:r>
            <a:rPr lang="es-EC" sz="1400" kern="1200" dirty="0"/>
            <a:t>Glucósido n</a:t>
          </a:r>
          <a:r>
            <a:rPr lang="es-EC" sz="1400" kern="1200" dirty="0">
              <a:solidFill>
                <a:prstClr val="black"/>
              </a:solidFill>
              <a:latin typeface="Trebuchet MS"/>
              <a:ea typeface="+mn-ea"/>
              <a:cs typeface="+mn-cs"/>
            </a:rPr>
            <a:t>o calórico.</a:t>
          </a:r>
        </a:p>
        <a:p>
          <a:r>
            <a:rPr lang="es-EC" sz="1400" kern="1200" dirty="0">
              <a:solidFill>
                <a:prstClr val="black"/>
              </a:solidFill>
              <a:latin typeface="Trebuchet MS"/>
              <a:ea typeface="+mn-ea"/>
              <a:cs typeface="+mn-cs"/>
            </a:rPr>
            <a:t>No se fermenta.</a:t>
          </a:r>
        </a:p>
        <a:p>
          <a:r>
            <a:rPr lang="es-EC" sz="1400" kern="1200" dirty="0">
              <a:solidFill>
                <a:prstClr val="black"/>
              </a:solidFill>
              <a:latin typeface="Trebuchet MS"/>
              <a:ea typeface="+mn-ea"/>
              <a:cs typeface="+mn-cs"/>
            </a:rPr>
            <a:t> No genera placa dental, no es cariogénico.</a:t>
          </a:r>
        </a:p>
        <a:p>
          <a:r>
            <a:rPr lang="es-EC" sz="1400" kern="1200" dirty="0">
              <a:solidFill>
                <a:prstClr val="black"/>
              </a:solidFill>
              <a:latin typeface="Trebuchet MS"/>
              <a:ea typeface="+mn-ea"/>
              <a:cs typeface="+mn-cs"/>
            </a:rPr>
            <a:t>No se cristaliza como el azúcar.</a:t>
          </a:r>
        </a:p>
        <a:p>
          <a:r>
            <a:rPr lang="es-EC" sz="1400" kern="1200" dirty="0">
              <a:solidFill>
                <a:prstClr val="black"/>
              </a:solidFill>
              <a:latin typeface="Trebuchet MS"/>
              <a:ea typeface="+mn-ea"/>
              <a:cs typeface="+mn-cs"/>
            </a:rPr>
            <a:t>Inocuo.</a:t>
          </a:r>
        </a:p>
      </dgm:t>
    </dgm:pt>
    <dgm:pt modelId="{DD96B6CE-0ED4-4F69-831D-128A52F74652}" type="parTrans" cxnId="{D7B1880C-33E1-4D75-BE34-AB793C375F3B}">
      <dgm:prSet/>
      <dgm:spPr/>
      <dgm:t>
        <a:bodyPr/>
        <a:lstStyle/>
        <a:p>
          <a:endParaRPr lang="es-EC" sz="1200" b="1"/>
        </a:p>
      </dgm:t>
    </dgm:pt>
    <dgm:pt modelId="{4ED85106-B74D-4859-81E6-72199F766E65}" type="sibTrans" cxnId="{D7B1880C-33E1-4D75-BE34-AB793C375F3B}">
      <dgm:prSet/>
      <dgm:spPr/>
      <dgm:t>
        <a:bodyPr/>
        <a:lstStyle/>
        <a:p>
          <a:endParaRPr lang="es-EC" sz="1200" b="1"/>
        </a:p>
      </dgm:t>
    </dgm:pt>
    <dgm:pt modelId="{366B2F54-C1BC-49C7-95CD-00F579305FCD}" type="pres">
      <dgm:prSet presAssocID="{614A161A-67F5-4822-8399-CDE25A9BE3E0}" presName="Name0" presStyleCnt="0">
        <dgm:presLayoutVars>
          <dgm:dir/>
          <dgm:resizeHandles val="exact"/>
        </dgm:presLayoutVars>
      </dgm:prSet>
      <dgm:spPr/>
      <dgm:t>
        <a:bodyPr/>
        <a:lstStyle/>
        <a:p>
          <a:endParaRPr lang="es-EC"/>
        </a:p>
      </dgm:t>
    </dgm:pt>
    <dgm:pt modelId="{CD9912E0-6B71-4FF3-A42D-1B6F82B2D7B8}" type="pres">
      <dgm:prSet presAssocID="{614A161A-67F5-4822-8399-CDE25A9BE3E0}" presName="bkgdShp" presStyleLbl="alignAccFollowNode1" presStyleIdx="0" presStyleCnt="1" custLinFactNeighborX="-25641" custLinFactNeighborY="-141"/>
      <dgm:spPr/>
    </dgm:pt>
    <dgm:pt modelId="{820A49C5-C380-4D9A-91EC-629DB0F16650}" type="pres">
      <dgm:prSet presAssocID="{614A161A-67F5-4822-8399-CDE25A9BE3E0}" presName="linComp" presStyleCnt="0"/>
      <dgm:spPr/>
    </dgm:pt>
    <dgm:pt modelId="{9E096F12-C30B-4708-8BC1-0934F1E181D3}" type="pres">
      <dgm:prSet presAssocID="{471C4F86-C3F0-43C4-B1F4-9EC88CD0263F}" presName="compNode" presStyleCnt="0"/>
      <dgm:spPr/>
    </dgm:pt>
    <dgm:pt modelId="{B237FB64-6362-41AA-9814-5A9AD81D34CB}" type="pres">
      <dgm:prSet presAssocID="{471C4F86-C3F0-43C4-B1F4-9EC88CD0263F}" presName="node" presStyleLbl="node1" presStyleIdx="0" presStyleCnt="3" custScaleY="113669" custLinFactNeighborX="2048" custLinFactNeighborY="-9666">
        <dgm:presLayoutVars>
          <dgm:bulletEnabled val="1"/>
        </dgm:presLayoutVars>
      </dgm:prSet>
      <dgm:spPr/>
      <dgm:t>
        <a:bodyPr/>
        <a:lstStyle/>
        <a:p>
          <a:endParaRPr lang="es-EC"/>
        </a:p>
      </dgm:t>
    </dgm:pt>
    <dgm:pt modelId="{44A947F6-9C5E-4A8B-B0E0-0D7810C98B50}" type="pres">
      <dgm:prSet presAssocID="{471C4F86-C3F0-43C4-B1F4-9EC88CD0263F}" presName="invisiNode" presStyleLbl="node1" presStyleIdx="0" presStyleCnt="3"/>
      <dgm:spPr/>
    </dgm:pt>
    <dgm:pt modelId="{D58A1D5E-16AB-45E5-A60B-347819A20C22}" type="pres">
      <dgm:prSet presAssocID="{471C4F86-C3F0-43C4-B1F4-9EC88CD0263F}" presName="imagNode" presStyleLbl="fgImgPlace1" presStyleIdx="0" presStyleCnt="3" custScaleX="96430" custScaleY="59381" custLinFactNeighborX="0" custLinFactNeighborY="4272"/>
      <dgm:spPr>
        <a:blipFill rotWithShape="1">
          <a:blip xmlns:r="http://schemas.openxmlformats.org/officeDocument/2006/relationships" r:embed="rId1"/>
          <a:srcRect/>
          <a:stretch>
            <a:fillRect t="-7000" b="-7000"/>
          </a:stretch>
        </a:blipFill>
      </dgm:spPr>
    </dgm:pt>
    <dgm:pt modelId="{BFE03A66-DF9A-451F-89EB-04CE0059D3DF}" type="pres">
      <dgm:prSet presAssocID="{0A094E4E-64D1-431F-AE6D-45844896951C}" presName="sibTrans" presStyleLbl="sibTrans2D1" presStyleIdx="0" presStyleCnt="0"/>
      <dgm:spPr/>
      <dgm:t>
        <a:bodyPr/>
        <a:lstStyle/>
        <a:p>
          <a:endParaRPr lang="es-EC"/>
        </a:p>
      </dgm:t>
    </dgm:pt>
    <dgm:pt modelId="{74876CF1-3047-4F13-B7E0-56E3B01037AB}" type="pres">
      <dgm:prSet presAssocID="{8CB0216A-BB95-4B70-8608-6B99B2BB9020}" presName="compNode" presStyleCnt="0"/>
      <dgm:spPr/>
    </dgm:pt>
    <dgm:pt modelId="{DB5E41F7-5213-4E23-9071-E46090A4970B}" type="pres">
      <dgm:prSet presAssocID="{8CB0216A-BB95-4B70-8608-6B99B2BB9020}" presName="node" presStyleLbl="node1" presStyleIdx="1" presStyleCnt="3" custScaleY="113688" custLinFactNeighborX="2048" custLinFactNeighborY="-8746">
        <dgm:presLayoutVars>
          <dgm:bulletEnabled val="1"/>
        </dgm:presLayoutVars>
      </dgm:prSet>
      <dgm:spPr/>
      <dgm:t>
        <a:bodyPr/>
        <a:lstStyle/>
        <a:p>
          <a:endParaRPr lang="es-EC"/>
        </a:p>
      </dgm:t>
    </dgm:pt>
    <dgm:pt modelId="{2A81D15B-7A76-497C-A99E-FBF0937C24D9}" type="pres">
      <dgm:prSet presAssocID="{8CB0216A-BB95-4B70-8608-6B99B2BB9020}" presName="invisiNode" presStyleLbl="node1" presStyleIdx="1" presStyleCnt="3"/>
      <dgm:spPr/>
    </dgm:pt>
    <dgm:pt modelId="{AFABC7BB-2990-49E8-AF81-5794785B40F5}" type="pres">
      <dgm:prSet presAssocID="{8CB0216A-BB95-4B70-8608-6B99B2BB9020}" presName="imagNode" presStyleLbl="fgImgPlace1" presStyleIdx="1" presStyleCnt="3" custScaleY="60198" custLinFactNeighborX="378" custLinFactNeighborY="4079"/>
      <dgm:spPr>
        <a:blipFill rotWithShape="1">
          <a:blip xmlns:r="http://schemas.openxmlformats.org/officeDocument/2006/relationships" r:embed="rId2"/>
          <a:srcRect/>
          <a:stretch>
            <a:fillRect t="-25000" b="-25000"/>
          </a:stretch>
        </a:blipFill>
      </dgm:spPr>
    </dgm:pt>
    <dgm:pt modelId="{B780F8FF-6B22-48CE-826D-2E68D5EC96E1}" type="pres">
      <dgm:prSet presAssocID="{8ECBC996-8757-4A15-ADC1-76F3B583693F}" presName="sibTrans" presStyleLbl="sibTrans2D1" presStyleIdx="0" presStyleCnt="0"/>
      <dgm:spPr/>
      <dgm:t>
        <a:bodyPr/>
        <a:lstStyle/>
        <a:p>
          <a:endParaRPr lang="es-EC"/>
        </a:p>
      </dgm:t>
    </dgm:pt>
    <dgm:pt modelId="{7AB56A5D-10AF-4A1E-A2DF-B745CA9EDA3E}" type="pres">
      <dgm:prSet presAssocID="{3CB4E1E6-7D77-4D8A-9CEA-3A3556CFCE4D}" presName="compNode" presStyleCnt="0"/>
      <dgm:spPr/>
    </dgm:pt>
    <dgm:pt modelId="{9B9A664D-F4BB-4CBE-8465-1110B3D0BB07}" type="pres">
      <dgm:prSet presAssocID="{3CB4E1E6-7D77-4D8A-9CEA-3A3556CFCE4D}" presName="node" presStyleLbl="node1" presStyleIdx="2" presStyleCnt="3" custScaleY="112305" custLinFactNeighborX="3413" custLinFactNeighborY="-9206">
        <dgm:presLayoutVars>
          <dgm:bulletEnabled val="1"/>
        </dgm:presLayoutVars>
      </dgm:prSet>
      <dgm:spPr/>
      <dgm:t>
        <a:bodyPr/>
        <a:lstStyle/>
        <a:p>
          <a:endParaRPr lang="es-EC"/>
        </a:p>
      </dgm:t>
    </dgm:pt>
    <dgm:pt modelId="{706C4796-BC0A-4D53-A4EA-F23F97DA2E11}" type="pres">
      <dgm:prSet presAssocID="{3CB4E1E6-7D77-4D8A-9CEA-3A3556CFCE4D}" presName="invisiNode" presStyleLbl="node1" presStyleIdx="2" presStyleCnt="3"/>
      <dgm:spPr/>
    </dgm:pt>
    <dgm:pt modelId="{72B691C0-C64C-4E08-8E2D-02290B0CB719}" type="pres">
      <dgm:prSet presAssocID="{3CB4E1E6-7D77-4D8A-9CEA-3A3556CFCE4D}" presName="imagNode" presStyleLbl="fgImgPlace1" presStyleIdx="2" presStyleCnt="3" custScaleY="59581" custLinFactNeighborX="1365" custLinFactNeighborY="-1099"/>
      <dgm:spPr>
        <a:blipFill rotWithShape="1">
          <a:blip xmlns:r="http://schemas.openxmlformats.org/officeDocument/2006/relationships" r:embed="rId3"/>
          <a:srcRect/>
          <a:stretch>
            <a:fillRect t="-14000" b="-14000"/>
          </a:stretch>
        </a:blipFill>
      </dgm:spPr>
    </dgm:pt>
  </dgm:ptLst>
  <dgm:cxnLst>
    <dgm:cxn modelId="{745A40EE-4DA5-44AB-8484-04DC96637C1C}" type="presOf" srcId="{614A161A-67F5-4822-8399-CDE25A9BE3E0}" destId="{366B2F54-C1BC-49C7-95CD-00F579305FCD}" srcOrd="0" destOrd="0" presId="urn:microsoft.com/office/officeart/2005/8/layout/pList2"/>
    <dgm:cxn modelId="{D7B1880C-33E1-4D75-BE34-AB793C375F3B}" srcId="{614A161A-67F5-4822-8399-CDE25A9BE3E0}" destId="{3CB4E1E6-7D77-4D8A-9CEA-3A3556CFCE4D}" srcOrd="2" destOrd="0" parTransId="{DD96B6CE-0ED4-4F69-831D-128A52F74652}" sibTransId="{4ED85106-B74D-4859-81E6-72199F766E65}"/>
    <dgm:cxn modelId="{7553933B-9BD2-4CDB-A9BA-5C4B631B6B76}" srcId="{614A161A-67F5-4822-8399-CDE25A9BE3E0}" destId="{8CB0216A-BB95-4B70-8608-6B99B2BB9020}" srcOrd="1" destOrd="0" parTransId="{EDC7983F-0E7F-46AE-A9C9-36DE8823A13D}" sibTransId="{8ECBC996-8757-4A15-ADC1-76F3B583693F}"/>
    <dgm:cxn modelId="{B646C88B-2E0F-48A0-9A0B-1C2283856E40}" type="presOf" srcId="{0A094E4E-64D1-431F-AE6D-45844896951C}" destId="{BFE03A66-DF9A-451F-89EB-04CE0059D3DF}" srcOrd="0" destOrd="0" presId="urn:microsoft.com/office/officeart/2005/8/layout/pList2"/>
    <dgm:cxn modelId="{567B5285-9F59-4794-8538-2C0F57E8BFF4}" type="presOf" srcId="{8ECBC996-8757-4A15-ADC1-76F3B583693F}" destId="{B780F8FF-6B22-48CE-826D-2E68D5EC96E1}" srcOrd="0" destOrd="0" presId="urn:microsoft.com/office/officeart/2005/8/layout/pList2"/>
    <dgm:cxn modelId="{27E2CA95-97B9-46FA-BD05-EB1FD132A91B}" type="presOf" srcId="{3CB4E1E6-7D77-4D8A-9CEA-3A3556CFCE4D}" destId="{9B9A664D-F4BB-4CBE-8465-1110B3D0BB07}" srcOrd="0" destOrd="0" presId="urn:microsoft.com/office/officeart/2005/8/layout/pList2"/>
    <dgm:cxn modelId="{CEEEA8D0-FB34-47DD-ADD8-F62C14C120B9}" srcId="{614A161A-67F5-4822-8399-CDE25A9BE3E0}" destId="{471C4F86-C3F0-43C4-B1F4-9EC88CD0263F}" srcOrd="0" destOrd="0" parTransId="{6FE09436-643C-4541-BBC5-4052DB81B187}" sibTransId="{0A094E4E-64D1-431F-AE6D-45844896951C}"/>
    <dgm:cxn modelId="{6F07C455-3BF7-4363-8D7F-809EDF19E230}" type="presOf" srcId="{471C4F86-C3F0-43C4-B1F4-9EC88CD0263F}" destId="{B237FB64-6362-41AA-9814-5A9AD81D34CB}" srcOrd="0" destOrd="0" presId="urn:microsoft.com/office/officeart/2005/8/layout/pList2"/>
    <dgm:cxn modelId="{0967F845-B642-4B46-BDFB-B1C5702CEF29}" type="presOf" srcId="{8CB0216A-BB95-4B70-8608-6B99B2BB9020}" destId="{DB5E41F7-5213-4E23-9071-E46090A4970B}" srcOrd="0" destOrd="0" presId="urn:microsoft.com/office/officeart/2005/8/layout/pList2"/>
    <dgm:cxn modelId="{9D008A01-4562-46D9-A9A9-67E9A6EB1C96}" type="presParOf" srcId="{366B2F54-C1BC-49C7-95CD-00F579305FCD}" destId="{CD9912E0-6B71-4FF3-A42D-1B6F82B2D7B8}" srcOrd="0" destOrd="0" presId="urn:microsoft.com/office/officeart/2005/8/layout/pList2"/>
    <dgm:cxn modelId="{91EC40E6-2214-433D-9A37-DC3C09CE1778}" type="presParOf" srcId="{366B2F54-C1BC-49C7-95CD-00F579305FCD}" destId="{820A49C5-C380-4D9A-91EC-629DB0F16650}" srcOrd="1" destOrd="0" presId="urn:microsoft.com/office/officeart/2005/8/layout/pList2"/>
    <dgm:cxn modelId="{91209476-5FCB-4CAB-9D6E-2A3775904147}" type="presParOf" srcId="{820A49C5-C380-4D9A-91EC-629DB0F16650}" destId="{9E096F12-C30B-4708-8BC1-0934F1E181D3}" srcOrd="0" destOrd="0" presId="urn:microsoft.com/office/officeart/2005/8/layout/pList2"/>
    <dgm:cxn modelId="{97905828-7FF1-4092-976F-8EC585687911}" type="presParOf" srcId="{9E096F12-C30B-4708-8BC1-0934F1E181D3}" destId="{B237FB64-6362-41AA-9814-5A9AD81D34CB}" srcOrd="0" destOrd="0" presId="urn:microsoft.com/office/officeart/2005/8/layout/pList2"/>
    <dgm:cxn modelId="{564FAA36-1AB9-4A19-9484-A9ED0077DF77}" type="presParOf" srcId="{9E096F12-C30B-4708-8BC1-0934F1E181D3}" destId="{44A947F6-9C5E-4A8B-B0E0-0D7810C98B50}" srcOrd="1" destOrd="0" presId="urn:microsoft.com/office/officeart/2005/8/layout/pList2"/>
    <dgm:cxn modelId="{BA05D855-D5E1-4555-B6DD-75C254A9A046}" type="presParOf" srcId="{9E096F12-C30B-4708-8BC1-0934F1E181D3}" destId="{D58A1D5E-16AB-45E5-A60B-347819A20C22}" srcOrd="2" destOrd="0" presId="urn:microsoft.com/office/officeart/2005/8/layout/pList2"/>
    <dgm:cxn modelId="{2D7DFEEC-B08F-46B5-AAFB-260D7AE64FB1}" type="presParOf" srcId="{820A49C5-C380-4D9A-91EC-629DB0F16650}" destId="{BFE03A66-DF9A-451F-89EB-04CE0059D3DF}" srcOrd="1" destOrd="0" presId="urn:microsoft.com/office/officeart/2005/8/layout/pList2"/>
    <dgm:cxn modelId="{6A448EDA-36AB-4969-85B0-57ECFA111D39}" type="presParOf" srcId="{820A49C5-C380-4D9A-91EC-629DB0F16650}" destId="{74876CF1-3047-4F13-B7E0-56E3B01037AB}" srcOrd="2" destOrd="0" presId="urn:microsoft.com/office/officeart/2005/8/layout/pList2"/>
    <dgm:cxn modelId="{83A858E9-CEEA-4959-A16B-FEB7CBA351B5}" type="presParOf" srcId="{74876CF1-3047-4F13-B7E0-56E3B01037AB}" destId="{DB5E41F7-5213-4E23-9071-E46090A4970B}" srcOrd="0" destOrd="0" presId="urn:microsoft.com/office/officeart/2005/8/layout/pList2"/>
    <dgm:cxn modelId="{9F01148E-6D6E-4CDF-A15F-8CA12C08E977}" type="presParOf" srcId="{74876CF1-3047-4F13-B7E0-56E3B01037AB}" destId="{2A81D15B-7A76-497C-A99E-FBF0937C24D9}" srcOrd="1" destOrd="0" presId="urn:microsoft.com/office/officeart/2005/8/layout/pList2"/>
    <dgm:cxn modelId="{516ABF53-F74B-4D0E-9C35-CA1807D97BF4}" type="presParOf" srcId="{74876CF1-3047-4F13-B7E0-56E3B01037AB}" destId="{AFABC7BB-2990-49E8-AF81-5794785B40F5}" srcOrd="2" destOrd="0" presId="urn:microsoft.com/office/officeart/2005/8/layout/pList2"/>
    <dgm:cxn modelId="{E9CA77C4-3A3B-4220-97CF-1CAF398B7332}" type="presParOf" srcId="{820A49C5-C380-4D9A-91EC-629DB0F16650}" destId="{B780F8FF-6B22-48CE-826D-2E68D5EC96E1}" srcOrd="3" destOrd="0" presId="urn:microsoft.com/office/officeart/2005/8/layout/pList2"/>
    <dgm:cxn modelId="{780D2A79-2F4C-477C-8087-1617FD86B7A4}" type="presParOf" srcId="{820A49C5-C380-4D9A-91EC-629DB0F16650}" destId="{7AB56A5D-10AF-4A1E-A2DF-B745CA9EDA3E}" srcOrd="4" destOrd="0" presId="urn:microsoft.com/office/officeart/2005/8/layout/pList2"/>
    <dgm:cxn modelId="{760B166D-9C0E-4EFF-BE28-E080EF85BA6F}" type="presParOf" srcId="{7AB56A5D-10AF-4A1E-A2DF-B745CA9EDA3E}" destId="{9B9A664D-F4BB-4CBE-8465-1110B3D0BB07}" srcOrd="0" destOrd="0" presId="urn:microsoft.com/office/officeart/2005/8/layout/pList2"/>
    <dgm:cxn modelId="{75E250B5-9F47-4380-A2D6-13E145697343}" type="presParOf" srcId="{7AB56A5D-10AF-4A1E-A2DF-B745CA9EDA3E}" destId="{706C4796-BC0A-4D53-A4EA-F23F97DA2E11}" srcOrd="1" destOrd="0" presId="urn:microsoft.com/office/officeart/2005/8/layout/pList2"/>
    <dgm:cxn modelId="{26711599-6115-4D72-95AD-51CBF64AC032}" type="presParOf" srcId="{7AB56A5D-10AF-4A1E-A2DF-B745CA9EDA3E}" destId="{72B691C0-C64C-4E08-8E2D-02290B0CB719}"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6A6425D-156E-42BF-AF22-EC58B49E994A}" type="doc">
      <dgm:prSet loTypeId="urn:microsoft.com/office/officeart/2005/8/layout/hierarchy4" loCatId="relationship" qsTypeId="urn:microsoft.com/office/officeart/2005/8/quickstyle/simple2" qsCatId="simple" csTypeId="urn:microsoft.com/office/officeart/2005/8/colors/colorful4" csCatId="colorful" phldr="1"/>
      <dgm:spPr/>
      <dgm:t>
        <a:bodyPr/>
        <a:lstStyle/>
        <a:p>
          <a:endParaRPr lang="es-ES"/>
        </a:p>
      </dgm:t>
    </dgm:pt>
    <dgm:pt modelId="{6C05D2C3-5F17-4F53-8BBD-CEC9DDF5A126}">
      <dgm:prSet phldrT="[Texto]" custT="1"/>
      <dgm:spPr/>
      <dgm:t>
        <a:bodyPr/>
        <a:lstStyle/>
        <a:p>
          <a:endParaRPr lang="es-EC" sz="2000" b="0" dirty="0"/>
        </a:p>
        <a:p>
          <a:r>
            <a:rPr lang="es-EC" sz="2000" b="0" dirty="0"/>
            <a:t>Bacterias cocos </a:t>
          </a:r>
          <a:r>
            <a:rPr lang="es-EC" sz="2000" b="0" dirty="0" err="1"/>
            <a:t>gram</a:t>
          </a:r>
          <a:r>
            <a:rPr lang="es-EC" sz="2000" b="0" dirty="0"/>
            <a:t>-positivos </a:t>
          </a:r>
        </a:p>
        <a:p>
          <a:r>
            <a:rPr lang="es-EC" sz="2000" b="0" dirty="0"/>
            <a:t>Fermentadores de glucosa, lactosa, </a:t>
          </a:r>
          <a:r>
            <a:rPr lang="es-EC" sz="2000" b="0" dirty="0" err="1"/>
            <a:t>rafinosa</a:t>
          </a:r>
          <a:r>
            <a:rPr lang="es-EC" sz="2000" b="0" dirty="0"/>
            <a:t>, manitol, inulina y salicina para producir ácidos. </a:t>
          </a:r>
        </a:p>
        <a:p>
          <a:r>
            <a:rPr lang="es-EC" sz="2000" b="0" dirty="0"/>
            <a:t>Anaeróbicas facultativas.</a:t>
          </a:r>
        </a:p>
        <a:p>
          <a:endParaRPr lang="es-ES" sz="2000" dirty="0"/>
        </a:p>
      </dgm:t>
    </dgm:pt>
    <dgm:pt modelId="{9D251D5E-38AF-4ABB-A450-5E2002C79F29}" type="parTrans" cxnId="{B110D21B-1718-42A5-9D13-2560794D2EDA}">
      <dgm:prSet/>
      <dgm:spPr/>
      <dgm:t>
        <a:bodyPr/>
        <a:lstStyle/>
        <a:p>
          <a:endParaRPr lang="es-ES"/>
        </a:p>
      </dgm:t>
    </dgm:pt>
    <dgm:pt modelId="{967486D8-775B-40D1-87EC-70D93F868D90}" type="sibTrans" cxnId="{B110D21B-1718-42A5-9D13-2560794D2EDA}">
      <dgm:prSet/>
      <dgm:spPr/>
      <dgm:t>
        <a:bodyPr/>
        <a:lstStyle/>
        <a:p>
          <a:endParaRPr lang="es-ES"/>
        </a:p>
      </dgm:t>
    </dgm:pt>
    <dgm:pt modelId="{2476F66C-E893-496D-82AB-EF15E390E115}">
      <dgm:prSet phldrT="[Texto]" custT="1"/>
      <dgm:spPr/>
      <dgm:t>
        <a:bodyPr/>
        <a:lstStyle/>
        <a:p>
          <a:pPr algn="ctr"/>
          <a:r>
            <a:rPr lang="es-EC" sz="2000" dirty="0"/>
            <a:t>Generan enzimas FTF y GTF; para hidrólisis de la sacarosa de la dieta, constituir glucanos insolubles; facilitando adherirse a las superficies lisas de los dientes. </a:t>
          </a:r>
        </a:p>
        <a:p>
          <a:pPr algn="ctr"/>
          <a:r>
            <a:rPr lang="es-EC" sz="2000" dirty="0"/>
            <a:t>La formación de ácidos de </a:t>
          </a:r>
          <a:r>
            <a:rPr lang="es-EC" sz="2000" i="1" dirty="0"/>
            <a:t>S. mutans</a:t>
          </a:r>
          <a:r>
            <a:rPr lang="es-EC" sz="2000" dirty="0"/>
            <a:t> y otros microorganismos contribuyen a la desmineralización del esmalte de los dientes, inicio del proceso cariogénico.</a:t>
          </a:r>
          <a:endParaRPr lang="es-ES" sz="2000" dirty="0"/>
        </a:p>
      </dgm:t>
    </dgm:pt>
    <dgm:pt modelId="{18D39F90-E054-4061-84FC-E465448F6CE8}" type="parTrans" cxnId="{4CAABD8E-D419-43BA-8810-C7B19A9B0AA1}">
      <dgm:prSet/>
      <dgm:spPr/>
      <dgm:t>
        <a:bodyPr/>
        <a:lstStyle/>
        <a:p>
          <a:endParaRPr lang="es-ES"/>
        </a:p>
      </dgm:t>
    </dgm:pt>
    <dgm:pt modelId="{92FE3F2E-DCF1-4B26-9509-C40EEB543746}" type="sibTrans" cxnId="{4CAABD8E-D419-43BA-8810-C7B19A9B0AA1}">
      <dgm:prSet/>
      <dgm:spPr/>
      <dgm:t>
        <a:bodyPr/>
        <a:lstStyle/>
        <a:p>
          <a:endParaRPr lang="es-ES"/>
        </a:p>
      </dgm:t>
    </dgm:pt>
    <dgm:pt modelId="{4257C923-A432-4095-9CC4-407DDB29D9BE}" type="pres">
      <dgm:prSet presAssocID="{56A6425D-156E-42BF-AF22-EC58B49E994A}" presName="Name0" presStyleCnt="0">
        <dgm:presLayoutVars>
          <dgm:chPref val="1"/>
          <dgm:dir/>
          <dgm:animOne val="branch"/>
          <dgm:animLvl val="lvl"/>
          <dgm:resizeHandles/>
        </dgm:presLayoutVars>
      </dgm:prSet>
      <dgm:spPr/>
      <dgm:t>
        <a:bodyPr/>
        <a:lstStyle/>
        <a:p>
          <a:endParaRPr lang="es-EC"/>
        </a:p>
      </dgm:t>
    </dgm:pt>
    <dgm:pt modelId="{A68E779A-FCA1-4F2D-815F-2E56E0704D55}" type="pres">
      <dgm:prSet presAssocID="{6C05D2C3-5F17-4F53-8BBD-CEC9DDF5A126}" presName="vertOne" presStyleCnt="0"/>
      <dgm:spPr/>
    </dgm:pt>
    <dgm:pt modelId="{4CB5A1C5-CC93-4F69-B603-0BC8C9315B50}" type="pres">
      <dgm:prSet presAssocID="{6C05D2C3-5F17-4F53-8BBD-CEC9DDF5A126}" presName="txOne" presStyleLbl="node0" presStyleIdx="0" presStyleCnt="1" custScaleY="76114" custLinFactNeighborX="399" custLinFactNeighborY="-77587">
        <dgm:presLayoutVars>
          <dgm:chPref val="3"/>
        </dgm:presLayoutVars>
      </dgm:prSet>
      <dgm:spPr/>
      <dgm:t>
        <a:bodyPr/>
        <a:lstStyle/>
        <a:p>
          <a:endParaRPr lang="es-EC"/>
        </a:p>
      </dgm:t>
    </dgm:pt>
    <dgm:pt modelId="{B6E01A19-A87D-458C-BFB3-CB77A6C65CEE}" type="pres">
      <dgm:prSet presAssocID="{6C05D2C3-5F17-4F53-8BBD-CEC9DDF5A126}" presName="parTransOne" presStyleCnt="0"/>
      <dgm:spPr/>
    </dgm:pt>
    <dgm:pt modelId="{7F08F0C3-09E9-4BE6-9267-49548ACBE714}" type="pres">
      <dgm:prSet presAssocID="{6C05D2C3-5F17-4F53-8BBD-CEC9DDF5A126}" presName="horzOne" presStyleCnt="0"/>
      <dgm:spPr/>
    </dgm:pt>
    <dgm:pt modelId="{169B87D0-B327-46D6-8115-B36280BE373A}" type="pres">
      <dgm:prSet presAssocID="{2476F66C-E893-496D-82AB-EF15E390E115}" presName="vertTwo" presStyleCnt="0"/>
      <dgm:spPr/>
    </dgm:pt>
    <dgm:pt modelId="{22F42E7F-B694-4C50-9EEC-F375BC3C47FD}" type="pres">
      <dgm:prSet presAssocID="{2476F66C-E893-496D-82AB-EF15E390E115}" presName="txTwo" presStyleLbl="node2" presStyleIdx="0" presStyleCnt="1" custScaleY="112092" custLinFactNeighborX="49" custLinFactNeighborY="-3466">
        <dgm:presLayoutVars>
          <dgm:chPref val="3"/>
        </dgm:presLayoutVars>
      </dgm:prSet>
      <dgm:spPr/>
      <dgm:t>
        <a:bodyPr/>
        <a:lstStyle/>
        <a:p>
          <a:endParaRPr lang="es-EC"/>
        </a:p>
      </dgm:t>
    </dgm:pt>
    <dgm:pt modelId="{CA74B684-55DD-4D4A-9824-FE6095F23DB8}" type="pres">
      <dgm:prSet presAssocID="{2476F66C-E893-496D-82AB-EF15E390E115}" presName="horzTwo" presStyleCnt="0"/>
      <dgm:spPr/>
    </dgm:pt>
  </dgm:ptLst>
  <dgm:cxnLst>
    <dgm:cxn modelId="{B5ED3DE6-773B-43EE-A7F1-D9F389FDD6EA}" type="presOf" srcId="{56A6425D-156E-42BF-AF22-EC58B49E994A}" destId="{4257C923-A432-4095-9CC4-407DDB29D9BE}" srcOrd="0" destOrd="0" presId="urn:microsoft.com/office/officeart/2005/8/layout/hierarchy4"/>
    <dgm:cxn modelId="{B110D21B-1718-42A5-9D13-2560794D2EDA}" srcId="{56A6425D-156E-42BF-AF22-EC58B49E994A}" destId="{6C05D2C3-5F17-4F53-8BBD-CEC9DDF5A126}" srcOrd="0" destOrd="0" parTransId="{9D251D5E-38AF-4ABB-A450-5E2002C79F29}" sibTransId="{967486D8-775B-40D1-87EC-70D93F868D90}"/>
    <dgm:cxn modelId="{4CAABD8E-D419-43BA-8810-C7B19A9B0AA1}" srcId="{6C05D2C3-5F17-4F53-8BBD-CEC9DDF5A126}" destId="{2476F66C-E893-496D-82AB-EF15E390E115}" srcOrd="0" destOrd="0" parTransId="{18D39F90-E054-4061-84FC-E465448F6CE8}" sibTransId="{92FE3F2E-DCF1-4B26-9509-C40EEB543746}"/>
    <dgm:cxn modelId="{C62EDC4B-DB4A-4E01-A851-E1EAE7837FE6}" type="presOf" srcId="{6C05D2C3-5F17-4F53-8BBD-CEC9DDF5A126}" destId="{4CB5A1C5-CC93-4F69-B603-0BC8C9315B50}" srcOrd="0" destOrd="0" presId="urn:microsoft.com/office/officeart/2005/8/layout/hierarchy4"/>
    <dgm:cxn modelId="{A0707188-4E17-4B15-B7DB-B70A5E434516}" type="presOf" srcId="{2476F66C-E893-496D-82AB-EF15E390E115}" destId="{22F42E7F-B694-4C50-9EEC-F375BC3C47FD}" srcOrd="0" destOrd="0" presId="urn:microsoft.com/office/officeart/2005/8/layout/hierarchy4"/>
    <dgm:cxn modelId="{CE33CDD6-1ACA-4D3D-A4A6-5409A565F29F}" type="presParOf" srcId="{4257C923-A432-4095-9CC4-407DDB29D9BE}" destId="{A68E779A-FCA1-4F2D-815F-2E56E0704D55}" srcOrd="0" destOrd="0" presId="urn:microsoft.com/office/officeart/2005/8/layout/hierarchy4"/>
    <dgm:cxn modelId="{5AC7CAD1-B132-43A7-AF22-250E761EEE73}" type="presParOf" srcId="{A68E779A-FCA1-4F2D-815F-2E56E0704D55}" destId="{4CB5A1C5-CC93-4F69-B603-0BC8C9315B50}" srcOrd="0" destOrd="0" presId="urn:microsoft.com/office/officeart/2005/8/layout/hierarchy4"/>
    <dgm:cxn modelId="{381CA0B7-9757-4E46-AB3C-E0162B2F700C}" type="presParOf" srcId="{A68E779A-FCA1-4F2D-815F-2E56E0704D55}" destId="{B6E01A19-A87D-458C-BFB3-CB77A6C65CEE}" srcOrd="1" destOrd="0" presId="urn:microsoft.com/office/officeart/2005/8/layout/hierarchy4"/>
    <dgm:cxn modelId="{D88464C2-7483-4C08-A58F-3B9089C0F934}" type="presParOf" srcId="{A68E779A-FCA1-4F2D-815F-2E56E0704D55}" destId="{7F08F0C3-09E9-4BE6-9267-49548ACBE714}" srcOrd="2" destOrd="0" presId="urn:microsoft.com/office/officeart/2005/8/layout/hierarchy4"/>
    <dgm:cxn modelId="{5A974BBF-CDDF-467D-A4AA-ADF5ADE1FB1C}" type="presParOf" srcId="{7F08F0C3-09E9-4BE6-9267-49548ACBE714}" destId="{169B87D0-B327-46D6-8115-B36280BE373A}" srcOrd="0" destOrd="0" presId="urn:microsoft.com/office/officeart/2005/8/layout/hierarchy4"/>
    <dgm:cxn modelId="{A64602CF-0390-4038-9AFE-55DAD8B86C75}" type="presParOf" srcId="{169B87D0-B327-46D6-8115-B36280BE373A}" destId="{22F42E7F-B694-4C50-9EEC-F375BC3C47FD}" srcOrd="0" destOrd="0" presId="urn:microsoft.com/office/officeart/2005/8/layout/hierarchy4"/>
    <dgm:cxn modelId="{C2B0BDF0-E242-4EA1-A5A4-A988A873F283}" type="presParOf" srcId="{169B87D0-B327-46D6-8115-B36280BE373A}" destId="{CA74B684-55DD-4D4A-9824-FE6095F23DB8}"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41E4F-DE25-4735-BA08-7C2C3AC72C51}">
      <dsp:nvSpPr>
        <dsp:cNvPr id="0" name=""/>
        <dsp:cNvSpPr/>
      </dsp:nvSpPr>
      <dsp:spPr>
        <a:xfrm>
          <a:off x="0" y="0"/>
          <a:ext cx="8480205" cy="1662967"/>
        </a:xfrm>
        <a:prstGeom prst="roundRect">
          <a:avLst>
            <a:gd name="adj" fmla="val 10000"/>
          </a:avLst>
        </a:prstGeom>
        <a:gradFill rotWithShape="0">
          <a:gsLst>
            <a:gs pos="0">
              <a:schemeClr val="accent1">
                <a:alpha val="90000"/>
                <a:hueOff val="0"/>
                <a:satOff val="0"/>
                <a:lumOff val="0"/>
                <a:alphaOff val="0"/>
                <a:tint val="65000"/>
                <a:lumMod val="110000"/>
              </a:schemeClr>
            </a:gs>
            <a:gs pos="88000">
              <a:schemeClr val="accent1">
                <a:alpha val="9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0" tIns="76200" rIns="216000" bIns="76200" numCol="1" spcCol="1270" anchor="ctr" anchorCtr="0">
          <a:noAutofit/>
        </a:bodyPr>
        <a:lstStyle/>
        <a:p>
          <a:pPr lvl="0" algn="ctr" defTabSz="889000">
            <a:lnSpc>
              <a:spcPct val="90000"/>
            </a:lnSpc>
            <a:spcBef>
              <a:spcPct val="0"/>
            </a:spcBef>
            <a:spcAft>
              <a:spcPct val="35000"/>
            </a:spcAft>
            <a:buNone/>
          </a:pPr>
          <a:r>
            <a:rPr lang="es-ES" sz="2000" b="1" kern="1200" dirty="0">
              <a:latin typeface="Calibri" panose="020F0502020204030204"/>
              <a:ea typeface="+mn-ea"/>
              <a:cs typeface="+mn-cs"/>
            </a:rPr>
            <a:t>Origen</a:t>
          </a:r>
        </a:p>
        <a:p>
          <a:pPr lvl="0" algn="just" defTabSz="889000">
            <a:lnSpc>
              <a:spcPct val="90000"/>
            </a:lnSpc>
            <a:spcBef>
              <a:spcPct val="0"/>
            </a:spcBef>
            <a:spcAft>
              <a:spcPct val="35000"/>
            </a:spcAft>
            <a:buNone/>
          </a:pPr>
          <a:r>
            <a:rPr lang="es-EC" sz="2000" kern="1200" dirty="0">
              <a:latin typeface="Calibri" panose="020F0502020204030204"/>
              <a:ea typeface="+mn-ea"/>
              <a:cs typeface="+mn-cs"/>
            </a:rPr>
            <a:t>Culturas ancestrales como los Aztecas y Mayas, en los años 1400 a.C. y 600 a. C., ya hacían uso múltiples de sus beneficios.</a:t>
          </a:r>
          <a:endParaRPr lang="es-ES" sz="2400" b="1" kern="1200" dirty="0">
            <a:latin typeface="Calibri" panose="020F0502020204030204"/>
            <a:ea typeface="+mn-ea"/>
            <a:cs typeface="+mn-cs"/>
          </a:endParaRPr>
        </a:p>
      </dsp:txBody>
      <dsp:txXfrm>
        <a:off x="1862337" y="0"/>
        <a:ext cx="6617867" cy="1662967"/>
      </dsp:txXfrm>
    </dsp:sp>
    <dsp:sp modelId="{A1BBBF4C-A597-4349-B791-E33EE83CA700}">
      <dsp:nvSpPr>
        <dsp:cNvPr id="0" name=""/>
        <dsp:cNvSpPr/>
      </dsp:nvSpPr>
      <dsp:spPr>
        <a:xfrm>
          <a:off x="166296" y="166296"/>
          <a:ext cx="1696041" cy="1330374"/>
        </a:xfrm>
        <a:prstGeom prst="roundRect">
          <a:avLst>
            <a:gd name="adj" fmla="val 10000"/>
          </a:avLst>
        </a:prstGeom>
        <a:blipFill rotWithShape="1">
          <a:blip xmlns:r="http://schemas.openxmlformats.org/officeDocument/2006/relationships" r:embed="rId1"/>
          <a:srcRect/>
          <a:stretch>
            <a:fillRect t="-21000" b="-210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58221F42-C959-4437-BC0B-3DA95106E6CE}">
      <dsp:nvSpPr>
        <dsp:cNvPr id="0" name=""/>
        <dsp:cNvSpPr/>
      </dsp:nvSpPr>
      <dsp:spPr>
        <a:xfrm>
          <a:off x="0" y="1829264"/>
          <a:ext cx="8480205" cy="1662967"/>
        </a:xfrm>
        <a:prstGeom prst="roundRect">
          <a:avLst>
            <a:gd name="adj" fmla="val 10000"/>
          </a:avLst>
        </a:prstGeom>
        <a:gradFill rotWithShape="0">
          <a:gsLst>
            <a:gs pos="0">
              <a:schemeClr val="accent1">
                <a:alpha val="90000"/>
                <a:hueOff val="0"/>
                <a:satOff val="0"/>
                <a:lumOff val="0"/>
                <a:alphaOff val="-20000"/>
                <a:tint val="65000"/>
                <a:lumMod val="110000"/>
              </a:schemeClr>
            </a:gs>
            <a:gs pos="88000">
              <a:schemeClr val="accent1">
                <a:alpha val="90000"/>
                <a:hueOff val="0"/>
                <a:satOff val="0"/>
                <a:lumOff val="0"/>
                <a:alphaOff val="-2000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0" tIns="76200" rIns="216000" bIns="76200" numCol="1" spcCol="1270" anchor="ctr" anchorCtr="0">
          <a:noAutofit/>
        </a:bodyPr>
        <a:lstStyle/>
        <a:p>
          <a:pPr lvl="0" algn="ctr" defTabSz="889000">
            <a:lnSpc>
              <a:spcPct val="90000"/>
            </a:lnSpc>
            <a:spcBef>
              <a:spcPct val="0"/>
            </a:spcBef>
            <a:spcAft>
              <a:spcPct val="35000"/>
            </a:spcAft>
            <a:buNone/>
          </a:pPr>
          <a:r>
            <a:rPr lang="es-ES" sz="2000" b="1" kern="1200" dirty="0">
              <a:latin typeface="Calibri" panose="020F0502020204030204"/>
              <a:ea typeface="+mn-ea"/>
              <a:cs typeface="+mn-cs"/>
            </a:rPr>
            <a:t>Producción de cacao en Ecuador</a:t>
          </a:r>
        </a:p>
        <a:p>
          <a:pPr lvl="0" algn="just" defTabSz="889000">
            <a:lnSpc>
              <a:spcPct val="90000"/>
            </a:lnSpc>
            <a:spcBef>
              <a:spcPct val="0"/>
            </a:spcBef>
            <a:spcAft>
              <a:spcPct val="35000"/>
            </a:spcAft>
            <a:buNone/>
          </a:pPr>
          <a:r>
            <a:rPr lang="es-EC" sz="2000" kern="1200" dirty="0">
              <a:latin typeface="Calibri" panose="020F0502020204030204"/>
              <a:ea typeface="+mn-ea"/>
              <a:cs typeface="+mn-cs"/>
            </a:rPr>
            <a:t>Inicia a mediados del siglo XVI, empresarios guayaquileños. Desde 1623 comercializado internacionalmente, siendo reconocido como el mejor del mundo</a:t>
          </a:r>
          <a:r>
            <a:rPr lang="es-EC" sz="1800" kern="1200" dirty="0">
              <a:latin typeface="Calibri" panose="020F0502020204030204"/>
              <a:ea typeface="+mn-ea"/>
              <a:cs typeface="+mn-cs"/>
            </a:rPr>
            <a:t>.</a:t>
          </a:r>
          <a:endParaRPr lang="es-ES" sz="2400" b="1" kern="1200" dirty="0">
            <a:latin typeface="Calibri" panose="020F0502020204030204"/>
            <a:ea typeface="+mn-ea"/>
            <a:cs typeface="+mn-cs"/>
          </a:endParaRPr>
        </a:p>
      </dsp:txBody>
      <dsp:txXfrm>
        <a:off x="1862337" y="1829264"/>
        <a:ext cx="6617867" cy="1662967"/>
      </dsp:txXfrm>
    </dsp:sp>
    <dsp:sp modelId="{3469C589-EF44-4082-AE3D-1804F3046A9E}">
      <dsp:nvSpPr>
        <dsp:cNvPr id="0" name=""/>
        <dsp:cNvSpPr/>
      </dsp:nvSpPr>
      <dsp:spPr>
        <a:xfrm>
          <a:off x="166296" y="1995560"/>
          <a:ext cx="1696041" cy="1330374"/>
        </a:xfrm>
        <a:prstGeom prst="roundRect">
          <a:avLst>
            <a:gd name="adj" fmla="val 10000"/>
          </a:avLst>
        </a:prstGeom>
        <a:blipFill rotWithShape="1">
          <a:blip xmlns:r="http://schemas.openxmlformats.org/officeDocument/2006/relationships" r:embed="rId2"/>
          <a:srcRect/>
          <a:stretch>
            <a:fillRect l="-17000" r="-170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F7A1FBA9-FB35-4959-8A89-7DCC8AE03106}">
      <dsp:nvSpPr>
        <dsp:cNvPr id="0" name=""/>
        <dsp:cNvSpPr/>
      </dsp:nvSpPr>
      <dsp:spPr>
        <a:xfrm>
          <a:off x="0" y="3658528"/>
          <a:ext cx="8480205" cy="1662967"/>
        </a:xfrm>
        <a:prstGeom prst="roundRect">
          <a:avLst>
            <a:gd name="adj" fmla="val 10000"/>
          </a:avLst>
        </a:prstGeom>
        <a:gradFill rotWithShape="0">
          <a:gsLst>
            <a:gs pos="0">
              <a:schemeClr val="accent1">
                <a:alpha val="90000"/>
                <a:hueOff val="0"/>
                <a:satOff val="0"/>
                <a:lumOff val="0"/>
                <a:alphaOff val="-40000"/>
                <a:tint val="65000"/>
                <a:lumMod val="110000"/>
              </a:schemeClr>
            </a:gs>
            <a:gs pos="88000">
              <a:schemeClr val="accent1">
                <a:alpha val="90000"/>
                <a:hueOff val="0"/>
                <a:satOff val="0"/>
                <a:lumOff val="0"/>
                <a:alphaOff val="-4000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0" tIns="76200" rIns="216000" bIns="76200" numCol="1" spcCol="1270" anchor="ctr" anchorCtr="0">
          <a:noAutofit/>
        </a:bodyPr>
        <a:lstStyle/>
        <a:p>
          <a:pPr lvl="0" algn="ctr" defTabSz="889000">
            <a:lnSpc>
              <a:spcPct val="90000"/>
            </a:lnSpc>
            <a:spcBef>
              <a:spcPct val="0"/>
            </a:spcBef>
            <a:spcAft>
              <a:spcPct val="35000"/>
            </a:spcAft>
            <a:buNone/>
          </a:pPr>
          <a:r>
            <a:rPr lang="es-ES" sz="2000" b="1" kern="1200" dirty="0">
              <a:latin typeface="Calibri" panose="020F0502020204030204"/>
              <a:ea typeface="+mn-ea"/>
              <a:cs typeface="+mn-cs"/>
            </a:rPr>
            <a:t>Principales genotipos</a:t>
          </a:r>
        </a:p>
        <a:p>
          <a:pPr lvl="0" algn="just" defTabSz="889000">
            <a:lnSpc>
              <a:spcPct val="90000"/>
            </a:lnSpc>
            <a:spcBef>
              <a:spcPct val="0"/>
            </a:spcBef>
            <a:spcAft>
              <a:spcPct val="35000"/>
            </a:spcAft>
            <a:buNone/>
          </a:pPr>
          <a:r>
            <a:rPr lang="es-EC" sz="2000" kern="1200" dirty="0">
              <a:latin typeface="Calibri" panose="020F0502020204030204"/>
              <a:ea typeface="+mn-ea"/>
              <a:cs typeface="+mn-cs"/>
            </a:rPr>
            <a:t>Entre los genotipos de cacao de mayor importancia económica: cacao fino de aroma, por su exquisito sabor y aroma, y CCN-51, por su alto rendimiento. </a:t>
          </a:r>
          <a:endParaRPr lang="es-ES" sz="2800" b="1" kern="1200" dirty="0">
            <a:latin typeface="Calibri" panose="020F0502020204030204"/>
            <a:ea typeface="+mn-ea"/>
            <a:cs typeface="+mn-cs"/>
          </a:endParaRPr>
        </a:p>
      </dsp:txBody>
      <dsp:txXfrm>
        <a:off x="1862337" y="3658528"/>
        <a:ext cx="6617867" cy="1662967"/>
      </dsp:txXfrm>
    </dsp:sp>
    <dsp:sp modelId="{F3228E8F-94A5-4C63-BCD0-343B89981A24}">
      <dsp:nvSpPr>
        <dsp:cNvPr id="0" name=""/>
        <dsp:cNvSpPr/>
      </dsp:nvSpPr>
      <dsp:spPr>
        <a:xfrm>
          <a:off x="166296" y="3824825"/>
          <a:ext cx="1696041" cy="1330374"/>
        </a:xfrm>
        <a:prstGeom prst="roundRect">
          <a:avLst>
            <a:gd name="adj" fmla="val 10000"/>
          </a:avLst>
        </a:prstGeom>
        <a:blipFill rotWithShape="1">
          <a:blip xmlns:r="http://schemas.openxmlformats.org/officeDocument/2006/relationships" r:embed="rId3"/>
          <a:srcRect/>
          <a:stretch>
            <a:fillRect l="-40000" r="-400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D47FF-FAF8-49C7-8354-FDB58996D187}">
      <dsp:nvSpPr>
        <dsp:cNvPr id="0" name=""/>
        <dsp:cNvSpPr/>
      </dsp:nvSpPr>
      <dsp:spPr>
        <a:xfrm>
          <a:off x="0" y="0"/>
          <a:ext cx="8560972" cy="1720402"/>
        </a:xfrm>
        <a:prstGeom prst="roundRect">
          <a:avLst>
            <a:gd name="adj" fmla="val 10000"/>
          </a:avLst>
        </a:prstGeom>
        <a:gradFill rotWithShape="0">
          <a:gsLst>
            <a:gs pos="0">
              <a:schemeClr val="accent1">
                <a:alpha val="90000"/>
                <a:hueOff val="0"/>
                <a:satOff val="0"/>
                <a:lumOff val="0"/>
                <a:alphaOff val="0"/>
                <a:tint val="65000"/>
                <a:lumMod val="110000"/>
              </a:schemeClr>
            </a:gs>
            <a:gs pos="88000">
              <a:schemeClr val="accent1">
                <a:alpha val="90000"/>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000" tIns="68580" rIns="216000" bIns="68580" numCol="1" spcCol="1270" anchor="ctr" anchorCtr="0">
          <a:noAutofit/>
        </a:bodyPr>
        <a:lstStyle/>
        <a:p>
          <a:pPr lvl="0" algn="just" defTabSz="777875">
            <a:lnSpc>
              <a:spcPct val="100000"/>
            </a:lnSpc>
            <a:spcBef>
              <a:spcPct val="0"/>
            </a:spcBef>
            <a:spcAft>
              <a:spcPct val="35000"/>
            </a:spcAft>
          </a:pPr>
          <a:r>
            <a:rPr lang="es-EC" sz="1750" kern="1200" dirty="0"/>
            <a:t>De las almendras de cacao: el </a:t>
          </a:r>
          <a:r>
            <a:rPr lang="es-EC" sz="1750" b="1" kern="1200" dirty="0"/>
            <a:t>licor, manteca y el polvo de cacao</a:t>
          </a:r>
          <a:r>
            <a:rPr lang="es-EC" sz="1750" kern="1200" dirty="0"/>
            <a:t>. Componen la </a:t>
          </a:r>
          <a:r>
            <a:rPr lang="es-EC" sz="1750" b="1" kern="1200" dirty="0"/>
            <a:t>pasta de cacao</a:t>
          </a:r>
          <a:r>
            <a:rPr lang="es-EC" sz="1750" kern="1200" dirty="0"/>
            <a:t>, </a:t>
          </a:r>
          <a:r>
            <a:rPr lang="es-EC" sz="1750" b="1" kern="1200" dirty="0"/>
            <a:t>producto base </a:t>
          </a:r>
          <a:r>
            <a:rPr lang="es-EC" sz="1750" kern="1200" dirty="0"/>
            <a:t>para la fabricación de las </a:t>
          </a:r>
          <a:r>
            <a:rPr lang="es-EC" sz="1750" b="1" kern="1200" dirty="0"/>
            <a:t>tabletas de chocolate</a:t>
          </a:r>
          <a:r>
            <a:rPr lang="es-EC" sz="1750" kern="1200" dirty="0"/>
            <a:t>. </a:t>
          </a:r>
          <a:endParaRPr lang="es-ES" sz="1750" kern="1200" dirty="0"/>
        </a:p>
      </dsp:txBody>
      <dsp:txXfrm>
        <a:off x="1884234" y="0"/>
        <a:ext cx="6676737" cy="1720402"/>
      </dsp:txXfrm>
    </dsp:sp>
    <dsp:sp modelId="{16E9A2EA-CF9E-4AF2-8BD2-451361C073E3}">
      <dsp:nvSpPr>
        <dsp:cNvPr id="0" name=""/>
        <dsp:cNvSpPr/>
      </dsp:nvSpPr>
      <dsp:spPr>
        <a:xfrm>
          <a:off x="172040" y="172040"/>
          <a:ext cx="1712194" cy="1376321"/>
        </a:xfrm>
        <a:prstGeom prst="roundRect">
          <a:avLst>
            <a:gd name="adj" fmla="val 10000"/>
          </a:avLst>
        </a:prstGeom>
        <a:blipFill rotWithShape="1">
          <a:blip xmlns:r="http://schemas.openxmlformats.org/officeDocument/2006/relationships" r:embed="rId1"/>
          <a:srcRect/>
          <a:stretch>
            <a:fillRect l="-25000" r="-250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F44E038-E4B4-4658-813E-1F09AD99E186}">
      <dsp:nvSpPr>
        <dsp:cNvPr id="0" name=""/>
        <dsp:cNvSpPr/>
      </dsp:nvSpPr>
      <dsp:spPr>
        <a:xfrm>
          <a:off x="0" y="1892442"/>
          <a:ext cx="8560972" cy="1720402"/>
        </a:xfrm>
        <a:prstGeom prst="roundRect">
          <a:avLst>
            <a:gd name="adj" fmla="val 10000"/>
          </a:avLst>
        </a:prstGeom>
        <a:gradFill rotWithShape="0">
          <a:gsLst>
            <a:gs pos="0">
              <a:schemeClr val="accent1">
                <a:alpha val="90000"/>
                <a:hueOff val="0"/>
                <a:satOff val="0"/>
                <a:lumOff val="0"/>
                <a:alphaOff val="-20000"/>
                <a:tint val="65000"/>
                <a:lumMod val="110000"/>
              </a:schemeClr>
            </a:gs>
            <a:gs pos="88000">
              <a:schemeClr val="accent1">
                <a:alpha val="90000"/>
                <a:hueOff val="0"/>
                <a:satOff val="0"/>
                <a:lumOff val="0"/>
                <a:alphaOff val="-2000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0" tIns="68580" rIns="216000" bIns="68580" numCol="1" spcCol="1270" anchor="ctr" anchorCtr="0">
          <a:noAutofit/>
        </a:bodyPr>
        <a:lstStyle/>
        <a:p>
          <a:pPr lvl="0" algn="just" defTabSz="777875">
            <a:lnSpc>
              <a:spcPct val="90000"/>
            </a:lnSpc>
            <a:spcBef>
              <a:spcPct val="0"/>
            </a:spcBef>
            <a:spcAft>
              <a:spcPct val="35000"/>
            </a:spcAft>
          </a:pPr>
          <a:r>
            <a:rPr lang="es-EC" sz="1750" kern="1200" dirty="0"/>
            <a:t>Chocolate: delicioso sabor y variedad. Elevados </a:t>
          </a:r>
          <a:r>
            <a:rPr lang="es-EC" sz="1750" b="1" kern="1200" dirty="0"/>
            <a:t>niveles de azúcar </a:t>
          </a:r>
          <a:r>
            <a:rPr lang="es-EC" sz="1750" b="0" kern="1200" dirty="0"/>
            <a:t>utilizados en su elaboración</a:t>
          </a:r>
          <a:r>
            <a:rPr lang="es-EC" sz="1750" b="1" kern="1200" dirty="0"/>
            <a:t> han limitado el consumo </a:t>
          </a:r>
          <a:r>
            <a:rPr lang="es-EC" sz="1750" kern="1200" dirty="0"/>
            <a:t>de chocolate.</a:t>
          </a:r>
        </a:p>
        <a:p>
          <a:pPr lvl="0" algn="just" defTabSz="777875">
            <a:lnSpc>
              <a:spcPct val="90000"/>
            </a:lnSpc>
            <a:spcBef>
              <a:spcPct val="0"/>
            </a:spcBef>
            <a:spcAft>
              <a:spcPct val="35000"/>
            </a:spcAft>
          </a:pPr>
          <a:r>
            <a:rPr lang="es-EC" sz="1750" kern="1200" dirty="0"/>
            <a:t>Promueve la </a:t>
          </a:r>
          <a:r>
            <a:rPr lang="es-EC" sz="1750" b="1" kern="1200" dirty="0"/>
            <a:t>caries dental</a:t>
          </a:r>
          <a:r>
            <a:rPr lang="es-EC" sz="1750" kern="1200" dirty="0"/>
            <a:t>, el </a:t>
          </a:r>
          <a:r>
            <a:rPr lang="es-EC" sz="1750" b="1" kern="1200" dirty="0"/>
            <a:t>aumento de peso </a:t>
          </a:r>
          <a:r>
            <a:rPr lang="es-EC" sz="1750" kern="1200" dirty="0"/>
            <a:t>y el riesgo de desarrollar </a:t>
          </a:r>
          <a:r>
            <a:rPr lang="es-EC" sz="1750" b="1" kern="1200" dirty="0"/>
            <a:t>diabetes.</a:t>
          </a:r>
          <a:endParaRPr lang="es-ES" sz="1750" b="1" kern="1200" dirty="0"/>
        </a:p>
      </dsp:txBody>
      <dsp:txXfrm>
        <a:off x="1884234" y="1892442"/>
        <a:ext cx="6676737" cy="1720402"/>
      </dsp:txXfrm>
    </dsp:sp>
    <dsp:sp modelId="{CBFBEA46-DC55-4B59-A1A8-D00CE1144CD6}">
      <dsp:nvSpPr>
        <dsp:cNvPr id="0" name=""/>
        <dsp:cNvSpPr/>
      </dsp:nvSpPr>
      <dsp:spPr>
        <a:xfrm>
          <a:off x="172040" y="2064482"/>
          <a:ext cx="1712194" cy="1376321"/>
        </a:xfrm>
        <a:prstGeom prst="roundRect">
          <a:avLst>
            <a:gd name="adj" fmla="val 10000"/>
          </a:avLst>
        </a:prstGeom>
        <a:blipFill rotWithShape="1">
          <a:blip xmlns:r="http://schemas.openxmlformats.org/officeDocument/2006/relationships" r:embed="rId2"/>
          <a:srcRect/>
          <a:stretch>
            <a:fillRect l="-39000" r="-390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2808A02-DC5C-4E6D-91B5-9C353F340825}">
      <dsp:nvSpPr>
        <dsp:cNvPr id="0" name=""/>
        <dsp:cNvSpPr/>
      </dsp:nvSpPr>
      <dsp:spPr>
        <a:xfrm>
          <a:off x="0" y="3784884"/>
          <a:ext cx="8560972" cy="1720402"/>
        </a:xfrm>
        <a:prstGeom prst="roundRect">
          <a:avLst>
            <a:gd name="adj" fmla="val 10000"/>
          </a:avLst>
        </a:prstGeom>
        <a:gradFill rotWithShape="0">
          <a:gsLst>
            <a:gs pos="0">
              <a:schemeClr val="accent1">
                <a:alpha val="90000"/>
                <a:hueOff val="0"/>
                <a:satOff val="0"/>
                <a:lumOff val="0"/>
                <a:alphaOff val="-40000"/>
                <a:tint val="65000"/>
                <a:lumMod val="110000"/>
              </a:schemeClr>
            </a:gs>
            <a:gs pos="88000">
              <a:schemeClr val="accent1">
                <a:alpha val="90000"/>
                <a:hueOff val="0"/>
                <a:satOff val="0"/>
                <a:lumOff val="0"/>
                <a:alphaOff val="-4000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0" tIns="68580" rIns="216000" bIns="68580" numCol="1" spcCol="1270" anchor="ctr" anchorCtr="0">
          <a:noAutofit/>
        </a:bodyPr>
        <a:lstStyle/>
        <a:p>
          <a:pPr lvl="0" algn="just" defTabSz="777875">
            <a:lnSpc>
              <a:spcPct val="90000"/>
            </a:lnSpc>
            <a:spcBef>
              <a:spcPct val="0"/>
            </a:spcBef>
            <a:spcAft>
              <a:spcPct val="35000"/>
            </a:spcAft>
          </a:pPr>
          <a:r>
            <a:rPr lang="es-EC" sz="1750" kern="1200" dirty="0"/>
            <a:t>El uso de </a:t>
          </a:r>
          <a:r>
            <a:rPr lang="es-EC" sz="1750" b="1" kern="1200" dirty="0"/>
            <a:t>edulcorantes no calóricos </a:t>
          </a:r>
          <a:r>
            <a:rPr lang="es-EC" sz="1750" kern="1200" dirty="0"/>
            <a:t>o con bajo valor energético, </a:t>
          </a:r>
          <a:r>
            <a:rPr lang="es-EC" sz="1750" b="1" kern="1200" dirty="0"/>
            <a:t>alternativa eficiente </a:t>
          </a:r>
          <a:r>
            <a:rPr lang="es-EC" sz="1750" kern="1200" dirty="0"/>
            <a:t>y saludable.</a:t>
          </a:r>
        </a:p>
        <a:p>
          <a:pPr lvl="0" algn="just" defTabSz="777875">
            <a:lnSpc>
              <a:spcPct val="90000"/>
            </a:lnSpc>
            <a:spcBef>
              <a:spcPct val="0"/>
            </a:spcBef>
            <a:spcAft>
              <a:spcPct val="35000"/>
            </a:spcAft>
          </a:pPr>
          <a:r>
            <a:rPr lang="es-EC" sz="1750" kern="1200" dirty="0"/>
            <a:t>Azúcares modificados, los polialcoholes, endulzantes naturales: stevia, </a:t>
          </a:r>
          <a:r>
            <a:rPr lang="es-EC" sz="1750" kern="1200" dirty="0" err="1"/>
            <a:t>yacón</a:t>
          </a:r>
          <a:r>
            <a:rPr lang="es-EC" sz="1750" kern="1200" dirty="0"/>
            <a:t>, </a:t>
          </a:r>
          <a:r>
            <a:rPr lang="es-EC" sz="1750" kern="1200" dirty="0" err="1"/>
            <a:t>taumatina</a:t>
          </a:r>
          <a:r>
            <a:rPr lang="es-EC" sz="1750" kern="1200" dirty="0"/>
            <a:t>, entre otros.</a:t>
          </a:r>
          <a:endParaRPr lang="es-ES" sz="1750" kern="1200" dirty="0"/>
        </a:p>
      </dsp:txBody>
      <dsp:txXfrm>
        <a:off x="1884234" y="3784884"/>
        <a:ext cx="6676737" cy="1720402"/>
      </dsp:txXfrm>
    </dsp:sp>
    <dsp:sp modelId="{37A41C38-1A63-440B-9B93-6599BA6AE73B}">
      <dsp:nvSpPr>
        <dsp:cNvPr id="0" name=""/>
        <dsp:cNvSpPr/>
      </dsp:nvSpPr>
      <dsp:spPr>
        <a:xfrm>
          <a:off x="172040" y="3956925"/>
          <a:ext cx="1712194" cy="1376321"/>
        </a:xfrm>
        <a:prstGeom prst="roundRect">
          <a:avLst>
            <a:gd name="adj" fmla="val 10000"/>
          </a:avLst>
        </a:prstGeom>
        <a:blipFill rotWithShape="1">
          <a:blip xmlns:r="http://schemas.openxmlformats.org/officeDocument/2006/relationships" r:embed="rId3"/>
          <a:srcRect/>
          <a:stretch>
            <a:fillRect l="-3000" r="-3000"/>
          </a:stretch>
        </a:blipFill>
        <a:ln w="12700" cap="rnd"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2E2E7-76C5-4156-8F45-8902E6A370D3}">
      <dsp:nvSpPr>
        <dsp:cNvPr id="0" name=""/>
        <dsp:cNvSpPr/>
      </dsp:nvSpPr>
      <dsp:spPr>
        <a:xfrm>
          <a:off x="445758" y="988"/>
          <a:ext cx="4196495" cy="1511118"/>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000" tIns="108000" rIns="144000" bIns="108000" numCol="1" spcCol="1270" anchor="ctr" anchorCtr="0">
          <a:noAutofit/>
        </a:bodyPr>
        <a:lstStyle/>
        <a:p>
          <a:pPr lvl="0" algn="just" defTabSz="711200">
            <a:lnSpc>
              <a:spcPct val="90000"/>
            </a:lnSpc>
            <a:spcBef>
              <a:spcPct val="0"/>
            </a:spcBef>
            <a:spcAft>
              <a:spcPct val="35000"/>
            </a:spcAft>
          </a:pPr>
          <a:r>
            <a:rPr lang="es-EC" sz="1600" kern="1200" dirty="0"/>
            <a:t>Chocolate </a:t>
          </a:r>
          <a:r>
            <a:rPr lang="es-EC" sz="1600" b="1" kern="1200" dirty="0"/>
            <a:t>alimento nutricionalmente completo</a:t>
          </a:r>
          <a:r>
            <a:rPr lang="es-EC" sz="1600" kern="1200" dirty="0"/>
            <a:t>: 30% de grasa, 61% de carbohidratos, 6% de proteínas, vitamina A, ácidos grasos, aminoácidos, polifenoles, transmisores de señales nerviosas que producen felicidad. </a:t>
          </a:r>
          <a:endParaRPr lang="es-ES" sz="1600" kern="1200" dirty="0"/>
        </a:p>
      </dsp:txBody>
      <dsp:txXfrm>
        <a:off x="445758" y="988"/>
        <a:ext cx="4196495" cy="1511118"/>
      </dsp:txXfrm>
    </dsp:sp>
    <dsp:sp modelId="{21184F08-634B-482D-9491-D8442A75D3E8}">
      <dsp:nvSpPr>
        <dsp:cNvPr id="0" name=""/>
        <dsp:cNvSpPr/>
      </dsp:nvSpPr>
      <dsp:spPr>
        <a:xfrm>
          <a:off x="4854582" y="12180"/>
          <a:ext cx="2827658" cy="1488734"/>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0" tIns="68580" rIns="180000" bIns="68580" numCol="1" spcCol="1270" anchor="ctr" anchorCtr="0">
          <a:noAutofit/>
        </a:bodyPr>
        <a:lstStyle/>
        <a:p>
          <a:pPr lvl="0" algn="just" defTabSz="800100">
            <a:lnSpc>
              <a:spcPct val="90000"/>
            </a:lnSpc>
            <a:spcBef>
              <a:spcPct val="0"/>
            </a:spcBef>
            <a:spcAft>
              <a:spcPct val="35000"/>
            </a:spcAft>
          </a:pPr>
          <a:r>
            <a:rPr lang="es-EC" sz="1800" kern="1200" dirty="0"/>
            <a:t>Calificado como </a:t>
          </a:r>
          <a:r>
            <a:rPr lang="es-EC" sz="1800" b="1" kern="1200" dirty="0"/>
            <a:t>cariogénico</a:t>
          </a:r>
          <a:r>
            <a:rPr lang="es-EC" sz="1800" kern="1200" dirty="0"/>
            <a:t> y altamente </a:t>
          </a:r>
          <a:r>
            <a:rPr lang="es-EC" sz="1800" b="1" kern="1200" dirty="0"/>
            <a:t>calórico</a:t>
          </a:r>
          <a:r>
            <a:rPr lang="es-EC" sz="1800" kern="1200" dirty="0"/>
            <a:t>, por su elevado contenido de </a:t>
          </a:r>
          <a:r>
            <a:rPr lang="es-EC" sz="1800" b="1" kern="1200" dirty="0"/>
            <a:t>azúcar</a:t>
          </a:r>
          <a:r>
            <a:rPr lang="es-EC" sz="1800" kern="1200" dirty="0"/>
            <a:t>.</a:t>
          </a:r>
          <a:endParaRPr lang="es-ES" sz="1800" kern="1200" dirty="0"/>
        </a:p>
      </dsp:txBody>
      <dsp:txXfrm>
        <a:off x="4854582" y="12180"/>
        <a:ext cx="2827658" cy="1488734"/>
      </dsp:txXfrm>
    </dsp:sp>
    <dsp:sp modelId="{935C2554-A622-4416-A633-033B8116A8A4}">
      <dsp:nvSpPr>
        <dsp:cNvPr id="0" name=""/>
        <dsp:cNvSpPr/>
      </dsp:nvSpPr>
      <dsp:spPr>
        <a:xfrm>
          <a:off x="808171" y="1693731"/>
          <a:ext cx="3467021" cy="1693843"/>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80000" tIns="144000" rIns="144000" bIns="144000" numCol="1" spcCol="1270" anchor="ctr" anchorCtr="0">
          <a:noAutofit/>
        </a:bodyPr>
        <a:lstStyle/>
        <a:p>
          <a:pPr lvl="0" algn="just" defTabSz="711200">
            <a:lnSpc>
              <a:spcPct val="90000"/>
            </a:lnSpc>
            <a:spcBef>
              <a:spcPct val="0"/>
            </a:spcBef>
            <a:spcAft>
              <a:spcPct val="35000"/>
            </a:spcAft>
          </a:pPr>
          <a:r>
            <a:rPr lang="es-EC" sz="1600" kern="1200" dirty="0"/>
            <a:t>El </a:t>
          </a:r>
          <a:r>
            <a:rPr lang="es-EC" sz="1600" b="1" kern="1200" dirty="0"/>
            <a:t>eritritol</a:t>
          </a:r>
          <a:r>
            <a:rPr lang="es-EC" sz="1600" kern="1200" dirty="0"/>
            <a:t> y la </a:t>
          </a:r>
          <a:r>
            <a:rPr lang="es-EC" sz="1600" b="1" kern="1200" dirty="0"/>
            <a:t>stevia </a:t>
          </a:r>
          <a:r>
            <a:rPr lang="es-EC" sz="1600" kern="1200" dirty="0"/>
            <a:t>como </a:t>
          </a:r>
          <a:r>
            <a:rPr lang="es-EC" sz="1600" b="1" kern="1200" dirty="0"/>
            <a:t>sustitutos de la sacarosa</a:t>
          </a:r>
          <a:r>
            <a:rPr lang="es-EC" sz="1600" kern="1200" dirty="0"/>
            <a:t>. </a:t>
          </a:r>
        </a:p>
        <a:p>
          <a:pPr lvl="0" algn="just" defTabSz="711200">
            <a:lnSpc>
              <a:spcPct val="90000"/>
            </a:lnSpc>
            <a:spcBef>
              <a:spcPct val="0"/>
            </a:spcBef>
            <a:spcAft>
              <a:spcPct val="35000"/>
            </a:spcAft>
          </a:pPr>
          <a:r>
            <a:rPr lang="es-EC" sz="1600" kern="1200" dirty="0"/>
            <a:t>Mínimo contenido energético, nula intervención en los niveles de glucosa e insulina en la sangre, buena estabilidad físico-química y naturaleza no cariogénica. </a:t>
          </a:r>
          <a:endParaRPr lang="es-ES" sz="1600" kern="1200" dirty="0"/>
        </a:p>
      </dsp:txBody>
      <dsp:txXfrm>
        <a:off x="808171" y="1693731"/>
        <a:ext cx="3467021" cy="1693843"/>
      </dsp:txXfrm>
    </dsp:sp>
    <dsp:sp modelId="{A34C943D-154C-4FAB-A608-87DF0A884325}">
      <dsp:nvSpPr>
        <dsp:cNvPr id="0" name=""/>
        <dsp:cNvSpPr/>
      </dsp:nvSpPr>
      <dsp:spPr>
        <a:xfrm>
          <a:off x="4488645" y="1884686"/>
          <a:ext cx="2830057" cy="1373338"/>
        </a:xfrm>
        <a:prstGeom prst="rect">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000" tIns="57150" rIns="144000" bIns="57150" numCol="1" spcCol="1270" anchor="ctr" anchorCtr="0">
          <a:noAutofit/>
        </a:bodyPr>
        <a:lstStyle/>
        <a:p>
          <a:pPr lvl="0" algn="just" defTabSz="648970">
            <a:lnSpc>
              <a:spcPct val="90000"/>
            </a:lnSpc>
            <a:spcBef>
              <a:spcPct val="0"/>
            </a:spcBef>
            <a:spcAft>
              <a:spcPct val="35000"/>
            </a:spcAft>
          </a:pPr>
          <a:r>
            <a:rPr lang="es-EC" sz="1460" kern="1200" dirty="0"/>
            <a:t>Eritritol adicionado a </a:t>
          </a:r>
          <a:r>
            <a:rPr lang="es-EC" sz="1460" b="1" kern="1200" dirty="0"/>
            <a:t>confites</a:t>
          </a:r>
          <a:r>
            <a:rPr lang="es-EC" sz="1460" kern="1200" dirty="0"/>
            <a:t> </a:t>
          </a:r>
          <a:r>
            <a:rPr lang="es-EC" sz="1460" b="1" kern="1200" dirty="0"/>
            <a:t>reduce el crecimiento</a:t>
          </a:r>
          <a:r>
            <a:rPr lang="es-EC" sz="1460" kern="1200" dirty="0"/>
            <a:t> de la placa bacteriana así como los recuentos orales de </a:t>
          </a:r>
          <a:r>
            <a:rPr lang="es-EC" sz="1460" b="1" i="1" kern="1200" dirty="0"/>
            <a:t>S. mutans</a:t>
          </a:r>
          <a:r>
            <a:rPr lang="es-EC" sz="1460" b="1" kern="1200" dirty="0"/>
            <a:t> </a:t>
          </a:r>
          <a:r>
            <a:rPr lang="es-EC" sz="1460" kern="1200" dirty="0"/>
            <a:t>frente al </a:t>
          </a:r>
          <a:r>
            <a:rPr lang="es-EC" sz="1460" b="1" kern="1200" dirty="0"/>
            <a:t>xilitol</a:t>
          </a:r>
          <a:r>
            <a:rPr lang="es-EC" sz="1460" kern="1200" dirty="0"/>
            <a:t> y </a:t>
          </a:r>
          <a:r>
            <a:rPr lang="es-EC" sz="1460" b="1" kern="1200" dirty="0"/>
            <a:t>sorbitol</a:t>
          </a:r>
          <a:r>
            <a:rPr lang="es-EC" sz="1460" kern="1200" dirty="0"/>
            <a:t>.</a:t>
          </a:r>
          <a:endParaRPr lang="es-ES" sz="1460" kern="1200" dirty="0"/>
        </a:p>
      </dsp:txBody>
      <dsp:txXfrm>
        <a:off x="4488645" y="1884686"/>
        <a:ext cx="2830057" cy="1373338"/>
      </dsp:txXfrm>
    </dsp:sp>
    <dsp:sp modelId="{49552982-F49B-47D8-9B40-2DD2182790BB}">
      <dsp:nvSpPr>
        <dsp:cNvPr id="0" name=""/>
        <dsp:cNvSpPr/>
      </dsp:nvSpPr>
      <dsp:spPr>
        <a:xfrm>
          <a:off x="2314002" y="3479831"/>
          <a:ext cx="3636607" cy="2003315"/>
        </a:xfrm>
        <a:prstGeom prst="rect">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4000" tIns="72000" rIns="180000" bIns="72000" numCol="1" spcCol="1270" anchor="ctr" anchorCtr="0">
          <a:noAutofit/>
        </a:bodyPr>
        <a:lstStyle/>
        <a:p>
          <a:pPr lvl="0" algn="just" defTabSz="666750">
            <a:lnSpc>
              <a:spcPct val="90000"/>
            </a:lnSpc>
            <a:spcBef>
              <a:spcPct val="0"/>
            </a:spcBef>
            <a:spcAft>
              <a:spcPct val="35000"/>
            </a:spcAft>
          </a:pPr>
          <a:endParaRPr lang="es-EC" sz="1500" kern="1200" dirty="0"/>
        </a:p>
        <a:p>
          <a:pPr lvl="0" algn="just" defTabSz="666750">
            <a:lnSpc>
              <a:spcPct val="90000"/>
            </a:lnSpc>
            <a:spcBef>
              <a:spcPct val="0"/>
            </a:spcBef>
            <a:spcAft>
              <a:spcPct val="35000"/>
            </a:spcAft>
          </a:pPr>
          <a:r>
            <a:rPr lang="es-EC" sz="1500" kern="1200" dirty="0"/>
            <a:t>En Ecuador los edulcorantes no calóricos más usados son </a:t>
          </a:r>
          <a:r>
            <a:rPr lang="es-EC" sz="1500" b="1" kern="1200" dirty="0"/>
            <a:t>fructosa</a:t>
          </a:r>
          <a:r>
            <a:rPr lang="es-EC" sz="1500" kern="1200" dirty="0"/>
            <a:t> y </a:t>
          </a:r>
          <a:r>
            <a:rPr lang="es-EC" sz="1500" b="1" kern="1200" dirty="0"/>
            <a:t>stevia</a:t>
          </a:r>
          <a:r>
            <a:rPr lang="es-EC" sz="1500" b="0" kern="1200" dirty="0"/>
            <a:t>.</a:t>
          </a:r>
        </a:p>
        <a:p>
          <a:pPr lvl="0" algn="just" defTabSz="666750">
            <a:lnSpc>
              <a:spcPct val="90000"/>
            </a:lnSpc>
            <a:spcBef>
              <a:spcPct val="0"/>
            </a:spcBef>
            <a:spcAft>
              <a:spcPct val="35000"/>
            </a:spcAft>
          </a:pPr>
          <a:r>
            <a:rPr lang="es-EC" sz="1500" b="1" kern="1200" dirty="0"/>
            <a:t>No</a:t>
          </a:r>
          <a:r>
            <a:rPr lang="es-EC" sz="1500" kern="1200" dirty="0"/>
            <a:t> existe </a:t>
          </a:r>
          <a:r>
            <a:rPr lang="es-EC" sz="1500" b="1" i="0" kern="1200" dirty="0"/>
            <a:t>información local </a:t>
          </a:r>
          <a:r>
            <a:rPr lang="es-EC" sz="1500" kern="1200" dirty="0"/>
            <a:t>sobre la utilización de eritritol o su combinación con stevia, en chocolate o alimentos procesados ni sus beneficios en la salud oral.</a:t>
          </a:r>
          <a:endParaRPr lang="es-ES" sz="1500" kern="1200" dirty="0"/>
        </a:p>
        <a:p>
          <a:pPr lvl="0" algn="just" defTabSz="666750">
            <a:lnSpc>
              <a:spcPct val="90000"/>
            </a:lnSpc>
            <a:spcBef>
              <a:spcPct val="0"/>
            </a:spcBef>
            <a:spcAft>
              <a:spcPct val="35000"/>
            </a:spcAft>
          </a:pPr>
          <a:endParaRPr lang="es-ES" sz="1500" kern="1200" dirty="0"/>
        </a:p>
      </dsp:txBody>
      <dsp:txXfrm>
        <a:off x="2314002" y="3479831"/>
        <a:ext cx="3636607" cy="2003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5FFF-D751-4170-9428-341EBF7BFF8A}">
      <dsp:nvSpPr>
        <dsp:cNvPr id="0" name=""/>
        <dsp:cNvSpPr/>
      </dsp:nvSpPr>
      <dsp:spPr>
        <a:xfrm>
          <a:off x="533038" y="2843"/>
          <a:ext cx="2562867" cy="1537720"/>
        </a:xfrm>
        <a:prstGeom prst="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288000" rIns="60960" bIns="60960" numCol="1" spcCol="1270" anchor="ctr" anchorCtr="0">
          <a:noAutofit/>
        </a:bodyPr>
        <a:lstStyle/>
        <a:p>
          <a:pPr lvl="0" algn="ctr" defTabSz="711200">
            <a:lnSpc>
              <a:spcPct val="90000"/>
            </a:lnSpc>
            <a:spcBef>
              <a:spcPct val="0"/>
            </a:spcBef>
            <a:spcAft>
              <a:spcPct val="35000"/>
            </a:spcAft>
          </a:pPr>
          <a:r>
            <a:rPr lang="es-EC" sz="1600" b="1" kern="1200" dirty="0">
              <a:effectLst/>
            </a:rPr>
            <a:t>Raíz</a:t>
          </a:r>
        </a:p>
        <a:p>
          <a:pPr lvl="0" algn="ctr" defTabSz="711200">
            <a:lnSpc>
              <a:spcPct val="90000"/>
            </a:lnSpc>
            <a:spcBef>
              <a:spcPct val="0"/>
            </a:spcBef>
            <a:spcAft>
              <a:spcPct val="35000"/>
            </a:spcAft>
          </a:pPr>
          <a:r>
            <a:rPr lang="es-EC" sz="1600" kern="1200" dirty="0">
              <a:effectLst/>
            </a:rPr>
            <a:t>Pivotante (de semilla)</a:t>
          </a:r>
        </a:p>
        <a:p>
          <a:pPr lvl="0" algn="ctr" defTabSz="711200">
            <a:lnSpc>
              <a:spcPct val="90000"/>
            </a:lnSpc>
            <a:spcBef>
              <a:spcPct val="0"/>
            </a:spcBef>
            <a:spcAft>
              <a:spcPct val="35000"/>
            </a:spcAft>
          </a:pPr>
          <a:r>
            <a:rPr lang="es-EC" sz="1600" kern="1200" dirty="0">
              <a:effectLst/>
            </a:rPr>
            <a:t>Varias principales y raicillas superficiales (propagación).</a:t>
          </a:r>
        </a:p>
        <a:p>
          <a:pPr lvl="0" algn="ctr" defTabSz="711200">
            <a:lnSpc>
              <a:spcPct val="90000"/>
            </a:lnSpc>
            <a:spcBef>
              <a:spcPct val="0"/>
            </a:spcBef>
            <a:spcAft>
              <a:spcPct val="35000"/>
            </a:spcAft>
          </a:pPr>
          <a:endParaRPr lang="es-EC" sz="1600" kern="1200" dirty="0">
            <a:effectLst/>
          </a:endParaRPr>
        </a:p>
      </dsp:txBody>
      <dsp:txXfrm>
        <a:off x="533038" y="2843"/>
        <a:ext cx="2562867" cy="1537720"/>
      </dsp:txXfrm>
    </dsp:sp>
    <dsp:sp modelId="{F6744AAD-5E0F-4CF6-B097-F2972C2D8C96}">
      <dsp:nvSpPr>
        <dsp:cNvPr id="0" name=""/>
        <dsp:cNvSpPr/>
      </dsp:nvSpPr>
      <dsp:spPr>
        <a:xfrm>
          <a:off x="3352192" y="2843"/>
          <a:ext cx="2562867" cy="1537720"/>
        </a:xfrm>
        <a:prstGeom prst="rect">
          <a:avLst/>
        </a:prstGeom>
        <a:solidFill>
          <a:schemeClr val="accent3">
            <a:hueOff val="-286681"/>
            <a:satOff val="236"/>
            <a:lumOff val="-196"/>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252000" rIns="60960" bIns="60960" numCol="1" spcCol="1270" anchor="ctr" anchorCtr="0">
          <a:noAutofit/>
        </a:bodyPr>
        <a:lstStyle/>
        <a:p>
          <a:pPr lvl="0" algn="ctr" defTabSz="711200">
            <a:lnSpc>
              <a:spcPct val="90000"/>
            </a:lnSpc>
            <a:spcBef>
              <a:spcPct val="0"/>
            </a:spcBef>
            <a:spcAft>
              <a:spcPct val="35000"/>
            </a:spcAft>
          </a:pPr>
          <a:r>
            <a:rPr lang="es-EC" sz="1600" b="1" kern="1200" dirty="0">
              <a:effectLst/>
            </a:rPr>
            <a:t>Tallo y ramas</a:t>
          </a:r>
        </a:p>
        <a:p>
          <a:pPr lvl="0" algn="ctr" defTabSz="711200">
            <a:lnSpc>
              <a:spcPct val="90000"/>
            </a:lnSpc>
            <a:spcBef>
              <a:spcPct val="0"/>
            </a:spcBef>
            <a:spcAft>
              <a:spcPct val="35000"/>
            </a:spcAft>
          </a:pPr>
          <a:r>
            <a:rPr lang="es-EC" sz="1600" b="0" kern="1200" dirty="0">
              <a:effectLst/>
            </a:rPr>
            <a:t>Tronco leñoso, 3 a 5 ramas laterales. No tallo único en reproducción vegetativa.</a:t>
          </a:r>
        </a:p>
        <a:p>
          <a:pPr lvl="0" algn="ctr" defTabSz="711200">
            <a:lnSpc>
              <a:spcPct val="90000"/>
            </a:lnSpc>
            <a:spcBef>
              <a:spcPct val="0"/>
            </a:spcBef>
            <a:spcAft>
              <a:spcPct val="35000"/>
            </a:spcAft>
          </a:pPr>
          <a:endParaRPr lang="es-EC" sz="1600" b="1" kern="1200" dirty="0">
            <a:effectLst/>
          </a:endParaRPr>
        </a:p>
      </dsp:txBody>
      <dsp:txXfrm>
        <a:off x="3352192" y="2843"/>
        <a:ext cx="2562867" cy="1537720"/>
      </dsp:txXfrm>
    </dsp:sp>
    <dsp:sp modelId="{91E36519-AA31-4276-B24B-94A2719755D4}">
      <dsp:nvSpPr>
        <dsp:cNvPr id="0" name=""/>
        <dsp:cNvSpPr/>
      </dsp:nvSpPr>
      <dsp:spPr>
        <a:xfrm>
          <a:off x="533038" y="1796851"/>
          <a:ext cx="2562867" cy="1537720"/>
        </a:xfrm>
        <a:prstGeom prst="rect">
          <a:avLst/>
        </a:prstGeom>
        <a:solidFill>
          <a:schemeClr val="accent3">
            <a:hueOff val="-573361"/>
            <a:satOff val="472"/>
            <a:lumOff val="-392"/>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a:effectLst/>
            </a:rPr>
            <a:t>Hojas</a:t>
          </a:r>
        </a:p>
        <a:p>
          <a:pPr lvl="0" algn="ctr" defTabSz="711200">
            <a:lnSpc>
              <a:spcPct val="90000"/>
            </a:lnSpc>
            <a:spcBef>
              <a:spcPct val="0"/>
            </a:spcBef>
            <a:spcAft>
              <a:spcPct val="35000"/>
            </a:spcAft>
          </a:pPr>
          <a:r>
            <a:rPr lang="es-EC" sz="1600" kern="1200">
              <a:effectLst/>
            </a:rPr>
            <a:t>Medianas, textura firme, verde oscuro, oblongas y ápice acuminado.</a:t>
          </a:r>
          <a:endParaRPr lang="es-EC" sz="1600" kern="1200" dirty="0">
            <a:effectLst/>
          </a:endParaRPr>
        </a:p>
      </dsp:txBody>
      <dsp:txXfrm>
        <a:off x="533038" y="1796851"/>
        <a:ext cx="2562867" cy="1537720"/>
      </dsp:txXfrm>
    </dsp:sp>
    <dsp:sp modelId="{E57BF4F2-933F-496A-8226-A16CCEC985DA}">
      <dsp:nvSpPr>
        <dsp:cNvPr id="0" name=""/>
        <dsp:cNvSpPr/>
      </dsp:nvSpPr>
      <dsp:spPr>
        <a:xfrm>
          <a:off x="3352192" y="1819524"/>
          <a:ext cx="2562867" cy="1492373"/>
        </a:xfrm>
        <a:prstGeom prst="rect">
          <a:avLst/>
        </a:prstGeom>
        <a:solidFill>
          <a:schemeClr val="accent3">
            <a:hueOff val="-860042"/>
            <a:satOff val="708"/>
            <a:lumOff val="-589"/>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a:effectLst/>
            </a:rPr>
            <a:t>Flores</a:t>
          </a:r>
        </a:p>
        <a:p>
          <a:pPr lvl="0" algn="ctr" defTabSz="711200">
            <a:lnSpc>
              <a:spcPct val="90000"/>
            </a:lnSpc>
            <a:spcBef>
              <a:spcPct val="0"/>
            </a:spcBef>
            <a:spcAft>
              <a:spcPct val="35000"/>
            </a:spcAft>
          </a:pPr>
          <a:r>
            <a:rPr lang="es-EC" sz="1600" kern="1200" dirty="0">
              <a:effectLst/>
            </a:rPr>
            <a:t>Flores y frutos brotan de las partes viejas. Hermafroditas. Solo el 10% mazorcas.</a:t>
          </a:r>
        </a:p>
      </dsp:txBody>
      <dsp:txXfrm>
        <a:off x="3352192" y="1819524"/>
        <a:ext cx="2562867" cy="1492373"/>
      </dsp:txXfrm>
    </dsp:sp>
    <dsp:sp modelId="{F07622D5-B59C-47DD-ADA6-E8D57F660804}">
      <dsp:nvSpPr>
        <dsp:cNvPr id="0" name=""/>
        <dsp:cNvSpPr/>
      </dsp:nvSpPr>
      <dsp:spPr>
        <a:xfrm>
          <a:off x="533038" y="3689602"/>
          <a:ext cx="2562867" cy="1537720"/>
        </a:xfrm>
        <a:prstGeom prst="rect">
          <a:avLst/>
        </a:prstGeom>
        <a:solidFill>
          <a:schemeClr val="accent3">
            <a:hueOff val="-1146722"/>
            <a:satOff val="944"/>
            <a:lumOff val="-785"/>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a:effectLst/>
            </a:rPr>
            <a:t>Frutos</a:t>
          </a:r>
        </a:p>
        <a:p>
          <a:pPr lvl="0" algn="ctr" defTabSz="711200">
            <a:lnSpc>
              <a:spcPct val="90000"/>
            </a:lnSpc>
            <a:spcBef>
              <a:spcPct val="0"/>
            </a:spcBef>
            <a:spcAft>
              <a:spcPct val="35000"/>
            </a:spcAft>
          </a:pPr>
          <a:r>
            <a:rPr lang="es-EC" sz="1600" kern="1200">
              <a:effectLst/>
            </a:rPr>
            <a:t>Mazorcas diferentes colores, formas y tamaños según variedad. 30-40 semillas en placentación axial.</a:t>
          </a:r>
          <a:endParaRPr lang="es-EC" sz="1600" kern="1200" dirty="0">
            <a:effectLst/>
          </a:endParaRPr>
        </a:p>
      </dsp:txBody>
      <dsp:txXfrm>
        <a:off x="533038" y="3689602"/>
        <a:ext cx="2562867" cy="1537720"/>
      </dsp:txXfrm>
    </dsp:sp>
    <dsp:sp modelId="{91568D1A-E59C-427E-A84B-278EA09302C2}">
      <dsp:nvSpPr>
        <dsp:cNvPr id="0" name=""/>
        <dsp:cNvSpPr/>
      </dsp:nvSpPr>
      <dsp:spPr>
        <a:xfrm>
          <a:off x="3352192" y="3590858"/>
          <a:ext cx="2562867" cy="1735209"/>
        </a:xfrm>
        <a:prstGeom prst="rect">
          <a:avLst/>
        </a:prstGeom>
        <a:solidFill>
          <a:schemeClr val="accent3">
            <a:hueOff val="-1433403"/>
            <a:satOff val="1180"/>
            <a:lumOff val="-981"/>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252000" rIns="60960" bIns="60960" numCol="1" spcCol="1270" anchor="ctr" anchorCtr="0">
          <a:noAutofit/>
        </a:bodyPr>
        <a:lstStyle/>
        <a:p>
          <a:pPr lvl="0" algn="ctr" defTabSz="688975">
            <a:lnSpc>
              <a:spcPct val="90000"/>
            </a:lnSpc>
            <a:spcBef>
              <a:spcPct val="0"/>
            </a:spcBef>
            <a:spcAft>
              <a:spcPct val="35000"/>
            </a:spcAft>
          </a:pPr>
          <a:r>
            <a:rPr lang="es-ES" sz="1550" b="1" kern="1200" dirty="0">
              <a:effectLst/>
            </a:rPr>
            <a:t>Semillas</a:t>
          </a:r>
        </a:p>
        <a:p>
          <a:pPr lvl="0" algn="ctr" defTabSz="688975">
            <a:lnSpc>
              <a:spcPct val="90000"/>
            </a:lnSpc>
            <a:spcBef>
              <a:spcPct val="0"/>
            </a:spcBef>
            <a:spcAft>
              <a:spcPct val="35000"/>
            </a:spcAft>
          </a:pPr>
          <a:r>
            <a:rPr lang="es-ES" sz="1550" kern="1200" dirty="0">
              <a:effectLst/>
            </a:rPr>
            <a:t>Pulpa dulce y ácida. Testa gruesa, cutícula dura recubren cotiledones que protegen al embrión. </a:t>
          </a:r>
          <a:r>
            <a:rPr lang="es-ES" sz="1550" kern="1200" dirty="0" smtClean="0">
              <a:effectLst/>
            </a:rPr>
            <a:t>Interés </a:t>
          </a:r>
          <a:r>
            <a:rPr lang="es-ES" sz="1550" kern="1200" dirty="0">
              <a:effectLst/>
            </a:rPr>
            <a:t>comercial.</a:t>
          </a:r>
        </a:p>
        <a:p>
          <a:pPr lvl="0" algn="ctr" defTabSz="688975">
            <a:lnSpc>
              <a:spcPct val="90000"/>
            </a:lnSpc>
            <a:spcBef>
              <a:spcPct val="0"/>
            </a:spcBef>
            <a:spcAft>
              <a:spcPct val="35000"/>
            </a:spcAft>
          </a:pPr>
          <a:endParaRPr lang="es-ES" sz="1550" kern="1200" dirty="0">
            <a:effectLst/>
          </a:endParaRPr>
        </a:p>
      </dsp:txBody>
      <dsp:txXfrm>
        <a:off x="3352192" y="3590858"/>
        <a:ext cx="2562867" cy="17352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317F0-C700-4414-98EA-70FD6AF445ED}">
      <dsp:nvSpPr>
        <dsp:cNvPr id="0" name=""/>
        <dsp:cNvSpPr/>
      </dsp:nvSpPr>
      <dsp:spPr>
        <a:xfrm>
          <a:off x="0" y="38748"/>
          <a:ext cx="8128000" cy="1420650"/>
        </a:xfrm>
        <a:prstGeom prst="rect">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853948" rIns="630823" bIns="113792"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a:t>De 48 y 52%. Ácido esteárico, oleico, láurico y palmítico, favorecen sistema cardiovascular</a:t>
          </a:r>
          <a:endParaRPr lang="es-ES" sz="1600" kern="1200" dirty="0"/>
        </a:p>
      </dsp:txBody>
      <dsp:txXfrm>
        <a:off x="0" y="38748"/>
        <a:ext cx="8128000" cy="1420650"/>
      </dsp:txXfrm>
    </dsp:sp>
    <dsp:sp modelId="{DCB076D1-71EB-4392-958F-8C6A0B98998A}">
      <dsp:nvSpPr>
        <dsp:cNvPr id="0" name=""/>
        <dsp:cNvSpPr/>
      </dsp:nvSpPr>
      <dsp:spPr>
        <a:xfrm>
          <a:off x="406400" y="97545"/>
          <a:ext cx="3107431" cy="546362"/>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just" defTabSz="889000">
            <a:lnSpc>
              <a:spcPct val="90000"/>
            </a:lnSpc>
            <a:spcBef>
              <a:spcPct val="0"/>
            </a:spcBef>
            <a:spcAft>
              <a:spcPct val="35000"/>
            </a:spcAft>
          </a:pPr>
          <a:r>
            <a:rPr lang="es-ES" sz="2000" kern="1200" dirty="0"/>
            <a:t>Contenido de grasa</a:t>
          </a:r>
        </a:p>
      </dsp:txBody>
      <dsp:txXfrm>
        <a:off x="433071" y="124216"/>
        <a:ext cx="3054089" cy="493020"/>
      </dsp:txXfrm>
    </dsp:sp>
    <dsp:sp modelId="{09A75A6E-3537-4CAD-96D7-680CFF808AC2}">
      <dsp:nvSpPr>
        <dsp:cNvPr id="0" name=""/>
        <dsp:cNvSpPr/>
      </dsp:nvSpPr>
      <dsp:spPr>
        <a:xfrm>
          <a:off x="0" y="1652573"/>
          <a:ext cx="8128000" cy="2066400"/>
        </a:xfrm>
        <a:prstGeom prst="rect">
          <a:avLst/>
        </a:prstGeom>
        <a:solidFill>
          <a:schemeClr val="lt1">
            <a:alpha val="90000"/>
            <a:hueOff val="0"/>
            <a:satOff val="0"/>
            <a:lumOff val="0"/>
            <a:alphaOff val="0"/>
          </a:schemeClr>
        </a:solidFill>
        <a:ln w="19050" cap="rnd" cmpd="sng" algn="ctr">
          <a:solidFill>
            <a:schemeClr val="accent3">
              <a:hueOff val="-716701"/>
              <a:satOff val="590"/>
              <a:lumOff val="-4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853948" rIns="630823" bIns="113792"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a:t>De tipo flavonoide. Su oxidación enzimática en la fermentación favorecen la calidad sensorial del cacao.</a:t>
          </a:r>
          <a:endParaRPr lang="es-ES" sz="1600" kern="1200" dirty="0"/>
        </a:p>
        <a:p>
          <a:pPr marL="171450" lvl="1" indent="-171450" algn="just" defTabSz="711200">
            <a:lnSpc>
              <a:spcPct val="90000"/>
            </a:lnSpc>
            <a:spcBef>
              <a:spcPct val="0"/>
            </a:spcBef>
            <a:spcAft>
              <a:spcPct val="15000"/>
            </a:spcAft>
            <a:buChar char="••"/>
          </a:pPr>
          <a:r>
            <a:rPr lang="es-EC" sz="1600" kern="1200" dirty="0"/>
            <a:t>Polifenoles del cacao impiden el desarrollo de </a:t>
          </a:r>
          <a:r>
            <a:rPr lang="es-EC" sz="1600" i="1" kern="1200" dirty="0"/>
            <a:t>Streptococcus mutans</a:t>
          </a:r>
          <a:r>
            <a:rPr lang="es-EC" sz="1600" kern="1200" dirty="0"/>
            <a:t> al inhibir la enzima glucosiltransferasa, evitando la adherencia microbiana y en el avance de la caries dental. </a:t>
          </a:r>
        </a:p>
      </dsp:txBody>
      <dsp:txXfrm>
        <a:off x="0" y="1652573"/>
        <a:ext cx="8128000" cy="2066400"/>
      </dsp:txXfrm>
    </dsp:sp>
    <dsp:sp modelId="{5A008FBC-661D-4DBF-B498-5EA1BB71E808}">
      <dsp:nvSpPr>
        <dsp:cNvPr id="0" name=""/>
        <dsp:cNvSpPr/>
      </dsp:nvSpPr>
      <dsp:spPr>
        <a:xfrm>
          <a:off x="406400" y="1680798"/>
          <a:ext cx="3079268" cy="576935"/>
        </a:xfrm>
        <a:prstGeom prst="roundRect">
          <a:avLst/>
        </a:prstGeom>
        <a:solidFill>
          <a:schemeClr val="accent3">
            <a:hueOff val="-716701"/>
            <a:satOff val="590"/>
            <a:lumOff val="-4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just" defTabSz="889000">
            <a:lnSpc>
              <a:spcPct val="90000"/>
            </a:lnSpc>
            <a:spcBef>
              <a:spcPct val="0"/>
            </a:spcBef>
            <a:spcAft>
              <a:spcPct val="35000"/>
            </a:spcAft>
          </a:pPr>
          <a:r>
            <a:rPr lang="es-ES" sz="2000" kern="1200" dirty="0"/>
            <a:t>Polifenoles</a:t>
          </a:r>
        </a:p>
      </dsp:txBody>
      <dsp:txXfrm>
        <a:off x="434564" y="1708962"/>
        <a:ext cx="3022940" cy="520607"/>
      </dsp:txXfrm>
    </dsp:sp>
    <dsp:sp modelId="{9F550B48-FF87-4D0B-A898-D055F7F2D69A}">
      <dsp:nvSpPr>
        <dsp:cNvPr id="0" name=""/>
        <dsp:cNvSpPr/>
      </dsp:nvSpPr>
      <dsp:spPr>
        <a:xfrm>
          <a:off x="0" y="3949396"/>
          <a:ext cx="8128000" cy="1614375"/>
        </a:xfrm>
        <a:prstGeom prst="rect">
          <a:avLst/>
        </a:prstGeom>
        <a:solidFill>
          <a:schemeClr val="lt1">
            <a:alpha val="90000"/>
            <a:hueOff val="0"/>
            <a:satOff val="0"/>
            <a:lumOff val="0"/>
            <a:alphaOff val="0"/>
          </a:schemeClr>
        </a:solidFill>
        <a:ln w="19050" cap="rnd" cmpd="sng" algn="ctr">
          <a:solidFill>
            <a:schemeClr val="accent3">
              <a:hueOff val="-1433403"/>
              <a:satOff val="1180"/>
              <a:lumOff val="-98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0823" tIns="853948" rIns="630823" bIns="113792" numCol="1" spcCol="1270" anchor="t" anchorCtr="0">
          <a:noAutofit/>
        </a:bodyPr>
        <a:lstStyle/>
        <a:p>
          <a:pPr marL="171450" lvl="1" indent="-171450" algn="just" defTabSz="711200">
            <a:lnSpc>
              <a:spcPct val="90000"/>
            </a:lnSpc>
            <a:spcBef>
              <a:spcPct val="0"/>
            </a:spcBef>
            <a:spcAft>
              <a:spcPct val="15000"/>
            </a:spcAft>
            <a:buChar char="••"/>
          </a:pPr>
          <a:r>
            <a:rPr lang="es-EC" sz="1600" kern="1200" dirty="0"/>
            <a:t>Alcaloides purínicos como la teobromina y la cafeína. Estimulantes sobre el sistema nervioso autónomo, vigilia y resistencia a la fatiga, efecto vasodilatador sobre el corazón. </a:t>
          </a:r>
          <a:endParaRPr lang="es-ES" sz="1600" kern="1200" dirty="0"/>
        </a:p>
      </dsp:txBody>
      <dsp:txXfrm>
        <a:off x="0" y="3949396"/>
        <a:ext cx="8128000" cy="1614375"/>
      </dsp:txXfrm>
    </dsp:sp>
    <dsp:sp modelId="{BAC94A4E-7D69-48FA-9837-34F6C69AC7AB}">
      <dsp:nvSpPr>
        <dsp:cNvPr id="0" name=""/>
        <dsp:cNvSpPr/>
      </dsp:nvSpPr>
      <dsp:spPr>
        <a:xfrm>
          <a:off x="406400" y="3940373"/>
          <a:ext cx="3051104" cy="575434"/>
        </a:xfrm>
        <a:prstGeom prst="roundRect">
          <a:avLst/>
        </a:prstGeom>
        <a:solidFill>
          <a:schemeClr val="accent3">
            <a:hueOff val="-1433403"/>
            <a:satOff val="1180"/>
            <a:lumOff val="-9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just" defTabSz="889000">
            <a:lnSpc>
              <a:spcPct val="90000"/>
            </a:lnSpc>
            <a:spcBef>
              <a:spcPct val="0"/>
            </a:spcBef>
            <a:spcAft>
              <a:spcPct val="35000"/>
            </a:spcAft>
          </a:pPr>
          <a:r>
            <a:rPr lang="es-ES" sz="2000" kern="1200" dirty="0"/>
            <a:t>Alcaloides</a:t>
          </a:r>
        </a:p>
      </dsp:txBody>
      <dsp:txXfrm>
        <a:off x="434490" y="3968463"/>
        <a:ext cx="2994924" cy="5192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57B980-0E9F-4AA2-A6D0-F739F720B407}" type="datetimeFigureOut">
              <a:rPr lang="es-EC" smtClean="0"/>
              <a:t>05/10/2017</a:t>
            </a:fld>
            <a:endParaRPr lang="es-EC"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D39CE-00CB-4FF3-B024-74CAF8DC2519}" type="slidenum">
              <a:rPr lang="es-EC" smtClean="0"/>
              <a:t>‹Nº›</a:t>
            </a:fld>
            <a:endParaRPr lang="es-EC" dirty="0"/>
          </a:p>
        </p:txBody>
      </p:sp>
    </p:spTree>
    <p:extLst>
      <p:ext uri="{BB962C8B-B14F-4D97-AF65-F5344CB8AC3E}">
        <p14:creationId xmlns:p14="http://schemas.microsoft.com/office/powerpoint/2010/main" val="326306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F0D39CE-00CB-4FF3-B024-74CAF8DC2519}" type="slidenum">
              <a:rPr lang="es-EC" smtClean="0"/>
              <a:t>1</a:t>
            </a:fld>
            <a:endParaRPr lang="es-EC" dirty="0"/>
          </a:p>
        </p:txBody>
      </p:sp>
    </p:spTree>
    <p:extLst>
      <p:ext uri="{BB962C8B-B14F-4D97-AF65-F5344CB8AC3E}">
        <p14:creationId xmlns:p14="http://schemas.microsoft.com/office/powerpoint/2010/main" val="1721172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2</a:t>
            </a:fld>
            <a:endParaRPr lang="es-EC" dirty="0"/>
          </a:p>
        </p:txBody>
      </p:sp>
    </p:spTree>
    <p:extLst>
      <p:ext uri="{BB962C8B-B14F-4D97-AF65-F5344CB8AC3E}">
        <p14:creationId xmlns:p14="http://schemas.microsoft.com/office/powerpoint/2010/main" val="354511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11</a:t>
            </a:fld>
            <a:endParaRPr lang="es-EC" dirty="0"/>
          </a:p>
        </p:txBody>
      </p:sp>
    </p:spTree>
    <p:extLst>
      <p:ext uri="{BB962C8B-B14F-4D97-AF65-F5344CB8AC3E}">
        <p14:creationId xmlns:p14="http://schemas.microsoft.com/office/powerpoint/2010/main" val="109551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17</a:t>
            </a:fld>
            <a:endParaRPr lang="es-EC" dirty="0"/>
          </a:p>
        </p:txBody>
      </p:sp>
    </p:spTree>
    <p:extLst>
      <p:ext uri="{BB962C8B-B14F-4D97-AF65-F5344CB8AC3E}">
        <p14:creationId xmlns:p14="http://schemas.microsoft.com/office/powerpoint/2010/main" val="703141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19</a:t>
            </a:fld>
            <a:endParaRPr lang="es-EC" dirty="0"/>
          </a:p>
        </p:txBody>
      </p:sp>
    </p:spTree>
    <p:extLst>
      <p:ext uri="{BB962C8B-B14F-4D97-AF65-F5344CB8AC3E}">
        <p14:creationId xmlns:p14="http://schemas.microsoft.com/office/powerpoint/2010/main" val="241357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28</a:t>
            </a:fld>
            <a:endParaRPr lang="es-EC" dirty="0"/>
          </a:p>
        </p:txBody>
      </p:sp>
    </p:spTree>
    <p:extLst>
      <p:ext uri="{BB962C8B-B14F-4D97-AF65-F5344CB8AC3E}">
        <p14:creationId xmlns:p14="http://schemas.microsoft.com/office/powerpoint/2010/main" val="417046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32</a:t>
            </a:fld>
            <a:endParaRPr lang="es-EC" dirty="0"/>
          </a:p>
        </p:txBody>
      </p:sp>
    </p:spTree>
    <p:extLst>
      <p:ext uri="{BB962C8B-B14F-4D97-AF65-F5344CB8AC3E}">
        <p14:creationId xmlns:p14="http://schemas.microsoft.com/office/powerpoint/2010/main" val="4271677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36</a:t>
            </a:fld>
            <a:endParaRPr lang="es-EC" dirty="0"/>
          </a:p>
        </p:txBody>
      </p:sp>
    </p:spTree>
    <p:extLst>
      <p:ext uri="{BB962C8B-B14F-4D97-AF65-F5344CB8AC3E}">
        <p14:creationId xmlns:p14="http://schemas.microsoft.com/office/powerpoint/2010/main" val="1341274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F0D39CE-00CB-4FF3-B024-74CAF8DC2519}" type="slidenum">
              <a:rPr lang="es-EC" smtClean="0"/>
              <a:t>42</a:t>
            </a:fld>
            <a:endParaRPr lang="es-EC" dirty="0"/>
          </a:p>
        </p:txBody>
      </p:sp>
    </p:spTree>
    <p:extLst>
      <p:ext uri="{BB962C8B-B14F-4D97-AF65-F5344CB8AC3E}">
        <p14:creationId xmlns:p14="http://schemas.microsoft.com/office/powerpoint/2010/main" val="34154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116611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1019196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66238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77461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8732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2468907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2581688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4247582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420040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293537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332696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238723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3985625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3" name="Footer Placeholder 2"/>
          <p:cNvSpPr>
            <a:spLocks noGrp="1"/>
          </p:cNvSpPr>
          <p:nvPr>
            <p:ph type="ftr" sz="quarter" idx="11"/>
          </p:nvPr>
        </p:nvSpPr>
        <p:spPr/>
        <p:txBody>
          <a:bodyPr/>
          <a:lstStyle/>
          <a:p>
            <a:endParaRPr lang="es-EC" dirty="0"/>
          </a:p>
        </p:txBody>
      </p:sp>
      <p:sp>
        <p:nvSpPr>
          <p:cNvPr id="4" name="Slide Number Placeholder 3"/>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1524473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1786202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6465C1F-E07A-4870-BCF2-82FDB592985E}" type="datetimeFigureOut">
              <a:rPr lang="es-EC" smtClean="0"/>
              <a:t>05/10/2017</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F87CCFA0-E8E5-4DA2-BE02-73E51DEDBD13}" type="slidenum">
              <a:rPr lang="es-EC" smtClean="0"/>
              <a:t>‹Nº›</a:t>
            </a:fld>
            <a:endParaRPr lang="es-EC" dirty="0"/>
          </a:p>
        </p:txBody>
      </p:sp>
    </p:spTree>
    <p:extLst>
      <p:ext uri="{BB962C8B-B14F-4D97-AF65-F5344CB8AC3E}">
        <p14:creationId xmlns:p14="http://schemas.microsoft.com/office/powerpoint/2010/main" val="389284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6465C1F-E07A-4870-BCF2-82FDB592985E}" type="datetimeFigureOut">
              <a:rPr lang="es-EC" smtClean="0"/>
              <a:t>05/10/2017</a:t>
            </a:fld>
            <a:endParaRPr lang="es-EC"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87CCFA0-E8E5-4DA2-BE02-73E51DEDBD13}" type="slidenum">
              <a:rPr lang="es-EC" smtClean="0"/>
              <a:t>‹Nº›</a:t>
            </a:fld>
            <a:endParaRPr lang="es-EC" dirty="0"/>
          </a:p>
        </p:txBody>
      </p:sp>
    </p:spTree>
    <p:extLst>
      <p:ext uri="{BB962C8B-B14F-4D97-AF65-F5344CB8AC3E}">
        <p14:creationId xmlns:p14="http://schemas.microsoft.com/office/powerpoint/2010/main" val="1174780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7.xml"/><Relationship Id="rId7" Type="http://schemas.openxmlformats.org/officeDocument/2006/relationships/image" Target="../media/image17.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Layout" Target="../diagrams/layout9.xml"/><Relationship Id="rId7" Type="http://schemas.openxmlformats.org/officeDocument/2006/relationships/image" Target="../media/image22.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6.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38.jpeg"/><Relationship Id="rId4" Type="http://schemas.openxmlformats.org/officeDocument/2006/relationships/diagramLayout" Target="../diagrams/layout10.xml"/><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3.xml"/><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12.png"/><Relationship Id="rId5" Type="http://schemas.openxmlformats.org/officeDocument/2006/relationships/diagramColors" Target="../diagrams/colors3.xml"/><Relationship Id="rId10" Type="http://schemas.openxmlformats.org/officeDocument/2006/relationships/image" Target="../media/image11.png"/><Relationship Id="rId4" Type="http://schemas.openxmlformats.org/officeDocument/2006/relationships/diagramQuickStyle" Target="../diagrams/quickStyl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4.xml"/><Relationship Id="rId7" Type="http://schemas.openxmlformats.org/officeDocument/2006/relationships/image" Target="../media/image14.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6 CuadroTexto"/>
          <p:cNvSpPr txBox="1">
            <a:spLocks noChangeArrowheads="1"/>
          </p:cNvSpPr>
          <p:nvPr/>
        </p:nvSpPr>
        <p:spPr bwMode="auto">
          <a:xfrm>
            <a:off x="1134760" y="1873646"/>
            <a:ext cx="8537978" cy="136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ts val="3300"/>
              </a:lnSpc>
            </a:pPr>
            <a:r>
              <a:rPr lang="es-EC" altLang="es-ES" sz="2000" b="1" dirty="0"/>
              <a:t>UNIVERSIDAD DE LAS FUERZAS ARMADAS - ESPE</a:t>
            </a:r>
          </a:p>
          <a:p>
            <a:pPr algn="ctr" eaLnBrk="1" hangingPunct="1">
              <a:lnSpc>
                <a:spcPts val="3300"/>
              </a:lnSpc>
            </a:pPr>
            <a:r>
              <a:rPr lang="es-EC" altLang="es-ES" sz="2000" b="1" dirty="0"/>
              <a:t>DEPARTAMENTO DE CIENCIAS DE LA VIDA Y DE LA AGRICULTURA</a:t>
            </a:r>
          </a:p>
          <a:p>
            <a:pPr algn="ctr" eaLnBrk="1" hangingPunct="1">
              <a:lnSpc>
                <a:spcPts val="3300"/>
              </a:lnSpc>
            </a:pPr>
            <a:r>
              <a:rPr lang="es-EC" altLang="es-ES" sz="2000" b="1" dirty="0"/>
              <a:t>CARRERA DE INGENIERÍA AGROPECUARIA</a:t>
            </a:r>
          </a:p>
        </p:txBody>
      </p:sp>
      <p:sp>
        <p:nvSpPr>
          <p:cNvPr id="11" name="3 CuadroTexto"/>
          <p:cNvSpPr txBox="1">
            <a:spLocks noChangeArrowheads="1"/>
          </p:cNvSpPr>
          <p:nvPr/>
        </p:nvSpPr>
        <p:spPr bwMode="auto">
          <a:xfrm>
            <a:off x="1154805" y="3501464"/>
            <a:ext cx="849788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s-ES" altLang="es-EC" sz="2800" b="1" dirty="0"/>
              <a:t>“</a:t>
            </a:r>
            <a:r>
              <a:rPr lang="es-EC" sz="2800" b="1" dirty="0"/>
              <a:t>SUSTITUCIÓN TOTAL DE SACAROSA POR ERITRITOL Y STEVIA EN LA ELABORACIÓN DE CHOCOLATE A PARTIR DE CACAO FINO DE AROMA (</a:t>
            </a:r>
            <a:r>
              <a:rPr lang="es-EC" sz="2800" b="1" i="1" dirty="0"/>
              <a:t>Theobroma cacao </a:t>
            </a:r>
            <a:r>
              <a:rPr lang="es-EC" sz="2800" b="1" dirty="0"/>
              <a:t>L.)</a:t>
            </a:r>
            <a:r>
              <a:rPr lang="es-ES" altLang="es-EC" sz="2800" b="1" dirty="0"/>
              <a:t>”</a:t>
            </a:r>
            <a:endParaRPr lang="es-EC" altLang="es-EC" sz="2800" dirty="0"/>
          </a:p>
        </p:txBody>
      </p:sp>
      <p:sp>
        <p:nvSpPr>
          <p:cNvPr id="13" name="9 CuadroTexto"/>
          <p:cNvSpPr txBox="1">
            <a:spLocks noChangeArrowheads="1"/>
          </p:cNvSpPr>
          <p:nvPr/>
        </p:nvSpPr>
        <p:spPr bwMode="auto">
          <a:xfrm>
            <a:off x="2785399" y="5804011"/>
            <a:ext cx="50892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s-EC" altLang="es-ES" sz="2400" b="1" dirty="0"/>
              <a:t>Carolina Alexandra Bedón Toledo</a:t>
            </a:r>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l="8476" t="39880" r="38200" b="32341"/>
          <a:stretch>
            <a:fillRect/>
          </a:stretch>
        </p:blipFill>
        <p:spPr bwMode="auto">
          <a:xfrm>
            <a:off x="2602812" y="257331"/>
            <a:ext cx="5184576" cy="14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96065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77334" y="159434"/>
            <a:ext cx="8596668" cy="560232"/>
          </a:xfrm>
        </p:spPr>
        <p:txBody>
          <a:bodyPr>
            <a:normAutofit fontScale="90000"/>
          </a:bodyPr>
          <a:lstStyle/>
          <a:p>
            <a:r>
              <a:rPr lang="es-EC" sz="3200" dirty="0"/>
              <a:t>Componentes químicos del grano</a:t>
            </a:r>
          </a:p>
        </p:txBody>
      </p:sp>
      <p:sp>
        <p:nvSpPr>
          <p:cNvPr id="2" name="Rectángulo 1"/>
          <p:cNvSpPr/>
          <p:nvPr/>
        </p:nvSpPr>
        <p:spPr>
          <a:xfrm>
            <a:off x="911668" y="6531563"/>
            <a:ext cx="7634208" cy="276999"/>
          </a:xfrm>
          <a:prstGeom prst="rect">
            <a:avLst/>
          </a:prstGeom>
        </p:spPr>
        <p:txBody>
          <a:bodyPr wrap="square">
            <a:spAutoFit/>
          </a:bodyPr>
          <a:lstStyle/>
          <a:p>
            <a:pPr algn="just"/>
            <a:r>
              <a:rPr lang="es-EC" sz="1200" dirty="0"/>
              <a:t>Fuente: Díaz et al. (2013), Calderón, (2002); Sánchez &amp; Rubio, (2010); Camino, (2014).</a:t>
            </a:r>
          </a:p>
        </p:txBody>
      </p:sp>
      <p:graphicFrame>
        <p:nvGraphicFramePr>
          <p:cNvPr id="3" name="Diagrama 2"/>
          <p:cNvGraphicFramePr/>
          <p:nvPr>
            <p:extLst>
              <p:ext uri="{D42A27DB-BD31-4B8C-83A1-F6EECF244321}">
                <p14:modId xmlns:p14="http://schemas.microsoft.com/office/powerpoint/2010/main" val="205820021"/>
              </p:ext>
            </p:extLst>
          </p:nvPr>
        </p:nvGraphicFramePr>
        <p:xfrm>
          <a:off x="911668" y="843729"/>
          <a:ext cx="8128000" cy="55637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5711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77334" y="205064"/>
            <a:ext cx="8596668" cy="783102"/>
          </a:xfrm>
        </p:spPr>
        <p:txBody>
          <a:bodyPr>
            <a:normAutofit/>
          </a:bodyPr>
          <a:lstStyle/>
          <a:p>
            <a:r>
              <a:rPr lang="es-EC" sz="3200" dirty="0"/>
              <a:t>Pre-procesamiento del cacao</a:t>
            </a:r>
          </a:p>
        </p:txBody>
      </p:sp>
      <p:sp>
        <p:nvSpPr>
          <p:cNvPr id="3" name="2 Marcador de contenido"/>
          <p:cNvSpPr>
            <a:spLocks noGrp="1"/>
          </p:cNvSpPr>
          <p:nvPr>
            <p:ph idx="1"/>
          </p:nvPr>
        </p:nvSpPr>
        <p:spPr>
          <a:xfrm>
            <a:off x="832079" y="1084924"/>
            <a:ext cx="8596668" cy="5431763"/>
          </a:xfrm>
        </p:spPr>
        <p:txBody>
          <a:bodyPr>
            <a:normAutofit/>
          </a:bodyPr>
          <a:lstStyle/>
          <a:p>
            <a:pPr algn="just"/>
            <a:endParaRPr lang="es-EC" sz="1400" dirty="0"/>
          </a:p>
          <a:p>
            <a:pPr algn="just"/>
            <a:endParaRPr lang="es-EC" sz="1400" dirty="0"/>
          </a:p>
        </p:txBody>
      </p:sp>
      <p:sp>
        <p:nvSpPr>
          <p:cNvPr id="4" name="Rectángulo 3"/>
          <p:cNvSpPr/>
          <p:nvPr/>
        </p:nvSpPr>
        <p:spPr>
          <a:xfrm>
            <a:off x="1422919" y="6530756"/>
            <a:ext cx="3250377" cy="276999"/>
          </a:xfrm>
          <a:prstGeom prst="rect">
            <a:avLst/>
          </a:prstGeom>
        </p:spPr>
        <p:txBody>
          <a:bodyPr wrap="none">
            <a:spAutoFit/>
          </a:bodyPr>
          <a:lstStyle/>
          <a:p>
            <a:r>
              <a:rPr lang="es-EC" sz="1200" dirty="0"/>
              <a:t>Fuente: Díaz, </a:t>
            </a:r>
            <a:r>
              <a:rPr lang="es-EC" sz="1200" dirty="0" err="1"/>
              <a:t>Pinoargote</a:t>
            </a:r>
            <a:r>
              <a:rPr lang="es-EC" sz="1200" dirty="0"/>
              <a:t>, &amp; Castillo, (2013).</a:t>
            </a:r>
          </a:p>
        </p:txBody>
      </p:sp>
      <p:graphicFrame>
        <p:nvGraphicFramePr>
          <p:cNvPr id="5" name="Diagrama 4"/>
          <p:cNvGraphicFramePr/>
          <p:nvPr>
            <p:extLst>
              <p:ext uri="{D42A27DB-BD31-4B8C-83A1-F6EECF244321}">
                <p14:modId xmlns:p14="http://schemas.microsoft.com/office/powerpoint/2010/main" val="2360889991"/>
              </p:ext>
            </p:extLst>
          </p:nvPr>
        </p:nvGraphicFramePr>
        <p:xfrm>
          <a:off x="120751" y="833418"/>
          <a:ext cx="10373747" cy="5626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73530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03147" y="609600"/>
            <a:ext cx="8596668" cy="1320800"/>
          </a:xfrm>
        </p:spPr>
        <p:txBody>
          <a:bodyPr>
            <a:normAutofit/>
          </a:bodyPr>
          <a:lstStyle/>
          <a:p>
            <a:r>
              <a:rPr lang="es-EC" sz="4000" dirty="0"/>
              <a:t>Chocolate</a:t>
            </a:r>
          </a:p>
        </p:txBody>
      </p:sp>
      <p:graphicFrame>
        <p:nvGraphicFramePr>
          <p:cNvPr id="4" name="Diagrama 3"/>
          <p:cNvGraphicFramePr/>
          <p:nvPr>
            <p:extLst>
              <p:ext uri="{D42A27DB-BD31-4B8C-83A1-F6EECF244321}">
                <p14:modId xmlns:p14="http://schemas.microsoft.com/office/powerpoint/2010/main" val="2300529966"/>
              </p:ext>
            </p:extLst>
          </p:nvPr>
        </p:nvGraphicFramePr>
        <p:xfrm>
          <a:off x="216880" y="1099494"/>
          <a:ext cx="1162811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rotWithShape="1">
          <a:blip r:embed="rId7"/>
          <a:srcRect r="13361" b="24084"/>
          <a:stretch/>
        </p:blipFill>
        <p:spPr>
          <a:xfrm>
            <a:off x="5783549" y="1099494"/>
            <a:ext cx="2056582" cy="1139403"/>
          </a:xfrm>
          <a:prstGeom prst="rect">
            <a:avLst/>
          </a:prstGeom>
        </p:spPr>
      </p:pic>
      <p:pic>
        <p:nvPicPr>
          <p:cNvPr id="9" name="Imagen 8"/>
          <p:cNvPicPr>
            <a:picLocks noChangeAspect="1"/>
          </p:cNvPicPr>
          <p:nvPr/>
        </p:nvPicPr>
        <p:blipFill>
          <a:blip r:embed="rId8"/>
          <a:stretch>
            <a:fillRect/>
          </a:stretch>
        </p:blipFill>
        <p:spPr>
          <a:xfrm>
            <a:off x="3378200" y="5175894"/>
            <a:ext cx="2062306" cy="1154891"/>
          </a:xfrm>
          <a:prstGeom prst="rect">
            <a:avLst/>
          </a:prstGeom>
        </p:spPr>
      </p:pic>
      <p:pic>
        <p:nvPicPr>
          <p:cNvPr id="10" name="Imagen 9"/>
          <p:cNvPicPr>
            <a:picLocks noChangeAspect="1"/>
          </p:cNvPicPr>
          <p:nvPr/>
        </p:nvPicPr>
        <p:blipFill rotWithShape="1">
          <a:blip r:embed="rId9"/>
          <a:srcRect t="7517"/>
          <a:stretch/>
        </p:blipFill>
        <p:spPr>
          <a:xfrm>
            <a:off x="8066500" y="5124525"/>
            <a:ext cx="1900496" cy="1257059"/>
          </a:xfrm>
          <a:prstGeom prst="rect">
            <a:avLst/>
          </a:prstGeom>
        </p:spPr>
      </p:pic>
    </p:spTree>
    <p:extLst>
      <p:ext uri="{BB962C8B-B14F-4D97-AF65-F5344CB8AC3E}">
        <p14:creationId xmlns:p14="http://schemas.microsoft.com/office/powerpoint/2010/main" val="3145093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3 Marcador de contenido"/>
          <p:cNvGraphicFramePr>
            <a:graphicFrameLocks noGrp="1"/>
          </p:cNvGraphicFramePr>
          <p:nvPr>
            <p:ph idx="1"/>
            <p:extLst>
              <p:ext uri="{D42A27DB-BD31-4B8C-83A1-F6EECF244321}">
                <p14:modId xmlns:p14="http://schemas.microsoft.com/office/powerpoint/2010/main" val="664584537"/>
              </p:ext>
            </p:extLst>
          </p:nvPr>
        </p:nvGraphicFramePr>
        <p:xfrm>
          <a:off x="1639193" y="169333"/>
          <a:ext cx="8453074" cy="668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1890366" y="169333"/>
            <a:ext cx="8596668" cy="841513"/>
          </a:xfrm>
        </p:spPr>
        <p:txBody>
          <a:bodyPr/>
          <a:lstStyle/>
          <a:p>
            <a:r>
              <a:rPr lang="es-EC" dirty="0"/>
              <a:t>Edulcorantes</a:t>
            </a:r>
          </a:p>
        </p:txBody>
      </p:sp>
    </p:spTree>
    <p:extLst>
      <p:ext uri="{BB962C8B-B14F-4D97-AF65-F5344CB8AC3E}">
        <p14:creationId xmlns:p14="http://schemas.microsoft.com/office/powerpoint/2010/main" val="35234040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1067" y="401564"/>
            <a:ext cx="8596668" cy="1320800"/>
          </a:xfrm>
        </p:spPr>
        <p:txBody>
          <a:bodyPr/>
          <a:lstStyle/>
          <a:p>
            <a:r>
              <a:rPr lang="es-EC" i="1" dirty="0"/>
              <a:t>Streptococcus mutans</a:t>
            </a:r>
          </a:p>
        </p:txBody>
      </p:sp>
      <p:graphicFrame>
        <p:nvGraphicFramePr>
          <p:cNvPr id="5" name="Diagrama 4"/>
          <p:cNvGraphicFramePr/>
          <p:nvPr>
            <p:extLst>
              <p:ext uri="{D42A27DB-BD31-4B8C-83A1-F6EECF244321}">
                <p14:modId xmlns:p14="http://schemas.microsoft.com/office/powerpoint/2010/main" val="1668928084"/>
              </p:ext>
            </p:extLst>
          </p:nvPr>
        </p:nvGraphicFramePr>
        <p:xfrm>
          <a:off x="959735" y="1218067"/>
          <a:ext cx="748999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8556095" y="1322914"/>
            <a:ext cx="2786412" cy="2087119"/>
          </a:xfrm>
          <a:prstGeom prst="rect">
            <a:avLst/>
          </a:prstGeom>
        </p:spPr>
      </p:pic>
      <p:pic>
        <p:nvPicPr>
          <p:cNvPr id="7" name="Imagen 6"/>
          <p:cNvPicPr>
            <a:picLocks noChangeAspect="1"/>
          </p:cNvPicPr>
          <p:nvPr/>
        </p:nvPicPr>
        <p:blipFill>
          <a:blip r:embed="rId8"/>
          <a:stretch>
            <a:fillRect/>
          </a:stretch>
        </p:blipFill>
        <p:spPr>
          <a:xfrm>
            <a:off x="8556095" y="4013200"/>
            <a:ext cx="2786412" cy="2106009"/>
          </a:xfrm>
          <a:prstGeom prst="rect">
            <a:avLst/>
          </a:prstGeom>
        </p:spPr>
      </p:pic>
    </p:spTree>
    <p:extLst>
      <p:ext uri="{BB962C8B-B14F-4D97-AF65-F5344CB8AC3E}">
        <p14:creationId xmlns:p14="http://schemas.microsoft.com/office/powerpoint/2010/main" val="2049912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93561" y="3575511"/>
            <a:ext cx="8596668" cy="1826581"/>
          </a:xfrm>
        </p:spPr>
        <p:txBody>
          <a:bodyPr>
            <a:normAutofit fontScale="90000"/>
          </a:bodyPr>
          <a:lstStyle/>
          <a:p>
            <a:pPr marL="0" indent="0" algn="ctr">
              <a:lnSpc>
                <a:spcPct val="150000"/>
              </a:lnSpc>
            </a:pPr>
            <a:r>
              <a:rPr lang="es-EC" sz="4900" b="1" dirty="0">
                <a:solidFill>
                  <a:schemeClr val="tx1"/>
                </a:solidFill>
              </a:rPr>
              <a:t>CAPÍTULO III</a:t>
            </a:r>
            <a:r>
              <a:rPr lang="es-EC" b="1" dirty="0">
                <a:solidFill>
                  <a:schemeClr val="tx1"/>
                </a:solidFill>
              </a:rPr>
              <a:t/>
            </a:r>
            <a:br>
              <a:rPr lang="es-EC" b="1" dirty="0">
                <a:solidFill>
                  <a:schemeClr val="tx1"/>
                </a:solidFill>
              </a:rPr>
            </a:br>
            <a:r>
              <a:rPr lang="es-EC" sz="5300" b="1" dirty="0">
                <a:solidFill>
                  <a:schemeClr val="tx1"/>
                </a:solidFill>
              </a:rPr>
              <a:t>METODOLOGÍA</a:t>
            </a:r>
            <a:r>
              <a:rPr lang="es-EC" dirty="0">
                <a:solidFill>
                  <a:schemeClr val="tx1"/>
                </a:solidFill>
              </a:rPr>
              <a:t/>
            </a:r>
            <a:br>
              <a:rPr lang="es-EC" dirty="0">
                <a:solidFill>
                  <a:schemeClr val="tx1"/>
                </a:solidFill>
              </a:rPr>
            </a:br>
            <a:endParaRPr lang="es-EC" dirty="0"/>
          </a:p>
        </p:txBody>
      </p:sp>
    </p:spTree>
    <p:extLst>
      <p:ext uri="{BB962C8B-B14F-4D97-AF65-F5344CB8AC3E}">
        <p14:creationId xmlns:p14="http://schemas.microsoft.com/office/powerpoint/2010/main" val="2379406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1735" y="167030"/>
            <a:ext cx="8596668" cy="1826581"/>
          </a:xfrm>
        </p:spPr>
        <p:txBody>
          <a:bodyPr/>
          <a:lstStyle/>
          <a:p>
            <a:pPr algn="ctr"/>
            <a:r>
              <a:rPr lang="es-EC" dirty="0">
                <a:effectLst>
                  <a:outerShdw blurRad="38100" dist="38100" dir="2700000" algn="tl">
                    <a:srgbClr val="000000">
                      <a:alpha val="43137"/>
                    </a:srgbClr>
                  </a:outerShdw>
                </a:effectLst>
              </a:rPr>
              <a:t>PREPARACIÓN DE LOS </a:t>
            </a:r>
            <a:br>
              <a:rPr lang="es-EC" dirty="0">
                <a:effectLst>
                  <a:outerShdw blurRad="38100" dist="38100" dir="2700000" algn="tl">
                    <a:srgbClr val="000000">
                      <a:alpha val="43137"/>
                    </a:srgbClr>
                  </a:outerShdw>
                </a:effectLst>
              </a:rPr>
            </a:br>
            <a:r>
              <a:rPr lang="es-EC" dirty="0">
                <a:effectLst>
                  <a:outerShdw blurRad="38100" dist="38100" dir="2700000" algn="tl">
                    <a:srgbClr val="000000">
                      <a:alpha val="43137"/>
                    </a:srgbClr>
                  </a:outerShdw>
                </a:effectLst>
              </a:rPr>
              <a:t>CHOCOLATES</a:t>
            </a:r>
          </a:p>
        </p:txBody>
      </p:sp>
      <p:sp>
        <p:nvSpPr>
          <p:cNvPr id="3" name="Marcador de texto 2"/>
          <p:cNvSpPr>
            <a:spLocks noGrp="1"/>
          </p:cNvSpPr>
          <p:nvPr>
            <p:ph type="body" idx="1"/>
          </p:nvPr>
        </p:nvSpPr>
        <p:spPr/>
        <p:txBody>
          <a:bodyPr/>
          <a:lstStyle/>
          <a:p>
            <a:endParaRPr lang="es-EC"/>
          </a:p>
        </p:txBody>
      </p:sp>
      <p:pic>
        <p:nvPicPr>
          <p:cNvPr id="4" name="Imagen 3"/>
          <p:cNvPicPr>
            <a:picLocks noChangeAspect="1"/>
          </p:cNvPicPr>
          <p:nvPr/>
        </p:nvPicPr>
        <p:blipFill>
          <a:blip r:embed="rId2"/>
          <a:stretch>
            <a:fillRect/>
          </a:stretch>
        </p:blipFill>
        <p:spPr>
          <a:xfrm>
            <a:off x="326554" y="2585355"/>
            <a:ext cx="3221038" cy="2210749"/>
          </a:xfrm>
          <a:prstGeom prst="rect">
            <a:avLst/>
          </a:prstGeom>
        </p:spPr>
      </p:pic>
      <p:pic>
        <p:nvPicPr>
          <p:cNvPr id="5" name="Imagen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787142" y="3278210"/>
            <a:ext cx="3767210" cy="2109638"/>
          </a:xfrm>
          <a:prstGeom prst="rect">
            <a:avLst/>
          </a:prstGeom>
        </p:spPr>
      </p:pic>
      <p:pic>
        <p:nvPicPr>
          <p:cNvPr id="4100" name="Picture 4" descr="Resultado de imagen para chocola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83480" y="4463685"/>
            <a:ext cx="3721629" cy="2084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651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4623" y="624985"/>
            <a:ext cx="8596668" cy="1320800"/>
          </a:xfrm>
        </p:spPr>
        <p:txBody>
          <a:bodyPr/>
          <a:lstStyle/>
          <a:p>
            <a:endParaRPr lang="es-EC"/>
          </a:p>
        </p:txBody>
      </p:sp>
      <p:pic>
        <p:nvPicPr>
          <p:cNvPr id="4" name="Marcador de contenido 3"/>
          <p:cNvPicPr>
            <a:picLocks noGrp="1" noChangeAspect="1"/>
          </p:cNvPicPr>
          <p:nvPr>
            <p:ph idx="1"/>
          </p:nvPr>
        </p:nvPicPr>
        <p:blipFill>
          <a:blip r:embed="rId3"/>
          <a:stretch>
            <a:fillRect/>
          </a:stretch>
        </p:blipFill>
        <p:spPr>
          <a:xfrm>
            <a:off x="275635" y="501864"/>
            <a:ext cx="2529748" cy="1827226"/>
          </a:xfrm>
          <a:prstGeom prst="rect">
            <a:avLst/>
          </a:prstGeom>
        </p:spPr>
      </p:pic>
      <p:pic>
        <p:nvPicPr>
          <p:cNvPr id="5" name="Imagen 4"/>
          <p:cNvPicPr>
            <a:picLocks noChangeAspect="1"/>
          </p:cNvPicPr>
          <p:nvPr/>
        </p:nvPicPr>
        <p:blipFill>
          <a:blip r:embed="rId4"/>
          <a:stretch>
            <a:fillRect/>
          </a:stretch>
        </p:blipFill>
        <p:spPr>
          <a:xfrm>
            <a:off x="3869244" y="616832"/>
            <a:ext cx="2131657" cy="1597290"/>
          </a:xfrm>
          <a:prstGeom prst="rect">
            <a:avLst/>
          </a:prstGeom>
        </p:spPr>
      </p:pic>
      <p:pic>
        <p:nvPicPr>
          <p:cNvPr id="6" name="Imagen 5"/>
          <p:cNvPicPr>
            <a:picLocks noChangeAspect="1"/>
          </p:cNvPicPr>
          <p:nvPr/>
        </p:nvPicPr>
        <p:blipFill>
          <a:blip r:embed="rId5"/>
          <a:stretch>
            <a:fillRect/>
          </a:stretch>
        </p:blipFill>
        <p:spPr>
          <a:xfrm>
            <a:off x="7064762" y="352046"/>
            <a:ext cx="1706098" cy="2192628"/>
          </a:xfrm>
          <a:prstGeom prst="rect">
            <a:avLst/>
          </a:prstGeom>
        </p:spPr>
      </p:pic>
      <p:pic>
        <p:nvPicPr>
          <p:cNvPr id="8" name="Imagen 7" descr="C:\Users\hp\Pictures\2017-01-20\434.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4710" y="503115"/>
            <a:ext cx="1702435" cy="2108200"/>
          </a:xfrm>
          <a:prstGeom prst="rect">
            <a:avLst/>
          </a:prstGeom>
          <a:noFill/>
          <a:ln>
            <a:noFill/>
          </a:ln>
        </p:spPr>
      </p:pic>
      <p:pic>
        <p:nvPicPr>
          <p:cNvPr id="9" name="Imagen 8"/>
          <p:cNvPicPr>
            <a:picLocks noChangeAspect="1"/>
          </p:cNvPicPr>
          <p:nvPr/>
        </p:nvPicPr>
        <p:blipFill>
          <a:blip r:embed="rId7"/>
          <a:stretch>
            <a:fillRect/>
          </a:stretch>
        </p:blipFill>
        <p:spPr>
          <a:xfrm>
            <a:off x="4394723" y="3986047"/>
            <a:ext cx="1626328" cy="1865943"/>
          </a:xfrm>
          <a:prstGeom prst="rect">
            <a:avLst/>
          </a:prstGeom>
        </p:spPr>
      </p:pic>
      <p:sp>
        <p:nvSpPr>
          <p:cNvPr id="11" name="Flecha: a la derecha 10"/>
          <p:cNvSpPr/>
          <p:nvPr/>
        </p:nvSpPr>
        <p:spPr>
          <a:xfrm>
            <a:off x="2949739" y="1270000"/>
            <a:ext cx="879675" cy="45720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Flecha: a la derecha 12"/>
          <p:cNvSpPr/>
          <p:nvPr/>
        </p:nvSpPr>
        <p:spPr>
          <a:xfrm>
            <a:off x="6065793" y="1186877"/>
            <a:ext cx="879675" cy="45720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4" name="Flecha: a la derecha 13"/>
          <p:cNvSpPr/>
          <p:nvPr/>
        </p:nvSpPr>
        <p:spPr>
          <a:xfrm>
            <a:off x="8890154" y="1219760"/>
            <a:ext cx="879675" cy="457200"/>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Flecha: a la derecha 14"/>
          <p:cNvSpPr/>
          <p:nvPr/>
        </p:nvSpPr>
        <p:spPr>
          <a:xfrm rot="10800000">
            <a:off x="3461003" y="5064444"/>
            <a:ext cx="547437" cy="325015"/>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Flecha: a la derecha 15"/>
          <p:cNvSpPr/>
          <p:nvPr/>
        </p:nvSpPr>
        <p:spPr>
          <a:xfrm rot="10800000">
            <a:off x="6352743" y="5064444"/>
            <a:ext cx="547437" cy="325016"/>
          </a:xfrm>
          <a:prstGeom prs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nvGrpSpPr>
          <p:cNvPr id="17" name="Grupo 16"/>
          <p:cNvGrpSpPr/>
          <p:nvPr/>
        </p:nvGrpSpPr>
        <p:grpSpPr>
          <a:xfrm>
            <a:off x="275636" y="2420066"/>
            <a:ext cx="2529745" cy="1032048"/>
            <a:chOff x="8190" y="883967"/>
            <a:chExt cx="2538312" cy="1270476"/>
          </a:xfrm>
          <a:scene3d>
            <a:camera prst="orthographicFront"/>
            <a:lightRig rig="flat" dir="t"/>
          </a:scene3d>
        </p:grpSpPr>
        <p:sp>
          <p:nvSpPr>
            <p:cNvPr id="18" name="Rectángulo 17"/>
            <p:cNvSpPr/>
            <p:nvPr/>
          </p:nvSpPr>
          <p:spPr>
            <a:xfrm>
              <a:off x="8190" y="883967"/>
              <a:ext cx="2538312" cy="1270476"/>
            </a:xfrm>
            <a:prstGeom prst="rect">
              <a:avLst/>
            </a:prstGeom>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19" name="CuadroTexto 18"/>
            <p:cNvSpPr txBox="1"/>
            <p:nvPr/>
          </p:nvSpPr>
          <p:spPr>
            <a:xfrm>
              <a:off x="8190" y="883967"/>
              <a:ext cx="2538312" cy="1270476"/>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216000" rIns="128016" bIns="216000" numCol="1" spcCol="1270" anchor="ctr" anchorCtr="0">
              <a:noAutofit/>
            </a:bodyPr>
            <a:lstStyle/>
            <a:p>
              <a:pPr marL="0" lvl="0" indent="0" algn="ctr" defTabSz="800100">
                <a:lnSpc>
                  <a:spcPct val="90000"/>
                </a:lnSpc>
                <a:spcBef>
                  <a:spcPct val="0"/>
                </a:spcBef>
                <a:spcAft>
                  <a:spcPct val="35000"/>
                </a:spcAft>
                <a:buNone/>
              </a:pPr>
              <a:r>
                <a:rPr lang="es-ES" sz="1400" b="1" kern="1200" dirty="0"/>
                <a:t>Extracción</a:t>
              </a:r>
              <a:r>
                <a:rPr lang="es-ES" sz="1400" kern="1200" dirty="0"/>
                <a:t> y </a:t>
              </a:r>
              <a:r>
                <a:rPr lang="es-ES" sz="1400" b="1" kern="1200" dirty="0"/>
                <a:t>fermentación</a:t>
              </a:r>
              <a:r>
                <a:rPr lang="es-ES" sz="1400" kern="1200" dirty="0"/>
                <a:t> en cajas de madera </a:t>
              </a:r>
            </a:p>
            <a:p>
              <a:pPr marL="0" lvl="0" indent="0" algn="ctr" defTabSz="800100">
                <a:lnSpc>
                  <a:spcPct val="90000"/>
                </a:lnSpc>
                <a:spcBef>
                  <a:spcPct val="0"/>
                </a:spcBef>
                <a:spcAft>
                  <a:spcPct val="35000"/>
                </a:spcAft>
                <a:buNone/>
              </a:pPr>
              <a:r>
                <a:rPr lang="es-ES" sz="1400" kern="1200" dirty="0"/>
                <a:t>(72 horas, </a:t>
              </a:r>
              <a:r>
                <a:rPr lang="es-EC" sz="1400" kern="1200" dirty="0"/>
                <a:t>a 40-55 °C)</a:t>
              </a:r>
              <a:endParaRPr lang="es-ES" sz="1400" kern="1200" dirty="0"/>
            </a:p>
          </p:txBody>
        </p:sp>
      </p:grpSp>
      <p:grpSp>
        <p:nvGrpSpPr>
          <p:cNvPr id="20" name="Grupo 19"/>
          <p:cNvGrpSpPr/>
          <p:nvPr/>
        </p:nvGrpSpPr>
        <p:grpSpPr>
          <a:xfrm>
            <a:off x="3909231" y="2346265"/>
            <a:ext cx="2051681" cy="770704"/>
            <a:chOff x="3130314" y="934767"/>
            <a:chExt cx="2538312" cy="1168877"/>
          </a:xfrm>
          <a:scene3d>
            <a:camera prst="orthographicFront"/>
            <a:lightRig rig="flat" dir="t"/>
          </a:scene3d>
        </p:grpSpPr>
        <p:sp>
          <p:nvSpPr>
            <p:cNvPr id="21" name="Rectángulo 20"/>
            <p:cNvSpPr/>
            <p:nvPr/>
          </p:nvSpPr>
          <p:spPr>
            <a:xfrm>
              <a:off x="3130314" y="934767"/>
              <a:ext cx="2538312" cy="1168877"/>
            </a:xfrm>
            <a:prstGeom prst="rect">
              <a:avLst/>
            </a:prstGeom>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2" name="CuadroTexto 21"/>
            <p:cNvSpPr txBox="1"/>
            <p:nvPr/>
          </p:nvSpPr>
          <p:spPr>
            <a:xfrm>
              <a:off x="3130314" y="934767"/>
              <a:ext cx="2538312" cy="116887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400" b="1" kern="1200" dirty="0"/>
                <a:t>Secado </a:t>
              </a:r>
              <a:r>
                <a:rPr lang="es-ES" sz="1400" kern="1200" dirty="0"/>
                <a:t>al sol</a:t>
              </a:r>
            </a:p>
            <a:p>
              <a:pPr marL="0" lvl="0" indent="0" algn="ctr" defTabSz="800100">
                <a:lnSpc>
                  <a:spcPct val="90000"/>
                </a:lnSpc>
                <a:spcBef>
                  <a:spcPct val="0"/>
                </a:spcBef>
                <a:spcAft>
                  <a:spcPct val="35000"/>
                </a:spcAft>
                <a:buNone/>
              </a:pPr>
              <a:r>
                <a:rPr lang="es-ES" sz="1400" kern="1200" dirty="0"/>
                <a:t>(3 días)</a:t>
              </a:r>
            </a:p>
          </p:txBody>
        </p:sp>
      </p:grpSp>
      <p:grpSp>
        <p:nvGrpSpPr>
          <p:cNvPr id="23" name="Grupo 22"/>
          <p:cNvGrpSpPr/>
          <p:nvPr/>
        </p:nvGrpSpPr>
        <p:grpSpPr>
          <a:xfrm>
            <a:off x="6735120" y="2589175"/>
            <a:ext cx="2521443" cy="1055587"/>
            <a:chOff x="6252438" y="757712"/>
            <a:chExt cx="2538313" cy="1522987"/>
          </a:xfrm>
          <a:scene3d>
            <a:camera prst="orthographicFront"/>
            <a:lightRig rig="flat" dir="t"/>
          </a:scene3d>
        </p:grpSpPr>
        <p:sp>
          <p:nvSpPr>
            <p:cNvPr id="24" name="Rectángulo 23"/>
            <p:cNvSpPr/>
            <p:nvPr/>
          </p:nvSpPr>
          <p:spPr>
            <a:xfrm>
              <a:off x="6252438" y="757712"/>
              <a:ext cx="2538312" cy="1522987"/>
            </a:xfrm>
            <a:prstGeom prst="rect">
              <a:avLst/>
            </a:prstGeom>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5" name="CuadroTexto 24"/>
            <p:cNvSpPr txBox="1"/>
            <p:nvPr/>
          </p:nvSpPr>
          <p:spPr>
            <a:xfrm>
              <a:off x="6252439" y="757712"/>
              <a:ext cx="2538312" cy="152298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algn="ctr" defTabSz="800100">
                <a:lnSpc>
                  <a:spcPct val="90000"/>
                </a:lnSpc>
                <a:spcBef>
                  <a:spcPct val="0"/>
                </a:spcBef>
                <a:spcAft>
                  <a:spcPct val="35000"/>
                </a:spcAft>
              </a:pPr>
              <a:r>
                <a:rPr lang="es-ES" sz="1400" kern="1200" dirty="0"/>
                <a:t>Selección, </a:t>
              </a:r>
              <a:r>
                <a:rPr lang="es-ES" sz="1400" b="1" dirty="0"/>
                <a:t>torrefacción, </a:t>
              </a:r>
              <a:r>
                <a:rPr lang="es-ES" sz="1400" kern="1200" dirty="0"/>
                <a:t>descascarillado, (</a:t>
              </a:r>
              <a:r>
                <a:rPr lang="es-EC" sz="1400" kern="1200" dirty="0"/>
                <a:t>25 minutos, 100 a 150 °C)</a:t>
              </a:r>
              <a:endParaRPr lang="es-ES" sz="1400" kern="1200" dirty="0"/>
            </a:p>
          </p:txBody>
        </p:sp>
      </p:grpSp>
      <p:grpSp>
        <p:nvGrpSpPr>
          <p:cNvPr id="26" name="Grupo 25"/>
          <p:cNvGrpSpPr/>
          <p:nvPr/>
        </p:nvGrpSpPr>
        <p:grpSpPr>
          <a:xfrm>
            <a:off x="9928863" y="2643616"/>
            <a:ext cx="1594127" cy="914531"/>
            <a:chOff x="9374563" y="702176"/>
            <a:chExt cx="2538312" cy="1578523"/>
          </a:xfrm>
          <a:scene3d>
            <a:camera prst="orthographicFront"/>
            <a:lightRig rig="flat" dir="t"/>
          </a:scene3d>
        </p:grpSpPr>
        <p:sp>
          <p:nvSpPr>
            <p:cNvPr id="27" name="Rectángulo 26"/>
            <p:cNvSpPr/>
            <p:nvPr/>
          </p:nvSpPr>
          <p:spPr>
            <a:xfrm>
              <a:off x="9374563" y="757712"/>
              <a:ext cx="2538312" cy="1522987"/>
            </a:xfrm>
            <a:prstGeom prst="rect">
              <a:avLst/>
            </a:prstGeom>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28" name="CuadroTexto 27"/>
            <p:cNvSpPr txBox="1"/>
            <p:nvPr/>
          </p:nvSpPr>
          <p:spPr>
            <a:xfrm>
              <a:off x="9374563" y="702176"/>
              <a:ext cx="2538312" cy="152298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400" b="1" kern="1200" dirty="0"/>
                <a:t>Molienda </a:t>
              </a:r>
            </a:p>
            <a:p>
              <a:pPr marL="0" lvl="0" indent="0" algn="ctr" defTabSz="800100">
                <a:lnSpc>
                  <a:spcPct val="90000"/>
                </a:lnSpc>
                <a:spcBef>
                  <a:spcPct val="0"/>
                </a:spcBef>
                <a:spcAft>
                  <a:spcPct val="35000"/>
                </a:spcAft>
                <a:buNone/>
              </a:pPr>
              <a:r>
                <a:rPr lang="es-ES" sz="1400" kern="1200" dirty="0"/>
                <a:t>(2 a 3 veces)</a:t>
              </a:r>
            </a:p>
          </p:txBody>
        </p:sp>
      </p:grpSp>
      <p:grpSp>
        <p:nvGrpSpPr>
          <p:cNvPr id="29" name="Grupo 28"/>
          <p:cNvGrpSpPr/>
          <p:nvPr/>
        </p:nvGrpSpPr>
        <p:grpSpPr>
          <a:xfrm>
            <a:off x="7689238" y="6101567"/>
            <a:ext cx="3281505" cy="716609"/>
            <a:chOff x="-18320" y="2636928"/>
            <a:chExt cx="2564822" cy="1750570"/>
          </a:xfrm>
          <a:scene3d>
            <a:camera prst="orthographicFront"/>
            <a:lightRig rig="flat" dir="t"/>
          </a:scene3d>
        </p:grpSpPr>
        <p:sp>
          <p:nvSpPr>
            <p:cNvPr id="30" name="Rectángulo 29"/>
            <p:cNvSpPr/>
            <p:nvPr/>
          </p:nvSpPr>
          <p:spPr>
            <a:xfrm>
              <a:off x="8190" y="2864511"/>
              <a:ext cx="2538312" cy="1522987"/>
            </a:xfrm>
            <a:prstGeom prst="rect">
              <a:avLst/>
            </a:prstGeom>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1" name="CuadroTexto 30"/>
            <p:cNvSpPr txBox="1"/>
            <p:nvPr/>
          </p:nvSpPr>
          <p:spPr>
            <a:xfrm>
              <a:off x="-18320" y="2636928"/>
              <a:ext cx="2538312" cy="152298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Font typeface="+mj-lt"/>
                <a:buNone/>
              </a:pPr>
              <a:r>
                <a:rPr lang="es-EC" sz="1200" b="1" kern="1200" dirty="0"/>
                <a:t>Mezcla de ingredientes</a:t>
              </a:r>
            </a:p>
            <a:p>
              <a:pPr marL="0" lvl="0" indent="0" algn="ctr" defTabSz="800100">
                <a:lnSpc>
                  <a:spcPct val="90000"/>
                </a:lnSpc>
                <a:spcBef>
                  <a:spcPct val="0"/>
                </a:spcBef>
                <a:spcAft>
                  <a:spcPct val="35000"/>
                </a:spcAft>
                <a:buFont typeface="+mj-lt"/>
                <a:buNone/>
              </a:pPr>
              <a:r>
                <a:rPr lang="es-EC" sz="1200" kern="1200" dirty="0"/>
                <a:t>(temperatura constante de 45 a 55 °C)</a:t>
              </a:r>
              <a:endParaRPr lang="es-ES" sz="1200" kern="1200" dirty="0"/>
            </a:p>
          </p:txBody>
        </p:sp>
      </p:grpSp>
      <p:grpSp>
        <p:nvGrpSpPr>
          <p:cNvPr id="32" name="Grupo 31"/>
          <p:cNvGrpSpPr/>
          <p:nvPr/>
        </p:nvGrpSpPr>
        <p:grpSpPr>
          <a:xfrm>
            <a:off x="3687462" y="5893889"/>
            <a:ext cx="3035072" cy="827179"/>
            <a:chOff x="3130314" y="2864511"/>
            <a:chExt cx="2538312" cy="1522987"/>
          </a:xfrm>
          <a:scene3d>
            <a:camera prst="orthographicFront"/>
            <a:lightRig rig="flat" dir="t"/>
          </a:scene3d>
        </p:grpSpPr>
        <p:sp>
          <p:nvSpPr>
            <p:cNvPr id="33" name="Rectángulo 32"/>
            <p:cNvSpPr/>
            <p:nvPr/>
          </p:nvSpPr>
          <p:spPr>
            <a:xfrm>
              <a:off x="3130314" y="2864511"/>
              <a:ext cx="2538312" cy="1522987"/>
            </a:xfrm>
            <a:prstGeom prst="rect">
              <a:avLst/>
            </a:prstGeom>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4" name="CuadroTexto 33"/>
            <p:cNvSpPr txBox="1"/>
            <p:nvPr/>
          </p:nvSpPr>
          <p:spPr>
            <a:xfrm>
              <a:off x="3130314" y="2864511"/>
              <a:ext cx="2538312" cy="152298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80000" tIns="288000" rIns="128016" bIns="360000" numCol="1" spcCol="1270" anchor="ctr" anchorCtr="0">
              <a:noAutofit/>
            </a:bodyPr>
            <a:lstStyle/>
            <a:p>
              <a:pPr marL="0" lvl="0" indent="0" algn="ctr" defTabSz="800100">
                <a:lnSpc>
                  <a:spcPct val="90000"/>
                </a:lnSpc>
                <a:spcBef>
                  <a:spcPct val="0"/>
                </a:spcBef>
                <a:spcAft>
                  <a:spcPct val="35000"/>
                </a:spcAft>
                <a:buNone/>
              </a:pPr>
              <a:r>
                <a:rPr lang="es-ES" sz="1400" b="1" kern="1200" dirty="0"/>
                <a:t>Templado</a:t>
              </a:r>
              <a:r>
                <a:rPr lang="es-ES" sz="1400" kern="1200" dirty="0"/>
                <a:t> en una tabla de granito</a:t>
              </a:r>
            </a:p>
            <a:p>
              <a:pPr marL="0" lvl="0" indent="0" algn="ctr" defTabSz="800100">
                <a:lnSpc>
                  <a:spcPct val="90000"/>
                </a:lnSpc>
                <a:spcBef>
                  <a:spcPct val="0"/>
                </a:spcBef>
                <a:spcAft>
                  <a:spcPct val="35000"/>
                </a:spcAft>
                <a:buNone/>
              </a:pPr>
              <a:r>
                <a:rPr lang="es-ES" sz="1400" kern="1200" dirty="0"/>
                <a:t>40-45°C </a:t>
              </a:r>
              <a:r>
                <a:rPr lang="es-ES" sz="1400" kern="1200" dirty="0">
                  <a:sym typeface="Wingdings" panose="05000000000000000000" pitchFamily="2" charset="2"/>
                </a:rPr>
                <a:t> </a:t>
              </a:r>
              <a:r>
                <a:rPr lang="es-ES" sz="1400" kern="1200" dirty="0"/>
                <a:t>28°</a:t>
              </a:r>
              <a:r>
                <a:rPr lang="es-ES" sz="1400" dirty="0">
                  <a:sym typeface="Wingdings" panose="05000000000000000000" pitchFamily="2" charset="2"/>
                </a:rPr>
                <a:t> </a:t>
              </a:r>
              <a:r>
                <a:rPr lang="es-ES" sz="1400" kern="1200" dirty="0"/>
                <a:t>32°C</a:t>
              </a:r>
            </a:p>
          </p:txBody>
        </p:sp>
      </p:grpSp>
      <p:sp>
        <p:nvSpPr>
          <p:cNvPr id="36" name="Flecha: a la derecha 35"/>
          <p:cNvSpPr/>
          <p:nvPr/>
        </p:nvSpPr>
        <p:spPr>
          <a:xfrm rot="5400000">
            <a:off x="10439518" y="3687669"/>
            <a:ext cx="572815" cy="374545"/>
          </a:xfrm>
          <a:prstGeom prst="rightArrow">
            <a:avLst>
              <a:gd name="adj1" fmla="val 50001"/>
              <a:gd name="adj2" fmla="val 50000"/>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nvGrpSpPr>
          <p:cNvPr id="37" name="Grupo 36"/>
          <p:cNvGrpSpPr/>
          <p:nvPr/>
        </p:nvGrpSpPr>
        <p:grpSpPr>
          <a:xfrm>
            <a:off x="536407" y="4465458"/>
            <a:ext cx="2893506" cy="1522987"/>
            <a:chOff x="6252438" y="2864511"/>
            <a:chExt cx="2538312" cy="1522987"/>
          </a:xfrm>
          <a:scene3d>
            <a:camera prst="orthographicFront"/>
            <a:lightRig rig="flat" dir="t"/>
          </a:scene3d>
        </p:grpSpPr>
        <p:sp>
          <p:nvSpPr>
            <p:cNvPr id="38" name="Rectángulo 37"/>
            <p:cNvSpPr/>
            <p:nvPr/>
          </p:nvSpPr>
          <p:spPr>
            <a:xfrm>
              <a:off x="6252438" y="2864511"/>
              <a:ext cx="2538312" cy="1522987"/>
            </a:xfrm>
            <a:prstGeom prst="rect">
              <a:avLst/>
            </a:prstGeom>
            <a:sp3d prstMaterial="dkEdge">
              <a:bevelT w="8200" h="38100"/>
            </a:sp3d>
          </p:spPr>
          <p:style>
            <a:lnRef idx="0">
              <a:schemeClr val="accent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39" name="CuadroTexto 38"/>
            <p:cNvSpPr txBox="1"/>
            <p:nvPr/>
          </p:nvSpPr>
          <p:spPr>
            <a:xfrm>
              <a:off x="6252438" y="2864511"/>
              <a:ext cx="2538312" cy="1522987"/>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600" b="1" kern="1200" dirty="0"/>
                <a:t>Moldaje</a:t>
              </a:r>
              <a:r>
                <a:rPr lang="es-ES" sz="1600" kern="1200" dirty="0"/>
                <a:t> </a:t>
              </a:r>
            </a:p>
            <a:p>
              <a:pPr marL="0" lvl="0" indent="0" algn="ctr" defTabSz="622300">
                <a:lnSpc>
                  <a:spcPct val="90000"/>
                </a:lnSpc>
                <a:spcBef>
                  <a:spcPct val="0"/>
                </a:spcBef>
                <a:spcAft>
                  <a:spcPct val="35000"/>
                </a:spcAft>
                <a:buNone/>
              </a:pPr>
              <a:r>
                <a:rPr lang="es-EC" sz="1600" kern="1200" dirty="0"/>
                <a:t>(28-32 °C)</a:t>
              </a:r>
            </a:p>
            <a:p>
              <a:pPr marL="0" lvl="0" indent="0" algn="ctr" defTabSz="622300">
                <a:lnSpc>
                  <a:spcPct val="90000"/>
                </a:lnSpc>
                <a:spcBef>
                  <a:spcPct val="0"/>
                </a:spcBef>
                <a:spcAft>
                  <a:spcPct val="35000"/>
                </a:spcAft>
                <a:buNone/>
              </a:pPr>
              <a:r>
                <a:rPr lang="es-ES" sz="1600" b="1" kern="1200" dirty="0">
                  <a:solidFill>
                    <a:prstClr val="black">
                      <a:hueOff val="0"/>
                      <a:satOff val="0"/>
                      <a:lumOff val="0"/>
                      <a:alphaOff val="0"/>
                    </a:prstClr>
                  </a:solidFill>
                  <a:latin typeface="Trebuchet MS"/>
                  <a:ea typeface="+mn-ea"/>
                  <a:cs typeface="+mn-cs"/>
                </a:rPr>
                <a:t>Enfriamiento</a:t>
              </a:r>
              <a:r>
                <a:rPr lang="es-ES" sz="1600" kern="1200" dirty="0"/>
                <a:t> </a:t>
              </a:r>
            </a:p>
            <a:p>
              <a:pPr marL="0" lvl="0" indent="0" algn="ctr" defTabSz="622300">
                <a:lnSpc>
                  <a:spcPct val="90000"/>
                </a:lnSpc>
                <a:spcBef>
                  <a:spcPct val="0"/>
                </a:spcBef>
                <a:spcAft>
                  <a:spcPct val="35000"/>
                </a:spcAft>
                <a:buNone/>
              </a:pPr>
              <a:r>
                <a:rPr lang="es-ES" sz="1600" kern="1200" dirty="0"/>
                <a:t>15 min</a:t>
              </a:r>
            </a:p>
            <a:p>
              <a:pPr marL="0" lvl="0" indent="0" algn="ctr" defTabSz="622300">
                <a:lnSpc>
                  <a:spcPct val="90000"/>
                </a:lnSpc>
                <a:spcBef>
                  <a:spcPct val="0"/>
                </a:spcBef>
                <a:spcAft>
                  <a:spcPct val="35000"/>
                </a:spcAft>
                <a:buNone/>
              </a:pPr>
              <a:r>
                <a:rPr lang="es-ES" sz="1600" kern="1200" dirty="0"/>
                <a:t>Refrigeración por 24 horas</a:t>
              </a:r>
            </a:p>
          </p:txBody>
        </p:sp>
      </p:grpSp>
      <p:pic>
        <p:nvPicPr>
          <p:cNvPr id="40" name="Imagen 39"/>
          <p:cNvPicPr>
            <a:picLocks noChangeAspect="1"/>
          </p:cNvPicPr>
          <p:nvPr/>
        </p:nvPicPr>
        <p:blipFill>
          <a:blip r:embed="rId8"/>
          <a:stretch>
            <a:fillRect/>
          </a:stretch>
        </p:blipFill>
        <p:spPr>
          <a:xfrm>
            <a:off x="7054225" y="4159849"/>
            <a:ext cx="4622810" cy="2023002"/>
          </a:xfrm>
          <a:prstGeom prst="rect">
            <a:avLst/>
          </a:prstGeom>
        </p:spPr>
      </p:pic>
    </p:spTree>
    <p:extLst>
      <p:ext uri="{BB962C8B-B14F-4D97-AF65-F5344CB8AC3E}">
        <p14:creationId xmlns:p14="http://schemas.microsoft.com/office/powerpoint/2010/main" val="3002371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3335" y="762886"/>
            <a:ext cx="8596668" cy="611501"/>
          </a:xfrm>
        </p:spPr>
        <p:txBody>
          <a:bodyPr>
            <a:normAutofit fontScale="90000"/>
          </a:bodyPr>
          <a:lstStyle/>
          <a:p>
            <a:pPr algn="ctr"/>
            <a:r>
              <a:rPr lang="es-EC" dirty="0">
                <a:effectLst>
                  <a:outerShdw blurRad="38100" dist="38100" dir="2700000" algn="tl">
                    <a:srgbClr val="000000">
                      <a:alpha val="43137"/>
                    </a:srgbClr>
                  </a:outerShdw>
                </a:effectLst>
              </a:rPr>
              <a:t>PRUEBA DE DEGUSTACIÓN</a:t>
            </a:r>
          </a:p>
        </p:txBody>
      </p:sp>
      <p:sp>
        <p:nvSpPr>
          <p:cNvPr id="3" name="Marcador de texto 2"/>
          <p:cNvSpPr>
            <a:spLocks noGrp="1"/>
          </p:cNvSpPr>
          <p:nvPr>
            <p:ph type="body" idx="1"/>
          </p:nvPr>
        </p:nvSpPr>
        <p:spPr/>
        <p:txBody>
          <a:bodyPr/>
          <a:lstStyle/>
          <a:p>
            <a:endParaRPr lang="es-EC"/>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866" y="1641524"/>
            <a:ext cx="2536066" cy="3381421"/>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3401" y="2569600"/>
            <a:ext cx="4540864" cy="3405648"/>
          </a:xfrm>
          <a:prstGeom prst="rect">
            <a:avLst/>
          </a:prstGeom>
        </p:spPr>
      </p:pic>
      <p:pic>
        <p:nvPicPr>
          <p:cNvPr id="11" name="Imagen 10"/>
          <p:cNvPicPr>
            <a:picLocks noChangeAspect="1"/>
          </p:cNvPicPr>
          <p:nvPr/>
        </p:nvPicPr>
        <p:blipFill>
          <a:blip r:embed="rId4"/>
          <a:stretch>
            <a:fillRect/>
          </a:stretch>
        </p:blipFill>
        <p:spPr>
          <a:xfrm>
            <a:off x="7961734" y="4001960"/>
            <a:ext cx="3901496" cy="2517373"/>
          </a:xfrm>
          <a:prstGeom prst="rect">
            <a:avLst/>
          </a:prstGeom>
        </p:spPr>
      </p:pic>
    </p:spTree>
    <p:extLst>
      <p:ext uri="{BB962C8B-B14F-4D97-AF65-F5344CB8AC3E}">
        <p14:creationId xmlns:p14="http://schemas.microsoft.com/office/powerpoint/2010/main" val="1170276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222339249"/>
              </p:ext>
            </p:extLst>
          </p:nvPr>
        </p:nvGraphicFramePr>
        <p:xfrm>
          <a:off x="524934" y="708808"/>
          <a:ext cx="10901507" cy="59539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Título"/>
          <p:cNvSpPr>
            <a:spLocks noGrp="1"/>
          </p:cNvSpPr>
          <p:nvPr>
            <p:ph type="title"/>
          </p:nvPr>
        </p:nvSpPr>
        <p:spPr>
          <a:xfrm>
            <a:off x="524934" y="272775"/>
            <a:ext cx="8596668" cy="872067"/>
          </a:xfrm>
        </p:spPr>
        <p:txBody>
          <a:bodyPr>
            <a:normAutofit fontScale="90000"/>
          </a:bodyPr>
          <a:lstStyle/>
          <a:p>
            <a:pPr lvl="1" algn="l" defTabSz="457200" rtl="0">
              <a:spcBef>
                <a:spcPct val="0"/>
              </a:spcBef>
            </a:pPr>
            <a:r>
              <a:rPr lang="es-EC" sz="2800" dirty="0"/>
              <a:t/>
            </a:r>
            <a:br>
              <a:rPr lang="es-EC" sz="2800" dirty="0"/>
            </a:br>
            <a:endParaRPr lang="es-EC" sz="2800" dirty="0"/>
          </a:p>
        </p:txBody>
      </p:sp>
      <p:pic>
        <p:nvPicPr>
          <p:cNvPr id="11" name="Imagen 10"/>
          <p:cNvPicPr>
            <a:picLocks noChangeAspect="1"/>
          </p:cNvPicPr>
          <p:nvPr/>
        </p:nvPicPr>
        <p:blipFill>
          <a:blip r:embed="rId8"/>
          <a:stretch>
            <a:fillRect/>
          </a:stretch>
        </p:blipFill>
        <p:spPr>
          <a:xfrm>
            <a:off x="6574840" y="3656042"/>
            <a:ext cx="2840953" cy="1538291"/>
          </a:xfrm>
          <a:prstGeom prst="rect">
            <a:avLst/>
          </a:prstGeom>
          <a:ln>
            <a:solidFill>
              <a:schemeClr val="tx1"/>
            </a:solidFill>
          </a:ln>
        </p:spPr>
      </p:pic>
      <p:pic>
        <p:nvPicPr>
          <p:cNvPr id="16" name="Imagen 15"/>
          <p:cNvPicPr>
            <a:picLocks noChangeAspect="1"/>
          </p:cNvPicPr>
          <p:nvPr/>
        </p:nvPicPr>
        <p:blipFill>
          <a:blip r:embed="rId9"/>
          <a:stretch>
            <a:fillRect/>
          </a:stretch>
        </p:blipFill>
        <p:spPr>
          <a:xfrm>
            <a:off x="1021501" y="3379487"/>
            <a:ext cx="4064000" cy="1217914"/>
          </a:xfrm>
          <a:prstGeom prst="rect">
            <a:avLst/>
          </a:prstGeom>
          <a:ln>
            <a:solidFill>
              <a:schemeClr val="tx1"/>
            </a:solidFill>
          </a:ln>
        </p:spPr>
      </p:pic>
      <p:pic>
        <p:nvPicPr>
          <p:cNvPr id="19" name="Imagen 18" descr="C:\Users\Luis Oswaldo\AppData\Local\Microsoft\Windows\INetCache\Content.Word\56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49251" y="3608571"/>
            <a:ext cx="1636221" cy="1639040"/>
          </a:xfrm>
          <a:prstGeom prst="rect">
            <a:avLst/>
          </a:prstGeom>
          <a:noFill/>
          <a:ln>
            <a:noFill/>
          </a:ln>
        </p:spPr>
      </p:pic>
    </p:spTree>
    <p:extLst>
      <p:ext uri="{BB962C8B-B14F-4D97-AF65-F5344CB8AC3E}">
        <p14:creationId xmlns:p14="http://schemas.microsoft.com/office/powerpoint/2010/main" val="3637747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67883" y="1987827"/>
            <a:ext cx="8596668" cy="2674094"/>
          </a:xfrm>
        </p:spPr>
        <p:txBody>
          <a:bodyPr>
            <a:noAutofit/>
          </a:bodyPr>
          <a:lstStyle/>
          <a:p>
            <a:pPr algn="ctr">
              <a:lnSpc>
                <a:spcPct val="150000"/>
              </a:lnSpc>
            </a:pPr>
            <a:r>
              <a:rPr lang="es-EC" sz="4400" b="1" dirty="0">
                <a:solidFill>
                  <a:schemeClr val="tx1"/>
                </a:solidFill>
              </a:rPr>
              <a:t>CAPÍTULO I</a:t>
            </a:r>
            <a:r>
              <a:rPr lang="es-EC" sz="4800" b="1" dirty="0">
                <a:solidFill>
                  <a:schemeClr val="tx1"/>
                </a:solidFill>
              </a:rPr>
              <a:t/>
            </a:r>
            <a:br>
              <a:rPr lang="es-EC" sz="4800" b="1" dirty="0">
                <a:solidFill>
                  <a:schemeClr val="tx1"/>
                </a:solidFill>
              </a:rPr>
            </a:br>
            <a:r>
              <a:rPr lang="es-EC" sz="4800" b="1" dirty="0">
                <a:solidFill>
                  <a:schemeClr val="tx1"/>
                </a:solidFill>
              </a:rPr>
              <a:t>INTRODUCCIÓN</a:t>
            </a:r>
          </a:p>
        </p:txBody>
      </p:sp>
    </p:spTree>
    <p:extLst>
      <p:ext uri="{BB962C8B-B14F-4D97-AF65-F5344CB8AC3E}">
        <p14:creationId xmlns:p14="http://schemas.microsoft.com/office/powerpoint/2010/main" val="3972146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44135" y="453564"/>
            <a:ext cx="8596668" cy="611501"/>
          </a:xfrm>
        </p:spPr>
        <p:txBody>
          <a:bodyPr>
            <a:normAutofit fontScale="90000"/>
          </a:bodyPr>
          <a:lstStyle/>
          <a:p>
            <a:pPr algn="ctr"/>
            <a:r>
              <a:rPr lang="es-EC" dirty="0">
                <a:effectLst>
                  <a:outerShdw blurRad="38100" dist="38100" dir="2700000" algn="tl">
                    <a:srgbClr val="000000">
                      <a:alpha val="43137"/>
                    </a:srgbClr>
                  </a:outerShdw>
                </a:effectLst>
              </a:rPr>
              <a:t>ANÁLISIS MICROBIOLÓGICO</a:t>
            </a:r>
          </a:p>
        </p:txBody>
      </p:sp>
      <p:sp>
        <p:nvSpPr>
          <p:cNvPr id="3" name="Marcador de texto 2"/>
          <p:cNvSpPr>
            <a:spLocks noGrp="1"/>
          </p:cNvSpPr>
          <p:nvPr>
            <p:ph type="body" idx="1"/>
          </p:nvPr>
        </p:nvSpPr>
        <p:spPr/>
        <p:txBody>
          <a:bodyPr/>
          <a:lstStyle/>
          <a:p>
            <a:endParaRPr lang="es-EC"/>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4217" y="2411043"/>
            <a:ext cx="2488441" cy="3318412"/>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2002" y="1513041"/>
            <a:ext cx="2764490" cy="3685988"/>
          </a:xfrm>
          <a:prstGeom prst="rect">
            <a:avLst/>
          </a:prstGeom>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0316" y="2966551"/>
            <a:ext cx="2341345" cy="3121793"/>
          </a:xfrm>
          <a:prstGeom prst="rect">
            <a:avLst/>
          </a:prstGeom>
        </p:spPr>
      </p:pic>
    </p:spTree>
    <p:extLst>
      <p:ext uri="{BB962C8B-B14F-4D97-AF65-F5344CB8AC3E}">
        <p14:creationId xmlns:p14="http://schemas.microsoft.com/office/powerpoint/2010/main" val="17701608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77334" y="609600"/>
            <a:ext cx="9482666" cy="1320800"/>
          </a:xfrm>
        </p:spPr>
        <p:txBody>
          <a:bodyPr>
            <a:noAutofit/>
          </a:bodyPr>
          <a:lstStyle/>
          <a:p>
            <a:r>
              <a:rPr lang="es-EC" sz="2800" dirty="0"/>
              <a:t>Recuperación de la cepa </a:t>
            </a:r>
            <a:r>
              <a:rPr lang="es-EC" sz="2800" b="1" i="1" dirty="0"/>
              <a:t>Streptococcus mutans</a:t>
            </a:r>
            <a:r>
              <a:rPr lang="es-EC" sz="2800" b="1" dirty="0"/>
              <a:t> ATCC 25175 </a:t>
            </a:r>
            <a:br>
              <a:rPr lang="es-EC" sz="2800" b="1" dirty="0"/>
            </a:br>
            <a:endParaRPr lang="es-EC" sz="2800" dirty="0"/>
          </a:p>
        </p:txBody>
      </p:sp>
      <p:sp>
        <p:nvSpPr>
          <p:cNvPr id="5" name="4 Marcador de contenido"/>
          <p:cNvSpPr>
            <a:spLocks noGrp="1"/>
          </p:cNvSpPr>
          <p:nvPr>
            <p:ph idx="1"/>
          </p:nvPr>
        </p:nvSpPr>
        <p:spPr>
          <a:xfrm>
            <a:off x="677333" y="1930401"/>
            <a:ext cx="8672423" cy="4110962"/>
          </a:xfrm>
        </p:spPr>
        <p:txBody>
          <a:bodyPr/>
          <a:lstStyle/>
          <a:p>
            <a:pPr algn="just"/>
            <a:r>
              <a:rPr lang="es-EC" dirty="0"/>
              <a:t>Cepa pura obtenida del cepario del Departamento de Microbiología del “Instituto Nacional de Investigación en Salud Pública </a:t>
            </a:r>
            <a:r>
              <a:rPr lang="es-EC" b="1" dirty="0"/>
              <a:t>Leopoldo Izquieta Pérez</a:t>
            </a:r>
            <a:r>
              <a:rPr lang="es-EC" dirty="0"/>
              <a:t>”, conservada en glicerol + BHI (-80°C). </a:t>
            </a:r>
          </a:p>
          <a:p>
            <a:pPr algn="just"/>
            <a:r>
              <a:rPr lang="es-EC" dirty="0"/>
              <a:t>Para su activación se procedió a inocular la bacteria en agar sangre y se incubó a 35±2°C en condiciones de anaerobiosis durante 48 horas </a:t>
            </a:r>
          </a:p>
        </p:txBody>
      </p:sp>
      <p:pic>
        <p:nvPicPr>
          <p:cNvPr id="6" name="Imagen 5" descr="C:\Users\Luis Oswaldo\AppData\Local\Microsoft\Windows\INetCache\Content.Word\096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0134" y="3843867"/>
            <a:ext cx="2252434" cy="2082403"/>
          </a:xfrm>
          <a:prstGeom prst="rect">
            <a:avLst/>
          </a:prstGeom>
          <a:noFill/>
          <a:ln>
            <a:noFill/>
          </a:ln>
        </p:spPr>
      </p:pic>
      <p:pic>
        <p:nvPicPr>
          <p:cNvPr id="7" name="Imagen 6" descr="C:\Users\Luis Oswaldo\AppData\Local\Microsoft\Windows\INetCache\Content.Word\102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3126" y="3843867"/>
            <a:ext cx="2240685" cy="2107439"/>
          </a:xfrm>
          <a:prstGeom prst="rect">
            <a:avLst/>
          </a:prstGeom>
          <a:noFill/>
          <a:ln>
            <a:noFill/>
          </a:ln>
        </p:spPr>
      </p:pic>
      <p:pic>
        <p:nvPicPr>
          <p:cNvPr id="8" name="Imagen 7" descr="C:\Users\Luis Oswaldo\AppData\Local\Microsoft\Windows\INetCache\Content.Word\039 (2).jpg"/>
          <p:cNvPicPr/>
          <p:nvPr/>
        </p:nvPicPr>
        <p:blipFill rotWithShape="1">
          <a:blip r:embed="rId4" cstate="print">
            <a:extLst>
              <a:ext uri="{28A0092B-C50C-407E-A947-70E740481C1C}">
                <a14:useLocalDpi xmlns:a14="http://schemas.microsoft.com/office/drawing/2010/main" val="0"/>
              </a:ext>
            </a:extLst>
          </a:blip>
          <a:srcRect t="16231"/>
          <a:stretch/>
        </p:blipFill>
        <p:spPr bwMode="auto">
          <a:xfrm>
            <a:off x="7004369" y="3843867"/>
            <a:ext cx="2345387" cy="21347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538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219201" y="761999"/>
                <a:ext cx="4927599" cy="5858933"/>
              </a:xfrm>
            </p:spPr>
            <p:txBody>
              <a:bodyPr>
                <a:normAutofit/>
              </a:bodyPr>
              <a:lstStyle/>
              <a:p>
                <a:pPr algn="just"/>
                <a:r>
                  <a:rPr lang="es-EC" b="1" dirty="0"/>
                  <a:t>Preparación de una suspensión de </a:t>
                </a:r>
                <a:r>
                  <a:rPr lang="es-EC" b="1" i="1" dirty="0"/>
                  <a:t>Streptococcus mutans </a:t>
                </a:r>
                <a:r>
                  <a:rPr lang="es-EC" b="1" dirty="0"/>
                  <a:t>0.5 mc. Farland</a:t>
                </a:r>
              </a:p>
              <a:p>
                <a:pPr marL="0" indent="0" algn="just">
                  <a:buNone/>
                </a:pPr>
                <a:r>
                  <a:rPr lang="es-EC" sz="2000" dirty="0"/>
                  <a:t>Con las colonias obtenidas, se preparó una suspensión en la escala de turbidez 0.5 Mc. Farland (1.5 × </a:t>
                </a:r>
                <a14:m>
                  <m:oMath xmlns:m="http://schemas.openxmlformats.org/officeDocument/2006/math">
                    <m:sSup>
                      <m:sSupPr>
                        <m:ctrlPr>
                          <a:rPr lang="es-EC" sz="2000" i="1">
                            <a:latin typeface="Cambria Math"/>
                          </a:rPr>
                        </m:ctrlPr>
                      </m:sSupPr>
                      <m:e>
                        <m:r>
                          <a:rPr lang="es-EC" sz="2000" b="0">
                            <a:latin typeface="Cambria Math" panose="02040503050406030204" pitchFamily="18" charset="0"/>
                          </a:rPr>
                          <m:t>10</m:t>
                        </m:r>
                      </m:e>
                      <m:sup>
                        <m:r>
                          <a:rPr lang="es-EC" sz="2000" b="0">
                            <a:latin typeface="Cambria Math" panose="02040503050406030204" pitchFamily="18" charset="0"/>
                          </a:rPr>
                          <m:t>8</m:t>
                        </m:r>
                      </m:sup>
                    </m:sSup>
                    <m:r>
                      <a:rPr lang="es-EC" sz="2000" b="0" i="1">
                        <a:latin typeface="Cambria Math" panose="02040503050406030204" pitchFamily="18" charset="0"/>
                      </a:rPr>
                      <m:t> </m:t>
                    </m:r>
                  </m:oMath>
                </a14:m>
                <a:r>
                  <a:rPr lang="es-EC" sz="2000" dirty="0"/>
                  <a:t>UFC/ml) en solución </a:t>
                </a:r>
                <a:r>
                  <a:rPr lang="es-EC" sz="2000" dirty="0" smtClean="0"/>
                  <a:t>salina.</a:t>
                </a:r>
                <a:endParaRPr lang="es-EC" dirty="0"/>
              </a:p>
              <a:p>
                <a:pPr marL="0" indent="0" algn="just">
                  <a:buNone/>
                </a:pPr>
                <a:endParaRPr lang="es-EC" dirty="0"/>
              </a:p>
              <a:p>
                <a:pPr algn="just"/>
                <a:r>
                  <a:rPr lang="es-EC" b="1" dirty="0"/>
                  <a:t>Almacenamiento y descontaminación de las muestras</a:t>
                </a:r>
                <a:endParaRPr lang="es-EC" dirty="0"/>
              </a:p>
              <a:p>
                <a:pPr marL="0" indent="0" algn="just">
                  <a:buNone/>
                </a:pPr>
                <a:r>
                  <a:rPr lang="es-EC" sz="2000" dirty="0"/>
                  <a:t>20 g de cada formulación de chocolate en frascos plásticos estériles, en una cámara de flujo se sometieron a esterilización ultravioleta de onda corta (540 nm) durante 10 minutos.</a:t>
                </a: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219201" y="761999"/>
                <a:ext cx="4927599" cy="5858933"/>
              </a:xfrm>
              <a:blipFill rotWithShape="1">
                <a:blip r:embed="rId2"/>
                <a:stretch>
                  <a:fillRect l="-1238" t="-624" r="-1238"/>
                </a:stretch>
              </a:blipFill>
            </p:spPr>
            <p:txBody>
              <a:bodyPr/>
              <a:lstStyle/>
              <a:p>
                <a:r>
                  <a:rPr lang="es-EC">
                    <a:noFill/>
                  </a:rPr>
                  <a:t> </a:t>
                </a:r>
              </a:p>
            </p:txBody>
          </p:sp>
        </mc:Fallback>
      </mc:AlternateContent>
      <p:pic>
        <p:nvPicPr>
          <p:cNvPr id="4" name="Imagen 3" descr="C:\Users\Luis Oswaldo\AppData\Local\Microsoft\Windows\INetCache\Content.Word\132 (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0359" y="761999"/>
            <a:ext cx="2436708" cy="2552277"/>
          </a:xfrm>
          <a:prstGeom prst="rect">
            <a:avLst/>
          </a:prstGeom>
          <a:noFill/>
          <a:ln>
            <a:noFill/>
          </a:ln>
        </p:spPr>
      </p:pic>
      <p:pic>
        <p:nvPicPr>
          <p:cNvPr id="6" name="Imagen 5" descr="C:\Users\Luis Oswaldo\AppData\Local\Microsoft\Windows\INetCache\Content.Word\05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0359" y="3877706"/>
            <a:ext cx="2436708" cy="2506160"/>
          </a:xfrm>
          <a:prstGeom prst="rect">
            <a:avLst/>
          </a:prstGeom>
          <a:noFill/>
          <a:ln>
            <a:noFill/>
          </a:ln>
        </p:spPr>
      </p:pic>
    </p:spTree>
    <p:extLst>
      <p:ext uri="{BB962C8B-B14F-4D97-AF65-F5344CB8AC3E}">
        <p14:creationId xmlns:p14="http://schemas.microsoft.com/office/powerpoint/2010/main" val="8047089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7333" y="457201"/>
            <a:ext cx="9008534" cy="5584162"/>
          </a:xfrm>
        </p:spPr>
        <p:txBody>
          <a:bodyPr/>
          <a:lstStyle/>
          <a:p>
            <a:pPr algn="just"/>
            <a:r>
              <a:rPr lang="es-EC" sz="2000" b="1" dirty="0"/>
              <a:t>Preparación de las diluciones</a:t>
            </a:r>
            <a:r>
              <a:rPr lang="es-EC" sz="2000" dirty="0"/>
              <a:t>    </a:t>
            </a:r>
          </a:p>
          <a:p>
            <a:pPr marL="0" indent="0" algn="just">
              <a:buNone/>
            </a:pPr>
            <a:r>
              <a:rPr lang="es-EC" dirty="0"/>
              <a:t>Se pesó 1g de cada tratamiento y se diluyó en 9 ml de agua destilada estéril para obtener una solución al 10% en cada caso.</a:t>
            </a:r>
          </a:p>
          <a:p>
            <a:pPr marL="0" indent="0" algn="just">
              <a:buNone/>
            </a:pPr>
            <a:r>
              <a:rPr lang="es-EC" dirty="0"/>
              <a:t> </a:t>
            </a:r>
          </a:p>
          <a:p>
            <a:pPr algn="just"/>
            <a:r>
              <a:rPr lang="es-EC" sz="2000" b="1" dirty="0"/>
              <a:t>Macrodilución en caldo </a:t>
            </a:r>
            <a:r>
              <a:rPr lang="es-EC" sz="2000" dirty="0"/>
              <a:t>     </a:t>
            </a:r>
          </a:p>
          <a:p>
            <a:pPr marL="0" indent="0" algn="just">
              <a:buNone/>
            </a:pPr>
            <a:endParaRPr lang="es-EC" b="1" dirty="0"/>
          </a:p>
          <a:p>
            <a:pPr marL="0" indent="0" algn="just">
              <a:buNone/>
            </a:pPr>
            <a:endParaRPr lang="es-EC" dirty="0"/>
          </a:p>
        </p:txBody>
      </p:sp>
      <p:pic>
        <p:nvPicPr>
          <p:cNvPr id="5" name="Imagen 4"/>
          <p:cNvPicPr>
            <a:picLocks noChangeAspect="1"/>
          </p:cNvPicPr>
          <p:nvPr/>
        </p:nvPicPr>
        <p:blipFill rotWithShape="1">
          <a:blip r:embed="rId2"/>
          <a:srcRect l="6732" b="23409"/>
          <a:stretch/>
        </p:blipFill>
        <p:spPr>
          <a:xfrm>
            <a:off x="6180662" y="2056419"/>
            <a:ext cx="5164671" cy="3463848"/>
          </a:xfrm>
          <a:prstGeom prst="rect">
            <a:avLst/>
          </a:prstGeom>
        </p:spPr>
      </p:pic>
      <p:pic>
        <p:nvPicPr>
          <p:cNvPr id="7" name="Imagen 6"/>
          <p:cNvPicPr>
            <a:picLocks noChangeAspect="1"/>
          </p:cNvPicPr>
          <p:nvPr/>
        </p:nvPicPr>
        <p:blipFill>
          <a:blip r:embed="rId3"/>
          <a:stretch>
            <a:fillRect/>
          </a:stretch>
        </p:blipFill>
        <p:spPr>
          <a:xfrm>
            <a:off x="309726" y="2662623"/>
            <a:ext cx="5684670" cy="2857644"/>
          </a:xfrm>
          <a:prstGeom prst="rect">
            <a:avLst/>
          </a:prstGeom>
        </p:spPr>
      </p:pic>
    </p:spTree>
    <p:extLst>
      <p:ext uri="{BB962C8B-B14F-4D97-AF65-F5344CB8AC3E}">
        <p14:creationId xmlns:p14="http://schemas.microsoft.com/office/powerpoint/2010/main" val="3859179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77334" y="609601"/>
                <a:ext cx="8596668" cy="5431762"/>
              </a:xfrm>
            </p:spPr>
            <p:txBody>
              <a:bodyPr/>
              <a:lstStyle/>
              <a:p>
                <a:pPr algn="just"/>
                <a:r>
                  <a:rPr lang="es-EC" sz="2000" b="1" dirty="0"/>
                  <a:t>Siembra de las macrodiluciones en Agar MSA enriquecido (B-T-S)</a:t>
                </a:r>
              </a:p>
              <a:p>
                <a:pPr marL="0" indent="0" algn="just">
                  <a:buNone/>
                </a:pPr>
                <a:r>
                  <a:rPr lang="es-EC" sz="2000" dirty="0"/>
                  <a:t>Tras las 24 horas de incubación, las macrodiluciones fueron diluidas 1:10 por duplicado en agua destilada estéril de forma seriada, hasta llegar al factor de dilución </a:t>
                </a:r>
                <a14:m>
                  <m:oMath xmlns:m="http://schemas.openxmlformats.org/officeDocument/2006/math">
                    <m:sSup>
                      <m:sSupPr>
                        <m:ctrlPr>
                          <a:rPr lang="es-EC" sz="2000" i="1">
                            <a:latin typeface="Cambria Math"/>
                          </a:rPr>
                        </m:ctrlPr>
                      </m:sSupPr>
                      <m:e>
                        <m:r>
                          <a:rPr lang="es-EC" sz="2000" b="0" i="1">
                            <a:latin typeface="Cambria Math" panose="02040503050406030204" pitchFamily="18" charset="0"/>
                          </a:rPr>
                          <m:t>10</m:t>
                        </m:r>
                      </m:e>
                      <m:sup>
                        <m:r>
                          <a:rPr lang="es-EC" sz="2000" b="0" i="1">
                            <a:latin typeface="Cambria Math" panose="02040503050406030204" pitchFamily="18" charset="0"/>
                          </a:rPr>
                          <m:t>−8</m:t>
                        </m:r>
                      </m:sup>
                    </m:sSup>
                  </m:oMath>
                </a14:m>
                <a:r>
                  <a:rPr lang="es-EC" sz="2000" dirty="0"/>
                  <a:t>. </a:t>
                </a:r>
              </a:p>
              <a:p>
                <a:pPr marL="0" indent="0" algn="just">
                  <a:buNone/>
                </a:pPr>
                <a:r>
                  <a:rPr lang="es-EC" sz="2000" dirty="0"/>
                  <a:t>De la última serie se tomaron 100 </a:t>
                </a:r>
                <a:r>
                  <a:rPr lang="es-EC" sz="2000" dirty="0" err="1"/>
                  <a:t>μL</a:t>
                </a:r>
                <a:r>
                  <a:rPr lang="es-EC" sz="2000" dirty="0"/>
                  <a:t> y se inoculó por estriado cuantitativo en Agar MSA enriquecido. Las cajas inoculadas se colocaron en la incubadora, en condiciones de anaerobiosis a 35 ±2 </a:t>
                </a:r>
                <a:r>
                  <a:rPr lang="es-EC" sz="2000" dirty="0" err="1"/>
                  <a:t>ºC</a:t>
                </a:r>
                <a:r>
                  <a:rPr lang="es-EC" sz="2000" dirty="0"/>
                  <a:t>, durante 48 horas para su posterior recuento.</a:t>
                </a:r>
                <a:endParaRPr lang="es-EC" sz="2000" b="1" dirty="0"/>
              </a:p>
              <a:p>
                <a:pPr marL="0" indent="0" algn="just">
                  <a:buNone/>
                </a:pPr>
                <a:endParaRPr lang="es-EC" b="1" dirty="0"/>
              </a:p>
              <a:p>
                <a:pPr marL="0" indent="0" algn="just">
                  <a:buNone/>
                </a:pPr>
                <a:endParaRPr lang="es-EC" b="1" dirty="0"/>
              </a:p>
              <a:p>
                <a:pPr marL="0" indent="0" algn="just">
                  <a:buNone/>
                </a:pPr>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77334" y="609601"/>
                <a:ext cx="8596668" cy="5431762"/>
              </a:xfrm>
              <a:blipFill>
                <a:blip r:embed="rId2"/>
                <a:stretch>
                  <a:fillRect l="-709" t="-673" r="-780"/>
                </a:stretch>
              </a:blipFill>
            </p:spPr>
            <p:txBody>
              <a:bodyPr/>
              <a:lstStyle/>
              <a:p>
                <a:r>
                  <a:rPr lang="es-EC">
                    <a:noFill/>
                  </a:rPr>
                  <a:t> </a:t>
                </a:r>
              </a:p>
            </p:txBody>
          </p:sp>
        </mc:Fallback>
      </mc:AlternateContent>
      <p:pic>
        <p:nvPicPr>
          <p:cNvPr id="4" name="Imagen 3" descr="C:\Users\Luis Oswaldo\AppData\Local\Microsoft\Windows\INetCache\Content.Word\097 (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970" y="3594331"/>
            <a:ext cx="2792319" cy="2734899"/>
          </a:xfrm>
          <a:prstGeom prst="rect">
            <a:avLst/>
          </a:prstGeom>
          <a:noFill/>
          <a:ln>
            <a:noFill/>
          </a:ln>
        </p:spPr>
      </p:pic>
    </p:spTree>
    <p:extLst>
      <p:ext uri="{BB962C8B-B14F-4D97-AF65-F5344CB8AC3E}">
        <p14:creationId xmlns:p14="http://schemas.microsoft.com/office/powerpoint/2010/main" val="738087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14864" y="615784"/>
            <a:ext cx="5367867" cy="5736562"/>
          </a:xfrm>
        </p:spPr>
        <p:txBody>
          <a:bodyPr>
            <a:normAutofit/>
          </a:bodyPr>
          <a:lstStyle/>
          <a:p>
            <a:pPr algn="just"/>
            <a:r>
              <a:rPr lang="es-EC" sz="2000" b="1" dirty="0"/>
              <a:t>Recuento en placa</a:t>
            </a:r>
          </a:p>
          <a:p>
            <a:pPr marL="0" indent="0" algn="just">
              <a:buNone/>
            </a:pPr>
            <a:endParaRPr lang="es-EC" sz="2000" b="1" dirty="0"/>
          </a:p>
          <a:p>
            <a:pPr marL="0" indent="0" algn="just">
              <a:buNone/>
            </a:pPr>
            <a:r>
              <a:rPr lang="es-EC" sz="2000" dirty="0"/>
              <a:t>Se identificaron las colonias de </a:t>
            </a:r>
            <a:r>
              <a:rPr lang="es-EC" sz="2000" i="1" dirty="0"/>
              <a:t>Streptococcus mutans</a:t>
            </a:r>
            <a:r>
              <a:rPr lang="es-EC" sz="2000" dirty="0"/>
              <a:t> por observación directa a través del estéreo-microscopio; colonias adherentes, convexas, azules, con superficie rugosa y apariencia de vidrio esmerilado. </a:t>
            </a:r>
          </a:p>
          <a:p>
            <a:pPr marL="0" indent="0" algn="just">
              <a:buNone/>
            </a:pPr>
            <a:endParaRPr lang="es-EC" sz="2000" dirty="0"/>
          </a:p>
          <a:p>
            <a:pPr marL="0" indent="0" algn="just">
              <a:buNone/>
            </a:pPr>
            <a:r>
              <a:rPr lang="es-EC" sz="2000" dirty="0"/>
              <a:t>Se contabilizaron utilizando una lupa PROCED con 10x de aumento. </a:t>
            </a:r>
          </a:p>
        </p:txBody>
      </p:sp>
      <p:pic>
        <p:nvPicPr>
          <p:cNvPr id="4" name="Imagen 3" descr="C:\Users\Luis Oswaldo\AppData\Local\Microsoft\Windows\INetCache\Content.Word\0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65519" y="921824"/>
            <a:ext cx="2066628" cy="2562241"/>
          </a:xfrm>
          <a:prstGeom prst="rect">
            <a:avLst/>
          </a:prstGeom>
          <a:noFill/>
          <a:ln>
            <a:noFill/>
          </a:ln>
        </p:spPr>
      </p:pic>
      <p:pic>
        <p:nvPicPr>
          <p:cNvPr id="5" name="Imagen 4" descr="F:\tesis KARO\FOTOS\006.JPG"/>
          <p:cNvPicPr/>
          <p:nvPr/>
        </p:nvPicPr>
        <p:blipFill rotWithShape="1">
          <a:blip r:embed="rId3" cstate="print">
            <a:extLst>
              <a:ext uri="{28A0092B-C50C-407E-A947-70E740481C1C}">
                <a14:useLocalDpi xmlns:a14="http://schemas.microsoft.com/office/drawing/2010/main" val="0"/>
              </a:ext>
            </a:extLst>
          </a:blip>
          <a:srcRect b="28582"/>
          <a:stretch/>
        </p:blipFill>
        <p:spPr bwMode="auto">
          <a:xfrm>
            <a:off x="6287187" y="3834670"/>
            <a:ext cx="2623292" cy="2407920"/>
          </a:xfrm>
          <a:prstGeom prst="rect">
            <a:avLst/>
          </a:prstGeom>
          <a:noFill/>
          <a:ln>
            <a:noFill/>
          </a:ln>
          <a:extLst>
            <a:ext uri="{53640926-AAD7-44D8-BBD7-CCE9431645EC}">
              <a14:shadowObscured xmlns:a14="http://schemas.microsoft.com/office/drawing/2010/main"/>
            </a:ext>
          </a:extLst>
        </p:spPr>
      </p:pic>
      <p:pic>
        <p:nvPicPr>
          <p:cNvPr id="6" name="Imagen 5" descr="F:\tesis KARO\FOTOS\050 (5).JPG"/>
          <p:cNvPicPr/>
          <p:nvPr/>
        </p:nvPicPr>
        <p:blipFill rotWithShape="1">
          <a:blip r:embed="rId4" cstate="print">
            <a:extLst>
              <a:ext uri="{28A0092B-C50C-407E-A947-70E740481C1C}">
                <a14:useLocalDpi xmlns:a14="http://schemas.microsoft.com/office/drawing/2010/main" val="0"/>
              </a:ext>
            </a:extLst>
          </a:blip>
          <a:srcRect r="27689"/>
          <a:stretch/>
        </p:blipFill>
        <p:spPr bwMode="auto">
          <a:xfrm>
            <a:off x="9051375" y="3834670"/>
            <a:ext cx="2422645" cy="2407920"/>
          </a:xfrm>
          <a:prstGeom prst="rect">
            <a:avLst/>
          </a:prstGeom>
          <a:noFill/>
          <a:ln>
            <a:noFill/>
          </a:ln>
          <a:extLst>
            <a:ext uri="{53640926-AAD7-44D8-BBD7-CCE9431645EC}">
              <a14:shadowObscured xmlns:a14="http://schemas.microsoft.com/office/drawing/2010/main"/>
            </a:ext>
          </a:extLst>
        </p:spPr>
      </p:pic>
      <p:pic>
        <p:nvPicPr>
          <p:cNvPr id="8" name="Imagen 7"/>
          <p:cNvPicPr>
            <a:picLocks noChangeAspect="1"/>
          </p:cNvPicPr>
          <p:nvPr/>
        </p:nvPicPr>
        <p:blipFill>
          <a:blip r:embed="rId5"/>
          <a:stretch>
            <a:fillRect/>
          </a:stretch>
        </p:blipFill>
        <p:spPr>
          <a:xfrm>
            <a:off x="1775093" y="5038630"/>
            <a:ext cx="2342611" cy="501988"/>
          </a:xfrm>
          <a:prstGeom prst="rect">
            <a:avLst/>
          </a:prstGeom>
        </p:spPr>
      </p:pic>
      <p:pic>
        <p:nvPicPr>
          <p:cNvPr id="2" name="Imagen 1"/>
          <p:cNvPicPr>
            <a:picLocks noChangeAspect="1"/>
          </p:cNvPicPr>
          <p:nvPr/>
        </p:nvPicPr>
        <p:blipFill>
          <a:blip r:embed="rId6"/>
          <a:stretch>
            <a:fillRect/>
          </a:stretch>
        </p:blipFill>
        <p:spPr>
          <a:xfrm>
            <a:off x="9183450" y="763948"/>
            <a:ext cx="2158493" cy="2877991"/>
          </a:xfrm>
          <a:prstGeom prst="rect">
            <a:avLst/>
          </a:prstGeom>
        </p:spPr>
      </p:pic>
    </p:spTree>
    <p:extLst>
      <p:ext uri="{BB962C8B-B14F-4D97-AF65-F5344CB8AC3E}">
        <p14:creationId xmlns:p14="http://schemas.microsoft.com/office/powerpoint/2010/main" val="3205339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60401" y="457199"/>
            <a:ext cx="8596668" cy="1320800"/>
          </a:xfrm>
        </p:spPr>
        <p:txBody>
          <a:bodyPr/>
          <a:lstStyle/>
          <a:p>
            <a:r>
              <a:rPr lang="es-EC" dirty="0"/>
              <a:t>Análisis </a:t>
            </a:r>
            <a:r>
              <a:rPr lang="es-EC" dirty="0" smtClean="0"/>
              <a:t>estadístico</a:t>
            </a:r>
            <a:endParaRPr lang="es-EC" dirty="0"/>
          </a:p>
        </p:txBody>
      </p:sp>
      <p:graphicFrame>
        <p:nvGraphicFramePr>
          <p:cNvPr id="6" name="Diagrama 5"/>
          <p:cNvGraphicFramePr/>
          <p:nvPr>
            <p:extLst>
              <p:ext uri="{D42A27DB-BD31-4B8C-83A1-F6EECF244321}">
                <p14:modId xmlns:p14="http://schemas.microsoft.com/office/powerpoint/2010/main" val="3921192278"/>
              </p:ext>
            </p:extLst>
          </p:nvPr>
        </p:nvGraphicFramePr>
        <p:xfrm>
          <a:off x="660401" y="1422400"/>
          <a:ext cx="9702801" cy="51138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61836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6847" y="3277329"/>
            <a:ext cx="8596668" cy="1826581"/>
          </a:xfrm>
        </p:spPr>
        <p:txBody>
          <a:bodyPr>
            <a:normAutofit fontScale="90000"/>
          </a:bodyPr>
          <a:lstStyle/>
          <a:p>
            <a:pPr marL="0" indent="0" algn="ctr">
              <a:lnSpc>
                <a:spcPct val="150000"/>
              </a:lnSpc>
            </a:pPr>
            <a:r>
              <a:rPr lang="es-EC" sz="4900" b="1" dirty="0">
                <a:solidFill>
                  <a:schemeClr val="tx1"/>
                </a:solidFill>
              </a:rPr>
              <a:t>CAPÍTULO IV</a:t>
            </a:r>
            <a:r>
              <a:rPr lang="es-EC" b="1" dirty="0">
                <a:solidFill>
                  <a:schemeClr val="tx1"/>
                </a:solidFill>
              </a:rPr>
              <a:t/>
            </a:r>
            <a:br>
              <a:rPr lang="es-EC" b="1" dirty="0">
                <a:solidFill>
                  <a:schemeClr val="tx1"/>
                </a:solidFill>
              </a:rPr>
            </a:br>
            <a:r>
              <a:rPr lang="es-EC" sz="5300" b="1" dirty="0">
                <a:solidFill>
                  <a:schemeClr val="tx1"/>
                </a:solidFill>
              </a:rPr>
              <a:t>RESULTADOS Y DISCUSIÓN</a:t>
            </a:r>
            <a:r>
              <a:rPr lang="es-EC" b="1" dirty="0">
                <a:solidFill>
                  <a:schemeClr val="tx1"/>
                </a:solidFill>
              </a:rPr>
              <a:t/>
            </a:r>
            <a:br>
              <a:rPr lang="es-EC" b="1" dirty="0">
                <a:solidFill>
                  <a:schemeClr val="tx1"/>
                </a:solidFill>
              </a:rPr>
            </a:br>
            <a:endParaRPr lang="es-EC" dirty="0"/>
          </a:p>
        </p:txBody>
      </p:sp>
    </p:spTree>
    <p:extLst>
      <p:ext uri="{BB962C8B-B14F-4D97-AF65-F5344CB8AC3E}">
        <p14:creationId xmlns:p14="http://schemas.microsoft.com/office/powerpoint/2010/main" val="2440973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EC" dirty="0"/>
              <a:t>Pruebas de degustación</a:t>
            </a:r>
          </a:p>
        </p:txBody>
      </p:sp>
      <p:pic>
        <p:nvPicPr>
          <p:cNvPr id="8" name="Imagen 7"/>
          <p:cNvPicPr>
            <a:picLocks noChangeAspect="1"/>
          </p:cNvPicPr>
          <p:nvPr/>
        </p:nvPicPr>
        <p:blipFill rotWithShape="1">
          <a:blip r:embed="rId3"/>
          <a:srcRect t="5167"/>
          <a:stretch/>
        </p:blipFill>
        <p:spPr>
          <a:xfrm>
            <a:off x="891073" y="2154263"/>
            <a:ext cx="4700835" cy="3557775"/>
          </a:xfrm>
          <a:prstGeom prst="rect">
            <a:avLst/>
          </a:prstGeom>
        </p:spPr>
      </p:pic>
      <p:pic>
        <p:nvPicPr>
          <p:cNvPr id="9" name="Imagen 8"/>
          <p:cNvPicPr>
            <a:picLocks noChangeAspect="1"/>
          </p:cNvPicPr>
          <p:nvPr/>
        </p:nvPicPr>
        <p:blipFill rotWithShape="1">
          <a:blip r:embed="rId4"/>
          <a:srcRect t="5872"/>
          <a:stretch/>
        </p:blipFill>
        <p:spPr>
          <a:xfrm>
            <a:off x="6128085" y="2154263"/>
            <a:ext cx="4598530" cy="3588504"/>
          </a:xfrm>
          <a:prstGeom prst="rect">
            <a:avLst/>
          </a:prstGeom>
        </p:spPr>
      </p:pic>
    </p:spTree>
    <p:extLst>
      <p:ext uri="{BB962C8B-B14F-4D97-AF65-F5344CB8AC3E}">
        <p14:creationId xmlns:p14="http://schemas.microsoft.com/office/powerpoint/2010/main" val="39448581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1"/>
          <p:cNvPicPr>
            <a:picLocks noGrp="1" noChangeAspect="1"/>
          </p:cNvPicPr>
          <p:nvPr>
            <p:ph idx="1"/>
          </p:nvPr>
        </p:nvPicPr>
        <p:blipFill rotWithShape="1">
          <a:blip r:embed="rId2"/>
          <a:srcRect t="10208"/>
          <a:stretch/>
        </p:blipFill>
        <p:spPr>
          <a:xfrm>
            <a:off x="5112027" y="1437722"/>
            <a:ext cx="3719002" cy="3319898"/>
          </a:xfrm>
          <a:prstGeom prst="rect">
            <a:avLst/>
          </a:prstGeom>
        </p:spPr>
      </p:pic>
      <p:pic>
        <p:nvPicPr>
          <p:cNvPr id="6" name="Imagen 5"/>
          <p:cNvPicPr>
            <a:picLocks noChangeAspect="1"/>
          </p:cNvPicPr>
          <p:nvPr/>
        </p:nvPicPr>
        <p:blipFill rotWithShape="1">
          <a:blip r:embed="rId3"/>
          <a:srcRect t="7258"/>
          <a:stretch/>
        </p:blipFill>
        <p:spPr>
          <a:xfrm>
            <a:off x="313922" y="1379349"/>
            <a:ext cx="4784797" cy="3436644"/>
          </a:xfrm>
          <a:prstGeom prst="rect">
            <a:avLst/>
          </a:prstGeom>
        </p:spPr>
      </p:pic>
      <p:sp>
        <p:nvSpPr>
          <p:cNvPr id="3" name="Rectángulo 2"/>
          <p:cNvSpPr/>
          <p:nvPr/>
        </p:nvSpPr>
        <p:spPr>
          <a:xfrm>
            <a:off x="5098719" y="5164844"/>
            <a:ext cx="4241555" cy="830997"/>
          </a:xfrm>
          <a:prstGeom prst="rect">
            <a:avLst/>
          </a:prstGeom>
        </p:spPr>
        <p:txBody>
          <a:bodyPr wrap="square">
            <a:spAutoFit/>
          </a:bodyPr>
          <a:lstStyle/>
          <a:p>
            <a:pPr algn="just"/>
            <a:r>
              <a:rPr lang="es-EC" sz="1600" dirty="0"/>
              <a:t>Lin et al. (2006), estudió el efecto de la sustitución del 25%, 50%, 75% y 100% de sacarosa con eritritol en tartas.</a:t>
            </a:r>
          </a:p>
        </p:txBody>
      </p:sp>
    </p:spTree>
    <p:extLst>
      <p:ext uri="{BB962C8B-B14F-4D97-AF65-F5344CB8AC3E}">
        <p14:creationId xmlns:p14="http://schemas.microsoft.com/office/powerpoint/2010/main" val="3515907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6038" y="191087"/>
            <a:ext cx="3303294" cy="754966"/>
          </a:xfrm>
        </p:spPr>
        <p:txBody>
          <a:bodyPr>
            <a:normAutofit/>
          </a:bodyPr>
          <a:lstStyle/>
          <a:p>
            <a:pPr algn="just"/>
            <a:r>
              <a:rPr lang="es-EC" sz="3200" b="1" dirty="0">
                <a:solidFill>
                  <a:schemeClr val="tx1"/>
                </a:solidFill>
              </a:rPr>
              <a:t>Antecedentes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574028899"/>
              </p:ext>
            </p:extLst>
          </p:nvPr>
        </p:nvGraphicFramePr>
        <p:xfrm>
          <a:off x="1026038" y="946053"/>
          <a:ext cx="8480205" cy="5321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1026038" y="6418777"/>
            <a:ext cx="2571758" cy="307777"/>
          </a:xfrm>
          <a:prstGeom prst="rect">
            <a:avLst/>
          </a:prstGeom>
        </p:spPr>
        <p:txBody>
          <a:bodyPr wrap="square">
            <a:spAutoFit/>
          </a:bodyPr>
          <a:lstStyle/>
          <a:p>
            <a:r>
              <a:rPr lang="es-EC" sz="1400" dirty="0"/>
              <a:t>Fuente: Montalvo, (2011)</a:t>
            </a:r>
          </a:p>
        </p:txBody>
      </p:sp>
    </p:spTree>
    <p:extLst>
      <p:ext uri="{BB962C8B-B14F-4D97-AF65-F5344CB8AC3E}">
        <p14:creationId xmlns:p14="http://schemas.microsoft.com/office/powerpoint/2010/main" val="2769194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t="6810"/>
          <a:stretch/>
        </p:blipFill>
        <p:spPr>
          <a:xfrm>
            <a:off x="816389" y="1689315"/>
            <a:ext cx="4702911" cy="3634363"/>
          </a:xfrm>
          <a:prstGeom prst="rect">
            <a:avLst/>
          </a:prstGeom>
        </p:spPr>
      </p:pic>
      <p:sp>
        <p:nvSpPr>
          <p:cNvPr id="2" name="Rectángulo 1"/>
          <p:cNvSpPr/>
          <p:nvPr/>
        </p:nvSpPr>
        <p:spPr>
          <a:xfrm>
            <a:off x="5638797" y="2082432"/>
            <a:ext cx="3800171" cy="152439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600" dirty="0">
                <a:latin typeface="Arial" panose="020B0604020202020204" pitchFamily="34" charset="0"/>
                <a:ea typeface="Calibri" panose="020F0502020204030204" pitchFamily="34" charset="0"/>
              </a:rPr>
              <a:t>Lin </a:t>
            </a:r>
            <a:r>
              <a:rPr lang="es-EC" sz="1600" i="1" dirty="0">
                <a:latin typeface="Arial" panose="020B0604020202020204" pitchFamily="34" charset="0"/>
                <a:ea typeface="Calibri" panose="020F0502020204030204" pitchFamily="34" charset="0"/>
              </a:rPr>
              <a:t>et al</a:t>
            </a:r>
            <a:r>
              <a:rPr lang="es-EC" sz="1600" dirty="0">
                <a:latin typeface="Arial" panose="020B0604020202020204" pitchFamily="34" charset="0"/>
                <a:ea typeface="Calibri" panose="020F0502020204030204" pitchFamily="34" charset="0"/>
              </a:rPr>
              <a:t>. (2006), donde las puntuaciones medias de dulzor disminuyeron a medida que la cantidad de eritritol aumentó.</a:t>
            </a:r>
            <a:endParaRPr lang="es-EC" sz="1600" dirty="0"/>
          </a:p>
        </p:txBody>
      </p:sp>
      <p:sp>
        <p:nvSpPr>
          <p:cNvPr id="3" name="Rectángulo 2"/>
          <p:cNvSpPr/>
          <p:nvPr/>
        </p:nvSpPr>
        <p:spPr>
          <a:xfrm>
            <a:off x="5638796" y="3710063"/>
            <a:ext cx="3800172" cy="115506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600" dirty="0" err="1">
                <a:latin typeface="Arial" panose="020B0604020202020204" pitchFamily="34" charset="0"/>
                <a:ea typeface="Calibri" panose="020F0502020204030204" pitchFamily="34" charset="0"/>
              </a:rPr>
              <a:t>Bordoni</a:t>
            </a:r>
            <a:r>
              <a:rPr lang="es-EC" sz="1600" dirty="0">
                <a:latin typeface="Arial" panose="020B0604020202020204" pitchFamily="34" charset="0"/>
                <a:ea typeface="Calibri" panose="020F0502020204030204" pitchFamily="34" charset="0"/>
              </a:rPr>
              <a:t> et al., (2010), el eritritol exhibe sinergismo con endulzantes de alta potencia.</a:t>
            </a:r>
            <a:endParaRPr lang="es-EC" sz="1600" dirty="0"/>
          </a:p>
        </p:txBody>
      </p:sp>
    </p:spTree>
    <p:extLst>
      <p:ext uri="{BB962C8B-B14F-4D97-AF65-F5344CB8AC3E}">
        <p14:creationId xmlns:p14="http://schemas.microsoft.com/office/powerpoint/2010/main" val="21478979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rotWithShape="1">
          <a:blip r:embed="rId2"/>
          <a:srcRect t="5643"/>
          <a:stretch/>
        </p:blipFill>
        <p:spPr>
          <a:xfrm>
            <a:off x="497226" y="1053885"/>
            <a:ext cx="4087399" cy="3489885"/>
          </a:xfrm>
          <a:prstGeom prst="rect">
            <a:avLst/>
          </a:prstGeom>
        </p:spPr>
      </p:pic>
      <p:pic>
        <p:nvPicPr>
          <p:cNvPr id="6" name="Imagen 5"/>
          <p:cNvPicPr>
            <a:picLocks noChangeAspect="1"/>
          </p:cNvPicPr>
          <p:nvPr/>
        </p:nvPicPr>
        <p:blipFill>
          <a:blip r:embed="rId3"/>
          <a:stretch>
            <a:fillRect/>
          </a:stretch>
        </p:blipFill>
        <p:spPr>
          <a:xfrm>
            <a:off x="4764134" y="845175"/>
            <a:ext cx="5661922" cy="4219115"/>
          </a:xfrm>
          <a:prstGeom prst="rect">
            <a:avLst/>
          </a:prstGeom>
        </p:spPr>
      </p:pic>
      <p:sp>
        <p:nvSpPr>
          <p:cNvPr id="7" name="Rectángulo 6"/>
          <p:cNvSpPr/>
          <p:nvPr/>
        </p:nvSpPr>
        <p:spPr>
          <a:xfrm>
            <a:off x="4764134" y="5050220"/>
            <a:ext cx="5841430" cy="941796"/>
          </a:xfrm>
          <a:prstGeom prst="rect">
            <a:avLst/>
          </a:prstGeom>
        </p:spPr>
        <p:txBody>
          <a:bodyPr wrap="square">
            <a:spAutoFit/>
          </a:bodyPr>
          <a:lstStyle/>
          <a:p>
            <a:pPr marL="540385" marR="359410" algn="just">
              <a:lnSpc>
                <a:spcPct val="115000"/>
              </a:lnSpc>
              <a:spcBef>
                <a:spcPts val="1200"/>
              </a:spcBef>
              <a:spcAft>
                <a:spcPts val="1000"/>
              </a:spcAft>
            </a:pPr>
            <a:r>
              <a:rPr lang="es-EC" sz="1200" b="1" dirty="0">
                <a:latin typeface="Arial" panose="020B0604020202020204" pitchFamily="34" charset="0"/>
                <a:ea typeface="Calibri" panose="020F0502020204030204" pitchFamily="34" charset="0"/>
                <a:cs typeface="Times New Roman" panose="02020603050405020304" pitchFamily="18" charset="0"/>
              </a:rPr>
              <a:t>Figura </a:t>
            </a:r>
            <a:r>
              <a:rPr lang="es-EC" sz="1200" b="1" dirty="0" smtClean="0">
                <a:latin typeface="Arial" panose="020B0604020202020204" pitchFamily="34" charset="0"/>
                <a:ea typeface="Calibri" panose="020F0502020204030204" pitchFamily="34" charset="0"/>
                <a:cs typeface="Times New Roman" panose="02020603050405020304" pitchFamily="18" charset="0"/>
              </a:rPr>
              <a:t>19 </a:t>
            </a:r>
            <a:r>
              <a:rPr lang="es-EC" sz="1200" dirty="0">
                <a:latin typeface="Arial" panose="020B0604020202020204" pitchFamily="34" charset="0"/>
                <a:ea typeface="Calibri" panose="020F0502020204030204" pitchFamily="34" charset="0"/>
                <a:cs typeface="Times New Roman" panose="02020603050405020304" pitchFamily="18" charset="0"/>
              </a:rPr>
              <a:t>Diagrama de Box - </a:t>
            </a:r>
            <a:r>
              <a:rPr lang="es-EC" sz="1200" dirty="0" err="1">
                <a:latin typeface="Arial" panose="020B0604020202020204" pitchFamily="34" charset="0"/>
                <a:ea typeface="Calibri" panose="020F0502020204030204" pitchFamily="34" charset="0"/>
                <a:cs typeface="Times New Roman" panose="02020603050405020304" pitchFamily="18" charset="0"/>
              </a:rPr>
              <a:t>Plot</a:t>
            </a:r>
            <a:r>
              <a:rPr lang="es-EC" sz="1200" dirty="0">
                <a:latin typeface="Arial" panose="020B0604020202020204" pitchFamily="34" charset="0"/>
                <a:ea typeface="Calibri" panose="020F0502020204030204" pitchFamily="34" charset="0"/>
                <a:cs typeface="Times New Roman" panose="02020603050405020304" pitchFamily="18" charset="0"/>
              </a:rPr>
              <a:t> de aceptabilidad general de los tratamientos, se identifican medias de valores similares y presencia de intervalos de confianza sobrepuestos indicando que no existen diferencias estadísticamente significativas.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ángulo 1"/>
          <p:cNvSpPr/>
          <p:nvPr/>
        </p:nvSpPr>
        <p:spPr>
          <a:xfrm>
            <a:off x="497226" y="4543770"/>
            <a:ext cx="4087398" cy="1975926"/>
          </a:xfrm>
          <a:prstGeom prst="rect">
            <a:avLst/>
          </a:prstGeom>
        </p:spPr>
        <p:txBody>
          <a:bodyPr wrap="square">
            <a:spAutoFit/>
          </a:bodyPr>
          <a:lstStyle/>
          <a:p>
            <a:pPr algn="just"/>
            <a:r>
              <a:rPr lang="es-EC" sz="1360" dirty="0"/>
              <a:t>Rodríguez (2014), evaluó el efecto de los polioles en la nutrición y la industria alimentaria. Los polioles pueden ser utilizados como sustitutos de azúcar en productos horneados proporcionan </a:t>
            </a:r>
            <a:r>
              <a:rPr lang="es-EC" sz="1360" b="1" dirty="0"/>
              <a:t>texturas </a:t>
            </a:r>
            <a:r>
              <a:rPr lang="es-EC" sz="1360" dirty="0"/>
              <a:t>y </a:t>
            </a:r>
            <a:r>
              <a:rPr lang="es-EC" sz="1360" b="1" dirty="0"/>
              <a:t>características organolépticas similares a la sacarosa</a:t>
            </a:r>
            <a:r>
              <a:rPr lang="es-EC" sz="1360" dirty="0"/>
              <a:t>. En chocolates y caramelos sin efecto sobre las propiedades físicas, propiedades químicas o características sensoriales. </a:t>
            </a:r>
          </a:p>
        </p:txBody>
      </p:sp>
    </p:spTree>
    <p:extLst>
      <p:ext uri="{BB962C8B-B14F-4D97-AF65-F5344CB8AC3E}">
        <p14:creationId xmlns:p14="http://schemas.microsoft.com/office/powerpoint/2010/main" val="40644480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58638" y="181057"/>
            <a:ext cx="8596668" cy="1320800"/>
          </a:xfrm>
        </p:spPr>
        <p:txBody>
          <a:bodyPr/>
          <a:lstStyle/>
          <a:p>
            <a:r>
              <a:rPr lang="es-EC" dirty="0"/>
              <a:t>Análisis microbiológico</a:t>
            </a:r>
          </a:p>
        </p:txBody>
      </p:sp>
      <p:pic>
        <p:nvPicPr>
          <p:cNvPr id="3" name="Marcador de contenido 2"/>
          <p:cNvPicPr>
            <a:picLocks noGrp="1" noChangeAspect="1"/>
          </p:cNvPicPr>
          <p:nvPr>
            <p:ph idx="1"/>
          </p:nvPr>
        </p:nvPicPr>
        <p:blipFill>
          <a:blip r:embed="rId3"/>
          <a:stretch>
            <a:fillRect/>
          </a:stretch>
        </p:blipFill>
        <p:spPr>
          <a:xfrm>
            <a:off x="5279391" y="1035678"/>
            <a:ext cx="5680609" cy="3891032"/>
          </a:xfrm>
          <a:prstGeom prst="rect">
            <a:avLst/>
          </a:prstGeom>
        </p:spPr>
      </p:pic>
      <p:pic>
        <p:nvPicPr>
          <p:cNvPr id="2" name="Imagen 1"/>
          <p:cNvPicPr>
            <a:picLocks noChangeAspect="1"/>
          </p:cNvPicPr>
          <p:nvPr/>
        </p:nvPicPr>
        <p:blipFill rotWithShape="1">
          <a:blip r:embed="rId4"/>
          <a:srcRect t="5335"/>
          <a:stretch/>
        </p:blipFill>
        <p:spPr>
          <a:xfrm>
            <a:off x="598203" y="1224366"/>
            <a:ext cx="4298334" cy="3347634"/>
          </a:xfrm>
          <a:prstGeom prst="rect">
            <a:avLst/>
          </a:prstGeom>
        </p:spPr>
      </p:pic>
      <p:sp>
        <p:nvSpPr>
          <p:cNvPr id="6" name="Rectángulo 5"/>
          <p:cNvSpPr/>
          <p:nvPr/>
        </p:nvSpPr>
        <p:spPr>
          <a:xfrm>
            <a:off x="6124230" y="5172932"/>
            <a:ext cx="4835770" cy="941796"/>
          </a:xfrm>
          <a:prstGeom prst="rect">
            <a:avLst/>
          </a:prstGeom>
        </p:spPr>
        <p:txBody>
          <a:bodyPr wrap="square">
            <a:spAutoFit/>
          </a:bodyPr>
          <a:lstStyle/>
          <a:p>
            <a:pPr marR="269240" algn="just">
              <a:lnSpc>
                <a:spcPct val="115000"/>
              </a:lnSpc>
              <a:spcAft>
                <a:spcPts val="1000"/>
              </a:spcAft>
              <a:tabLst>
                <a:tab pos="4860925" algn="l"/>
              </a:tabLst>
            </a:pPr>
            <a:r>
              <a:rPr lang="es-EC" sz="1200" b="1" dirty="0">
                <a:latin typeface="Arial" panose="020B0604020202020204" pitchFamily="34" charset="0"/>
                <a:ea typeface="Times New Roman" panose="02020603050405020304" pitchFamily="18" charset="0"/>
                <a:cs typeface="Times New Roman" panose="02020603050405020304" pitchFamily="18" charset="0"/>
              </a:rPr>
              <a:t>Figura 20. </a:t>
            </a:r>
            <a:r>
              <a:rPr lang="es-EC" sz="1200" dirty="0">
                <a:latin typeface="Arial" panose="020B0604020202020204" pitchFamily="34" charset="0"/>
                <a:ea typeface="Times New Roman" panose="02020603050405020304" pitchFamily="18" charset="0"/>
                <a:cs typeface="Times New Roman" panose="02020603050405020304" pitchFamily="18" charset="0"/>
              </a:rPr>
              <a:t>Diagrama de barras de error del número UFC/ml de cada tratamiento. </a:t>
            </a:r>
            <a:r>
              <a:rPr lang="es-EC" sz="1200" dirty="0">
                <a:latin typeface="Arial" panose="020B0604020202020204" pitchFamily="34" charset="0"/>
                <a:ea typeface="Calibri" panose="020F0502020204030204" pitchFamily="34" charset="0"/>
                <a:cs typeface="Times New Roman" panose="02020603050405020304" pitchFamily="18" charset="0"/>
              </a:rPr>
              <a:t>Medias similares y presencia de intervalos de confianza sobrepuestos indican que no existen diferencias estadísticamente significativas</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p:cNvSpPr/>
          <p:nvPr/>
        </p:nvSpPr>
        <p:spPr>
          <a:xfrm>
            <a:off x="598202" y="4680489"/>
            <a:ext cx="4219203" cy="492443"/>
          </a:xfrm>
          <a:prstGeom prst="rect">
            <a:avLst/>
          </a:prstGeom>
        </p:spPr>
        <p:txBody>
          <a:bodyPr wrap="square">
            <a:spAutoFit/>
          </a:bodyPr>
          <a:lstStyle/>
          <a:p>
            <a:pPr marL="171450" indent="-171450" algn="just">
              <a:buFont typeface="Arial" panose="020B0604020202020204" pitchFamily="34" charset="0"/>
              <a:buChar char="•"/>
            </a:pPr>
            <a:r>
              <a:rPr lang="es-EC" sz="1300" dirty="0">
                <a:latin typeface="Arial" panose="020B0604020202020204" pitchFamily="34" charset="0"/>
                <a:ea typeface="Calibri" panose="020F0502020204030204" pitchFamily="34" charset="0"/>
              </a:rPr>
              <a:t>Arias (2016), se investigó la efectividad inhibitoria </a:t>
            </a:r>
            <a:r>
              <a:rPr lang="es-EC" sz="1300" i="1" dirty="0">
                <a:latin typeface="Arial" panose="020B0604020202020204" pitchFamily="34" charset="0"/>
                <a:ea typeface="Calibri" panose="020F0502020204030204" pitchFamily="34" charset="0"/>
              </a:rPr>
              <a:t>in vitro</a:t>
            </a:r>
            <a:r>
              <a:rPr lang="es-EC" sz="1300" dirty="0">
                <a:latin typeface="Arial" panose="020B0604020202020204" pitchFamily="34" charset="0"/>
                <a:ea typeface="Calibri" panose="020F0502020204030204" pitchFamily="34" charset="0"/>
              </a:rPr>
              <a:t> del eritritol al 1%, 8% y 16% </a:t>
            </a:r>
            <a:endParaRPr lang="es-EC" sz="1300" dirty="0"/>
          </a:p>
        </p:txBody>
      </p:sp>
      <p:sp>
        <p:nvSpPr>
          <p:cNvPr id="7" name="Rectángulo 6"/>
          <p:cNvSpPr/>
          <p:nvPr/>
        </p:nvSpPr>
        <p:spPr>
          <a:xfrm>
            <a:off x="598202" y="5290831"/>
            <a:ext cx="4219203" cy="1292662"/>
          </a:xfrm>
          <a:prstGeom prst="rect">
            <a:avLst/>
          </a:prstGeom>
        </p:spPr>
        <p:txBody>
          <a:bodyPr wrap="square">
            <a:spAutoFit/>
          </a:bodyPr>
          <a:lstStyle/>
          <a:p>
            <a:pPr marL="171450" indent="-171450" algn="just">
              <a:buFont typeface="Arial" panose="020B0604020202020204" pitchFamily="34" charset="0"/>
              <a:buChar char="•"/>
            </a:pPr>
            <a:r>
              <a:rPr lang="es-EC" sz="1300" dirty="0" err="1">
                <a:latin typeface="Arial" panose="020B0604020202020204" pitchFamily="34" charset="0"/>
                <a:cs typeface="Arial" panose="020B0604020202020204" pitchFamily="34" charset="0"/>
              </a:rPr>
              <a:t>Kawanabe</a:t>
            </a:r>
            <a:r>
              <a:rPr lang="es-EC" sz="1300" dirty="0">
                <a:latin typeface="Arial" panose="020B0604020202020204" pitchFamily="34" charset="0"/>
                <a:cs typeface="Arial" panose="020B0604020202020204" pitchFamily="34" charset="0"/>
              </a:rPr>
              <a:t> (1992), </a:t>
            </a:r>
            <a:r>
              <a:rPr lang="es-EC" sz="1300" dirty="0" err="1">
                <a:latin typeface="Arial" panose="020B0604020202020204" pitchFamily="34" charset="0"/>
                <a:cs typeface="Arial" panose="020B0604020202020204" pitchFamily="34" charset="0"/>
              </a:rPr>
              <a:t>Wu</a:t>
            </a:r>
            <a:r>
              <a:rPr lang="es-EC" sz="1300" dirty="0">
                <a:latin typeface="Arial" panose="020B0604020202020204" pitchFamily="34" charset="0"/>
                <a:cs typeface="Arial" panose="020B0604020202020204" pitchFamily="34" charset="0"/>
              </a:rPr>
              <a:t> at al., (2012), </a:t>
            </a:r>
            <a:r>
              <a:rPr lang="es-EC" sz="1300" dirty="0" err="1">
                <a:latin typeface="Arial" panose="020B0604020202020204" pitchFamily="34" charset="0"/>
                <a:cs typeface="Arial" panose="020B0604020202020204" pitchFamily="34" charset="0"/>
              </a:rPr>
              <a:t>Yao</a:t>
            </a:r>
            <a:r>
              <a:rPr lang="es-EC" sz="1300" dirty="0">
                <a:latin typeface="Arial" panose="020B0604020202020204" pitchFamily="34" charset="0"/>
                <a:cs typeface="Arial" panose="020B0604020202020204" pitchFamily="34" charset="0"/>
              </a:rPr>
              <a:t> &amp; Zhang (2012), efectos de inhibición significativos del eritritol sobre S. mutans, el poliol no fue utilizado por las bacterias como sustrato para la formación de placa dental, sin lograr por otra parte la formación de ácido láctico. BACTERIOSTÁTICO.</a:t>
            </a:r>
          </a:p>
        </p:txBody>
      </p:sp>
    </p:spTree>
    <p:extLst>
      <p:ext uri="{BB962C8B-B14F-4D97-AF65-F5344CB8AC3E}">
        <p14:creationId xmlns:p14="http://schemas.microsoft.com/office/powerpoint/2010/main" val="953728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77334" y="345831"/>
            <a:ext cx="8596668" cy="1320800"/>
          </a:xfrm>
        </p:spPr>
        <p:txBody>
          <a:bodyPr/>
          <a:lstStyle/>
          <a:p>
            <a:r>
              <a:rPr lang="es-EC" dirty="0"/>
              <a:t>Análisis de costos</a:t>
            </a:r>
          </a:p>
        </p:txBody>
      </p:sp>
      <p:pic>
        <p:nvPicPr>
          <p:cNvPr id="2" name="Marcador de contenido 1"/>
          <p:cNvPicPr>
            <a:picLocks noGrp="1" noChangeAspect="1"/>
          </p:cNvPicPr>
          <p:nvPr>
            <p:ph idx="1"/>
          </p:nvPr>
        </p:nvPicPr>
        <p:blipFill rotWithShape="1">
          <a:blip r:embed="rId2"/>
          <a:srcRect t="5284"/>
          <a:stretch/>
        </p:blipFill>
        <p:spPr>
          <a:xfrm>
            <a:off x="2897066" y="1394847"/>
            <a:ext cx="5543547" cy="4664764"/>
          </a:xfrm>
          <a:prstGeom prst="rect">
            <a:avLst/>
          </a:prstGeom>
        </p:spPr>
      </p:pic>
    </p:spTree>
    <p:extLst>
      <p:ext uri="{BB962C8B-B14F-4D97-AF65-F5344CB8AC3E}">
        <p14:creationId xmlns:p14="http://schemas.microsoft.com/office/powerpoint/2010/main" val="33224115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p:cNvPicPr>
            <a:picLocks noGrp="1" noChangeAspect="1"/>
          </p:cNvPicPr>
          <p:nvPr>
            <p:ph idx="1"/>
          </p:nvPr>
        </p:nvPicPr>
        <p:blipFill rotWithShape="1">
          <a:blip r:embed="rId2"/>
          <a:srcRect t="8734"/>
          <a:stretch/>
        </p:blipFill>
        <p:spPr>
          <a:xfrm>
            <a:off x="5984935" y="2076773"/>
            <a:ext cx="5689839" cy="3035128"/>
          </a:xfrm>
          <a:prstGeom prst="rect">
            <a:avLst/>
          </a:prstGeom>
        </p:spPr>
      </p:pic>
      <p:pic>
        <p:nvPicPr>
          <p:cNvPr id="5" name="Imagen 4"/>
          <p:cNvPicPr>
            <a:picLocks noChangeAspect="1"/>
          </p:cNvPicPr>
          <p:nvPr/>
        </p:nvPicPr>
        <p:blipFill rotWithShape="1">
          <a:blip r:embed="rId3"/>
          <a:srcRect t="4390"/>
          <a:stretch/>
        </p:blipFill>
        <p:spPr>
          <a:xfrm>
            <a:off x="1209628" y="929898"/>
            <a:ext cx="4013001" cy="5280914"/>
          </a:xfrm>
          <a:prstGeom prst="rect">
            <a:avLst/>
          </a:prstGeom>
        </p:spPr>
      </p:pic>
    </p:spTree>
    <p:extLst>
      <p:ext uri="{BB962C8B-B14F-4D97-AF65-F5344CB8AC3E}">
        <p14:creationId xmlns:p14="http://schemas.microsoft.com/office/powerpoint/2010/main" val="3037116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389467" y="480930"/>
            <a:ext cx="9205220" cy="831676"/>
          </a:xfrm>
        </p:spPr>
        <p:txBody>
          <a:bodyPr>
            <a:normAutofit fontScale="90000"/>
          </a:bodyPr>
          <a:lstStyle/>
          <a:p>
            <a:pPr algn="just"/>
            <a:r>
              <a:rPr lang="es-EC" sz="3200" dirty="0"/>
              <a:t>Protocolo de elaboración del mejor tratamiento</a:t>
            </a:r>
            <a:br>
              <a:rPr lang="es-EC" sz="3200" dirty="0"/>
            </a:br>
            <a:r>
              <a:rPr lang="es-EC" sz="3200" dirty="0"/>
              <a:t/>
            </a:r>
            <a:br>
              <a:rPr lang="es-EC" sz="3200" dirty="0"/>
            </a:br>
            <a:endParaRPr lang="es-EC" sz="3200" dirty="0"/>
          </a:p>
        </p:txBody>
      </p:sp>
      <p:pic>
        <p:nvPicPr>
          <p:cNvPr id="5" name="Marcador de contenido 4"/>
          <p:cNvPicPr>
            <a:picLocks noGrp="1" noChangeAspect="1"/>
          </p:cNvPicPr>
          <p:nvPr>
            <p:ph idx="1"/>
          </p:nvPr>
        </p:nvPicPr>
        <p:blipFill rotWithShape="1">
          <a:blip r:embed="rId2"/>
          <a:srcRect t="10242"/>
          <a:stretch/>
        </p:blipFill>
        <p:spPr>
          <a:xfrm>
            <a:off x="5240205" y="2353403"/>
            <a:ext cx="3742024" cy="3564577"/>
          </a:xfrm>
          <a:prstGeom prst="rect">
            <a:avLst/>
          </a:prstGeom>
        </p:spPr>
      </p:pic>
      <p:sp>
        <p:nvSpPr>
          <p:cNvPr id="6" name="Rectángulo 5"/>
          <p:cNvSpPr/>
          <p:nvPr/>
        </p:nvSpPr>
        <p:spPr>
          <a:xfrm>
            <a:off x="912667" y="2291169"/>
            <a:ext cx="3472636" cy="3831818"/>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s-EC" b="1" dirty="0">
                <a:latin typeface="Arial" panose="020B0604020202020204" pitchFamily="34" charset="0"/>
                <a:ea typeface="Calibri" panose="020F0502020204030204" pitchFamily="34" charset="0"/>
              </a:rPr>
              <a:t>Pruebas de degustación </a:t>
            </a:r>
          </a:p>
          <a:p>
            <a:pPr marL="633413" indent="-285750" algn="just">
              <a:lnSpc>
                <a:spcPct val="150000"/>
              </a:lnSpc>
              <a:buFont typeface="Wingdings" panose="05000000000000000000" pitchFamily="2" charset="2"/>
              <a:buChar char="ü"/>
            </a:pPr>
            <a:r>
              <a:rPr lang="es-EC" dirty="0" smtClean="0">
                <a:latin typeface="Arial" panose="020B0604020202020204" pitchFamily="34" charset="0"/>
                <a:ea typeface="Calibri" panose="020F0502020204030204" pitchFamily="34" charset="0"/>
              </a:rPr>
              <a:t>Dulzor</a:t>
            </a:r>
          </a:p>
          <a:p>
            <a:pPr marL="633413" indent="-285750" algn="just">
              <a:lnSpc>
                <a:spcPct val="150000"/>
              </a:lnSpc>
              <a:buFont typeface="Wingdings" panose="05000000000000000000" pitchFamily="2" charset="2"/>
              <a:buChar char="ü"/>
            </a:pPr>
            <a:r>
              <a:rPr lang="es-EC" dirty="0" smtClean="0">
                <a:latin typeface="Arial" panose="020B0604020202020204" pitchFamily="34" charset="0"/>
                <a:ea typeface="Calibri" panose="020F0502020204030204" pitchFamily="34" charset="0"/>
              </a:rPr>
              <a:t>Aceptabilidad general</a:t>
            </a:r>
          </a:p>
          <a:p>
            <a:pPr algn="just">
              <a:lnSpc>
                <a:spcPct val="150000"/>
              </a:lnSpc>
            </a:pPr>
            <a:endParaRPr lang="es-EC" dirty="0">
              <a:latin typeface="Arial" panose="020B0604020202020204" pitchFamily="34" charset="0"/>
              <a:ea typeface="Calibri" panose="020F0502020204030204" pitchFamily="34" charset="0"/>
            </a:endParaRPr>
          </a:p>
          <a:p>
            <a:pPr marL="285750" indent="-285750" algn="just">
              <a:lnSpc>
                <a:spcPct val="150000"/>
              </a:lnSpc>
              <a:buFont typeface="Wingdings" panose="05000000000000000000" pitchFamily="2" charset="2"/>
              <a:buChar char="Ø"/>
            </a:pPr>
            <a:r>
              <a:rPr lang="es-EC" b="1" dirty="0">
                <a:latin typeface="Arial" panose="020B0604020202020204" pitchFamily="34" charset="0"/>
                <a:ea typeface="Calibri" panose="020F0502020204030204" pitchFamily="34" charset="0"/>
              </a:rPr>
              <a:t>Análisis microbiológico</a:t>
            </a:r>
          </a:p>
          <a:p>
            <a:pPr marL="633413" indent="-285750" algn="just">
              <a:lnSpc>
                <a:spcPct val="150000"/>
              </a:lnSpc>
              <a:buFont typeface="Wingdings" panose="05000000000000000000" pitchFamily="2" charset="2"/>
              <a:buChar char="ü"/>
              <a:tabLst>
                <a:tab pos="633413" algn="l"/>
              </a:tabLst>
            </a:pPr>
            <a:r>
              <a:rPr lang="es-EC" dirty="0">
                <a:latin typeface="Arial" panose="020B0604020202020204" pitchFamily="34" charset="0"/>
                <a:ea typeface="Calibri" panose="020F0502020204030204" pitchFamily="34" charset="0"/>
              </a:rPr>
              <a:t>Control del crecimiento </a:t>
            </a:r>
            <a:r>
              <a:rPr lang="es-EC" i="1" dirty="0">
                <a:latin typeface="Arial" panose="020B0604020202020204" pitchFamily="34" charset="0"/>
                <a:ea typeface="Calibri" panose="020F0502020204030204" pitchFamily="34" charset="0"/>
              </a:rPr>
              <a:t>in vitro</a:t>
            </a:r>
            <a:r>
              <a:rPr lang="es-EC" dirty="0">
                <a:latin typeface="Arial" panose="020B0604020202020204" pitchFamily="34" charset="0"/>
                <a:ea typeface="Calibri" panose="020F0502020204030204" pitchFamily="34" charset="0"/>
              </a:rPr>
              <a:t> de </a:t>
            </a:r>
            <a:r>
              <a:rPr lang="es-EC" i="1" dirty="0">
                <a:latin typeface="Arial" panose="020B0604020202020204" pitchFamily="34" charset="0"/>
                <a:ea typeface="Calibri" panose="020F0502020204030204" pitchFamily="34" charset="0"/>
              </a:rPr>
              <a:t>Streptococcus mutans</a:t>
            </a:r>
            <a:endParaRPr lang="es-EC" dirty="0">
              <a:latin typeface="Arial" panose="020B0604020202020204" pitchFamily="34" charset="0"/>
              <a:ea typeface="Calibri" panose="020F0502020204030204" pitchFamily="34" charset="0"/>
            </a:endParaRPr>
          </a:p>
          <a:p>
            <a:pPr marL="285750" indent="-285750" algn="just">
              <a:lnSpc>
                <a:spcPct val="150000"/>
              </a:lnSpc>
              <a:buFont typeface="Wingdings" panose="05000000000000000000" pitchFamily="2" charset="2"/>
              <a:buChar char="ü"/>
            </a:pPr>
            <a:endParaRPr lang="es-EC" dirty="0">
              <a:latin typeface="Arial" panose="020B0604020202020204" pitchFamily="34" charset="0"/>
              <a:ea typeface="Calibri" panose="020F0502020204030204" pitchFamily="34" charset="0"/>
            </a:endParaRPr>
          </a:p>
        </p:txBody>
      </p:sp>
      <p:sp>
        <p:nvSpPr>
          <p:cNvPr id="2" name="Rectángulo 1"/>
          <p:cNvSpPr/>
          <p:nvPr/>
        </p:nvSpPr>
        <p:spPr>
          <a:xfrm>
            <a:off x="1416218" y="1155556"/>
            <a:ext cx="7151718" cy="830997"/>
          </a:xfrm>
          <a:prstGeom prst="rect">
            <a:avLst/>
          </a:prstGeom>
        </p:spPr>
        <p:txBody>
          <a:bodyPr wrap="square">
            <a:spAutoFit/>
          </a:bodyPr>
          <a:lstStyle/>
          <a:p>
            <a:pPr algn="ctr"/>
            <a:r>
              <a:rPr lang="es-EC" sz="2400" b="1" dirty="0">
                <a:latin typeface="Arial" panose="020B0604020202020204" pitchFamily="34" charset="0"/>
              </a:rPr>
              <a:t>Tratamiento 2 </a:t>
            </a:r>
            <a:br>
              <a:rPr lang="es-EC" sz="2400" b="1" dirty="0">
                <a:latin typeface="Arial" panose="020B0604020202020204" pitchFamily="34" charset="0"/>
              </a:rPr>
            </a:br>
            <a:r>
              <a:rPr lang="es-EC" sz="2400" b="1" dirty="0">
                <a:latin typeface="Arial" panose="020B0604020202020204" pitchFamily="34" charset="0"/>
              </a:rPr>
              <a:t>(chocolate con 30% eritritol + 0.3% stevia)</a:t>
            </a:r>
          </a:p>
        </p:txBody>
      </p:sp>
    </p:spTree>
    <p:extLst>
      <p:ext uri="{BB962C8B-B14F-4D97-AF65-F5344CB8AC3E}">
        <p14:creationId xmlns:p14="http://schemas.microsoft.com/office/powerpoint/2010/main" val="24160525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88878" y="415860"/>
            <a:ext cx="9092308" cy="850232"/>
          </a:xfrm>
        </p:spPr>
        <p:txBody>
          <a:bodyPr>
            <a:normAutofit/>
          </a:bodyPr>
          <a:lstStyle/>
          <a:p>
            <a:r>
              <a:rPr lang="es-EC" sz="2800" dirty="0">
                <a:solidFill>
                  <a:schemeClr val="tx1"/>
                </a:solidFill>
              </a:rPr>
              <a:t>Protocolo de elaboración del mejor tratamiento</a:t>
            </a:r>
          </a:p>
        </p:txBody>
      </p:sp>
      <p:graphicFrame>
        <p:nvGraphicFramePr>
          <p:cNvPr id="3" name="Marcador de contenido 2"/>
          <p:cNvGraphicFramePr>
            <a:graphicFrameLocks noGrp="1"/>
          </p:cNvGraphicFramePr>
          <p:nvPr>
            <p:ph idx="1"/>
            <p:extLst>
              <p:ext uri="{D42A27DB-BD31-4B8C-83A1-F6EECF244321}">
                <p14:modId xmlns:p14="http://schemas.microsoft.com/office/powerpoint/2010/main" val="769918200"/>
              </p:ext>
            </p:extLst>
          </p:nvPr>
        </p:nvGraphicFramePr>
        <p:xfrm>
          <a:off x="447686" y="1328655"/>
          <a:ext cx="11134714" cy="5145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Marcador de contenido 4"/>
          <p:cNvPicPr>
            <a:picLocks noChangeAspect="1"/>
          </p:cNvPicPr>
          <p:nvPr/>
        </p:nvPicPr>
        <p:blipFill rotWithShape="1">
          <a:blip r:embed="rId8"/>
          <a:srcRect l="10940" t="27183" r="3610"/>
          <a:stretch/>
        </p:blipFill>
        <p:spPr>
          <a:xfrm>
            <a:off x="3928532" y="2786989"/>
            <a:ext cx="2404536" cy="2160809"/>
          </a:xfrm>
          <a:prstGeom prst="rect">
            <a:avLst/>
          </a:prstGeom>
        </p:spPr>
      </p:pic>
    </p:spTree>
    <p:extLst>
      <p:ext uri="{BB962C8B-B14F-4D97-AF65-F5344CB8AC3E}">
        <p14:creationId xmlns:p14="http://schemas.microsoft.com/office/powerpoint/2010/main" val="12489358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5995" y="1351722"/>
            <a:ext cx="8596668" cy="4035287"/>
          </a:xfrm>
        </p:spPr>
        <p:txBody>
          <a:bodyPr>
            <a:normAutofit/>
          </a:bodyPr>
          <a:lstStyle/>
          <a:p>
            <a:pPr marL="0" indent="0" algn="ctr"/>
            <a:r>
              <a:rPr lang="es-EC" sz="4400" b="1" dirty="0">
                <a:solidFill>
                  <a:schemeClr val="tx1"/>
                </a:solidFill>
              </a:rPr>
              <a:t>CAPÍTULO V</a:t>
            </a:r>
            <a:r>
              <a:rPr lang="es-EC" sz="4900" b="1" dirty="0">
                <a:solidFill>
                  <a:schemeClr val="tx1"/>
                </a:solidFill>
              </a:rPr>
              <a:t/>
            </a:r>
            <a:br>
              <a:rPr lang="es-EC" sz="4900" b="1" dirty="0">
                <a:solidFill>
                  <a:schemeClr val="tx1"/>
                </a:solidFill>
              </a:rPr>
            </a:br>
            <a:r>
              <a:rPr lang="es-EC" b="1" dirty="0">
                <a:solidFill>
                  <a:schemeClr val="tx1"/>
                </a:solidFill>
              </a:rPr>
              <a:t/>
            </a:r>
            <a:br>
              <a:rPr lang="es-EC" b="1" dirty="0">
                <a:solidFill>
                  <a:schemeClr val="tx1"/>
                </a:solidFill>
              </a:rPr>
            </a:br>
            <a:r>
              <a:rPr lang="es-EC" sz="4800" b="1" dirty="0">
                <a:solidFill>
                  <a:schemeClr val="tx1"/>
                </a:solidFill>
              </a:rPr>
              <a:t>CONCLUSIONES Y RECOMENDACIONES</a:t>
            </a:r>
            <a:r>
              <a:rPr lang="es-EC" b="1" dirty="0">
                <a:solidFill>
                  <a:schemeClr val="tx1"/>
                </a:solidFill>
              </a:rPr>
              <a:t/>
            </a:r>
            <a:br>
              <a:rPr lang="es-EC" b="1" dirty="0">
                <a:solidFill>
                  <a:schemeClr val="tx1"/>
                </a:solidFill>
              </a:rPr>
            </a:br>
            <a:endParaRPr lang="es-EC" dirty="0"/>
          </a:p>
        </p:txBody>
      </p:sp>
    </p:spTree>
    <p:extLst>
      <p:ext uri="{BB962C8B-B14F-4D97-AF65-F5344CB8AC3E}">
        <p14:creationId xmlns:p14="http://schemas.microsoft.com/office/powerpoint/2010/main" val="9227595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0822" y="523342"/>
            <a:ext cx="6003235" cy="584775"/>
          </a:xfrm>
          <a:prstGeom prst="rect">
            <a:avLst/>
          </a:prstGeom>
          <a:noFill/>
        </p:spPr>
        <p:txBody>
          <a:bodyPr wrap="square" rtlCol="0">
            <a:spAutoFit/>
          </a:bodyPr>
          <a:lstStyle/>
          <a:p>
            <a:r>
              <a:rPr lang="es-EC" sz="3200" b="1" dirty="0">
                <a:latin typeface="Arial" panose="020B0604020202020204" pitchFamily="34" charset="0"/>
                <a:cs typeface="Arial" panose="020B0604020202020204" pitchFamily="34" charset="0"/>
              </a:rPr>
              <a:t>Conclusiones</a:t>
            </a:r>
          </a:p>
        </p:txBody>
      </p:sp>
      <p:sp>
        <p:nvSpPr>
          <p:cNvPr id="5" name="Rectángulo 4"/>
          <p:cNvSpPr/>
          <p:nvPr/>
        </p:nvSpPr>
        <p:spPr>
          <a:xfrm>
            <a:off x="300822" y="1265994"/>
            <a:ext cx="9240742" cy="6498639"/>
          </a:xfrm>
          <a:prstGeom prst="rect">
            <a:avLst/>
          </a:prstGeom>
        </p:spPr>
        <p:txBody>
          <a:bodyPr wrap="square">
            <a:spAutoFit/>
          </a:bodyPr>
          <a:lstStyle/>
          <a:p>
            <a:pPr marL="342900" lvl="0" indent="-342900" algn="just">
              <a:lnSpc>
                <a:spcPct val="150000"/>
              </a:lnSpc>
              <a:buFont typeface="Arial" pitchFamily="34" charset="0"/>
              <a:buChar char="•"/>
            </a:pPr>
            <a:r>
              <a:rPr lang="es-EC" sz="2000" dirty="0"/>
              <a:t>Los chocolates endulzados con eritritol + stevia tuvieron un grado de aceptación organoléptica similar a los endulzados con sacarosa, por lo tanto, el eritritol y la stevia pueden ser utilizados como sustitutos del azúcar, sin afectar las características sensoriales en el chocolate ni su aceptación por parte de los consumidores.  </a:t>
            </a:r>
          </a:p>
          <a:p>
            <a:pPr algn="just">
              <a:lnSpc>
                <a:spcPct val="150000"/>
              </a:lnSpc>
            </a:pPr>
            <a:r>
              <a:rPr lang="es-EC" sz="2000" dirty="0"/>
              <a:t> </a:t>
            </a:r>
          </a:p>
          <a:p>
            <a:pPr marL="342900" lvl="0" indent="-342900" algn="just">
              <a:lnSpc>
                <a:spcPct val="150000"/>
              </a:lnSpc>
              <a:buFont typeface="Arial" pitchFamily="34" charset="0"/>
              <a:buChar char="•"/>
            </a:pPr>
            <a:r>
              <a:rPr lang="es-EC" sz="2000" dirty="0"/>
              <a:t>El uso de eritritol + stevia en chocolate inhibió de forma significativa el crecimiento de </a:t>
            </a:r>
            <a:r>
              <a:rPr lang="es-EC" sz="2000" i="1" dirty="0"/>
              <a:t>Streptococcus mutans</a:t>
            </a:r>
            <a:r>
              <a:rPr lang="es-EC" sz="2000" dirty="0"/>
              <a:t> en las formulaciones que contenían el 20% de eritritol + 0.5% de stevia y 30% de eritritol + 0.3% de stevia, mientras que al 40% y 0.1%, respectivamente, produjo un crecimiento bacteriano similar a la sacarosa. </a:t>
            </a:r>
          </a:p>
          <a:p>
            <a:pPr algn="just">
              <a:lnSpc>
                <a:spcPct val="150000"/>
              </a:lnSpc>
            </a:pPr>
            <a:r>
              <a:rPr lang="es-EC" sz="2000" dirty="0"/>
              <a:t> </a:t>
            </a:r>
          </a:p>
          <a:p>
            <a:pPr lvl="0" algn="just">
              <a:lnSpc>
                <a:spcPct val="150000"/>
              </a:lnSpc>
            </a:pPr>
            <a:endParaRPr lang="es-EC" sz="2000" dirty="0"/>
          </a:p>
          <a:p>
            <a:pPr marL="628650" lvl="0" indent="-285750" algn="just">
              <a:lnSpc>
                <a:spcPct val="150000"/>
              </a:lnSpc>
              <a:spcAft>
                <a:spcPts val="0"/>
              </a:spcAft>
              <a:buFont typeface="Arial" panose="020B0604020202020204" pitchFamily="34" charset="0"/>
              <a:buChar char="•"/>
            </a:pPr>
            <a:endParaRPr lang="es-EC" sz="2000" i="1"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33675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76519" y="628370"/>
            <a:ext cx="9146771" cy="6093976"/>
          </a:xfrm>
          <a:prstGeom prst="rect">
            <a:avLst/>
          </a:prstGeom>
        </p:spPr>
        <p:txBody>
          <a:bodyPr wrap="square">
            <a:spAutoFit/>
          </a:bodyPr>
          <a:lstStyle/>
          <a:p>
            <a:pPr marL="342900" lvl="0" indent="-342900" algn="just">
              <a:lnSpc>
                <a:spcPct val="150000"/>
              </a:lnSpc>
              <a:buFont typeface="Arial" pitchFamily="34" charset="0"/>
              <a:buChar char="•"/>
            </a:pPr>
            <a:r>
              <a:rPr lang="es-EC" sz="2000" dirty="0"/>
              <a:t>El costo de elaboración a nivel de laboratorio, de 50 gramos de chocolate endulzado con </a:t>
            </a:r>
            <a:r>
              <a:rPr lang="es-EC" sz="2000" dirty="0" err="1"/>
              <a:t>eritritol</a:t>
            </a:r>
            <a:r>
              <a:rPr lang="es-EC" sz="2000" dirty="0"/>
              <a:t> + </a:t>
            </a:r>
            <a:r>
              <a:rPr lang="es-EC" sz="2000" dirty="0" err="1"/>
              <a:t>stevia</a:t>
            </a:r>
            <a:r>
              <a:rPr lang="es-EC" sz="2000" dirty="0"/>
              <a:t>, varió según los porcentajes utilizados de edulcorantes en cada caso. El costo promedio de las formulaciones sin azúcar fue 34% más elevado que el tratamiento que utilizó sacarosa. Sin embargo, aún al agregar a estos valores una utilidad del 40%, sus precios tentativos resultaron ser mucho más económicos frente a chocolates de otras marcas comerciales con características similares, las cuales guardan el concepto de escalamiento de </a:t>
            </a:r>
            <a:r>
              <a:rPr lang="es-EC" sz="2000" dirty="0" smtClean="0"/>
              <a:t>costos.</a:t>
            </a:r>
          </a:p>
          <a:p>
            <a:pPr marL="342900" lvl="0" indent="-342900" algn="just">
              <a:lnSpc>
                <a:spcPct val="150000"/>
              </a:lnSpc>
              <a:buFont typeface="Arial" pitchFamily="34" charset="0"/>
              <a:buChar char="•"/>
            </a:pPr>
            <a:endParaRPr lang="es-EC" sz="2000" dirty="0" smtClean="0"/>
          </a:p>
          <a:p>
            <a:pPr marL="342900" indent="-342900" algn="just">
              <a:lnSpc>
                <a:spcPct val="150000"/>
              </a:lnSpc>
              <a:buFont typeface="Arial" pitchFamily="34" charset="0"/>
              <a:buChar char="•"/>
            </a:pPr>
            <a:r>
              <a:rPr lang="es-EC" sz="2000" dirty="0"/>
              <a:t>Se desarrolló el protocolo de sustitución de sacarosa por </a:t>
            </a:r>
            <a:r>
              <a:rPr lang="es-EC" sz="2000" dirty="0" err="1"/>
              <a:t>eritritol</a:t>
            </a:r>
            <a:r>
              <a:rPr lang="es-EC" sz="2000" dirty="0"/>
              <a:t> + </a:t>
            </a:r>
            <a:r>
              <a:rPr lang="es-EC" sz="2000" dirty="0" err="1"/>
              <a:t>stevia</a:t>
            </a:r>
            <a:r>
              <a:rPr lang="es-EC" sz="2000" dirty="0"/>
              <a:t> en chocolate, del tratamiento que controló eficazmente el crecimiento de </a:t>
            </a:r>
            <a:r>
              <a:rPr lang="es-EC" sz="2000" i="1" dirty="0" err="1"/>
              <a:t>Streptococcus</a:t>
            </a:r>
            <a:r>
              <a:rPr lang="es-EC" sz="2000" i="1" dirty="0"/>
              <a:t> </a:t>
            </a:r>
            <a:r>
              <a:rPr lang="es-EC" sz="2000" i="1" dirty="0" err="1"/>
              <a:t>mutans</a:t>
            </a:r>
            <a:r>
              <a:rPr lang="es-EC" sz="2000" dirty="0"/>
              <a:t> y fue organolépticamente aceptado. </a:t>
            </a:r>
          </a:p>
          <a:p>
            <a:pPr lvl="0" algn="just">
              <a:lnSpc>
                <a:spcPct val="150000"/>
              </a:lnSpc>
            </a:pPr>
            <a:r>
              <a:rPr lang="es-EC" sz="2000" dirty="0" smtClean="0"/>
              <a:t>.</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09770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825500090"/>
              </p:ext>
            </p:extLst>
          </p:nvPr>
        </p:nvGraphicFramePr>
        <p:xfrm>
          <a:off x="811627" y="491458"/>
          <a:ext cx="8560972" cy="5505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811627" y="6200727"/>
            <a:ext cx="6096000" cy="307777"/>
          </a:xfrm>
          <a:prstGeom prst="rect">
            <a:avLst/>
          </a:prstGeom>
        </p:spPr>
        <p:txBody>
          <a:bodyPr>
            <a:spAutoFit/>
          </a:bodyPr>
          <a:lstStyle/>
          <a:p>
            <a:r>
              <a:rPr lang="es-EC" sz="1400" dirty="0"/>
              <a:t>Fuente: García Almeida, Casado, &amp; García Alemán, (2013); Anesto (2002)</a:t>
            </a:r>
          </a:p>
        </p:txBody>
      </p:sp>
    </p:spTree>
    <p:extLst>
      <p:ext uri="{BB962C8B-B14F-4D97-AF65-F5344CB8AC3E}">
        <p14:creationId xmlns:p14="http://schemas.microsoft.com/office/powerpoint/2010/main" val="3826392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4433" y="586314"/>
            <a:ext cx="6003235" cy="584775"/>
          </a:xfrm>
          <a:prstGeom prst="rect">
            <a:avLst/>
          </a:prstGeom>
          <a:noFill/>
        </p:spPr>
        <p:txBody>
          <a:bodyPr wrap="square" rtlCol="0">
            <a:spAutoFit/>
          </a:bodyPr>
          <a:lstStyle/>
          <a:p>
            <a:r>
              <a:rPr lang="es-EC" sz="3200" b="1" dirty="0">
                <a:latin typeface="Arial" panose="020B0604020202020204" pitchFamily="34" charset="0"/>
                <a:cs typeface="Arial" panose="020B0604020202020204" pitchFamily="34" charset="0"/>
              </a:rPr>
              <a:t>Recomendaciones</a:t>
            </a:r>
          </a:p>
        </p:txBody>
      </p:sp>
      <p:sp>
        <p:nvSpPr>
          <p:cNvPr id="5" name="Rectángulo 4"/>
          <p:cNvSpPr/>
          <p:nvPr/>
        </p:nvSpPr>
        <p:spPr>
          <a:xfrm>
            <a:off x="364433" y="1282299"/>
            <a:ext cx="9100843" cy="5748497"/>
          </a:xfrm>
          <a:prstGeom prst="rect">
            <a:avLst/>
          </a:prstGeom>
        </p:spPr>
        <p:txBody>
          <a:bodyPr wrap="square">
            <a:spAutoFit/>
          </a:bodyPr>
          <a:lstStyle/>
          <a:p>
            <a:pPr marL="342900" lvl="0" indent="-342900" algn="just">
              <a:lnSpc>
                <a:spcPct val="150000"/>
              </a:lnSpc>
              <a:buFont typeface="Arial" pitchFamily="34" charset="0"/>
              <a:buChar char="•"/>
            </a:pPr>
            <a:r>
              <a:rPr lang="es-EC" sz="2000" dirty="0"/>
              <a:t>Con respecto a la elaboración de chocolate con este tipo de edulcorantes, se recomienda alargar el tiempo de mezcla hasta diluir por completo los ingredientes, ya que se observó un cambio en la textura y la granulometría en los tratamientos, sobre todo en aquellos con mayor contenido de eritritol. </a:t>
            </a:r>
          </a:p>
          <a:p>
            <a:pPr algn="just">
              <a:lnSpc>
                <a:spcPct val="150000"/>
              </a:lnSpc>
            </a:pPr>
            <a:r>
              <a:rPr lang="es-EC" sz="2000" dirty="0"/>
              <a:t> </a:t>
            </a:r>
          </a:p>
          <a:p>
            <a:pPr marL="342900" lvl="0" indent="-342900" algn="just">
              <a:lnSpc>
                <a:spcPct val="150000"/>
              </a:lnSpc>
              <a:buFont typeface="Arial" pitchFamily="34" charset="0"/>
              <a:buChar char="•"/>
            </a:pPr>
            <a:r>
              <a:rPr lang="es-EC" sz="2000" dirty="0"/>
              <a:t>Se recomienda realizar estudios </a:t>
            </a:r>
            <a:r>
              <a:rPr lang="es-EC" sz="2000" i="1" dirty="0"/>
              <a:t>in vivo</a:t>
            </a:r>
            <a:r>
              <a:rPr lang="es-EC" sz="2000" dirty="0"/>
              <a:t> sobre el efecto de inhibición bacteriana del chocolate edulcorado con eritritol + stevia, ya que la interacción de estos edulcorantes con la microflora oral puede ser distinta al intervenir muchos otros factores. </a:t>
            </a:r>
          </a:p>
          <a:p>
            <a:pPr algn="just">
              <a:lnSpc>
                <a:spcPct val="150000"/>
              </a:lnSpc>
            </a:pPr>
            <a:r>
              <a:rPr lang="es-EC" sz="2400" dirty="0"/>
              <a:t> </a:t>
            </a:r>
          </a:p>
          <a:p>
            <a:pPr lvl="0" algn="just">
              <a:lnSpc>
                <a:spcPct val="150000"/>
              </a:lnSpc>
              <a:spcAft>
                <a:spcPts val="0"/>
              </a:spcAft>
            </a:pPr>
            <a:endParaRPr lang="es-EC" sz="24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356645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30306" y="885165"/>
            <a:ext cx="9153309" cy="5163671"/>
          </a:xfrm>
        </p:spPr>
        <p:txBody>
          <a:bodyPr>
            <a:noAutofit/>
          </a:bodyPr>
          <a:lstStyle/>
          <a:p>
            <a:pPr marL="342900" lvl="0" indent="-342900" algn="just">
              <a:lnSpc>
                <a:spcPct val="150000"/>
              </a:lnSpc>
              <a:buFont typeface="Arial" pitchFamily="34" charset="0"/>
              <a:buChar char="•"/>
            </a:pPr>
            <a:r>
              <a:rPr lang="es-EC" dirty="0">
                <a:solidFill>
                  <a:schemeClr val="tx1"/>
                </a:solidFill>
              </a:rPr>
              <a:t>Dada la poca efectividad de inhibición bacteriana del chocolate con 40% de eritritol + 0,1% de stevia, se recomienda ampliar las investigaciones sobre el uso de cantidades superiores al 30% de eritritol en chocolate. </a:t>
            </a:r>
          </a:p>
          <a:p>
            <a:pPr marL="342900" lvl="0" indent="-342900" algn="just">
              <a:lnSpc>
                <a:spcPct val="150000"/>
              </a:lnSpc>
              <a:buFont typeface="Arial" pitchFamily="34" charset="0"/>
              <a:buChar char="•"/>
            </a:pPr>
            <a:endParaRPr lang="es-EC" dirty="0">
              <a:solidFill>
                <a:schemeClr val="tx1"/>
              </a:solidFill>
            </a:endParaRPr>
          </a:p>
          <a:p>
            <a:pPr marL="342900" lvl="0" indent="-342900" algn="just">
              <a:lnSpc>
                <a:spcPct val="150000"/>
              </a:lnSpc>
              <a:buFont typeface="Arial" pitchFamily="34" charset="0"/>
              <a:buChar char="•"/>
            </a:pPr>
            <a:r>
              <a:rPr lang="es-EC" dirty="0">
                <a:solidFill>
                  <a:schemeClr val="tx1"/>
                </a:solidFill>
              </a:rPr>
              <a:t>Los costos de elaboración obtenidos en este proyecto son de carácter referencial, ya que las formulaciones fueron realizadas en cantidades representativas para los ensayos pertinentes. Se recomienda realizar un estudio de factibilidad a nivel industrial con lo cual se podrá conocer el rendimiento económico y la viabilidad real de los productos propuestos.  </a:t>
            </a:r>
          </a:p>
          <a:p>
            <a:pPr algn="just">
              <a:lnSpc>
                <a:spcPct val="150000"/>
              </a:lnSpc>
            </a:pPr>
            <a:endParaRPr lang="es-EC" dirty="0">
              <a:solidFill>
                <a:schemeClr val="tx1"/>
              </a:solidFill>
            </a:endParaRPr>
          </a:p>
        </p:txBody>
      </p:sp>
    </p:spTree>
    <p:extLst>
      <p:ext uri="{BB962C8B-B14F-4D97-AF65-F5344CB8AC3E}">
        <p14:creationId xmlns:p14="http://schemas.microsoft.com/office/powerpoint/2010/main" val="30882133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36744" y="1055058"/>
            <a:ext cx="7832017" cy="2308324"/>
          </a:xfrm>
          <a:prstGeom prst="rect">
            <a:avLst/>
          </a:prstGeom>
          <a:noFill/>
        </p:spPr>
        <p:txBody>
          <a:bodyPr wrap="none" lIns="91440" tIns="45720" rIns="91440" bIns="45720">
            <a:spAutoFit/>
          </a:bodyPr>
          <a:lstStyle/>
          <a:p>
            <a:pPr algn="ctr"/>
            <a:r>
              <a:rPr lang="es-E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reflection blurRad="6350" stA="60000" endA="900" endPos="58000" dir="5400000" sy="-100000" algn="bl" rotWithShape="0"/>
                </a:effectLst>
              </a:rPr>
              <a:t>GRACIAS</a:t>
            </a:r>
            <a:r>
              <a:rPr lang="es-E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a:p>
            <a:pPr algn="ctr"/>
            <a:r>
              <a:rPr lang="es-ES" sz="7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POR SU ATENCIÓN</a:t>
            </a:r>
          </a:p>
        </p:txBody>
      </p:sp>
      <p:sp>
        <p:nvSpPr>
          <p:cNvPr id="3" name="Rectángulo 2"/>
          <p:cNvSpPr/>
          <p:nvPr/>
        </p:nvSpPr>
        <p:spPr>
          <a:xfrm>
            <a:off x="2521685" y="4406669"/>
            <a:ext cx="6096000" cy="1200329"/>
          </a:xfrm>
          <a:prstGeom prst="rect">
            <a:avLst/>
          </a:prstGeom>
        </p:spPr>
        <p:txBody>
          <a:bodyPr>
            <a:spAutoFit/>
          </a:bodyPr>
          <a:lstStyle/>
          <a:p>
            <a:pPr algn="ctr"/>
            <a:r>
              <a:rPr lang="es-EC" dirty="0"/>
              <a:t>Y El es antes de todas las cosas, y en El todas las cosas permanecen.</a:t>
            </a:r>
          </a:p>
          <a:p>
            <a:pPr algn="ctr"/>
            <a:endParaRPr lang="es-EC" dirty="0"/>
          </a:p>
          <a:p>
            <a:pPr algn="ctr"/>
            <a:r>
              <a:rPr lang="es-EC" b="1" dirty="0"/>
              <a:t>Colosenses 1:17</a:t>
            </a:r>
          </a:p>
        </p:txBody>
      </p:sp>
    </p:spTree>
    <p:extLst>
      <p:ext uri="{BB962C8B-B14F-4D97-AF65-F5344CB8AC3E}">
        <p14:creationId xmlns:p14="http://schemas.microsoft.com/office/powerpoint/2010/main" val="18559931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8841" y="205992"/>
            <a:ext cx="4007208" cy="634267"/>
          </a:xfrm>
        </p:spPr>
        <p:txBody>
          <a:bodyPr>
            <a:normAutofit/>
          </a:bodyPr>
          <a:lstStyle/>
          <a:p>
            <a:r>
              <a:rPr lang="es-EC" sz="2800" b="1" dirty="0">
                <a:solidFill>
                  <a:schemeClr val="tx1"/>
                </a:solidFill>
              </a:rPr>
              <a:t>Justificación</a:t>
            </a:r>
          </a:p>
        </p:txBody>
      </p:sp>
      <p:graphicFrame>
        <p:nvGraphicFramePr>
          <p:cNvPr id="4" name="Diagrama 3"/>
          <p:cNvGraphicFramePr/>
          <p:nvPr>
            <p:extLst>
              <p:ext uri="{D42A27DB-BD31-4B8C-83A1-F6EECF244321}">
                <p14:modId xmlns:p14="http://schemas.microsoft.com/office/powerpoint/2010/main" val="3673678752"/>
              </p:ext>
            </p:extLst>
          </p:nvPr>
        </p:nvGraphicFramePr>
        <p:xfrm>
          <a:off x="1264507" y="770206"/>
          <a:ext cx="8128000" cy="5634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p:cNvSpPr/>
          <p:nvPr/>
        </p:nvSpPr>
        <p:spPr>
          <a:xfrm>
            <a:off x="1264508" y="6280919"/>
            <a:ext cx="8055232" cy="577081"/>
          </a:xfrm>
          <a:prstGeom prst="rect">
            <a:avLst/>
          </a:prstGeom>
        </p:spPr>
        <p:txBody>
          <a:bodyPr wrap="square">
            <a:spAutoFit/>
          </a:bodyPr>
          <a:lstStyle/>
          <a:p>
            <a:pPr algn="just"/>
            <a:r>
              <a:rPr lang="es-EC" sz="1050" dirty="0"/>
              <a:t>Fuente: San Martín, </a:t>
            </a:r>
            <a:r>
              <a:rPr lang="es-EC" sz="1050" dirty="0" err="1"/>
              <a:t>Aulla</a:t>
            </a:r>
            <a:r>
              <a:rPr lang="es-EC" sz="1050" dirty="0"/>
              <a:t>, &amp; Pico, (2010); Anesto, (2002); </a:t>
            </a:r>
            <a:r>
              <a:rPr lang="es-EC" sz="1050" dirty="0" err="1"/>
              <a:t>Bordoni</a:t>
            </a:r>
            <a:r>
              <a:rPr lang="es-EC" sz="1050" dirty="0"/>
              <a:t>, Escobar, &amp; Mercado, 2010; González, 2011; </a:t>
            </a:r>
            <a:r>
              <a:rPr lang="es-EC" sz="1050" dirty="0" err="1"/>
              <a:t>Runnel</a:t>
            </a:r>
            <a:r>
              <a:rPr lang="es-EC" sz="1050" dirty="0"/>
              <a:t> </a:t>
            </a:r>
            <a:r>
              <a:rPr lang="es-EC" sz="1050" i="1" dirty="0"/>
              <a:t>et al.</a:t>
            </a:r>
            <a:r>
              <a:rPr lang="es-EC" sz="1050" dirty="0"/>
              <a:t>, (2013); Ponce, (2013); Serrano &amp; Zambrano, (2016). </a:t>
            </a:r>
          </a:p>
          <a:p>
            <a:pPr lvl="0" algn="just"/>
            <a:r>
              <a:rPr lang="es-EC" sz="1050" dirty="0"/>
              <a:t> </a:t>
            </a:r>
            <a:endParaRPr lang="es-ES" sz="1050" dirty="0"/>
          </a:p>
        </p:txBody>
      </p:sp>
      <p:pic>
        <p:nvPicPr>
          <p:cNvPr id="7" name="Imagen 6"/>
          <p:cNvPicPr>
            <a:picLocks noChangeAspect="1"/>
          </p:cNvPicPr>
          <p:nvPr/>
        </p:nvPicPr>
        <p:blipFill>
          <a:blip r:embed="rId7"/>
          <a:stretch>
            <a:fillRect/>
          </a:stretch>
        </p:blipFill>
        <p:spPr>
          <a:xfrm>
            <a:off x="1130424" y="4475784"/>
            <a:ext cx="2082334" cy="1681568"/>
          </a:xfrm>
          <a:prstGeom prst="rect">
            <a:avLst/>
          </a:prstGeom>
          <a:ln>
            <a:noFill/>
          </a:ln>
          <a:effectLst>
            <a:softEdge rad="112500"/>
          </a:effectLst>
        </p:spPr>
      </p:pic>
      <p:pic>
        <p:nvPicPr>
          <p:cNvPr id="8" name="Imagen 7"/>
          <p:cNvPicPr>
            <a:picLocks noChangeAspect="1"/>
          </p:cNvPicPr>
          <p:nvPr/>
        </p:nvPicPr>
        <p:blipFill>
          <a:blip r:embed="rId8"/>
          <a:stretch>
            <a:fillRect/>
          </a:stretch>
        </p:blipFill>
        <p:spPr>
          <a:xfrm>
            <a:off x="418841" y="902043"/>
            <a:ext cx="1169601" cy="1548306"/>
          </a:xfrm>
          <a:prstGeom prst="rect">
            <a:avLst/>
          </a:prstGeom>
          <a:ln>
            <a:noFill/>
          </a:ln>
          <a:effectLst>
            <a:softEdge rad="112500"/>
          </a:effectLst>
        </p:spPr>
      </p:pic>
      <p:pic>
        <p:nvPicPr>
          <p:cNvPr id="9" name="Imagen 8"/>
          <p:cNvPicPr>
            <a:picLocks noChangeAspect="1"/>
          </p:cNvPicPr>
          <p:nvPr/>
        </p:nvPicPr>
        <p:blipFill>
          <a:blip r:embed="rId9"/>
          <a:stretch>
            <a:fillRect/>
          </a:stretch>
        </p:blipFill>
        <p:spPr>
          <a:xfrm>
            <a:off x="8979567" y="962483"/>
            <a:ext cx="1763454" cy="1427425"/>
          </a:xfrm>
          <a:prstGeom prst="rect">
            <a:avLst/>
          </a:prstGeom>
          <a:ln>
            <a:noFill/>
          </a:ln>
          <a:effectLst>
            <a:softEdge rad="112500"/>
          </a:effectLst>
        </p:spPr>
      </p:pic>
      <p:pic>
        <p:nvPicPr>
          <p:cNvPr id="10" name="Imagen 9"/>
          <p:cNvPicPr>
            <a:picLocks noChangeAspect="1"/>
          </p:cNvPicPr>
          <p:nvPr/>
        </p:nvPicPr>
        <p:blipFill>
          <a:blip r:embed="rId10"/>
          <a:stretch>
            <a:fillRect/>
          </a:stretch>
        </p:blipFill>
        <p:spPr>
          <a:xfrm>
            <a:off x="7550817" y="4482613"/>
            <a:ext cx="2857500" cy="1600200"/>
          </a:xfrm>
          <a:prstGeom prst="rect">
            <a:avLst/>
          </a:prstGeom>
          <a:ln>
            <a:noFill/>
          </a:ln>
          <a:effectLst>
            <a:softEdge rad="112500"/>
          </a:effectLst>
        </p:spPr>
      </p:pic>
      <p:pic>
        <p:nvPicPr>
          <p:cNvPr id="11" name="Imagen 10"/>
          <p:cNvPicPr>
            <a:picLocks noChangeAspect="1"/>
          </p:cNvPicPr>
          <p:nvPr/>
        </p:nvPicPr>
        <p:blipFill>
          <a:blip r:embed="rId11"/>
          <a:stretch>
            <a:fillRect/>
          </a:stretch>
        </p:blipFill>
        <p:spPr>
          <a:xfrm>
            <a:off x="8590628" y="2875685"/>
            <a:ext cx="1744126" cy="1160637"/>
          </a:xfrm>
          <a:prstGeom prst="rect">
            <a:avLst/>
          </a:prstGeom>
          <a:ln>
            <a:noFill/>
          </a:ln>
          <a:effectLst>
            <a:softEdge rad="112500"/>
          </a:effectLst>
        </p:spPr>
      </p:pic>
      <p:pic>
        <p:nvPicPr>
          <p:cNvPr id="12" name="Imagen 11"/>
          <p:cNvPicPr>
            <a:picLocks noChangeAspect="1"/>
          </p:cNvPicPr>
          <p:nvPr/>
        </p:nvPicPr>
        <p:blipFill>
          <a:blip r:embed="rId12"/>
          <a:stretch>
            <a:fillRect/>
          </a:stretch>
        </p:blipFill>
        <p:spPr>
          <a:xfrm>
            <a:off x="322260" y="2871502"/>
            <a:ext cx="1750412" cy="1164820"/>
          </a:xfrm>
          <a:prstGeom prst="rect">
            <a:avLst/>
          </a:prstGeom>
          <a:ln>
            <a:noFill/>
          </a:ln>
          <a:effectLst>
            <a:softEdge rad="112500"/>
          </a:effectLst>
        </p:spPr>
      </p:pic>
    </p:spTree>
    <p:extLst>
      <p:ext uri="{BB962C8B-B14F-4D97-AF65-F5344CB8AC3E}">
        <p14:creationId xmlns:p14="http://schemas.microsoft.com/office/powerpoint/2010/main" val="3343251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129042" y="919443"/>
            <a:ext cx="6003235" cy="646331"/>
          </a:xfrm>
          <a:prstGeom prst="rect">
            <a:avLst/>
          </a:prstGeom>
          <a:noFill/>
        </p:spPr>
        <p:txBody>
          <a:bodyPr wrap="square" rtlCol="0">
            <a:spAutoFit/>
          </a:bodyPr>
          <a:lstStyle/>
          <a:p>
            <a:pPr algn="r"/>
            <a:r>
              <a:rPr lang="es-EC" sz="3600" b="1" dirty="0">
                <a:latin typeface="Arial" panose="020B0604020202020204" pitchFamily="34" charset="0"/>
                <a:cs typeface="Arial" panose="020B0604020202020204" pitchFamily="34" charset="0"/>
              </a:rPr>
              <a:t>OBJETIVOS</a:t>
            </a:r>
          </a:p>
        </p:txBody>
      </p:sp>
      <p:sp>
        <p:nvSpPr>
          <p:cNvPr id="5" name="CuadroTexto 4"/>
          <p:cNvSpPr txBox="1"/>
          <p:nvPr/>
        </p:nvSpPr>
        <p:spPr>
          <a:xfrm>
            <a:off x="982192" y="2032642"/>
            <a:ext cx="8334868" cy="2693045"/>
          </a:xfrm>
          <a:prstGeom prst="rect">
            <a:avLst/>
          </a:prstGeom>
          <a:noFill/>
        </p:spPr>
        <p:txBody>
          <a:bodyPr wrap="square" rtlCol="0">
            <a:spAutoFit/>
          </a:bodyPr>
          <a:lstStyle/>
          <a:p>
            <a:r>
              <a:rPr lang="es-EC" sz="2400" b="1" dirty="0">
                <a:latin typeface="Arial" panose="020B0604020202020204" pitchFamily="34" charset="0"/>
                <a:cs typeface="Arial" panose="020B0604020202020204" pitchFamily="34" charset="0"/>
              </a:rPr>
              <a:t>Objetivo General</a:t>
            </a:r>
          </a:p>
          <a:p>
            <a:endParaRPr lang="es-EC" sz="1400" dirty="0">
              <a:latin typeface="Arial" panose="020B0604020202020204" pitchFamily="34" charset="0"/>
              <a:cs typeface="Arial" panose="020B0604020202020204" pitchFamily="34" charset="0"/>
            </a:endParaRPr>
          </a:p>
          <a:p>
            <a:endParaRPr lang="es-EC" sz="1400" dirty="0">
              <a:latin typeface="Arial" panose="020B0604020202020204" pitchFamily="34" charset="0"/>
              <a:cs typeface="Arial" panose="020B0604020202020204" pitchFamily="34" charset="0"/>
            </a:endParaRPr>
          </a:p>
          <a:p>
            <a:pPr marL="457200" indent="-457200" algn="just">
              <a:lnSpc>
                <a:spcPct val="150000"/>
              </a:lnSpc>
              <a:buFont typeface="Arial" pitchFamily="34" charset="0"/>
              <a:buChar char="•"/>
            </a:pPr>
            <a:r>
              <a:rPr lang="es-EC" sz="2000" dirty="0"/>
              <a:t>Evaluar el efecto de la sustitución total de sacarosa por eritritol y stevia en la elaboración de chocolate a partir de cacao fino de aroma (</a:t>
            </a:r>
            <a:r>
              <a:rPr lang="es-EC" sz="2000" i="1" dirty="0"/>
              <a:t>Theobroma cacao </a:t>
            </a:r>
            <a:r>
              <a:rPr lang="es-EC" sz="2000" dirty="0"/>
              <a:t>L.)</a:t>
            </a:r>
            <a:r>
              <a:rPr lang="es-EC" sz="2000" i="1" dirty="0"/>
              <a:t>”</a:t>
            </a:r>
            <a:endParaRPr lang="es-EC" sz="2000" dirty="0"/>
          </a:p>
          <a:p>
            <a:pPr algn="just">
              <a:lnSpc>
                <a:spcPct val="150000"/>
              </a:lnSpc>
            </a:pPr>
            <a:r>
              <a:rPr lang="es-EC"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3954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537311" y="1038025"/>
            <a:ext cx="9134992" cy="4985980"/>
          </a:xfrm>
          <a:prstGeom prst="rect">
            <a:avLst/>
          </a:prstGeom>
          <a:noFill/>
        </p:spPr>
        <p:txBody>
          <a:bodyPr wrap="square" rtlCol="0">
            <a:spAutoFit/>
          </a:bodyPr>
          <a:lstStyle/>
          <a:p>
            <a:pPr algn="just"/>
            <a:r>
              <a:rPr lang="es-EC" sz="2400" b="1" dirty="0">
                <a:latin typeface="Arial" panose="020B0604020202020204" pitchFamily="34" charset="0"/>
                <a:cs typeface="Arial" panose="020B0604020202020204" pitchFamily="34" charset="0"/>
              </a:rPr>
              <a:t>Objetivos Específicos</a:t>
            </a:r>
          </a:p>
          <a:p>
            <a:pPr algn="just"/>
            <a:endParaRPr lang="es-EC" dirty="0">
              <a:latin typeface="Arial" panose="020B0604020202020204" pitchFamily="34" charset="0"/>
              <a:cs typeface="Arial" panose="020B0604020202020204" pitchFamily="34" charset="0"/>
            </a:endParaRPr>
          </a:p>
          <a:p>
            <a:pPr algn="just"/>
            <a:r>
              <a:rPr lang="es-EC" b="1" dirty="0"/>
              <a:t> </a:t>
            </a:r>
            <a:endParaRPr lang="es-EC" dirty="0"/>
          </a:p>
          <a:p>
            <a:pPr marL="285750" lvl="0" indent="-285750" algn="just">
              <a:buFont typeface="Arial" pitchFamily="34" charset="0"/>
              <a:buChar char="•"/>
            </a:pPr>
            <a:r>
              <a:rPr lang="es-EC" sz="2000" dirty="0"/>
              <a:t>Determinar el grado de aceptación de los chocolates preparados con eritritol + stevia.</a:t>
            </a:r>
          </a:p>
          <a:p>
            <a:pPr marL="285750" lvl="0" indent="-285750" algn="just">
              <a:buFont typeface="Arial" pitchFamily="34" charset="0"/>
              <a:buChar char="•"/>
            </a:pPr>
            <a:endParaRPr lang="es-EC" sz="2000" dirty="0"/>
          </a:p>
          <a:p>
            <a:pPr marL="285750" lvl="0" indent="-285750" algn="just">
              <a:buFont typeface="Arial" pitchFamily="34" charset="0"/>
              <a:buChar char="•"/>
            </a:pPr>
            <a:r>
              <a:rPr lang="es-EC" sz="2000" dirty="0"/>
              <a:t>Evaluar el efecto inhibitorio </a:t>
            </a:r>
            <a:r>
              <a:rPr lang="es-EC" sz="2000" i="1" dirty="0"/>
              <a:t>in vitro </a:t>
            </a:r>
            <a:r>
              <a:rPr lang="es-EC" sz="2000" dirty="0"/>
              <a:t>de eritritol + stevia adicionados a chocolate de cacao fino de aroma, sobre el crecimiento de </a:t>
            </a:r>
            <a:r>
              <a:rPr lang="es-EC" sz="2000" i="1" dirty="0"/>
              <a:t>Streptococcus mutans</a:t>
            </a:r>
            <a:r>
              <a:rPr lang="es-EC" sz="2000" dirty="0"/>
              <a:t>.</a:t>
            </a:r>
          </a:p>
          <a:p>
            <a:pPr marL="285750" lvl="0" indent="-285750" algn="just">
              <a:buFont typeface="Arial" pitchFamily="34" charset="0"/>
              <a:buChar char="•"/>
            </a:pPr>
            <a:endParaRPr lang="es-EC" sz="2000" dirty="0"/>
          </a:p>
          <a:p>
            <a:pPr marL="285750" lvl="0" indent="-285750" algn="just">
              <a:buFont typeface="Arial" pitchFamily="34" charset="0"/>
              <a:buChar char="•"/>
            </a:pPr>
            <a:r>
              <a:rPr lang="es-EC" sz="2000" dirty="0"/>
              <a:t>Establecer los costos de elaboración de los tratamientos propuestos a nivel de laboratorio.</a:t>
            </a:r>
          </a:p>
          <a:p>
            <a:pPr marL="285750" lvl="0" indent="-285750" algn="just">
              <a:buFont typeface="Arial" pitchFamily="34" charset="0"/>
              <a:buChar char="•"/>
            </a:pPr>
            <a:endParaRPr lang="es-EC" sz="2000" dirty="0"/>
          </a:p>
          <a:p>
            <a:pPr marL="285750" lvl="0" indent="-285750" algn="just">
              <a:buFont typeface="Arial" pitchFamily="34" charset="0"/>
              <a:buChar char="•"/>
            </a:pPr>
            <a:r>
              <a:rPr lang="es-EC" sz="2000" dirty="0"/>
              <a:t>Generar un protocolo de elaboración del chocolate de mejor aceptación organoléptica y control del crecimiento de </a:t>
            </a:r>
            <a:r>
              <a:rPr lang="es-EC" sz="2000" i="1" dirty="0"/>
              <a:t>Streptococcus mutans.</a:t>
            </a:r>
            <a:endParaRPr lang="es-EC" sz="2000" dirty="0"/>
          </a:p>
          <a:p>
            <a:pPr algn="just"/>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3855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55017" y="3237573"/>
            <a:ext cx="8596668" cy="1826581"/>
          </a:xfrm>
        </p:spPr>
        <p:txBody>
          <a:bodyPr>
            <a:noAutofit/>
          </a:bodyPr>
          <a:lstStyle/>
          <a:p>
            <a:pPr marL="0" indent="0" algn="ctr">
              <a:lnSpc>
                <a:spcPct val="150000"/>
              </a:lnSpc>
            </a:pPr>
            <a:r>
              <a:rPr lang="es-EC" sz="4400" b="1" dirty="0">
                <a:solidFill>
                  <a:schemeClr val="tx1"/>
                </a:solidFill>
              </a:rPr>
              <a:t>CAPÍTULO II</a:t>
            </a:r>
            <a:r>
              <a:rPr lang="es-EC" sz="4800" b="1" dirty="0">
                <a:solidFill>
                  <a:schemeClr val="tx1"/>
                </a:solidFill>
              </a:rPr>
              <a:t/>
            </a:r>
            <a:br>
              <a:rPr lang="es-EC" sz="4800" b="1" dirty="0">
                <a:solidFill>
                  <a:schemeClr val="tx1"/>
                </a:solidFill>
              </a:rPr>
            </a:br>
            <a:r>
              <a:rPr lang="es-EC" sz="4800" b="1" dirty="0">
                <a:solidFill>
                  <a:schemeClr val="tx1"/>
                </a:solidFill>
              </a:rPr>
              <a:t>REVISIÓN DE LITERATURA</a:t>
            </a:r>
            <a:r>
              <a:rPr lang="es-EC" dirty="0">
                <a:solidFill>
                  <a:schemeClr val="tx1"/>
                </a:solidFill>
              </a:rPr>
              <a:t/>
            </a:r>
            <a:br>
              <a:rPr lang="es-EC" dirty="0">
                <a:solidFill>
                  <a:schemeClr val="tx1"/>
                </a:solidFill>
              </a:rPr>
            </a:br>
            <a:endParaRPr lang="es-EC" dirty="0"/>
          </a:p>
        </p:txBody>
      </p:sp>
    </p:spTree>
    <p:extLst>
      <p:ext uri="{BB962C8B-B14F-4D97-AF65-F5344CB8AC3E}">
        <p14:creationId xmlns:p14="http://schemas.microsoft.com/office/powerpoint/2010/main" val="1793241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6090" y="290111"/>
            <a:ext cx="8596668" cy="746846"/>
          </a:xfrm>
        </p:spPr>
        <p:txBody>
          <a:bodyPr>
            <a:normAutofit/>
          </a:bodyPr>
          <a:lstStyle/>
          <a:p>
            <a:r>
              <a:rPr lang="es-EC" sz="3200" dirty="0"/>
              <a:t>Descripción botánica del cacao</a:t>
            </a: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990028557"/>
              </p:ext>
            </p:extLst>
          </p:nvPr>
        </p:nvGraphicFramePr>
        <p:xfrm>
          <a:off x="520415" y="1903010"/>
          <a:ext cx="2416827" cy="2194560"/>
        </p:xfrm>
        <a:graphic>
          <a:graphicData uri="http://schemas.openxmlformats.org/drawingml/2006/table">
            <a:tbl>
              <a:tblPr firstRow="1" firstCol="1" bandRow="1">
                <a:tableStyleId>{3B4B98B0-60AC-42C2-AFA5-B58CD77FA1E5}</a:tableStyleId>
              </a:tblPr>
              <a:tblGrid>
                <a:gridCol w="939035">
                  <a:extLst>
                    <a:ext uri="{9D8B030D-6E8A-4147-A177-3AD203B41FA5}">
                      <a16:colId xmlns="" xmlns:a16="http://schemas.microsoft.com/office/drawing/2014/main" val="20000"/>
                    </a:ext>
                  </a:extLst>
                </a:gridCol>
                <a:gridCol w="1477792">
                  <a:extLst>
                    <a:ext uri="{9D8B030D-6E8A-4147-A177-3AD203B41FA5}">
                      <a16:colId xmlns="" xmlns:a16="http://schemas.microsoft.com/office/drawing/2014/main" val="20001"/>
                    </a:ext>
                  </a:extLst>
                </a:gridCol>
              </a:tblGrid>
              <a:tr h="362770">
                <a:tc>
                  <a:txBody>
                    <a:bodyPr/>
                    <a:lstStyle/>
                    <a:p>
                      <a:pPr algn="ctr">
                        <a:lnSpc>
                          <a:spcPct val="150000"/>
                        </a:lnSpc>
                        <a:spcAft>
                          <a:spcPts val="0"/>
                        </a:spcAft>
                      </a:pPr>
                      <a:r>
                        <a:rPr lang="es-EC" sz="1600" dirty="0">
                          <a:effectLst/>
                        </a:rPr>
                        <a:t>Reino</a:t>
                      </a:r>
                      <a:endParaRPr lang="es-EC" sz="14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600" dirty="0" err="1">
                          <a:effectLst/>
                        </a:rPr>
                        <a:t>Plantae</a:t>
                      </a:r>
                      <a:endParaRPr lang="es-EC" sz="14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0"/>
                  </a:ext>
                </a:extLst>
              </a:tr>
              <a:tr h="362770">
                <a:tc>
                  <a:txBody>
                    <a:bodyPr/>
                    <a:lstStyle/>
                    <a:p>
                      <a:pPr algn="ctr">
                        <a:lnSpc>
                          <a:spcPct val="150000"/>
                        </a:lnSpc>
                        <a:spcAft>
                          <a:spcPts val="0"/>
                        </a:spcAft>
                      </a:pPr>
                      <a:r>
                        <a:rPr lang="es-EC" sz="1600" dirty="0">
                          <a:effectLst/>
                        </a:rPr>
                        <a:t>Clase</a:t>
                      </a:r>
                      <a:endParaRPr lang="es-EC" sz="1400" dirty="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600" dirty="0" err="1">
                          <a:effectLst/>
                        </a:rPr>
                        <a:t>Magnoliópsida</a:t>
                      </a:r>
                      <a:endParaRPr lang="es-EC" sz="14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1"/>
                  </a:ext>
                </a:extLst>
              </a:tr>
              <a:tr h="362770">
                <a:tc>
                  <a:txBody>
                    <a:bodyPr/>
                    <a:lstStyle/>
                    <a:p>
                      <a:pPr algn="ctr">
                        <a:lnSpc>
                          <a:spcPct val="150000"/>
                        </a:lnSpc>
                        <a:spcAft>
                          <a:spcPts val="0"/>
                        </a:spcAft>
                      </a:pPr>
                      <a:r>
                        <a:rPr lang="es-EC" sz="1600">
                          <a:effectLst/>
                        </a:rPr>
                        <a:t>Orden</a:t>
                      </a:r>
                      <a:endParaRPr lang="es-EC" sz="14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600">
                          <a:effectLst/>
                        </a:rPr>
                        <a:t>Malvales</a:t>
                      </a:r>
                      <a:endParaRPr lang="es-EC" sz="14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2"/>
                  </a:ext>
                </a:extLst>
              </a:tr>
              <a:tr h="362770">
                <a:tc>
                  <a:txBody>
                    <a:bodyPr/>
                    <a:lstStyle/>
                    <a:p>
                      <a:pPr algn="ctr">
                        <a:lnSpc>
                          <a:spcPct val="150000"/>
                        </a:lnSpc>
                        <a:spcAft>
                          <a:spcPts val="0"/>
                        </a:spcAft>
                      </a:pPr>
                      <a:r>
                        <a:rPr lang="es-EC" sz="1600">
                          <a:effectLst/>
                        </a:rPr>
                        <a:t>Familia</a:t>
                      </a:r>
                      <a:endParaRPr lang="es-EC" sz="14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600">
                          <a:effectLst/>
                        </a:rPr>
                        <a:t>Sterculiacea</a:t>
                      </a:r>
                      <a:endParaRPr lang="es-EC" sz="140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3"/>
                  </a:ext>
                </a:extLst>
              </a:tr>
              <a:tr h="362770">
                <a:tc>
                  <a:txBody>
                    <a:bodyPr/>
                    <a:lstStyle/>
                    <a:p>
                      <a:pPr algn="ctr">
                        <a:lnSpc>
                          <a:spcPct val="150000"/>
                        </a:lnSpc>
                        <a:spcAft>
                          <a:spcPts val="0"/>
                        </a:spcAft>
                      </a:pPr>
                      <a:r>
                        <a:rPr lang="es-EC" sz="1600">
                          <a:effectLst/>
                        </a:rPr>
                        <a:t>Género</a:t>
                      </a:r>
                      <a:endParaRPr lang="es-EC" sz="14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600" i="1" dirty="0">
                          <a:effectLst/>
                        </a:rPr>
                        <a:t>Theobroma</a:t>
                      </a:r>
                      <a:endParaRPr lang="es-EC" sz="1400" i="1"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4"/>
                  </a:ext>
                </a:extLst>
              </a:tr>
              <a:tr h="362770">
                <a:tc>
                  <a:txBody>
                    <a:bodyPr/>
                    <a:lstStyle/>
                    <a:p>
                      <a:pPr algn="ctr">
                        <a:lnSpc>
                          <a:spcPct val="150000"/>
                        </a:lnSpc>
                        <a:spcAft>
                          <a:spcPts val="0"/>
                        </a:spcAft>
                      </a:pPr>
                      <a:r>
                        <a:rPr lang="es-EC" sz="1600">
                          <a:effectLst/>
                        </a:rPr>
                        <a:t>Especie</a:t>
                      </a:r>
                      <a:endParaRPr lang="es-EC" sz="1400">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600" i="1" dirty="0">
                          <a:effectLst/>
                        </a:rPr>
                        <a:t>cacao</a:t>
                      </a:r>
                      <a:r>
                        <a:rPr lang="es-EC" sz="1600" dirty="0">
                          <a:effectLst/>
                        </a:rPr>
                        <a:t> L.</a:t>
                      </a:r>
                      <a:endParaRPr lang="es-EC" sz="1400" dirty="0">
                        <a:effectLst/>
                        <a:latin typeface="Calibri"/>
                        <a:ea typeface="Calibri"/>
                        <a:cs typeface="Times New Roman"/>
                      </a:endParaRPr>
                    </a:p>
                  </a:txBody>
                  <a:tcPr marL="68580" marR="68580" marT="0" marB="0" anchor="ctr"/>
                </a:tc>
                <a:extLst>
                  <a:ext uri="{0D108BD9-81ED-4DB2-BD59-A6C34878D82A}">
                    <a16:rowId xmlns="" xmlns:a16="http://schemas.microsoft.com/office/drawing/2014/main" val="10005"/>
                  </a:ext>
                </a:extLst>
              </a:tr>
            </a:tbl>
          </a:graphicData>
        </a:graphic>
      </p:graphicFrame>
      <p:sp>
        <p:nvSpPr>
          <p:cNvPr id="7" name="Rectangle 1"/>
          <p:cNvSpPr>
            <a:spLocks noChangeArrowheads="1"/>
          </p:cNvSpPr>
          <p:nvPr/>
        </p:nvSpPr>
        <p:spPr bwMode="auto">
          <a:xfrm>
            <a:off x="395253" y="1170362"/>
            <a:ext cx="309141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EC" sz="1600" b="1" i="0" u="none" strike="noStrike" cap="none" normalizeH="0" baseline="0" dirty="0" smtClean="0" bmk="_Toc480410095">
                <a:ln>
                  <a:noFill/>
                </a:ln>
                <a:solidFill>
                  <a:schemeClr val="tx1"/>
                </a:solidFill>
                <a:effectLst/>
                <a:latin typeface="Arial" pitchFamily="34" charset="0"/>
                <a:ea typeface="Calibri" pitchFamily="34" charset="0"/>
                <a:cs typeface="Arial" pitchFamily="34" charset="0"/>
              </a:rPr>
              <a:t> </a:t>
            </a:r>
            <a:endParaRPr kumimoji="0" lang="es-EC" sz="1400" b="0" i="0" u="none" strike="noStrike" cap="none" normalizeH="0" baseline="0" dirty="0" bmk="_Toc480410095">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s-EC" sz="1600" b="1" i="0" u="none" strike="noStrike" cap="none" normalizeH="0" baseline="0" dirty="0" bmk="_Toc480410095">
                <a:ln>
                  <a:noFill/>
                </a:ln>
                <a:solidFill>
                  <a:schemeClr val="tx1"/>
                </a:solidFill>
                <a:effectLst/>
                <a:latin typeface="Arial" pitchFamily="34" charset="0"/>
                <a:ea typeface="Calibri" pitchFamily="34" charset="0"/>
                <a:cs typeface="Arial" pitchFamily="34" charset="0"/>
              </a:rPr>
              <a:t>Taxonom</a:t>
            </a:r>
            <a:r>
              <a:rPr kumimoji="0" lang="es-EC" sz="1600" b="1" i="0" u="none" strike="noStrike" cap="none" normalizeH="0" baseline="0" dirty="0" bmk="_Toc480410095">
                <a:ln>
                  <a:noFill/>
                </a:ln>
                <a:solidFill>
                  <a:schemeClr val="tx1"/>
                </a:solidFill>
                <a:effectLst/>
                <a:latin typeface="Calibri"/>
                <a:ea typeface="Calibri" pitchFamily="34" charset="0"/>
                <a:cs typeface="Arial" pitchFamily="34" charset="0"/>
              </a:rPr>
              <a:t>í</a:t>
            </a:r>
            <a:r>
              <a:rPr kumimoji="0" lang="es-EC" sz="1600" b="1" i="0" u="none" strike="noStrike" cap="none" normalizeH="0" baseline="0" dirty="0" bmk="_Toc480410095">
                <a:ln>
                  <a:noFill/>
                </a:ln>
                <a:solidFill>
                  <a:schemeClr val="tx1"/>
                </a:solidFill>
                <a:effectLst/>
                <a:latin typeface="Arial" pitchFamily="34" charset="0"/>
                <a:ea typeface="Calibri" pitchFamily="34" charset="0"/>
                <a:cs typeface="Arial" pitchFamily="34" charset="0"/>
              </a:rPr>
              <a:t>a del Cacao</a:t>
            </a:r>
            <a:endParaRPr kumimoji="0" lang="es-EC" sz="1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s-EC" sz="2000" b="0" i="0" u="none" strike="noStrike" cap="none" normalizeH="0" baseline="0" dirty="0">
              <a:ln>
                <a:noFill/>
              </a:ln>
              <a:solidFill>
                <a:schemeClr val="tx1"/>
              </a:solidFill>
              <a:effectLst/>
              <a:latin typeface="Arial" pitchFamily="34" charset="0"/>
              <a:cs typeface="Arial" pitchFamily="34" charset="0"/>
            </a:endParaRPr>
          </a:p>
        </p:txBody>
      </p:sp>
      <p:sp>
        <p:nvSpPr>
          <p:cNvPr id="8" name="7 Rectángulo"/>
          <p:cNvSpPr/>
          <p:nvPr/>
        </p:nvSpPr>
        <p:spPr>
          <a:xfrm>
            <a:off x="520415" y="4190807"/>
            <a:ext cx="2143536" cy="307777"/>
          </a:xfrm>
          <a:prstGeom prst="rect">
            <a:avLst/>
          </a:prstGeom>
        </p:spPr>
        <p:txBody>
          <a:bodyPr wrap="none">
            <a:spAutoFit/>
          </a:bodyPr>
          <a:lstStyle/>
          <a:p>
            <a:r>
              <a:rPr lang="es-EC" sz="1400" dirty="0">
                <a:latin typeface="Arial" pitchFamily="34" charset="0"/>
                <a:ea typeface="Calibri" pitchFamily="34" charset="0"/>
                <a:cs typeface="Arial" pitchFamily="34" charset="0"/>
              </a:rPr>
              <a:t>Fuente: (Mart</a:t>
            </a:r>
            <a:r>
              <a:rPr lang="es-EC" sz="1400" dirty="0">
                <a:latin typeface="Calibri"/>
                <a:ea typeface="Calibri" pitchFamily="34" charset="0"/>
                <a:cs typeface="Arial" pitchFamily="34" charset="0"/>
              </a:rPr>
              <a:t>í</a:t>
            </a:r>
            <a:r>
              <a:rPr lang="es-EC" sz="1400" dirty="0">
                <a:latin typeface="Arial" pitchFamily="34" charset="0"/>
                <a:ea typeface="Calibri" pitchFamily="34" charset="0"/>
                <a:cs typeface="Arial" pitchFamily="34" charset="0"/>
              </a:rPr>
              <a:t>nez, 2008)</a:t>
            </a:r>
            <a:endParaRPr lang="es-EC" sz="1400" dirty="0"/>
          </a:p>
        </p:txBody>
      </p:sp>
      <p:graphicFrame>
        <p:nvGraphicFramePr>
          <p:cNvPr id="10" name="9 Diagrama"/>
          <p:cNvGraphicFramePr/>
          <p:nvPr>
            <p:extLst>
              <p:ext uri="{D42A27DB-BD31-4B8C-83A1-F6EECF244321}">
                <p14:modId xmlns:p14="http://schemas.microsoft.com/office/powerpoint/2010/main" val="261645855"/>
              </p:ext>
            </p:extLst>
          </p:nvPr>
        </p:nvGraphicFramePr>
        <p:xfrm>
          <a:off x="2971575" y="1226632"/>
          <a:ext cx="6448099" cy="5328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Resultado de imagen para descripcion botanica del caca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9685" y="4554854"/>
            <a:ext cx="1931890" cy="18131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8"/>
          <a:stretch>
            <a:fillRect/>
          </a:stretch>
        </p:blipFill>
        <p:spPr>
          <a:xfrm>
            <a:off x="9463997" y="2969458"/>
            <a:ext cx="2471797" cy="3586086"/>
          </a:xfrm>
          <a:prstGeom prst="rect">
            <a:avLst/>
          </a:prstGeom>
          <a:ln>
            <a:noFill/>
          </a:ln>
          <a:effectLst>
            <a:softEdge rad="112500"/>
          </a:effectLst>
        </p:spPr>
      </p:pic>
      <p:pic>
        <p:nvPicPr>
          <p:cNvPr id="3" name="Imagen 2"/>
          <p:cNvPicPr>
            <a:picLocks noChangeAspect="1"/>
          </p:cNvPicPr>
          <p:nvPr/>
        </p:nvPicPr>
        <p:blipFill>
          <a:blip r:embed="rId9"/>
          <a:stretch>
            <a:fillRect/>
          </a:stretch>
        </p:blipFill>
        <p:spPr>
          <a:xfrm>
            <a:off x="9123098" y="1170362"/>
            <a:ext cx="2850327" cy="1664515"/>
          </a:xfrm>
          <a:prstGeom prst="rect">
            <a:avLst/>
          </a:prstGeom>
          <a:ln>
            <a:noFill/>
          </a:ln>
          <a:effectLst>
            <a:softEdge rad="112500"/>
          </a:effectLst>
        </p:spPr>
      </p:pic>
    </p:spTree>
    <p:extLst>
      <p:ext uri="{BB962C8B-B14F-4D97-AF65-F5344CB8AC3E}">
        <p14:creationId xmlns:p14="http://schemas.microsoft.com/office/powerpoint/2010/main" val="483564480"/>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7567</TotalTime>
  <Words>2579</Words>
  <Application>Microsoft Office PowerPoint</Application>
  <PresentationFormat>Personalizado</PresentationFormat>
  <Paragraphs>277</Paragraphs>
  <Slides>42</Slides>
  <Notes>9</Notes>
  <HiddenSlides>0</HiddenSlides>
  <MMClips>0</MMClips>
  <ScaleCrop>false</ScaleCrop>
  <HeadingPairs>
    <vt:vector size="4" baseType="variant">
      <vt:variant>
        <vt:lpstr>Tema</vt:lpstr>
      </vt:variant>
      <vt:variant>
        <vt:i4>1</vt:i4>
      </vt:variant>
      <vt:variant>
        <vt:lpstr>Títulos de diapositiva</vt:lpstr>
      </vt:variant>
      <vt:variant>
        <vt:i4>42</vt:i4>
      </vt:variant>
    </vt:vector>
  </HeadingPairs>
  <TitlesOfParts>
    <vt:vector size="43" baseType="lpstr">
      <vt:lpstr>Faceta</vt:lpstr>
      <vt:lpstr>Presentación de PowerPoint</vt:lpstr>
      <vt:lpstr>CAPÍTULO I INTRODUCCIÓN</vt:lpstr>
      <vt:lpstr>Antecedentes</vt:lpstr>
      <vt:lpstr>Presentación de PowerPoint</vt:lpstr>
      <vt:lpstr>Justificación</vt:lpstr>
      <vt:lpstr>Presentación de PowerPoint</vt:lpstr>
      <vt:lpstr>Presentación de PowerPoint</vt:lpstr>
      <vt:lpstr>CAPÍTULO II REVISIÓN DE LITERATURA </vt:lpstr>
      <vt:lpstr>Descripción botánica del cacao</vt:lpstr>
      <vt:lpstr>Componentes químicos del grano</vt:lpstr>
      <vt:lpstr>Pre-procesamiento del cacao</vt:lpstr>
      <vt:lpstr>Chocolate</vt:lpstr>
      <vt:lpstr>Edulcorantes</vt:lpstr>
      <vt:lpstr>Streptococcus mutans</vt:lpstr>
      <vt:lpstr>CAPÍTULO III METODOLOGÍA </vt:lpstr>
      <vt:lpstr>PREPARACIÓN DE LOS  CHOCOLATES</vt:lpstr>
      <vt:lpstr>Presentación de PowerPoint</vt:lpstr>
      <vt:lpstr>PRUEBA DE DEGUSTACIÓN</vt:lpstr>
      <vt:lpstr> </vt:lpstr>
      <vt:lpstr>ANÁLISIS MICROBIOLÓGICO</vt:lpstr>
      <vt:lpstr>Recuperación de la cepa Streptococcus mutans ATCC 25175  </vt:lpstr>
      <vt:lpstr>Presentación de PowerPoint</vt:lpstr>
      <vt:lpstr>Presentación de PowerPoint</vt:lpstr>
      <vt:lpstr>Presentación de PowerPoint</vt:lpstr>
      <vt:lpstr>Presentación de PowerPoint</vt:lpstr>
      <vt:lpstr>Análisis estadístico</vt:lpstr>
      <vt:lpstr>CAPÍTULO IV RESULTADOS Y DISCUSIÓN </vt:lpstr>
      <vt:lpstr>Pruebas de degustación</vt:lpstr>
      <vt:lpstr>Presentación de PowerPoint</vt:lpstr>
      <vt:lpstr>Presentación de PowerPoint</vt:lpstr>
      <vt:lpstr>Presentación de PowerPoint</vt:lpstr>
      <vt:lpstr>Análisis microbiológico</vt:lpstr>
      <vt:lpstr>Análisis de costos</vt:lpstr>
      <vt:lpstr>Presentación de PowerPoint</vt:lpstr>
      <vt:lpstr>Protocolo de elaboración del mejor tratamiento  </vt:lpstr>
      <vt:lpstr>Protocolo de elaboración del mejor tratamiento</vt:lpstr>
      <vt:lpstr>CAPÍTULO V  CONCLUSIONES Y RECOMENDACIONES </vt:lpstr>
      <vt:lpstr>Presentación de PowerPoint</vt:lpstr>
      <vt:lpstr>Presentación de PowerPoint</vt:lpstr>
      <vt:lpstr>Presentación de PowerPoint</vt:lpstr>
      <vt:lpstr>Presentación de PowerPoint</vt:lpstr>
      <vt:lpstr>Presentación de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User</cp:lastModifiedBy>
  <cp:revision>340</cp:revision>
  <dcterms:created xsi:type="dcterms:W3CDTF">2016-12-26T00:47:22Z</dcterms:created>
  <dcterms:modified xsi:type="dcterms:W3CDTF">2017-10-05T13:16:52Z</dcterms:modified>
</cp:coreProperties>
</file>