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59" r:id="rId5"/>
    <p:sldId id="260" r:id="rId6"/>
    <p:sldId id="261" r:id="rId7"/>
    <p:sldId id="263" r:id="rId8"/>
    <p:sldId id="264" r:id="rId9"/>
    <p:sldId id="266" r:id="rId10"/>
    <p:sldId id="268" r:id="rId11"/>
    <p:sldId id="267" r:id="rId12"/>
    <p:sldId id="269" r:id="rId13"/>
    <p:sldId id="270" r:id="rId14"/>
    <p:sldId id="271" r:id="rId15"/>
    <p:sldId id="273" r:id="rId16"/>
    <p:sldId id="272" r:id="rId17"/>
    <p:sldId id="274" r:id="rId18"/>
    <p:sldId id="275" r:id="rId19"/>
    <p:sldId id="276" r:id="rId20"/>
    <p:sldId id="278" r:id="rId21"/>
    <p:sldId id="316" r:id="rId22"/>
    <p:sldId id="319" r:id="rId23"/>
    <p:sldId id="281" r:id="rId24"/>
    <p:sldId id="280" r:id="rId25"/>
    <p:sldId id="282" r:id="rId26"/>
    <p:sldId id="284" r:id="rId27"/>
    <p:sldId id="320" r:id="rId28"/>
    <p:sldId id="286" r:id="rId29"/>
    <p:sldId id="288" r:id="rId30"/>
    <p:sldId id="321" r:id="rId31"/>
    <p:sldId id="289" r:id="rId32"/>
    <p:sldId id="290" r:id="rId33"/>
    <p:sldId id="287" r:id="rId34"/>
    <p:sldId id="291"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7" r:id="rId48"/>
    <p:sldId id="308" r:id="rId49"/>
    <p:sldId id="309" r:id="rId50"/>
    <p:sldId id="311" r:id="rId51"/>
    <p:sldId id="313" r:id="rId52"/>
    <p:sldId id="322" r:id="rId5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B99"/>
    <a:srgbClr val="FFFF99"/>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85036" autoAdjust="0"/>
  </p:normalViewPr>
  <p:slideViewPr>
    <p:cSldViewPr>
      <p:cViewPr varScale="1">
        <p:scale>
          <a:sx n="62" d="100"/>
          <a:sy n="62" d="100"/>
        </p:scale>
        <p:origin x="1080"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image" Target="../media/image3.png"/><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image" Target="../media/image3.png"/><Relationship Id="rId6" Type="http://schemas.openxmlformats.org/officeDocument/2006/relationships/image" Target="../media/image32.png"/><Relationship Id="rId5" Type="http://schemas.openxmlformats.org/officeDocument/2006/relationships/image" Target="../media/image34.png"/><Relationship Id="rId10" Type="http://schemas.openxmlformats.org/officeDocument/2006/relationships/image" Target="../media/image33.png"/><Relationship Id="rId4" Type="http://schemas.openxmlformats.org/officeDocument/2006/relationships/image" Target="../media/image37.pn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A58AA-85C4-4886-9BF6-E5FEEB22C3F4}"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es-ES"/>
        </a:p>
      </dgm:t>
    </dgm:pt>
    <dgm:pt modelId="{D3527305-AA4D-43BD-A214-EB6CB5372F97}">
      <dgm:prSet phldrT="[Texto]" custT="1"/>
      <dgm:spPr>
        <a:solidFill>
          <a:schemeClr val="accent2"/>
        </a:solidFill>
      </dgm:spPr>
      <dgm:t>
        <a:bodyPr/>
        <a:lstStyle/>
        <a:p>
          <a:r>
            <a:rPr lang="es-ES" sz="2800" dirty="0" smtClean="0">
              <a:latin typeface="+mn-lt"/>
              <a:cs typeface="Times New Roman" panose="02020603050405020304" pitchFamily="18" charset="0"/>
            </a:rPr>
            <a:t>Fabricante</a:t>
          </a:r>
          <a:endParaRPr lang="es-ES" sz="2800" dirty="0">
            <a:latin typeface="+mn-lt"/>
            <a:cs typeface="Times New Roman" panose="02020603050405020304" pitchFamily="18" charset="0"/>
          </a:endParaRPr>
        </a:p>
      </dgm:t>
    </dgm:pt>
    <dgm:pt modelId="{2D85722B-79DE-4C97-B078-29F2489BB54E}" type="parTrans" cxnId="{9FBAA317-271A-4353-BB43-1F346689594E}">
      <dgm:prSet/>
      <dgm:spPr/>
      <dgm:t>
        <a:bodyPr/>
        <a:lstStyle/>
        <a:p>
          <a:endParaRPr lang="es-ES"/>
        </a:p>
      </dgm:t>
    </dgm:pt>
    <dgm:pt modelId="{C77A5092-E9A4-447C-8C30-0C2B574A3C05}" type="sibTrans" cxnId="{9FBAA317-271A-4353-BB43-1F346689594E}">
      <dgm:prSet/>
      <dgm:spPr/>
      <dgm:t>
        <a:bodyPr/>
        <a:lstStyle/>
        <a:p>
          <a:endParaRPr lang="es-ES"/>
        </a:p>
      </dgm:t>
    </dgm:pt>
    <dgm:pt modelId="{D77BC715-9A2A-44C4-B3F0-504350AA1F37}">
      <dgm:prSet phldrT="[Texto]" custT="1"/>
      <dgm:spPr>
        <a:solidFill>
          <a:schemeClr val="accent2">
            <a:lumMod val="20000"/>
            <a:lumOff val="80000"/>
            <a:alpha val="90000"/>
          </a:schemeClr>
        </a:solidFill>
      </dgm:spPr>
      <dgm:t>
        <a:bodyPr/>
        <a:lstStyle/>
        <a:p>
          <a:r>
            <a:rPr lang="es-ES" sz="2800" dirty="0" smtClean="0">
              <a:latin typeface="+mn-lt"/>
              <a:cs typeface="Times New Roman" panose="02020603050405020304" pitchFamily="18" charset="0"/>
            </a:rPr>
            <a:t>Contratos</a:t>
          </a:r>
          <a:endParaRPr lang="es-ES" sz="2800" dirty="0">
            <a:latin typeface="+mn-lt"/>
            <a:cs typeface="Times New Roman" panose="02020603050405020304" pitchFamily="18" charset="0"/>
          </a:endParaRPr>
        </a:p>
      </dgm:t>
    </dgm:pt>
    <dgm:pt modelId="{EC2E2D92-C028-4377-85E9-75A49EA78356}" type="parTrans" cxnId="{20A20A7A-B4D5-4C51-B4A1-7140F9E3AC55}">
      <dgm:prSet/>
      <dgm:spPr/>
      <dgm:t>
        <a:bodyPr/>
        <a:lstStyle/>
        <a:p>
          <a:endParaRPr lang="es-ES"/>
        </a:p>
      </dgm:t>
    </dgm:pt>
    <dgm:pt modelId="{2455B3BD-954B-4E9C-B6B6-215DD7B02D0F}" type="sibTrans" cxnId="{20A20A7A-B4D5-4C51-B4A1-7140F9E3AC55}">
      <dgm:prSet/>
      <dgm:spPr/>
      <dgm:t>
        <a:bodyPr/>
        <a:lstStyle/>
        <a:p>
          <a:endParaRPr lang="es-ES"/>
        </a:p>
      </dgm:t>
    </dgm:pt>
    <dgm:pt modelId="{FDC73FAE-DDC4-4859-9FCE-888861BDC0CB}">
      <dgm:prSet phldrT="[Texto]" custT="1"/>
      <dgm:spPr>
        <a:solidFill>
          <a:schemeClr val="accent2">
            <a:lumMod val="20000"/>
            <a:lumOff val="80000"/>
            <a:alpha val="90000"/>
          </a:schemeClr>
        </a:solidFill>
      </dgm:spPr>
      <dgm:t>
        <a:bodyPr/>
        <a:lstStyle/>
        <a:p>
          <a:r>
            <a:rPr lang="es-ES" sz="2800" dirty="0" smtClean="0">
              <a:latin typeface="+mn-lt"/>
              <a:cs typeface="Times New Roman" panose="02020603050405020304" pitchFamily="18" charset="0"/>
            </a:rPr>
            <a:t>Políticas Internas / Condiciones</a:t>
          </a:r>
          <a:endParaRPr lang="es-ES" sz="2800" dirty="0">
            <a:latin typeface="+mn-lt"/>
            <a:cs typeface="Times New Roman" panose="02020603050405020304" pitchFamily="18" charset="0"/>
          </a:endParaRPr>
        </a:p>
      </dgm:t>
    </dgm:pt>
    <dgm:pt modelId="{9F4CDC94-9B28-4F1C-A113-E134293FAC74}" type="parTrans" cxnId="{0AEAE70B-E24F-4AF6-A0CA-D36A623239B2}">
      <dgm:prSet/>
      <dgm:spPr/>
      <dgm:t>
        <a:bodyPr/>
        <a:lstStyle/>
        <a:p>
          <a:endParaRPr lang="es-ES"/>
        </a:p>
      </dgm:t>
    </dgm:pt>
    <dgm:pt modelId="{4FDC2CCB-D9F3-4815-A669-C38717A32961}" type="sibTrans" cxnId="{0AEAE70B-E24F-4AF6-A0CA-D36A623239B2}">
      <dgm:prSet/>
      <dgm:spPr/>
      <dgm:t>
        <a:bodyPr/>
        <a:lstStyle/>
        <a:p>
          <a:endParaRPr lang="es-ES"/>
        </a:p>
      </dgm:t>
    </dgm:pt>
    <dgm:pt modelId="{7F41C013-4AF3-4F3A-8AC1-056C2492AD41}">
      <dgm:prSet phldrT="[Texto]" custT="1"/>
      <dgm:spPr>
        <a:solidFill>
          <a:schemeClr val="accent2">
            <a:lumMod val="20000"/>
            <a:lumOff val="80000"/>
            <a:alpha val="90000"/>
          </a:schemeClr>
        </a:solidFill>
      </dgm:spPr>
      <dgm:t>
        <a:bodyPr/>
        <a:lstStyle/>
        <a:p>
          <a:r>
            <a:rPr lang="es-ES" sz="2800" dirty="0" smtClean="0">
              <a:latin typeface="+mn-lt"/>
              <a:cs typeface="Times New Roman" panose="02020603050405020304" pitchFamily="18" charset="0"/>
            </a:rPr>
            <a:t>SLA</a:t>
          </a:r>
          <a:endParaRPr lang="es-ES" sz="2800" dirty="0">
            <a:latin typeface="+mn-lt"/>
            <a:cs typeface="Times New Roman" panose="02020603050405020304" pitchFamily="18" charset="0"/>
          </a:endParaRPr>
        </a:p>
      </dgm:t>
    </dgm:pt>
    <dgm:pt modelId="{72916733-9328-4A9F-9620-441A48B792B5}" type="parTrans" cxnId="{57CC6827-6725-4C68-BBBA-3A689E187960}">
      <dgm:prSet/>
      <dgm:spPr/>
      <dgm:t>
        <a:bodyPr/>
        <a:lstStyle/>
        <a:p>
          <a:endParaRPr lang="es-ES"/>
        </a:p>
      </dgm:t>
    </dgm:pt>
    <dgm:pt modelId="{26EABB3E-A638-482A-9BAB-7072349246FE}" type="sibTrans" cxnId="{57CC6827-6725-4C68-BBBA-3A689E187960}">
      <dgm:prSet/>
      <dgm:spPr/>
      <dgm:t>
        <a:bodyPr/>
        <a:lstStyle/>
        <a:p>
          <a:endParaRPr lang="es-ES"/>
        </a:p>
      </dgm:t>
    </dgm:pt>
    <dgm:pt modelId="{3097855E-7AD1-4D48-9D9C-9A5864486B52}" type="pres">
      <dgm:prSet presAssocID="{A82A58AA-85C4-4886-9BF6-E5FEEB22C3F4}" presName="linear" presStyleCnt="0">
        <dgm:presLayoutVars>
          <dgm:dir/>
          <dgm:animLvl val="lvl"/>
          <dgm:resizeHandles val="exact"/>
        </dgm:presLayoutVars>
      </dgm:prSet>
      <dgm:spPr/>
      <dgm:t>
        <a:bodyPr/>
        <a:lstStyle/>
        <a:p>
          <a:endParaRPr lang="es-EC"/>
        </a:p>
      </dgm:t>
    </dgm:pt>
    <dgm:pt modelId="{495795EE-31B1-43C6-B5D0-CB4906F836D4}" type="pres">
      <dgm:prSet presAssocID="{D3527305-AA4D-43BD-A214-EB6CB5372F97}" presName="parentLin" presStyleCnt="0"/>
      <dgm:spPr/>
    </dgm:pt>
    <dgm:pt modelId="{BC04BBDF-34F7-4700-9724-D7B6669D1EA4}" type="pres">
      <dgm:prSet presAssocID="{D3527305-AA4D-43BD-A214-EB6CB5372F97}" presName="parentLeftMargin" presStyleLbl="node1" presStyleIdx="0" presStyleCnt="1"/>
      <dgm:spPr/>
      <dgm:t>
        <a:bodyPr/>
        <a:lstStyle/>
        <a:p>
          <a:endParaRPr lang="es-EC"/>
        </a:p>
      </dgm:t>
    </dgm:pt>
    <dgm:pt modelId="{7FF36307-2DF1-4417-A11F-956E4B3719CE}" type="pres">
      <dgm:prSet presAssocID="{D3527305-AA4D-43BD-A214-EB6CB5372F97}" presName="parentText" presStyleLbl="node1" presStyleIdx="0" presStyleCnt="1">
        <dgm:presLayoutVars>
          <dgm:chMax val="0"/>
          <dgm:bulletEnabled val="1"/>
        </dgm:presLayoutVars>
      </dgm:prSet>
      <dgm:spPr/>
      <dgm:t>
        <a:bodyPr/>
        <a:lstStyle/>
        <a:p>
          <a:endParaRPr lang="es-EC"/>
        </a:p>
      </dgm:t>
    </dgm:pt>
    <dgm:pt modelId="{82C5DB2D-3235-424F-9537-ABB57A6E4154}" type="pres">
      <dgm:prSet presAssocID="{D3527305-AA4D-43BD-A214-EB6CB5372F97}" presName="negativeSpace" presStyleCnt="0"/>
      <dgm:spPr/>
    </dgm:pt>
    <dgm:pt modelId="{A7EBFAE2-2DD7-4E89-A0D7-7E33040FD5EE}" type="pres">
      <dgm:prSet presAssocID="{D3527305-AA4D-43BD-A214-EB6CB5372F97}" presName="childText" presStyleLbl="conFgAcc1" presStyleIdx="0" presStyleCnt="1">
        <dgm:presLayoutVars>
          <dgm:bulletEnabled val="1"/>
        </dgm:presLayoutVars>
      </dgm:prSet>
      <dgm:spPr/>
      <dgm:t>
        <a:bodyPr/>
        <a:lstStyle/>
        <a:p>
          <a:endParaRPr lang="es-ES"/>
        </a:p>
      </dgm:t>
    </dgm:pt>
  </dgm:ptLst>
  <dgm:cxnLst>
    <dgm:cxn modelId="{0AEAE70B-E24F-4AF6-A0CA-D36A623239B2}" srcId="{D3527305-AA4D-43BD-A214-EB6CB5372F97}" destId="{FDC73FAE-DDC4-4859-9FCE-888861BDC0CB}" srcOrd="1" destOrd="0" parTransId="{9F4CDC94-9B28-4F1C-A113-E134293FAC74}" sibTransId="{4FDC2CCB-D9F3-4815-A669-C38717A32961}"/>
    <dgm:cxn modelId="{20A20A7A-B4D5-4C51-B4A1-7140F9E3AC55}" srcId="{D3527305-AA4D-43BD-A214-EB6CB5372F97}" destId="{D77BC715-9A2A-44C4-B3F0-504350AA1F37}" srcOrd="0" destOrd="0" parTransId="{EC2E2D92-C028-4377-85E9-75A49EA78356}" sibTransId="{2455B3BD-954B-4E9C-B6B6-215DD7B02D0F}"/>
    <dgm:cxn modelId="{57CC6827-6725-4C68-BBBA-3A689E187960}" srcId="{D3527305-AA4D-43BD-A214-EB6CB5372F97}" destId="{7F41C013-4AF3-4F3A-8AC1-056C2492AD41}" srcOrd="2" destOrd="0" parTransId="{72916733-9328-4A9F-9620-441A48B792B5}" sibTransId="{26EABB3E-A638-482A-9BAB-7072349246FE}"/>
    <dgm:cxn modelId="{C9D8F27A-8B1A-41A0-8A9D-E21E078E9D3B}" type="presOf" srcId="{D3527305-AA4D-43BD-A214-EB6CB5372F97}" destId="{7FF36307-2DF1-4417-A11F-956E4B3719CE}" srcOrd="1" destOrd="0" presId="urn:microsoft.com/office/officeart/2005/8/layout/list1"/>
    <dgm:cxn modelId="{7FB59890-946F-400F-9F50-3D2B701AE342}" type="presOf" srcId="{FDC73FAE-DDC4-4859-9FCE-888861BDC0CB}" destId="{A7EBFAE2-2DD7-4E89-A0D7-7E33040FD5EE}" srcOrd="0" destOrd="1" presId="urn:microsoft.com/office/officeart/2005/8/layout/list1"/>
    <dgm:cxn modelId="{8786FF33-5E89-4228-98FE-892E8CBD5C14}" type="presOf" srcId="{7F41C013-4AF3-4F3A-8AC1-056C2492AD41}" destId="{A7EBFAE2-2DD7-4E89-A0D7-7E33040FD5EE}" srcOrd="0" destOrd="2" presId="urn:microsoft.com/office/officeart/2005/8/layout/list1"/>
    <dgm:cxn modelId="{E1F966F4-EDBD-4445-8B95-C40E6FD5A32B}" type="presOf" srcId="{D77BC715-9A2A-44C4-B3F0-504350AA1F37}" destId="{A7EBFAE2-2DD7-4E89-A0D7-7E33040FD5EE}" srcOrd="0" destOrd="0" presId="urn:microsoft.com/office/officeart/2005/8/layout/list1"/>
    <dgm:cxn modelId="{9FBAA317-271A-4353-BB43-1F346689594E}" srcId="{A82A58AA-85C4-4886-9BF6-E5FEEB22C3F4}" destId="{D3527305-AA4D-43BD-A214-EB6CB5372F97}" srcOrd="0" destOrd="0" parTransId="{2D85722B-79DE-4C97-B078-29F2489BB54E}" sibTransId="{C77A5092-E9A4-447C-8C30-0C2B574A3C05}"/>
    <dgm:cxn modelId="{175B52FB-283D-44D1-B8E0-0AD0C8C62511}" type="presOf" srcId="{D3527305-AA4D-43BD-A214-EB6CB5372F97}" destId="{BC04BBDF-34F7-4700-9724-D7B6669D1EA4}" srcOrd="0" destOrd="0" presId="urn:microsoft.com/office/officeart/2005/8/layout/list1"/>
    <dgm:cxn modelId="{B06FAF1C-1B93-4F87-9F1B-C58DDDB2C5BD}" type="presOf" srcId="{A82A58AA-85C4-4886-9BF6-E5FEEB22C3F4}" destId="{3097855E-7AD1-4D48-9D9C-9A5864486B52}" srcOrd="0" destOrd="0" presId="urn:microsoft.com/office/officeart/2005/8/layout/list1"/>
    <dgm:cxn modelId="{15436840-A4F0-49E7-906C-6493F4D3A308}" type="presParOf" srcId="{3097855E-7AD1-4D48-9D9C-9A5864486B52}" destId="{495795EE-31B1-43C6-B5D0-CB4906F836D4}" srcOrd="0" destOrd="0" presId="urn:microsoft.com/office/officeart/2005/8/layout/list1"/>
    <dgm:cxn modelId="{1AC52212-942D-441D-B510-8202E6EF638B}" type="presParOf" srcId="{495795EE-31B1-43C6-B5D0-CB4906F836D4}" destId="{BC04BBDF-34F7-4700-9724-D7B6669D1EA4}" srcOrd="0" destOrd="0" presId="urn:microsoft.com/office/officeart/2005/8/layout/list1"/>
    <dgm:cxn modelId="{9842E8AF-3A14-4DAF-B292-0899F190C950}" type="presParOf" srcId="{495795EE-31B1-43C6-B5D0-CB4906F836D4}" destId="{7FF36307-2DF1-4417-A11F-956E4B3719CE}" srcOrd="1" destOrd="0" presId="urn:microsoft.com/office/officeart/2005/8/layout/list1"/>
    <dgm:cxn modelId="{28C5C105-6D81-4D37-92C6-F31EECB56D49}" type="presParOf" srcId="{3097855E-7AD1-4D48-9D9C-9A5864486B52}" destId="{82C5DB2D-3235-424F-9537-ABB57A6E4154}" srcOrd="1" destOrd="0" presId="urn:microsoft.com/office/officeart/2005/8/layout/list1"/>
    <dgm:cxn modelId="{FD14BA11-8FFE-412C-82F1-E15112082CF1}" type="presParOf" srcId="{3097855E-7AD1-4D48-9D9C-9A5864486B52}" destId="{A7EBFAE2-2DD7-4E89-A0D7-7E33040FD5E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EB041E-3264-46E1-B6A1-1BC820B08716}" type="doc">
      <dgm:prSet loTypeId="urn:microsoft.com/office/officeart/2005/8/layout/lProcess2" loCatId="list" qsTypeId="urn:microsoft.com/office/officeart/2005/8/quickstyle/simple3" qsCatId="simple" csTypeId="urn:microsoft.com/office/officeart/2005/8/colors/accent0_3" csCatId="mainScheme" phldr="1"/>
      <dgm:spPr/>
      <dgm:t>
        <a:bodyPr/>
        <a:lstStyle/>
        <a:p>
          <a:endParaRPr lang="es-EC"/>
        </a:p>
      </dgm:t>
    </dgm:pt>
    <dgm:pt modelId="{74E8F9D2-8233-44E0-9C05-AEB35A93531B}">
      <dgm:prSet custT="1"/>
      <dgm:spPr/>
      <dgm:t>
        <a:bodyPr/>
        <a:lstStyle/>
        <a:p>
          <a:r>
            <a:rPr lang="es-ES" sz="2500" b="1" dirty="0" smtClean="0"/>
            <a:t>INICIO</a:t>
          </a:r>
          <a:endParaRPr lang="es-ES" sz="2500" b="1" dirty="0"/>
        </a:p>
      </dgm:t>
    </dgm:pt>
    <dgm:pt modelId="{80039BEF-2677-481F-9891-150CAED60502}" type="parTrans" cxnId="{01036DDD-55C7-4D72-ACFA-A01C5BE19A87}">
      <dgm:prSet/>
      <dgm:spPr/>
      <dgm:t>
        <a:bodyPr/>
        <a:lstStyle/>
        <a:p>
          <a:endParaRPr lang="es-ES"/>
        </a:p>
      </dgm:t>
    </dgm:pt>
    <dgm:pt modelId="{574550F7-2117-4171-87FA-DDB7001F279A}" type="sibTrans" cxnId="{01036DDD-55C7-4D72-ACFA-A01C5BE19A87}">
      <dgm:prSet/>
      <dgm:spPr/>
      <dgm:t>
        <a:bodyPr/>
        <a:lstStyle/>
        <a:p>
          <a:endParaRPr lang="es-ES"/>
        </a:p>
      </dgm:t>
    </dgm:pt>
    <dgm:pt modelId="{8ED80211-8EAE-488B-B44C-AC6FE5B2CA5F}">
      <dgm:prSet custT="1"/>
      <dgm:spPr>
        <a:solidFill>
          <a:srgbClr val="0070C0"/>
        </a:solidFill>
      </dgm:spPr>
      <dgm:t>
        <a:bodyPr/>
        <a:lstStyle/>
        <a:p>
          <a:r>
            <a:rPr lang="es-ES" sz="1900" dirty="0" smtClean="0"/>
            <a:t>Estrategia del Servicio</a:t>
          </a:r>
          <a:endParaRPr lang="es-ES" sz="1900" dirty="0"/>
        </a:p>
      </dgm:t>
    </dgm:pt>
    <dgm:pt modelId="{7CE992F1-9D88-4849-AA34-24CAB6ED2C78}" type="parTrans" cxnId="{B2BE8D61-0B73-49E6-AD1F-5F3CD8695234}">
      <dgm:prSet/>
      <dgm:spPr/>
      <dgm:t>
        <a:bodyPr/>
        <a:lstStyle/>
        <a:p>
          <a:endParaRPr lang="es-ES"/>
        </a:p>
      </dgm:t>
    </dgm:pt>
    <dgm:pt modelId="{DD2417AA-BF91-43FA-8EE3-6D0EB1FC73C9}" type="sibTrans" cxnId="{B2BE8D61-0B73-49E6-AD1F-5F3CD8695234}">
      <dgm:prSet/>
      <dgm:spPr/>
      <dgm:t>
        <a:bodyPr/>
        <a:lstStyle/>
        <a:p>
          <a:endParaRPr lang="es-ES"/>
        </a:p>
      </dgm:t>
    </dgm:pt>
    <dgm:pt modelId="{2A2F5E08-6743-457B-B424-F57AB918AB99}" type="pres">
      <dgm:prSet presAssocID="{BBEB041E-3264-46E1-B6A1-1BC820B08716}" presName="theList" presStyleCnt="0">
        <dgm:presLayoutVars>
          <dgm:dir/>
          <dgm:animLvl val="lvl"/>
          <dgm:resizeHandles val="exact"/>
        </dgm:presLayoutVars>
      </dgm:prSet>
      <dgm:spPr/>
      <dgm:t>
        <a:bodyPr/>
        <a:lstStyle/>
        <a:p>
          <a:endParaRPr lang="es-ES"/>
        </a:p>
      </dgm:t>
    </dgm:pt>
    <dgm:pt modelId="{2753D009-E900-4EB7-81C9-E0A967E5B36D}" type="pres">
      <dgm:prSet presAssocID="{74E8F9D2-8233-44E0-9C05-AEB35A93531B}" presName="compNode" presStyleCnt="0"/>
      <dgm:spPr/>
      <dgm:t>
        <a:bodyPr/>
        <a:lstStyle/>
        <a:p>
          <a:endParaRPr lang="es-ES"/>
        </a:p>
      </dgm:t>
    </dgm:pt>
    <dgm:pt modelId="{E338CECE-0A59-4092-BD7E-009FFEEC3610}" type="pres">
      <dgm:prSet presAssocID="{74E8F9D2-8233-44E0-9C05-AEB35A93531B}" presName="aNode" presStyleLbl="bgShp" presStyleIdx="0" presStyleCnt="1"/>
      <dgm:spPr/>
      <dgm:t>
        <a:bodyPr/>
        <a:lstStyle/>
        <a:p>
          <a:endParaRPr lang="es-ES"/>
        </a:p>
      </dgm:t>
    </dgm:pt>
    <dgm:pt modelId="{98CC20D1-7F3E-44A8-98DF-FFEFDB8EA744}" type="pres">
      <dgm:prSet presAssocID="{74E8F9D2-8233-44E0-9C05-AEB35A93531B}" presName="textNode" presStyleLbl="bgShp" presStyleIdx="0" presStyleCnt="1"/>
      <dgm:spPr/>
      <dgm:t>
        <a:bodyPr/>
        <a:lstStyle/>
        <a:p>
          <a:endParaRPr lang="es-ES"/>
        </a:p>
      </dgm:t>
    </dgm:pt>
    <dgm:pt modelId="{4E05052D-A83E-4B47-8DE6-4B71F456ADDB}" type="pres">
      <dgm:prSet presAssocID="{74E8F9D2-8233-44E0-9C05-AEB35A93531B}" presName="compChildNode" presStyleCnt="0"/>
      <dgm:spPr/>
      <dgm:t>
        <a:bodyPr/>
        <a:lstStyle/>
        <a:p>
          <a:endParaRPr lang="es-ES"/>
        </a:p>
      </dgm:t>
    </dgm:pt>
    <dgm:pt modelId="{2F561C82-631F-408C-BBB9-A2CEA6780617}" type="pres">
      <dgm:prSet presAssocID="{74E8F9D2-8233-44E0-9C05-AEB35A93531B}" presName="theInnerList" presStyleCnt="0"/>
      <dgm:spPr/>
      <dgm:t>
        <a:bodyPr/>
        <a:lstStyle/>
        <a:p>
          <a:endParaRPr lang="es-ES"/>
        </a:p>
      </dgm:t>
    </dgm:pt>
    <dgm:pt modelId="{737C2692-6DE0-493A-967A-163E5197C539}" type="pres">
      <dgm:prSet presAssocID="{8ED80211-8EAE-488B-B44C-AC6FE5B2CA5F}" presName="childNode" presStyleLbl="node1" presStyleIdx="0" presStyleCnt="1">
        <dgm:presLayoutVars>
          <dgm:bulletEnabled val="1"/>
        </dgm:presLayoutVars>
      </dgm:prSet>
      <dgm:spPr/>
      <dgm:t>
        <a:bodyPr/>
        <a:lstStyle/>
        <a:p>
          <a:endParaRPr lang="es-ES"/>
        </a:p>
      </dgm:t>
    </dgm:pt>
  </dgm:ptLst>
  <dgm:cxnLst>
    <dgm:cxn modelId="{FE8B62E5-4363-47DA-9708-D3A6DC23AFFD}" type="presOf" srcId="{BBEB041E-3264-46E1-B6A1-1BC820B08716}" destId="{2A2F5E08-6743-457B-B424-F57AB918AB99}" srcOrd="0" destOrd="0" presId="urn:microsoft.com/office/officeart/2005/8/layout/lProcess2"/>
    <dgm:cxn modelId="{15582C09-8358-4388-A5B8-66735C8055A1}" type="presOf" srcId="{8ED80211-8EAE-488B-B44C-AC6FE5B2CA5F}" destId="{737C2692-6DE0-493A-967A-163E5197C539}" srcOrd="0" destOrd="0" presId="urn:microsoft.com/office/officeart/2005/8/layout/lProcess2"/>
    <dgm:cxn modelId="{01036DDD-55C7-4D72-ACFA-A01C5BE19A87}" srcId="{BBEB041E-3264-46E1-B6A1-1BC820B08716}" destId="{74E8F9D2-8233-44E0-9C05-AEB35A93531B}" srcOrd="0" destOrd="0" parTransId="{80039BEF-2677-481F-9891-150CAED60502}" sibTransId="{574550F7-2117-4171-87FA-DDB7001F279A}"/>
    <dgm:cxn modelId="{F0722D5B-1802-47B1-A823-0A2D5F3D4560}" type="presOf" srcId="{74E8F9D2-8233-44E0-9C05-AEB35A93531B}" destId="{98CC20D1-7F3E-44A8-98DF-FFEFDB8EA744}" srcOrd="1" destOrd="0" presId="urn:microsoft.com/office/officeart/2005/8/layout/lProcess2"/>
    <dgm:cxn modelId="{90C95837-AB66-4E15-9DB5-873CDC63EA76}" type="presOf" srcId="{74E8F9D2-8233-44E0-9C05-AEB35A93531B}" destId="{E338CECE-0A59-4092-BD7E-009FFEEC3610}" srcOrd="0" destOrd="0" presId="urn:microsoft.com/office/officeart/2005/8/layout/lProcess2"/>
    <dgm:cxn modelId="{B2BE8D61-0B73-49E6-AD1F-5F3CD8695234}" srcId="{74E8F9D2-8233-44E0-9C05-AEB35A93531B}" destId="{8ED80211-8EAE-488B-B44C-AC6FE5B2CA5F}" srcOrd="0" destOrd="0" parTransId="{7CE992F1-9D88-4849-AA34-24CAB6ED2C78}" sibTransId="{DD2417AA-BF91-43FA-8EE3-6D0EB1FC73C9}"/>
    <dgm:cxn modelId="{7B8122D1-EB5D-4061-AE94-F96E3F844309}" type="presParOf" srcId="{2A2F5E08-6743-457B-B424-F57AB918AB99}" destId="{2753D009-E900-4EB7-81C9-E0A967E5B36D}" srcOrd="0" destOrd="0" presId="urn:microsoft.com/office/officeart/2005/8/layout/lProcess2"/>
    <dgm:cxn modelId="{DBB26E45-E241-4715-BE7D-1C51BCDDB7E6}" type="presParOf" srcId="{2753D009-E900-4EB7-81C9-E0A967E5B36D}" destId="{E338CECE-0A59-4092-BD7E-009FFEEC3610}" srcOrd="0" destOrd="0" presId="urn:microsoft.com/office/officeart/2005/8/layout/lProcess2"/>
    <dgm:cxn modelId="{8EC88E51-A6DF-44A9-8707-CA1D16622F2A}" type="presParOf" srcId="{2753D009-E900-4EB7-81C9-E0A967E5B36D}" destId="{98CC20D1-7F3E-44A8-98DF-FFEFDB8EA744}" srcOrd="1" destOrd="0" presId="urn:microsoft.com/office/officeart/2005/8/layout/lProcess2"/>
    <dgm:cxn modelId="{BCD656A9-4E9C-4AF7-854E-142CFB101742}" type="presParOf" srcId="{2753D009-E900-4EB7-81C9-E0A967E5B36D}" destId="{4E05052D-A83E-4B47-8DE6-4B71F456ADDB}" srcOrd="2" destOrd="0" presId="urn:microsoft.com/office/officeart/2005/8/layout/lProcess2"/>
    <dgm:cxn modelId="{EEFE4187-1EF6-4210-84DF-5FE1C17B5A80}" type="presParOf" srcId="{4E05052D-A83E-4B47-8DE6-4B71F456ADDB}" destId="{2F561C82-631F-408C-BBB9-A2CEA6780617}" srcOrd="0" destOrd="0" presId="urn:microsoft.com/office/officeart/2005/8/layout/lProcess2"/>
    <dgm:cxn modelId="{2C80B89F-3B20-4B7A-9093-58127E07FC7A}" type="presParOf" srcId="{2F561C82-631F-408C-BBB9-A2CEA6780617}" destId="{737C2692-6DE0-493A-967A-163E5197C53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EB041E-3264-46E1-B6A1-1BC820B08716}" type="doc">
      <dgm:prSet loTypeId="urn:microsoft.com/office/officeart/2005/8/layout/lProcess2" loCatId="list" qsTypeId="urn:microsoft.com/office/officeart/2005/8/quickstyle/simple3" qsCatId="simple" csTypeId="urn:microsoft.com/office/officeart/2005/8/colors/accent0_3" csCatId="mainScheme" phldr="1"/>
      <dgm:spPr/>
      <dgm:t>
        <a:bodyPr/>
        <a:lstStyle/>
        <a:p>
          <a:endParaRPr lang="es-EC"/>
        </a:p>
      </dgm:t>
    </dgm:pt>
    <dgm:pt modelId="{AA3DB589-3ED6-4D19-ACB7-BC1119701A21}">
      <dgm:prSet/>
      <dgm:spPr/>
      <dgm:t>
        <a:bodyPr/>
        <a:lstStyle/>
        <a:p>
          <a:r>
            <a:rPr lang="es-ES" b="1" dirty="0" smtClean="0"/>
            <a:t>CIERRE</a:t>
          </a:r>
          <a:endParaRPr lang="es-ES" b="1" dirty="0"/>
        </a:p>
      </dgm:t>
    </dgm:pt>
    <dgm:pt modelId="{27C4C791-50EA-4F83-8A47-3E63C7BC0B62}" type="parTrans" cxnId="{5ABCB595-E847-4126-A411-EC57FA2FF3D5}">
      <dgm:prSet/>
      <dgm:spPr/>
      <dgm:t>
        <a:bodyPr/>
        <a:lstStyle/>
        <a:p>
          <a:endParaRPr lang="es-ES"/>
        </a:p>
      </dgm:t>
    </dgm:pt>
    <dgm:pt modelId="{2F172FE0-A81A-41A5-B321-5613E6A0CF50}" type="sibTrans" cxnId="{5ABCB595-E847-4126-A411-EC57FA2FF3D5}">
      <dgm:prSet/>
      <dgm:spPr/>
      <dgm:t>
        <a:bodyPr/>
        <a:lstStyle/>
        <a:p>
          <a:endParaRPr lang="es-ES"/>
        </a:p>
      </dgm:t>
    </dgm:pt>
    <dgm:pt modelId="{DEB5D182-ACFC-44D5-8B36-DEEFB6B51CEF}">
      <dgm:prSet custT="1"/>
      <dgm:spPr>
        <a:solidFill>
          <a:srgbClr val="0070C0"/>
        </a:solidFill>
      </dgm:spPr>
      <dgm:t>
        <a:bodyPr/>
        <a:lstStyle/>
        <a:p>
          <a:r>
            <a:rPr lang="es-ES" sz="1900" dirty="0" smtClean="0"/>
            <a:t>Mejora Continua del Servicio</a:t>
          </a:r>
          <a:endParaRPr lang="es-ES" sz="1900" dirty="0"/>
        </a:p>
      </dgm:t>
    </dgm:pt>
    <dgm:pt modelId="{57C82F46-0F69-4C2B-B0B3-F3B479D40414}" type="parTrans" cxnId="{9CFE45C2-922A-4517-BA97-84A04E2AA64B}">
      <dgm:prSet/>
      <dgm:spPr/>
      <dgm:t>
        <a:bodyPr/>
        <a:lstStyle/>
        <a:p>
          <a:endParaRPr lang="es-ES"/>
        </a:p>
      </dgm:t>
    </dgm:pt>
    <dgm:pt modelId="{06F2A591-F533-4D76-AFE7-7F5DA5FE5ED9}" type="sibTrans" cxnId="{9CFE45C2-922A-4517-BA97-84A04E2AA64B}">
      <dgm:prSet/>
      <dgm:spPr/>
      <dgm:t>
        <a:bodyPr/>
        <a:lstStyle/>
        <a:p>
          <a:endParaRPr lang="es-ES"/>
        </a:p>
      </dgm:t>
    </dgm:pt>
    <dgm:pt modelId="{2A2F5E08-6743-457B-B424-F57AB918AB99}" type="pres">
      <dgm:prSet presAssocID="{BBEB041E-3264-46E1-B6A1-1BC820B08716}" presName="theList" presStyleCnt="0">
        <dgm:presLayoutVars>
          <dgm:dir/>
          <dgm:animLvl val="lvl"/>
          <dgm:resizeHandles val="exact"/>
        </dgm:presLayoutVars>
      </dgm:prSet>
      <dgm:spPr/>
      <dgm:t>
        <a:bodyPr/>
        <a:lstStyle/>
        <a:p>
          <a:endParaRPr lang="es-ES"/>
        </a:p>
      </dgm:t>
    </dgm:pt>
    <dgm:pt modelId="{E9EFFAD5-FC14-4D9C-9EA4-394E1C5E4284}" type="pres">
      <dgm:prSet presAssocID="{AA3DB589-3ED6-4D19-ACB7-BC1119701A21}" presName="compNode" presStyleCnt="0"/>
      <dgm:spPr/>
      <dgm:t>
        <a:bodyPr/>
        <a:lstStyle/>
        <a:p>
          <a:endParaRPr lang="es-ES"/>
        </a:p>
      </dgm:t>
    </dgm:pt>
    <dgm:pt modelId="{3C545D42-ED4B-4757-99F9-28EE16CBE1CE}" type="pres">
      <dgm:prSet presAssocID="{AA3DB589-3ED6-4D19-ACB7-BC1119701A21}" presName="aNode" presStyleLbl="bgShp" presStyleIdx="0" presStyleCnt="1"/>
      <dgm:spPr/>
      <dgm:t>
        <a:bodyPr/>
        <a:lstStyle/>
        <a:p>
          <a:endParaRPr lang="es-ES"/>
        </a:p>
      </dgm:t>
    </dgm:pt>
    <dgm:pt modelId="{DB1C68F3-0D16-4984-A009-4C5705F3A630}" type="pres">
      <dgm:prSet presAssocID="{AA3DB589-3ED6-4D19-ACB7-BC1119701A21}" presName="textNode" presStyleLbl="bgShp" presStyleIdx="0" presStyleCnt="1"/>
      <dgm:spPr/>
      <dgm:t>
        <a:bodyPr/>
        <a:lstStyle/>
        <a:p>
          <a:endParaRPr lang="es-ES"/>
        </a:p>
      </dgm:t>
    </dgm:pt>
    <dgm:pt modelId="{3C408013-A530-4C94-9460-B890A707E519}" type="pres">
      <dgm:prSet presAssocID="{AA3DB589-3ED6-4D19-ACB7-BC1119701A21}" presName="compChildNode" presStyleCnt="0"/>
      <dgm:spPr/>
      <dgm:t>
        <a:bodyPr/>
        <a:lstStyle/>
        <a:p>
          <a:endParaRPr lang="es-ES"/>
        </a:p>
      </dgm:t>
    </dgm:pt>
    <dgm:pt modelId="{5D03B03D-52ED-4975-B2FC-C786F2A8EE99}" type="pres">
      <dgm:prSet presAssocID="{AA3DB589-3ED6-4D19-ACB7-BC1119701A21}" presName="theInnerList" presStyleCnt="0"/>
      <dgm:spPr/>
      <dgm:t>
        <a:bodyPr/>
        <a:lstStyle/>
        <a:p>
          <a:endParaRPr lang="es-ES"/>
        </a:p>
      </dgm:t>
    </dgm:pt>
    <dgm:pt modelId="{1869DD99-A5F2-4149-AE18-57C7BB1678BC}" type="pres">
      <dgm:prSet presAssocID="{DEB5D182-ACFC-44D5-8B36-DEEFB6B51CEF}" presName="childNode" presStyleLbl="node1" presStyleIdx="0" presStyleCnt="1">
        <dgm:presLayoutVars>
          <dgm:bulletEnabled val="1"/>
        </dgm:presLayoutVars>
      </dgm:prSet>
      <dgm:spPr/>
      <dgm:t>
        <a:bodyPr/>
        <a:lstStyle/>
        <a:p>
          <a:endParaRPr lang="es-ES"/>
        </a:p>
      </dgm:t>
    </dgm:pt>
  </dgm:ptLst>
  <dgm:cxnLst>
    <dgm:cxn modelId="{FE8B62E5-4363-47DA-9708-D3A6DC23AFFD}" type="presOf" srcId="{BBEB041E-3264-46E1-B6A1-1BC820B08716}" destId="{2A2F5E08-6743-457B-B424-F57AB918AB99}" srcOrd="0" destOrd="0" presId="urn:microsoft.com/office/officeart/2005/8/layout/lProcess2"/>
    <dgm:cxn modelId="{5ABCB595-E847-4126-A411-EC57FA2FF3D5}" srcId="{BBEB041E-3264-46E1-B6A1-1BC820B08716}" destId="{AA3DB589-3ED6-4D19-ACB7-BC1119701A21}" srcOrd="0" destOrd="0" parTransId="{27C4C791-50EA-4F83-8A47-3E63C7BC0B62}" sibTransId="{2F172FE0-A81A-41A5-B321-5613E6A0CF50}"/>
    <dgm:cxn modelId="{9CFE45C2-922A-4517-BA97-84A04E2AA64B}" srcId="{AA3DB589-3ED6-4D19-ACB7-BC1119701A21}" destId="{DEB5D182-ACFC-44D5-8B36-DEEFB6B51CEF}" srcOrd="0" destOrd="0" parTransId="{57C82F46-0F69-4C2B-B0B3-F3B479D40414}" sibTransId="{06F2A591-F533-4D76-AFE7-7F5DA5FE5ED9}"/>
    <dgm:cxn modelId="{91895A55-05ED-420B-8FF4-20078E073A08}" type="presOf" srcId="{AA3DB589-3ED6-4D19-ACB7-BC1119701A21}" destId="{3C545D42-ED4B-4757-99F9-28EE16CBE1CE}" srcOrd="0" destOrd="0" presId="urn:microsoft.com/office/officeart/2005/8/layout/lProcess2"/>
    <dgm:cxn modelId="{AF4AE311-C9DE-46C4-BE65-CCC251FA8B33}" type="presOf" srcId="{DEB5D182-ACFC-44D5-8B36-DEEFB6B51CEF}" destId="{1869DD99-A5F2-4149-AE18-57C7BB1678BC}" srcOrd="0" destOrd="0" presId="urn:microsoft.com/office/officeart/2005/8/layout/lProcess2"/>
    <dgm:cxn modelId="{747CCC23-4ED6-4001-AB67-1197C4F66654}" type="presOf" srcId="{AA3DB589-3ED6-4D19-ACB7-BC1119701A21}" destId="{DB1C68F3-0D16-4984-A009-4C5705F3A630}" srcOrd="1" destOrd="0" presId="urn:microsoft.com/office/officeart/2005/8/layout/lProcess2"/>
    <dgm:cxn modelId="{7EE2B858-3CC3-4BCF-8372-01D390A36C8D}" type="presParOf" srcId="{2A2F5E08-6743-457B-B424-F57AB918AB99}" destId="{E9EFFAD5-FC14-4D9C-9EA4-394E1C5E4284}" srcOrd="0" destOrd="0" presId="urn:microsoft.com/office/officeart/2005/8/layout/lProcess2"/>
    <dgm:cxn modelId="{7599DF51-4A83-441F-8AF5-4104B3248987}" type="presParOf" srcId="{E9EFFAD5-FC14-4D9C-9EA4-394E1C5E4284}" destId="{3C545D42-ED4B-4757-99F9-28EE16CBE1CE}" srcOrd="0" destOrd="0" presId="urn:microsoft.com/office/officeart/2005/8/layout/lProcess2"/>
    <dgm:cxn modelId="{E8C23334-A217-4772-8CBD-4F33BE0D63EB}" type="presParOf" srcId="{E9EFFAD5-FC14-4D9C-9EA4-394E1C5E4284}" destId="{DB1C68F3-0D16-4984-A009-4C5705F3A630}" srcOrd="1" destOrd="0" presId="urn:microsoft.com/office/officeart/2005/8/layout/lProcess2"/>
    <dgm:cxn modelId="{0D75A8EE-678F-4589-AA3F-EA035C6C02D4}" type="presParOf" srcId="{E9EFFAD5-FC14-4D9C-9EA4-394E1C5E4284}" destId="{3C408013-A530-4C94-9460-B890A707E519}" srcOrd="2" destOrd="0" presId="urn:microsoft.com/office/officeart/2005/8/layout/lProcess2"/>
    <dgm:cxn modelId="{5251FC51-BDCF-49AD-BE44-008EA32FDDC6}" type="presParOf" srcId="{3C408013-A530-4C94-9460-B890A707E519}" destId="{5D03B03D-52ED-4975-B2FC-C786F2A8EE99}" srcOrd="0" destOrd="0" presId="urn:microsoft.com/office/officeart/2005/8/layout/lProcess2"/>
    <dgm:cxn modelId="{57B6C396-9EB1-457D-9444-1BF94F5287D9}" type="presParOf" srcId="{5D03B03D-52ED-4975-B2FC-C786F2A8EE99}" destId="{1869DD99-A5F2-4149-AE18-57C7BB1678BC}"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A58AA-85C4-4886-9BF6-E5FEEB22C3F4}"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es-ES"/>
        </a:p>
      </dgm:t>
    </dgm:pt>
    <dgm:pt modelId="{D2EF5573-0656-4243-8792-EBF1C7B32A21}">
      <dgm:prSet phldrT="[Texto]" custT="1"/>
      <dgm:spPr>
        <a:solidFill>
          <a:schemeClr val="accent2"/>
        </a:solidFill>
      </dgm:spPr>
      <dgm:t>
        <a:bodyPr/>
        <a:lstStyle/>
        <a:p>
          <a:r>
            <a:rPr lang="es-ES" sz="2800" dirty="0" smtClean="0">
              <a:latin typeface="+mn-lt"/>
              <a:cs typeface="Times New Roman" panose="02020603050405020304" pitchFamily="18" charset="0"/>
            </a:rPr>
            <a:t>MEF</a:t>
          </a:r>
          <a:endParaRPr lang="es-ES" sz="2800" dirty="0">
            <a:latin typeface="+mn-lt"/>
            <a:cs typeface="Times New Roman" panose="02020603050405020304" pitchFamily="18" charset="0"/>
          </a:endParaRPr>
        </a:p>
      </dgm:t>
    </dgm:pt>
    <dgm:pt modelId="{BC992B07-B8E3-421B-B92E-314BA75B954B}" type="parTrans" cxnId="{C640B0E3-72DF-401A-8287-4585488BD598}">
      <dgm:prSet/>
      <dgm:spPr/>
      <dgm:t>
        <a:bodyPr/>
        <a:lstStyle/>
        <a:p>
          <a:endParaRPr lang="es-ES"/>
        </a:p>
      </dgm:t>
    </dgm:pt>
    <dgm:pt modelId="{788487DE-5DCC-49AB-8CEC-E02BFA7073CF}" type="sibTrans" cxnId="{C640B0E3-72DF-401A-8287-4585488BD598}">
      <dgm:prSet/>
      <dgm:spPr/>
      <dgm:t>
        <a:bodyPr/>
        <a:lstStyle/>
        <a:p>
          <a:endParaRPr lang="es-ES"/>
        </a:p>
      </dgm:t>
    </dgm:pt>
    <dgm:pt modelId="{9B3E0C2A-8C54-4EC1-99DE-8A72431C455C}">
      <dgm:prSet phldrT="[Texto]" custT="1"/>
      <dgm:spPr>
        <a:solidFill>
          <a:schemeClr val="accent2">
            <a:lumMod val="20000"/>
            <a:lumOff val="80000"/>
            <a:alpha val="90000"/>
          </a:schemeClr>
        </a:solidFill>
      </dgm:spPr>
      <dgm:t>
        <a:bodyPr/>
        <a:lstStyle/>
        <a:p>
          <a:r>
            <a:rPr lang="es-ES" sz="2800" dirty="0" smtClean="0">
              <a:latin typeface="+mn-lt"/>
              <a:cs typeface="Times New Roman" panose="02020603050405020304" pitchFamily="18" charset="0"/>
            </a:rPr>
            <a:t>Operación del Centro de Datos</a:t>
          </a:r>
          <a:endParaRPr lang="es-ES" sz="2800" dirty="0">
            <a:latin typeface="+mn-lt"/>
            <a:cs typeface="Times New Roman" panose="02020603050405020304" pitchFamily="18" charset="0"/>
          </a:endParaRPr>
        </a:p>
      </dgm:t>
    </dgm:pt>
    <dgm:pt modelId="{C4B0990B-9E7A-43E1-90B9-7EBB970C7B40}" type="parTrans" cxnId="{021FA716-2D92-4019-96B0-98C2F3D31491}">
      <dgm:prSet/>
      <dgm:spPr/>
      <dgm:t>
        <a:bodyPr/>
        <a:lstStyle/>
        <a:p>
          <a:endParaRPr lang="es-ES"/>
        </a:p>
      </dgm:t>
    </dgm:pt>
    <dgm:pt modelId="{002086BC-0569-428D-896F-64AFDD63034A}" type="sibTrans" cxnId="{021FA716-2D92-4019-96B0-98C2F3D31491}">
      <dgm:prSet/>
      <dgm:spPr/>
      <dgm:t>
        <a:bodyPr/>
        <a:lstStyle/>
        <a:p>
          <a:endParaRPr lang="es-ES"/>
        </a:p>
      </dgm:t>
    </dgm:pt>
    <dgm:pt modelId="{3097855E-7AD1-4D48-9D9C-9A5864486B52}" type="pres">
      <dgm:prSet presAssocID="{A82A58AA-85C4-4886-9BF6-E5FEEB22C3F4}" presName="linear" presStyleCnt="0">
        <dgm:presLayoutVars>
          <dgm:dir/>
          <dgm:animLvl val="lvl"/>
          <dgm:resizeHandles val="exact"/>
        </dgm:presLayoutVars>
      </dgm:prSet>
      <dgm:spPr/>
      <dgm:t>
        <a:bodyPr/>
        <a:lstStyle/>
        <a:p>
          <a:endParaRPr lang="es-EC"/>
        </a:p>
      </dgm:t>
    </dgm:pt>
    <dgm:pt modelId="{40C12DCB-1B86-45F1-9B23-DA541CAAAE4C}" type="pres">
      <dgm:prSet presAssocID="{D2EF5573-0656-4243-8792-EBF1C7B32A21}" presName="parentLin" presStyleCnt="0"/>
      <dgm:spPr/>
    </dgm:pt>
    <dgm:pt modelId="{E5764200-4D01-4BC1-8DBA-893DCC5A0A06}" type="pres">
      <dgm:prSet presAssocID="{D2EF5573-0656-4243-8792-EBF1C7B32A21}" presName="parentLeftMargin" presStyleLbl="node1" presStyleIdx="0" presStyleCnt="1"/>
      <dgm:spPr/>
      <dgm:t>
        <a:bodyPr/>
        <a:lstStyle/>
        <a:p>
          <a:endParaRPr lang="es-EC"/>
        </a:p>
      </dgm:t>
    </dgm:pt>
    <dgm:pt modelId="{964754ED-4ACA-4BEF-8DB2-C3FF45775E3F}" type="pres">
      <dgm:prSet presAssocID="{D2EF5573-0656-4243-8792-EBF1C7B32A21}" presName="parentText" presStyleLbl="node1" presStyleIdx="0" presStyleCnt="1">
        <dgm:presLayoutVars>
          <dgm:chMax val="0"/>
          <dgm:bulletEnabled val="1"/>
        </dgm:presLayoutVars>
      </dgm:prSet>
      <dgm:spPr/>
      <dgm:t>
        <a:bodyPr/>
        <a:lstStyle/>
        <a:p>
          <a:endParaRPr lang="es-EC"/>
        </a:p>
      </dgm:t>
    </dgm:pt>
    <dgm:pt modelId="{F7A28360-6E23-4762-A075-822B0FCCE69C}" type="pres">
      <dgm:prSet presAssocID="{D2EF5573-0656-4243-8792-EBF1C7B32A21}" presName="negativeSpace" presStyleCnt="0"/>
      <dgm:spPr/>
    </dgm:pt>
    <dgm:pt modelId="{F957F777-67EA-49CA-B08C-5C13C660D6D9}" type="pres">
      <dgm:prSet presAssocID="{D2EF5573-0656-4243-8792-EBF1C7B32A21}" presName="childText" presStyleLbl="conFgAcc1" presStyleIdx="0" presStyleCnt="1">
        <dgm:presLayoutVars>
          <dgm:bulletEnabled val="1"/>
        </dgm:presLayoutVars>
      </dgm:prSet>
      <dgm:spPr/>
      <dgm:t>
        <a:bodyPr/>
        <a:lstStyle/>
        <a:p>
          <a:endParaRPr lang="es-EC"/>
        </a:p>
      </dgm:t>
    </dgm:pt>
  </dgm:ptLst>
  <dgm:cxnLst>
    <dgm:cxn modelId="{CEBE3054-EA90-407C-8B8F-26A700B4F980}" type="presOf" srcId="{D2EF5573-0656-4243-8792-EBF1C7B32A21}" destId="{964754ED-4ACA-4BEF-8DB2-C3FF45775E3F}" srcOrd="1" destOrd="0" presId="urn:microsoft.com/office/officeart/2005/8/layout/list1"/>
    <dgm:cxn modelId="{F1C7C189-9B4A-4678-BC27-F80E30F5794C}" type="presOf" srcId="{9B3E0C2A-8C54-4EC1-99DE-8A72431C455C}" destId="{F957F777-67EA-49CA-B08C-5C13C660D6D9}" srcOrd="0" destOrd="0" presId="urn:microsoft.com/office/officeart/2005/8/layout/list1"/>
    <dgm:cxn modelId="{62042E93-9417-425B-B9BF-910915EB7CE5}" type="presOf" srcId="{D2EF5573-0656-4243-8792-EBF1C7B32A21}" destId="{E5764200-4D01-4BC1-8DBA-893DCC5A0A06}" srcOrd="0" destOrd="0" presId="urn:microsoft.com/office/officeart/2005/8/layout/list1"/>
    <dgm:cxn modelId="{C640B0E3-72DF-401A-8287-4585488BD598}" srcId="{A82A58AA-85C4-4886-9BF6-E5FEEB22C3F4}" destId="{D2EF5573-0656-4243-8792-EBF1C7B32A21}" srcOrd="0" destOrd="0" parTransId="{BC992B07-B8E3-421B-B92E-314BA75B954B}" sibTransId="{788487DE-5DCC-49AB-8CEC-E02BFA7073CF}"/>
    <dgm:cxn modelId="{021FA716-2D92-4019-96B0-98C2F3D31491}" srcId="{D2EF5573-0656-4243-8792-EBF1C7B32A21}" destId="{9B3E0C2A-8C54-4EC1-99DE-8A72431C455C}" srcOrd="0" destOrd="0" parTransId="{C4B0990B-9E7A-43E1-90B9-7EBB970C7B40}" sibTransId="{002086BC-0569-428D-896F-64AFDD63034A}"/>
    <dgm:cxn modelId="{B06FAF1C-1B93-4F87-9F1B-C58DDDB2C5BD}" type="presOf" srcId="{A82A58AA-85C4-4886-9BF6-E5FEEB22C3F4}" destId="{3097855E-7AD1-4D48-9D9C-9A5864486B52}" srcOrd="0" destOrd="0" presId="urn:microsoft.com/office/officeart/2005/8/layout/list1"/>
    <dgm:cxn modelId="{B3CDE621-131B-4B1E-BEA2-F3BFD57A68F8}" type="presParOf" srcId="{3097855E-7AD1-4D48-9D9C-9A5864486B52}" destId="{40C12DCB-1B86-45F1-9B23-DA541CAAAE4C}" srcOrd="0" destOrd="0" presId="urn:microsoft.com/office/officeart/2005/8/layout/list1"/>
    <dgm:cxn modelId="{CC3E4B6C-1111-4C47-9979-A82BED54924D}" type="presParOf" srcId="{40C12DCB-1B86-45F1-9B23-DA541CAAAE4C}" destId="{E5764200-4D01-4BC1-8DBA-893DCC5A0A06}" srcOrd="0" destOrd="0" presId="urn:microsoft.com/office/officeart/2005/8/layout/list1"/>
    <dgm:cxn modelId="{E84BB42F-D1A0-4D7A-BBBF-3CF25AF27C0A}" type="presParOf" srcId="{40C12DCB-1B86-45F1-9B23-DA541CAAAE4C}" destId="{964754ED-4ACA-4BEF-8DB2-C3FF45775E3F}" srcOrd="1" destOrd="0" presId="urn:microsoft.com/office/officeart/2005/8/layout/list1"/>
    <dgm:cxn modelId="{D07CA062-066E-4786-B90B-1D161EAB1974}" type="presParOf" srcId="{3097855E-7AD1-4D48-9D9C-9A5864486B52}" destId="{F7A28360-6E23-4762-A075-822B0FCCE69C}" srcOrd="1" destOrd="0" presId="urn:microsoft.com/office/officeart/2005/8/layout/list1"/>
    <dgm:cxn modelId="{F72B80C1-AAEC-4AD4-A867-CF77A142D795}" type="presParOf" srcId="{3097855E-7AD1-4D48-9D9C-9A5864486B52}" destId="{F957F777-67EA-49CA-B08C-5C13C660D6D9}"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7EF0E-FB15-4D66-ACCE-DF453915DB32}" type="doc">
      <dgm:prSet loTypeId="urn:microsoft.com/office/officeart/2009/3/layout/SubStepProcess" loCatId="process" qsTypeId="urn:microsoft.com/office/officeart/2005/8/quickstyle/3d2" qsCatId="3D" csTypeId="urn:microsoft.com/office/officeart/2005/8/colors/accent0_3" csCatId="mainScheme" phldr="1"/>
      <dgm:spPr/>
      <dgm:t>
        <a:bodyPr/>
        <a:lstStyle/>
        <a:p>
          <a:endParaRPr lang="es-ES"/>
        </a:p>
      </dgm:t>
    </dgm:pt>
    <dgm:pt modelId="{C9DFFB4A-4378-4226-9197-D8C0CA78F16D}">
      <dgm:prSet phldrT="[Texto]" custT="1"/>
      <dgm:spPr>
        <a:solidFill>
          <a:srgbClr val="FFFF00"/>
        </a:solidFill>
      </dgm:spPr>
      <dgm:t>
        <a:bodyPr/>
        <a:lstStyle/>
        <a:p>
          <a:r>
            <a:rPr lang="es-EC" sz="2000" b="1" dirty="0" smtClean="0">
              <a:solidFill>
                <a:schemeClr val="tx1"/>
              </a:solidFill>
              <a:latin typeface="+mn-lt"/>
              <a:cs typeface="Times New Roman" panose="02020603050405020304" pitchFamily="18" charset="0"/>
            </a:rPr>
            <a:t>INNOVACIÓN CONCEPTUAL Y NORMATIVA</a:t>
          </a:r>
          <a:endParaRPr lang="es-ES" sz="2000" b="1" dirty="0">
            <a:solidFill>
              <a:schemeClr val="tx1"/>
            </a:solidFill>
            <a:latin typeface="+mn-lt"/>
            <a:cs typeface="Times New Roman" panose="02020603050405020304" pitchFamily="18" charset="0"/>
          </a:endParaRPr>
        </a:p>
      </dgm:t>
    </dgm:pt>
    <dgm:pt modelId="{B604D400-FA4A-4FDE-BED8-89F13ABFF8CE}" type="parTrans" cxnId="{4224623D-84FE-49C2-941B-81DB84C71554}">
      <dgm:prSet/>
      <dgm:spPr/>
      <dgm:t>
        <a:bodyPr/>
        <a:lstStyle/>
        <a:p>
          <a:endParaRPr lang="es-ES" sz="2000"/>
        </a:p>
      </dgm:t>
    </dgm:pt>
    <dgm:pt modelId="{186F3361-976E-4AD0-B3A5-A456941C30F7}" type="sibTrans" cxnId="{4224623D-84FE-49C2-941B-81DB84C71554}">
      <dgm:prSet/>
      <dgm:spPr/>
      <dgm:t>
        <a:bodyPr/>
        <a:lstStyle/>
        <a:p>
          <a:endParaRPr lang="es-ES" sz="2000"/>
        </a:p>
      </dgm:t>
    </dgm:pt>
    <dgm:pt modelId="{F36394D3-DED8-4DCA-B0E3-9F0934D0E6E3}" type="pres">
      <dgm:prSet presAssocID="{4477EF0E-FB15-4D66-ACCE-DF453915DB32}" presName="Name0" presStyleCnt="0">
        <dgm:presLayoutVars>
          <dgm:chMax val="7"/>
          <dgm:dir/>
          <dgm:animOne val="branch"/>
        </dgm:presLayoutVars>
      </dgm:prSet>
      <dgm:spPr/>
      <dgm:t>
        <a:bodyPr/>
        <a:lstStyle/>
        <a:p>
          <a:endParaRPr lang="es-EC"/>
        </a:p>
      </dgm:t>
    </dgm:pt>
    <dgm:pt modelId="{6FBEDDBF-1FA7-4D5D-8939-F7A72BD1CAE0}" type="pres">
      <dgm:prSet presAssocID="{C9DFFB4A-4378-4226-9197-D8C0CA78F16D}" presName="parTx1" presStyleLbl="node1" presStyleIdx="0" presStyleCnt="1" custLinFactNeighborX="-3361" custLinFactNeighborY="-45798"/>
      <dgm:spPr/>
      <dgm:t>
        <a:bodyPr/>
        <a:lstStyle/>
        <a:p>
          <a:endParaRPr lang="es-EC"/>
        </a:p>
      </dgm:t>
    </dgm:pt>
  </dgm:ptLst>
  <dgm:cxnLst>
    <dgm:cxn modelId="{55E9434D-1414-481B-A112-A8E06E1A5371}" type="presOf" srcId="{C9DFFB4A-4378-4226-9197-D8C0CA78F16D}" destId="{6FBEDDBF-1FA7-4D5D-8939-F7A72BD1CAE0}" srcOrd="0" destOrd="0" presId="urn:microsoft.com/office/officeart/2009/3/layout/SubStepProcess"/>
    <dgm:cxn modelId="{4224623D-84FE-49C2-941B-81DB84C71554}" srcId="{4477EF0E-FB15-4D66-ACCE-DF453915DB32}" destId="{C9DFFB4A-4378-4226-9197-D8C0CA78F16D}" srcOrd="0" destOrd="0" parTransId="{B604D400-FA4A-4FDE-BED8-89F13ABFF8CE}" sibTransId="{186F3361-976E-4AD0-B3A5-A456941C30F7}"/>
    <dgm:cxn modelId="{D24ED70A-A1C6-42E5-BC8D-D32BF3F4B496}" type="presOf" srcId="{4477EF0E-FB15-4D66-ACCE-DF453915DB32}" destId="{F36394D3-DED8-4DCA-B0E3-9F0934D0E6E3}" srcOrd="0" destOrd="0" presId="urn:microsoft.com/office/officeart/2009/3/layout/SubStepProcess"/>
    <dgm:cxn modelId="{A91A7C3F-EDA5-4138-9F4A-FE2B0CE6E778}" type="presParOf" srcId="{F36394D3-DED8-4DCA-B0E3-9F0934D0E6E3}" destId="{6FBEDDBF-1FA7-4D5D-8939-F7A72BD1CAE0}" srcOrd="0"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7EF0E-FB15-4D66-ACCE-DF453915DB32}" type="doc">
      <dgm:prSet loTypeId="urn:microsoft.com/office/officeart/2009/3/layout/SubStepProcess" loCatId="process" qsTypeId="urn:microsoft.com/office/officeart/2005/8/quickstyle/3d2" qsCatId="3D" csTypeId="urn:microsoft.com/office/officeart/2005/8/colors/accent0_3" csCatId="mainScheme" phldr="1"/>
      <dgm:spPr/>
      <dgm:t>
        <a:bodyPr/>
        <a:lstStyle/>
        <a:p>
          <a:endParaRPr lang="es-ES"/>
        </a:p>
      </dgm:t>
    </dgm:pt>
    <dgm:pt modelId="{C9DFFB4A-4378-4226-9197-D8C0CA78F16D}">
      <dgm:prSet phldrT="[Texto]" custT="1"/>
      <dgm:spPr>
        <a:solidFill>
          <a:srgbClr val="FFC000"/>
        </a:solidFill>
      </dgm:spPr>
      <dgm:t>
        <a:bodyPr/>
        <a:lstStyle/>
        <a:p>
          <a:r>
            <a:rPr lang="es-EC" sz="2000" b="1" dirty="0" smtClean="0">
              <a:solidFill>
                <a:schemeClr val="tx1"/>
              </a:solidFill>
              <a:latin typeface="+mn-lt"/>
              <a:cs typeface="Times New Roman" panose="02020603050405020304" pitchFamily="18" charset="0"/>
            </a:rPr>
            <a:t>CENTRO DE SERVICIOS</a:t>
          </a:r>
          <a:endParaRPr lang="es-ES" sz="2000" b="1" dirty="0">
            <a:solidFill>
              <a:schemeClr val="tx1"/>
            </a:solidFill>
            <a:latin typeface="+mn-lt"/>
            <a:cs typeface="Times New Roman" panose="02020603050405020304" pitchFamily="18" charset="0"/>
          </a:endParaRPr>
        </a:p>
      </dgm:t>
    </dgm:pt>
    <dgm:pt modelId="{B604D400-FA4A-4FDE-BED8-89F13ABFF8CE}" type="parTrans" cxnId="{4224623D-84FE-49C2-941B-81DB84C71554}">
      <dgm:prSet/>
      <dgm:spPr/>
      <dgm:t>
        <a:bodyPr/>
        <a:lstStyle/>
        <a:p>
          <a:endParaRPr lang="es-ES" sz="2000"/>
        </a:p>
      </dgm:t>
    </dgm:pt>
    <dgm:pt modelId="{186F3361-976E-4AD0-B3A5-A456941C30F7}" type="sibTrans" cxnId="{4224623D-84FE-49C2-941B-81DB84C71554}">
      <dgm:prSet/>
      <dgm:spPr/>
      <dgm:t>
        <a:bodyPr/>
        <a:lstStyle/>
        <a:p>
          <a:endParaRPr lang="es-ES" sz="2000"/>
        </a:p>
      </dgm:t>
    </dgm:pt>
    <dgm:pt modelId="{F36394D3-DED8-4DCA-B0E3-9F0934D0E6E3}" type="pres">
      <dgm:prSet presAssocID="{4477EF0E-FB15-4D66-ACCE-DF453915DB32}" presName="Name0" presStyleCnt="0">
        <dgm:presLayoutVars>
          <dgm:chMax val="7"/>
          <dgm:dir/>
          <dgm:animOne val="branch"/>
        </dgm:presLayoutVars>
      </dgm:prSet>
      <dgm:spPr/>
      <dgm:t>
        <a:bodyPr/>
        <a:lstStyle/>
        <a:p>
          <a:endParaRPr lang="es-EC"/>
        </a:p>
      </dgm:t>
    </dgm:pt>
    <dgm:pt modelId="{6FBEDDBF-1FA7-4D5D-8939-F7A72BD1CAE0}" type="pres">
      <dgm:prSet presAssocID="{C9DFFB4A-4378-4226-9197-D8C0CA78F16D}" presName="parTx1" presStyleLbl="node1" presStyleIdx="0" presStyleCnt="1" custLinFactNeighborX="-3361" custLinFactNeighborY="-45798"/>
      <dgm:spPr/>
      <dgm:t>
        <a:bodyPr/>
        <a:lstStyle/>
        <a:p>
          <a:endParaRPr lang="es-EC"/>
        </a:p>
      </dgm:t>
    </dgm:pt>
  </dgm:ptLst>
  <dgm:cxnLst>
    <dgm:cxn modelId="{55E9434D-1414-481B-A112-A8E06E1A5371}" type="presOf" srcId="{C9DFFB4A-4378-4226-9197-D8C0CA78F16D}" destId="{6FBEDDBF-1FA7-4D5D-8939-F7A72BD1CAE0}" srcOrd="0" destOrd="0" presId="urn:microsoft.com/office/officeart/2009/3/layout/SubStepProcess"/>
    <dgm:cxn modelId="{4224623D-84FE-49C2-941B-81DB84C71554}" srcId="{4477EF0E-FB15-4D66-ACCE-DF453915DB32}" destId="{C9DFFB4A-4378-4226-9197-D8C0CA78F16D}" srcOrd="0" destOrd="0" parTransId="{B604D400-FA4A-4FDE-BED8-89F13ABFF8CE}" sibTransId="{186F3361-976E-4AD0-B3A5-A456941C30F7}"/>
    <dgm:cxn modelId="{D24ED70A-A1C6-42E5-BC8D-D32BF3F4B496}" type="presOf" srcId="{4477EF0E-FB15-4D66-ACCE-DF453915DB32}" destId="{F36394D3-DED8-4DCA-B0E3-9F0934D0E6E3}" srcOrd="0" destOrd="0" presId="urn:microsoft.com/office/officeart/2009/3/layout/SubStepProcess"/>
    <dgm:cxn modelId="{A91A7C3F-EDA5-4138-9F4A-FE2B0CE6E778}" type="presParOf" srcId="{F36394D3-DED8-4DCA-B0E3-9F0934D0E6E3}" destId="{6FBEDDBF-1FA7-4D5D-8939-F7A72BD1CAE0}" srcOrd="0" destOrd="0" presId="urn:microsoft.com/office/officeart/2009/3/layout/SubStep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D56E2B-7880-4248-945E-13954E1F6E4F}"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91FBD792-EF7D-4B7A-9960-23E0D8827678}">
      <dgm:prSet phldrT="[Texto]"/>
      <dgm:spPr/>
      <dgm:t>
        <a:bodyPr/>
        <a:lstStyle/>
        <a:p>
          <a:r>
            <a:rPr lang="es-ES" smtClean="0"/>
            <a:t> </a:t>
          </a:r>
          <a:endParaRPr lang="es-ES" dirty="0"/>
        </a:p>
      </dgm:t>
    </dgm:pt>
    <dgm:pt modelId="{E1C3A778-0E9A-4A93-BDE8-A2AA1A461590}" type="sibTrans" cxnId="{951BA86A-55EA-4D4F-871B-68D289B6809A}">
      <dgm:prSet/>
      <dgm:spPr/>
      <dgm:t>
        <a:bodyPr/>
        <a:lstStyle/>
        <a:p>
          <a:endParaRPr lang="es-ES"/>
        </a:p>
      </dgm:t>
    </dgm:pt>
    <dgm:pt modelId="{71CDDB67-816F-4A10-BA2B-4F065F2AA97D}" type="parTrans" cxnId="{951BA86A-55EA-4D4F-871B-68D289B6809A}">
      <dgm:prSet/>
      <dgm:spPr/>
      <dgm:t>
        <a:bodyPr/>
        <a:lstStyle/>
        <a:p>
          <a:endParaRPr lang="es-ES"/>
        </a:p>
      </dgm:t>
    </dgm:pt>
    <dgm:pt modelId="{DE37A26B-6347-4636-B159-5A395C8436E0}" type="pres">
      <dgm:prSet presAssocID="{69D56E2B-7880-4248-945E-13954E1F6E4F}" presName="Name0" presStyleCnt="0">
        <dgm:presLayoutVars>
          <dgm:dir/>
          <dgm:resizeHandles val="exact"/>
        </dgm:presLayoutVars>
      </dgm:prSet>
      <dgm:spPr/>
    </dgm:pt>
    <dgm:pt modelId="{2E9FFBBD-9D90-4C8A-9EB3-3CD8DB814B33}" type="pres">
      <dgm:prSet presAssocID="{91FBD792-EF7D-4B7A-9960-23E0D8827678}" presName="composite" presStyleCnt="0"/>
      <dgm:spPr/>
    </dgm:pt>
    <dgm:pt modelId="{F57B9921-30D8-4AB5-A885-7FECADE6E1E5}" type="pres">
      <dgm:prSet presAssocID="{91FBD792-EF7D-4B7A-9960-23E0D8827678}" presName="rect1" presStyleLbl="bgShp" presStyleIdx="0" presStyleCnt="1"/>
      <dgm:spPr>
        <a:blipFill rotWithShape="1">
          <a:blip xmlns:r="http://schemas.openxmlformats.org/officeDocument/2006/relationships" r:embed="rId1"/>
          <a:stretch>
            <a:fillRect/>
          </a:stretch>
        </a:blipFill>
      </dgm:spPr>
      <dgm:t>
        <a:bodyPr/>
        <a:lstStyle/>
        <a:p>
          <a:endParaRPr lang="es-ES"/>
        </a:p>
      </dgm:t>
    </dgm:pt>
    <dgm:pt modelId="{21DDCB34-55A0-4D85-8973-DC6FC1C7F6A5}" type="pres">
      <dgm:prSet presAssocID="{91FBD792-EF7D-4B7A-9960-23E0D8827678}" presName="rect2" presStyleLbl="trBgShp" presStyleIdx="0" presStyleCnt="1">
        <dgm:presLayoutVars>
          <dgm:bulletEnabled val="1"/>
        </dgm:presLayoutVars>
      </dgm:prSet>
      <dgm:spPr/>
      <dgm:t>
        <a:bodyPr/>
        <a:lstStyle/>
        <a:p>
          <a:endParaRPr lang="es-EC"/>
        </a:p>
      </dgm:t>
    </dgm:pt>
  </dgm:ptLst>
  <dgm:cxnLst>
    <dgm:cxn modelId="{951BA86A-55EA-4D4F-871B-68D289B6809A}" srcId="{69D56E2B-7880-4248-945E-13954E1F6E4F}" destId="{91FBD792-EF7D-4B7A-9960-23E0D8827678}" srcOrd="0" destOrd="0" parTransId="{71CDDB67-816F-4A10-BA2B-4F065F2AA97D}" sibTransId="{E1C3A778-0E9A-4A93-BDE8-A2AA1A461590}"/>
    <dgm:cxn modelId="{CD0EFC70-B608-4AC4-9A28-C9A7FAF55BC5}" type="presOf" srcId="{91FBD792-EF7D-4B7A-9960-23E0D8827678}" destId="{21DDCB34-55A0-4D85-8973-DC6FC1C7F6A5}" srcOrd="0" destOrd="0" presId="urn:microsoft.com/office/officeart/2008/layout/BendingPictureSemiTransparentText"/>
    <dgm:cxn modelId="{09D187C1-24E7-493B-8261-F06130BCDCE1}" type="presOf" srcId="{69D56E2B-7880-4248-945E-13954E1F6E4F}" destId="{DE37A26B-6347-4636-B159-5A395C8436E0}" srcOrd="0" destOrd="0" presId="urn:microsoft.com/office/officeart/2008/layout/BendingPictureSemiTransparentText"/>
    <dgm:cxn modelId="{C3B3DA81-E50D-4923-A78F-19E8DAE646DC}" type="presParOf" srcId="{DE37A26B-6347-4636-B159-5A395C8436E0}" destId="{2E9FFBBD-9D90-4C8A-9EB3-3CD8DB814B33}" srcOrd="0" destOrd="0" presId="urn:microsoft.com/office/officeart/2008/layout/BendingPictureSemiTransparentText"/>
    <dgm:cxn modelId="{5A47740D-2616-47A8-BC7A-7B8CE650DCE8}" type="presParOf" srcId="{2E9FFBBD-9D90-4C8A-9EB3-3CD8DB814B33}" destId="{F57B9921-30D8-4AB5-A885-7FECADE6E1E5}" srcOrd="0" destOrd="0" presId="urn:microsoft.com/office/officeart/2008/layout/BendingPictureSemiTransparentText"/>
    <dgm:cxn modelId="{4759EEBA-0184-4085-93EB-14679FB04B45}" type="presParOf" srcId="{2E9FFBBD-9D90-4C8A-9EB3-3CD8DB814B33}" destId="{21DDCB34-55A0-4D85-8973-DC6FC1C7F6A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D56E2B-7880-4248-945E-13954E1F6E4F}"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EE1DD6A0-0F58-4640-9B25-93D2368DA714}">
      <dgm:prSet phldrT="[Texto]"/>
      <dgm:spPr/>
      <dgm:t>
        <a:bodyPr/>
        <a:lstStyle/>
        <a:p>
          <a:r>
            <a:rPr lang="es-ES" dirty="0" smtClean="0"/>
            <a:t> </a:t>
          </a:r>
          <a:endParaRPr lang="es-ES" dirty="0"/>
        </a:p>
      </dgm:t>
    </dgm:pt>
    <dgm:pt modelId="{5BF5326E-F6D4-4B71-ACDD-B40750ADE0A8}" type="sibTrans" cxnId="{2FC8A0BC-9417-4076-B55B-62D6F43A6D0A}">
      <dgm:prSet/>
      <dgm:spPr/>
      <dgm:t>
        <a:bodyPr/>
        <a:lstStyle/>
        <a:p>
          <a:endParaRPr lang="es-ES"/>
        </a:p>
      </dgm:t>
    </dgm:pt>
    <dgm:pt modelId="{D94FCE30-9447-48DE-8E45-E3B4F2D1B792}" type="parTrans" cxnId="{2FC8A0BC-9417-4076-B55B-62D6F43A6D0A}">
      <dgm:prSet/>
      <dgm:spPr/>
      <dgm:t>
        <a:bodyPr/>
        <a:lstStyle/>
        <a:p>
          <a:endParaRPr lang="es-ES"/>
        </a:p>
      </dgm:t>
    </dgm:pt>
    <dgm:pt modelId="{DE37A26B-6347-4636-B159-5A395C8436E0}" type="pres">
      <dgm:prSet presAssocID="{69D56E2B-7880-4248-945E-13954E1F6E4F}" presName="Name0" presStyleCnt="0">
        <dgm:presLayoutVars>
          <dgm:dir/>
          <dgm:resizeHandles val="exact"/>
        </dgm:presLayoutVars>
      </dgm:prSet>
      <dgm:spPr/>
    </dgm:pt>
    <dgm:pt modelId="{D42019E7-8CA0-4D2A-82AE-FC9350780E14}" type="pres">
      <dgm:prSet presAssocID="{EE1DD6A0-0F58-4640-9B25-93D2368DA714}" presName="composite" presStyleCnt="0"/>
      <dgm:spPr/>
    </dgm:pt>
    <dgm:pt modelId="{F1E0CAEB-F9A8-4D30-A893-C715A3DA7910}" type="pres">
      <dgm:prSet presAssocID="{EE1DD6A0-0F58-4640-9B25-93D2368DA714}" presName="rect1" presStyleLbl="bgShp" presStyleIdx="0" presStyleCnt="1" custLinFactX="38988" custLinFactY="25060" custLinFactNeighborX="100000" custLinFactNeighborY="100000"/>
      <dgm:spPr>
        <a:blipFill rotWithShape="1">
          <a:blip xmlns:r="http://schemas.openxmlformats.org/officeDocument/2006/relationships" r:embed="rId1"/>
          <a:stretch>
            <a:fillRect/>
          </a:stretch>
        </a:blipFill>
      </dgm:spPr>
    </dgm:pt>
    <dgm:pt modelId="{0A4C57C8-0C96-4ACD-B0E4-8AE8BC7AA2A2}" type="pres">
      <dgm:prSet presAssocID="{EE1DD6A0-0F58-4640-9B25-93D2368DA714}" presName="rect2" presStyleLbl="trBgShp" presStyleIdx="0" presStyleCnt="1">
        <dgm:presLayoutVars>
          <dgm:bulletEnabled val="1"/>
        </dgm:presLayoutVars>
      </dgm:prSet>
      <dgm:spPr/>
      <dgm:t>
        <a:bodyPr/>
        <a:lstStyle/>
        <a:p>
          <a:endParaRPr lang="es-EC"/>
        </a:p>
      </dgm:t>
    </dgm:pt>
  </dgm:ptLst>
  <dgm:cxnLst>
    <dgm:cxn modelId="{FD8018F9-0F8B-4529-83D2-D4E196B0B6E4}" type="presOf" srcId="{EE1DD6A0-0F58-4640-9B25-93D2368DA714}" destId="{0A4C57C8-0C96-4ACD-B0E4-8AE8BC7AA2A2}" srcOrd="0" destOrd="0" presId="urn:microsoft.com/office/officeart/2008/layout/BendingPictureSemiTransparentText"/>
    <dgm:cxn modelId="{2FC8A0BC-9417-4076-B55B-62D6F43A6D0A}" srcId="{69D56E2B-7880-4248-945E-13954E1F6E4F}" destId="{EE1DD6A0-0F58-4640-9B25-93D2368DA714}" srcOrd="0" destOrd="0" parTransId="{D94FCE30-9447-48DE-8E45-E3B4F2D1B792}" sibTransId="{5BF5326E-F6D4-4B71-ACDD-B40750ADE0A8}"/>
    <dgm:cxn modelId="{09D187C1-24E7-493B-8261-F06130BCDCE1}" type="presOf" srcId="{69D56E2B-7880-4248-945E-13954E1F6E4F}" destId="{DE37A26B-6347-4636-B159-5A395C8436E0}" srcOrd="0" destOrd="0" presId="urn:microsoft.com/office/officeart/2008/layout/BendingPictureSemiTransparentText"/>
    <dgm:cxn modelId="{958A5B05-82D0-4133-BB9B-AE83BC77AB8D}" type="presParOf" srcId="{DE37A26B-6347-4636-B159-5A395C8436E0}" destId="{D42019E7-8CA0-4D2A-82AE-FC9350780E14}" srcOrd="0" destOrd="0" presId="urn:microsoft.com/office/officeart/2008/layout/BendingPictureSemiTransparentText"/>
    <dgm:cxn modelId="{6AA71B0B-8F5D-4785-B636-C1DEAA148E2C}" type="presParOf" srcId="{D42019E7-8CA0-4D2A-82AE-FC9350780E14}" destId="{F1E0CAEB-F9A8-4D30-A893-C715A3DA7910}" srcOrd="0" destOrd="0" presId="urn:microsoft.com/office/officeart/2008/layout/BendingPictureSemiTransparentText"/>
    <dgm:cxn modelId="{81C4C396-033C-4349-852D-50EA0C7B8207}" type="presParOf" srcId="{D42019E7-8CA0-4D2A-82AE-FC9350780E14}" destId="{0A4C57C8-0C96-4ACD-B0E4-8AE8BC7AA2A2}" srcOrd="1" destOrd="0" presId="urn:microsoft.com/office/officeart/2008/layout/BendingPictureSemiTransparentTex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55AC79-4C44-43F2-BB06-0818D36AAA49}" type="doc">
      <dgm:prSet loTypeId="urn:microsoft.com/office/officeart/2005/8/layout/radial6" loCatId="relationship" qsTypeId="urn:microsoft.com/office/officeart/2005/8/quickstyle/simple1" qsCatId="simple" csTypeId="urn:microsoft.com/office/officeart/2005/8/colors/accent4_4" csCatId="accent4" phldr="1"/>
      <dgm:spPr/>
      <dgm:t>
        <a:bodyPr/>
        <a:lstStyle/>
        <a:p>
          <a:endParaRPr lang="es-ES"/>
        </a:p>
      </dgm:t>
    </dgm:pt>
    <dgm:pt modelId="{0EB14D2B-54C1-46BC-8F17-C5C28CAD2B82}">
      <dgm:prSet phldrT="[Texto]"/>
      <dgm:spPr>
        <a:blipFill rotWithShape="0">
          <a:blip xmlns:r="http://schemas.openxmlformats.org/officeDocument/2006/relationships" r:embed="rId1"/>
          <a:stretch>
            <a:fillRect/>
          </a:stretch>
        </a:blipFill>
        <a:ln>
          <a:solidFill>
            <a:schemeClr val="tx2"/>
          </a:solidFill>
        </a:ln>
      </dgm:spPr>
      <dgm:t>
        <a:bodyPr/>
        <a:lstStyle/>
        <a:p>
          <a:endParaRPr lang="es-ES" dirty="0"/>
        </a:p>
      </dgm:t>
    </dgm:pt>
    <dgm:pt modelId="{C022BFA4-F802-44C2-BC14-3142A1348EEB}" type="parTrans" cxnId="{A6253971-B62A-40E2-809B-861220BDD04A}">
      <dgm:prSet/>
      <dgm:spPr/>
      <dgm:t>
        <a:bodyPr/>
        <a:lstStyle/>
        <a:p>
          <a:endParaRPr lang="es-ES"/>
        </a:p>
      </dgm:t>
    </dgm:pt>
    <dgm:pt modelId="{8CD65F4E-89A6-4552-82F7-4EBBF10457E0}" type="sibTrans" cxnId="{A6253971-B62A-40E2-809B-861220BDD04A}">
      <dgm:prSet/>
      <dgm:spPr/>
      <dgm:t>
        <a:bodyPr/>
        <a:lstStyle/>
        <a:p>
          <a:endParaRPr lang="es-ES"/>
        </a:p>
      </dgm:t>
    </dgm:pt>
    <dgm:pt modelId="{44353353-B00A-4AED-BD4E-4BD0588BB015}">
      <dgm:prSet phldrT="[Texto]"/>
      <dgm:spPr>
        <a:blipFill rotWithShape="0">
          <a:blip xmlns:r="http://schemas.openxmlformats.org/officeDocument/2006/relationships" r:embed="rId2"/>
          <a:stretch>
            <a:fillRect/>
          </a:stretch>
        </a:blipFill>
      </dgm:spPr>
      <dgm:t>
        <a:bodyPr/>
        <a:lstStyle/>
        <a:p>
          <a:endParaRPr lang="es-ES" dirty="0"/>
        </a:p>
      </dgm:t>
    </dgm:pt>
    <dgm:pt modelId="{ED45184E-8922-4E71-8B3D-D630205729B8}" type="parTrans" cxnId="{1D9FD478-DCD7-4AC2-8521-90CB3086FB57}">
      <dgm:prSet/>
      <dgm:spPr/>
      <dgm:t>
        <a:bodyPr/>
        <a:lstStyle/>
        <a:p>
          <a:endParaRPr lang="es-ES"/>
        </a:p>
      </dgm:t>
    </dgm:pt>
    <dgm:pt modelId="{0F8A5770-E051-4B92-957E-86BB30BE84A5}" type="sibTrans" cxnId="{1D9FD478-DCD7-4AC2-8521-90CB3086FB57}">
      <dgm:prSet/>
      <dgm:spPr/>
      <dgm:t>
        <a:bodyPr/>
        <a:lstStyle/>
        <a:p>
          <a:endParaRPr lang="es-ES"/>
        </a:p>
      </dgm:t>
    </dgm:pt>
    <dgm:pt modelId="{86E3913A-4402-43A3-90AB-63A56BD9ADCE}">
      <dgm:prSet phldrT="[Texto]"/>
      <dgm:spPr>
        <a:blipFill rotWithShape="0">
          <a:blip xmlns:r="http://schemas.openxmlformats.org/officeDocument/2006/relationships" r:embed="rId3"/>
          <a:stretch>
            <a:fillRect/>
          </a:stretch>
        </a:blipFill>
      </dgm:spPr>
      <dgm:t>
        <a:bodyPr/>
        <a:lstStyle/>
        <a:p>
          <a:endParaRPr lang="es-ES" dirty="0"/>
        </a:p>
      </dgm:t>
    </dgm:pt>
    <dgm:pt modelId="{A5CFA90F-5087-4919-B903-51FC922D7FFB}" type="parTrans" cxnId="{873B9298-7516-4019-9732-69A9DD72D12D}">
      <dgm:prSet/>
      <dgm:spPr/>
      <dgm:t>
        <a:bodyPr/>
        <a:lstStyle/>
        <a:p>
          <a:endParaRPr lang="es-ES"/>
        </a:p>
      </dgm:t>
    </dgm:pt>
    <dgm:pt modelId="{A08A70E7-1ADF-4B32-99E7-043160BB45DE}" type="sibTrans" cxnId="{873B9298-7516-4019-9732-69A9DD72D12D}">
      <dgm:prSet/>
      <dgm:spPr/>
      <dgm:t>
        <a:bodyPr/>
        <a:lstStyle/>
        <a:p>
          <a:endParaRPr lang="es-ES"/>
        </a:p>
      </dgm:t>
    </dgm:pt>
    <dgm:pt modelId="{0F90541E-EFB1-4472-A3FD-B6774E327126}">
      <dgm:prSet phldrT="[Texto]"/>
      <dgm:spPr>
        <a:blipFill rotWithShape="0">
          <a:blip xmlns:r="http://schemas.openxmlformats.org/officeDocument/2006/relationships" r:embed="rId4"/>
          <a:stretch>
            <a:fillRect/>
          </a:stretch>
        </a:blipFill>
      </dgm:spPr>
      <dgm:t>
        <a:bodyPr/>
        <a:lstStyle/>
        <a:p>
          <a:endParaRPr lang="es-ES" dirty="0"/>
        </a:p>
      </dgm:t>
    </dgm:pt>
    <dgm:pt modelId="{5E930A11-CE99-4AFD-A082-05556229DED3}" type="parTrans" cxnId="{CA0C9989-1F00-4FBF-958F-A4FFF596F1B7}">
      <dgm:prSet/>
      <dgm:spPr/>
      <dgm:t>
        <a:bodyPr/>
        <a:lstStyle/>
        <a:p>
          <a:endParaRPr lang="es-ES"/>
        </a:p>
      </dgm:t>
    </dgm:pt>
    <dgm:pt modelId="{E4E5EA14-BD96-4067-94DA-CD5F514A8164}" type="sibTrans" cxnId="{CA0C9989-1F00-4FBF-958F-A4FFF596F1B7}">
      <dgm:prSet/>
      <dgm:spPr/>
      <dgm:t>
        <a:bodyPr/>
        <a:lstStyle/>
        <a:p>
          <a:endParaRPr lang="es-ES"/>
        </a:p>
      </dgm:t>
    </dgm:pt>
    <dgm:pt modelId="{F0FCEB4E-C3FE-4E6D-A6DC-0556AD44BF85}">
      <dgm:prSet phldrT="[Texto]"/>
      <dgm:spPr>
        <a:blipFill rotWithShape="0">
          <a:blip xmlns:r="http://schemas.openxmlformats.org/officeDocument/2006/relationships" r:embed="rId5"/>
          <a:stretch>
            <a:fillRect/>
          </a:stretch>
        </a:blipFill>
      </dgm:spPr>
      <dgm:t>
        <a:bodyPr/>
        <a:lstStyle/>
        <a:p>
          <a:endParaRPr lang="es-ES" dirty="0"/>
        </a:p>
      </dgm:t>
    </dgm:pt>
    <dgm:pt modelId="{D5B811E9-3F3D-4917-A1C4-D539F1A794BF}" type="parTrans" cxnId="{EF304E26-EDAB-4A73-80A8-698017AB4805}">
      <dgm:prSet/>
      <dgm:spPr/>
      <dgm:t>
        <a:bodyPr/>
        <a:lstStyle/>
        <a:p>
          <a:endParaRPr lang="es-ES"/>
        </a:p>
      </dgm:t>
    </dgm:pt>
    <dgm:pt modelId="{DD5B5BE7-EC66-4413-BE21-046525F9933D}" type="sibTrans" cxnId="{EF304E26-EDAB-4A73-80A8-698017AB4805}">
      <dgm:prSet/>
      <dgm:spPr/>
      <dgm:t>
        <a:bodyPr/>
        <a:lstStyle/>
        <a:p>
          <a:endParaRPr lang="es-ES"/>
        </a:p>
      </dgm:t>
    </dgm:pt>
    <dgm:pt modelId="{7540425C-ACC5-485B-B7CC-8300F3260BBB}">
      <dgm:prSet phldrT="[Texto]"/>
      <dgm:spPr>
        <a:blipFill rotWithShape="0">
          <a:blip xmlns:r="http://schemas.openxmlformats.org/officeDocument/2006/relationships" r:embed="rId6"/>
          <a:stretch>
            <a:fillRect/>
          </a:stretch>
        </a:blipFill>
      </dgm:spPr>
      <dgm:t>
        <a:bodyPr/>
        <a:lstStyle/>
        <a:p>
          <a:endParaRPr lang="es-ES" dirty="0"/>
        </a:p>
      </dgm:t>
    </dgm:pt>
    <dgm:pt modelId="{52F2AD32-F152-4021-A145-EED958198760}" type="sibTrans" cxnId="{C19616BF-D429-4BB7-AD51-67827DD8AB38}">
      <dgm:prSet/>
      <dgm:spPr/>
      <dgm:t>
        <a:bodyPr/>
        <a:lstStyle/>
        <a:p>
          <a:endParaRPr lang="es-ES"/>
        </a:p>
      </dgm:t>
    </dgm:pt>
    <dgm:pt modelId="{6D83813E-E2F8-4360-A7AD-4FA8CDB8B664}" type="parTrans" cxnId="{C19616BF-D429-4BB7-AD51-67827DD8AB38}">
      <dgm:prSet/>
      <dgm:spPr/>
      <dgm:t>
        <a:bodyPr/>
        <a:lstStyle/>
        <a:p>
          <a:endParaRPr lang="es-ES"/>
        </a:p>
      </dgm:t>
    </dgm:pt>
    <dgm:pt modelId="{86AD4EA9-16C0-475E-95D9-E866C26D1F34}">
      <dgm:prSet phldrT="[Texto]"/>
      <dgm:spPr>
        <a:blipFill rotWithShape="0">
          <a:blip xmlns:r="http://schemas.openxmlformats.org/officeDocument/2006/relationships" r:embed="rId7"/>
          <a:stretch>
            <a:fillRect/>
          </a:stretch>
        </a:blipFill>
      </dgm:spPr>
      <dgm:t>
        <a:bodyPr/>
        <a:lstStyle/>
        <a:p>
          <a:endParaRPr lang="es-ES" dirty="0"/>
        </a:p>
      </dgm:t>
    </dgm:pt>
    <dgm:pt modelId="{C21B66C4-6D27-4500-9463-9A644364C938}" type="parTrans" cxnId="{41927B44-D9C8-4004-9B8E-904FD38F52D2}">
      <dgm:prSet/>
      <dgm:spPr/>
      <dgm:t>
        <a:bodyPr/>
        <a:lstStyle/>
        <a:p>
          <a:endParaRPr lang="es-ES"/>
        </a:p>
      </dgm:t>
    </dgm:pt>
    <dgm:pt modelId="{B8C7C417-9848-4A0F-BBAE-C0B72D1F5072}" type="sibTrans" cxnId="{41927B44-D9C8-4004-9B8E-904FD38F52D2}">
      <dgm:prSet/>
      <dgm:spPr/>
      <dgm:t>
        <a:bodyPr/>
        <a:lstStyle/>
        <a:p>
          <a:endParaRPr lang="es-ES"/>
        </a:p>
      </dgm:t>
    </dgm:pt>
    <dgm:pt modelId="{CFC127BE-6C6A-4930-AD4A-DE7351E2657B}">
      <dgm:prSet phldrT="[Texto]"/>
      <dgm:spPr>
        <a:blipFill rotWithShape="0">
          <a:blip xmlns:r="http://schemas.openxmlformats.org/officeDocument/2006/relationships" r:embed="rId8"/>
          <a:stretch>
            <a:fillRect/>
          </a:stretch>
        </a:blipFill>
      </dgm:spPr>
      <dgm:t>
        <a:bodyPr/>
        <a:lstStyle/>
        <a:p>
          <a:endParaRPr lang="es-ES" dirty="0"/>
        </a:p>
      </dgm:t>
    </dgm:pt>
    <dgm:pt modelId="{EEFB98FF-CFCB-48C0-9C1C-4DB8EDF8AA8B}" type="parTrans" cxnId="{87398686-F864-4C49-B7E9-C09DE9138225}">
      <dgm:prSet/>
      <dgm:spPr/>
      <dgm:t>
        <a:bodyPr/>
        <a:lstStyle/>
        <a:p>
          <a:endParaRPr lang="es-ES"/>
        </a:p>
      </dgm:t>
    </dgm:pt>
    <dgm:pt modelId="{AC7CA288-D6BC-4E32-A395-21F14B6A9EE6}" type="sibTrans" cxnId="{87398686-F864-4C49-B7E9-C09DE9138225}">
      <dgm:prSet/>
      <dgm:spPr/>
      <dgm:t>
        <a:bodyPr/>
        <a:lstStyle/>
        <a:p>
          <a:endParaRPr lang="es-ES"/>
        </a:p>
      </dgm:t>
    </dgm:pt>
    <dgm:pt modelId="{416C6458-F735-4AB8-82E6-65B82F339869}">
      <dgm:prSet phldrT="[Texto]"/>
      <dgm:spPr>
        <a:blipFill rotWithShape="0">
          <a:blip xmlns:r="http://schemas.openxmlformats.org/officeDocument/2006/relationships" r:embed="rId9"/>
          <a:stretch>
            <a:fillRect/>
          </a:stretch>
        </a:blipFill>
      </dgm:spPr>
      <dgm:t>
        <a:bodyPr/>
        <a:lstStyle/>
        <a:p>
          <a:endParaRPr lang="es-ES" dirty="0"/>
        </a:p>
      </dgm:t>
    </dgm:pt>
    <dgm:pt modelId="{F1AFE031-B0E1-41EE-A292-ECE9C900F316}" type="parTrans" cxnId="{08905FE0-A832-430C-882E-7418A9A6E93F}">
      <dgm:prSet/>
      <dgm:spPr/>
      <dgm:t>
        <a:bodyPr/>
        <a:lstStyle/>
        <a:p>
          <a:endParaRPr lang="es-ES"/>
        </a:p>
      </dgm:t>
    </dgm:pt>
    <dgm:pt modelId="{46EA4DF3-9643-4EE6-9EA5-9870BE129354}" type="sibTrans" cxnId="{08905FE0-A832-430C-882E-7418A9A6E93F}">
      <dgm:prSet/>
      <dgm:spPr/>
      <dgm:t>
        <a:bodyPr/>
        <a:lstStyle/>
        <a:p>
          <a:endParaRPr lang="es-ES"/>
        </a:p>
      </dgm:t>
    </dgm:pt>
    <dgm:pt modelId="{16B9D910-F7C4-4341-A05F-1BC745A3EC66}">
      <dgm:prSet phldrT="[Texto]"/>
      <dgm:spPr>
        <a:blipFill rotWithShape="0">
          <a:blip xmlns:r="http://schemas.openxmlformats.org/officeDocument/2006/relationships" r:embed="rId10"/>
          <a:stretch>
            <a:fillRect/>
          </a:stretch>
        </a:blipFill>
      </dgm:spPr>
      <dgm:t>
        <a:bodyPr/>
        <a:lstStyle/>
        <a:p>
          <a:endParaRPr lang="es-ES" dirty="0"/>
        </a:p>
      </dgm:t>
    </dgm:pt>
    <dgm:pt modelId="{2AF3E8AC-11F5-496C-83F5-5CBDF0CD4E08}" type="parTrans" cxnId="{47FACB62-2887-4EB0-9A49-5AECF5E71197}">
      <dgm:prSet/>
      <dgm:spPr/>
      <dgm:t>
        <a:bodyPr/>
        <a:lstStyle/>
        <a:p>
          <a:endParaRPr lang="es-ES"/>
        </a:p>
      </dgm:t>
    </dgm:pt>
    <dgm:pt modelId="{21F2DAE7-05B5-48E5-808F-E28A0EB5F99C}" type="sibTrans" cxnId="{47FACB62-2887-4EB0-9A49-5AECF5E71197}">
      <dgm:prSet/>
      <dgm:spPr/>
      <dgm:t>
        <a:bodyPr/>
        <a:lstStyle/>
        <a:p>
          <a:endParaRPr lang="es-ES"/>
        </a:p>
      </dgm:t>
    </dgm:pt>
    <dgm:pt modelId="{1023ADCA-1FD2-4D66-B63E-A35E9E1D8081}" type="pres">
      <dgm:prSet presAssocID="{8455AC79-4C44-43F2-BB06-0818D36AAA49}" presName="Name0" presStyleCnt="0">
        <dgm:presLayoutVars>
          <dgm:chMax val="1"/>
          <dgm:dir/>
          <dgm:animLvl val="ctr"/>
          <dgm:resizeHandles val="exact"/>
        </dgm:presLayoutVars>
      </dgm:prSet>
      <dgm:spPr/>
      <dgm:t>
        <a:bodyPr/>
        <a:lstStyle/>
        <a:p>
          <a:endParaRPr lang="es-EC"/>
        </a:p>
      </dgm:t>
    </dgm:pt>
    <dgm:pt modelId="{11AA2330-A6EF-47F3-9BF1-62D7EFAF3995}" type="pres">
      <dgm:prSet presAssocID="{0EB14D2B-54C1-46BC-8F17-C5C28CAD2B82}" presName="centerShape" presStyleLbl="node0" presStyleIdx="0" presStyleCnt="1"/>
      <dgm:spPr/>
      <dgm:t>
        <a:bodyPr/>
        <a:lstStyle/>
        <a:p>
          <a:endParaRPr lang="es-ES"/>
        </a:p>
      </dgm:t>
    </dgm:pt>
    <dgm:pt modelId="{FFF9646B-DB21-4009-BC8E-AC8B09754B0E}" type="pres">
      <dgm:prSet presAssocID="{CFC127BE-6C6A-4930-AD4A-DE7351E2657B}" presName="node" presStyleLbl="node1" presStyleIdx="0" presStyleCnt="9">
        <dgm:presLayoutVars>
          <dgm:bulletEnabled val="1"/>
        </dgm:presLayoutVars>
      </dgm:prSet>
      <dgm:spPr/>
      <dgm:t>
        <a:bodyPr/>
        <a:lstStyle/>
        <a:p>
          <a:endParaRPr lang="es-EC"/>
        </a:p>
      </dgm:t>
    </dgm:pt>
    <dgm:pt modelId="{706FBDD8-1A88-4A21-8211-B2A3F93E7289}" type="pres">
      <dgm:prSet presAssocID="{CFC127BE-6C6A-4930-AD4A-DE7351E2657B}" presName="dummy" presStyleCnt="0"/>
      <dgm:spPr/>
      <dgm:t>
        <a:bodyPr/>
        <a:lstStyle/>
        <a:p>
          <a:endParaRPr lang="es-ES"/>
        </a:p>
      </dgm:t>
    </dgm:pt>
    <dgm:pt modelId="{EC1A98CB-C169-4147-BD3E-AC652EDBCB2C}" type="pres">
      <dgm:prSet presAssocID="{AC7CA288-D6BC-4E32-A395-21F14B6A9EE6}" presName="sibTrans" presStyleLbl="sibTrans2D1" presStyleIdx="0" presStyleCnt="9"/>
      <dgm:spPr/>
      <dgm:t>
        <a:bodyPr/>
        <a:lstStyle/>
        <a:p>
          <a:endParaRPr lang="es-EC"/>
        </a:p>
      </dgm:t>
    </dgm:pt>
    <dgm:pt modelId="{4EA9E809-51AB-4BBD-A265-AC24DFC6873F}" type="pres">
      <dgm:prSet presAssocID="{416C6458-F735-4AB8-82E6-65B82F339869}" presName="node" presStyleLbl="node1" presStyleIdx="1" presStyleCnt="9">
        <dgm:presLayoutVars>
          <dgm:bulletEnabled val="1"/>
        </dgm:presLayoutVars>
      </dgm:prSet>
      <dgm:spPr/>
      <dgm:t>
        <a:bodyPr/>
        <a:lstStyle/>
        <a:p>
          <a:endParaRPr lang="es-EC"/>
        </a:p>
      </dgm:t>
    </dgm:pt>
    <dgm:pt modelId="{D7F615D4-ADE7-45D0-BA5C-5D296C69D9CC}" type="pres">
      <dgm:prSet presAssocID="{416C6458-F735-4AB8-82E6-65B82F339869}" presName="dummy" presStyleCnt="0"/>
      <dgm:spPr/>
      <dgm:t>
        <a:bodyPr/>
        <a:lstStyle/>
        <a:p>
          <a:endParaRPr lang="es-ES"/>
        </a:p>
      </dgm:t>
    </dgm:pt>
    <dgm:pt modelId="{8119D344-21C8-4552-8625-9596D58A13A6}" type="pres">
      <dgm:prSet presAssocID="{46EA4DF3-9643-4EE6-9EA5-9870BE129354}" presName="sibTrans" presStyleLbl="sibTrans2D1" presStyleIdx="1" presStyleCnt="9"/>
      <dgm:spPr/>
      <dgm:t>
        <a:bodyPr/>
        <a:lstStyle/>
        <a:p>
          <a:endParaRPr lang="es-EC"/>
        </a:p>
      </dgm:t>
    </dgm:pt>
    <dgm:pt modelId="{294C7146-BECE-426F-B1E4-BAF991176B13}" type="pres">
      <dgm:prSet presAssocID="{16B9D910-F7C4-4341-A05F-1BC745A3EC66}" presName="node" presStyleLbl="node1" presStyleIdx="2" presStyleCnt="9">
        <dgm:presLayoutVars>
          <dgm:bulletEnabled val="1"/>
        </dgm:presLayoutVars>
      </dgm:prSet>
      <dgm:spPr/>
      <dgm:t>
        <a:bodyPr/>
        <a:lstStyle/>
        <a:p>
          <a:endParaRPr lang="es-EC"/>
        </a:p>
      </dgm:t>
    </dgm:pt>
    <dgm:pt modelId="{A0CDF276-2B1A-4BFA-94BB-839B61B9826A}" type="pres">
      <dgm:prSet presAssocID="{16B9D910-F7C4-4341-A05F-1BC745A3EC66}" presName="dummy" presStyleCnt="0"/>
      <dgm:spPr/>
      <dgm:t>
        <a:bodyPr/>
        <a:lstStyle/>
        <a:p>
          <a:endParaRPr lang="es-ES"/>
        </a:p>
      </dgm:t>
    </dgm:pt>
    <dgm:pt modelId="{824F3259-7B45-407B-99BB-16DB350D5E5A}" type="pres">
      <dgm:prSet presAssocID="{21F2DAE7-05B5-48E5-808F-E28A0EB5F99C}" presName="sibTrans" presStyleLbl="sibTrans2D1" presStyleIdx="2" presStyleCnt="9"/>
      <dgm:spPr/>
      <dgm:t>
        <a:bodyPr/>
        <a:lstStyle/>
        <a:p>
          <a:endParaRPr lang="es-EC"/>
        </a:p>
      </dgm:t>
    </dgm:pt>
    <dgm:pt modelId="{24419F69-7E98-413E-9A9A-C63CF123028A}" type="pres">
      <dgm:prSet presAssocID="{86AD4EA9-16C0-475E-95D9-E866C26D1F34}" presName="node" presStyleLbl="node1" presStyleIdx="3" presStyleCnt="9">
        <dgm:presLayoutVars>
          <dgm:bulletEnabled val="1"/>
        </dgm:presLayoutVars>
      </dgm:prSet>
      <dgm:spPr/>
      <dgm:t>
        <a:bodyPr/>
        <a:lstStyle/>
        <a:p>
          <a:endParaRPr lang="es-EC"/>
        </a:p>
      </dgm:t>
    </dgm:pt>
    <dgm:pt modelId="{0E2297D2-1DDB-41E8-BA06-DA5D226EBD51}" type="pres">
      <dgm:prSet presAssocID="{86AD4EA9-16C0-475E-95D9-E866C26D1F34}" presName="dummy" presStyleCnt="0"/>
      <dgm:spPr/>
      <dgm:t>
        <a:bodyPr/>
        <a:lstStyle/>
        <a:p>
          <a:endParaRPr lang="es-ES"/>
        </a:p>
      </dgm:t>
    </dgm:pt>
    <dgm:pt modelId="{C5392081-B4B7-440F-8B1A-F06D9CD4A915}" type="pres">
      <dgm:prSet presAssocID="{B8C7C417-9848-4A0F-BBAE-C0B72D1F5072}" presName="sibTrans" presStyleLbl="sibTrans2D1" presStyleIdx="3" presStyleCnt="9"/>
      <dgm:spPr/>
      <dgm:t>
        <a:bodyPr/>
        <a:lstStyle/>
        <a:p>
          <a:endParaRPr lang="es-EC"/>
        </a:p>
      </dgm:t>
    </dgm:pt>
    <dgm:pt modelId="{85F40DA1-7B07-487A-9354-4D1AD6C0AA5D}" type="pres">
      <dgm:prSet presAssocID="{F0FCEB4E-C3FE-4E6D-A6DC-0556AD44BF85}" presName="node" presStyleLbl="node1" presStyleIdx="4" presStyleCnt="9">
        <dgm:presLayoutVars>
          <dgm:bulletEnabled val="1"/>
        </dgm:presLayoutVars>
      </dgm:prSet>
      <dgm:spPr/>
      <dgm:t>
        <a:bodyPr/>
        <a:lstStyle/>
        <a:p>
          <a:endParaRPr lang="es-EC"/>
        </a:p>
      </dgm:t>
    </dgm:pt>
    <dgm:pt modelId="{FCC50C2B-D491-414D-89D5-D4AA14EA6154}" type="pres">
      <dgm:prSet presAssocID="{F0FCEB4E-C3FE-4E6D-A6DC-0556AD44BF85}" presName="dummy" presStyleCnt="0"/>
      <dgm:spPr/>
      <dgm:t>
        <a:bodyPr/>
        <a:lstStyle/>
        <a:p>
          <a:endParaRPr lang="es-ES"/>
        </a:p>
      </dgm:t>
    </dgm:pt>
    <dgm:pt modelId="{CB525BDC-5FD5-4CCD-9432-4E04EDBAADBB}" type="pres">
      <dgm:prSet presAssocID="{DD5B5BE7-EC66-4413-BE21-046525F9933D}" presName="sibTrans" presStyleLbl="sibTrans2D1" presStyleIdx="4" presStyleCnt="9"/>
      <dgm:spPr/>
      <dgm:t>
        <a:bodyPr/>
        <a:lstStyle/>
        <a:p>
          <a:endParaRPr lang="es-EC"/>
        </a:p>
      </dgm:t>
    </dgm:pt>
    <dgm:pt modelId="{C3BB9D0F-FFC5-4F30-8D97-F02F970EFB0A}" type="pres">
      <dgm:prSet presAssocID="{0F90541E-EFB1-4472-A3FD-B6774E327126}" presName="node" presStyleLbl="node1" presStyleIdx="5" presStyleCnt="9">
        <dgm:presLayoutVars>
          <dgm:bulletEnabled val="1"/>
        </dgm:presLayoutVars>
      </dgm:prSet>
      <dgm:spPr/>
      <dgm:t>
        <a:bodyPr/>
        <a:lstStyle/>
        <a:p>
          <a:endParaRPr lang="es-EC"/>
        </a:p>
      </dgm:t>
    </dgm:pt>
    <dgm:pt modelId="{92471A5C-7861-4D74-81D6-74500909C574}" type="pres">
      <dgm:prSet presAssocID="{0F90541E-EFB1-4472-A3FD-B6774E327126}" presName="dummy" presStyleCnt="0"/>
      <dgm:spPr/>
      <dgm:t>
        <a:bodyPr/>
        <a:lstStyle/>
        <a:p>
          <a:endParaRPr lang="es-ES"/>
        </a:p>
      </dgm:t>
    </dgm:pt>
    <dgm:pt modelId="{5A65275F-B5F2-47AC-97DA-58877DFD79A2}" type="pres">
      <dgm:prSet presAssocID="{E4E5EA14-BD96-4067-94DA-CD5F514A8164}" presName="sibTrans" presStyleLbl="sibTrans2D1" presStyleIdx="5" presStyleCnt="9"/>
      <dgm:spPr/>
      <dgm:t>
        <a:bodyPr/>
        <a:lstStyle/>
        <a:p>
          <a:endParaRPr lang="es-EC"/>
        </a:p>
      </dgm:t>
    </dgm:pt>
    <dgm:pt modelId="{BFD5D25D-E932-4BAA-93A6-900DDD7F6F36}" type="pres">
      <dgm:prSet presAssocID="{44353353-B00A-4AED-BD4E-4BD0588BB015}" presName="node" presStyleLbl="node1" presStyleIdx="6" presStyleCnt="9">
        <dgm:presLayoutVars>
          <dgm:bulletEnabled val="1"/>
        </dgm:presLayoutVars>
      </dgm:prSet>
      <dgm:spPr/>
      <dgm:t>
        <a:bodyPr/>
        <a:lstStyle/>
        <a:p>
          <a:endParaRPr lang="es-EC"/>
        </a:p>
      </dgm:t>
    </dgm:pt>
    <dgm:pt modelId="{CBA36588-3639-4360-92C2-C90B83D3E13D}" type="pres">
      <dgm:prSet presAssocID="{44353353-B00A-4AED-BD4E-4BD0588BB015}" presName="dummy" presStyleCnt="0"/>
      <dgm:spPr/>
      <dgm:t>
        <a:bodyPr/>
        <a:lstStyle/>
        <a:p>
          <a:endParaRPr lang="es-ES"/>
        </a:p>
      </dgm:t>
    </dgm:pt>
    <dgm:pt modelId="{687898EB-A920-481D-B4C3-73A47F6FCD7A}" type="pres">
      <dgm:prSet presAssocID="{0F8A5770-E051-4B92-957E-86BB30BE84A5}" presName="sibTrans" presStyleLbl="sibTrans2D1" presStyleIdx="6" presStyleCnt="9"/>
      <dgm:spPr/>
      <dgm:t>
        <a:bodyPr/>
        <a:lstStyle/>
        <a:p>
          <a:endParaRPr lang="es-EC"/>
        </a:p>
      </dgm:t>
    </dgm:pt>
    <dgm:pt modelId="{02EC3FB9-28B8-4101-9210-C7D2A752392D}" type="pres">
      <dgm:prSet presAssocID="{86E3913A-4402-43A3-90AB-63A56BD9ADCE}" presName="node" presStyleLbl="node1" presStyleIdx="7" presStyleCnt="9">
        <dgm:presLayoutVars>
          <dgm:bulletEnabled val="1"/>
        </dgm:presLayoutVars>
      </dgm:prSet>
      <dgm:spPr/>
      <dgm:t>
        <a:bodyPr/>
        <a:lstStyle/>
        <a:p>
          <a:endParaRPr lang="es-ES"/>
        </a:p>
      </dgm:t>
    </dgm:pt>
    <dgm:pt modelId="{27C633C0-0ADE-43A2-BF76-F73C35D39F37}" type="pres">
      <dgm:prSet presAssocID="{86E3913A-4402-43A3-90AB-63A56BD9ADCE}" presName="dummy" presStyleCnt="0"/>
      <dgm:spPr/>
      <dgm:t>
        <a:bodyPr/>
        <a:lstStyle/>
        <a:p>
          <a:endParaRPr lang="es-ES"/>
        </a:p>
      </dgm:t>
    </dgm:pt>
    <dgm:pt modelId="{E43A0F64-076B-437A-8593-351F5C2C809B}" type="pres">
      <dgm:prSet presAssocID="{A08A70E7-1ADF-4B32-99E7-043160BB45DE}" presName="sibTrans" presStyleLbl="sibTrans2D1" presStyleIdx="7" presStyleCnt="9"/>
      <dgm:spPr/>
      <dgm:t>
        <a:bodyPr/>
        <a:lstStyle/>
        <a:p>
          <a:endParaRPr lang="es-EC"/>
        </a:p>
      </dgm:t>
    </dgm:pt>
    <dgm:pt modelId="{EA789E68-DD81-4730-9C6F-A857B128556B}" type="pres">
      <dgm:prSet presAssocID="{7540425C-ACC5-485B-B7CC-8300F3260BBB}" presName="node" presStyleLbl="node1" presStyleIdx="8" presStyleCnt="9">
        <dgm:presLayoutVars>
          <dgm:bulletEnabled val="1"/>
        </dgm:presLayoutVars>
      </dgm:prSet>
      <dgm:spPr/>
      <dgm:t>
        <a:bodyPr/>
        <a:lstStyle/>
        <a:p>
          <a:endParaRPr lang="es-ES"/>
        </a:p>
      </dgm:t>
    </dgm:pt>
    <dgm:pt modelId="{B248F414-87D1-49AB-BE73-97558031FB39}" type="pres">
      <dgm:prSet presAssocID="{7540425C-ACC5-485B-B7CC-8300F3260BBB}" presName="dummy" presStyleCnt="0"/>
      <dgm:spPr/>
      <dgm:t>
        <a:bodyPr/>
        <a:lstStyle/>
        <a:p>
          <a:endParaRPr lang="es-ES"/>
        </a:p>
      </dgm:t>
    </dgm:pt>
    <dgm:pt modelId="{D1F1540B-45D8-4508-A479-301668B8DF5A}" type="pres">
      <dgm:prSet presAssocID="{52F2AD32-F152-4021-A145-EED958198760}" presName="sibTrans" presStyleLbl="sibTrans2D1" presStyleIdx="8" presStyleCnt="9"/>
      <dgm:spPr/>
      <dgm:t>
        <a:bodyPr/>
        <a:lstStyle/>
        <a:p>
          <a:endParaRPr lang="es-EC"/>
        </a:p>
      </dgm:t>
    </dgm:pt>
  </dgm:ptLst>
  <dgm:cxnLst>
    <dgm:cxn modelId="{C19616BF-D429-4BB7-AD51-67827DD8AB38}" srcId="{0EB14D2B-54C1-46BC-8F17-C5C28CAD2B82}" destId="{7540425C-ACC5-485B-B7CC-8300F3260BBB}" srcOrd="8" destOrd="0" parTransId="{6D83813E-E2F8-4360-A7AD-4FA8CDB8B664}" sibTransId="{52F2AD32-F152-4021-A145-EED958198760}"/>
    <dgm:cxn modelId="{EF304E26-EDAB-4A73-80A8-698017AB4805}" srcId="{0EB14D2B-54C1-46BC-8F17-C5C28CAD2B82}" destId="{F0FCEB4E-C3FE-4E6D-A6DC-0556AD44BF85}" srcOrd="4" destOrd="0" parTransId="{D5B811E9-3F3D-4917-A1C4-D539F1A794BF}" sibTransId="{DD5B5BE7-EC66-4413-BE21-046525F9933D}"/>
    <dgm:cxn modelId="{62962AA1-895E-4169-87B2-87C09282E321}" type="presOf" srcId="{0EB14D2B-54C1-46BC-8F17-C5C28CAD2B82}" destId="{11AA2330-A6EF-47F3-9BF1-62D7EFAF3995}" srcOrd="0" destOrd="0" presId="urn:microsoft.com/office/officeart/2005/8/layout/radial6"/>
    <dgm:cxn modelId="{CA0C9989-1F00-4FBF-958F-A4FFF596F1B7}" srcId="{0EB14D2B-54C1-46BC-8F17-C5C28CAD2B82}" destId="{0F90541E-EFB1-4472-A3FD-B6774E327126}" srcOrd="5" destOrd="0" parTransId="{5E930A11-CE99-4AFD-A082-05556229DED3}" sibTransId="{E4E5EA14-BD96-4067-94DA-CD5F514A8164}"/>
    <dgm:cxn modelId="{B806AAB9-79FB-4DA4-89EF-1F70C2CE21FA}" type="presOf" srcId="{AC7CA288-D6BC-4E32-A395-21F14B6A9EE6}" destId="{EC1A98CB-C169-4147-BD3E-AC652EDBCB2C}" srcOrd="0" destOrd="0" presId="urn:microsoft.com/office/officeart/2005/8/layout/radial6"/>
    <dgm:cxn modelId="{2E3C9FC3-FB2E-4545-9A5F-EA7C375C6B0B}" type="presOf" srcId="{0F8A5770-E051-4B92-957E-86BB30BE84A5}" destId="{687898EB-A920-481D-B4C3-73A47F6FCD7A}" srcOrd="0" destOrd="0" presId="urn:microsoft.com/office/officeart/2005/8/layout/radial6"/>
    <dgm:cxn modelId="{F6D9377E-E57F-41AA-8482-3DA49B14A3E6}" type="presOf" srcId="{7540425C-ACC5-485B-B7CC-8300F3260BBB}" destId="{EA789E68-DD81-4730-9C6F-A857B128556B}" srcOrd="0" destOrd="0" presId="urn:microsoft.com/office/officeart/2005/8/layout/radial6"/>
    <dgm:cxn modelId="{58A77902-FDE2-48A0-AFC4-0B9081BA9754}" type="presOf" srcId="{B8C7C417-9848-4A0F-BBAE-C0B72D1F5072}" destId="{C5392081-B4B7-440F-8B1A-F06D9CD4A915}" srcOrd="0" destOrd="0" presId="urn:microsoft.com/office/officeart/2005/8/layout/radial6"/>
    <dgm:cxn modelId="{A6253971-B62A-40E2-809B-861220BDD04A}" srcId="{8455AC79-4C44-43F2-BB06-0818D36AAA49}" destId="{0EB14D2B-54C1-46BC-8F17-C5C28CAD2B82}" srcOrd="0" destOrd="0" parTransId="{C022BFA4-F802-44C2-BC14-3142A1348EEB}" sibTransId="{8CD65F4E-89A6-4552-82F7-4EBBF10457E0}"/>
    <dgm:cxn modelId="{08905FE0-A832-430C-882E-7418A9A6E93F}" srcId="{0EB14D2B-54C1-46BC-8F17-C5C28CAD2B82}" destId="{416C6458-F735-4AB8-82E6-65B82F339869}" srcOrd="1" destOrd="0" parTransId="{F1AFE031-B0E1-41EE-A292-ECE9C900F316}" sibTransId="{46EA4DF3-9643-4EE6-9EA5-9870BE129354}"/>
    <dgm:cxn modelId="{873B9298-7516-4019-9732-69A9DD72D12D}" srcId="{0EB14D2B-54C1-46BC-8F17-C5C28CAD2B82}" destId="{86E3913A-4402-43A3-90AB-63A56BD9ADCE}" srcOrd="7" destOrd="0" parTransId="{A5CFA90F-5087-4919-B903-51FC922D7FFB}" sibTransId="{A08A70E7-1ADF-4B32-99E7-043160BB45DE}"/>
    <dgm:cxn modelId="{2A7C76AC-3069-46D9-9671-0686B7DB706C}" type="presOf" srcId="{44353353-B00A-4AED-BD4E-4BD0588BB015}" destId="{BFD5D25D-E932-4BAA-93A6-900DDD7F6F36}" srcOrd="0" destOrd="0" presId="urn:microsoft.com/office/officeart/2005/8/layout/radial6"/>
    <dgm:cxn modelId="{21641D34-DE5F-450A-9294-FF0D8EE1B0A5}" type="presOf" srcId="{A08A70E7-1ADF-4B32-99E7-043160BB45DE}" destId="{E43A0F64-076B-437A-8593-351F5C2C809B}" srcOrd="0" destOrd="0" presId="urn:microsoft.com/office/officeart/2005/8/layout/radial6"/>
    <dgm:cxn modelId="{B4E9C5E9-B2B0-4A66-86B0-86300DC7995E}" type="presOf" srcId="{0F90541E-EFB1-4472-A3FD-B6774E327126}" destId="{C3BB9D0F-FFC5-4F30-8D97-F02F970EFB0A}" srcOrd="0" destOrd="0" presId="urn:microsoft.com/office/officeart/2005/8/layout/radial6"/>
    <dgm:cxn modelId="{1D9FD478-DCD7-4AC2-8521-90CB3086FB57}" srcId="{0EB14D2B-54C1-46BC-8F17-C5C28CAD2B82}" destId="{44353353-B00A-4AED-BD4E-4BD0588BB015}" srcOrd="6" destOrd="0" parTransId="{ED45184E-8922-4E71-8B3D-D630205729B8}" sibTransId="{0F8A5770-E051-4B92-957E-86BB30BE84A5}"/>
    <dgm:cxn modelId="{D6697DFD-444E-4FF8-BD27-FA7E45ABCBFE}" type="presOf" srcId="{52F2AD32-F152-4021-A145-EED958198760}" destId="{D1F1540B-45D8-4508-A479-301668B8DF5A}" srcOrd="0" destOrd="0" presId="urn:microsoft.com/office/officeart/2005/8/layout/radial6"/>
    <dgm:cxn modelId="{57D64D7E-29C1-40B9-BA2B-CFFB3E45B21C}" type="presOf" srcId="{8455AC79-4C44-43F2-BB06-0818D36AAA49}" destId="{1023ADCA-1FD2-4D66-B63E-A35E9E1D8081}" srcOrd="0" destOrd="0" presId="urn:microsoft.com/office/officeart/2005/8/layout/radial6"/>
    <dgm:cxn modelId="{699E0009-6ED3-490F-A02B-7424F7D0D0D0}" type="presOf" srcId="{CFC127BE-6C6A-4930-AD4A-DE7351E2657B}" destId="{FFF9646B-DB21-4009-BC8E-AC8B09754B0E}" srcOrd="0" destOrd="0" presId="urn:microsoft.com/office/officeart/2005/8/layout/radial6"/>
    <dgm:cxn modelId="{8180AEB2-0C07-4A14-A3D1-797CE7033E40}" type="presOf" srcId="{21F2DAE7-05B5-48E5-808F-E28A0EB5F99C}" destId="{824F3259-7B45-407B-99BB-16DB350D5E5A}" srcOrd="0" destOrd="0" presId="urn:microsoft.com/office/officeart/2005/8/layout/radial6"/>
    <dgm:cxn modelId="{1307C951-B719-4ED5-80A4-46DCD70E1F1D}" type="presOf" srcId="{86AD4EA9-16C0-475E-95D9-E866C26D1F34}" destId="{24419F69-7E98-413E-9A9A-C63CF123028A}" srcOrd="0" destOrd="0" presId="urn:microsoft.com/office/officeart/2005/8/layout/radial6"/>
    <dgm:cxn modelId="{41927B44-D9C8-4004-9B8E-904FD38F52D2}" srcId="{0EB14D2B-54C1-46BC-8F17-C5C28CAD2B82}" destId="{86AD4EA9-16C0-475E-95D9-E866C26D1F34}" srcOrd="3" destOrd="0" parTransId="{C21B66C4-6D27-4500-9463-9A644364C938}" sibTransId="{B8C7C417-9848-4A0F-BBAE-C0B72D1F5072}"/>
    <dgm:cxn modelId="{41E34F9B-0B8D-43B5-B82F-8D260D0F0F9A}" type="presOf" srcId="{E4E5EA14-BD96-4067-94DA-CD5F514A8164}" destId="{5A65275F-B5F2-47AC-97DA-58877DFD79A2}" srcOrd="0" destOrd="0" presId="urn:microsoft.com/office/officeart/2005/8/layout/radial6"/>
    <dgm:cxn modelId="{87398686-F864-4C49-B7E9-C09DE9138225}" srcId="{0EB14D2B-54C1-46BC-8F17-C5C28CAD2B82}" destId="{CFC127BE-6C6A-4930-AD4A-DE7351E2657B}" srcOrd="0" destOrd="0" parTransId="{EEFB98FF-CFCB-48C0-9C1C-4DB8EDF8AA8B}" sibTransId="{AC7CA288-D6BC-4E32-A395-21F14B6A9EE6}"/>
    <dgm:cxn modelId="{A2ED4954-C760-4709-8104-CCC15FC32344}" type="presOf" srcId="{DD5B5BE7-EC66-4413-BE21-046525F9933D}" destId="{CB525BDC-5FD5-4CCD-9432-4E04EDBAADBB}" srcOrd="0" destOrd="0" presId="urn:microsoft.com/office/officeart/2005/8/layout/radial6"/>
    <dgm:cxn modelId="{5F60583E-62A4-49CB-93F5-3E9EAD62F6C4}" type="presOf" srcId="{86E3913A-4402-43A3-90AB-63A56BD9ADCE}" destId="{02EC3FB9-28B8-4101-9210-C7D2A752392D}" srcOrd="0" destOrd="0" presId="urn:microsoft.com/office/officeart/2005/8/layout/radial6"/>
    <dgm:cxn modelId="{B54DCDFD-61A9-42F3-8B25-82E6871CCA7E}" type="presOf" srcId="{F0FCEB4E-C3FE-4E6D-A6DC-0556AD44BF85}" destId="{85F40DA1-7B07-487A-9354-4D1AD6C0AA5D}" srcOrd="0" destOrd="0" presId="urn:microsoft.com/office/officeart/2005/8/layout/radial6"/>
    <dgm:cxn modelId="{EC5CC969-E62E-4470-954A-812EFECD873D}" type="presOf" srcId="{416C6458-F735-4AB8-82E6-65B82F339869}" destId="{4EA9E809-51AB-4BBD-A265-AC24DFC6873F}" srcOrd="0" destOrd="0" presId="urn:microsoft.com/office/officeart/2005/8/layout/radial6"/>
    <dgm:cxn modelId="{47FACB62-2887-4EB0-9A49-5AECF5E71197}" srcId="{0EB14D2B-54C1-46BC-8F17-C5C28CAD2B82}" destId="{16B9D910-F7C4-4341-A05F-1BC745A3EC66}" srcOrd="2" destOrd="0" parTransId="{2AF3E8AC-11F5-496C-83F5-5CBDF0CD4E08}" sibTransId="{21F2DAE7-05B5-48E5-808F-E28A0EB5F99C}"/>
    <dgm:cxn modelId="{C30DBAF5-A511-46AB-9191-015D0719DB7C}" type="presOf" srcId="{46EA4DF3-9643-4EE6-9EA5-9870BE129354}" destId="{8119D344-21C8-4552-8625-9596D58A13A6}" srcOrd="0" destOrd="0" presId="urn:microsoft.com/office/officeart/2005/8/layout/radial6"/>
    <dgm:cxn modelId="{736BB613-0FB4-4CDE-A516-6B40B18147CA}" type="presOf" srcId="{16B9D910-F7C4-4341-A05F-1BC745A3EC66}" destId="{294C7146-BECE-426F-B1E4-BAF991176B13}" srcOrd="0" destOrd="0" presId="urn:microsoft.com/office/officeart/2005/8/layout/radial6"/>
    <dgm:cxn modelId="{9B615166-5A82-4B76-8DC9-A9C6EE80F16E}" type="presParOf" srcId="{1023ADCA-1FD2-4D66-B63E-A35E9E1D8081}" destId="{11AA2330-A6EF-47F3-9BF1-62D7EFAF3995}" srcOrd="0" destOrd="0" presId="urn:microsoft.com/office/officeart/2005/8/layout/radial6"/>
    <dgm:cxn modelId="{194DE1D4-5C64-4DF4-A445-695B1B4C0ABB}" type="presParOf" srcId="{1023ADCA-1FD2-4D66-B63E-A35E9E1D8081}" destId="{FFF9646B-DB21-4009-BC8E-AC8B09754B0E}" srcOrd="1" destOrd="0" presId="urn:microsoft.com/office/officeart/2005/8/layout/radial6"/>
    <dgm:cxn modelId="{9D9C25BB-21F5-41EF-9991-828B5B058FA5}" type="presParOf" srcId="{1023ADCA-1FD2-4D66-B63E-A35E9E1D8081}" destId="{706FBDD8-1A88-4A21-8211-B2A3F93E7289}" srcOrd="2" destOrd="0" presId="urn:microsoft.com/office/officeart/2005/8/layout/radial6"/>
    <dgm:cxn modelId="{3E9CC909-4B6A-4FB2-9061-3E274F62421B}" type="presParOf" srcId="{1023ADCA-1FD2-4D66-B63E-A35E9E1D8081}" destId="{EC1A98CB-C169-4147-BD3E-AC652EDBCB2C}" srcOrd="3" destOrd="0" presId="urn:microsoft.com/office/officeart/2005/8/layout/radial6"/>
    <dgm:cxn modelId="{636F8E9E-B577-4637-96DF-99FA1F1AB9ED}" type="presParOf" srcId="{1023ADCA-1FD2-4D66-B63E-A35E9E1D8081}" destId="{4EA9E809-51AB-4BBD-A265-AC24DFC6873F}" srcOrd="4" destOrd="0" presId="urn:microsoft.com/office/officeart/2005/8/layout/radial6"/>
    <dgm:cxn modelId="{CE859FAA-61C5-4F87-B84A-84263C2DBFE1}" type="presParOf" srcId="{1023ADCA-1FD2-4D66-B63E-A35E9E1D8081}" destId="{D7F615D4-ADE7-45D0-BA5C-5D296C69D9CC}" srcOrd="5" destOrd="0" presId="urn:microsoft.com/office/officeart/2005/8/layout/radial6"/>
    <dgm:cxn modelId="{29A0230F-5209-42B9-9B56-5A4911AE5900}" type="presParOf" srcId="{1023ADCA-1FD2-4D66-B63E-A35E9E1D8081}" destId="{8119D344-21C8-4552-8625-9596D58A13A6}" srcOrd="6" destOrd="0" presId="urn:microsoft.com/office/officeart/2005/8/layout/radial6"/>
    <dgm:cxn modelId="{24623211-EA7F-45B2-B7DC-505A4A9F26CE}" type="presParOf" srcId="{1023ADCA-1FD2-4D66-B63E-A35E9E1D8081}" destId="{294C7146-BECE-426F-B1E4-BAF991176B13}" srcOrd="7" destOrd="0" presId="urn:microsoft.com/office/officeart/2005/8/layout/radial6"/>
    <dgm:cxn modelId="{E04A6EB0-CCB8-422B-AFF0-315EEC7CFB56}" type="presParOf" srcId="{1023ADCA-1FD2-4D66-B63E-A35E9E1D8081}" destId="{A0CDF276-2B1A-4BFA-94BB-839B61B9826A}" srcOrd="8" destOrd="0" presId="urn:microsoft.com/office/officeart/2005/8/layout/radial6"/>
    <dgm:cxn modelId="{7DED5EC6-33F5-43B7-BC6F-8FD17A27013D}" type="presParOf" srcId="{1023ADCA-1FD2-4D66-B63E-A35E9E1D8081}" destId="{824F3259-7B45-407B-99BB-16DB350D5E5A}" srcOrd="9" destOrd="0" presId="urn:microsoft.com/office/officeart/2005/8/layout/radial6"/>
    <dgm:cxn modelId="{5E5C06F0-006A-4B01-A5C5-461E4195DDE4}" type="presParOf" srcId="{1023ADCA-1FD2-4D66-B63E-A35E9E1D8081}" destId="{24419F69-7E98-413E-9A9A-C63CF123028A}" srcOrd="10" destOrd="0" presId="urn:microsoft.com/office/officeart/2005/8/layout/radial6"/>
    <dgm:cxn modelId="{3392D207-459C-4E24-AB28-2806CD65668C}" type="presParOf" srcId="{1023ADCA-1FD2-4D66-B63E-A35E9E1D8081}" destId="{0E2297D2-1DDB-41E8-BA06-DA5D226EBD51}" srcOrd="11" destOrd="0" presId="urn:microsoft.com/office/officeart/2005/8/layout/radial6"/>
    <dgm:cxn modelId="{8EB1BA8C-057D-4F4A-92B0-D03DF2CD11E4}" type="presParOf" srcId="{1023ADCA-1FD2-4D66-B63E-A35E9E1D8081}" destId="{C5392081-B4B7-440F-8B1A-F06D9CD4A915}" srcOrd="12" destOrd="0" presId="urn:microsoft.com/office/officeart/2005/8/layout/radial6"/>
    <dgm:cxn modelId="{887E3B4F-F33D-4F13-ADFF-180B383A1709}" type="presParOf" srcId="{1023ADCA-1FD2-4D66-B63E-A35E9E1D8081}" destId="{85F40DA1-7B07-487A-9354-4D1AD6C0AA5D}" srcOrd="13" destOrd="0" presId="urn:microsoft.com/office/officeart/2005/8/layout/radial6"/>
    <dgm:cxn modelId="{8EE8047C-F4E2-460B-A1E0-79C5BFFB838D}" type="presParOf" srcId="{1023ADCA-1FD2-4D66-B63E-A35E9E1D8081}" destId="{FCC50C2B-D491-414D-89D5-D4AA14EA6154}" srcOrd="14" destOrd="0" presId="urn:microsoft.com/office/officeart/2005/8/layout/radial6"/>
    <dgm:cxn modelId="{9CBEB621-FAF3-48F8-93DE-0A7465D99E64}" type="presParOf" srcId="{1023ADCA-1FD2-4D66-B63E-A35E9E1D8081}" destId="{CB525BDC-5FD5-4CCD-9432-4E04EDBAADBB}" srcOrd="15" destOrd="0" presId="urn:microsoft.com/office/officeart/2005/8/layout/radial6"/>
    <dgm:cxn modelId="{49E097EF-5A59-413B-9EF0-C64DF80EB6B4}" type="presParOf" srcId="{1023ADCA-1FD2-4D66-B63E-A35E9E1D8081}" destId="{C3BB9D0F-FFC5-4F30-8D97-F02F970EFB0A}" srcOrd="16" destOrd="0" presId="urn:microsoft.com/office/officeart/2005/8/layout/radial6"/>
    <dgm:cxn modelId="{9FCEBA12-5DB3-4185-9995-A41EF53EBB69}" type="presParOf" srcId="{1023ADCA-1FD2-4D66-B63E-A35E9E1D8081}" destId="{92471A5C-7861-4D74-81D6-74500909C574}" srcOrd="17" destOrd="0" presId="urn:microsoft.com/office/officeart/2005/8/layout/radial6"/>
    <dgm:cxn modelId="{AE9C4FDB-2F1D-4292-BEE5-D9301E17D756}" type="presParOf" srcId="{1023ADCA-1FD2-4D66-B63E-A35E9E1D8081}" destId="{5A65275F-B5F2-47AC-97DA-58877DFD79A2}" srcOrd="18" destOrd="0" presId="urn:microsoft.com/office/officeart/2005/8/layout/radial6"/>
    <dgm:cxn modelId="{2B384B2C-AC52-4EC7-BB36-752C9EDBD3CA}" type="presParOf" srcId="{1023ADCA-1FD2-4D66-B63E-A35E9E1D8081}" destId="{BFD5D25D-E932-4BAA-93A6-900DDD7F6F36}" srcOrd="19" destOrd="0" presId="urn:microsoft.com/office/officeart/2005/8/layout/radial6"/>
    <dgm:cxn modelId="{1986A915-5A01-415E-85EF-05041C229E3F}" type="presParOf" srcId="{1023ADCA-1FD2-4D66-B63E-A35E9E1D8081}" destId="{CBA36588-3639-4360-92C2-C90B83D3E13D}" srcOrd="20" destOrd="0" presId="urn:microsoft.com/office/officeart/2005/8/layout/radial6"/>
    <dgm:cxn modelId="{91AF0EA3-75B4-4B6B-95DB-25513EDA5E51}" type="presParOf" srcId="{1023ADCA-1FD2-4D66-B63E-A35E9E1D8081}" destId="{687898EB-A920-481D-B4C3-73A47F6FCD7A}" srcOrd="21" destOrd="0" presId="urn:microsoft.com/office/officeart/2005/8/layout/radial6"/>
    <dgm:cxn modelId="{99D753FA-64C4-4763-8EDB-E7C000F6E2BB}" type="presParOf" srcId="{1023ADCA-1FD2-4D66-B63E-A35E9E1D8081}" destId="{02EC3FB9-28B8-4101-9210-C7D2A752392D}" srcOrd="22" destOrd="0" presId="urn:microsoft.com/office/officeart/2005/8/layout/radial6"/>
    <dgm:cxn modelId="{6491E64F-645B-4276-BF36-F08AF777A561}" type="presParOf" srcId="{1023ADCA-1FD2-4D66-B63E-A35E9E1D8081}" destId="{27C633C0-0ADE-43A2-BF76-F73C35D39F37}" srcOrd="23" destOrd="0" presId="urn:microsoft.com/office/officeart/2005/8/layout/radial6"/>
    <dgm:cxn modelId="{070E0939-3DCF-4B58-A81D-BB1F3EEBA0D5}" type="presParOf" srcId="{1023ADCA-1FD2-4D66-B63E-A35E9E1D8081}" destId="{E43A0F64-076B-437A-8593-351F5C2C809B}" srcOrd="24" destOrd="0" presId="urn:microsoft.com/office/officeart/2005/8/layout/radial6"/>
    <dgm:cxn modelId="{A2F70ABA-6A4B-4AA7-BA39-2D74452A4763}" type="presParOf" srcId="{1023ADCA-1FD2-4D66-B63E-A35E9E1D8081}" destId="{EA789E68-DD81-4730-9C6F-A857B128556B}" srcOrd="25" destOrd="0" presId="urn:microsoft.com/office/officeart/2005/8/layout/radial6"/>
    <dgm:cxn modelId="{DAD0193D-F486-4CBB-B033-A4266E4B6FB2}" type="presParOf" srcId="{1023ADCA-1FD2-4D66-B63E-A35E9E1D8081}" destId="{B248F414-87D1-49AB-BE73-97558031FB39}" srcOrd="26" destOrd="0" presId="urn:microsoft.com/office/officeart/2005/8/layout/radial6"/>
    <dgm:cxn modelId="{35B33EC4-D148-49EA-952C-03CAFA051B76}" type="presParOf" srcId="{1023ADCA-1FD2-4D66-B63E-A35E9E1D8081}" destId="{D1F1540B-45D8-4508-A479-301668B8DF5A}"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77EF0E-FB15-4D66-ACCE-DF453915DB32}" type="doc">
      <dgm:prSet loTypeId="urn:microsoft.com/office/officeart/2009/3/layout/SubStepProcess" loCatId="process" qsTypeId="urn:microsoft.com/office/officeart/2005/8/quickstyle/3d2" qsCatId="3D" csTypeId="urn:microsoft.com/office/officeart/2005/8/colors/accent0_3" csCatId="mainScheme" phldr="1"/>
      <dgm:spPr/>
      <dgm:t>
        <a:bodyPr/>
        <a:lstStyle/>
        <a:p>
          <a:endParaRPr lang="es-ES"/>
        </a:p>
      </dgm:t>
    </dgm:pt>
    <dgm:pt modelId="{C9DFFB4A-4378-4226-9197-D8C0CA78F16D}">
      <dgm:prSet phldrT="[Texto]" custT="1"/>
      <dgm:spPr>
        <a:solidFill>
          <a:srgbClr val="FFFF00"/>
        </a:solidFill>
      </dgm:spPr>
      <dgm:t>
        <a:bodyPr/>
        <a:lstStyle/>
        <a:p>
          <a:r>
            <a:rPr lang="es-ES" sz="3600" b="1" dirty="0" smtClean="0">
              <a:solidFill>
                <a:schemeClr val="tx1"/>
              </a:solidFill>
              <a:latin typeface="+mn-lt"/>
              <a:cs typeface="Times New Roman" panose="02020603050405020304" pitchFamily="18" charset="0"/>
            </a:rPr>
            <a:t>ITIL</a:t>
          </a:r>
          <a:endParaRPr lang="es-ES" sz="2000" b="1" dirty="0">
            <a:solidFill>
              <a:schemeClr val="tx1"/>
            </a:solidFill>
            <a:latin typeface="+mn-lt"/>
            <a:cs typeface="Times New Roman" panose="02020603050405020304" pitchFamily="18" charset="0"/>
          </a:endParaRPr>
        </a:p>
      </dgm:t>
    </dgm:pt>
    <dgm:pt modelId="{B604D400-FA4A-4FDE-BED8-89F13ABFF8CE}" type="parTrans" cxnId="{4224623D-84FE-49C2-941B-81DB84C71554}">
      <dgm:prSet/>
      <dgm:spPr/>
      <dgm:t>
        <a:bodyPr/>
        <a:lstStyle/>
        <a:p>
          <a:endParaRPr lang="es-ES" sz="2000"/>
        </a:p>
      </dgm:t>
    </dgm:pt>
    <dgm:pt modelId="{186F3361-976E-4AD0-B3A5-A456941C30F7}" type="sibTrans" cxnId="{4224623D-84FE-49C2-941B-81DB84C71554}">
      <dgm:prSet/>
      <dgm:spPr/>
      <dgm:t>
        <a:bodyPr/>
        <a:lstStyle/>
        <a:p>
          <a:endParaRPr lang="es-ES" sz="2000"/>
        </a:p>
      </dgm:t>
    </dgm:pt>
    <dgm:pt modelId="{F36394D3-DED8-4DCA-B0E3-9F0934D0E6E3}" type="pres">
      <dgm:prSet presAssocID="{4477EF0E-FB15-4D66-ACCE-DF453915DB32}" presName="Name0" presStyleCnt="0">
        <dgm:presLayoutVars>
          <dgm:chMax val="7"/>
          <dgm:dir/>
          <dgm:animOne val="branch"/>
        </dgm:presLayoutVars>
      </dgm:prSet>
      <dgm:spPr/>
      <dgm:t>
        <a:bodyPr/>
        <a:lstStyle/>
        <a:p>
          <a:endParaRPr lang="es-EC"/>
        </a:p>
      </dgm:t>
    </dgm:pt>
    <dgm:pt modelId="{6FBEDDBF-1FA7-4D5D-8939-F7A72BD1CAE0}" type="pres">
      <dgm:prSet presAssocID="{C9DFFB4A-4378-4226-9197-D8C0CA78F16D}" presName="parTx1" presStyleLbl="node1" presStyleIdx="0" presStyleCnt="1" custLinFactNeighborX="7018" custLinFactNeighborY="-5973"/>
      <dgm:spPr/>
      <dgm:t>
        <a:bodyPr/>
        <a:lstStyle/>
        <a:p>
          <a:endParaRPr lang="es-EC"/>
        </a:p>
      </dgm:t>
    </dgm:pt>
  </dgm:ptLst>
  <dgm:cxnLst>
    <dgm:cxn modelId="{55E9434D-1414-481B-A112-A8E06E1A5371}" type="presOf" srcId="{C9DFFB4A-4378-4226-9197-D8C0CA78F16D}" destId="{6FBEDDBF-1FA7-4D5D-8939-F7A72BD1CAE0}" srcOrd="0" destOrd="0" presId="urn:microsoft.com/office/officeart/2009/3/layout/SubStepProcess"/>
    <dgm:cxn modelId="{4224623D-84FE-49C2-941B-81DB84C71554}" srcId="{4477EF0E-FB15-4D66-ACCE-DF453915DB32}" destId="{C9DFFB4A-4378-4226-9197-D8C0CA78F16D}" srcOrd="0" destOrd="0" parTransId="{B604D400-FA4A-4FDE-BED8-89F13ABFF8CE}" sibTransId="{186F3361-976E-4AD0-B3A5-A456941C30F7}"/>
    <dgm:cxn modelId="{D24ED70A-A1C6-42E5-BC8D-D32BF3F4B496}" type="presOf" srcId="{4477EF0E-FB15-4D66-ACCE-DF453915DB32}" destId="{F36394D3-DED8-4DCA-B0E3-9F0934D0E6E3}" srcOrd="0" destOrd="0" presId="urn:microsoft.com/office/officeart/2009/3/layout/SubStepProcess"/>
    <dgm:cxn modelId="{A91A7C3F-EDA5-4138-9F4A-FE2B0CE6E778}" type="presParOf" srcId="{F36394D3-DED8-4DCA-B0E3-9F0934D0E6E3}" destId="{6FBEDDBF-1FA7-4D5D-8939-F7A72BD1CAE0}" srcOrd="0"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A2AADA-0699-4737-A679-72B298FD814A}" type="doc">
      <dgm:prSet loTypeId="urn:microsoft.com/office/officeart/2005/8/layout/funnel1" loCatId="relationship" qsTypeId="urn:microsoft.com/office/officeart/2005/8/quickstyle/3d2" qsCatId="3D" csTypeId="urn:microsoft.com/office/officeart/2005/8/colors/accent0_3" csCatId="mainScheme" phldr="1"/>
      <dgm:spPr/>
      <dgm:t>
        <a:bodyPr/>
        <a:lstStyle/>
        <a:p>
          <a:endParaRPr lang="es-EC"/>
        </a:p>
      </dgm:t>
    </dgm:pt>
    <dgm:pt modelId="{6CEE9537-BE45-4EFD-93D8-4B9DF5655917}">
      <dgm:prSet phldrT="[Texto]" custT="1"/>
      <dgm:spPr>
        <a:solidFill>
          <a:schemeClr val="accent1">
            <a:lumMod val="50000"/>
          </a:schemeClr>
        </a:solidFill>
      </dgm:spPr>
      <dgm:t>
        <a:bodyPr/>
        <a:lstStyle/>
        <a:p>
          <a:pPr algn="ctr"/>
          <a:r>
            <a:rPr lang="es-EC" sz="1600" b="1" dirty="0" smtClean="0">
              <a:solidFill>
                <a:schemeClr val="tx1"/>
              </a:solidFill>
              <a:latin typeface="Times New Roman" panose="02020603050405020304" pitchFamily="18" charset="0"/>
              <a:cs typeface="Times New Roman" panose="02020603050405020304" pitchFamily="18" charset="0"/>
            </a:rPr>
            <a:t>JUICIO DE EXPERTOS</a:t>
          </a:r>
          <a:endParaRPr lang="es-EC" sz="1600" b="1" dirty="0">
            <a:solidFill>
              <a:schemeClr val="tx1"/>
            </a:solidFill>
            <a:latin typeface="Times New Roman" panose="02020603050405020304" pitchFamily="18" charset="0"/>
            <a:cs typeface="Times New Roman" panose="02020603050405020304" pitchFamily="18" charset="0"/>
          </a:endParaRPr>
        </a:p>
      </dgm:t>
    </dgm:pt>
    <dgm:pt modelId="{CB4C779B-F101-468B-BDE0-51A8B3AA7D9E}" type="parTrans" cxnId="{9B064DFB-E64E-4F92-AF2B-4B2AF44AA903}">
      <dgm:prSet/>
      <dgm:spPr/>
      <dgm:t>
        <a:bodyPr/>
        <a:lstStyle/>
        <a:p>
          <a:pPr algn="ctr"/>
          <a:endParaRPr lang="es-EC"/>
        </a:p>
      </dgm:t>
    </dgm:pt>
    <dgm:pt modelId="{7B835A64-0F21-4958-9D7E-EB2CC82EB3D2}" type="sibTrans" cxnId="{9B064DFB-E64E-4F92-AF2B-4B2AF44AA903}">
      <dgm:prSet/>
      <dgm:spPr/>
      <dgm:t>
        <a:bodyPr/>
        <a:lstStyle/>
        <a:p>
          <a:pPr algn="ctr"/>
          <a:endParaRPr lang="es-EC"/>
        </a:p>
      </dgm:t>
    </dgm:pt>
    <dgm:pt modelId="{4FF89E2B-95CC-431E-8AB4-6D030DFE1052}">
      <dgm:prSet phldrT="[Texto]" custT="1"/>
      <dgm:spPr>
        <a:solidFill>
          <a:srgbClr val="00B050"/>
        </a:solidFill>
      </dgm:spPr>
      <dgm:t>
        <a:bodyPr/>
        <a:lstStyle/>
        <a:p>
          <a:pPr algn="ctr"/>
          <a:r>
            <a:rPr lang="es-EC" sz="3200" dirty="0" smtClean="0">
              <a:solidFill>
                <a:schemeClr val="tx1"/>
              </a:solidFill>
              <a:latin typeface="Times New Roman" panose="02020603050405020304" pitchFamily="18" charset="0"/>
              <a:cs typeface="Times New Roman" panose="02020603050405020304" pitchFamily="18" charset="0"/>
            </a:rPr>
            <a:t>PMI</a:t>
          </a:r>
          <a:endParaRPr lang="es-EC" sz="3200" dirty="0">
            <a:solidFill>
              <a:schemeClr val="tx1"/>
            </a:solidFill>
            <a:latin typeface="Times New Roman" panose="02020603050405020304" pitchFamily="18" charset="0"/>
            <a:cs typeface="Times New Roman" panose="02020603050405020304" pitchFamily="18" charset="0"/>
          </a:endParaRPr>
        </a:p>
      </dgm:t>
    </dgm:pt>
    <dgm:pt modelId="{E22CCE90-FAAB-4539-9BE9-91ACDB4BBE5E}" type="parTrans" cxnId="{B7AAC8AD-405E-4B44-8620-4AEB8EC6F4A2}">
      <dgm:prSet/>
      <dgm:spPr/>
      <dgm:t>
        <a:bodyPr/>
        <a:lstStyle/>
        <a:p>
          <a:pPr algn="ctr"/>
          <a:endParaRPr lang="es-EC"/>
        </a:p>
      </dgm:t>
    </dgm:pt>
    <dgm:pt modelId="{7C0FF46A-4806-409D-B804-E9958FC78974}" type="sibTrans" cxnId="{B7AAC8AD-405E-4B44-8620-4AEB8EC6F4A2}">
      <dgm:prSet/>
      <dgm:spPr/>
      <dgm:t>
        <a:bodyPr/>
        <a:lstStyle/>
        <a:p>
          <a:pPr algn="ctr"/>
          <a:endParaRPr lang="es-EC"/>
        </a:p>
      </dgm:t>
    </dgm:pt>
    <dgm:pt modelId="{148A90F8-1770-46BA-B871-32185F0AB177}">
      <dgm:prSet phldrT="[Texto]"/>
      <dgm:spPr>
        <a:solidFill>
          <a:srgbClr val="FFFF00"/>
        </a:solidFill>
      </dgm:spPr>
      <dgm:t>
        <a:bodyPr/>
        <a:lstStyle/>
        <a:p>
          <a:pPr algn="ctr"/>
          <a:r>
            <a:rPr lang="es-EC" smtClean="0">
              <a:solidFill>
                <a:schemeClr val="tx1"/>
              </a:solidFill>
              <a:latin typeface="Times New Roman" panose="02020603050405020304" pitchFamily="18" charset="0"/>
              <a:cs typeface="Times New Roman" panose="02020603050405020304" pitchFamily="18" charset="0"/>
            </a:rPr>
            <a:t>ITIL</a:t>
          </a:r>
          <a:endParaRPr lang="es-EC" dirty="0">
            <a:solidFill>
              <a:schemeClr val="tx1"/>
            </a:solidFill>
            <a:latin typeface="Times New Roman" panose="02020603050405020304" pitchFamily="18" charset="0"/>
            <a:cs typeface="Times New Roman" panose="02020603050405020304" pitchFamily="18" charset="0"/>
          </a:endParaRPr>
        </a:p>
      </dgm:t>
    </dgm:pt>
    <dgm:pt modelId="{C546966D-694A-41C7-8826-EACDEFD4AF61}" type="parTrans" cxnId="{6A5B34D9-FF9A-4589-A349-8A3789B39386}">
      <dgm:prSet/>
      <dgm:spPr/>
      <dgm:t>
        <a:bodyPr/>
        <a:lstStyle/>
        <a:p>
          <a:pPr algn="ctr"/>
          <a:endParaRPr lang="es-EC"/>
        </a:p>
      </dgm:t>
    </dgm:pt>
    <dgm:pt modelId="{97F319A3-B0F5-4AB3-9D2C-5539B24619BF}" type="sibTrans" cxnId="{6A5B34D9-FF9A-4589-A349-8A3789B39386}">
      <dgm:prSet/>
      <dgm:spPr/>
      <dgm:t>
        <a:bodyPr/>
        <a:lstStyle/>
        <a:p>
          <a:pPr algn="ctr"/>
          <a:endParaRPr lang="es-EC"/>
        </a:p>
      </dgm:t>
    </dgm:pt>
    <dgm:pt modelId="{E9139799-1027-4CC3-B08C-860033916F82}">
      <dgm:prSet phldrT="[Texto]" custT="1"/>
      <dgm:spPr/>
      <dgm:t>
        <a:bodyPr/>
        <a:lstStyle/>
        <a:p>
          <a:pPr algn="ctr"/>
          <a:r>
            <a:rPr lang="es-EC" sz="2800" b="1" dirty="0" smtClean="0">
              <a:latin typeface="Times New Roman" panose="02020603050405020304" pitchFamily="18" charset="0"/>
              <a:cs typeface="Times New Roman" panose="02020603050405020304" pitchFamily="18" charset="0"/>
            </a:rPr>
            <a:t>METODOLOGÍA PROPUESTA</a:t>
          </a:r>
          <a:endParaRPr lang="es-EC" sz="3200" b="1" dirty="0">
            <a:latin typeface="Times New Roman" panose="02020603050405020304" pitchFamily="18" charset="0"/>
            <a:cs typeface="Times New Roman" panose="02020603050405020304" pitchFamily="18" charset="0"/>
          </a:endParaRPr>
        </a:p>
      </dgm:t>
    </dgm:pt>
    <dgm:pt modelId="{6A5BF448-7904-4561-A360-60AE3F019A7E}" type="parTrans" cxnId="{9C0F3A40-2A0D-448B-B45C-EA73B36F2FEC}">
      <dgm:prSet/>
      <dgm:spPr/>
      <dgm:t>
        <a:bodyPr/>
        <a:lstStyle/>
        <a:p>
          <a:pPr algn="ctr"/>
          <a:endParaRPr lang="es-EC"/>
        </a:p>
      </dgm:t>
    </dgm:pt>
    <dgm:pt modelId="{7452BEE7-D36A-40EE-ABD9-A107C09D367E}" type="sibTrans" cxnId="{9C0F3A40-2A0D-448B-B45C-EA73B36F2FEC}">
      <dgm:prSet/>
      <dgm:spPr/>
      <dgm:t>
        <a:bodyPr/>
        <a:lstStyle/>
        <a:p>
          <a:pPr algn="ctr"/>
          <a:endParaRPr lang="es-EC"/>
        </a:p>
      </dgm:t>
    </dgm:pt>
    <dgm:pt modelId="{816C18EC-FD32-4603-AFB6-DA66DF345E5F}" type="pres">
      <dgm:prSet presAssocID="{AFA2AADA-0699-4737-A679-72B298FD814A}" presName="Name0" presStyleCnt="0">
        <dgm:presLayoutVars>
          <dgm:chMax val="4"/>
          <dgm:resizeHandles val="exact"/>
        </dgm:presLayoutVars>
      </dgm:prSet>
      <dgm:spPr/>
      <dgm:t>
        <a:bodyPr/>
        <a:lstStyle/>
        <a:p>
          <a:endParaRPr lang="es-ES"/>
        </a:p>
      </dgm:t>
    </dgm:pt>
    <dgm:pt modelId="{EC0DAA25-6241-458E-AA10-BD0EBD106D82}" type="pres">
      <dgm:prSet presAssocID="{AFA2AADA-0699-4737-A679-72B298FD814A}" presName="ellipse" presStyleLbl="trBgShp" presStyleIdx="0" presStyleCnt="1"/>
      <dgm:spPr/>
      <dgm:t>
        <a:bodyPr/>
        <a:lstStyle/>
        <a:p>
          <a:endParaRPr lang="es-ES"/>
        </a:p>
      </dgm:t>
    </dgm:pt>
    <dgm:pt modelId="{A1A7E62C-280A-4F72-B4AB-2EB1DF917B11}" type="pres">
      <dgm:prSet presAssocID="{AFA2AADA-0699-4737-A679-72B298FD814A}" presName="arrow1" presStyleLbl="fgShp" presStyleIdx="0" presStyleCnt="1"/>
      <dgm:spPr/>
      <dgm:t>
        <a:bodyPr/>
        <a:lstStyle/>
        <a:p>
          <a:endParaRPr lang="es-ES"/>
        </a:p>
      </dgm:t>
    </dgm:pt>
    <dgm:pt modelId="{74BE33CF-18E3-4E4A-B8A3-1ED96662427A}" type="pres">
      <dgm:prSet presAssocID="{AFA2AADA-0699-4737-A679-72B298FD814A}" presName="rectangle" presStyleLbl="revTx" presStyleIdx="0" presStyleCnt="1" custScaleX="114552">
        <dgm:presLayoutVars>
          <dgm:bulletEnabled val="1"/>
        </dgm:presLayoutVars>
      </dgm:prSet>
      <dgm:spPr/>
      <dgm:t>
        <a:bodyPr/>
        <a:lstStyle/>
        <a:p>
          <a:endParaRPr lang="es-ES"/>
        </a:p>
      </dgm:t>
    </dgm:pt>
    <dgm:pt modelId="{045D35E1-F70F-4CC0-959A-0D5413F38017}" type="pres">
      <dgm:prSet presAssocID="{4FF89E2B-95CC-431E-8AB4-6D030DFE1052}" presName="item1" presStyleLbl="node1" presStyleIdx="0" presStyleCnt="3">
        <dgm:presLayoutVars>
          <dgm:bulletEnabled val="1"/>
        </dgm:presLayoutVars>
      </dgm:prSet>
      <dgm:spPr/>
      <dgm:t>
        <a:bodyPr/>
        <a:lstStyle/>
        <a:p>
          <a:endParaRPr lang="es-ES"/>
        </a:p>
      </dgm:t>
    </dgm:pt>
    <dgm:pt modelId="{39E04F61-C526-42AE-AD52-2EC44B6D86A3}" type="pres">
      <dgm:prSet presAssocID="{148A90F8-1770-46BA-B871-32185F0AB177}" presName="item2" presStyleLbl="node1" presStyleIdx="1" presStyleCnt="3" custScaleX="90603" custScaleY="89636">
        <dgm:presLayoutVars>
          <dgm:bulletEnabled val="1"/>
        </dgm:presLayoutVars>
      </dgm:prSet>
      <dgm:spPr/>
      <dgm:t>
        <a:bodyPr/>
        <a:lstStyle/>
        <a:p>
          <a:endParaRPr lang="es-ES"/>
        </a:p>
      </dgm:t>
    </dgm:pt>
    <dgm:pt modelId="{1F70A712-DBC2-4960-908F-BEE2B2AA456C}" type="pres">
      <dgm:prSet presAssocID="{E9139799-1027-4CC3-B08C-860033916F82}" presName="item3" presStyleLbl="node1" presStyleIdx="2" presStyleCnt="3" custScaleX="131262" custScaleY="139945" custLinFactNeighborX="25598" custLinFactNeighborY="-9960">
        <dgm:presLayoutVars>
          <dgm:bulletEnabled val="1"/>
        </dgm:presLayoutVars>
      </dgm:prSet>
      <dgm:spPr/>
      <dgm:t>
        <a:bodyPr/>
        <a:lstStyle/>
        <a:p>
          <a:endParaRPr lang="es-EC"/>
        </a:p>
      </dgm:t>
    </dgm:pt>
    <dgm:pt modelId="{84D3939A-A021-4490-9347-11AEAC239373}" type="pres">
      <dgm:prSet presAssocID="{AFA2AADA-0699-4737-A679-72B298FD814A}" presName="funnel" presStyleLbl="trAlignAcc1" presStyleIdx="0" presStyleCnt="1" custScaleX="93399" custScaleY="99946" custLinFactNeighborX="1042" custLinFactNeighborY="-10130"/>
      <dgm:spPr>
        <a:solidFill>
          <a:schemeClr val="bg1">
            <a:alpha val="40000"/>
          </a:schemeClr>
        </a:solidFill>
      </dgm:spPr>
      <dgm:t>
        <a:bodyPr/>
        <a:lstStyle/>
        <a:p>
          <a:endParaRPr lang="es-ES"/>
        </a:p>
      </dgm:t>
    </dgm:pt>
  </dgm:ptLst>
  <dgm:cxnLst>
    <dgm:cxn modelId="{27F6BBF2-0687-4861-B1A0-8ACBDD2344B1}" type="presOf" srcId="{E9139799-1027-4CC3-B08C-860033916F82}" destId="{74BE33CF-18E3-4E4A-B8A3-1ED96662427A}" srcOrd="0" destOrd="0" presId="urn:microsoft.com/office/officeart/2005/8/layout/funnel1"/>
    <dgm:cxn modelId="{6A5B34D9-FF9A-4589-A349-8A3789B39386}" srcId="{AFA2AADA-0699-4737-A679-72B298FD814A}" destId="{148A90F8-1770-46BA-B871-32185F0AB177}" srcOrd="2" destOrd="0" parTransId="{C546966D-694A-41C7-8826-EACDEFD4AF61}" sibTransId="{97F319A3-B0F5-4AB3-9D2C-5539B24619BF}"/>
    <dgm:cxn modelId="{B7AAC8AD-405E-4B44-8620-4AEB8EC6F4A2}" srcId="{AFA2AADA-0699-4737-A679-72B298FD814A}" destId="{4FF89E2B-95CC-431E-8AB4-6D030DFE1052}" srcOrd="1" destOrd="0" parTransId="{E22CCE90-FAAB-4539-9BE9-91ACDB4BBE5E}" sibTransId="{7C0FF46A-4806-409D-B804-E9958FC78974}"/>
    <dgm:cxn modelId="{9B064DFB-E64E-4F92-AF2B-4B2AF44AA903}" srcId="{AFA2AADA-0699-4737-A679-72B298FD814A}" destId="{6CEE9537-BE45-4EFD-93D8-4B9DF5655917}" srcOrd="0" destOrd="0" parTransId="{CB4C779B-F101-468B-BDE0-51A8B3AA7D9E}" sibTransId="{7B835A64-0F21-4958-9D7E-EB2CC82EB3D2}"/>
    <dgm:cxn modelId="{7DFDDD27-9105-4446-B979-961E102ECE2D}" type="presOf" srcId="{148A90F8-1770-46BA-B871-32185F0AB177}" destId="{045D35E1-F70F-4CC0-959A-0D5413F38017}" srcOrd="0" destOrd="0" presId="urn:microsoft.com/office/officeart/2005/8/layout/funnel1"/>
    <dgm:cxn modelId="{141F21FD-08A2-42CE-82A7-99CA3FED5982}" type="presOf" srcId="{6CEE9537-BE45-4EFD-93D8-4B9DF5655917}" destId="{1F70A712-DBC2-4960-908F-BEE2B2AA456C}" srcOrd="0" destOrd="0" presId="urn:microsoft.com/office/officeart/2005/8/layout/funnel1"/>
    <dgm:cxn modelId="{34E35413-3E50-4B5F-B090-17D2AC30BD7C}" type="presOf" srcId="{4FF89E2B-95CC-431E-8AB4-6D030DFE1052}" destId="{39E04F61-C526-42AE-AD52-2EC44B6D86A3}" srcOrd="0" destOrd="0" presId="urn:microsoft.com/office/officeart/2005/8/layout/funnel1"/>
    <dgm:cxn modelId="{9C0F3A40-2A0D-448B-B45C-EA73B36F2FEC}" srcId="{AFA2AADA-0699-4737-A679-72B298FD814A}" destId="{E9139799-1027-4CC3-B08C-860033916F82}" srcOrd="3" destOrd="0" parTransId="{6A5BF448-7904-4561-A360-60AE3F019A7E}" sibTransId="{7452BEE7-D36A-40EE-ABD9-A107C09D367E}"/>
    <dgm:cxn modelId="{211AA319-DC6E-461F-971A-F681662DA098}" type="presOf" srcId="{AFA2AADA-0699-4737-A679-72B298FD814A}" destId="{816C18EC-FD32-4603-AFB6-DA66DF345E5F}" srcOrd="0" destOrd="0" presId="urn:microsoft.com/office/officeart/2005/8/layout/funnel1"/>
    <dgm:cxn modelId="{4FA16B0C-C869-4A26-B82D-03D20C014E7F}" type="presParOf" srcId="{816C18EC-FD32-4603-AFB6-DA66DF345E5F}" destId="{EC0DAA25-6241-458E-AA10-BD0EBD106D82}" srcOrd="0" destOrd="0" presId="urn:microsoft.com/office/officeart/2005/8/layout/funnel1"/>
    <dgm:cxn modelId="{02A3C1BC-6D27-41EC-BEF7-1CF594F7A1E4}" type="presParOf" srcId="{816C18EC-FD32-4603-AFB6-DA66DF345E5F}" destId="{A1A7E62C-280A-4F72-B4AB-2EB1DF917B11}" srcOrd="1" destOrd="0" presId="urn:microsoft.com/office/officeart/2005/8/layout/funnel1"/>
    <dgm:cxn modelId="{04B082E3-040E-4B28-B9E3-C4043B9D982A}" type="presParOf" srcId="{816C18EC-FD32-4603-AFB6-DA66DF345E5F}" destId="{74BE33CF-18E3-4E4A-B8A3-1ED96662427A}" srcOrd="2" destOrd="0" presId="urn:microsoft.com/office/officeart/2005/8/layout/funnel1"/>
    <dgm:cxn modelId="{7228705D-86FB-4620-9BC3-0727A01784C3}" type="presParOf" srcId="{816C18EC-FD32-4603-AFB6-DA66DF345E5F}" destId="{045D35E1-F70F-4CC0-959A-0D5413F38017}" srcOrd="3" destOrd="0" presId="urn:microsoft.com/office/officeart/2005/8/layout/funnel1"/>
    <dgm:cxn modelId="{63E66AD1-B098-4882-BE59-06A23FFA66AB}" type="presParOf" srcId="{816C18EC-FD32-4603-AFB6-DA66DF345E5F}" destId="{39E04F61-C526-42AE-AD52-2EC44B6D86A3}" srcOrd="4" destOrd="0" presId="urn:microsoft.com/office/officeart/2005/8/layout/funnel1"/>
    <dgm:cxn modelId="{00C12A00-E2C3-4892-B973-A51A06ABEA12}" type="presParOf" srcId="{816C18EC-FD32-4603-AFB6-DA66DF345E5F}" destId="{1F70A712-DBC2-4960-908F-BEE2B2AA456C}" srcOrd="5" destOrd="0" presId="urn:microsoft.com/office/officeart/2005/8/layout/funnel1"/>
    <dgm:cxn modelId="{4D64AB6C-4509-4A2D-A901-905920C62DFF}" type="presParOf" srcId="{816C18EC-FD32-4603-AFB6-DA66DF345E5F}" destId="{84D3939A-A021-4490-9347-11AEAC239373}"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BFAE2-2DD7-4E89-A0D7-7E33040FD5EE}">
      <dsp:nvSpPr>
        <dsp:cNvPr id="0" name=""/>
        <dsp:cNvSpPr/>
      </dsp:nvSpPr>
      <dsp:spPr>
        <a:xfrm>
          <a:off x="0" y="416476"/>
          <a:ext cx="7704856" cy="2028600"/>
        </a:xfrm>
        <a:prstGeom prst="rect">
          <a:avLst/>
        </a:prstGeom>
        <a:solidFill>
          <a:schemeClr val="accent2">
            <a:lumMod val="20000"/>
            <a:lumOff val="80000"/>
            <a:alpha val="9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97982" tIns="583184" rIns="597982"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latin typeface="+mn-lt"/>
              <a:cs typeface="Times New Roman" panose="02020603050405020304" pitchFamily="18" charset="0"/>
            </a:rPr>
            <a:t>Contratos</a:t>
          </a:r>
          <a:endParaRPr lang="es-ES" sz="2800" kern="1200" dirty="0">
            <a:latin typeface="+mn-lt"/>
            <a:cs typeface="Times New Roman" panose="02020603050405020304" pitchFamily="18" charset="0"/>
          </a:endParaRPr>
        </a:p>
        <a:p>
          <a:pPr marL="285750" lvl="1" indent="-285750" algn="l" defTabSz="1244600">
            <a:lnSpc>
              <a:spcPct val="90000"/>
            </a:lnSpc>
            <a:spcBef>
              <a:spcPct val="0"/>
            </a:spcBef>
            <a:spcAft>
              <a:spcPct val="15000"/>
            </a:spcAft>
            <a:buChar char="••"/>
          </a:pPr>
          <a:r>
            <a:rPr lang="es-ES" sz="2800" kern="1200" dirty="0" smtClean="0">
              <a:latin typeface="+mn-lt"/>
              <a:cs typeface="Times New Roman" panose="02020603050405020304" pitchFamily="18" charset="0"/>
            </a:rPr>
            <a:t>Políticas Internas / Condiciones</a:t>
          </a:r>
          <a:endParaRPr lang="es-ES" sz="2800" kern="1200" dirty="0">
            <a:latin typeface="+mn-lt"/>
            <a:cs typeface="Times New Roman" panose="02020603050405020304" pitchFamily="18" charset="0"/>
          </a:endParaRPr>
        </a:p>
        <a:p>
          <a:pPr marL="285750" lvl="1" indent="-285750" algn="l" defTabSz="1244600">
            <a:lnSpc>
              <a:spcPct val="90000"/>
            </a:lnSpc>
            <a:spcBef>
              <a:spcPct val="0"/>
            </a:spcBef>
            <a:spcAft>
              <a:spcPct val="15000"/>
            </a:spcAft>
            <a:buChar char="••"/>
          </a:pPr>
          <a:r>
            <a:rPr lang="es-ES" sz="2800" kern="1200" dirty="0" smtClean="0">
              <a:latin typeface="+mn-lt"/>
              <a:cs typeface="Times New Roman" panose="02020603050405020304" pitchFamily="18" charset="0"/>
            </a:rPr>
            <a:t>SLA</a:t>
          </a:r>
          <a:endParaRPr lang="es-ES" sz="2800" kern="1200" dirty="0">
            <a:latin typeface="+mn-lt"/>
            <a:cs typeface="Times New Roman" panose="02020603050405020304" pitchFamily="18" charset="0"/>
          </a:endParaRPr>
        </a:p>
      </dsp:txBody>
      <dsp:txXfrm>
        <a:off x="0" y="416476"/>
        <a:ext cx="7704856" cy="2028600"/>
      </dsp:txXfrm>
    </dsp:sp>
    <dsp:sp modelId="{7FF36307-2DF1-4417-A11F-956E4B3719CE}">
      <dsp:nvSpPr>
        <dsp:cNvPr id="0" name=""/>
        <dsp:cNvSpPr/>
      </dsp:nvSpPr>
      <dsp:spPr>
        <a:xfrm>
          <a:off x="385242" y="3196"/>
          <a:ext cx="5393399" cy="826560"/>
        </a:xfrm>
        <a:prstGeom prst="roundRect">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858" tIns="0" rIns="203858" bIns="0" numCol="1" spcCol="1270" anchor="ctr" anchorCtr="0">
          <a:noAutofit/>
        </a:bodyPr>
        <a:lstStyle/>
        <a:p>
          <a:pPr lvl="0" algn="l" defTabSz="1244600">
            <a:lnSpc>
              <a:spcPct val="90000"/>
            </a:lnSpc>
            <a:spcBef>
              <a:spcPct val="0"/>
            </a:spcBef>
            <a:spcAft>
              <a:spcPct val="35000"/>
            </a:spcAft>
          </a:pPr>
          <a:r>
            <a:rPr lang="es-ES" sz="2800" kern="1200" dirty="0" smtClean="0">
              <a:latin typeface="+mn-lt"/>
              <a:cs typeface="Times New Roman" panose="02020603050405020304" pitchFamily="18" charset="0"/>
            </a:rPr>
            <a:t>Fabricante</a:t>
          </a:r>
          <a:endParaRPr lang="es-ES" sz="2800" kern="1200" dirty="0">
            <a:latin typeface="+mn-lt"/>
            <a:cs typeface="Times New Roman" panose="02020603050405020304" pitchFamily="18" charset="0"/>
          </a:endParaRPr>
        </a:p>
      </dsp:txBody>
      <dsp:txXfrm>
        <a:off x="425591" y="43545"/>
        <a:ext cx="5312701" cy="7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8CECE-0A59-4092-BD7E-009FFEEC3610}">
      <dsp:nvSpPr>
        <dsp:cNvPr id="0" name=""/>
        <dsp:cNvSpPr/>
      </dsp:nvSpPr>
      <dsp:spPr>
        <a:xfrm>
          <a:off x="0" y="0"/>
          <a:ext cx="1814601" cy="411892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INICIO</a:t>
          </a:r>
          <a:endParaRPr lang="es-ES" sz="2500" b="1" kern="1200" dirty="0"/>
        </a:p>
      </dsp:txBody>
      <dsp:txXfrm>
        <a:off x="0" y="0"/>
        <a:ext cx="1814601" cy="1235676"/>
      </dsp:txXfrm>
    </dsp:sp>
    <dsp:sp modelId="{737C2692-6DE0-493A-967A-163E5197C539}">
      <dsp:nvSpPr>
        <dsp:cNvPr id="0" name=""/>
        <dsp:cNvSpPr/>
      </dsp:nvSpPr>
      <dsp:spPr>
        <a:xfrm>
          <a:off x="181460" y="1235676"/>
          <a:ext cx="1451680" cy="2677299"/>
        </a:xfrm>
        <a:prstGeom prst="roundRect">
          <a:avLst>
            <a:gd name="adj" fmla="val 10000"/>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Estrategia del Servicio</a:t>
          </a:r>
          <a:endParaRPr lang="es-ES" sz="1900" kern="1200" dirty="0"/>
        </a:p>
      </dsp:txBody>
      <dsp:txXfrm>
        <a:off x="223978" y="1278194"/>
        <a:ext cx="1366644" cy="25922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45D42-ED4B-4757-99F9-28EE16CBE1CE}">
      <dsp:nvSpPr>
        <dsp:cNvPr id="0" name=""/>
        <dsp:cNvSpPr/>
      </dsp:nvSpPr>
      <dsp:spPr>
        <a:xfrm>
          <a:off x="0" y="0"/>
          <a:ext cx="1616865" cy="410434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S" sz="2900" b="1" kern="1200" dirty="0" smtClean="0"/>
            <a:t>CIERRE</a:t>
          </a:r>
          <a:endParaRPr lang="es-ES" sz="2900" b="1" kern="1200" dirty="0"/>
        </a:p>
      </dsp:txBody>
      <dsp:txXfrm>
        <a:off x="0" y="0"/>
        <a:ext cx="1616865" cy="1231304"/>
      </dsp:txXfrm>
    </dsp:sp>
    <dsp:sp modelId="{1869DD99-A5F2-4149-AE18-57C7BB1678BC}">
      <dsp:nvSpPr>
        <dsp:cNvPr id="0" name=""/>
        <dsp:cNvSpPr/>
      </dsp:nvSpPr>
      <dsp:spPr>
        <a:xfrm>
          <a:off x="161686" y="1231304"/>
          <a:ext cx="1293492" cy="2667826"/>
        </a:xfrm>
        <a:prstGeom prst="roundRect">
          <a:avLst>
            <a:gd name="adj" fmla="val 10000"/>
          </a:avLst>
        </a:prstGeom>
        <a:solidFill>
          <a:srgbClr val="0070C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Mejora Continua del Servicio</a:t>
          </a:r>
          <a:endParaRPr lang="es-ES" sz="1900" kern="1200" dirty="0"/>
        </a:p>
      </dsp:txBody>
      <dsp:txXfrm>
        <a:off x="199571" y="1269189"/>
        <a:ext cx="1217722" cy="2592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7F777-67EA-49CA-B08C-5C13C660D6D9}">
      <dsp:nvSpPr>
        <dsp:cNvPr id="0" name=""/>
        <dsp:cNvSpPr/>
      </dsp:nvSpPr>
      <dsp:spPr>
        <a:xfrm>
          <a:off x="0" y="594561"/>
          <a:ext cx="7992888" cy="1417500"/>
        </a:xfrm>
        <a:prstGeom prst="rect">
          <a:avLst/>
        </a:prstGeom>
        <a:solidFill>
          <a:schemeClr val="accent2">
            <a:lumMod val="20000"/>
            <a:lumOff val="80000"/>
            <a:alpha val="9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0337" tIns="833120" rIns="620337"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latin typeface="+mn-lt"/>
              <a:cs typeface="Times New Roman" panose="02020603050405020304" pitchFamily="18" charset="0"/>
            </a:rPr>
            <a:t>Operación del Centro de Datos</a:t>
          </a:r>
          <a:endParaRPr lang="es-ES" sz="2800" kern="1200" dirty="0">
            <a:latin typeface="+mn-lt"/>
            <a:cs typeface="Times New Roman" panose="02020603050405020304" pitchFamily="18" charset="0"/>
          </a:endParaRPr>
        </a:p>
      </dsp:txBody>
      <dsp:txXfrm>
        <a:off x="0" y="594561"/>
        <a:ext cx="7992888" cy="1417500"/>
      </dsp:txXfrm>
    </dsp:sp>
    <dsp:sp modelId="{964754ED-4ACA-4BEF-8DB2-C3FF45775E3F}">
      <dsp:nvSpPr>
        <dsp:cNvPr id="0" name=""/>
        <dsp:cNvSpPr/>
      </dsp:nvSpPr>
      <dsp:spPr>
        <a:xfrm>
          <a:off x="399644" y="4161"/>
          <a:ext cx="5595021" cy="1180800"/>
        </a:xfrm>
        <a:prstGeom prst="roundRect">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1244600">
            <a:lnSpc>
              <a:spcPct val="90000"/>
            </a:lnSpc>
            <a:spcBef>
              <a:spcPct val="0"/>
            </a:spcBef>
            <a:spcAft>
              <a:spcPct val="35000"/>
            </a:spcAft>
          </a:pPr>
          <a:r>
            <a:rPr lang="es-ES" sz="2800" kern="1200" dirty="0" smtClean="0">
              <a:latin typeface="+mn-lt"/>
              <a:cs typeface="Times New Roman" panose="02020603050405020304" pitchFamily="18" charset="0"/>
            </a:rPr>
            <a:t>MEF</a:t>
          </a:r>
          <a:endParaRPr lang="es-ES" sz="2800" kern="1200" dirty="0">
            <a:latin typeface="+mn-lt"/>
            <a:cs typeface="Times New Roman" panose="02020603050405020304" pitchFamily="18" charset="0"/>
          </a:endParaRPr>
        </a:p>
      </dsp:txBody>
      <dsp:txXfrm>
        <a:off x="457286" y="61803"/>
        <a:ext cx="5479737" cy="106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DBF-1FA7-4D5D-8939-F7A72BD1CAE0}">
      <dsp:nvSpPr>
        <dsp:cNvPr id="0" name=""/>
        <dsp:cNvSpPr/>
      </dsp:nvSpPr>
      <dsp:spPr>
        <a:xfrm>
          <a:off x="639915" y="0"/>
          <a:ext cx="2579240" cy="2579240"/>
        </a:xfrm>
        <a:prstGeom prst="ellipse">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mn-lt"/>
              <a:cs typeface="Times New Roman" panose="02020603050405020304" pitchFamily="18" charset="0"/>
            </a:rPr>
            <a:t>INNOVACIÓN CONCEPTUAL Y NORMATIVA</a:t>
          </a:r>
          <a:endParaRPr lang="es-ES" sz="2000" b="1" kern="1200" dirty="0">
            <a:solidFill>
              <a:schemeClr val="tx1"/>
            </a:solidFill>
            <a:latin typeface="+mn-lt"/>
            <a:cs typeface="Times New Roman" panose="02020603050405020304" pitchFamily="18" charset="0"/>
          </a:endParaRPr>
        </a:p>
      </dsp:txBody>
      <dsp:txXfrm>
        <a:off x="1017636" y="377721"/>
        <a:ext cx="1823798" cy="18237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DBF-1FA7-4D5D-8939-F7A72BD1CAE0}">
      <dsp:nvSpPr>
        <dsp:cNvPr id="0" name=""/>
        <dsp:cNvSpPr/>
      </dsp:nvSpPr>
      <dsp:spPr>
        <a:xfrm>
          <a:off x="599071" y="0"/>
          <a:ext cx="2723256" cy="2723256"/>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mn-lt"/>
              <a:cs typeface="Times New Roman" panose="02020603050405020304" pitchFamily="18" charset="0"/>
            </a:rPr>
            <a:t>CENTRO DE SERVICIOS</a:t>
          </a:r>
          <a:endParaRPr lang="es-ES" sz="2000" b="1" kern="1200" dirty="0">
            <a:solidFill>
              <a:schemeClr val="tx1"/>
            </a:solidFill>
            <a:latin typeface="+mn-lt"/>
            <a:cs typeface="Times New Roman" panose="02020603050405020304" pitchFamily="18" charset="0"/>
          </a:endParaRPr>
        </a:p>
      </dsp:txBody>
      <dsp:txXfrm>
        <a:off x="997883" y="398812"/>
        <a:ext cx="1925632" cy="1925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9921-30D8-4AB5-A885-7FECADE6E1E5}">
      <dsp:nvSpPr>
        <dsp:cNvPr id="0" name=""/>
        <dsp:cNvSpPr/>
      </dsp:nvSpPr>
      <dsp:spPr>
        <a:xfrm>
          <a:off x="380831" y="0"/>
          <a:ext cx="3270785" cy="2803450"/>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1DDCB34-55A0-4D85-8973-DC6FC1C7F6A5}">
      <dsp:nvSpPr>
        <dsp:cNvPr id="0" name=""/>
        <dsp:cNvSpPr/>
      </dsp:nvSpPr>
      <dsp:spPr>
        <a:xfrm>
          <a:off x="380831" y="1962415"/>
          <a:ext cx="3270785" cy="67282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s-ES" sz="3600" kern="1200" smtClean="0"/>
            <a:t> </a:t>
          </a:r>
          <a:endParaRPr lang="es-ES" sz="3600" kern="1200" dirty="0"/>
        </a:p>
      </dsp:txBody>
      <dsp:txXfrm>
        <a:off x="380831" y="1962415"/>
        <a:ext cx="3270785" cy="672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0CAEB-F9A8-4D30-A893-C715A3DA7910}">
      <dsp:nvSpPr>
        <dsp:cNvPr id="0" name=""/>
        <dsp:cNvSpPr/>
      </dsp:nvSpPr>
      <dsp:spPr>
        <a:xfrm>
          <a:off x="341604" y="0"/>
          <a:ext cx="3690843" cy="3163490"/>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0A4C57C8-0C96-4ACD-B0E4-8AE8BC7AA2A2}">
      <dsp:nvSpPr>
        <dsp:cNvPr id="0" name=""/>
        <dsp:cNvSpPr/>
      </dsp:nvSpPr>
      <dsp:spPr>
        <a:xfrm>
          <a:off x="170802" y="2214443"/>
          <a:ext cx="3690843" cy="75923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4140" tIns="104140" rIns="104140" bIns="104140" numCol="1" spcCol="1270" anchor="ctr" anchorCtr="0">
          <a:noAutofit/>
        </a:bodyPr>
        <a:lstStyle/>
        <a:p>
          <a:pPr lvl="0" algn="ctr" defTabSz="1822450">
            <a:lnSpc>
              <a:spcPct val="90000"/>
            </a:lnSpc>
            <a:spcBef>
              <a:spcPct val="0"/>
            </a:spcBef>
            <a:spcAft>
              <a:spcPct val="35000"/>
            </a:spcAft>
          </a:pPr>
          <a:r>
            <a:rPr lang="es-ES" sz="4100" kern="1200" dirty="0" smtClean="0"/>
            <a:t> </a:t>
          </a:r>
          <a:endParaRPr lang="es-ES" sz="4100" kern="1200" dirty="0"/>
        </a:p>
      </dsp:txBody>
      <dsp:txXfrm>
        <a:off x="170802" y="2214443"/>
        <a:ext cx="3690843" cy="7592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1540B-45D8-4508-A479-301668B8DF5A}">
      <dsp:nvSpPr>
        <dsp:cNvPr id="0" name=""/>
        <dsp:cNvSpPr/>
      </dsp:nvSpPr>
      <dsp:spPr>
        <a:xfrm>
          <a:off x="2539369" y="472499"/>
          <a:ext cx="4786356" cy="4786356"/>
        </a:xfrm>
        <a:prstGeom prst="blockArc">
          <a:avLst>
            <a:gd name="adj1" fmla="val 13800000"/>
            <a:gd name="adj2" fmla="val 16200000"/>
            <a:gd name="adj3" fmla="val 3064"/>
          </a:avLst>
        </a:prstGeom>
        <a:solidFill>
          <a:schemeClr val="accent4">
            <a:shade val="90000"/>
            <a:hueOff val="0"/>
            <a:satOff val="0"/>
            <a:lumOff val="163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3A0F64-076B-437A-8593-351F5C2C809B}">
      <dsp:nvSpPr>
        <dsp:cNvPr id="0" name=""/>
        <dsp:cNvSpPr/>
      </dsp:nvSpPr>
      <dsp:spPr>
        <a:xfrm>
          <a:off x="2539369" y="472499"/>
          <a:ext cx="4786356" cy="4786356"/>
        </a:xfrm>
        <a:prstGeom prst="blockArc">
          <a:avLst>
            <a:gd name="adj1" fmla="val 11400000"/>
            <a:gd name="adj2" fmla="val 13800000"/>
            <a:gd name="adj3" fmla="val 3064"/>
          </a:avLst>
        </a:prstGeom>
        <a:solidFill>
          <a:schemeClr val="accent4">
            <a:shade val="90000"/>
            <a:hueOff val="0"/>
            <a:satOff val="0"/>
            <a:lumOff val="326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898EB-A920-481D-B4C3-73A47F6FCD7A}">
      <dsp:nvSpPr>
        <dsp:cNvPr id="0" name=""/>
        <dsp:cNvSpPr/>
      </dsp:nvSpPr>
      <dsp:spPr>
        <a:xfrm>
          <a:off x="2539369" y="472499"/>
          <a:ext cx="4786356" cy="4786356"/>
        </a:xfrm>
        <a:prstGeom prst="blockArc">
          <a:avLst>
            <a:gd name="adj1" fmla="val 9000000"/>
            <a:gd name="adj2" fmla="val 11400000"/>
            <a:gd name="adj3" fmla="val 3064"/>
          </a:avLst>
        </a:prstGeom>
        <a:solidFill>
          <a:schemeClr val="accent4">
            <a:shade val="90000"/>
            <a:hueOff val="0"/>
            <a:satOff val="0"/>
            <a:lumOff val="490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5275F-B5F2-47AC-97DA-58877DFD79A2}">
      <dsp:nvSpPr>
        <dsp:cNvPr id="0" name=""/>
        <dsp:cNvSpPr/>
      </dsp:nvSpPr>
      <dsp:spPr>
        <a:xfrm>
          <a:off x="2539369" y="472499"/>
          <a:ext cx="4786356" cy="4786356"/>
        </a:xfrm>
        <a:prstGeom prst="blockArc">
          <a:avLst>
            <a:gd name="adj1" fmla="val 6600000"/>
            <a:gd name="adj2" fmla="val 9000000"/>
            <a:gd name="adj3" fmla="val 3064"/>
          </a:avLst>
        </a:prstGeom>
        <a:solidFill>
          <a:schemeClr val="accent4">
            <a:shade val="90000"/>
            <a:hueOff val="0"/>
            <a:satOff val="0"/>
            <a:lumOff val="653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525BDC-5FD5-4CCD-9432-4E04EDBAADBB}">
      <dsp:nvSpPr>
        <dsp:cNvPr id="0" name=""/>
        <dsp:cNvSpPr/>
      </dsp:nvSpPr>
      <dsp:spPr>
        <a:xfrm>
          <a:off x="2539369" y="472499"/>
          <a:ext cx="4786356" cy="4786356"/>
        </a:xfrm>
        <a:prstGeom prst="blockArc">
          <a:avLst>
            <a:gd name="adj1" fmla="val 4200000"/>
            <a:gd name="adj2" fmla="val 6600000"/>
            <a:gd name="adj3" fmla="val 3064"/>
          </a:avLst>
        </a:prstGeom>
        <a:solidFill>
          <a:schemeClr val="accent4">
            <a:shade val="90000"/>
            <a:hueOff val="0"/>
            <a:satOff val="0"/>
            <a:lumOff val="653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392081-B4B7-440F-8B1A-F06D9CD4A915}">
      <dsp:nvSpPr>
        <dsp:cNvPr id="0" name=""/>
        <dsp:cNvSpPr/>
      </dsp:nvSpPr>
      <dsp:spPr>
        <a:xfrm>
          <a:off x="2539369" y="472499"/>
          <a:ext cx="4786356" cy="4786356"/>
        </a:xfrm>
        <a:prstGeom prst="blockArc">
          <a:avLst>
            <a:gd name="adj1" fmla="val 1800000"/>
            <a:gd name="adj2" fmla="val 4200000"/>
            <a:gd name="adj3" fmla="val 3064"/>
          </a:avLst>
        </a:prstGeom>
        <a:solidFill>
          <a:schemeClr val="accent4">
            <a:shade val="90000"/>
            <a:hueOff val="0"/>
            <a:satOff val="0"/>
            <a:lumOff val="490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4F3259-7B45-407B-99BB-16DB350D5E5A}">
      <dsp:nvSpPr>
        <dsp:cNvPr id="0" name=""/>
        <dsp:cNvSpPr/>
      </dsp:nvSpPr>
      <dsp:spPr>
        <a:xfrm>
          <a:off x="2539369" y="472499"/>
          <a:ext cx="4786356" cy="4786356"/>
        </a:xfrm>
        <a:prstGeom prst="blockArc">
          <a:avLst>
            <a:gd name="adj1" fmla="val 21000000"/>
            <a:gd name="adj2" fmla="val 1800000"/>
            <a:gd name="adj3" fmla="val 3064"/>
          </a:avLst>
        </a:prstGeom>
        <a:solidFill>
          <a:schemeClr val="accent4">
            <a:shade val="90000"/>
            <a:hueOff val="0"/>
            <a:satOff val="0"/>
            <a:lumOff val="326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19D344-21C8-4552-8625-9596D58A13A6}">
      <dsp:nvSpPr>
        <dsp:cNvPr id="0" name=""/>
        <dsp:cNvSpPr/>
      </dsp:nvSpPr>
      <dsp:spPr>
        <a:xfrm>
          <a:off x="2539369" y="472499"/>
          <a:ext cx="4786356" cy="4786356"/>
        </a:xfrm>
        <a:prstGeom prst="blockArc">
          <a:avLst>
            <a:gd name="adj1" fmla="val 18600000"/>
            <a:gd name="adj2" fmla="val 21000000"/>
            <a:gd name="adj3" fmla="val 3064"/>
          </a:avLst>
        </a:prstGeom>
        <a:solidFill>
          <a:schemeClr val="accent4">
            <a:shade val="90000"/>
            <a:hueOff val="0"/>
            <a:satOff val="0"/>
            <a:lumOff val="163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1A98CB-C169-4147-BD3E-AC652EDBCB2C}">
      <dsp:nvSpPr>
        <dsp:cNvPr id="0" name=""/>
        <dsp:cNvSpPr/>
      </dsp:nvSpPr>
      <dsp:spPr>
        <a:xfrm>
          <a:off x="2539369" y="472499"/>
          <a:ext cx="4786356" cy="4786356"/>
        </a:xfrm>
        <a:prstGeom prst="blockArc">
          <a:avLst>
            <a:gd name="adj1" fmla="val 16200000"/>
            <a:gd name="adj2" fmla="val 18600000"/>
            <a:gd name="adj3" fmla="val 3064"/>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AA2330-A6EF-47F3-9BF1-62D7EFAF3995}">
      <dsp:nvSpPr>
        <dsp:cNvPr id="0" name=""/>
        <dsp:cNvSpPr/>
      </dsp:nvSpPr>
      <dsp:spPr>
        <a:xfrm>
          <a:off x="4205189" y="2138319"/>
          <a:ext cx="1454716" cy="1454716"/>
        </a:xfrm>
        <a:prstGeom prst="ellipse">
          <a:avLst/>
        </a:prstGeom>
        <a:blipFill rotWithShape="0">
          <a:blip xmlns:r="http://schemas.openxmlformats.org/officeDocument/2006/relationships" r:embed="rId1"/>
          <a:stretch>
            <a:fillRect/>
          </a:stretch>
        </a:blip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dirty="0"/>
        </a:p>
      </dsp:txBody>
      <dsp:txXfrm>
        <a:off x="4418227" y="2351357"/>
        <a:ext cx="1028640" cy="1028640"/>
      </dsp:txXfrm>
    </dsp:sp>
    <dsp:sp modelId="{FFF9646B-DB21-4009-BC8E-AC8B09754B0E}">
      <dsp:nvSpPr>
        <dsp:cNvPr id="0" name=""/>
        <dsp:cNvSpPr/>
      </dsp:nvSpPr>
      <dsp:spPr>
        <a:xfrm>
          <a:off x="4423397" y="7"/>
          <a:ext cx="1018301" cy="1018301"/>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4572524" y="149134"/>
        <a:ext cx="720047" cy="720047"/>
      </dsp:txXfrm>
    </dsp:sp>
    <dsp:sp modelId="{4EA9E809-51AB-4BBD-A265-AC24DFC6873F}">
      <dsp:nvSpPr>
        <dsp:cNvPr id="0" name=""/>
        <dsp:cNvSpPr/>
      </dsp:nvSpPr>
      <dsp:spPr>
        <a:xfrm>
          <a:off x="5938138" y="551328"/>
          <a:ext cx="1018301" cy="1018301"/>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6087265" y="700455"/>
        <a:ext cx="720047" cy="720047"/>
      </dsp:txXfrm>
    </dsp:sp>
    <dsp:sp modelId="{294C7146-BECE-426F-B1E4-BAF991176B13}">
      <dsp:nvSpPr>
        <dsp:cNvPr id="0" name=""/>
        <dsp:cNvSpPr/>
      </dsp:nvSpPr>
      <dsp:spPr>
        <a:xfrm>
          <a:off x="6744116" y="1947321"/>
          <a:ext cx="1018301" cy="1018301"/>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6893243" y="2096448"/>
        <a:ext cx="720047" cy="720047"/>
      </dsp:txXfrm>
    </dsp:sp>
    <dsp:sp modelId="{24419F69-7E98-413E-9A9A-C63CF123028A}">
      <dsp:nvSpPr>
        <dsp:cNvPr id="0" name=""/>
        <dsp:cNvSpPr/>
      </dsp:nvSpPr>
      <dsp:spPr>
        <a:xfrm>
          <a:off x="6464203" y="3534786"/>
          <a:ext cx="1018301" cy="1018301"/>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6613330" y="3683913"/>
        <a:ext cx="720047" cy="720047"/>
      </dsp:txXfrm>
    </dsp:sp>
    <dsp:sp modelId="{85F40DA1-7B07-487A-9354-4D1AD6C0AA5D}">
      <dsp:nvSpPr>
        <dsp:cNvPr id="0" name=""/>
        <dsp:cNvSpPr/>
      </dsp:nvSpPr>
      <dsp:spPr>
        <a:xfrm>
          <a:off x="5229374" y="4570931"/>
          <a:ext cx="1018301" cy="1018301"/>
        </a:xfrm>
        <a:prstGeom prst="ellipse">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5378501" y="4720058"/>
        <a:ext cx="720047" cy="720047"/>
      </dsp:txXfrm>
    </dsp:sp>
    <dsp:sp modelId="{C3BB9D0F-FFC5-4F30-8D97-F02F970EFB0A}">
      <dsp:nvSpPr>
        <dsp:cNvPr id="0" name=""/>
        <dsp:cNvSpPr/>
      </dsp:nvSpPr>
      <dsp:spPr>
        <a:xfrm>
          <a:off x="3617420" y="4570931"/>
          <a:ext cx="1018301" cy="1018301"/>
        </a:xfrm>
        <a:prstGeom prst="ellipse">
          <a:avLst/>
        </a:prstGeom>
        <a:blipFill rotWithShape="0">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3766547" y="4720058"/>
        <a:ext cx="720047" cy="720047"/>
      </dsp:txXfrm>
    </dsp:sp>
    <dsp:sp modelId="{BFD5D25D-E932-4BAA-93A6-900DDD7F6F36}">
      <dsp:nvSpPr>
        <dsp:cNvPr id="0" name=""/>
        <dsp:cNvSpPr/>
      </dsp:nvSpPr>
      <dsp:spPr>
        <a:xfrm>
          <a:off x="2382591" y="3534786"/>
          <a:ext cx="1018301" cy="1018301"/>
        </a:xfrm>
        <a:prstGeom prst="ellipse">
          <a:avLst/>
        </a:prstGeom>
        <a:blipFill rotWithShape="0">
          <a:blip xmlns:r="http://schemas.openxmlformats.org/officeDocument/2006/relationships" r:embed="rId8"/>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2531718" y="3683913"/>
        <a:ext cx="720047" cy="720047"/>
      </dsp:txXfrm>
    </dsp:sp>
    <dsp:sp modelId="{02EC3FB9-28B8-4101-9210-C7D2A752392D}">
      <dsp:nvSpPr>
        <dsp:cNvPr id="0" name=""/>
        <dsp:cNvSpPr/>
      </dsp:nvSpPr>
      <dsp:spPr>
        <a:xfrm>
          <a:off x="2102678" y="1947321"/>
          <a:ext cx="1018301" cy="1018301"/>
        </a:xfrm>
        <a:prstGeom prst="ellipse">
          <a:avLst/>
        </a:prstGeom>
        <a:blipFill rotWithShape="0">
          <a:blip xmlns:r="http://schemas.openxmlformats.org/officeDocument/2006/relationships" r:embed="rId9"/>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2251805" y="2096448"/>
        <a:ext cx="720047" cy="720047"/>
      </dsp:txXfrm>
    </dsp:sp>
    <dsp:sp modelId="{EA789E68-DD81-4730-9C6F-A857B128556B}">
      <dsp:nvSpPr>
        <dsp:cNvPr id="0" name=""/>
        <dsp:cNvSpPr/>
      </dsp:nvSpPr>
      <dsp:spPr>
        <a:xfrm>
          <a:off x="2908655" y="551328"/>
          <a:ext cx="1018301" cy="1018301"/>
        </a:xfrm>
        <a:prstGeom prst="ellipse">
          <a:avLst/>
        </a:prstGeom>
        <a:blipFill rotWithShape="0">
          <a:blip xmlns:r="http://schemas.openxmlformats.org/officeDocument/2006/relationships" r:embed="rId10"/>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endParaRPr lang="es-ES" sz="4500" kern="1200" dirty="0"/>
        </a:p>
      </dsp:txBody>
      <dsp:txXfrm>
        <a:off x="3057782" y="700455"/>
        <a:ext cx="720047" cy="720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EDDBF-1FA7-4D5D-8939-F7A72BD1CAE0}">
      <dsp:nvSpPr>
        <dsp:cNvPr id="0" name=""/>
        <dsp:cNvSpPr/>
      </dsp:nvSpPr>
      <dsp:spPr>
        <a:xfrm>
          <a:off x="907615" y="0"/>
          <a:ext cx="2579240" cy="2579240"/>
        </a:xfrm>
        <a:prstGeom prst="ellipse">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s-ES" sz="3600" b="1" kern="1200" dirty="0" smtClean="0">
              <a:solidFill>
                <a:schemeClr val="tx1"/>
              </a:solidFill>
              <a:latin typeface="+mn-lt"/>
              <a:cs typeface="Times New Roman" panose="02020603050405020304" pitchFamily="18" charset="0"/>
            </a:rPr>
            <a:t>ITIL</a:t>
          </a:r>
          <a:endParaRPr lang="es-ES" sz="2000" b="1" kern="1200" dirty="0">
            <a:solidFill>
              <a:schemeClr val="tx1"/>
            </a:solidFill>
            <a:latin typeface="+mn-lt"/>
            <a:cs typeface="Times New Roman" panose="02020603050405020304" pitchFamily="18" charset="0"/>
          </a:endParaRPr>
        </a:p>
      </dsp:txBody>
      <dsp:txXfrm>
        <a:off x="1285336" y="377721"/>
        <a:ext cx="1823798" cy="18237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DAA25-6241-458E-AA10-BD0EBD106D82}">
      <dsp:nvSpPr>
        <dsp:cNvPr id="0" name=""/>
        <dsp:cNvSpPr/>
      </dsp:nvSpPr>
      <dsp:spPr>
        <a:xfrm>
          <a:off x="2014432" y="274439"/>
          <a:ext cx="5459263" cy="1895930"/>
        </a:xfrm>
        <a:prstGeom prst="ellipse">
          <a:avLst/>
        </a:prstGeom>
        <a:solidFill>
          <a:schemeClr val="dk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A1A7E62C-280A-4F72-B4AB-2EB1DF917B11}">
      <dsp:nvSpPr>
        <dsp:cNvPr id="0" name=""/>
        <dsp:cNvSpPr/>
      </dsp:nvSpPr>
      <dsp:spPr>
        <a:xfrm>
          <a:off x="4223529" y="4916929"/>
          <a:ext cx="1057996" cy="677118"/>
        </a:xfrm>
        <a:prstGeom prst="downArrow">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BE33CF-18E3-4E4A-B8A3-1ED96662427A}">
      <dsp:nvSpPr>
        <dsp:cNvPr id="0" name=""/>
        <dsp:cNvSpPr/>
      </dsp:nvSpPr>
      <dsp:spPr>
        <a:xfrm>
          <a:off x="1843832" y="5458623"/>
          <a:ext cx="5817391" cy="126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C" sz="2800" b="1" kern="1200" dirty="0" smtClean="0">
              <a:latin typeface="Times New Roman" panose="02020603050405020304" pitchFamily="18" charset="0"/>
              <a:cs typeface="Times New Roman" panose="02020603050405020304" pitchFamily="18" charset="0"/>
            </a:rPr>
            <a:t>METODOLOGÍA PROPUESTA</a:t>
          </a:r>
          <a:endParaRPr lang="es-EC" sz="3200" b="1" kern="1200" dirty="0">
            <a:latin typeface="Times New Roman" panose="02020603050405020304" pitchFamily="18" charset="0"/>
            <a:cs typeface="Times New Roman" panose="02020603050405020304" pitchFamily="18" charset="0"/>
          </a:endParaRPr>
        </a:p>
      </dsp:txBody>
      <dsp:txXfrm>
        <a:off x="1843832" y="5458623"/>
        <a:ext cx="5817391" cy="1269596"/>
      </dsp:txXfrm>
    </dsp:sp>
    <dsp:sp modelId="{045D35E1-F70F-4CC0-959A-0D5413F38017}">
      <dsp:nvSpPr>
        <dsp:cNvPr id="0" name=""/>
        <dsp:cNvSpPr/>
      </dsp:nvSpPr>
      <dsp:spPr>
        <a:xfrm>
          <a:off x="3999234" y="2316796"/>
          <a:ext cx="1904394" cy="1904394"/>
        </a:xfrm>
        <a:prstGeom prst="ellipse">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s-EC" sz="5000" kern="1200" smtClean="0">
              <a:solidFill>
                <a:schemeClr val="tx1"/>
              </a:solidFill>
              <a:latin typeface="Times New Roman" panose="02020603050405020304" pitchFamily="18" charset="0"/>
              <a:cs typeface="Times New Roman" panose="02020603050405020304" pitchFamily="18" charset="0"/>
            </a:rPr>
            <a:t>ITIL</a:t>
          </a:r>
          <a:endParaRPr lang="es-EC" sz="5000" kern="1200" dirty="0">
            <a:solidFill>
              <a:schemeClr val="tx1"/>
            </a:solidFill>
            <a:latin typeface="Times New Roman" panose="02020603050405020304" pitchFamily="18" charset="0"/>
            <a:cs typeface="Times New Roman" panose="02020603050405020304" pitchFamily="18" charset="0"/>
          </a:endParaRPr>
        </a:p>
      </dsp:txBody>
      <dsp:txXfrm>
        <a:off x="4278126" y="2595688"/>
        <a:ext cx="1346610" cy="1346610"/>
      </dsp:txXfrm>
    </dsp:sp>
    <dsp:sp modelId="{39E04F61-C526-42AE-AD52-2EC44B6D86A3}">
      <dsp:nvSpPr>
        <dsp:cNvPr id="0" name=""/>
        <dsp:cNvSpPr/>
      </dsp:nvSpPr>
      <dsp:spPr>
        <a:xfrm>
          <a:off x="2726012" y="986763"/>
          <a:ext cx="1725438" cy="1707022"/>
        </a:xfrm>
        <a:prstGeom prst="ellips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latin typeface="Times New Roman" panose="02020603050405020304" pitchFamily="18" charset="0"/>
              <a:cs typeface="Times New Roman" panose="02020603050405020304" pitchFamily="18" charset="0"/>
            </a:rPr>
            <a:t>PMI</a:t>
          </a:r>
          <a:endParaRPr lang="es-EC" sz="3200" kern="1200" dirty="0">
            <a:solidFill>
              <a:schemeClr val="tx1"/>
            </a:solidFill>
            <a:latin typeface="Times New Roman" panose="02020603050405020304" pitchFamily="18" charset="0"/>
            <a:cs typeface="Times New Roman" panose="02020603050405020304" pitchFamily="18" charset="0"/>
          </a:endParaRPr>
        </a:p>
      </dsp:txBody>
      <dsp:txXfrm>
        <a:off x="2978697" y="1236751"/>
        <a:ext cx="1220068" cy="1207046"/>
      </dsp:txXfrm>
    </dsp:sp>
    <dsp:sp modelId="{1F70A712-DBC2-4960-908F-BEE2B2AA456C}">
      <dsp:nvSpPr>
        <dsp:cNvPr id="0" name=""/>
        <dsp:cNvSpPr/>
      </dsp:nvSpPr>
      <dsp:spPr>
        <a:xfrm>
          <a:off x="4773059" y="0"/>
          <a:ext cx="2499746" cy="2665104"/>
        </a:xfrm>
        <a:prstGeom prst="ellipse">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Times New Roman" panose="02020603050405020304" pitchFamily="18" charset="0"/>
              <a:cs typeface="Times New Roman" panose="02020603050405020304" pitchFamily="18" charset="0"/>
            </a:rPr>
            <a:t>JUICIO DE EXPERTOS</a:t>
          </a:r>
          <a:endParaRPr lang="es-EC" sz="1600" b="1" kern="1200" dirty="0">
            <a:solidFill>
              <a:schemeClr val="tx1"/>
            </a:solidFill>
            <a:latin typeface="Times New Roman" panose="02020603050405020304" pitchFamily="18" charset="0"/>
            <a:cs typeface="Times New Roman" panose="02020603050405020304" pitchFamily="18" charset="0"/>
          </a:endParaRPr>
        </a:p>
      </dsp:txBody>
      <dsp:txXfrm>
        <a:off x="5139138" y="390295"/>
        <a:ext cx="1767588" cy="1884514"/>
      </dsp:txXfrm>
    </dsp:sp>
    <dsp:sp modelId="{84D3939A-A021-4490-9347-11AEAC239373}">
      <dsp:nvSpPr>
        <dsp:cNvPr id="0" name=""/>
        <dsp:cNvSpPr/>
      </dsp:nvSpPr>
      <dsp:spPr>
        <a:xfrm>
          <a:off x="2047420" y="0"/>
          <a:ext cx="5533687" cy="4737266"/>
        </a:xfrm>
        <a:prstGeom prst="funnel">
          <a:avLst/>
        </a:prstGeom>
        <a:solidFill>
          <a:schemeClr val="bg1">
            <a:alpha val="4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A91E2-8BC6-4BCF-BC57-1E63C119A62E}" type="datetimeFigureOut">
              <a:rPr lang="es-EC" smtClean="0"/>
              <a:t>21/05/2018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1C42A-A631-4B7E-BAE5-5240958E809A}" type="slidenum">
              <a:rPr lang="es-EC" smtClean="0"/>
              <a:t>‹Nº›</a:t>
            </a:fld>
            <a:endParaRPr lang="es-EC"/>
          </a:p>
        </p:txBody>
      </p:sp>
    </p:spTree>
    <p:extLst>
      <p:ext uri="{BB962C8B-B14F-4D97-AF65-F5344CB8AC3E}">
        <p14:creationId xmlns:p14="http://schemas.microsoft.com/office/powerpoint/2010/main" val="13539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MEF en</a:t>
            </a:r>
            <a:r>
              <a:rPr lang="es-EC" baseline="0" dirty="0" smtClean="0"/>
              <a:t> el mes de Agosto de 2017 se traslado a la PGF – todos los funcionarios</a:t>
            </a:r>
          </a:p>
          <a:p>
            <a:r>
              <a:rPr lang="es-EC" baseline="0" dirty="0" smtClean="0"/>
              <a:t>La PGF no tiene infraestructura física para alojar al CD del MEF</a:t>
            </a:r>
          </a:p>
          <a:p>
            <a:r>
              <a:rPr lang="es-EC" baseline="0" dirty="0" smtClean="0"/>
              <a:t>Centro de Datos continua en Operación en el Edificio de la 10 de Agosto</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4</a:t>
            </a:fld>
            <a:endParaRPr lang="es-EC"/>
          </a:p>
        </p:txBody>
      </p:sp>
    </p:spTree>
    <p:extLst>
      <p:ext uri="{BB962C8B-B14F-4D97-AF65-F5344CB8AC3E}">
        <p14:creationId xmlns:p14="http://schemas.microsoft.com/office/powerpoint/2010/main" val="249189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Esigef</a:t>
            </a:r>
            <a:r>
              <a:rPr lang="es-EC" dirty="0" smtClean="0"/>
              <a:t> - </a:t>
            </a:r>
            <a:r>
              <a:rPr lang="es-EC" sz="1200" kern="1200" dirty="0" smtClean="0">
                <a:solidFill>
                  <a:schemeClr val="tx1"/>
                </a:solidFill>
                <a:effectLst/>
                <a:latin typeface="+mn-lt"/>
                <a:ea typeface="+mn-ea"/>
                <a:cs typeface="+mn-cs"/>
              </a:rPr>
              <a:t>Es una herramienta informática a través de la cual se facilita el desarrollo de los procesos de la gestión financiera pública del Presupuesto General del Estado, con el fin de obtener de manera ágil y oportuna la información relevante y útil para la toma de decisiones, optimizando el tiempo y recursos a las instituciones y transparentando la gestión pública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SPRYN</a:t>
            </a:r>
            <a:r>
              <a:rPr lang="es-EC" sz="1200" kern="1200" baseline="0" dirty="0" smtClean="0">
                <a:solidFill>
                  <a:schemeClr val="tx1"/>
                </a:solidFill>
                <a:effectLst/>
                <a:latin typeface="+mn-lt"/>
                <a:ea typeface="+mn-ea"/>
                <a:cs typeface="+mn-cs"/>
              </a:rPr>
              <a:t> - </a:t>
            </a:r>
            <a:r>
              <a:rPr lang="es-EC" sz="1200" kern="1200" dirty="0" smtClean="0">
                <a:solidFill>
                  <a:schemeClr val="tx1"/>
                </a:solidFill>
                <a:effectLst/>
                <a:latin typeface="+mn-lt"/>
                <a:ea typeface="+mn-ea"/>
                <a:cs typeface="+mn-cs"/>
              </a:rPr>
              <a:t>Es un sistema informático único que es utilizado de manera obligatoria por las entidades que conforman el Presupuesto General del Estado para la elaboración y administración de los distributivos de remuneraciones y la generación del pago de nómina y obligaciones con la Seguridad Social</a:t>
            </a:r>
          </a:p>
          <a:p>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BYE - finalidad mejorar el control financiero y administrativo de los bienes y existencias, que son propiedad de los Organismos y Entidades que conforman el Presupuesto General del Estado, así como para los Gobiernos autónomos descentralizados usuarios del Sistema.</a:t>
            </a:r>
          </a:p>
          <a:p>
            <a:endParaRPr lang="es-EC" dirty="0" smtClean="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18</a:t>
            </a:fld>
            <a:endParaRPr lang="es-EC"/>
          </a:p>
        </p:txBody>
      </p:sp>
    </p:spTree>
    <p:extLst>
      <p:ext uri="{BB962C8B-B14F-4D97-AF65-F5344CB8AC3E}">
        <p14:creationId xmlns:p14="http://schemas.microsoft.com/office/powerpoint/2010/main" val="226091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INTEROPERABILIDAD - </a:t>
            </a:r>
            <a:r>
              <a:rPr lang="es-EC" sz="1200" kern="1200" dirty="0" smtClean="0">
                <a:solidFill>
                  <a:schemeClr val="tx1"/>
                </a:solidFill>
                <a:effectLst/>
                <a:latin typeface="+mn-lt"/>
                <a:ea typeface="+mn-ea"/>
                <a:cs typeface="+mn-cs"/>
              </a:rPr>
              <a:t>Corresponde a todos los servicios web que interactúan entre y hacia las diferentes instituciones y el MEF para el intercambio y procesamiento de información. Medio INTERNET o ANILLO MINISTERIAL</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19</a:t>
            </a:fld>
            <a:endParaRPr lang="es-EC"/>
          </a:p>
        </p:txBody>
      </p:sp>
    </p:spTree>
    <p:extLst>
      <p:ext uri="{BB962C8B-B14F-4D97-AF65-F5344CB8AC3E}">
        <p14:creationId xmlns:p14="http://schemas.microsoft.com/office/powerpoint/2010/main" val="236870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el desarrollo de esta sección se consideran los procesos y funciones de ITIL, los criterios y recomendaciones emitidas por expertos del área de servicio de los fabricantes de los equipos en proyectos de repotenciación de centro de datos, mudanza de centro de datos, migración de servicios críticos, servicios de logística y administración de recursos</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21</a:t>
            </a:fld>
            <a:endParaRPr lang="es-EC"/>
          </a:p>
        </p:txBody>
      </p:sp>
    </p:spTree>
    <p:extLst>
      <p:ext uri="{BB962C8B-B14F-4D97-AF65-F5344CB8AC3E}">
        <p14:creationId xmlns:p14="http://schemas.microsoft.com/office/powerpoint/2010/main" val="92339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paso inicial de esta fase, corresponde a la justificación, obtención y aprobación de los recursos financieros necesarios para la ejecución de este proyecto.</a:t>
            </a:r>
          </a:p>
          <a:p>
            <a:r>
              <a:rPr lang="es-EC" sz="1200" kern="1200" dirty="0" smtClean="0">
                <a:solidFill>
                  <a:schemeClr val="tx1"/>
                </a:solidFill>
                <a:effectLst/>
                <a:latin typeface="+mn-lt"/>
                <a:ea typeface="+mn-ea"/>
                <a:cs typeface="+mn-cs"/>
              </a:rPr>
              <a:t>Las principales ventajas corresponden al control operativo y la administración y control financiero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correcta gestión financiera permite obtener la aprobación del proyecto por parte de la Subsecretaria de Gobierno Electrónico del Ministerio de Telecomunicaciones y de la Sociedad de la Información MINTEL.</a:t>
            </a: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24</a:t>
            </a:fld>
            <a:endParaRPr lang="es-EC"/>
          </a:p>
        </p:txBody>
      </p:sp>
    </p:spTree>
    <p:extLst>
      <p:ext uri="{BB962C8B-B14F-4D97-AF65-F5344CB8AC3E}">
        <p14:creationId xmlns:p14="http://schemas.microsoft.com/office/powerpoint/2010/main" val="379673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G. Cartera de servicios</a:t>
            </a:r>
          </a:p>
          <a:p>
            <a:r>
              <a:rPr lang="es-EC" sz="1200" kern="1200" dirty="0" smtClean="0">
                <a:solidFill>
                  <a:schemeClr val="tx1"/>
                </a:solidFill>
                <a:effectLst/>
                <a:latin typeface="+mn-lt"/>
                <a:ea typeface="+mn-ea"/>
                <a:cs typeface="+mn-cs"/>
              </a:rPr>
              <a:t>Se establece los lineamientos necesarios para que se formalice el inicio del proyecto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también se encuentran definidos en el contrato los niveles de servicio que deben cumplir el contratista, el fabricante durante la ejecución de este proceso.</a:t>
            </a: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26</a:t>
            </a:fld>
            <a:endParaRPr lang="es-EC"/>
          </a:p>
        </p:txBody>
      </p:sp>
    </p:spTree>
    <p:extLst>
      <p:ext uri="{BB962C8B-B14F-4D97-AF65-F5344CB8AC3E}">
        <p14:creationId xmlns:p14="http://schemas.microsoft.com/office/powerpoint/2010/main" val="322757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 Proveedores</a:t>
            </a:r>
            <a:r>
              <a:rPr lang="es-EC" baseline="0" dirty="0" smtClean="0"/>
              <a:t> y G. Nivel de Servicio</a:t>
            </a:r>
            <a:endParaRPr lang="es-EC" dirty="0" smtClean="0"/>
          </a:p>
          <a:p>
            <a:r>
              <a:rPr lang="es-EC" dirty="0" smtClean="0"/>
              <a:t>Contratos de soporte y SLA definidos</a:t>
            </a:r>
            <a:r>
              <a:rPr lang="es-EC" baseline="0" dirty="0" smtClean="0"/>
              <a:t> para las aplicaciones del SINFIP</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27</a:t>
            </a:fld>
            <a:endParaRPr lang="es-EC"/>
          </a:p>
        </p:txBody>
      </p:sp>
    </p:spTree>
    <p:extLst>
      <p:ext uri="{BB962C8B-B14F-4D97-AF65-F5344CB8AC3E}">
        <p14:creationId xmlns:p14="http://schemas.microsoft.com/office/powerpoint/2010/main" val="1259247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Gestión de proveedores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Gestión de disponibilidad</a:t>
            </a:r>
          </a:p>
          <a:p>
            <a:r>
              <a:rPr lang="es-EC" sz="1200" kern="1200" dirty="0" smtClean="0">
                <a:solidFill>
                  <a:schemeClr val="tx1"/>
                </a:solidFill>
                <a:effectLst/>
                <a:latin typeface="+mn-lt"/>
                <a:ea typeface="+mn-ea"/>
                <a:cs typeface="+mn-cs"/>
              </a:rPr>
              <a:t>Determinar el impacto de los fallos de componentes, la disponibilidad, fiabilidad y capacidad de mantenimiento de los componentes de TI</a:t>
            </a:r>
          </a:p>
          <a:p>
            <a:r>
              <a:rPr lang="es-EC" sz="1200" kern="1200" dirty="0" smtClean="0">
                <a:solidFill>
                  <a:schemeClr val="tx1"/>
                </a:solidFill>
                <a:effectLst/>
                <a:latin typeface="+mn-lt"/>
                <a:ea typeface="+mn-ea"/>
                <a:cs typeface="+mn-cs"/>
              </a:rPr>
              <a:t>Fabricante</a:t>
            </a:r>
            <a:r>
              <a:rPr lang="es-EC" sz="1200" kern="1200" baseline="0" dirty="0" smtClean="0">
                <a:solidFill>
                  <a:schemeClr val="tx1"/>
                </a:solidFill>
                <a:effectLst/>
                <a:latin typeface="+mn-lt"/>
                <a:ea typeface="+mn-ea"/>
                <a:cs typeface="+mn-cs"/>
              </a:rPr>
              <a:t> – Inventario – planes de acción y de respaldo de configuraciones</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28</a:t>
            </a:fld>
            <a:endParaRPr lang="es-EC"/>
          </a:p>
        </p:txBody>
      </p:sp>
    </p:spTree>
    <p:extLst>
      <p:ext uri="{BB962C8B-B14F-4D97-AF65-F5344CB8AC3E}">
        <p14:creationId xmlns:p14="http://schemas.microsoft.com/office/powerpoint/2010/main" val="311635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G. Seguridad</a:t>
            </a:r>
          </a:p>
          <a:p>
            <a:r>
              <a:rPr lang="es-EC" sz="1200" kern="1200" dirty="0" smtClean="0">
                <a:solidFill>
                  <a:schemeClr val="tx1"/>
                </a:solidFill>
                <a:effectLst/>
                <a:latin typeface="+mn-lt"/>
                <a:ea typeface="+mn-ea"/>
                <a:cs typeface="+mn-cs"/>
              </a:rPr>
              <a:t>Gestión de proveedores de servicios de TI y de contratos, en lo referente a acceso al sistema y a los servicios.</a:t>
            </a:r>
            <a:br>
              <a:rPr lang="es-EC" sz="1200" kern="1200" dirty="0" smtClean="0">
                <a:solidFill>
                  <a:schemeClr val="tx1"/>
                </a:solidFill>
                <a:effectLst/>
                <a:latin typeface="+mn-lt"/>
                <a:ea typeface="+mn-ea"/>
                <a:cs typeface="+mn-cs"/>
              </a:rPr>
            </a:br>
            <a:r>
              <a:rPr lang="es-EC" sz="1200" kern="1200" dirty="0" smtClean="0">
                <a:solidFill>
                  <a:schemeClr val="tx1"/>
                </a:solidFill>
                <a:effectLst/>
                <a:latin typeface="+mn-lt"/>
                <a:ea typeface="+mn-ea"/>
                <a:cs typeface="+mn-cs"/>
              </a:rPr>
              <a:t>Requisitos de seguridad, actuales y futuros, del negocio, que se</a:t>
            </a:r>
            <a:br>
              <a:rPr lang="es-EC" sz="1200" kern="1200" dirty="0" smtClean="0">
                <a:solidFill>
                  <a:schemeClr val="tx1"/>
                </a:solidFill>
                <a:effectLst/>
                <a:latin typeface="+mn-lt"/>
                <a:ea typeface="+mn-ea"/>
                <a:cs typeface="+mn-cs"/>
              </a:rPr>
            </a:br>
            <a:r>
              <a:rPr lang="es-EC" sz="1200" kern="1200" dirty="0" smtClean="0">
                <a:solidFill>
                  <a:schemeClr val="tx1"/>
                </a:solidFill>
                <a:effectLst/>
                <a:latin typeface="+mn-lt"/>
                <a:ea typeface="+mn-ea"/>
                <a:cs typeface="+mn-cs"/>
              </a:rPr>
              <a:t>hayan acordado.</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EDT</a:t>
            </a:r>
          </a:p>
          <a:p>
            <a:r>
              <a:rPr lang="es-EC" sz="1200" kern="1200" dirty="0" smtClean="0">
                <a:solidFill>
                  <a:schemeClr val="tx1"/>
                </a:solidFill>
                <a:effectLst/>
                <a:latin typeface="+mn-lt"/>
                <a:ea typeface="+mn-ea"/>
                <a:cs typeface="+mn-cs"/>
              </a:rPr>
              <a:t>Cronograma</a:t>
            </a: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29</a:t>
            </a:fld>
            <a:endParaRPr lang="es-EC"/>
          </a:p>
        </p:txBody>
      </p:sp>
    </p:spTree>
    <p:extLst>
      <p:ext uri="{BB962C8B-B14F-4D97-AF65-F5344CB8AC3E}">
        <p14:creationId xmlns:p14="http://schemas.microsoft.com/office/powerpoint/2010/main" val="1629679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Seguridad Física, perimetral</a:t>
            </a:r>
          </a:p>
          <a:p>
            <a:r>
              <a:rPr lang="es-EC" dirty="0" smtClean="0"/>
              <a:t>Control</a:t>
            </a:r>
            <a:r>
              <a:rPr lang="es-EC" baseline="0" dirty="0" smtClean="0"/>
              <a:t> de accesos</a:t>
            </a:r>
            <a:endParaRPr lang="es-EC" dirty="0" smtClean="0"/>
          </a:p>
          <a:p>
            <a:r>
              <a:rPr lang="es-EC" dirty="0" smtClean="0"/>
              <a:t>Planes</a:t>
            </a:r>
            <a:r>
              <a:rPr lang="es-EC" baseline="0" dirty="0" smtClean="0"/>
              <a:t> y políticas</a:t>
            </a: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30</a:t>
            </a:fld>
            <a:endParaRPr lang="es-EC"/>
          </a:p>
        </p:txBody>
      </p:sp>
    </p:spTree>
    <p:extLst>
      <p:ext uri="{BB962C8B-B14F-4D97-AF65-F5344CB8AC3E}">
        <p14:creationId xmlns:p14="http://schemas.microsoft.com/office/powerpoint/2010/main" val="3683698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kern="1200" dirty="0" smtClean="0">
                <a:solidFill>
                  <a:schemeClr val="tx1"/>
                </a:solidFill>
                <a:effectLst/>
                <a:latin typeface="+mn-lt"/>
                <a:ea typeface="+mn-ea"/>
                <a:cs typeface="+mn-cs"/>
              </a:rPr>
              <a:t>Gestión de la Capacidad </a:t>
            </a:r>
          </a:p>
          <a:p>
            <a:r>
              <a:rPr lang="es-EC" sz="1200" b="0" kern="1200" dirty="0" smtClean="0">
                <a:solidFill>
                  <a:schemeClr val="tx1"/>
                </a:solidFill>
                <a:effectLst/>
                <a:latin typeface="+mn-lt"/>
                <a:ea typeface="+mn-ea"/>
                <a:cs typeface="+mn-cs"/>
              </a:rPr>
              <a:t>Planificación estratégica de la organización</a:t>
            </a:r>
          </a:p>
          <a:p>
            <a:r>
              <a:rPr lang="es-EC" sz="1200" b="0" kern="1200" dirty="0" smtClean="0">
                <a:solidFill>
                  <a:schemeClr val="tx1"/>
                </a:solidFill>
                <a:effectLst/>
                <a:latin typeface="+mn-lt"/>
                <a:ea typeface="+mn-ea"/>
                <a:cs typeface="+mn-cs"/>
              </a:rPr>
              <a:t>Gestión de la Capacidad del Negocio.</a:t>
            </a:r>
          </a:p>
          <a:p>
            <a:r>
              <a:rPr lang="es-EC" sz="1200" b="0" kern="1200" dirty="0" smtClean="0">
                <a:solidFill>
                  <a:schemeClr val="tx1"/>
                </a:solidFill>
                <a:effectLst/>
                <a:latin typeface="+mn-lt"/>
                <a:ea typeface="+mn-ea"/>
                <a:cs typeface="+mn-cs"/>
              </a:rPr>
              <a:t>Gestión de la Capacidad del Servicio.</a:t>
            </a:r>
          </a:p>
          <a:p>
            <a:r>
              <a:rPr lang="es-EC" sz="1200" b="0" kern="1200" dirty="0" smtClean="0">
                <a:solidFill>
                  <a:schemeClr val="tx1"/>
                </a:solidFill>
                <a:effectLst/>
                <a:latin typeface="+mn-lt"/>
                <a:ea typeface="+mn-ea"/>
                <a:cs typeface="+mn-cs"/>
              </a:rPr>
              <a:t>Gestión de la Capacidad de los Componentes.</a:t>
            </a:r>
          </a:p>
          <a:p>
            <a:r>
              <a:rPr lang="es-EC" sz="1200" b="0" kern="1200" dirty="0" smtClean="0">
                <a:solidFill>
                  <a:schemeClr val="tx1"/>
                </a:solidFill>
                <a:effectLst/>
                <a:latin typeface="+mn-lt"/>
                <a:ea typeface="+mn-ea"/>
                <a:cs typeface="+mn-cs"/>
              </a:rPr>
              <a:t>Requerimientos del</a:t>
            </a:r>
            <a:r>
              <a:rPr lang="es-EC" sz="1200" b="0" kern="1200" baseline="0" dirty="0" smtClean="0">
                <a:solidFill>
                  <a:schemeClr val="tx1"/>
                </a:solidFill>
                <a:effectLst/>
                <a:latin typeface="+mn-lt"/>
                <a:ea typeface="+mn-ea"/>
                <a:cs typeface="+mn-cs"/>
              </a:rPr>
              <a:t> MEF – comunicaciones – HW - planos</a:t>
            </a:r>
            <a:endParaRPr lang="es-EC" sz="1200" b="0" kern="1200" dirty="0" smtClean="0">
              <a:solidFill>
                <a:schemeClr val="tx1"/>
              </a:solidFill>
              <a:effectLst/>
              <a:latin typeface="+mn-lt"/>
              <a:ea typeface="+mn-ea"/>
              <a:cs typeface="+mn-cs"/>
            </a:endParaRPr>
          </a:p>
          <a:p>
            <a:endParaRPr lang="es-EC" b="0"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31</a:t>
            </a:fld>
            <a:endParaRPr lang="es-EC"/>
          </a:p>
        </p:txBody>
      </p:sp>
    </p:spTree>
    <p:extLst>
      <p:ext uri="{BB962C8B-B14F-4D97-AF65-F5344CB8AC3E}">
        <p14:creationId xmlns:p14="http://schemas.microsoft.com/office/powerpoint/2010/main" val="7783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5</a:t>
            </a:fld>
            <a:endParaRPr lang="es-EC"/>
          </a:p>
        </p:txBody>
      </p:sp>
    </p:spTree>
    <p:extLst>
      <p:ext uri="{BB962C8B-B14F-4D97-AF65-F5344CB8AC3E}">
        <p14:creationId xmlns:p14="http://schemas.microsoft.com/office/powerpoint/2010/main" val="349579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G. Disponibilidad</a:t>
            </a:r>
          </a:p>
          <a:p>
            <a:r>
              <a:rPr lang="es-EC" sz="1200" kern="1200" dirty="0" smtClean="0">
                <a:solidFill>
                  <a:schemeClr val="tx1"/>
                </a:solidFill>
                <a:effectLst/>
                <a:latin typeface="+mn-lt"/>
                <a:ea typeface="+mn-ea"/>
                <a:cs typeface="+mn-cs"/>
              </a:rPr>
              <a:t>Estrategia y planes de continuidad - RPO y RO</a:t>
            </a:r>
          </a:p>
          <a:p>
            <a:r>
              <a:rPr lang="es-EC" sz="1200" kern="1200" dirty="0" smtClean="0">
                <a:solidFill>
                  <a:schemeClr val="tx1"/>
                </a:solidFill>
                <a:effectLst/>
                <a:latin typeface="+mn-lt"/>
                <a:ea typeface="+mn-ea"/>
                <a:cs typeface="+mn-cs"/>
              </a:rPr>
              <a:t>Escenarios</a:t>
            </a:r>
          </a:p>
          <a:p>
            <a:r>
              <a:rPr lang="es-EC" sz="1200" kern="1200" dirty="0" smtClean="0">
                <a:solidFill>
                  <a:schemeClr val="tx1"/>
                </a:solidFill>
                <a:effectLst/>
                <a:latin typeface="+mn-lt"/>
                <a:ea typeface="+mn-ea"/>
                <a:cs typeface="+mn-cs"/>
              </a:rPr>
              <a:t>Delphi</a:t>
            </a:r>
          </a:p>
          <a:p>
            <a:r>
              <a:rPr lang="es-EC" sz="1200" kern="1200" dirty="0" smtClean="0">
                <a:solidFill>
                  <a:schemeClr val="tx1"/>
                </a:solidFill>
                <a:effectLst/>
                <a:latin typeface="+mn-lt"/>
                <a:ea typeface="+mn-ea"/>
                <a:cs typeface="+mn-cs"/>
              </a:rPr>
              <a:t>Prospectiva</a:t>
            </a:r>
          </a:p>
          <a:p>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32</a:t>
            </a:fld>
            <a:endParaRPr lang="es-EC"/>
          </a:p>
        </p:txBody>
      </p:sp>
    </p:spTree>
    <p:extLst>
      <p:ext uri="{BB962C8B-B14F-4D97-AF65-F5344CB8AC3E}">
        <p14:creationId xmlns:p14="http://schemas.microsoft.com/office/powerpoint/2010/main" val="2207550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kern="1200" dirty="0" smtClean="0">
                <a:solidFill>
                  <a:schemeClr val="tx1"/>
                </a:solidFill>
                <a:effectLst/>
                <a:latin typeface="+mn-lt"/>
                <a:ea typeface="+mn-ea"/>
                <a:cs typeface="+mn-cs"/>
              </a:rPr>
              <a:t>Planificación y soporte a la transición</a:t>
            </a:r>
          </a:p>
          <a:p>
            <a:r>
              <a:rPr lang="es-EC" sz="1200" b="0" kern="1200" dirty="0" smtClean="0">
                <a:solidFill>
                  <a:schemeClr val="tx1"/>
                </a:solidFill>
                <a:effectLst/>
                <a:latin typeface="+mn-lt"/>
                <a:ea typeface="+mn-ea"/>
                <a:cs typeface="+mn-cs"/>
              </a:rPr>
              <a:t>Validación</a:t>
            </a:r>
            <a:r>
              <a:rPr lang="es-EC" sz="1200" b="0" kern="1200" baseline="0" dirty="0" smtClean="0">
                <a:solidFill>
                  <a:schemeClr val="tx1"/>
                </a:solidFill>
                <a:effectLst/>
                <a:latin typeface="+mn-lt"/>
                <a:ea typeface="+mn-ea"/>
                <a:cs typeface="+mn-cs"/>
              </a:rPr>
              <a:t> y pruebas de servicio</a:t>
            </a:r>
          </a:p>
          <a:p>
            <a:r>
              <a:rPr lang="es-EC" sz="1200" b="0" kern="1200" baseline="0" dirty="0" smtClean="0">
                <a:solidFill>
                  <a:schemeClr val="tx1"/>
                </a:solidFill>
                <a:effectLst/>
                <a:latin typeface="+mn-lt"/>
                <a:ea typeface="+mn-ea"/>
                <a:cs typeface="+mn-cs"/>
              </a:rPr>
              <a:t>Evaluación</a:t>
            </a:r>
            <a:endParaRPr lang="es-EC" sz="1200" b="0" kern="1200" dirty="0" smtClean="0">
              <a:solidFill>
                <a:schemeClr val="tx1"/>
              </a:solidFill>
              <a:effectLst/>
              <a:latin typeface="+mn-lt"/>
              <a:ea typeface="+mn-ea"/>
              <a:cs typeface="+mn-cs"/>
            </a:endParaRPr>
          </a:p>
          <a:p>
            <a:r>
              <a:rPr lang="es-EC" sz="1200" b="0" kern="1200" dirty="0" smtClean="0">
                <a:solidFill>
                  <a:schemeClr val="tx1"/>
                </a:solidFill>
                <a:effectLst/>
                <a:latin typeface="+mn-lt"/>
                <a:ea typeface="+mn-ea"/>
                <a:cs typeface="+mn-cs"/>
              </a:rPr>
              <a:t>Estrategia</a:t>
            </a:r>
            <a:br>
              <a:rPr lang="es-EC" sz="1200" b="0" kern="1200" dirty="0" smtClean="0">
                <a:solidFill>
                  <a:schemeClr val="tx1"/>
                </a:solidFill>
                <a:effectLst/>
                <a:latin typeface="+mn-lt"/>
                <a:ea typeface="+mn-ea"/>
                <a:cs typeface="+mn-cs"/>
              </a:rPr>
            </a:br>
            <a:r>
              <a:rPr lang="es-EC" sz="1200" b="0" kern="1200" dirty="0" smtClean="0">
                <a:solidFill>
                  <a:schemeClr val="tx1"/>
                </a:solidFill>
                <a:effectLst/>
                <a:latin typeface="+mn-lt"/>
                <a:ea typeface="+mn-ea"/>
                <a:cs typeface="+mn-cs"/>
              </a:rPr>
              <a:t>Preparación  </a:t>
            </a:r>
            <a:br>
              <a:rPr lang="es-EC" sz="1200" b="0" kern="1200" dirty="0" smtClean="0">
                <a:solidFill>
                  <a:schemeClr val="tx1"/>
                </a:solidFill>
                <a:effectLst/>
                <a:latin typeface="+mn-lt"/>
                <a:ea typeface="+mn-ea"/>
                <a:cs typeface="+mn-cs"/>
              </a:rPr>
            </a:br>
            <a:r>
              <a:rPr lang="es-EC" sz="1200" b="0" kern="1200" dirty="0" smtClean="0">
                <a:solidFill>
                  <a:schemeClr val="tx1"/>
                </a:solidFill>
                <a:effectLst/>
                <a:latin typeface="+mn-lt"/>
                <a:ea typeface="+mn-ea"/>
                <a:cs typeface="+mn-cs"/>
              </a:rPr>
              <a:t>Planificación de la transición.</a:t>
            </a:r>
          </a:p>
          <a:p>
            <a:r>
              <a:rPr lang="es-EC" sz="1200" b="0" kern="1200" dirty="0" smtClean="0">
                <a:solidFill>
                  <a:schemeClr val="tx1"/>
                </a:solidFill>
                <a:effectLst/>
                <a:latin typeface="+mn-lt"/>
                <a:ea typeface="+mn-ea"/>
                <a:cs typeface="+mn-cs"/>
              </a:rPr>
              <a:t>Estrategia de pruebas</a:t>
            </a:r>
          </a:p>
          <a:p>
            <a:r>
              <a:rPr lang="es-EC" sz="1200" b="0" kern="1200" dirty="0" smtClean="0">
                <a:solidFill>
                  <a:schemeClr val="tx1"/>
                </a:solidFill>
                <a:effectLst/>
                <a:latin typeface="+mn-lt"/>
                <a:ea typeface="+mn-ea"/>
                <a:cs typeface="+mn-cs"/>
              </a:rPr>
              <a:t>Planificación de la evaluación.</a:t>
            </a:r>
          </a:p>
          <a:p>
            <a:r>
              <a:rPr lang="es-EC" sz="1200" b="0" kern="1200" dirty="0" smtClean="0">
                <a:solidFill>
                  <a:schemeClr val="tx1"/>
                </a:solidFill>
                <a:effectLst/>
                <a:latin typeface="+mn-lt"/>
                <a:ea typeface="+mn-ea"/>
                <a:cs typeface="+mn-cs"/>
              </a:rPr>
              <a:t>Cronograma</a:t>
            </a:r>
            <a:r>
              <a:rPr lang="es-EC" sz="1200" b="0" kern="1200" baseline="0" dirty="0" smtClean="0">
                <a:solidFill>
                  <a:schemeClr val="tx1"/>
                </a:solidFill>
                <a:effectLst/>
                <a:latin typeface="+mn-lt"/>
                <a:ea typeface="+mn-ea"/>
                <a:cs typeface="+mn-cs"/>
              </a:rPr>
              <a:t> en base al EDT</a:t>
            </a:r>
          </a:p>
          <a:p>
            <a:endParaRPr lang="es-EC" sz="1200" b="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33</a:t>
            </a:fld>
            <a:endParaRPr lang="es-EC"/>
          </a:p>
        </p:txBody>
      </p:sp>
    </p:spTree>
    <p:extLst>
      <p:ext uri="{BB962C8B-B14F-4D97-AF65-F5344CB8AC3E}">
        <p14:creationId xmlns:p14="http://schemas.microsoft.com/office/powerpoint/2010/main" val="2654205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Función</a:t>
            </a:r>
            <a:r>
              <a:rPr lang="es-EC" sz="1200" kern="1200" baseline="0" dirty="0" smtClean="0">
                <a:solidFill>
                  <a:schemeClr val="tx1"/>
                </a:solidFill>
                <a:effectLst/>
                <a:latin typeface="+mn-lt"/>
                <a:ea typeface="+mn-ea"/>
                <a:cs typeface="+mn-cs"/>
              </a:rPr>
              <a:t> Gestión de la Operación de TI</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Planificación de trabajos.</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34</a:t>
            </a:fld>
            <a:endParaRPr lang="es-EC"/>
          </a:p>
        </p:txBody>
      </p:sp>
    </p:spTree>
    <p:extLst>
      <p:ext uri="{BB962C8B-B14F-4D97-AF65-F5344CB8AC3E}">
        <p14:creationId xmlns:p14="http://schemas.microsoft.com/office/powerpoint/2010/main" val="760877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G.</a:t>
            </a:r>
            <a:r>
              <a:rPr lang="es-EC" baseline="0" dirty="0" smtClean="0"/>
              <a:t> Cambios</a:t>
            </a:r>
            <a:endParaRPr lang="es-EC" dirty="0" smtClean="0"/>
          </a:p>
          <a:p>
            <a:r>
              <a:rPr lang="es-EC" dirty="0" smtClean="0"/>
              <a:t>Planes de acción</a:t>
            </a:r>
          </a:p>
          <a:p>
            <a:r>
              <a:rPr lang="es-EC" dirty="0" smtClean="0"/>
              <a:t>Verificación</a:t>
            </a:r>
            <a:r>
              <a:rPr lang="es-EC" baseline="0" dirty="0" smtClean="0"/>
              <a:t> de cumplimiento</a:t>
            </a:r>
          </a:p>
          <a:p>
            <a:r>
              <a:rPr lang="es-EC" baseline="0" dirty="0" smtClean="0"/>
              <a:t>Retrasos o incidencias – aplicar control de cambios </a:t>
            </a:r>
          </a:p>
          <a:p>
            <a:r>
              <a:rPr lang="es-EC" baseline="0" dirty="0" smtClean="0"/>
              <a:t>Verificación y validación del espacio físico destinado al CD MEF</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36</a:t>
            </a:fld>
            <a:endParaRPr lang="es-EC"/>
          </a:p>
        </p:txBody>
      </p:sp>
    </p:spTree>
    <p:extLst>
      <p:ext uri="{BB962C8B-B14F-4D97-AF65-F5344CB8AC3E}">
        <p14:creationId xmlns:p14="http://schemas.microsoft.com/office/powerpoint/2010/main" val="241996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kern="1200" dirty="0" smtClean="0">
                <a:solidFill>
                  <a:schemeClr val="tx1"/>
                </a:solidFill>
                <a:effectLst/>
                <a:latin typeface="+mn-lt"/>
                <a:ea typeface="+mn-ea"/>
                <a:cs typeface="+mn-cs"/>
              </a:rPr>
              <a:t>Planificación y soporte a la transición</a:t>
            </a:r>
          </a:p>
          <a:p>
            <a:r>
              <a:rPr lang="es-EC" sz="1200" b="0" kern="1200" dirty="0" smtClean="0">
                <a:solidFill>
                  <a:schemeClr val="tx1"/>
                </a:solidFill>
                <a:effectLst/>
                <a:latin typeface="+mn-lt"/>
                <a:ea typeface="+mn-ea"/>
                <a:cs typeface="+mn-cs"/>
              </a:rPr>
              <a:t>Validación</a:t>
            </a:r>
            <a:r>
              <a:rPr lang="es-EC" sz="1200" b="0" kern="1200" baseline="0" dirty="0" smtClean="0">
                <a:solidFill>
                  <a:schemeClr val="tx1"/>
                </a:solidFill>
                <a:effectLst/>
                <a:latin typeface="+mn-lt"/>
                <a:ea typeface="+mn-ea"/>
                <a:cs typeface="+mn-cs"/>
              </a:rPr>
              <a:t> y pruebas de servicio</a:t>
            </a:r>
          </a:p>
          <a:p>
            <a:r>
              <a:rPr lang="es-EC" sz="1200" b="0" kern="1200" baseline="0" dirty="0" smtClean="0">
                <a:solidFill>
                  <a:schemeClr val="tx1"/>
                </a:solidFill>
                <a:effectLst/>
                <a:latin typeface="+mn-lt"/>
                <a:ea typeface="+mn-ea"/>
                <a:cs typeface="+mn-cs"/>
              </a:rPr>
              <a:t>Evaluación</a:t>
            </a:r>
            <a:endParaRPr lang="es-EC" sz="1200" b="0" kern="1200" dirty="0" smtClean="0">
              <a:solidFill>
                <a:schemeClr val="tx1"/>
              </a:solidFill>
              <a:effectLst/>
              <a:latin typeface="+mn-lt"/>
              <a:ea typeface="+mn-ea"/>
              <a:cs typeface="+mn-cs"/>
            </a:endParaRPr>
          </a:p>
          <a:p>
            <a:endParaRPr lang="es-EC" dirty="0" smtClean="0"/>
          </a:p>
          <a:p>
            <a:r>
              <a:rPr lang="es-EC" dirty="0" smtClean="0"/>
              <a:t>Validaciones</a:t>
            </a:r>
            <a:r>
              <a:rPr lang="es-EC" baseline="0" dirty="0" smtClean="0"/>
              <a:t> de cumplimiento de hitos con base a lo establecido en los planes de acción.</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37</a:t>
            </a:fld>
            <a:endParaRPr lang="es-EC"/>
          </a:p>
        </p:txBody>
      </p:sp>
    </p:spTree>
    <p:extLst>
      <p:ext uri="{BB962C8B-B14F-4D97-AF65-F5344CB8AC3E}">
        <p14:creationId xmlns:p14="http://schemas.microsoft.com/office/powerpoint/2010/main" val="363851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principal beneficio, es generar un clima de confianza y seguridad entre todos los interesados del proyecto</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38</a:t>
            </a:fld>
            <a:endParaRPr lang="es-EC"/>
          </a:p>
        </p:txBody>
      </p:sp>
    </p:spTree>
    <p:extLst>
      <p:ext uri="{BB962C8B-B14F-4D97-AF65-F5344CB8AC3E}">
        <p14:creationId xmlns:p14="http://schemas.microsoft.com/office/powerpoint/2010/main" val="654198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Monitoreo y control</a:t>
            </a:r>
          </a:p>
          <a:p>
            <a:r>
              <a:rPr lang="es-EC" sz="1200" kern="1200" dirty="0" smtClean="0">
                <a:solidFill>
                  <a:schemeClr val="tx1"/>
                </a:solidFill>
                <a:effectLst/>
                <a:latin typeface="+mn-lt"/>
                <a:ea typeface="+mn-ea"/>
                <a:cs typeface="+mn-cs"/>
              </a:rPr>
              <a:t>G. Incidencias</a:t>
            </a:r>
          </a:p>
          <a:p>
            <a:r>
              <a:rPr lang="es-EC" sz="1200" kern="1200" dirty="0" smtClean="0">
                <a:solidFill>
                  <a:schemeClr val="tx1"/>
                </a:solidFill>
                <a:effectLst/>
                <a:latin typeface="+mn-lt"/>
                <a:ea typeface="+mn-ea"/>
                <a:cs typeface="+mn-cs"/>
              </a:rPr>
              <a:t>Proveedores de servicios se hayan terminado en los plazos establecidos</a:t>
            </a:r>
          </a:p>
          <a:p>
            <a:r>
              <a:rPr lang="es-EC" sz="1200" kern="1200" dirty="0" smtClean="0">
                <a:solidFill>
                  <a:schemeClr val="tx1"/>
                </a:solidFill>
                <a:effectLst/>
                <a:latin typeface="+mn-lt"/>
                <a:ea typeface="+mn-ea"/>
                <a:cs typeface="+mn-cs"/>
              </a:rPr>
              <a:t>Control de recursos</a:t>
            </a:r>
          </a:p>
          <a:p>
            <a:r>
              <a:rPr lang="es-EC" sz="1200" kern="1200" dirty="0" smtClean="0">
                <a:solidFill>
                  <a:schemeClr val="tx1"/>
                </a:solidFill>
                <a:effectLst/>
                <a:latin typeface="+mn-lt"/>
                <a:ea typeface="+mn-ea"/>
                <a:cs typeface="+mn-cs"/>
              </a:rPr>
              <a:t>Riesgos</a:t>
            </a:r>
          </a:p>
          <a:p>
            <a:r>
              <a:rPr lang="es-EC" sz="1200" kern="1200" dirty="0" smtClean="0">
                <a:solidFill>
                  <a:schemeClr val="tx1"/>
                </a:solidFill>
                <a:effectLst/>
                <a:latin typeface="+mn-lt"/>
                <a:ea typeface="+mn-ea"/>
                <a:cs typeface="+mn-cs"/>
              </a:rPr>
              <a:t>Comunicaciones</a:t>
            </a:r>
          </a:p>
          <a:p>
            <a:r>
              <a:rPr lang="es-EC" sz="1200" kern="1200" dirty="0" smtClean="0">
                <a:solidFill>
                  <a:schemeClr val="tx1"/>
                </a:solidFill>
                <a:effectLst/>
                <a:latin typeface="+mn-lt"/>
                <a:ea typeface="+mn-ea"/>
                <a:cs typeface="+mn-cs"/>
              </a:rPr>
              <a:t>Contrato</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40</a:t>
            </a:fld>
            <a:endParaRPr lang="es-EC"/>
          </a:p>
        </p:txBody>
      </p:sp>
    </p:spTree>
    <p:extLst>
      <p:ext uri="{BB962C8B-B14F-4D97-AF65-F5344CB8AC3E}">
        <p14:creationId xmlns:p14="http://schemas.microsoft.com/office/powerpoint/2010/main" val="127103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Mejora Continua – Informes de Servicio</a:t>
            </a:r>
          </a:p>
          <a:p>
            <a:pPr lvl="0"/>
            <a:r>
              <a:rPr lang="es-EC" sz="1200" kern="1200" dirty="0" smtClean="0">
                <a:solidFill>
                  <a:schemeClr val="tx1"/>
                </a:solidFill>
                <a:effectLst/>
                <a:latin typeface="+mn-lt"/>
                <a:ea typeface="+mn-ea"/>
                <a:cs typeface="+mn-cs"/>
              </a:rPr>
              <a:t>En la reunión de cierre del proyecto, el gerente del proyecto realiza una exposición del proyecto, la misma que debe tener los siguientes puntos:</a:t>
            </a:r>
            <a:endParaRPr lang="es-EC"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Objetivo del proyecto.</a:t>
            </a:r>
            <a:endParaRPr lang="es-EC"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Situación inicial.</a:t>
            </a:r>
            <a:endParaRPr lang="es-EC"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Metodología de trabajo.</a:t>
            </a:r>
            <a:endParaRPr lang="es-EC"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Puntos de control.</a:t>
            </a:r>
            <a:endParaRPr lang="es-EC"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Gestión de riesgos</a:t>
            </a:r>
            <a:endParaRPr lang="es-EC" sz="11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Lecciones aprendidas.</a:t>
            </a:r>
            <a:endParaRPr lang="es-EC" sz="11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Resultados obtenidos</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42</a:t>
            </a:fld>
            <a:endParaRPr lang="es-EC"/>
          </a:p>
        </p:txBody>
      </p:sp>
    </p:spTree>
    <p:extLst>
      <p:ext uri="{BB962C8B-B14F-4D97-AF65-F5344CB8AC3E}">
        <p14:creationId xmlns:p14="http://schemas.microsoft.com/office/powerpoint/2010/main" val="320511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47</a:t>
            </a:fld>
            <a:endParaRPr lang="es-EC"/>
          </a:p>
        </p:txBody>
      </p:sp>
    </p:spTree>
    <p:extLst>
      <p:ext uri="{BB962C8B-B14F-4D97-AF65-F5344CB8AC3E}">
        <p14:creationId xmlns:p14="http://schemas.microsoft.com/office/powerpoint/2010/main" val="2100769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Mensula</a:t>
            </a:r>
            <a:r>
              <a:rPr lang="es-EC" dirty="0" smtClean="0"/>
              <a:t> de resultados</a:t>
            </a:r>
            <a:r>
              <a:rPr lang="es-EC" baseline="0" dirty="0" smtClean="0"/>
              <a:t> de cumplimiento</a:t>
            </a:r>
          </a:p>
          <a:p>
            <a:r>
              <a:rPr lang="es-EC" baseline="0" dirty="0" smtClean="0"/>
              <a:t>Ajustar niveles de cumplimiento</a:t>
            </a:r>
          </a:p>
          <a:p>
            <a:r>
              <a:rPr lang="es-EC" baseline="0" dirty="0" smtClean="0"/>
              <a:t>Mensual trimestral</a:t>
            </a: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48</a:t>
            </a:fld>
            <a:endParaRPr lang="es-EC"/>
          </a:p>
        </p:txBody>
      </p:sp>
    </p:spTree>
    <p:extLst>
      <p:ext uri="{BB962C8B-B14F-4D97-AF65-F5344CB8AC3E}">
        <p14:creationId xmlns:p14="http://schemas.microsoft.com/office/powerpoint/2010/main" val="94977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Ingenieros de servicio</a:t>
            </a:r>
            <a:r>
              <a:rPr lang="es-EC" baseline="0" dirty="0" smtClean="0"/>
              <a:t> certificados</a:t>
            </a:r>
          </a:p>
          <a:p>
            <a:r>
              <a:rPr lang="es-EC" baseline="0" dirty="0" smtClean="0"/>
              <a:t>Perdida de garantía durante el proceso de migración</a:t>
            </a:r>
          </a:p>
          <a:p>
            <a:r>
              <a:rPr lang="es-EC" baseline="0" dirty="0" err="1" smtClean="0"/>
              <a:t>Delivery</a:t>
            </a:r>
            <a:r>
              <a:rPr lang="es-EC" baseline="0" dirty="0" smtClean="0"/>
              <a:t> de partes y piezas</a:t>
            </a:r>
          </a:p>
          <a:p>
            <a:endParaRPr lang="es-EC" baseline="0" dirty="0" smtClean="0"/>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9</a:t>
            </a:fld>
            <a:endParaRPr lang="es-EC"/>
          </a:p>
        </p:txBody>
      </p:sp>
    </p:spTree>
    <p:extLst>
      <p:ext uri="{BB962C8B-B14F-4D97-AF65-F5344CB8AC3E}">
        <p14:creationId xmlns:p14="http://schemas.microsoft.com/office/powerpoint/2010/main" val="322558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MEF Orientado a la Gestión de Servicios</a:t>
            </a:r>
          </a:p>
          <a:p>
            <a:r>
              <a:rPr lang="es-EC" dirty="0" smtClean="0"/>
              <a:t>Acuerdo</a:t>
            </a:r>
            <a:r>
              <a:rPr lang="es-EC" baseline="0" dirty="0" smtClean="0"/>
              <a:t> Ministerial 254 – cambio orgánico funcional para cumplir el  </a:t>
            </a:r>
            <a:r>
              <a:rPr lang="es-EC" sz="1200" kern="1200" dirty="0" smtClean="0">
                <a:solidFill>
                  <a:schemeClr val="tx1"/>
                </a:solidFill>
                <a:effectLst/>
                <a:latin typeface="+mn-lt"/>
                <a:ea typeface="+mn-ea"/>
                <a:cs typeface="+mn-cs"/>
              </a:rPr>
              <a:t>CÓDIGO ORGÁNICO DE PLANIFICACIÓN Y FINANZAS PÚBLICAS</a:t>
            </a:r>
          </a:p>
          <a:p>
            <a:r>
              <a:rPr lang="es-EC" sz="1200" kern="1200" dirty="0" smtClean="0">
                <a:solidFill>
                  <a:schemeClr val="tx1"/>
                </a:solidFill>
                <a:effectLst/>
                <a:latin typeface="+mn-lt"/>
                <a:ea typeface="+mn-ea"/>
                <a:cs typeface="+mn-cs"/>
              </a:rPr>
              <a:t>Crea la Subsecretaria de Innovación de las Finanzas Públicas</a:t>
            </a:r>
          </a:p>
          <a:p>
            <a:r>
              <a:rPr lang="es-EC" sz="1200" kern="1200" dirty="0" smtClean="0">
                <a:solidFill>
                  <a:schemeClr val="tx1"/>
                </a:solidFill>
                <a:effectLst/>
                <a:latin typeface="+mn-lt"/>
                <a:ea typeface="+mn-ea"/>
                <a:cs typeface="+mn-cs"/>
              </a:rPr>
              <a:t>Responsable</a:t>
            </a:r>
            <a:r>
              <a:rPr lang="es-EC" sz="1200" kern="1200" baseline="0" dirty="0" smtClean="0">
                <a:solidFill>
                  <a:schemeClr val="tx1"/>
                </a:solidFill>
                <a:effectLst/>
                <a:latin typeface="+mn-lt"/>
                <a:ea typeface="+mn-ea"/>
                <a:cs typeface="+mn-cs"/>
              </a:rPr>
              <a:t> de </a:t>
            </a:r>
            <a:r>
              <a:rPr lang="es-EC" sz="1200" kern="1200" dirty="0" smtClean="0">
                <a:solidFill>
                  <a:schemeClr val="tx1"/>
                </a:solidFill>
                <a:effectLst/>
                <a:latin typeface="+mn-lt"/>
                <a:ea typeface="+mn-ea"/>
                <a:cs typeface="+mn-cs"/>
              </a:rPr>
              <a:t> supervisa y ejecuta la entrega eficiente y oportuna de los servicios del Sistema Nacional de las Finanzas Públicas SINFIP a los usuarios, tanto internos como externos</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11</a:t>
            </a:fld>
            <a:endParaRPr lang="es-EC"/>
          </a:p>
        </p:txBody>
      </p:sp>
    </p:spTree>
    <p:extLst>
      <p:ext uri="{BB962C8B-B14F-4D97-AF65-F5344CB8AC3E}">
        <p14:creationId xmlns:p14="http://schemas.microsoft.com/office/powerpoint/2010/main" val="22157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su</a:t>
            </a:r>
          </a:p>
          <a:p>
            <a:pPr lvl="0"/>
            <a:r>
              <a:rPr lang="es-EC" sz="1200" kern="1200" dirty="0" smtClean="0">
                <a:solidFill>
                  <a:schemeClr val="tx1"/>
                </a:solidFill>
                <a:effectLst/>
                <a:latin typeface="+mn-lt"/>
                <a:ea typeface="+mn-ea"/>
                <a:cs typeface="+mn-cs"/>
              </a:rPr>
              <a:t>Dirección Nacional de Innovación Conceptual y Normativa, provee los procedimientos, soluciones y normas que se tienen que aplicar a los elementos constitutivos del Sistema Nacional de las Finanzas Públicas.</a:t>
            </a:r>
          </a:p>
          <a:p>
            <a:pPr lvl="0"/>
            <a:r>
              <a:rPr lang="es-EC" sz="1200" kern="1200" dirty="0" smtClean="0">
                <a:solidFill>
                  <a:schemeClr val="tx1"/>
                </a:solidFill>
                <a:effectLst/>
                <a:latin typeface="+mn-lt"/>
                <a:ea typeface="+mn-ea"/>
                <a:cs typeface="+mn-cs"/>
              </a:rPr>
              <a:t>Dirección Nacional de Sistemas de Información de las Finanzas Públicas, garantiza la operación de los servicios y componente del Sistema Nacional de las Finanzas Públicas.</a:t>
            </a:r>
          </a:p>
          <a:p>
            <a:pPr lvl="0"/>
            <a:r>
              <a:rPr lang="es-EC" sz="1200" kern="1200" dirty="0" smtClean="0">
                <a:solidFill>
                  <a:schemeClr val="tx1"/>
                </a:solidFill>
                <a:effectLst/>
                <a:latin typeface="+mn-lt"/>
                <a:ea typeface="+mn-ea"/>
                <a:cs typeface="+mn-cs"/>
              </a:rPr>
              <a:t>Dirección Nacional de Operaciones de los Sistemas de las Finanzas Públicas, garantiza la disponibilidad de la infraestructura tecnológica de producción, su seguridad física, lógica y la operación del Centro de datos en cumplimiento a los Niveles de Servicio establecidos por la máxima autoridad o su delegado.</a:t>
            </a:r>
          </a:p>
          <a:p>
            <a:pPr lvl="0"/>
            <a:r>
              <a:rPr lang="es-EC" sz="1200" kern="1200" dirty="0" smtClean="0">
                <a:solidFill>
                  <a:schemeClr val="tx1"/>
                </a:solidFill>
                <a:effectLst/>
                <a:latin typeface="+mn-lt"/>
                <a:ea typeface="+mn-ea"/>
                <a:cs typeface="+mn-cs"/>
              </a:rPr>
              <a:t>Dirección Nacional de Centro de Servicios, ser el soporte de primer nivel del Sistema Nacional de las Finanzas Públicas, ante la ciudadanía y entidades públicas, con el fin de solventar las dudas o requerimientos que tengan, con base en la prestación de un servicio de calidad y basado en buenas prácticas.</a:t>
            </a:r>
          </a:p>
          <a:p>
            <a:r>
              <a:rPr lang="es-EC" sz="1200" kern="1200" dirty="0" err="1" smtClean="0">
                <a:solidFill>
                  <a:schemeClr val="tx1"/>
                </a:solidFill>
                <a:effectLst/>
                <a:latin typeface="+mn-lt"/>
                <a:ea typeface="+mn-ea"/>
                <a:cs typeface="+mn-cs"/>
              </a:rPr>
              <a:t>bprocesos</a:t>
            </a:r>
            <a:r>
              <a:rPr lang="es-EC" sz="1200" kern="1200" dirty="0" smtClean="0">
                <a:solidFill>
                  <a:schemeClr val="tx1"/>
                </a:solidFill>
                <a:effectLst/>
                <a:latin typeface="+mn-lt"/>
                <a:ea typeface="+mn-ea"/>
                <a:cs typeface="+mn-cs"/>
              </a:rPr>
              <a:t> del proceso de Gestión de Innovación de las Finanzas Públicas </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12</a:t>
            </a:fld>
            <a:endParaRPr lang="es-EC"/>
          </a:p>
        </p:txBody>
      </p:sp>
    </p:spTree>
    <p:extLst>
      <p:ext uri="{BB962C8B-B14F-4D97-AF65-F5344CB8AC3E}">
        <p14:creationId xmlns:p14="http://schemas.microsoft.com/office/powerpoint/2010/main" val="376663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MEF</a:t>
            </a:r>
            <a:r>
              <a:rPr lang="es-EC" baseline="0" dirty="0" smtClean="0"/>
              <a:t> – Secretaria de Gobierno Electrónico – SERCOP</a:t>
            </a:r>
          </a:p>
          <a:p>
            <a:r>
              <a:rPr lang="es-EC" baseline="0" dirty="0" smtClean="0"/>
              <a:t>Partida presupuestaria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Comunicación efectiva y gestión de la participación de los involucrados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Participación activa por parte del fabricante de los equipos, lecciones aprendidas y juicio de expertos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Recursos</a:t>
            </a:r>
            <a:r>
              <a:rPr lang="es-EC" sz="1200" kern="1200" baseline="0" dirty="0" smtClean="0">
                <a:solidFill>
                  <a:schemeClr val="tx1"/>
                </a:solidFill>
                <a:effectLst/>
                <a:latin typeface="+mn-lt"/>
                <a:ea typeface="+mn-ea"/>
                <a:cs typeface="+mn-cs"/>
              </a:rPr>
              <a:t> – Personal, Tiempo – Riesgo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13</a:t>
            </a:fld>
            <a:endParaRPr lang="es-EC"/>
          </a:p>
        </p:txBody>
      </p:sp>
    </p:spTree>
    <p:extLst>
      <p:ext uri="{BB962C8B-B14F-4D97-AF65-F5344CB8AC3E}">
        <p14:creationId xmlns:p14="http://schemas.microsoft.com/office/powerpoint/2010/main" val="3291820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fundamenta en la adopción de las buenas prácticas, recomendaciones y con enfoque en la administración por procesos.</a:t>
            </a:r>
          </a:p>
          <a:p>
            <a:r>
              <a:rPr lang="es-EC" sz="1200" kern="1200" dirty="0" err="1" smtClean="0">
                <a:solidFill>
                  <a:schemeClr val="tx1"/>
                </a:solidFill>
                <a:effectLst/>
                <a:latin typeface="+mn-lt"/>
                <a:ea typeface="+mn-ea"/>
                <a:cs typeface="+mn-cs"/>
              </a:rPr>
              <a:t>Analisis</a:t>
            </a:r>
            <a:r>
              <a:rPr lang="es-EC" sz="1200" kern="1200" dirty="0" smtClean="0">
                <a:solidFill>
                  <a:schemeClr val="tx1"/>
                </a:solidFill>
                <a:effectLst/>
                <a:latin typeface="+mn-lt"/>
                <a:ea typeface="+mn-ea"/>
                <a:cs typeface="+mn-cs"/>
              </a:rPr>
              <a:t> con otro</a:t>
            </a:r>
            <a:r>
              <a:rPr lang="es-EC" sz="1200" kern="1200" baseline="0" dirty="0" smtClean="0">
                <a:solidFill>
                  <a:schemeClr val="tx1"/>
                </a:solidFill>
                <a:effectLst/>
                <a:latin typeface="+mn-lt"/>
                <a:ea typeface="+mn-ea"/>
                <a:cs typeface="+mn-cs"/>
              </a:rPr>
              <a:t> marco de referencia  - determino </a:t>
            </a:r>
          </a:p>
          <a:p>
            <a:r>
              <a:rPr lang="es-EC" sz="1200" kern="1200" baseline="0" dirty="0" smtClean="0">
                <a:solidFill>
                  <a:schemeClr val="tx1"/>
                </a:solidFill>
                <a:effectLst/>
                <a:latin typeface="+mn-lt"/>
                <a:ea typeface="+mn-ea"/>
                <a:cs typeface="+mn-cs"/>
              </a:rPr>
              <a:t>Enfoque en Gestión de Servicios</a:t>
            </a:r>
          </a:p>
          <a:p>
            <a:r>
              <a:rPr lang="es-EC" sz="1200" kern="1200" dirty="0" smtClean="0">
                <a:solidFill>
                  <a:schemeClr val="tx1"/>
                </a:solidFill>
                <a:effectLst/>
                <a:latin typeface="+mn-lt"/>
                <a:ea typeface="+mn-ea"/>
                <a:cs typeface="+mn-cs"/>
              </a:rPr>
              <a:t>presta las facilidades requeridas para la elaboración de la metodología para el proceso de mudanza</a:t>
            </a:r>
          </a:p>
          <a:p>
            <a:r>
              <a:rPr lang="es-EC" sz="1200" kern="1200" dirty="0" smtClean="0">
                <a:solidFill>
                  <a:schemeClr val="tx1"/>
                </a:solidFill>
                <a:effectLst/>
                <a:latin typeface="+mn-lt"/>
                <a:ea typeface="+mn-ea"/>
                <a:cs typeface="+mn-cs"/>
              </a:rPr>
              <a:t>PMI</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Enfoque en Gestión de Procesos</a:t>
            </a:r>
          </a:p>
          <a:p>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indica que la gestión de proyectos juega un papel importante en la correcta administración de los recursos durante el ciclo de vida del proyecto, establece que el objetivo de un proyecto, es entregar un producto, servicio o resultado único, de acuerdo a los objetivos planificados y que puedan ser medibles desde el inicio hasta el fin del mismo.</a:t>
            </a:r>
          </a:p>
          <a:p>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integración entre los dos marcos de referencia es factible debido a que ambos gestionan la aplicación de las mejores prácticas al interior de la organización.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Alineación de los objetivos de TI con los de la organización.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éxito de la implementación de un servicio de TI depende del éxito del proyecto</a:t>
            </a:r>
          </a:p>
          <a:p>
            <a:r>
              <a:rPr lang="es-EC" sz="1200" kern="1200" dirty="0" smtClean="0">
                <a:solidFill>
                  <a:schemeClr val="tx1"/>
                </a:solidFill>
                <a:effectLst/>
                <a:latin typeface="+mn-lt"/>
                <a:ea typeface="+mn-ea"/>
                <a:cs typeface="+mn-cs"/>
              </a:rPr>
              <a:t> </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14</a:t>
            </a:fld>
            <a:endParaRPr lang="es-EC"/>
          </a:p>
        </p:txBody>
      </p:sp>
    </p:spTree>
    <p:extLst>
      <p:ext uri="{BB962C8B-B14F-4D97-AF65-F5344CB8AC3E}">
        <p14:creationId xmlns:p14="http://schemas.microsoft.com/office/powerpoint/2010/main" val="99532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Centro de Datos – </a:t>
            </a:r>
            <a:r>
              <a:rPr lang="es-EC" sz="1200" kern="1200" dirty="0" smtClean="0">
                <a:solidFill>
                  <a:schemeClr val="tx1"/>
                </a:solidFill>
                <a:effectLst/>
                <a:latin typeface="+mn-lt"/>
                <a:ea typeface="+mn-ea"/>
                <a:cs typeface="+mn-cs"/>
              </a:rPr>
              <a:t>tiene características de TIER II Centro de datos Redundante debido a que el mismo fue reconstruido con base en el estándar establecidos en la norma ANSI/TIA-942</a:t>
            </a:r>
          </a:p>
          <a:p>
            <a:r>
              <a:rPr lang="es-EC" dirty="0" smtClean="0"/>
              <a:t>Redundancia N+1</a:t>
            </a:r>
          </a:p>
          <a:p>
            <a:pPr lvl="0"/>
            <a:r>
              <a:rPr lang="es-EC" sz="1200" kern="1200" dirty="0" smtClean="0">
                <a:solidFill>
                  <a:schemeClr val="tx1"/>
                </a:solidFill>
                <a:effectLst/>
                <a:latin typeface="+mn-lt"/>
                <a:ea typeface="+mn-ea"/>
                <a:cs typeface="+mn-cs"/>
              </a:rPr>
              <a:t>Alta disponibilidad.</a:t>
            </a:r>
          </a:p>
          <a:p>
            <a:pPr lvl="0"/>
            <a:r>
              <a:rPr lang="es-EC" sz="1200" kern="1200" dirty="0" smtClean="0">
                <a:solidFill>
                  <a:schemeClr val="tx1"/>
                </a:solidFill>
                <a:effectLst/>
                <a:latin typeface="+mn-lt"/>
                <a:ea typeface="+mn-ea"/>
                <a:cs typeface="+mn-cs"/>
              </a:rPr>
              <a:t>Redundancia de dispositivos (N+1).</a:t>
            </a:r>
          </a:p>
          <a:p>
            <a:pPr lvl="0"/>
            <a:r>
              <a:rPr lang="es-EC" sz="1200" kern="1200" dirty="0" smtClean="0">
                <a:solidFill>
                  <a:schemeClr val="tx1"/>
                </a:solidFill>
                <a:effectLst/>
                <a:latin typeface="+mn-lt"/>
                <a:ea typeface="+mn-ea"/>
                <a:cs typeface="+mn-cs"/>
              </a:rPr>
              <a:t>Contingencia.</a:t>
            </a:r>
          </a:p>
          <a:p>
            <a:pPr lvl="0"/>
            <a:r>
              <a:rPr lang="es-EC" sz="1200" kern="1200" dirty="0" smtClean="0">
                <a:solidFill>
                  <a:schemeClr val="tx1"/>
                </a:solidFill>
                <a:effectLst/>
                <a:latin typeface="+mn-lt"/>
                <a:ea typeface="+mn-ea"/>
                <a:cs typeface="+mn-cs"/>
              </a:rPr>
              <a:t>Consolidación. </a:t>
            </a:r>
          </a:p>
          <a:p>
            <a:pPr lvl="0"/>
            <a:r>
              <a:rPr lang="es-EC" sz="1200" kern="1200" dirty="0" smtClean="0">
                <a:solidFill>
                  <a:schemeClr val="tx1"/>
                </a:solidFill>
                <a:effectLst/>
                <a:latin typeface="+mn-lt"/>
                <a:ea typeface="+mn-ea"/>
                <a:cs typeface="+mn-cs"/>
              </a:rPr>
              <a:t>Convergencia. </a:t>
            </a:r>
          </a:p>
          <a:p>
            <a:pPr lvl="0"/>
            <a:r>
              <a:rPr lang="es-EC" sz="1200" kern="1200" dirty="0" smtClean="0">
                <a:solidFill>
                  <a:schemeClr val="tx1"/>
                </a:solidFill>
                <a:effectLst/>
                <a:latin typeface="+mn-lt"/>
                <a:ea typeface="+mn-ea"/>
                <a:cs typeface="+mn-cs"/>
              </a:rPr>
              <a:t>Balanceo de carga. </a:t>
            </a:r>
          </a:p>
          <a:p>
            <a:pPr lvl="0"/>
            <a:r>
              <a:rPr lang="es-EC" sz="1200" kern="1200" dirty="0" smtClean="0">
                <a:solidFill>
                  <a:schemeClr val="tx1"/>
                </a:solidFill>
                <a:effectLst/>
                <a:latin typeface="+mn-lt"/>
                <a:ea typeface="+mn-ea"/>
                <a:cs typeface="+mn-cs"/>
              </a:rPr>
              <a:t>Escalabilidad. </a:t>
            </a:r>
          </a:p>
          <a:p>
            <a:r>
              <a:rPr lang="es-EC" sz="1200" kern="1200" dirty="0" smtClean="0">
                <a:solidFill>
                  <a:schemeClr val="tx1"/>
                </a:solidFill>
                <a:effectLst/>
                <a:latin typeface="+mn-lt"/>
                <a:ea typeface="+mn-ea"/>
                <a:cs typeface="+mn-cs"/>
              </a:rPr>
              <a:t>Seguridad</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Todos tienen contrato de soporte vigente</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16</a:t>
            </a:fld>
            <a:endParaRPr lang="es-EC"/>
          </a:p>
        </p:txBody>
      </p:sp>
    </p:spTree>
    <p:extLst>
      <p:ext uri="{BB962C8B-B14F-4D97-AF65-F5344CB8AC3E}">
        <p14:creationId xmlns:p14="http://schemas.microsoft.com/office/powerpoint/2010/main" val="387456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Contrato de soporte vigente con fabricantes</a:t>
            </a:r>
            <a:endParaRPr lang="es-EC" dirty="0"/>
          </a:p>
        </p:txBody>
      </p:sp>
      <p:sp>
        <p:nvSpPr>
          <p:cNvPr id="4" name="Marcador de número de diapositiva 3"/>
          <p:cNvSpPr>
            <a:spLocks noGrp="1"/>
          </p:cNvSpPr>
          <p:nvPr>
            <p:ph type="sldNum" sz="quarter" idx="10"/>
          </p:nvPr>
        </p:nvSpPr>
        <p:spPr/>
        <p:txBody>
          <a:bodyPr/>
          <a:lstStyle/>
          <a:p>
            <a:fld id="{D941C42A-A631-4B7E-BAE5-5240958E809A}" type="slidenum">
              <a:rPr lang="es-EC" smtClean="0"/>
              <a:t>17</a:t>
            </a:fld>
            <a:endParaRPr lang="es-EC"/>
          </a:p>
        </p:txBody>
      </p:sp>
    </p:spTree>
    <p:extLst>
      <p:ext uri="{BB962C8B-B14F-4D97-AF65-F5344CB8AC3E}">
        <p14:creationId xmlns:p14="http://schemas.microsoft.com/office/powerpoint/2010/main" val="336386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lvl1pPr>
              <a:defRPr/>
            </a:lvl1pPr>
          </a:lstStyle>
          <a:p>
            <a:endParaRPr lang="es-ES" altLang="es-EC"/>
          </a:p>
        </p:txBody>
      </p:sp>
      <p:sp>
        <p:nvSpPr>
          <p:cNvPr id="5" name="Marcador de pie de página 4"/>
          <p:cNvSpPr>
            <a:spLocks noGrp="1"/>
          </p:cNvSpPr>
          <p:nvPr>
            <p:ph type="ftr" sz="quarter" idx="11"/>
          </p:nvPr>
        </p:nvSpPr>
        <p:spPr/>
        <p:txBody>
          <a:bodyPr/>
          <a:lstStyle>
            <a:lvl1pPr>
              <a:defRPr/>
            </a:lvl1pPr>
          </a:lstStyle>
          <a:p>
            <a:endParaRPr lang="es-ES" altLang="es-EC"/>
          </a:p>
        </p:txBody>
      </p:sp>
      <p:sp>
        <p:nvSpPr>
          <p:cNvPr id="6" name="Marcador de número de diapositiva 5"/>
          <p:cNvSpPr>
            <a:spLocks noGrp="1"/>
          </p:cNvSpPr>
          <p:nvPr>
            <p:ph type="sldNum" sz="quarter" idx="12"/>
          </p:nvPr>
        </p:nvSpPr>
        <p:spPr/>
        <p:txBody>
          <a:bodyPr/>
          <a:lstStyle>
            <a:lvl1pPr>
              <a:defRPr/>
            </a:lvl1pPr>
          </a:lstStyle>
          <a:p>
            <a:fld id="{31F5D335-03E6-42CA-BD84-5107654BA887}" type="slidenum">
              <a:rPr lang="es-ES" altLang="es-EC"/>
              <a:pPr/>
              <a:t>‹Nº›</a:t>
            </a:fld>
            <a:endParaRPr lang="es-ES" altLang="es-EC"/>
          </a:p>
        </p:txBody>
      </p:sp>
    </p:spTree>
    <p:extLst>
      <p:ext uri="{BB962C8B-B14F-4D97-AF65-F5344CB8AC3E}">
        <p14:creationId xmlns:p14="http://schemas.microsoft.com/office/powerpoint/2010/main" val="241330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lvl1pPr>
          </a:lstStyle>
          <a:p>
            <a:endParaRPr lang="es-ES" altLang="es-EC"/>
          </a:p>
        </p:txBody>
      </p:sp>
      <p:sp>
        <p:nvSpPr>
          <p:cNvPr id="5" name="Marcador de pie de página 4"/>
          <p:cNvSpPr>
            <a:spLocks noGrp="1"/>
          </p:cNvSpPr>
          <p:nvPr>
            <p:ph type="ftr" sz="quarter" idx="11"/>
          </p:nvPr>
        </p:nvSpPr>
        <p:spPr/>
        <p:txBody>
          <a:bodyPr/>
          <a:lstStyle>
            <a:lvl1pPr>
              <a:defRPr/>
            </a:lvl1pPr>
          </a:lstStyle>
          <a:p>
            <a:endParaRPr lang="es-ES" altLang="es-EC"/>
          </a:p>
        </p:txBody>
      </p:sp>
      <p:sp>
        <p:nvSpPr>
          <p:cNvPr id="6" name="Marcador de número de diapositiva 5"/>
          <p:cNvSpPr>
            <a:spLocks noGrp="1"/>
          </p:cNvSpPr>
          <p:nvPr>
            <p:ph type="sldNum" sz="quarter" idx="12"/>
          </p:nvPr>
        </p:nvSpPr>
        <p:spPr/>
        <p:txBody>
          <a:bodyPr/>
          <a:lstStyle>
            <a:lvl1pPr>
              <a:defRPr/>
            </a:lvl1pPr>
          </a:lstStyle>
          <a:p>
            <a:fld id="{B6A0A181-DD8C-438C-BA9E-E0048827541E}" type="slidenum">
              <a:rPr lang="es-ES" altLang="es-EC"/>
              <a:pPr/>
              <a:t>‹Nº›</a:t>
            </a:fld>
            <a:endParaRPr lang="es-ES" altLang="es-EC"/>
          </a:p>
        </p:txBody>
      </p:sp>
    </p:spTree>
    <p:extLst>
      <p:ext uri="{BB962C8B-B14F-4D97-AF65-F5344CB8AC3E}">
        <p14:creationId xmlns:p14="http://schemas.microsoft.com/office/powerpoint/2010/main" val="248920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lvl1pPr>
          </a:lstStyle>
          <a:p>
            <a:endParaRPr lang="es-ES" altLang="es-EC"/>
          </a:p>
        </p:txBody>
      </p:sp>
      <p:sp>
        <p:nvSpPr>
          <p:cNvPr id="5" name="Marcador de pie de página 4"/>
          <p:cNvSpPr>
            <a:spLocks noGrp="1"/>
          </p:cNvSpPr>
          <p:nvPr>
            <p:ph type="ftr" sz="quarter" idx="11"/>
          </p:nvPr>
        </p:nvSpPr>
        <p:spPr/>
        <p:txBody>
          <a:bodyPr/>
          <a:lstStyle>
            <a:lvl1pPr>
              <a:defRPr/>
            </a:lvl1pPr>
          </a:lstStyle>
          <a:p>
            <a:endParaRPr lang="es-ES" altLang="es-EC"/>
          </a:p>
        </p:txBody>
      </p:sp>
      <p:sp>
        <p:nvSpPr>
          <p:cNvPr id="6" name="Marcador de número de diapositiva 5"/>
          <p:cNvSpPr>
            <a:spLocks noGrp="1"/>
          </p:cNvSpPr>
          <p:nvPr>
            <p:ph type="sldNum" sz="quarter" idx="12"/>
          </p:nvPr>
        </p:nvSpPr>
        <p:spPr/>
        <p:txBody>
          <a:bodyPr/>
          <a:lstStyle>
            <a:lvl1pPr>
              <a:defRPr/>
            </a:lvl1pPr>
          </a:lstStyle>
          <a:p>
            <a:fld id="{660D1501-F142-4B4D-AC85-F094ABB20187}" type="slidenum">
              <a:rPr lang="es-ES" altLang="es-EC"/>
              <a:pPr/>
              <a:t>‹Nº›</a:t>
            </a:fld>
            <a:endParaRPr lang="es-ES" altLang="es-EC"/>
          </a:p>
        </p:txBody>
      </p:sp>
    </p:spTree>
    <p:extLst>
      <p:ext uri="{BB962C8B-B14F-4D97-AF65-F5344CB8AC3E}">
        <p14:creationId xmlns:p14="http://schemas.microsoft.com/office/powerpoint/2010/main" val="38772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lvl1pPr>
              <a:defRPr/>
            </a:lvl1pPr>
          </a:lstStyle>
          <a:p>
            <a:endParaRPr lang="es-ES" altLang="es-EC"/>
          </a:p>
        </p:txBody>
      </p:sp>
      <p:sp>
        <p:nvSpPr>
          <p:cNvPr id="5" name="Marcador de pie de página 4"/>
          <p:cNvSpPr>
            <a:spLocks noGrp="1"/>
          </p:cNvSpPr>
          <p:nvPr>
            <p:ph type="ftr" sz="quarter" idx="11"/>
          </p:nvPr>
        </p:nvSpPr>
        <p:spPr/>
        <p:txBody>
          <a:bodyPr/>
          <a:lstStyle>
            <a:lvl1pPr>
              <a:defRPr/>
            </a:lvl1pPr>
          </a:lstStyle>
          <a:p>
            <a:endParaRPr lang="es-ES" altLang="es-EC"/>
          </a:p>
        </p:txBody>
      </p:sp>
      <p:sp>
        <p:nvSpPr>
          <p:cNvPr id="6" name="Marcador de número de diapositiva 5"/>
          <p:cNvSpPr>
            <a:spLocks noGrp="1"/>
          </p:cNvSpPr>
          <p:nvPr>
            <p:ph type="sldNum" sz="quarter" idx="12"/>
          </p:nvPr>
        </p:nvSpPr>
        <p:spPr/>
        <p:txBody>
          <a:bodyPr/>
          <a:lstStyle>
            <a:lvl1pPr>
              <a:defRPr/>
            </a:lvl1pPr>
          </a:lstStyle>
          <a:p>
            <a:fld id="{FA3C9C46-FDC4-4CEE-800C-1C5DCA704BCA}" type="slidenum">
              <a:rPr lang="es-ES" altLang="es-EC"/>
              <a:pPr/>
              <a:t>‹Nº›</a:t>
            </a:fld>
            <a:endParaRPr lang="es-ES" altLang="es-EC"/>
          </a:p>
        </p:txBody>
      </p:sp>
    </p:spTree>
    <p:extLst>
      <p:ext uri="{BB962C8B-B14F-4D97-AF65-F5344CB8AC3E}">
        <p14:creationId xmlns:p14="http://schemas.microsoft.com/office/powerpoint/2010/main" val="296934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Marcador de fecha 3"/>
          <p:cNvSpPr>
            <a:spLocks noGrp="1"/>
          </p:cNvSpPr>
          <p:nvPr>
            <p:ph type="dt" sz="half" idx="10"/>
          </p:nvPr>
        </p:nvSpPr>
        <p:spPr/>
        <p:txBody>
          <a:bodyPr/>
          <a:lstStyle>
            <a:lvl1pPr>
              <a:defRPr/>
            </a:lvl1pPr>
          </a:lstStyle>
          <a:p>
            <a:endParaRPr lang="es-ES" altLang="es-EC"/>
          </a:p>
        </p:txBody>
      </p:sp>
      <p:sp>
        <p:nvSpPr>
          <p:cNvPr id="5" name="Marcador de pie de página 4"/>
          <p:cNvSpPr>
            <a:spLocks noGrp="1"/>
          </p:cNvSpPr>
          <p:nvPr>
            <p:ph type="ftr" sz="quarter" idx="11"/>
          </p:nvPr>
        </p:nvSpPr>
        <p:spPr/>
        <p:txBody>
          <a:bodyPr/>
          <a:lstStyle>
            <a:lvl1pPr>
              <a:defRPr/>
            </a:lvl1pPr>
          </a:lstStyle>
          <a:p>
            <a:endParaRPr lang="es-ES" altLang="es-EC"/>
          </a:p>
        </p:txBody>
      </p:sp>
      <p:sp>
        <p:nvSpPr>
          <p:cNvPr id="6" name="Marcador de número de diapositiva 5"/>
          <p:cNvSpPr>
            <a:spLocks noGrp="1"/>
          </p:cNvSpPr>
          <p:nvPr>
            <p:ph type="sldNum" sz="quarter" idx="12"/>
          </p:nvPr>
        </p:nvSpPr>
        <p:spPr/>
        <p:txBody>
          <a:bodyPr/>
          <a:lstStyle>
            <a:lvl1pPr>
              <a:defRPr/>
            </a:lvl1pPr>
          </a:lstStyle>
          <a:p>
            <a:fld id="{1825C2B4-3490-451D-92AB-579D86AEB380}" type="slidenum">
              <a:rPr lang="es-ES" altLang="es-EC"/>
              <a:pPr/>
              <a:t>‹Nº›</a:t>
            </a:fld>
            <a:endParaRPr lang="es-ES" altLang="es-EC"/>
          </a:p>
        </p:txBody>
      </p:sp>
    </p:spTree>
    <p:extLst>
      <p:ext uri="{BB962C8B-B14F-4D97-AF65-F5344CB8AC3E}">
        <p14:creationId xmlns:p14="http://schemas.microsoft.com/office/powerpoint/2010/main" val="77781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457200" y="1600200"/>
            <a:ext cx="40386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4648200" y="1600200"/>
            <a:ext cx="40386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lvl1pPr>
              <a:defRPr/>
            </a:lvl1pPr>
          </a:lstStyle>
          <a:p>
            <a:endParaRPr lang="es-ES" altLang="es-EC"/>
          </a:p>
        </p:txBody>
      </p:sp>
      <p:sp>
        <p:nvSpPr>
          <p:cNvPr id="6" name="Marcador de pie de página 5"/>
          <p:cNvSpPr>
            <a:spLocks noGrp="1"/>
          </p:cNvSpPr>
          <p:nvPr>
            <p:ph type="ftr" sz="quarter" idx="11"/>
          </p:nvPr>
        </p:nvSpPr>
        <p:spPr/>
        <p:txBody>
          <a:bodyPr/>
          <a:lstStyle>
            <a:lvl1pPr>
              <a:defRPr/>
            </a:lvl1pPr>
          </a:lstStyle>
          <a:p>
            <a:endParaRPr lang="es-ES" altLang="es-EC"/>
          </a:p>
        </p:txBody>
      </p:sp>
      <p:sp>
        <p:nvSpPr>
          <p:cNvPr id="7" name="Marcador de número de diapositiva 6"/>
          <p:cNvSpPr>
            <a:spLocks noGrp="1"/>
          </p:cNvSpPr>
          <p:nvPr>
            <p:ph type="sldNum" sz="quarter" idx="12"/>
          </p:nvPr>
        </p:nvSpPr>
        <p:spPr/>
        <p:txBody>
          <a:bodyPr/>
          <a:lstStyle>
            <a:lvl1pPr>
              <a:defRPr/>
            </a:lvl1pPr>
          </a:lstStyle>
          <a:p>
            <a:fld id="{D91A435C-F1E4-4408-83C9-26E857C27853}" type="slidenum">
              <a:rPr lang="es-ES" altLang="es-EC"/>
              <a:pPr/>
              <a:t>‹Nº›</a:t>
            </a:fld>
            <a:endParaRPr lang="es-ES" altLang="es-EC"/>
          </a:p>
        </p:txBody>
      </p:sp>
    </p:spTree>
    <p:extLst>
      <p:ext uri="{BB962C8B-B14F-4D97-AF65-F5344CB8AC3E}">
        <p14:creationId xmlns:p14="http://schemas.microsoft.com/office/powerpoint/2010/main" val="71923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lvl1pPr>
              <a:defRPr/>
            </a:lvl1pPr>
          </a:lstStyle>
          <a:p>
            <a:endParaRPr lang="es-ES" altLang="es-EC"/>
          </a:p>
        </p:txBody>
      </p:sp>
      <p:sp>
        <p:nvSpPr>
          <p:cNvPr id="8" name="Marcador de pie de página 7"/>
          <p:cNvSpPr>
            <a:spLocks noGrp="1"/>
          </p:cNvSpPr>
          <p:nvPr>
            <p:ph type="ftr" sz="quarter" idx="11"/>
          </p:nvPr>
        </p:nvSpPr>
        <p:spPr/>
        <p:txBody>
          <a:bodyPr/>
          <a:lstStyle>
            <a:lvl1pPr>
              <a:defRPr/>
            </a:lvl1pPr>
          </a:lstStyle>
          <a:p>
            <a:endParaRPr lang="es-ES" altLang="es-EC"/>
          </a:p>
        </p:txBody>
      </p:sp>
      <p:sp>
        <p:nvSpPr>
          <p:cNvPr id="9" name="Marcador de número de diapositiva 8"/>
          <p:cNvSpPr>
            <a:spLocks noGrp="1"/>
          </p:cNvSpPr>
          <p:nvPr>
            <p:ph type="sldNum" sz="quarter" idx="12"/>
          </p:nvPr>
        </p:nvSpPr>
        <p:spPr/>
        <p:txBody>
          <a:bodyPr/>
          <a:lstStyle>
            <a:lvl1pPr>
              <a:defRPr/>
            </a:lvl1pPr>
          </a:lstStyle>
          <a:p>
            <a:fld id="{7F252FC3-4FAB-4D5E-855A-3DD98979F21F}" type="slidenum">
              <a:rPr lang="es-ES" altLang="es-EC"/>
              <a:pPr/>
              <a:t>‹Nº›</a:t>
            </a:fld>
            <a:endParaRPr lang="es-ES" altLang="es-EC"/>
          </a:p>
        </p:txBody>
      </p:sp>
    </p:spTree>
    <p:extLst>
      <p:ext uri="{BB962C8B-B14F-4D97-AF65-F5344CB8AC3E}">
        <p14:creationId xmlns:p14="http://schemas.microsoft.com/office/powerpoint/2010/main" val="179631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lvl1pPr>
              <a:defRPr/>
            </a:lvl1pPr>
          </a:lstStyle>
          <a:p>
            <a:endParaRPr lang="es-ES" altLang="es-EC"/>
          </a:p>
        </p:txBody>
      </p:sp>
      <p:sp>
        <p:nvSpPr>
          <p:cNvPr id="4" name="Marcador de pie de página 3"/>
          <p:cNvSpPr>
            <a:spLocks noGrp="1"/>
          </p:cNvSpPr>
          <p:nvPr>
            <p:ph type="ftr" sz="quarter" idx="11"/>
          </p:nvPr>
        </p:nvSpPr>
        <p:spPr/>
        <p:txBody>
          <a:bodyPr/>
          <a:lstStyle>
            <a:lvl1pPr>
              <a:defRPr/>
            </a:lvl1pPr>
          </a:lstStyle>
          <a:p>
            <a:endParaRPr lang="es-ES" altLang="es-EC"/>
          </a:p>
        </p:txBody>
      </p:sp>
      <p:sp>
        <p:nvSpPr>
          <p:cNvPr id="5" name="Marcador de número de diapositiva 4"/>
          <p:cNvSpPr>
            <a:spLocks noGrp="1"/>
          </p:cNvSpPr>
          <p:nvPr>
            <p:ph type="sldNum" sz="quarter" idx="12"/>
          </p:nvPr>
        </p:nvSpPr>
        <p:spPr/>
        <p:txBody>
          <a:bodyPr/>
          <a:lstStyle>
            <a:lvl1pPr>
              <a:defRPr/>
            </a:lvl1pPr>
          </a:lstStyle>
          <a:p>
            <a:fld id="{8F7D467F-00F9-4609-B986-0379E9DD02A0}" type="slidenum">
              <a:rPr lang="es-ES" altLang="es-EC"/>
              <a:pPr/>
              <a:t>‹Nº›</a:t>
            </a:fld>
            <a:endParaRPr lang="es-ES" altLang="es-EC"/>
          </a:p>
        </p:txBody>
      </p:sp>
    </p:spTree>
    <p:extLst>
      <p:ext uri="{BB962C8B-B14F-4D97-AF65-F5344CB8AC3E}">
        <p14:creationId xmlns:p14="http://schemas.microsoft.com/office/powerpoint/2010/main" val="184970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ltLang="es-EC"/>
          </a:p>
        </p:txBody>
      </p:sp>
      <p:sp>
        <p:nvSpPr>
          <p:cNvPr id="3" name="Marcador de pie de página 2"/>
          <p:cNvSpPr>
            <a:spLocks noGrp="1"/>
          </p:cNvSpPr>
          <p:nvPr>
            <p:ph type="ftr" sz="quarter" idx="11"/>
          </p:nvPr>
        </p:nvSpPr>
        <p:spPr/>
        <p:txBody>
          <a:bodyPr/>
          <a:lstStyle>
            <a:lvl1pPr>
              <a:defRPr/>
            </a:lvl1pPr>
          </a:lstStyle>
          <a:p>
            <a:endParaRPr lang="es-ES" altLang="es-EC"/>
          </a:p>
        </p:txBody>
      </p:sp>
      <p:sp>
        <p:nvSpPr>
          <p:cNvPr id="4" name="Marcador de número de diapositiva 3"/>
          <p:cNvSpPr>
            <a:spLocks noGrp="1"/>
          </p:cNvSpPr>
          <p:nvPr>
            <p:ph type="sldNum" sz="quarter" idx="12"/>
          </p:nvPr>
        </p:nvSpPr>
        <p:spPr/>
        <p:txBody>
          <a:bodyPr/>
          <a:lstStyle>
            <a:lvl1pPr>
              <a:defRPr/>
            </a:lvl1pPr>
          </a:lstStyle>
          <a:p>
            <a:fld id="{D2078269-5954-4AF6-B8D6-AF9351502CF7}" type="slidenum">
              <a:rPr lang="es-ES" altLang="es-EC"/>
              <a:pPr/>
              <a:t>‹Nº›</a:t>
            </a:fld>
            <a:endParaRPr lang="es-ES" altLang="es-EC"/>
          </a:p>
        </p:txBody>
      </p:sp>
    </p:spTree>
    <p:extLst>
      <p:ext uri="{BB962C8B-B14F-4D97-AF65-F5344CB8AC3E}">
        <p14:creationId xmlns:p14="http://schemas.microsoft.com/office/powerpoint/2010/main" val="62789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EC"/>
          </a:p>
        </p:txBody>
      </p:sp>
      <p:sp>
        <p:nvSpPr>
          <p:cNvPr id="6" name="Marcador de pie de página 5"/>
          <p:cNvSpPr>
            <a:spLocks noGrp="1"/>
          </p:cNvSpPr>
          <p:nvPr>
            <p:ph type="ftr" sz="quarter" idx="11"/>
          </p:nvPr>
        </p:nvSpPr>
        <p:spPr/>
        <p:txBody>
          <a:bodyPr/>
          <a:lstStyle>
            <a:lvl1pPr>
              <a:defRPr/>
            </a:lvl1pPr>
          </a:lstStyle>
          <a:p>
            <a:endParaRPr lang="es-ES" altLang="es-EC"/>
          </a:p>
        </p:txBody>
      </p:sp>
      <p:sp>
        <p:nvSpPr>
          <p:cNvPr id="7" name="Marcador de número de diapositiva 6"/>
          <p:cNvSpPr>
            <a:spLocks noGrp="1"/>
          </p:cNvSpPr>
          <p:nvPr>
            <p:ph type="sldNum" sz="quarter" idx="12"/>
          </p:nvPr>
        </p:nvSpPr>
        <p:spPr/>
        <p:txBody>
          <a:bodyPr/>
          <a:lstStyle>
            <a:lvl1pPr>
              <a:defRPr/>
            </a:lvl1pPr>
          </a:lstStyle>
          <a:p>
            <a:fld id="{3799CFA9-118F-44BB-9551-2020FFE4C6F7}" type="slidenum">
              <a:rPr lang="es-ES" altLang="es-EC"/>
              <a:pPr/>
              <a:t>‹Nº›</a:t>
            </a:fld>
            <a:endParaRPr lang="es-ES" altLang="es-EC"/>
          </a:p>
        </p:txBody>
      </p:sp>
    </p:spTree>
    <p:extLst>
      <p:ext uri="{BB962C8B-B14F-4D97-AF65-F5344CB8AC3E}">
        <p14:creationId xmlns:p14="http://schemas.microsoft.com/office/powerpoint/2010/main" val="15891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endParaRPr lang="es-ES" altLang="es-EC"/>
          </a:p>
        </p:txBody>
      </p:sp>
      <p:sp>
        <p:nvSpPr>
          <p:cNvPr id="6" name="Marcador de pie de página 5"/>
          <p:cNvSpPr>
            <a:spLocks noGrp="1"/>
          </p:cNvSpPr>
          <p:nvPr>
            <p:ph type="ftr" sz="quarter" idx="11"/>
          </p:nvPr>
        </p:nvSpPr>
        <p:spPr/>
        <p:txBody>
          <a:bodyPr/>
          <a:lstStyle>
            <a:lvl1pPr>
              <a:defRPr/>
            </a:lvl1pPr>
          </a:lstStyle>
          <a:p>
            <a:endParaRPr lang="es-ES" altLang="es-EC"/>
          </a:p>
        </p:txBody>
      </p:sp>
      <p:sp>
        <p:nvSpPr>
          <p:cNvPr id="7" name="Marcador de número de diapositiva 6"/>
          <p:cNvSpPr>
            <a:spLocks noGrp="1"/>
          </p:cNvSpPr>
          <p:nvPr>
            <p:ph type="sldNum" sz="quarter" idx="12"/>
          </p:nvPr>
        </p:nvSpPr>
        <p:spPr/>
        <p:txBody>
          <a:bodyPr/>
          <a:lstStyle>
            <a:lvl1pPr>
              <a:defRPr/>
            </a:lvl1pPr>
          </a:lstStyle>
          <a:p>
            <a:fld id="{36234EC3-E25B-44E6-9235-ECEDD4C003D6}" type="slidenum">
              <a:rPr lang="es-ES" altLang="es-EC"/>
              <a:pPr/>
              <a:t>‹Nº›</a:t>
            </a:fld>
            <a:endParaRPr lang="es-ES" altLang="es-EC"/>
          </a:p>
        </p:txBody>
      </p:sp>
    </p:spTree>
    <p:extLst>
      <p:ext uri="{BB962C8B-B14F-4D97-AF65-F5344CB8AC3E}">
        <p14:creationId xmlns:p14="http://schemas.microsoft.com/office/powerpoint/2010/main" val="325922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C"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s-EC"/>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s-EC"/>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4726CFB-BFC9-455E-B212-D9A69FA57D8E}" type="slidenum">
              <a:rPr lang="es-ES" altLang="es-EC"/>
              <a:pPr/>
              <a:t>‹Nº›</a:t>
            </a:fld>
            <a:endParaRPr lang="es-ES"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5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20.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1069123" y="3789040"/>
            <a:ext cx="7560840" cy="163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a:r>
              <a:rPr lang="es-EC" sz="2000" b="1" dirty="0" smtClean="0">
                <a:cs typeface="Times New Roman" panose="02020603050405020304" pitchFamily="18" charset="0"/>
              </a:rPr>
              <a:t>METODOLOGÍA PARA LA MUDANZA DEL DATA CENTER PRINCIPAL DEL MINISTERIO DE FINANZAS DE LA CIUDAD DE QUITO A LAS NUEVAS INSTALACIONES DEL CENTRO DE DATOS DE LA CORPORACIÓN NACIONAL DE TELECOMUNICACIONES (CNT E.P)</a:t>
            </a:r>
            <a:endParaRPr lang="es-EC" sz="2000" dirty="0">
              <a:cs typeface="Times New Roman" panose="02020603050405020304" pitchFamily="18" charset="0"/>
            </a:endParaRPr>
          </a:p>
        </p:txBody>
      </p:sp>
      <p:sp>
        <p:nvSpPr>
          <p:cNvPr id="6" name="Subtítulo 2"/>
          <p:cNvSpPr txBox="1">
            <a:spLocks/>
          </p:cNvSpPr>
          <p:nvPr/>
        </p:nvSpPr>
        <p:spPr bwMode="auto">
          <a:xfrm>
            <a:off x="1069123" y="5962016"/>
            <a:ext cx="7591819"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1600" b="1" dirty="0" smtClean="0"/>
              <a:t>AUTOR: ING. PEÑAFIEL CANO, JAIME FABRIZZIO</a:t>
            </a:r>
            <a:endParaRPr lang="es-EC" sz="1600" dirty="0" smtClean="0"/>
          </a:p>
          <a:p>
            <a:pPr algn="l"/>
            <a:r>
              <a:rPr lang="es-EC" sz="1600" b="1" dirty="0" smtClean="0"/>
              <a:t>DIRECTOR: ING. GÓMEZ TORRES, ESTEVAN RICARDO </a:t>
            </a:r>
            <a:r>
              <a:rPr lang="es-EC" sz="1600" b="1" dirty="0" err="1" smtClean="0"/>
              <a:t>MSc</a:t>
            </a:r>
            <a:r>
              <a:rPr lang="es-EC" sz="1600" b="1" dirty="0" smtClean="0"/>
              <a:t>, </a:t>
            </a:r>
            <a:r>
              <a:rPr lang="es-EC" sz="1600" b="1" dirty="0" err="1" smtClean="0"/>
              <a:t>P.h.D</a:t>
            </a:r>
            <a:r>
              <a:rPr lang="es-EC" sz="1600" b="1" dirty="0" smtClean="0"/>
              <a:t> (c)</a:t>
            </a:r>
            <a:endParaRPr lang="es-EC" sz="1600" dirty="0" smtClean="0"/>
          </a:p>
          <a:p>
            <a:pPr algn="l"/>
            <a:endParaRPr lang="es-EC" dirty="0"/>
          </a:p>
        </p:txBody>
      </p:sp>
      <p:sp>
        <p:nvSpPr>
          <p:cNvPr id="2" name="Rectángulo 1"/>
          <p:cNvSpPr/>
          <p:nvPr/>
        </p:nvSpPr>
        <p:spPr>
          <a:xfrm>
            <a:off x="868588" y="1999259"/>
            <a:ext cx="7992888" cy="707886"/>
          </a:xfrm>
          <a:prstGeom prst="rect">
            <a:avLst/>
          </a:prstGeom>
        </p:spPr>
        <p:txBody>
          <a:bodyPr wrap="square">
            <a:spAutoFit/>
          </a:bodyPr>
          <a:lstStyle/>
          <a:p>
            <a:pPr algn="ctr"/>
            <a:r>
              <a:rPr lang="es-EC" sz="2000" b="1" kern="0" spc="300" dirty="0">
                <a:solidFill>
                  <a:sysClr val="windowText" lastClr="000000"/>
                </a:solidFill>
                <a:latin typeface="+mj-lt"/>
              </a:rPr>
              <a:t>TRABAJO DE TITULACIÓN PREVIO A LA OBTENCIÓN DEL TÍTULO DE MAGISTER</a:t>
            </a:r>
            <a:endParaRPr lang="es-EC" sz="2000" dirty="0">
              <a:latin typeface="+mj-lt"/>
            </a:endParaRPr>
          </a:p>
        </p:txBody>
      </p:sp>
      <p:sp>
        <p:nvSpPr>
          <p:cNvPr id="7" name="Título 1"/>
          <p:cNvSpPr>
            <a:spLocks noGrp="1"/>
          </p:cNvSpPr>
          <p:nvPr>
            <p:ph type="ctrTitle"/>
          </p:nvPr>
        </p:nvSpPr>
        <p:spPr>
          <a:xfrm>
            <a:off x="1619672" y="2995618"/>
            <a:ext cx="6336704" cy="504949"/>
          </a:xfrm>
        </p:spPr>
        <p:txBody>
          <a:bodyPr>
            <a:noAutofit/>
          </a:bodyPr>
          <a:lstStyle/>
          <a:p>
            <a:pPr algn="r"/>
            <a:r>
              <a:rPr lang="es-EC" sz="2000" b="1" dirty="0" smtClean="0"/>
              <a:t>MAESTRÍA </a:t>
            </a:r>
            <a:r>
              <a:rPr lang="es-EC" sz="2000" b="1" dirty="0"/>
              <a:t>EN </a:t>
            </a:r>
            <a:r>
              <a:rPr lang="es-EC" sz="2000" b="1" dirty="0" smtClean="0"/>
              <a:t>GERENCIA DE SISTEMAS</a:t>
            </a:r>
            <a:endParaRPr lang="es-EC" sz="2000" b="1" dirty="0"/>
          </a:p>
        </p:txBody>
      </p:sp>
      <p:pic>
        <p:nvPicPr>
          <p:cNvPr id="8"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42902"/>
            <a:ext cx="3319254" cy="857256"/>
          </a:xfrm>
          <a:prstGeom prst="rect">
            <a:avLst/>
          </a:prstGeom>
        </p:spPr>
      </p:pic>
      <p:grpSp>
        <p:nvGrpSpPr>
          <p:cNvPr id="9" name="Grupo 8"/>
          <p:cNvGrpSpPr/>
          <p:nvPr/>
        </p:nvGrpSpPr>
        <p:grpSpPr>
          <a:xfrm>
            <a:off x="7164288" y="191469"/>
            <a:ext cx="1360121" cy="1360121"/>
            <a:chOff x="3489893" y="2004992"/>
            <a:chExt cx="1360121" cy="1360121"/>
          </a:xfrm>
        </p:grpSpPr>
        <p:sp>
          <p:nvSpPr>
            <p:cNvPr id="10" name="Elipse 9"/>
            <p:cNvSpPr/>
            <p:nvPr/>
          </p:nvSpPr>
          <p:spPr>
            <a:xfrm>
              <a:off x="3489893" y="2004992"/>
              <a:ext cx="1360121" cy="1360121"/>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Elipse 4"/>
            <p:cNvSpPr txBox="1"/>
            <p:nvPr/>
          </p:nvSpPr>
          <p:spPr>
            <a:xfrm>
              <a:off x="3689078" y="2204177"/>
              <a:ext cx="961751" cy="961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s-ES" sz="5800" kern="1200"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MARCO TEÓRICO</a:t>
            </a:r>
            <a:endParaRPr lang="es-EC" dirty="0"/>
          </a:p>
        </p:txBody>
      </p:sp>
    </p:spTree>
    <p:extLst>
      <p:ext uri="{BB962C8B-B14F-4D97-AF65-F5344CB8AC3E}">
        <p14:creationId xmlns:p14="http://schemas.microsoft.com/office/powerpoint/2010/main" val="3628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MODELO DE GESTIÓN</a:t>
            </a:r>
            <a:endParaRPr lang="es-EC" dirty="0"/>
          </a:p>
        </p:txBody>
      </p:sp>
      <p:sp>
        <p:nvSpPr>
          <p:cNvPr id="3" name="Marcador de contenido 2"/>
          <p:cNvSpPr>
            <a:spLocks noGrp="1"/>
          </p:cNvSpPr>
          <p:nvPr>
            <p:ph idx="1"/>
          </p:nvPr>
        </p:nvSpPr>
        <p:spPr/>
        <p:txBody>
          <a:bodyPr/>
          <a:lstStyle/>
          <a:p>
            <a:endParaRPr lang="es-EC" dirty="0"/>
          </a:p>
        </p:txBody>
      </p:sp>
      <p:pic>
        <p:nvPicPr>
          <p:cNvPr id="4" name="Imagen 3"/>
          <p:cNvPicPr/>
          <p:nvPr/>
        </p:nvPicPr>
        <p:blipFill rotWithShape="1">
          <a:blip r:embed="rId3"/>
          <a:srcRect l="1770" t="8743" r="3540" b="4517"/>
          <a:stretch/>
        </p:blipFill>
        <p:spPr>
          <a:xfrm>
            <a:off x="323528" y="404664"/>
            <a:ext cx="8820472" cy="6264696"/>
          </a:xfrm>
          <a:prstGeom prst="rect">
            <a:avLst/>
          </a:prstGeom>
        </p:spPr>
      </p:pic>
    </p:spTree>
    <p:extLst>
      <p:ext uri="{BB962C8B-B14F-4D97-AF65-F5344CB8AC3E}">
        <p14:creationId xmlns:p14="http://schemas.microsoft.com/office/powerpoint/2010/main" val="72084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888" y="-27384"/>
            <a:ext cx="8229600" cy="1143000"/>
          </a:xfrm>
        </p:spPr>
        <p:txBody>
          <a:bodyPr/>
          <a:lstStyle/>
          <a:p>
            <a:r>
              <a:rPr lang="es-EC" dirty="0" smtClean="0"/>
              <a:t>GESTIÓN DE INNOVACIÓN DE LAS FINANZAS PÚBLICAS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31864826"/>
              </p:ext>
            </p:extLst>
          </p:nvPr>
        </p:nvGraphicFramePr>
        <p:xfrm>
          <a:off x="251520" y="1281808"/>
          <a:ext cx="4032448" cy="257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p:cNvGrpSpPr/>
          <p:nvPr/>
        </p:nvGrpSpPr>
        <p:grpSpPr>
          <a:xfrm>
            <a:off x="2483768" y="4004400"/>
            <a:ext cx="2579240" cy="2579240"/>
            <a:chOff x="639915" y="0"/>
            <a:chExt cx="2579240" cy="2579240"/>
          </a:xfrm>
          <a:scene3d>
            <a:camera prst="orthographicFront"/>
            <a:lightRig rig="threePt" dir="t">
              <a:rot lat="0" lon="0" rev="7500000"/>
            </a:lightRig>
          </a:scene3d>
        </p:grpSpPr>
        <p:sp>
          <p:nvSpPr>
            <p:cNvPr id="7" name="Elipse 6"/>
            <p:cNvSpPr/>
            <p:nvPr/>
          </p:nvSpPr>
          <p:spPr>
            <a:xfrm>
              <a:off x="639915" y="0"/>
              <a:ext cx="2579240" cy="2579240"/>
            </a:xfrm>
            <a:prstGeom prst="ellipse">
              <a:avLst/>
            </a:prstGeom>
            <a:solidFill>
              <a:schemeClr val="accent1">
                <a:lumMod val="50000"/>
              </a:schemeClr>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Elipse 4"/>
            <p:cNvSpPr txBox="1"/>
            <p:nvPr/>
          </p:nvSpPr>
          <p:spPr>
            <a:xfrm>
              <a:off x="1017636" y="377721"/>
              <a:ext cx="1823798" cy="1823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mn-lt"/>
                  <a:cs typeface="Times New Roman" panose="02020603050405020304" pitchFamily="18" charset="0"/>
                </a:rPr>
                <a:t>SISTEMAS DE INFORMACIÓN DE LAS FINANZAS PÚBLICAS</a:t>
              </a:r>
              <a:endParaRPr lang="es-ES" sz="2000" b="1" kern="1200" dirty="0">
                <a:solidFill>
                  <a:schemeClr val="tx1"/>
                </a:solidFill>
                <a:latin typeface="+mn-lt"/>
                <a:cs typeface="Times New Roman" panose="02020603050405020304" pitchFamily="18" charset="0"/>
              </a:endParaRPr>
            </a:p>
          </p:txBody>
        </p:sp>
      </p:grpSp>
      <p:grpSp>
        <p:nvGrpSpPr>
          <p:cNvPr id="9" name="Grupo 8"/>
          <p:cNvGrpSpPr/>
          <p:nvPr/>
        </p:nvGrpSpPr>
        <p:grpSpPr>
          <a:xfrm>
            <a:off x="4572000" y="1413016"/>
            <a:ext cx="2736304" cy="2579240"/>
            <a:chOff x="4621857" y="679285"/>
            <a:chExt cx="2412267" cy="2225318"/>
          </a:xfrm>
          <a:scene3d>
            <a:camera prst="orthographicFront"/>
            <a:lightRig rig="threePt" dir="t">
              <a:rot lat="0" lon="0" rev="7500000"/>
            </a:lightRig>
          </a:scene3d>
        </p:grpSpPr>
        <p:sp>
          <p:nvSpPr>
            <p:cNvPr id="10" name="Elipse 9"/>
            <p:cNvSpPr/>
            <p:nvPr/>
          </p:nvSpPr>
          <p:spPr>
            <a:xfrm>
              <a:off x="4621857" y="679285"/>
              <a:ext cx="2412267" cy="2225318"/>
            </a:xfrm>
            <a:prstGeom prst="ellipse">
              <a:avLst/>
            </a:prstGeom>
            <a:solidFill>
              <a:srgbClr val="00B05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1" name="Elipse 4"/>
            <p:cNvSpPr txBox="1"/>
            <p:nvPr/>
          </p:nvSpPr>
          <p:spPr>
            <a:xfrm>
              <a:off x="4975125" y="1005175"/>
              <a:ext cx="1705731" cy="15735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mn-lt"/>
                  <a:cs typeface="Times New Roman" panose="02020603050405020304" pitchFamily="18" charset="0"/>
                </a:rPr>
                <a:t>OPERACIONES   DE   LOS SISTEMAS DE LAS FINANZAS PÚBLICAS</a:t>
              </a:r>
              <a:endParaRPr lang="es-ES" sz="1800" b="1" kern="1200" dirty="0">
                <a:solidFill>
                  <a:schemeClr val="tx1"/>
                </a:solidFill>
                <a:latin typeface="+mn-lt"/>
                <a:cs typeface="Times New Roman" panose="02020603050405020304" pitchFamily="18" charset="0"/>
              </a:endParaRPr>
            </a:p>
          </p:txBody>
        </p:sp>
      </p:grpSp>
      <p:graphicFrame>
        <p:nvGraphicFramePr>
          <p:cNvPr id="12" name="Marcador de contenido 3"/>
          <p:cNvGraphicFramePr>
            <a:graphicFrameLocks/>
          </p:cNvGraphicFramePr>
          <p:nvPr>
            <p:extLst>
              <p:ext uri="{D42A27DB-BD31-4B8C-83A1-F6EECF244321}">
                <p14:modId xmlns:p14="http://schemas.microsoft.com/office/powerpoint/2010/main" val="3479956439"/>
              </p:ext>
            </p:extLst>
          </p:nvPr>
        </p:nvGraphicFramePr>
        <p:xfrm>
          <a:off x="5544108" y="3832216"/>
          <a:ext cx="4104456" cy="2723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05876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543" y="0"/>
            <a:ext cx="8229600" cy="1143000"/>
          </a:xfrm>
        </p:spPr>
        <p:txBody>
          <a:bodyPr anchor="t" anchorCtr="1"/>
          <a:lstStyle/>
          <a:p>
            <a:r>
              <a:rPr lang="es-EC" dirty="0" smtClean="0"/>
              <a:t>FACTORES CRÍTICOS DE ÉXITO</a:t>
            </a:r>
            <a:endParaRPr lang="es-EC" dirty="0"/>
          </a:p>
        </p:txBody>
      </p:sp>
      <p:sp>
        <p:nvSpPr>
          <p:cNvPr id="3" name="Marcador de contenido 2"/>
          <p:cNvSpPr>
            <a:spLocks noGrp="1"/>
          </p:cNvSpPr>
          <p:nvPr>
            <p:ph idx="1"/>
          </p:nvPr>
        </p:nvSpPr>
        <p:spPr/>
        <p:txBody>
          <a:bodyPr/>
          <a:lstStyle/>
          <a:p>
            <a:pPr lvl="0"/>
            <a:r>
              <a:rPr lang="es-ES" sz="2800" dirty="0"/>
              <a:t>Aprobación del </a:t>
            </a:r>
            <a:r>
              <a:rPr lang="es-ES" sz="2800" dirty="0" smtClean="0"/>
              <a:t>proyecto</a:t>
            </a:r>
          </a:p>
          <a:p>
            <a:pPr lvl="0"/>
            <a:endParaRPr lang="es-ES" sz="2800" dirty="0"/>
          </a:p>
          <a:p>
            <a:pPr lvl="0"/>
            <a:r>
              <a:rPr lang="es-ES" sz="2800" dirty="0"/>
              <a:t>Asignación de </a:t>
            </a:r>
            <a:r>
              <a:rPr lang="es-ES" sz="2800" dirty="0" smtClean="0"/>
              <a:t>presupuesto</a:t>
            </a:r>
          </a:p>
          <a:p>
            <a:pPr lvl="0"/>
            <a:endParaRPr lang="es-ES" sz="2800" dirty="0"/>
          </a:p>
          <a:p>
            <a:pPr lvl="0"/>
            <a:r>
              <a:rPr lang="es-ES" sz="2800" dirty="0" err="1" smtClean="0"/>
              <a:t>Stakeholders</a:t>
            </a:r>
            <a:endParaRPr lang="es-ES" sz="2800" dirty="0" smtClean="0"/>
          </a:p>
          <a:p>
            <a:pPr lvl="0"/>
            <a:endParaRPr lang="es-ES" sz="2800" dirty="0"/>
          </a:p>
          <a:p>
            <a:pPr lvl="0"/>
            <a:r>
              <a:rPr lang="es-ES" sz="2800" dirty="0"/>
              <a:t>Fabricante de los </a:t>
            </a:r>
            <a:r>
              <a:rPr lang="es-ES" sz="2800" dirty="0" smtClean="0"/>
              <a:t>equipos</a:t>
            </a:r>
          </a:p>
          <a:p>
            <a:pPr lvl="0"/>
            <a:endParaRPr lang="es-ES" sz="2800" dirty="0"/>
          </a:p>
          <a:p>
            <a:pPr lvl="0"/>
            <a:r>
              <a:rPr lang="es-ES" sz="2800" dirty="0"/>
              <a:t>Planificación y Gestión</a:t>
            </a:r>
          </a:p>
          <a:p>
            <a:endParaRPr lang="es-EC" sz="2800" dirty="0"/>
          </a:p>
        </p:txBody>
      </p:sp>
    </p:spTree>
    <p:extLst>
      <p:ext uri="{BB962C8B-B14F-4D97-AF65-F5344CB8AC3E}">
        <p14:creationId xmlns:p14="http://schemas.microsoft.com/office/powerpoint/2010/main" val="168542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MARCOS DE REFERENCIA</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35196948"/>
              </p:ext>
            </p:extLst>
          </p:nvPr>
        </p:nvGraphicFramePr>
        <p:xfrm>
          <a:off x="827584" y="1417638"/>
          <a:ext cx="4032448" cy="280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Marcador de contenido 4"/>
          <p:cNvGraphicFramePr>
            <a:graphicFrameLocks/>
          </p:cNvGraphicFramePr>
          <p:nvPr>
            <p:extLst>
              <p:ext uri="{D42A27DB-BD31-4B8C-83A1-F6EECF244321}">
                <p14:modId xmlns:p14="http://schemas.microsoft.com/office/powerpoint/2010/main" val="2718012695"/>
              </p:ext>
            </p:extLst>
          </p:nvPr>
        </p:nvGraphicFramePr>
        <p:xfrm>
          <a:off x="4860032" y="3429000"/>
          <a:ext cx="4032448" cy="31634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244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SITUACIÓN ACTUAL</a:t>
            </a:r>
            <a:endParaRPr lang="es-EC" dirty="0"/>
          </a:p>
        </p:txBody>
      </p:sp>
    </p:spTree>
    <p:extLst>
      <p:ext uri="{BB962C8B-B14F-4D97-AF65-F5344CB8AC3E}">
        <p14:creationId xmlns:p14="http://schemas.microsoft.com/office/powerpoint/2010/main" val="3795543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CENTRO DE DATOS  HARDWARE </a:t>
            </a:r>
            <a:endParaRPr lang="es-EC" dirty="0"/>
          </a:p>
        </p:txBody>
      </p:sp>
      <p:pic>
        <p:nvPicPr>
          <p:cNvPr id="4" name="Imagen 3"/>
          <p:cNvPicPr>
            <a:picLocks noChangeAspect="1"/>
          </p:cNvPicPr>
          <p:nvPr/>
        </p:nvPicPr>
        <p:blipFill>
          <a:blip r:embed="rId3"/>
          <a:stretch>
            <a:fillRect/>
          </a:stretch>
        </p:blipFill>
        <p:spPr>
          <a:xfrm>
            <a:off x="798093" y="1986837"/>
            <a:ext cx="2777544" cy="1478178"/>
          </a:xfrm>
          <a:prstGeom prst="rect">
            <a:avLst/>
          </a:prstGeom>
        </p:spPr>
      </p:pic>
      <p:pic>
        <p:nvPicPr>
          <p:cNvPr id="5" name="Imagen 4"/>
          <p:cNvPicPr>
            <a:picLocks noChangeAspect="1"/>
          </p:cNvPicPr>
          <p:nvPr/>
        </p:nvPicPr>
        <p:blipFill>
          <a:blip r:embed="rId4"/>
          <a:stretch>
            <a:fillRect/>
          </a:stretch>
        </p:blipFill>
        <p:spPr>
          <a:xfrm>
            <a:off x="4051501" y="1985737"/>
            <a:ext cx="1679747" cy="1478178"/>
          </a:xfrm>
          <a:prstGeom prst="rect">
            <a:avLst/>
          </a:prstGeom>
        </p:spPr>
      </p:pic>
      <p:pic>
        <p:nvPicPr>
          <p:cNvPr id="6" name="Imagen 5"/>
          <p:cNvPicPr>
            <a:picLocks noChangeAspect="1"/>
          </p:cNvPicPr>
          <p:nvPr/>
        </p:nvPicPr>
        <p:blipFill>
          <a:blip r:embed="rId5"/>
          <a:stretch>
            <a:fillRect/>
          </a:stretch>
        </p:blipFill>
        <p:spPr>
          <a:xfrm>
            <a:off x="6096277" y="1916832"/>
            <a:ext cx="2648207" cy="1548183"/>
          </a:xfrm>
          <a:prstGeom prst="rect">
            <a:avLst/>
          </a:prstGeom>
        </p:spPr>
      </p:pic>
      <p:pic>
        <p:nvPicPr>
          <p:cNvPr id="7" name="Imagen 6"/>
          <p:cNvPicPr>
            <a:picLocks noChangeAspect="1"/>
          </p:cNvPicPr>
          <p:nvPr/>
        </p:nvPicPr>
        <p:blipFill>
          <a:blip r:embed="rId6"/>
          <a:stretch>
            <a:fillRect/>
          </a:stretch>
        </p:blipFill>
        <p:spPr>
          <a:xfrm>
            <a:off x="919672" y="4034214"/>
            <a:ext cx="1562100" cy="1543050"/>
          </a:xfrm>
          <a:prstGeom prst="rect">
            <a:avLst/>
          </a:prstGeom>
        </p:spPr>
      </p:pic>
      <p:pic>
        <p:nvPicPr>
          <p:cNvPr id="8" name="Imagen 7"/>
          <p:cNvPicPr>
            <a:picLocks noChangeAspect="1"/>
          </p:cNvPicPr>
          <p:nvPr/>
        </p:nvPicPr>
        <p:blipFill>
          <a:blip r:embed="rId7"/>
          <a:stretch>
            <a:fillRect/>
          </a:stretch>
        </p:blipFill>
        <p:spPr>
          <a:xfrm>
            <a:off x="3243702" y="4013353"/>
            <a:ext cx="2068617" cy="1584771"/>
          </a:xfrm>
          <a:prstGeom prst="rect">
            <a:avLst/>
          </a:prstGeom>
        </p:spPr>
      </p:pic>
      <p:pic>
        <p:nvPicPr>
          <p:cNvPr id="9" name="Imagen 8"/>
          <p:cNvPicPr>
            <a:picLocks noChangeAspect="1"/>
          </p:cNvPicPr>
          <p:nvPr/>
        </p:nvPicPr>
        <p:blipFill>
          <a:blip r:embed="rId8"/>
          <a:stretch>
            <a:fillRect/>
          </a:stretch>
        </p:blipFill>
        <p:spPr>
          <a:xfrm>
            <a:off x="6074250" y="4150086"/>
            <a:ext cx="2692259" cy="743997"/>
          </a:xfrm>
          <a:prstGeom prst="rect">
            <a:avLst/>
          </a:prstGeom>
        </p:spPr>
      </p:pic>
    </p:spTree>
    <p:extLst>
      <p:ext uri="{BB962C8B-B14F-4D97-AF65-F5344CB8AC3E}">
        <p14:creationId xmlns:p14="http://schemas.microsoft.com/office/powerpoint/2010/main" val="398108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CENTRO DE DATOS SOFTWARE </a:t>
            </a:r>
            <a:endParaRPr lang="es-EC" dirty="0"/>
          </a:p>
        </p:txBody>
      </p:sp>
      <p:pic>
        <p:nvPicPr>
          <p:cNvPr id="10" name="Imagen 9"/>
          <p:cNvPicPr>
            <a:picLocks noChangeAspect="1"/>
          </p:cNvPicPr>
          <p:nvPr/>
        </p:nvPicPr>
        <p:blipFill>
          <a:blip r:embed="rId3"/>
          <a:stretch>
            <a:fillRect/>
          </a:stretch>
        </p:blipFill>
        <p:spPr>
          <a:xfrm>
            <a:off x="827584" y="1988840"/>
            <a:ext cx="3101168" cy="780664"/>
          </a:xfrm>
          <a:prstGeom prst="rect">
            <a:avLst/>
          </a:prstGeom>
        </p:spPr>
      </p:pic>
      <p:pic>
        <p:nvPicPr>
          <p:cNvPr id="11" name="Imagen 10"/>
          <p:cNvPicPr>
            <a:picLocks noChangeAspect="1"/>
          </p:cNvPicPr>
          <p:nvPr/>
        </p:nvPicPr>
        <p:blipFill>
          <a:blip r:embed="rId4"/>
          <a:stretch>
            <a:fillRect/>
          </a:stretch>
        </p:blipFill>
        <p:spPr>
          <a:xfrm>
            <a:off x="4238009" y="1988781"/>
            <a:ext cx="2198579" cy="780664"/>
          </a:xfrm>
          <a:prstGeom prst="rect">
            <a:avLst/>
          </a:prstGeom>
        </p:spPr>
      </p:pic>
      <p:pic>
        <p:nvPicPr>
          <p:cNvPr id="12" name="Imagen 11"/>
          <p:cNvPicPr>
            <a:picLocks noChangeAspect="1"/>
          </p:cNvPicPr>
          <p:nvPr/>
        </p:nvPicPr>
        <p:blipFill>
          <a:blip r:embed="rId5"/>
          <a:stretch>
            <a:fillRect/>
          </a:stretch>
        </p:blipFill>
        <p:spPr>
          <a:xfrm>
            <a:off x="827584" y="2959735"/>
            <a:ext cx="1864452" cy="697806"/>
          </a:xfrm>
          <a:prstGeom prst="rect">
            <a:avLst/>
          </a:prstGeom>
        </p:spPr>
      </p:pic>
      <p:pic>
        <p:nvPicPr>
          <p:cNvPr id="13" name="Imagen 12"/>
          <p:cNvPicPr>
            <a:picLocks noChangeAspect="1"/>
          </p:cNvPicPr>
          <p:nvPr/>
        </p:nvPicPr>
        <p:blipFill>
          <a:blip r:embed="rId6"/>
          <a:stretch>
            <a:fillRect/>
          </a:stretch>
        </p:blipFill>
        <p:spPr>
          <a:xfrm>
            <a:off x="3031675" y="2970798"/>
            <a:ext cx="710192" cy="686743"/>
          </a:xfrm>
          <a:prstGeom prst="rect">
            <a:avLst/>
          </a:prstGeom>
        </p:spPr>
      </p:pic>
      <p:pic>
        <p:nvPicPr>
          <p:cNvPr id="14" name="Imagen 13"/>
          <p:cNvPicPr>
            <a:picLocks noChangeAspect="1"/>
          </p:cNvPicPr>
          <p:nvPr/>
        </p:nvPicPr>
        <p:blipFill>
          <a:blip r:embed="rId7"/>
          <a:stretch>
            <a:fillRect/>
          </a:stretch>
        </p:blipFill>
        <p:spPr>
          <a:xfrm>
            <a:off x="6682461" y="1988781"/>
            <a:ext cx="2447925" cy="776874"/>
          </a:xfrm>
          <a:prstGeom prst="rect">
            <a:avLst/>
          </a:prstGeom>
        </p:spPr>
      </p:pic>
      <p:pic>
        <p:nvPicPr>
          <p:cNvPr id="15" name="Imagen 14"/>
          <p:cNvPicPr>
            <a:picLocks noChangeAspect="1"/>
          </p:cNvPicPr>
          <p:nvPr/>
        </p:nvPicPr>
        <p:blipFill>
          <a:blip r:embed="rId8"/>
          <a:stretch>
            <a:fillRect/>
          </a:stretch>
        </p:blipFill>
        <p:spPr>
          <a:xfrm>
            <a:off x="6682460" y="3248502"/>
            <a:ext cx="2447925" cy="672266"/>
          </a:xfrm>
          <a:prstGeom prst="rect">
            <a:avLst/>
          </a:prstGeom>
        </p:spPr>
      </p:pic>
      <p:pic>
        <p:nvPicPr>
          <p:cNvPr id="16" name="Imagen 15"/>
          <p:cNvPicPr>
            <a:picLocks noChangeAspect="1"/>
          </p:cNvPicPr>
          <p:nvPr/>
        </p:nvPicPr>
        <p:blipFill>
          <a:blip r:embed="rId9"/>
          <a:stretch>
            <a:fillRect/>
          </a:stretch>
        </p:blipFill>
        <p:spPr>
          <a:xfrm>
            <a:off x="4238009" y="3248502"/>
            <a:ext cx="2041635" cy="1237944"/>
          </a:xfrm>
          <a:prstGeom prst="rect">
            <a:avLst/>
          </a:prstGeom>
        </p:spPr>
      </p:pic>
      <p:pic>
        <p:nvPicPr>
          <p:cNvPr id="17" name="Imagen 16"/>
          <p:cNvPicPr>
            <a:picLocks noChangeAspect="1"/>
          </p:cNvPicPr>
          <p:nvPr/>
        </p:nvPicPr>
        <p:blipFill>
          <a:blip r:embed="rId10"/>
          <a:stretch>
            <a:fillRect/>
          </a:stretch>
        </p:blipFill>
        <p:spPr>
          <a:xfrm>
            <a:off x="827584" y="3867533"/>
            <a:ext cx="2419555" cy="1151050"/>
          </a:xfrm>
          <a:prstGeom prst="rect">
            <a:avLst/>
          </a:prstGeom>
        </p:spPr>
      </p:pic>
      <p:pic>
        <p:nvPicPr>
          <p:cNvPr id="18" name="Imagen 17"/>
          <p:cNvPicPr>
            <a:picLocks noChangeAspect="1"/>
          </p:cNvPicPr>
          <p:nvPr/>
        </p:nvPicPr>
        <p:blipFill>
          <a:blip r:embed="rId11"/>
          <a:stretch>
            <a:fillRect/>
          </a:stretch>
        </p:blipFill>
        <p:spPr>
          <a:xfrm>
            <a:off x="827584" y="5228575"/>
            <a:ext cx="2454958" cy="765466"/>
          </a:xfrm>
          <a:prstGeom prst="rect">
            <a:avLst/>
          </a:prstGeom>
        </p:spPr>
      </p:pic>
      <p:pic>
        <p:nvPicPr>
          <p:cNvPr id="19" name="Imagen 18"/>
          <p:cNvPicPr>
            <a:picLocks noChangeAspect="1"/>
          </p:cNvPicPr>
          <p:nvPr/>
        </p:nvPicPr>
        <p:blipFill>
          <a:blip r:embed="rId12"/>
          <a:stretch>
            <a:fillRect/>
          </a:stretch>
        </p:blipFill>
        <p:spPr>
          <a:xfrm>
            <a:off x="4238009" y="4874100"/>
            <a:ext cx="1398754" cy="873590"/>
          </a:xfrm>
          <a:prstGeom prst="rect">
            <a:avLst/>
          </a:prstGeom>
        </p:spPr>
      </p:pic>
    </p:spTree>
    <p:extLst>
      <p:ext uri="{BB962C8B-B14F-4D97-AF65-F5344CB8AC3E}">
        <p14:creationId xmlns:p14="http://schemas.microsoft.com/office/powerpoint/2010/main" val="197179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4"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SERVICIOS TECNÓLOGICOS</a:t>
            </a:r>
            <a:endParaRPr lang="es-EC" dirty="0"/>
          </a:p>
        </p:txBody>
      </p:sp>
      <p:pic>
        <p:nvPicPr>
          <p:cNvPr id="4" name="Imagen 3"/>
          <p:cNvPicPr>
            <a:picLocks noChangeAspect="1"/>
          </p:cNvPicPr>
          <p:nvPr/>
        </p:nvPicPr>
        <p:blipFill>
          <a:blip r:embed="rId3"/>
          <a:stretch>
            <a:fillRect/>
          </a:stretch>
        </p:blipFill>
        <p:spPr>
          <a:xfrm>
            <a:off x="971600" y="1427657"/>
            <a:ext cx="6318320" cy="1300292"/>
          </a:xfrm>
          <a:prstGeom prst="rect">
            <a:avLst/>
          </a:prstGeom>
        </p:spPr>
      </p:pic>
      <p:pic>
        <p:nvPicPr>
          <p:cNvPr id="5" name="Imagen 4"/>
          <p:cNvPicPr>
            <a:picLocks noChangeAspect="1"/>
          </p:cNvPicPr>
          <p:nvPr/>
        </p:nvPicPr>
        <p:blipFill>
          <a:blip r:embed="rId4"/>
          <a:stretch>
            <a:fillRect/>
          </a:stretch>
        </p:blipFill>
        <p:spPr>
          <a:xfrm>
            <a:off x="1187624" y="2996952"/>
            <a:ext cx="7199298" cy="1295226"/>
          </a:xfrm>
          <a:prstGeom prst="rect">
            <a:avLst/>
          </a:prstGeom>
        </p:spPr>
      </p:pic>
      <p:pic>
        <p:nvPicPr>
          <p:cNvPr id="6" name="Imagen 5"/>
          <p:cNvPicPr>
            <a:picLocks noChangeAspect="1"/>
          </p:cNvPicPr>
          <p:nvPr/>
        </p:nvPicPr>
        <p:blipFill>
          <a:blip r:embed="rId5"/>
          <a:stretch>
            <a:fillRect/>
          </a:stretch>
        </p:blipFill>
        <p:spPr>
          <a:xfrm>
            <a:off x="2267744" y="4561181"/>
            <a:ext cx="6733442" cy="1469977"/>
          </a:xfrm>
          <a:prstGeom prst="rect">
            <a:avLst/>
          </a:prstGeom>
        </p:spPr>
      </p:pic>
    </p:spTree>
    <p:extLst>
      <p:ext uri="{BB962C8B-B14F-4D97-AF65-F5344CB8AC3E}">
        <p14:creationId xmlns:p14="http://schemas.microsoft.com/office/powerpoint/2010/main" val="1176832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301" y="476672"/>
            <a:ext cx="8229600" cy="1143000"/>
          </a:xfrm>
        </p:spPr>
        <p:txBody>
          <a:bodyPr/>
          <a:lstStyle/>
          <a:p>
            <a:r>
              <a:rPr lang="es-EC" dirty="0" smtClean="0"/>
              <a:t>SERVICIOS TECNÓLOGICOS  </a:t>
            </a:r>
            <a:r>
              <a:rPr lang="es-EC" dirty="0"/>
              <a:t>INTEROPERABILIDAD</a:t>
            </a:r>
            <a:br>
              <a:rPr lang="es-EC" dirty="0"/>
            </a:br>
            <a:endParaRPr lang="es-EC" dirty="0"/>
          </a:p>
        </p:txBody>
      </p:sp>
      <p:graphicFrame>
        <p:nvGraphicFramePr>
          <p:cNvPr id="7" name="Diagrama 6"/>
          <p:cNvGraphicFramePr/>
          <p:nvPr>
            <p:extLst>
              <p:ext uri="{D42A27DB-BD31-4B8C-83A1-F6EECF244321}">
                <p14:modId xmlns:p14="http://schemas.microsoft.com/office/powerpoint/2010/main" val="1850686198"/>
              </p:ext>
            </p:extLst>
          </p:nvPr>
        </p:nvGraphicFramePr>
        <p:xfrm>
          <a:off x="-172447" y="1290531"/>
          <a:ext cx="9865096"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6804248" y="5877272"/>
            <a:ext cx="2057400" cy="533400"/>
          </a:xfrm>
          <a:prstGeom prst="rect">
            <a:avLst/>
          </a:prstGeom>
        </p:spPr>
      </p:pic>
    </p:spTree>
    <p:extLst>
      <p:ext uri="{BB962C8B-B14F-4D97-AF65-F5344CB8AC3E}">
        <p14:creationId xmlns:p14="http://schemas.microsoft.com/office/powerpoint/2010/main" val="251142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576" y="-27384"/>
            <a:ext cx="8229600" cy="936104"/>
          </a:xfrm>
        </p:spPr>
        <p:txBody>
          <a:bodyPr anchor="t" anchorCtr="1"/>
          <a:lstStyle/>
          <a:p>
            <a:r>
              <a:rPr lang="es-EC" altLang="es-EC" dirty="0" smtClean="0"/>
              <a:t>AGENDA</a:t>
            </a:r>
            <a:endParaRPr lang="es-EC" altLang="es-EC" dirty="0"/>
          </a:p>
        </p:txBody>
      </p:sp>
      <p:sp>
        <p:nvSpPr>
          <p:cNvPr id="4099" name="Rectangle 3"/>
          <p:cNvSpPr>
            <a:spLocks noGrp="1" noChangeArrowheads="1"/>
          </p:cNvSpPr>
          <p:nvPr>
            <p:ph type="body" idx="1"/>
          </p:nvPr>
        </p:nvSpPr>
        <p:spPr>
          <a:xfrm>
            <a:off x="755576" y="1166018"/>
            <a:ext cx="8229600" cy="4999286"/>
          </a:xfrm>
        </p:spPr>
        <p:txBody>
          <a:bodyPr/>
          <a:lstStyle/>
          <a:p>
            <a:r>
              <a:rPr lang="es-EC" dirty="0">
                <a:latin typeface="+mj-lt"/>
                <a:cs typeface="Segoe UI Light" panose="020B0502040204020203" pitchFamily="34" charset="0"/>
                <a:hlinkClick r:id="rId2" action="ppaction://hlinksldjump"/>
              </a:rPr>
              <a:t>Introducción</a:t>
            </a:r>
            <a:endParaRPr lang="es-EC" dirty="0">
              <a:latin typeface="+mj-lt"/>
              <a:cs typeface="Segoe UI Light" panose="020B0502040204020203" pitchFamily="34" charset="0"/>
            </a:endParaRPr>
          </a:p>
          <a:p>
            <a:r>
              <a:rPr lang="es-EC" dirty="0">
                <a:latin typeface="+mj-lt"/>
                <a:cs typeface="Segoe UI Light" panose="020B0502040204020203" pitchFamily="34" charset="0"/>
                <a:hlinkClick r:id="rId3" action="ppaction://hlinksldjump"/>
              </a:rPr>
              <a:t>Marco Teórico</a:t>
            </a:r>
            <a:endParaRPr lang="es-EC" dirty="0">
              <a:latin typeface="+mj-lt"/>
              <a:cs typeface="Segoe UI Light" panose="020B0502040204020203" pitchFamily="34" charset="0"/>
            </a:endParaRPr>
          </a:p>
          <a:p>
            <a:r>
              <a:rPr lang="es-EC" dirty="0">
                <a:latin typeface="+mj-lt"/>
                <a:cs typeface="Segoe UI Light" panose="020B0502040204020203" pitchFamily="34" charset="0"/>
                <a:hlinkClick r:id="rId4" action="ppaction://hlinksldjump"/>
              </a:rPr>
              <a:t>Situación Actual</a:t>
            </a:r>
            <a:endParaRPr lang="es-EC" dirty="0">
              <a:latin typeface="+mj-lt"/>
              <a:cs typeface="Segoe UI Light" panose="020B0502040204020203" pitchFamily="34" charset="0"/>
            </a:endParaRPr>
          </a:p>
          <a:p>
            <a:r>
              <a:rPr lang="es-EC" dirty="0" smtClean="0">
                <a:latin typeface="+mj-lt"/>
                <a:cs typeface="Segoe UI Light" panose="020B0502040204020203" pitchFamily="34" charset="0"/>
                <a:hlinkClick r:id="rId5" action="ppaction://hlinksldjump"/>
              </a:rPr>
              <a:t>Metodología Propuesta</a:t>
            </a:r>
            <a:endParaRPr lang="es-EC" dirty="0">
              <a:latin typeface="+mj-lt"/>
              <a:cs typeface="Segoe UI Light" panose="020B0502040204020203" pitchFamily="34" charset="0"/>
            </a:endParaRPr>
          </a:p>
          <a:p>
            <a:r>
              <a:rPr lang="es-EC" dirty="0">
                <a:latin typeface="+mj-lt"/>
                <a:cs typeface="Segoe UI Light" panose="020B0502040204020203" pitchFamily="34" charset="0"/>
                <a:hlinkClick r:id="rId6" action="ppaction://hlinksldjump"/>
              </a:rPr>
              <a:t>Conclusiones y Recomendaciones</a:t>
            </a:r>
            <a:endParaRPr lang="es-EC" dirty="0">
              <a:latin typeface="+mj-lt"/>
              <a:cs typeface="Segoe UI Light" panose="020B0502040204020203" pitchFamily="34" charset="0"/>
            </a:endParaRPr>
          </a:p>
          <a:p>
            <a:r>
              <a:rPr lang="es-EC" dirty="0">
                <a:latin typeface="+mj-lt"/>
                <a:cs typeface="Segoe UI Light" panose="020B0502040204020203" pitchFamily="34" charset="0"/>
                <a:hlinkClick r:id="rId7" action="ppaction://hlinksldjump"/>
              </a:rPr>
              <a:t>Próximos pasos</a:t>
            </a:r>
            <a:endParaRPr lang="es-EC" dirty="0">
              <a:latin typeface="+mj-lt"/>
              <a:cs typeface="Segoe UI Light" panose="020B0502040204020203" pitchFamily="34" charset="0"/>
            </a:endParaRPr>
          </a:p>
          <a:p>
            <a:pPr marL="0" indent="0">
              <a:buNone/>
            </a:pPr>
            <a:endParaRPr lang="es-EC" altLang="es-EC"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0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0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 calcmode="lin" valueType="num">
                                      <p:cBhvr>
                                        <p:cTn id="35"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09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099">
                                            <p:txEl>
                                              <p:pRg st="5" end="5"/>
                                            </p:txEl>
                                          </p:spTgt>
                                        </p:tgtEl>
                                        <p:attrNameLst>
                                          <p:attrName>style.visibility</p:attrName>
                                        </p:attrNameLst>
                                      </p:cBhvr>
                                      <p:to>
                                        <p:strVal val="visible"/>
                                      </p:to>
                                    </p:set>
                                    <p:anim calcmode="lin" valueType="num">
                                      <p:cBhvr>
                                        <p:cTn id="42" dur="500" fill="hold"/>
                                        <p:tgtEl>
                                          <p:spTgt spid="409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09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METODOLOGÍA PROPUESTA</a:t>
            </a:r>
            <a:endParaRPr lang="es-EC" dirty="0"/>
          </a:p>
        </p:txBody>
      </p:sp>
      <p:pic>
        <p:nvPicPr>
          <p:cNvPr id="3" name="Imagen 4"/>
          <p:cNvPicPr>
            <a:picLocks noChangeAspect="1"/>
          </p:cNvPicPr>
          <p:nvPr/>
        </p:nvPicPr>
        <p:blipFill rotWithShape="1">
          <a:blip r:embed="rId2" cstate="print">
            <a:extLst>
              <a:ext uri="{28A0092B-C50C-407E-A947-70E740481C1C}">
                <a14:useLocalDpi xmlns:a14="http://schemas.microsoft.com/office/drawing/2010/main" val="0"/>
              </a:ext>
            </a:extLst>
          </a:blip>
          <a:srcRect r="73967"/>
          <a:stretch/>
        </p:blipFill>
        <p:spPr>
          <a:xfrm>
            <a:off x="755576" y="0"/>
            <a:ext cx="504056" cy="500066"/>
          </a:xfrm>
          <a:prstGeom prst="rect">
            <a:avLst/>
          </a:prstGeom>
        </p:spPr>
      </p:pic>
    </p:spTree>
    <p:extLst>
      <p:ext uri="{BB962C8B-B14F-4D97-AF65-F5344CB8AC3E}">
        <p14:creationId xmlns:p14="http://schemas.microsoft.com/office/powerpoint/2010/main" val="2556107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888" y="-27384"/>
            <a:ext cx="8229600" cy="1143000"/>
          </a:xfrm>
        </p:spPr>
        <p:txBody>
          <a:bodyPr anchor="t" anchorCtr="1"/>
          <a:lstStyle/>
          <a:p>
            <a:r>
              <a:rPr lang="es-EC" dirty="0"/>
              <a:t>ANTECEDENTES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07094900"/>
              </p:ext>
            </p:extLst>
          </p:nvPr>
        </p:nvGraphicFramePr>
        <p:xfrm>
          <a:off x="251520" y="1281808"/>
          <a:ext cx="4032448" cy="257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5"/>
          <p:cNvGrpSpPr/>
          <p:nvPr/>
        </p:nvGrpSpPr>
        <p:grpSpPr>
          <a:xfrm>
            <a:off x="3419872" y="4038640"/>
            <a:ext cx="2579240" cy="2579240"/>
            <a:chOff x="639915" y="0"/>
            <a:chExt cx="2579240" cy="2579240"/>
          </a:xfrm>
          <a:scene3d>
            <a:camera prst="orthographicFront"/>
            <a:lightRig rig="threePt" dir="t">
              <a:rot lat="0" lon="0" rev="7500000"/>
            </a:lightRig>
          </a:scene3d>
        </p:grpSpPr>
        <p:sp>
          <p:nvSpPr>
            <p:cNvPr id="7" name="Elipse 6"/>
            <p:cNvSpPr/>
            <p:nvPr/>
          </p:nvSpPr>
          <p:spPr>
            <a:xfrm>
              <a:off x="639915" y="0"/>
              <a:ext cx="2579240" cy="2579240"/>
            </a:xfrm>
            <a:prstGeom prst="ellipse">
              <a:avLst/>
            </a:prstGeom>
            <a:solidFill>
              <a:schemeClr val="accent1">
                <a:lumMod val="50000"/>
              </a:schemeClr>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8" name="Elipse 4"/>
            <p:cNvSpPr txBox="1"/>
            <p:nvPr/>
          </p:nvSpPr>
          <p:spPr>
            <a:xfrm>
              <a:off x="1017636" y="377721"/>
              <a:ext cx="1823798" cy="18237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400" b="1" kern="1200" dirty="0" smtClean="0">
                  <a:solidFill>
                    <a:schemeClr val="tx1"/>
                  </a:solidFill>
                  <a:latin typeface="+mn-lt"/>
                  <a:cs typeface="Times New Roman" panose="02020603050405020304" pitchFamily="18" charset="0"/>
                </a:rPr>
                <a:t>JUICIO DE EXPERTOS</a:t>
              </a:r>
              <a:endParaRPr lang="es-ES" sz="2400" b="1" kern="1200" dirty="0">
                <a:solidFill>
                  <a:schemeClr val="tx1"/>
                </a:solidFill>
                <a:latin typeface="+mn-lt"/>
                <a:cs typeface="Times New Roman" panose="02020603050405020304" pitchFamily="18" charset="0"/>
              </a:endParaRPr>
            </a:p>
          </p:txBody>
        </p:sp>
      </p:grpSp>
      <p:grpSp>
        <p:nvGrpSpPr>
          <p:cNvPr id="9" name="Grupo 8"/>
          <p:cNvGrpSpPr/>
          <p:nvPr/>
        </p:nvGrpSpPr>
        <p:grpSpPr>
          <a:xfrm>
            <a:off x="5868144" y="1316088"/>
            <a:ext cx="2736304" cy="2579240"/>
            <a:chOff x="4621857" y="679285"/>
            <a:chExt cx="2412267" cy="2225318"/>
          </a:xfrm>
          <a:scene3d>
            <a:camera prst="orthographicFront"/>
            <a:lightRig rig="threePt" dir="t">
              <a:rot lat="0" lon="0" rev="7500000"/>
            </a:lightRig>
          </a:scene3d>
        </p:grpSpPr>
        <p:sp>
          <p:nvSpPr>
            <p:cNvPr id="10" name="Elipse 9"/>
            <p:cNvSpPr/>
            <p:nvPr/>
          </p:nvSpPr>
          <p:spPr>
            <a:xfrm>
              <a:off x="4621857" y="679285"/>
              <a:ext cx="2412267" cy="2225318"/>
            </a:xfrm>
            <a:prstGeom prst="ellipse">
              <a:avLst/>
            </a:prstGeom>
            <a:solidFill>
              <a:srgbClr val="00B050"/>
            </a:solidFill>
            <a:sp3d prstMaterial="plastic">
              <a:bevelT w="127000" h="25400" prst="relaxedInset"/>
            </a:sp3d>
          </p:spPr>
          <p:style>
            <a:lnRef idx="0">
              <a:schemeClr val="lt2">
                <a:hueOff val="0"/>
                <a:satOff val="0"/>
                <a:lumOff val="0"/>
                <a:alphaOff val="0"/>
              </a:schemeClr>
            </a:lnRef>
            <a:fillRef idx="3">
              <a:scrgbClr r="0" g="0" b="0"/>
            </a:fillRef>
            <a:effectRef idx="2">
              <a:schemeClr val="dk2">
                <a:hueOff val="0"/>
                <a:satOff val="0"/>
                <a:lumOff val="0"/>
                <a:alphaOff val="0"/>
              </a:schemeClr>
            </a:effectRef>
            <a:fontRef idx="minor">
              <a:schemeClr val="lt1"/>
            </a:fontRef>
          </p:style>
        </p:sp>
        <p:sp>
          <p:nvSpPr>
            <p:cNvPr id="11" name="Elipse 4"/>
            <p:cNvSpPr txBox="1"/>
            <p:nvPr/>
          </p:nvSpPr>
          <p:spPr>
            <a:xfrm>
              <a:off x="4975125" y="1005175"/>
              <a:ext cx="1705731" cy="15735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C" sz="3600" b="1" kern="1200" dirty="0" smtClean="0">
                  <a:solidFill>
                    <a:schemeClr val="tx1"/>
                  </a:solidFill>
                  <a:latin typeface="+mn-lt"/>
                  <a:cs typeface="Times New Roman" panose="02020603050405020304" pitchFamily="18" charset="0"/>
                </a:rPr>
                <a:t>PMI</a:t>
              </a:r>
              <a:endParaRPr lang="es-ES" sz="1800" b="1" kern="1200" dirty="0">
                <a:solidFill>
                  <a:schemeClr val="tx1"/>
                </a:solidFill>
                <a:latin typeface="+mn-lt"/>
                <a:cs typeface="Times New Roman" panose="02020603050405020304" pitchFamily="18" charset="0"/>
              </a:endParaRPr>
            </a:p>
          </p:txBody>
        </p:sp>
      </p:grpSp>
      <p:graphicFrame>
        <p:nvGraphicFramePr>
          <p:cNvPr id="13" name="Marcador de contenido 3"/>
          <p:cNvGraphicFramePr>
            <a:graphicFrameLocks/>
          </p:cNvGraphicFramePr>
          <p:nvPr>
            <p:extLst>
              <p:ext uri="{D42A27DB-BD31-4B8C-83A1-F6EECF244321}">
                <p14:modId xmlns:p14="http://schemas.microsoft.com/office/powerpoint/2010/main" val="180082465"/>
              </p:ext>
            </p:extLst>
          </p:nvPr>
        </p:nvGraphicFramePr>
        <p:xfrm>
          <a:off x="97160" y="475458"/>
          <a:ext cx="9505056" cy="67711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48629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6"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0377" y="14469"/>
            <a:ext cx="8229600" cy="1143000"/>
          </a:xfrm>
        </p:spPr>
        <p:txBody>
          <a:bodyPr/>
          <a:lstStyle/>
          <a:p>
            <a:r>
              <a:rPr lang="es-EC" dirty="0" smtClean="0"/>
              <a:t>ETAPAS DESARROLLADAS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88841810"/>
              </p:ext>
            </p:extLst>
          </p:nvPr>
        </p:nvGraphicFramePr>
        <p:xfrm>
          <a:off x="179512" y="1412777"/>
          <a:ext cx="1814601" cy="4118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izquierda y derecha 2"/>
          <p:cNvSpPr/>
          <p:nvPr/>
        </p:nvSpPr>
        <p:spPr>
          <a:xfrm>
            <a:off x="2699792" y="5733256"/>
            <a:ext cx="4176464" cy="1124744"/>
          </a:xfrm>
          <a:prstGeom prst="lef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solidFill>
                <a:schemeClr val="tx1"/>
              </a:solidFill>
              <a:latin typeface="Times New Roman" panose="02020603050405020304" pitchFamily="18" charset="0"/>
              <a:cs typeface="Times New Roman" panose="02020603050405020304" pitchFamily="18" charset="0"/>
            </a:endParaRPr>
          </a:p>
          <a:p>
            <a:pPr algn="ctr"/>
            <a:endParaRPr lang="es-EC" b="1" dirty="0">
              <a:solidFill>
                <a:schemeClr val="tx1"/>
              </a:solidFill>
              <a:latin typeface="Times New Roman" panose="02020603050405020304" pitchFamily="18" charset="0"/>
              <a:cs typeface="Times New Roman" panose="02020603050405020304" pitchFamily="18" charset="0"/>
            </a:endParaRPr>
          </a:p>
          <a:p>
            <a:pPr algn="ctr"/>
            <a:r>
              <a:rPr lang="es-EC" sz="1900" b="1" dirty="0" smtClean="0">
                <a:solidFill>
                  <a:schemeClr val="tx1"/>
                </a:solidFill>
                <a:cs typeface="Times New Roman" panose="02020603050405020304" pitchFamily="18" charset="0"/>
              </a:rPr>
              <a:t>MONITOREO </a:t>
            </a:r>
            <a:r>
              <a:rPr lang="es-EC" sz="1900" b="1" dirty="0">
                <a:solidFill>
                  <a:schemeClr val="tx1"/>
                </a:solidFill>
                <a:cs typeface="Times New Roman" panose="02020603050405020304" pitchFamily="18" charset="0"/>
              </a:rPr>
              <a:t>Y </a:t>
            </a:r>
            <a:r>
              <a:rPr lang="es-EC" sz="1900" b="1" dirty="0" smtClean="0">
                <a:solidFill>
                  <a:schemeClr val="tx1"/>
                </a:solidFill>
                <a:cs typeface="Times New Roman" panose="02020603050405020304" pitchFamily="18" charset="0"/>
              </a:rPr>
              <a:t>CONTROL</a:t>
            </a:r>
          </a:p>
          <a:p>
            <a:pPr algn="ctr"/>
            <a:r>
              <a:rPr lang="es-EC" sz="1900" dirty="0">
                <a:solidFill>
                  <a:schemeClr val="tx1"/>
                </a:solidFill>
                <a:cs typeface="Times New Roman" panose="02020603050405020304" pitchFamily="18" charset="0"/>
              </a:rPr>
              <a:t>Operación del Servicio</a:t>
            </a:r>
          </a:p>
          <a:p>
            <a:pPr algn="ctr"/>
            <a:endParaRPr lang="es-EC" b="1" dirty="0">
              <a:solidFill>
                <a:schemeClr val="tx1"/>
              </a:solidFill>
              <a:latin typeface="Times New Roman" panose="02020603050405020304" pitchFamily="18" charset="0"/>
              <a:cs typeface="Times New Roman" panose="02020603050405020304" pitchFamily="18" charset="0"/>
            </a:endParaRPr>
          </a:p>
          <a:p>
            <a:pPr algn="ctr"/>
            <a:endParaRPr lang="es-EC" dirty="0"/>
          </a:p>
        </p:txBody>
      </p:sp>
      <p:grpSp>
        <p:nvGrpSpPr>
          <p:cNvPr id="11" name="Grupo 10"/>
          <p:cNvGrpSpPr/>
          <p:nvPr/>
        </p:nvGrpSpPr>
        <p:grpSpPr>
          <a:xfrm>
            <a:off x="2119693" y="1412777"/>
            <a:ext cx="2802029" cy="4118923"/>
            <a:chOff x="0" y="0"/>
            <a:chExt cx="2736304" cy="4320479"/>
          </a:xfrm>
        </p:grpSpPr>
        <p:sp>
          <p:nvSpPr>
            <p:cNvPr id="24" name="Rectángulo redondeado 23"/>
            <p:cNvSpPr/>
            <p:nvPr/>
          </p:nvSpPr>
          <p:spPr>
            <a:xfrm>
              <a:off x="0" y="0"/>
              <a:ext cx="2736304" cy="432047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1">
              <a:schemeClr val="dk2">
                <a:tint val="40000"/>
                <a:hueOff val="0"/>
                <a:satOff val="0"/>
                <a:lumOff val="0"/>
                <a:alphaOff val="0"/>
              </a:schemeClr>
            </a:effectRef>
            <a:fontRef idx="minor">
              <a:schemeClr val="dk1">
                <a:hueOff val="0"/>
                <a:satOff val="0"/>
                <a:lumOff val="0"/>
                <a:alphaOff val="0"/>
              </a:schemeClr>
            </a:fontRef>
          </p:style>
        </p:sp>
        <p:sp>
          <p:nvSpPr>
            <p:cNvPr id="25" name="CuadroTexto 24"/>
            <p:cNvSpPr txBox="1"/>
            <p:nvPr/>
          </p:nvSpPr>
          <p:spPr>
            <a:xfrm>
              <a:off x="0" y="0"/>
              <a:ext cx="2736304" cy="12961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PLANIFICACIÓN</a:t>
              </a:r>
              <a:endParaRPr lang="es-ES" sz="2500" b="1" kern="1200" dirty="0"/>
            </a:p>
          </p:txBody>
        </p:sp>
      </p:grpSp>
      <p:grpSp>
        <p:nvGrpSpPr>
          <p:cNvPr id="12" name="Grupo 11"/>
          <p:cNvGrpSpPr/>
          <p:nvPr/>
        </p:nvGrpSpPr>
        <p:grpSpPr>
          <a:xfrm>
            <a:off x="2541374" y="2709026"/>
            <a:ext cx="2189043" cy="629401"/>
            <a:chOff x="273630" y="1296249"/>
            <a:chExt cx="2189043" cy="629401"/>
          </a:xfrm>
          <a:scene3d>
            <a:camera prst="orthographicFront"/>
            <a:lightRig rig="flat" dir="t"/>
          </a:scene3d>
        </p:grpSpPr>
        <p:sp>
          <p:nvSpPr>
            <p:cNvPr id="22" name="Rectángulo redondeado 21"/>
            <p:cNvSpPr/>
            <p:nvPr/>
          </p:nvSpPr>
          <p:spPr>
            <a:xfrm>
              <a:off x="273630" y="1296249"/>
              <a:ext cx="2189043" cy="629401"/>
            </a:xfrm>
            <a:prstGeom prst="roundRect">
              <a:avLst>
                <a:gd name="adj" fmla="val 10000"/>
              </a:avLst>
            </a:prstGeom>
            <a:solidFill>
              <a:srgbClr val="0070C0"/>
            </a:solidFill>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sp>
        <p:sp>
          <p:nvSpPr>
            <p:cNvPr id="23" name="CuadroTexto 22"/>
            <p:cNvSpPr txBox="1"/>
            <p:nvPr/>
          </p:nvSpPr>
          <p:spPr>
            <a:xfrm>
              <a:off x="292065" y="1314684"/>
              <a:ext cx="2152173" cy="5925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Estrategia del Servicio</a:t>
              </a:r>
              <a:endParaRPr lang="es-ES" sz="1900" kern="1200" dirty="0"/>
            </a:p>
          </p:txBody>
        </p:sp>
      </p:grpSp>
      <p:grpSp>
        <p:nvGrpSpPr>
          <p:cNvPr id="13" name="Grupo 12"/>
          <p:cNvGrpSpPr/>
          <p:nvPr/>
        </p:nvGrpSpPr>
        <p:grpSpPr>
          <a:xfrm>
            <a:off x="2541374" y="3435259"/>
            <a:ext cx="2189043" cy="629401"/>
            <a:chOff x="273630" y="2022482"/>
            <a:chExt cx="2189043" cy="629401"/>
          </a:xfrm>
          <a:scene3d>
            <a:camera prst="orthographicFront"/>
            <a:lightRig rig="flat" dir="t"/>
          </a:scene3d>
        </p:grpSpPr>
        <p:sp>
          <p:nvSpPr>
            <p:cNvPr id="20" name="Rectángulo redondeado 19"/>
            <p:cNvSpPr/>
            <p:nvPr/>
          </p:nvSpPr>
          <p:spPr>
            <a:xfrm>
              <a:off x="273630" y="2022482"/>
              <a:ext cx="2189043" cy="629401"/>
            </a:xfrm>
            <a:prstGeom prst="roundRect">
              <a:avLst>
                <a:gd name="adj" fmla="val 10000"/>
              </a:avLst>
            </a:prstGeom>
            <a:solidFill>
              <a:srgbClr val="92D050"/>
            </a:solidFill>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sp>
        <p:sp>
          <p:nvSpPr>
            <p:cNvPr id="21" name="CuadroTexto 20"/>
            <p:cNvSpPr txBox="1"/>
            <p:nvPr/>
          </p:nvSpPr>
          <p:spPr>
            <a:xfrm>
              <a:off x="292065" y="2040917"/>
              <a:ext cx="2152173" cy="5925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Diseño del Servicio</a:t>
              </a:r>
              <a:endParaRPr lang="es-ES" sz="1900" kern="1200" dirty="0"/>
            </a:p>
          </p:txBody>
        </p:sp>
      </p:grpSp>
      <p:grpSp>
        <p:nvGrpSpPr>
          <p:cNvPr id="14" name="Grupo 13"/>
          <p:cNvGrpSpPr/>
          <p:nvPr/>
        </p:nvGrpSpPr>
        <p:grpSpPr>
          <a:xfrm>
            <a:off x="2541374" y="4161491"/>
            <a:ext cx="2189043" cy="629401"/>
            <a:chOff x="273630" y="2748714"/>
            <a:chExt cx="2189043" cy="629401"/>
          </a:xfrm>
          <a:scene3d>
            <a:camera prst="orthographicFront"/>
            <a:lightRig rig="flat" dir="t"/>
          </a:scene3d>
        </p:grpSpPr>
        <p:sp>
          <p:nvSpPr>
            <p:cNvPr id="18" name="Rectángulo redondeado 17"/>
            <p:cNvSpPr/>
            <p:nvPr/>
          </p:nvSpPr>
          <p:spPr>
            <a:xfrm>
              <a:off x="273630" y="2748714"/>
              <a:ext cx="2189043" cy="629401"/>
            </a:xfrm>
            <a:prstGeom prst="roundRect">
              <a:avLst>
                <a:gd name="adj" fmla="val 10000"/>
              </a:avLst>
            </a:prstGeom>
            <a:solidFill>
              <a:schemeClr val="accent5">
                <a:lumMod val="75000"/>
              </a:schemeClr>
            </a:solidFill>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sp>
        <p:sp>
          <p:nvSpPr>
            <p:cNvPr id="19" name="CuadroTexto 18"/>
            <p:cNvSpPr txBox="1"/>
            <p:nvPr/>
          </p:nvSpPr>
          <p:spPr>
            <a:xfrm>
              <a:off x="292065" y="2767149"/>
              <a:ext cx="2152173" cy="5925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Transición del Servicio</a:t>
              </a:r>
              <a:endParaRPr lang="es-ES" sz="1900" kern="1200" dirty="0"/>
            </a:p>
          </p:txBody>
        </p:sp>
      </p:grpSp>
      <p:grpSp>
        <p:nvGrpSpPr>
          <p:cNvPr id="15" name="Grupo 14"/>
          <p:cNvGrpSpPr/>
          <p:nvPr/>
        </p:nvGrpSpPr>
        <p:grpSpPr>
          <a:xfrm>
            <a:off x="2541374" y="4887724"/>
            <a:ext cx="2189043" cy="629401"/>
            <a:chOff x="273630" y="3474947"/>
            <a:chExt cx="2189043" cy="629401"/>
          </a:xfrm>
          <a:scene3d>
            <a:camera prst="orthographicFront"/>
            <a:lightRig rig="flat" dir="t"/>
          </a:scene3d>
        </p:grpSpPr>
        <p:sp>
          <p:nvSpPr>
            <p:cNvPr id="16" name="Rectángulo redondeado 15"/>
            <p:cNvSpPr/>
            <p:nvPr/>
          </p:nvSpPr>
          <p:spPr>
            <a:xfrm>
              <a:off x="273630" y="3474947"/>
              <a:ext cx="2189043" cy="629401"/>
            </a:xfrm>
            <a:prstGeom prst="roundRect">
              <a:avLst>
                <a:gd name="adj" fmla="val 1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7" name="CuadroTexto 16"/>
            <p:cNvSpPr txBox="1"/>
            <p:nvPr/>
          </p:nvSpPr>
          <p:spPr>
            <a:xfrm>
              <a:off x="292065" y="3493382"/>
              <a:ext cx="2152173" cy="59253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Operación del Servicio</a:t>
              </a:r>
              <a:endParaRPr lang="es-ES" sz="1900" kern="1200" dirty="0"/>
            </a:p>
          </p:txBody>
        </p:sp>
      </p:grpSp>
      <p:grpSp>
        <p:nvGrpSpPr>
          <p:cNvPr id="38" name="Grupo 37"/>
          <p:cNvGrpSpPr/>
          <p:nvPr/>
        </p:nvGrpSpPr>
        <p:grpSpPr>
          <a:xfrm>
            <a:off x="5004048" y="1412777"/>
            <a:ext cx="2224131" cy="4118923"/>
            <a:chOff x="0" y="0"/>
            <a:chExt cx="2088232" cy="4320479"/>
          </a:xfrm>
        </p:grpSpPr>
        <p:sp>
          <p:nvSpPr>
            <p:cNvPr id="42" name="Rectángulo redondeado 41"/>
            <p:cNvSpPr/>
            <p:nvPr/>
          </p:nvSpPr>
          <p:spPr>
            <a:xfrm>
              <a:off x="0" y="0"/>
              <a:ext cx="2088232" cy="4320479"/>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1">
              <a:schemeClr val="dk2">
                <a:tint val="40000"/>
                <a:hueOff val="0"/>
                <a:satOff val="0"/>
                <a:lumOff val="0"/>
                <a:alphaOff val="0"/>
              </a:schemeClr>
            </a:effectRef>
            <a:fontRef idx="minor">
              <a:schemeClr val="dk1">
                <a:hueOff val="0"/>
                <a:satOff val="0"/>
                <a:lumOff val="0"/>
                <a:alphaOff val="0"/>
              </a:schemeClr>
            </a:fontRef>
          </p:style>
        </p:sp>
        <p:sp>
          <p:nvSpPr>
            <p:cNvPr id="43" name="CuadroTexto 42"/>
            <p:cNvSpPr txBox="1"/>
            <p:nvPr/>
          </p:nvSpPr>
          <p:spPr>
            <a:xfrm>
              <a:off x="0" y="0"/>
              <a:ext cx="2088232" cy="12961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t>EJECUCIÓN</a:t>
              </a:r>
              <a:endParaRPr lang="es-ES" sz="2500" b="1" kern="1200" dirty="0"/>
            </a:p>
          </p:txBody>
        </p:sp>
      </p:grpSp>
      <p:grpSp>
        <p:nvGrpSpPr>
          <p:cNvPr id="39" name="Grupo 38"/>
          <p:cNvGrpSpPr/>
          <p:nvPr/>
        </p:nvGrpSpPr>
        <p:grpSpPr>
          <a:xfrm>
            <a:off x="5379024" y="2708921"/>
            <a:ext cx="1595270" cy="2677300"/>
            <a:chOff x="208823" y="1296143"/>
            <a:chExt cx="1670585" cy="2808311"/>
          </a:xfrm>
          <a:scene3d>
            <a:camera prst="orthographicFront"/>
            <a:lightRig rig="flat" dir="t"/>
          </a:scene3d>
        </p:grpSpPr>
        <p:sp>
          <p:nvSpPr>
            <p:cNvPr id="40" name="Rectángulo redondeado 39"/>
            <p:cNvSpPr/>
            <p:nvPr/>
          </p:nvSpPr>
          <p:spPr>
            <a:xfrm>
              <a:off x="208823" y="1296143"/>
              <a:ext cx="1670585" cy="2808311"/>
            </a:xfrm>
            <a:prstGeom prst="roundRect">
              <a:avLst>
                <a:gd name="adj" fmla="val 10000"/>
              </a:avLst>
            </a:prstGeom>
            <a:solidFill>
              <a:schemeClr val="accent1">
                <a:lumMod val="75000"/>
              </a:schemeClr>
            </a:solidFill>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sp>
        <p:sp>
          <p:nvSpPr>
            <p:cNvPr id="41" name="CuadroTexto 40"/>
            <p:cNvSpPr txBox="1"/>
            <p:nvPr/>
          </p:nvSpPr>
          <p:spPr>
            <a:xfrm>
              <a:off x="257753" y="1345073"/>
              <a:ext cx="1572725" cy="271045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1900" kern="1200" dirty="0" smtClean="0"/>
                <a:t>Transición del Servicio</a:t>
              </a:r>
              <a:endParaRPr lang="es-ES" sz="1900" kern="1200" dirty="0"/>
            </a:p>
          </p:txBody>
        </p:sp>
      </p:grpSp>
      <p:graphicFrame>
        <p:nvGraphicFramePr>
          <p:cNvPr id="44" name="Marcador de contenido 3"/>
          <p:cNvGraphicFramePr>
            <a:graphicFrameLocks/>
          </p:cNvGraphicFramePr>
          <p:nvPr>
            <p:extLst>
              <p:ext uri="{D42A27DB-BD31-4B8C-83A1-F6EECF244321}">
                <p14:modId xmlns:p14="http://schemas.microsoft.com/office/powerpoint/2010/main" val="3527095116"/>
              </p:ext>
            </p:extLst>
          </p:nvPr>
        </p:nvGraphicFramePr>
        <p:xfrm>
          <a:off x="7373111" y="1412778"/>
          <a:ext cx="1616865" cy="41043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37843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000"/>
                                        <p:tgtEl>
                                          <p:spTgt spid="3"/>
                                        </p:tgtEl>
                                      </p:cBhvr>
                                    </p:animEffect>
                                    <p:anim calcmode="lin" valueType="num">
                                      <p:cBhvr>
                                        <p:cTn id="54" dur="2000" fill="hold"/>
                                        <p:tgtEl>
                                          <p:spTgt spid="3"/>
                                        </p:tgtEl>
                                        <p:attrNameLst>
                                          <p:attrName>ppt_w</p:attrName>
                                        </p:attrNameLst>
                                      </p:cBhvr>
                                      <p:tavLst>
                                        <p:tav tm="0" fmla="#ppt_w*sin(2.5*pi*$)">
                                          <p:val>
                                            <p:fltVal val="0"/>
                                          </p:val>
                                        </p:tav>
                                        <p:tav tm="100000">
                                          <p:val>
                                            <p:fltVal val="1"/>
                                          </p:val>
                                        </p:tav>
                                      </p:tavLst>
                                    </p:anim>
                                    <p:anim calcmode="lin" valueType="num">
                                      <p:cBhvr>
                                        <p:cTn id="55"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Graphic spid="4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ETAPA DE INICIO</a:t>
            </a:r>
            <a:endParaRPr lang="es-EC" dirty="0"/>
          </a:p>
        </p:txBody>
      </p:sp>
    </p:spTree>
    <p:extLst>
      <p:ext uri="{BB962C8B-B14F-4D97-AF65-F5344CB8AC3E}">
        <p14:creationId xmlns:p14="http://schemas.microsoft.com/office/powerpoint/2010/main" val="166389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ESTRATEGIA DEL SERVICIO</a:t>
            </a:r>
            <a:endParaRPr lang="es-EC" dirty="0"/>
          </a:p>
        </p:txBody>
      </p:sp>
      <p:pic>
        <p:nvPicPr>
          <p:cNvPr id="4" name="Imagen 3"/>
          <p:cNvPicPr>
            <a:picLocks noChangeAspect="1"/>
          </p:cNvPicPr>
          <p:nvPr/>
        </p:nvPicPr>
        <p:blipFill>
          <a:blip r:embed="rId3"/>
          <a:stretch>
            <a:fillRect/>
          </a:stretch>
        </p:blipFill>
        <p:spPr>
          <a:xfrm>
            <a:off x="5199885" y="1493123"/>
            <a:ext cx="2111393" cy="1470310"/>
          </a:xfrm>
          <a:prstGeom prst="rect">
            <a:avLst/>
          </a:prstGeom>
        </p:spPr>
      </p:pic>
      <p:pic>
        <p:nvPicPr>
          <p:cNvPr id="5" name="Imagen 4"/>
          <p:cNvPicPr>
            <a:picLocks noChangeAspect="1"/>
          </p:cNvPicPr>
          <p:nvPr/>
        </p:nvPicPr>
        <p:blipFill>
          <a:blip r:embed="rId4"/>
          <a:stretch>
            <a:fillRect/>
          </a:stretch>
        </p:blipFill>
        <p:spPr>
          <a:xfrm>
            <a:off x="1691680" y="4993907"/>
            <a:ext cx="1617258" cy="1671357"/>
          </a:xfrm>
          <a:prstGeom prst="rect">
            <a:avLst/>
          </a:prstGeom>
        </p:spPr>
      </p:pic>
      <p:pic>
        <p:nvPicPr>
          <p:cNvPr id="8" name="Imagen 7"/>
          <p:cNvPicPr>
            <a:picLocks noChangeAspect="1"/>
          </p:cNvPicPr>
          <p:nvPr/>
        </p:nvPicPr>
        <p:blipFill>
          <a:blip r:embed="rId5"/>
          <a:stretch>
            <a:fillRect/>
          </a:stretch>
        </p:blipFill>
        <p:spPr>
          <a:xfrm>
            <a:off x="5199885" y="3270229"/>
            <a:ext cx="3454901" cy="878852"/>
          </a:xfrm>
          <a:prstGeom prst="rect">
            <a:avLst/>
          </a:prstGeom>
        </p:spPr>
      </p:pic>
      <p:sp>
        <p:nvSpPr>
          <p:cNvPr id="10"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1"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Gestión Financiera</a:t>
            </a:r>
          </a:p>
          <a:p>
            <a:pPr lvl="1"/>
            <a:endParaRPr lang="es-EC" dirty="0"/>
          </a:p>
        </p:txBody>
      </p:sp>
      <p:sp>
        <p:nvSpPr>
          <p:cNvPr id="12" name="Marcador de contenido 2"/>
          <p:cNvSpPr txBox="1">
            <a:spLocks/>
          </p:cNvSpPr>
          <p:nvPr/>
        </p:nvSpPr>
        <p:spPr bwMode="auto">
          <a:xfrm>
            <a:off x="755576" y="2986001"/>
            <a:ext cx="3744416" cy="166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Regulaciones </a:t>
            </a:r>
          </a:p>
          <a:p>
            <a:pPr lvl="2"/>
            <a:r>
              <a:rPr lang="es-EC" dirty="0" smtClean="0"/>
              <a:t>MINTEL</a:t>
            </a:r>
          </a:p>
          <a:p>
            <a:pPr lvl="2"/>
            <a:r>
              <a:rPr lang="es-EC" dirty="0"/>
              <a:t>SERCOP</a:t>
            </a:r>
            <a:endParaRPr lang="es-EC" dirty="0" smtClean="0"/>
          </a:p>
          <a:p>
            <a:pPr marL="914400" lvl="2" indent="0">
              <a:buFontTx/>
              <a:buNone/>
            </a:pPr>
            <a:endParaRPr lang="es-EC" dirty="0" smtClean="0"/>
          </a:p>
          <a:p>
            <a:pPr lvl="1"/>
            <a:endParaRPr lang="es-EC" dirty="0"/>
          </a:p>
        </p:txBody>
      </p:sp>
      <p:pic>
        <p:nvPicPr>
          <p:cNvPr id="13" name="Imagen 12"/>
          <p:cNvPicPr>
            <a:picLocks noChangeAspect="1"/>
          </p:cNvPicPr>
          <p:nvPr/>
        </p:nvPicPr>
        <p:blipFill>
          <a:blip r:embed="rId6"/>
          <a:stretch>
            <a:fillRect/>
          </a:stretch>
        </p:blipFill>
        <p:spPr>
          <a:xfrm>
            <a:off x="5203152" y="4360477"/>
            <a:ext cx="3451634" cy="1255139"/>
          </a:xfrm>
          <a:prstGeom prst="rect">
            <a:avLst/>
          </a:prstGeom>
        </p:spPr>
      </p:pic>
    </p:spTree>
    <p:extLst>
      <p:ext uri="{BB962C8B-B14F-4D97-AF65-F5344CB8AC3E}">
        <p14:creationId xmlns:p14="http://schemas.microsoft.com/office/powerpoint/2010/main" val="206194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ETAPA DE PLANIFICACIÓN</a:t>
            </a:r>
            <a:endParaRPr lang="es-EC" dirty="0"/>
          </a:p>
        </p:txBody>
      </p:sp>
    </p:spTree>
    <p:extLst>
      <p:ext uri="{BB962C8B-B14F-4D97-AF65-F5344CB8AC3E}">
        <p14:creationId xmlns:p14="http://schemas.microsoft.com/office/powerpoint/2010/main" val="561986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ESTRATEGIA DEL SERVICIO</a:t>
            </a:r>
            <a:endParaRPr lang="es-EC" dirty="0"/>
          </a:p>
        </p:txBody>
      </p:sp>
      <p:pic>
        <p:nvPicPr>
          <p:cNvPr id="9" name="Imagen 8"/>
          <p:cNvPicPr>
            <a:picLocks noChangeAspect="1"/>
          </p:cNvPicPr>
          <p:nvPr/>
        </p:nvPicPr>
        <p:blipFill>
          <a:blip r:embed="rId3"/>
          <a:stretch>
            <a:fillRect/>
          </a:stretch>
        </p:blipFill>
        <p:spPr>
          <a:xfrm>
            <a:off x="1959631" y="4195827"/>
            <a:ext cx="2612369" cy="2370960"/>
          </a:xfrm>
          <a:prstGeom prst="rect">
            <a:avLst/>
          </a:prstGeom>
        </p:spPr>
      </p:pic>
      <p:pic>
        <p:nvPicPr>
          <p:cNvPr id="11" name="Imagen 10"/>
          <p:cNvPicPr>
            <a:picLocks noChangeAspect="1"/>
          </p:cNvPicPr>
          <p:nvPr/>
        </p:nvPicPr>
        <p:blipFill>
          <a:blip r:embed="rId4"/>
          <a:stretch>
            <a:fillRect/>
          </a:stretch>
        </p:blipFill>
        <p:spPr>
          <a:xfrm>
            <a:off x="6263680" y="4195827"/>
            <a:ext cx="2880320" cy="2345699"/>
          </a:xfrm>
          <a:prstGeom prst="rect">
            <a:avLst/>
          </a:prstGeom>
        </p:spPr>
      </p:pic>
      <p:sp>
        <p:nvSpPr>
          <p:cNvPr id="7"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8" name="Marcador de contenido 2"/>
          <p:cNvSpPr txBox="1">
            <a:spLocks/>
          </p:cNvSpPr>
          <p:nvPr/>
        </p:nvSpPr>
        <p:spPr bwMode="auto">
          <a:xfrm>
            <a:off x="755576" y="2276874"/>
            <a:ext cx="5184576"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Contrato con el Proveedor</a:t>
            </a:r>
          </a:p>
          <a:p>
            <a:pPr lvl="1"/>
            <a:endParaRPr lang="es-EC" dirty="0"/>
          </a:p>
        </p:txBody>
      </p:sp>
      <p:sp>
        <p:nvSpPr>
          <p:cNvPr id="12" name="Marcador de contenido 2"/>
          <p:cNvSpPr txBox="1">
            <a:spLocks/>
          </p:cNvSpPr>
          <p:nvPr/>
        </p:nvSpPr>
        <p:spPr bwMode="auto">
          <a:xfrm>
            <a:off x="755576" y="2986002"/>
            <a:ext cx="4248472" cy="84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Activos Estratégicos </a:t>
            </a:r>
          </a:p>
          <a:p>
            <a:pPr lvl="1"/>
            <a:endParaRPr lang="es-EC" dirty="0"/>
          </a:p>
        </p:txBody>
      </p:sp>
    </p:spTree>
    <p:extLst>
      <p:ext uri="{BB962C8B-B14F-4D97-AF65-F5344CB8AC3E}">
        <p14:creationId xmlns:p14="http://schemas.microsoft.com/office/powerpoint/2010/main" val="270759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DISEÑO DEL SERVICIO</a:t>
            </a:r>
          </a:p>
        </p:txBody>
      </p:sp>
      <p:pic>
        <p:nvPicPr>
          <p:cNvPr id="4" name="Imagen 3"/>
          <p:cNvPicPr>
            <a:picLocks noChangeAspect="1"/>
          </p:cNvPicPr>
          <p:nvPr/>
        </p:nvPicPr>
        <p:blipFill>
          <a:blip r:embed="rId3"/>
          <a:stretch>
            <a:fillRect/>
          </a:stretch>
        </p:blipFill>
        <p:spPr>
          <a:xfrm>
            <a:off x="4967411" y="3981727"/>
            <a:ext cx="2993670" cy="2416232"/>
          </a:xfrm>
          <a:prstGeom prst="rect">
            <a:avLst/>
          </a:prstGeom>
        </p:spPr>
      </p:pic>
      <p:pic>
        <p:nvPicPr>
          <p:cNvPr id="5" name="Imagen 4"/>
          <p:cNvPicPr>
            <a:picLocks noChangeAspect="1"/>
          </p:cNvPicPr>
          <p:nvPr/>
        </p:nvPicPr>
        <p:blipFill>
          <a:blip r:embed="rId4"/>
          <a:stretch>
            <a:fillRect/>
          </a:stretch>
        </p:blipFill>
        <p:spPr>
          <a:xfrm>
            <a:off x="5292080" y="1573034"/>
            <a:ext cx="2344333" cy="2079250"/>
          </a:xfrm>
          <a:prstGeom prst="rect">
            <a:avLst/>
          </a:prstGeom>
        </p:spPr>
      </p:pic>
      <p:sp>
        <p:nvSpPr>
          <p:cNvPr id="6" name="Marcador de contenido 2"/>
          <p:cNvSpPr txBox="1">
            <a:spLocks/>
          </p:cNvSpPr>
          <p:nvPr/>
        </p:nvSpPr>
        <p:spPr bwMode="auto">
          <a:xfrm>
            <a:off x="755576" y="1571865"/>
            <a:ext cx="4248472" cy="70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s-EC" dirty="0" smtClean="0"/>
              <a:t>Consideraciones</a:t>
            </a:r>
          </a:p>
          <a:p>
            <a:pPr lvl="1"/>
            <a:endParaRPr lang="es-EC" dirty="0"/>
          </a:p>
        </p:txBody>
      </p:sp>
      <p:sp>
        <p:nvSpPr>
          <p:cNvPr id="7"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Contratos Firmados</a:t>
            </a:r>
          </a:p>
          <a:p>
            <a:pPr lvl="1"/>
            <a:endParaRPr lang="es-EC" dirty="0"/>
          </a:p>
        </p:txBody>
      </p:sp>
      <p:sp>
        <p:nvSpPr>
          <p:cNvPr id="8" name="Marcador de contenido 2"/>
          <p:cNvSpPr txBox="1">
            <a:spLocks/>
          </p:cNvSpPr>
          <p:nvPr/>
        </p:nvSpPr>
        <p:spPr bwMode="auto">
          <a:xfrm>
            <a:off x="755575" y="2986001"/>
            <a:ext cx="4211835" cy="166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Niveles de Servicio</a:t>
            </a:r>
          </a:p>
          <a:p>
            <a:pPr lvl="2"/>
            <a:r>
              <a:rPr lang="es-EC" dirty="0" smtClean="0"/>
              <a:t>Fabricante</a:t>
            </a:r>
          </a:p>
          <a:p>
            <a:pPr lvl="2"/>
            <a:r>
              <a:rPr lang="es-EC" dirty="0" err="1" smtClean="0"/>
              <a:t>Stakeholders</a:t>
            </a:r>
            <a:endParaRPr lang="es-EC" dirty="0" smtClean="0"/>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2901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SERVICIO</a:t>
            </a:r>
            <a:endParaRPr lang="es-EC" dirty="0"/>
          </a:p>
        </p:txBody>
      </p:sp>
      <p:pic>
        <p:nvPicPr>
          <p:cNvPr id="7" name="Imagen 6"/>
          <p:cNvPicPr>
            <a:picLocks noChangeAspect="1"/>
          </p:cNvPicPr>
          <p:nvPr/>
        </p:nvPicPr>
        <p:blipFill>
          <a:blip r:embed="rId3"/>
          <a:stretch>
            <a:fillRect/>
          </a:stretch>
        </p:blipFill>
        <p:spPr>
          <a:xfrm>
            <a:off x="1543838" y="5099743"/>
            <a:ext cx="2671947" cy="1594946"/>
          </a:xfrm>
          <a:prstGeom prst="rect">
            <a:avLst/>
          </a:prstGeom>
        </p:spPr>
      </p:pic>
      <p:pic>
        <p:nvPicPr>
          <p:cNvPr id="12" name="Imagen 11"/>
          <p:cNvPicPr>
            <a:picLocks noChangeAspect="1"/>
          </p:cNvPicPr>
          <p:nvPr/>
        </p:nvPicPr>
        <p:blipFill>
          <a:blip r:embed="rId4"/>
          <a:stretch>
            <a:fillRect/>
          </a:stretch>
        </p:blipFill>
        <p:spPr>
          <a:xfrm>
            <a:off x="6294245" y="3404722"/>
            <a:ext cx="2392555" cy="1715417"/>
          </a:xfrm>
          <a:prstGeom prst="rect">
            <a:avLst/>
          </a:prstGeom>
        </p:spPr>
      </p:pic>
      <p:pic>
        <p:nvPicPr>
          <p:cNvPr id="14" name="Imagen 13"/>
          <p:cNvPicPr>
            <a:picLocks noChangeAspect="1"/>
          </p:cNvPicPr>
          <p:nvPr/>
        </p:nvPicPr>
        <p:blipFill>
          <a:blip r:embed="rId5"/>
          <a:stretch>
            <a:fillRect/>
          </a:stretch>
        </p:blipFill>
        <p:spPr>
          <a:xfrm>
            <a:off x="6352608" y="1354476"/>
            <a:ext cx="2348854" cy="1714492"/>
          </a:xfrm>
          <a:prstGeom prst="rect">
            <a:avLst/>
          </a:prstGeom>
        </p:spPr>
      </p:pic>
      <p:sp>
        <p:nvSpPr>
          <p:cNvPr id="9"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0"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Fabricante</a:t>
            </a:r>
          </a:p>
          <a:p>
            <a:pPr lvl="1"/>
            <a:endParaRPr lang="es-EC" dirty="0"/>
          </a:p>
        </p:txBody>
      </p:sp>
      <p:sp>
        <p:nvSpPr>
          <p:cNvPr id="11" name="Marcador de contenido 2"/>
          <p:cNvSpPr txBox="1">
            <a:spLocks/>
          </p:cNvSpPr>
          <p:nvPr/>
        </p:nvSpPr>
        <p:spPr bwMode="auto">
          <a:xfrm>
            <a:off x="742075" y="284484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Requerimientos </a:t>
            </a:r>
          </a:p>
          <a:p>
            <a:pPr marL="914400" lvl="2" indent="0">
              <a:buFontTx/>
              <a:buNone/>
            </a:pPr>
            <a:endParaRPr lang="es-EC" dirty="0" smtClean="0"/>
          </a:p>
          <a:p>
            <a:pPr lvl="1"/>
            <a:endParaRPr lang="es-EC" dirty="0"/>
          </a:p>
        </p:txBody>
      </p:sp>
      <p:sp>
        <p:nvSpPr>
          <p:cNvPr id="15" name="Marcador de contenido 2"/>
          <p:cNvSpPr txBox="1">
            <a:spLocks/>
          </p:cNvSpPr>
          <p:nvPr/>
        </p:nvSpPr>
        <p:spPr bwMode="auto">
          <a:xfrm>
            <a:off x="755576" y="353140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Experiencia</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3406578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SERVICIO</a:t>
            </a:r>
            <a:endParaRPr lang="es-EC" dirty="0"/>
          </a:p>
        </p:txBody>
      </p:sp>
      <p:pic>
        <p:nvPicPr>
          <p:cNvPr id="9" name="Imagen 8"/>
          <p:cNvPicPr>
            <a:picLocks noChangeAspect="1"/>
          </p:cNvPicPr>
          <p:nvPr/>
        </p:nvPicPr>
        <p:blipFill>
          <a:blip r:embed="rId3"/>
          <a:stretch>
            <a:fillRect/>
          </a:stretch>
        </p:blipFill>
        <p:spPr>
          <a:xfrm>
            <a:off x="6186224" y="2120246"/>
            <a:ext cx="2764763" cy="2016224"/>
          </a:xfrm>
          <a:prstGeom prst="rect">
            <a:avLst/>
          </a:prstGeom>
        </p:spPr>
      </p:pic>
      <p:sp>
        <p:nvSpPr>
          <p:cNvPr id="11"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2"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Fabricante</a:t>
            </a:r>
          </a:p>
          <a:p>
            <a:pPr lvl="1"/>
            <a:endParaRPr lang="es-EC" dirty="0"/>
          </a:p>
        </p:txBody>
      </p:sp>
      <p:sp>
        <p:nvSpPr>
          <p:cNvPr id="13" name="Marcador de contenido 2"/>
          <p:cNvSpPr txBox="1">
            <a:spLocks/>
          </p:cNvSpPr>
          <p:nvPr/>
        </p:nvSpPr>
        <p:spPr bwMode="auto">
          <a:xfrm>
            <a:off x="742075" y="284484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Proveedor </a:t>
            </a:r>
          </a:p>
          <a:p>
            <a:pPr marL="914400" lvl="2" indent="0">
              <a:buFontTx/>
              <a:buNone/>
            </a:pPr>
            <a:endParaRPr lang="es-EC" dirty="0" smtClean="0"/>
          </a:p>
          <a:p>
            <a:pPr lvl="1"/>
            <a:endParaRPr lang="es-EC" dirty="0"/>
          </a:p>
        </p:txBody>
      </p:sp>
      <p:sp>
        <p:nvSpPr>
          <p:cNvPr id="14" name="Marcador de contenido 2"/>
          <p:cNvSpPr txBox="1">
            <a:spLocks/>
          </p:cNvSpPr>
          <p:nvPr/>
        </p:nvSpPr>
        <p:spPr bwMode="auto">
          <a:xfrm>
            <a:off x="755576" y="353140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Verificaciones</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52158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INTRODUCCIÓN</a:t>
            </a:r>
            <a:endParaRPr lang="es-EC" dirty="0"/>
          </a:p>
        </p:txBody>
      </p:sp>
    </p:spTree>
    <p:extLst>
      <p:ext uri="{BB962C8B-B14F-4D97-AF65-F5344CB8AC3E}">
        <p14:creationId xmlns:p14="http://schemas.microsoft.com/office/powerpoint/2010/main" val="3852522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rotWithShape="1">
          <a:blip r:embed="rId3"/>
          <a:srcRect t="7301"/>
          <a:stretch/>
        </p:blipFill>
        <p:spPr>
          <a:xfrm>
            <a:off x="54129" y="476673"/>
            <a:ext cx="9089871" cy="6001562"/>
          </a:xfrm>
          <a:prstGeom prst="rect">
            <a:avLst/>
          </a:prstGeom>
        </p:spPr>
      </p:pic>
    </p:spTree>
    <p:extLst>
      <p:ext uri="{BB962C8B-B14F-4D97-AF65-F5344CB8AC3E}">
        <p14:creationId xmlns:p14="http://schemas.microsoft.com/office/powerpoint/2010/main" val="120194573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SERVICIO</a:t>
            </a:r>
            <a:endParaRPr lang="es-EC" dirty="0"/>
          </a:p>
        </p:txBody>
      </p:sp>
      <p:pic>
        <p:nvPicPr>
          <p:cNvPr id="5" name="Imagen 4"/>
          <p:cNvPicPr>
            <a:picLocks noChangeAspect="1"/>
          </p:cNvPicPr>
          <p:nvPr/>
        </p:nvPicPr>
        <p:blipFill rotWithShape="1">
          <a:blip r:embed="rId3"/>
          <a:srcRect l="31135" t="21368" b="14436"/>
          <a:stretch/>
        </p:blipFill>
        <p:spPr>
          <a:xfrm>
            <a:off x="5656960" y="1538464"/>
            <a:ext cx="3044866" cy="1764967"/>
          </a:xfrm>
          <a:prstGeom prst="rect">
            <a:avLst/>
          </a:prstGeom>
        </p:spPr>
      </p:pic>
      <p:pic>
        <p:nvPicPr>
          <p:cNvPr id="6" name="Imagen 5"/>
          <p:cNvPicPr>
            <a:picLocks noChangeAspect="1"/>
          </p:cNvPicPr>
          <p:nvPr/>
        </p:nvPicPr>
        <p:blipFill>
          <a:blip r:embed="rId4"/>
          <a:stretch>
            <a:fillRect/>
          </a:stretch>
        </p:blipFill>
        <p:spPr>
          <a:xfrm>
            <a:off x="1259632" y="4830397"/>
            <a:ext cx="3296369" cy="1814233"/>
          </a:xfrm>
          <a:prstGeom prst="rect">
            <a:avLst/>
          </a:prstGeom>
        </p:spPr>
      </p:pic>
      <p:pic>
        <p:nvPicPr>
          <p:cNvPr id="7" name="Imagen 6"/>
          <p:cNvPicPr>
            <a:picLocks noChangeAspect="1"/>
          </p:cNvPicPr>
          <p:nvPr/>
        </p:nvPicPr>
        <p:blipFill>
          <a:blip r:embed="rId5"/>
          <a:stretch>
            <a:fillRect/>
          </a:stretch>
        </p:blipFill>
        <p:spPr>
          <a:xfrm>
            <a:off x="5627271" y="3789040"/>
            <a:ext cx="3270827" cy="2717001"/>
          </a:xfrm>
          <a:prstGeom prst="rect">
            <a:avLst/>
          </a:prstGeom>
        </p:spPr>
      </p:pic>
      <p:sp>
        <p:nvSpPr>
          <p:cNvPr id="9"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0"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Fabricante</a:t>
            </a:r>
          </a:p>
          <a:p>
            <a:pPr lvl="1"/>
            <a:endParaRPr lang="es-EC" dirty="0"/>
          </a:p>
        </p:txBody>
      </p:sp>
      <p:sp>
        <p:nvSpPr>
          <p:cNvPr id="11" name="Marcador de contenido 2"/>
          <p:cNvSpPr txBox="1">
            <a:spLocks/>
          </p:cNvSpPr>
          <p:nvPr/>
        </p:nvSpPr>
        <p:spPr bwMode="auto">
          <a:xfrm>
            <a:off x="742075" y="284484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Requerimientos </a:t>
            </a:r>
          </a:p>
          <a:p>
            <a:pPr marL="914400" lvl="2" indent="0">
              <a:buFontTx/>
              <a:buNone/>
            </a:pPr>
            <a:endParaRPr lang="es-EC" dirty="0" smtClean="0"/>
          </a:p>
          <a:p>
            <a:pPr lvl="1"/>
            <a:endParaRPr lang="es-EC" dirty="0"/>
          </a:p>
        </p:txBody>
      </p:sp>
      <p:sp>
        <p:nvSpPr>
          <p:cNvPr id="12" name="Marcador de contenido 2"/>
          <p:cNvSpPr txBox="1">
            <a:spLocks/>
          </p:cNvSpPr>
          <p:nvPr/>
        </p:nvSpPr>
        <p:spPr bwMode="auto">
          <a:xfrm>
            <a:off x="755576" y="353140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CNT EP</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279167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DEL SERVICIO</a:t>
            </a:r>
            <a:endParaRPr lang="es-EC" dirty="0"/>
          </a:p>
        </p:txBody>
      </p:sp>
      <p:pic>
        <p:nvPicPr>
          <p:cNvPr id="8" name="Imagen 7"/>
          <p:cNvPicPr>
            <a:picLocks noChangeAspect="1"/>
          </p:cNvPicPr>
          <p:nvPr/>
        </p:nvPicPr>
        <p:blipFill>
          <a:blip r:embed="rId3"/>
          <a:stretch>
            <a:fillRect/>
          </a:stretch>
        </p:blipFill>
        <p:spPr>
          <a:xfrm>
            <a:off x="3660770" y="1831559"/>
            <a:ext cx="3655887" cy="3292569"/>
          </a:xfrm>
          <a:prstGeom prst="rect">
            <a:avLst/>
          </a:prstGeom>
        </p:spPr>
      </p:pic>
      <p:pic>
        <p:nvPicPr>
          <p:cNvPr id="9" name="Imagen 8"/>
          <p:cNvPicPr>
            <a:picLocks noChangeAspect="1"/>
          </p:cNvPicPr>
          <p:nvPr/>
        </p:nvPicPr>
        <p:blipFill>
          <a:blip r:embed="rId4"/>
          <a:stretch>
            <a:fillRect/>
          </a:stretch>
        </p:blipFill>
        <p:spPr>
          <a:xfrm>
            <a:off x="827584" y="2636913"/>
            <a:ext cx="2946187" cy="1634828"/>
          </a:xfrm>
          <a:prstGeom prst="rect">
            <a:avLst/>
          </a:prstGeom>
        </p:spPr>
      </p:pic>
      <p:pic>
        <p:nvPicPr>
          <p:cNvPr id="10" name="Imagen 9"/>
          <p:cNvPicPr>
            <a:picLocks noChangeAspect="1"/>
          </p:cNvPicPr>
          <p:nvPr/>
        </p:nvPicPr>
        <p:blipFill>
          <a:blip r:embed="rId5"/>
          <a:stretch>
            <a:fillRect/>
          </a:stretch>
        </p:blipFill>
        <p:spPr>
          <a:xfrm>
            <a:off x="1187624" y="1792615"/>
            <a:ext cx="1509332" cy="688928"/>
          </a:xfrm>
          <a:prstGeom prst="rect">
            <a:avLst/>
          </a:prstGeom>
        </p:spPr>
      </p:pic>
      <p:pic>
        <p:nvPicPr>
          <p:cNvPr id="11" name="Imagen 10"/>
          <p:cNvPicPr>
            <a:picLocks noChangeAspect="1"/>
          </p:cNvPicPr>
          <p:nvPr/>
        </p:nvPicPr>
        <p:blipFill>
          <a:blip r:embed="rId6"/>
          <a:stretch>
            <a:fillRect/>
          </a:stretch>
        </p:blipFill>
        <p:spPr>
          <a:xfrm>
            <a:off x="1187624" y="4582481"/>
            <a:ext cx="1509332" cy="717464"/>
          </a:xfrm>
          <a:prstGeom prst="rect">
            <a:avLst/>
          </a:prstGeom>
        </p:spPr>
      </p:pic>
      <p:pic>
        <p:nvPicPr>
          <p:cNvPr id="12" name="Imagen 11"/>
          <p:cNvPicPr>
            <a:picLocks noChangeAspect="1"/>
          </p:cNvPicPr>
          <p:nvPr/>
        </p:nvPicPr>
        <p:blipFill>
          <a:blip r:embed="rId7"/>
          <a:stretch>
            <a:fillRect/>
          </a:stretch>
        </p:blipFill>
        <p:spPr>
          <a:xfrm>
            <a:off x="7020272" y="2636913"/>
            <a:ext cx="1984108" cy="1200561"/>
          </a:xfrm>
          <a:prstGeom prst="rect">
            <a:avLst/>
          </a:prstGeom>
        </p:spPr>
      </p:pic>
    </p:spTree>
    <p:extLst>
      <p:ext uri="{BB962C8B-B14F-4D97-AF65-F5344CB8AC3E}">
        <p14:creationId xmlns:p14="http://schemas.microsoft.com/office/powerpoint/2010/main" val="4134717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TRANSICIÓN DEL SERVICIO</a:t>
            </a:r>
            <a:endParaRPr lang="es-EC" dirty="0"/>
          </a:p>
        </p:txBody>
      </p:sp>
      <p:pic>
        <p:nvPicPr>
          <p:cNvPr id="5" name="Imagen 4"/>
          <p:cNvPicPr>
            <a:picLocks noChangeAspect="1"/>
          </p:cNvPicPr>
          <p:nvPr/>
        </p:nvPicPr>
        <p:blipFill>
          <a:blip r:embed="rId3"/>
          <a:stretch>
            <a:fillRect/>
          </a:stretch>
        </p:blipFill>
        <p:spPr>
          <a:xfrm>
            <a:off x="5426864" y="1417638"/>
            <a:ext cx="3305376" cy="2540298"/>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11264"/>
          <a:stretch/>
        </p:blipFill>
        <p:spPr>
          <a:xfrm>
            <a:off x="3563888" y="3702009"/>
            <a:ext cx="3672408" cy="3155992"/>
          </a:xfrm>
          <a:prstGeom prst="rect">
            <a:avLst/>
          </a:prstGeom>
        </p:spPr>
      </p:pic>
      <p:sp>
        <p:nvSpPr>
          <p:cNvPr id="8"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9"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Estrategia</a:t>
            </a:r>
          </a:p>
          <a:p>
            <a:pPr lvl="1"/>
            <a:endParaRPr lang="es-EC" dirty="0"/>
          </a:p>
        </p:txBody>
      </p:sp>
      <p:sp>
        <p:nvSpPr>
          <p:cNvPr id="10" name="Marcador de contenido 2"/>
          <p:cNvSpPr txBox="1">
            <a:spLocks/>
          </p:cNvSpPr>
          <p:nvPr/>
        </p:nvSpPr>
        <p:spPr bwMode="auto">
          <a:xfrm>
            <a:off x="742075" y="284484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Planificación  </a:t>
            </a:r>
          </a:p>
          <a:p>
            <a:pPr marL="914400" lvl="2" indent="0">
              <a:buFontTx/>
              <a:buNone/>
            </a:pPr>
            <a:endParaRPr lang="es-EC" dirty="0" smtClean="0"/>
          </a:p>
          <a:p>
            <a:pPr lvl="1"/>
            <a:endParaRPr lang="es-EC" dirty="0"/>
          </a:p>
        </p:txBody>
      </p:sp>
      <p:sp>
        <p:nvSpPr>
          <p:cNvPr id="11" name="Marcador de contenido 2"/>
          <p:cNvSpPr txBox="1">
            <a:spLocks/>
          </p:cNvSpPr>
          <p:nvPr/>
        </p:nvSpPr>
        <p:spPr bwMode="auto">
          <a:xfrm>
            <a:off x="755576" y="353140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Validaciones</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2613164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OPERACIÓN DEL SERVICIO</a:t>
            </a:r>
            <a:endParaRPr lang="es-EC" dirty="0"/>
          </a:p>
        </p:txBody>
      </p:sp>
      <p:pic>
        <p:nvPicPr>
          <p:cNvPr id="4" name="Imagen 3"/>
          <p:cNvPicPr>
            <a:picLocks noChangeAspect="1"/>
          </p:cNvPicPr>
          <p:nvPr/>
        </p:nvPicPr>
        <p:blipFill>
          <a:blip r:embed="rId3"/>
          <a:stretch>
            <a:fillRect/>
          </a:stretch>
        </p:blipFill>
        <p:spPr>
          <a:xfrm>
            <a:off x="3635896" y="3531400"/>
            <a:ext cx="5328592" cy="3221448"/>
          </a:xfrm>
          <a:prstGeom prst="rect">
            <a:avLst/>
          </a:prstGeom>
        </p:spPr>
      </p:pic>
      <p:sp>
        <p:nvSpPr>
          <p:cNvPr id="7"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8"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Requerimientos</a:t>
            </a:r>
          </a:p>
          <a:p>
            <a:pPr lvl="1"/>
            <a:endParaRPr lang="es-EC" dirty="0"/>
          </a:p>
        </p:txBody>
      </p:sp>
      <p:sp>
        <p:nvSpPr>
          <p:cNvPr id="9" name="Marcador de contenido 2"/>
          <p:cNvSpPr txBox="1">
            <a:spLocks/>
          </p:cNvSpPr>
          <p:nvPr/>
        </p:nvSpPr>
        <p:spPr bwMode="auto">
          <a:xfrm>
            <a:off x="742075" y="284484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Planificación  </a:t>
            </a:r>
          </a:p>
          <a:p>
            <a:pPr marL="914400" lvl="2" indent="0">
              <a:buFontTx/>
              <a:buNone/>
            </a:pPr>
            <a:endParaRPr lang="es-EC" dirty="0" smtClean="0"/>
          </a:p>
          <a:p>
            <a:pPr lvl="1"/>
            <a:endParaRPr lang="es-EC" dirty="0"/>
          </a:p>
        </p:txBody>
      </p:sp>
      <p:sp>
        <p:nvSpPr>
          <p:cNvPr id="10" name="Marcador de contenido 2"/>
          <p:cNvSpPr txBox="1">
            <a:spLocks/>
          </p:cNvSpPr>
          <p:nvPr/>
        </p:nvSpPr>
        <p:spPr bwMode="auto">
          <a:xfrm>
            <a:off x="755576" y="353140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Actividades </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39879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ETAPA DE EJECUCIÓN</a:t>
            </a:r>
            <a:endParaRPr lang="es-EC" dirty="0"/>
          </a:p>
        </p:txBody>
      </p:sp>
    </p:spTree>
    <p:extLst>
      <p:ext uri="{BB962C8B-B14F-4D97-AF65-F5344CB8AC3E}">
        <p14:creationId xmlns:p14="http://schemas.microsoft.com/office/powerpoint/2010/main" val="85946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TRANSICIÓN DEL SERVICIO</a:t>
            </a:r>
            <a:endParaRPr lang="es-EC" dirty="0"/>
          </a:p>
        </p:txBody>
      </p:sp>
      <p:pic>
        <p:nvPicPr>
          <p:cNvPr id="8" name="Imagen 7"/>
          <p:cNvPicPr>
            <a:picLocks noChangeAspect="1"/>
          </p:cNvPicPr>
          <p:nvPr/>
        </p:nvPicPr>
        <p:blipFill>
          <a:blip r:embed="rId3"/>
          <a:stretch>
            <a:fillRect/>
          </a:stretch>
        </p:blipFill>
        <p:spPr>
          <a:xfrm>
            <a:off x="5311557" y="4172605"/>
            <a:ext cx="3682752" cy="2201322"/>
          </a:xfrm>
          <a:prstGeom prst="rect">
            <a:avLst/>
          </a:prstGeom>
        </p:spPr>
      </p:pic>
      <p:pic>
        <p:nvPicPr>
          <p:cNvPr id="9" name="Imagen 8"/>
          <p:cNvPicPr>
            <a:picLocks noChangeAspect="1"/>
          </p:cNvPicPr>
          <p:nvPr/>
        </p:nvPicPr>
        <p:blipFill>
          <a:blip r:embed="rId4"/>
          <a:stretch>
            <a:fillRect/>
          </a:stretch>
        </p:blipFill>
        <p:spPr>
          <a:xfrm>
            <a:off x="5311557" y="6185691"/>
            <a:ext cx="3682752" cy="376472"/>
          </a:xfrm>
          <a:prstGeom prst="rect">
            <a:avLst/>
          </a:prstGeom>
        </p:spPr>
      </p:pic>
      <p:sp>
        <p:nvSpPr>
          <p:cNvPr id="10"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1"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Recursos</a:t>
            </a:r>
          </a:p>
          <a:p>
            <a:pPr lvl="1"/>
            <a:endParaRPr lang="es-EC" dirty="0"/>
          </a:p>
        </p:txBody>
      </p:sp>
      <p:sp>
        <p:nvSpPr>
          <p:cNvPr id="12" name="Marcador de contenido 2"/>
          <p:cNvSpPr txBox="1">
            <a:spLocks/>
          </p:cNvSpPr>
          <p:nvPr/>
        </p:nvSpPr>
        <p:spPr bwMode="auto">
          <a:xfrm>
            <a:off x="742074" y="2844840"/>
            <a:ext cx="4477997" cy="122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 Verificación de los planes de acción  </a:t>
            </a:r>
          </a:p>
          <a:p>
            <a:pPr marL="914400" lvl="2" indent="0">
              <a:buFontTx/>
              <a:buNone/>
            </a:pPr>
            <a:endParaRPr lang="es-EC" dirty="0" smtClean="0"/>
          </a:p>
          <a:p>
            <a:pPr lvl="1"/>
            <a:endParaRPr lang="es-EC" dirty="0"/>
          </a:p>
        </p:txBody>
      </p:sp>
      <p:pic>
        <p:nvPicPr>
          <p:cNvPr id="4" name="Imagen 3"/>
          <p:cNvPicPr>
            <a:picLocks noChangeAspect="1"/>
          </p:cNvPicPr>
          <p:nvPr/>
        </p:nvPicPr>
        <p:blipFill>
          <a:blip r:embed="rId5"/>
          <a:stretch>
            <a:fillRect/>
          </a:stretch>
        </p:blipFill>
        <p:spPr>
          <a:xfrm>
            <a:off x="5605565" y="1165894"/>
            <a:ext cx="3094736" cy="2908520"/>
          </a:xfrm>
          <a:prstGeom prst="rect">
            <a:avLst/>
          </a:prstGeom>
        </p:spPr>
      </p:pic>
      <p:pic>
        <p:nvPicPr>
          <p:cNvPr id="14" name="Imagen 13"/>
          <p:cNvPicPr>
            <a:picLocks noChangeAspect="1"/>
          </p:cNvPicPr>
          <p:nvPr/>
        </p:nvPicPr>
        <p:blipFill>
          <a:blip r:embed="rId6"/>
          <a:stretch>
            <a:fillRect/>
          </a:stretch>
        </p:blipFill>
        <p:spPr>
          <a:xfrm>
            <a:off x="847598" y="1068862"/>
            <a:ext cx="8296401" cy="6011104"/>
          </a:xfrm>
          <a:prstGeom prst="rect">
            <a:avLst/>
          </a:prstGeom>
        </p:spPr>
      </p:pic>
    </p:spTree>
    <p:extLst>
      <p:ext uri="{BB962C8B-B14F-4D97-AF65-F5344CB8AC3E}">
        <p14:creationId xmlns:p14="http://schemas.microsoft.com/office/powerpoint/2010/main" val="3997165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TRANSICIÓN DEL SERVICIO</a:t>
            </a:r>
            <a:endParaRPr lang="es-EC" dirty="0"/>
          </a:p>
        </p:txBody>
      </p:sp>
      <p:pic>
        <p:nvPicPr>
          <p:cNvPr id="6" name="Imagen 5"/>
          <p:cNvPicPr>
            <a:picLocks noChangeAspect="1"/>
          </p:cNvPicPr>
          <p:nvPr/>
        </p:nvPicPr>
        <p:blipFill>
          <a:blip r:embed="rId3"/>
          <a:stretch>
            <a:fillRect/>
          </a:stretch>
        </p:blipFill>
        <p:spPr>
          <a:xfrm>
            <a:off x="5148064" y="1310715"/>
            <a:ext cx="3824759" cy="2720221"/>
          </a:xfrm>
          <a:prstGeom prst="rect">
            <a:avLst/>
          </a:prstGeom>
        </p:spPr>
      </p:pic>
      <p:pic>
        <p:nvPicPr>
          <p:cNvPr id="11" name="Imagen 10"/>
          <p:cNvPicPr>
            <a:picLocks noChangeAspect="1"/>
          </p:cNvPicPr>
          <p:nvPr/>
        </p:nvPicPr>
        <p:blipFill>
          <a:blip r:embed="rId4"/>
          <a:stretch>
            <a:fillRect/>
          </a:stretch>
        </p:blipFill>
        <p:spPr>
          <a:xfrm>
            <a:off x="899592" y="4674075"/>
            <a:ext cx="2808312" cy="1860970"/>
          </a:xfrm>
          <a:prstGeom prst="rect">
            <a:avLst/>
          </a:prstGeom>
        </p:spPr>
      </p:pic>
      <p:pic>
        <p:nvPicPr>
          <p:cNvPr id="12" name="Imagen 11"/>
          <p:cNvPicPr>
            <a:picLocks noChangeAspect="1"/>
          </p:cNvPicPr>
          <p:nvPr/>
        </p:nvPicPr>
        <p:blipFill>
          <a:blip r:embed="rId5"/>
          <a:stretch>
            <a:fillRect/>
          </a:stretch>
        </p:blipFill>
        <p:spPr>
          <a:xfrm>
            <a:off x="4572000" y="4578484"/>
            <a:ext cx="2674640" cy="1956561"/>
          </a:xfrm>
          <a:prstGeom prst="rect">
            <a:avLst/>
          </a:prstGeom>
        </p:spPr>
      </p:pic>
      <p:sp>
        <p:nvSpPr>
          <p:cNvPr id="8"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9" name="Marcador de contenido 2"/>
          <p:cNvSpPr txBox="1">
            <a:spLocks/>
          </p:cNvSpPr>
          <p:nvPr/>
        </p:nvSpPr>
        <p:spPr bwMode="auto">
          <a:xfrm>
            <a:off x="755576" y="2276874"/>
            <a:ext cx="4248472"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Planes de acción</a:t>
            </a:r>
          </a:p>
          <a:p>
            <a:pPr lvl="1"/>
            <a:endParaRPr lang="es-EC" dirty="0"/>
          </a:p>
        </p:txBody>
      </p:sp>
      <p:sp>
        <p:nvSpPr>
          <p:cNvPr id="13" name="Marcador de contenido 2"/>
          <p:cNvSpPr txBox="1">
            <a:spLocks/>
          </p:cNvSpPr>
          <p:nvPr/>
        </p:nvSpPr>
        <p:spPr bwMode="auto">
          <a:xfrm>
            <a:off x="742074" y="2844840"/>
            <a:ext cx="4261974"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Tiempo de ejecución  </a:t>
            </a:r>
          </a:p>
          <a:p>
            <a:pPr marL="914400" lvl="2" indent="0">
              <a:buFontTx/>
              <a:buNone/>
            </a:pPr>
            <a:endParaRPr lang="es-EC" dirty="0" smtClean="0"/>
          </a:p>
          <a:p>
            <a:pPr lvl="1"/>
            <a:endParaRPr lang="es-EC" dirty="0"/>
          </a:p>
        </p:txBody>
      </p:sp>
      <p:sp>
        <p:nvSpPr>
          <p:cNvPr id="14" name="Marcador de contenido 2"/>
          <p:cNvSpPr txBox="1">
            <a:spLocks/>
          </p:cNvSpPr>
          <p:nvPr/>
        </p:nvSpPr>
        <p:spPr bwMode="auto">
          <a:xfrm>
            <a:off x="755576" y="3531400"/>
            <a:ext cx="3744416"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Validaciones </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2011569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TRANSICIÓN DEL SERVICIO</a:t>
            </a:r>
            <a:endParaRPr lang="es-EC" dirty="0"/>
          </a:p>
        </p:txBody>
      </p:sp>
      <p:pic>
        <p:nvPicPr>
          <p:cNvPr id="7" name="Imagen 6"/>
          <p:cNvPicPr>
            <a:picLocks noChangeAspect="1"/>
          </p:cNvPicPr>
          <p:nvPr/>
        </p:nvPicPr>
        <p:blipFill>
          <a:blip r:embed="rId3"/>
          <a:stretch>
            <a:fillRect/>
          </a:stretch>
        </p:blipFill>
        <p:spPr>
          <a:xfrm>
            <a:off x="2954468" y="3730725"/>
            <a:ext cx="2841668" cy="3025992"/>
          </a:xfrm>
          <a:prstGeom prst="rect">
            <a:avLst/>
          </a:prstGeom>
        </p:spPr>
      </p:pic>
      <p:pic>
        <p:nvPicPr>
          <p:cNvPr id="8" name="Imagen 7"/>
          <p:cNvPicPr>
            <a:picLocks noChangeAspect="1"/>
          </p:cNvPicPr>
          <p:nvPr/>
        </p:nvPicPr>
        <p:blipFill>
          <a:blip r:embed="rId4"/>
          <a:stretch>
            <a:fillRect/>
          </a:stretch>
        </p:blipFill>
        <p:spPr>
          <a:xfrm>
            <a:off x="4139952" y="1924369"/>
            <a:ext cx="4822095" cy="1588016"/>
          </a:xfrm>
          <a:prstGeom prst="rect">
            <a:avLst/>
          </a:prstGeom>
        </p:spPr>
      </p:pic>
      <p:sp>
        <p:nvSpPr>
          <p:cNvPr id="10"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1" name="Marcador de contenido 2"/>
          <p:cNvSpPr txBox="1">
            <a:spLocks/>
          </p:cNvSpPr>
          <p:nvPr/>
        </p:nvSpPr>
        <p:spPr bwMode="auto">
          <a:xfrm>
            <a:off x="755576" y="2276874"/>
            <a:ext cx="5040560"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Transferencia</a:t>
            </a:r>
          </a:p>
          <a:p>
            <a:pPr lvl="1"/>
            <a:endParaRPr lang="es-EC" dirty="0"/>
          </a:p>
        </p:txBody>
      </p:sp>
      <p:sp>
        <p:nvSpPr>
          <p:cNvPr id="12" name="Marcador de contenido 2"/>
          <p:cNvSpPr txBox="1">
            <a:spLocks/>
          </p:cNvSpPr>
          <p:nvPr/>
        </p:nvSpPr>
        <p:spPr bwMode="auto">
          <a:xfrm>
            <a:off x="742074" y="2844840"/>
            <a:ext cx="4261974"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err="1" smtClean="0"/>
              <a:t>Stakeholders</a:t>
            </a:r>
            <a:endParaRPr lang="es-EC" dirty="0" smtClean="0"/>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1987646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ETAPA DE MONITOREO Y CONTROL</a:t>
            </a:r>
            <a:endParaRPr lang="es-EC" dirty="0"/>
          </a:p>
        </p:txBody>
      </p:sp>
    </p:spTree>
    <p:extLst>
      <p:ext uri="{BB962C8B-B14F-4D97-AF65-F5344CB8AC3E}">
        <p14:creationId xmlns:p14="http://schemas.microsoft.com/office/powerpoint/2010/main" val="4218888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21413"/>
            <a:ext cx="8229600" cy="1143000"/>
          </a:xfrm>
        </p:spPr>
        <p:txBody>
          <a:bodyPr anchor="t" anchorCtr="1"/>
          <a:lstStyle/>
          <a:p>
            <a:r>
              <a:rPr lang="es-EC" dirty="0" smtClean="0"/>
              <a:t>ANTECEDENTES</a:t>
            </a:r>
            <a:endParaRPr lang="es-EC" dirty="0"/>
          </a:p>
        </p:txBody>
      </p:sp>
      <p:pic>
        <p:nvPicPr>
          <p:cNvPr id="6" name="Imagen 5"/>
          <p:cNvPicPr>
            <a:picLocks noChangeAspect="1"/>
          </p:cNvPicPr>
          <p:nvPr/>
        </p:nvPicPr>
        <p:blipFill>
          <a:blip r:embed="rId3"/>
          <a:stretch>
            <a:fillRect/>
          </a:stretch>
        </p:blipFill>
        <p:spPr>
          <a:xfrm>
            <a:off x="5148064" y="2071584"/>
            <a:ext cx="3848674" cy="2152820"/>
          </a:xfrm>
          <a:prstGeom prst="rect">
            <a:avLst/>
          </a:prstGeom>
        </p:spPr>
      </p:pic>
      <p:pic>
        <p:nvPicPr>
          <p:cNvPr id="7" name="Imagen 6"/>
          <p:cNvPicPr>
            <a:picLocks noChangeAspect="1"/>
          </p:cNvPicPr>
          <p:nvPr/>
        </p:nvPicPr>
        <p:blipFill>
          <a:blip r:embed="rId4"/>
          <a:stretch>
            <a:fillRect/>
          </a:stretch>
        </p:blipFill>
        <p:spPr>
          <a:xfrm>
            <a:off x="971601" y="2492896"/>
            <a:ext cx="2448272" cy="1731508"/>
          </a:xfrm>
          <a:prstGeom prst="rect">
            <a:avLst/>
          </a:prstGeom>
        </p:spPr>
      </p:pic>
      <p:pic>
        <p:nvPicPr>
          <p:cNvPr id="8" name="Imagen 7"/>
          <p:cNvPicPr>
            <a:picLocks noChangeAspect="1"/>
          </p:cNvPicPr>
          <p:nvPr/>
        </p:nvPicPr>
        <p:blipFill>
          <a:blip r:embed="rId5"/>
          <a:stretch>
            <a:fillRect/>
          </a:stretch>
        </p:blipFill>
        <p:spPr>
          <a:xfrm>
            <a:off x="3672855" y="5587922"/>
            <a:ext cx="1635297" cy="1110322"/>
          </a:xfrm>
          <a:prstGeom prst="rect">
            <a:avLst/>
          </a:prstGeom>
        </p:spPr>
      </p:pic>
      <p:sp>
        <p:nvSpPr>
          <p:cNvPr id="9" name="Flecha abajo 8"/>
          <p:cNvSpPr/>
          <p:nvPr/>
        </p:nvSpPr>
        <p:spPr>
          <a:xfrm rot="19402857">
            <a:off x="2740880" y="4358078"/>
            <a:ext cx="631739" cy="1175683"/>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abajo 9"/>
          <p:cNvSpPr/>
          <p:nvPr/>
        </p:nvSpPr>
        <p:spPr>
          <a:xfrm rot="13694191">
            <a:off x="5260019" y="4391161"/>
            <a:ext cx="631739" cy="1175683"/>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1" name="Grupo 10"/>
          <p:cNvGrpSpPr/>
          <p:nvPr/>
        </p:nvGrpSpPr>
        <p:grpSpPr>
          <a:xfrm>
            <a:off x="1403648" y="2678589"/>
            <a:ext cx="1360121" cy="1360121"/>
            <a:chOff x="3489893" y="2004992"/>
            <a:chExt cx="1360121" cy="1360121"/>
          </a:xfrm>
        </p:grpSpPr>
        <p:sp>
          <p:nvSpPr>
            <p:cNvPr id="12" name="Elipse 11"/>
            <p:cNvSpPr/>
            <p:nvPr/>
          </p:nvSpPr>
          <p:spPr>
            <a:xfrm>
              <a:off x="3489893" y="2004992"/>
              <a:ext cx="1360121" cy="1360121"/>
            </a:xfrm>
            <a:prstGeom prst="ellipse">
              <a:avLst/>
            </a:prstGeom>
            <a:blipFill rotWithShape="0">
              <a:blip r:embed="rId6"/>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Elipse 4"/>
            <p:cNvSpPr txBox="1"/>
            <p:nvPr/>
          </p:nvSpPr>
          <p:spPr>
            <a:xfrm>
              <a:off x="3689078" y="2204177"/>
              <a:ext cx="961751" cy="961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s-ES" sz="5800" kern="1200" dirty="0"/>
            </a:p>
          </p:txBody>
        </p:sp>
      </p:grpSp>
      <p:pic>
        <p:nvPicPr>
          <p:cNvPr id="15" name="Imagen 14"/>
          <p:cNvPicPr>
            <a:picLocks noChangeAspect="1"/>
          </p:cNvPicPr>
          <p:nvPr/>
        </p:nvPicPr>
        <p:blipFill>
          <a:blip r:embed="rId4"/>
          <a:stretch>
            <a:fillRect/>
          </a:stretch>
        </p:blipFill>
        <p:spPr>
          <a:xfrm>
            <a:off x="743590" y="962270"/>
            <a:ext cx="8348909" cy="5904656"/>
          </a:xfrm>
          <a:prstGeom prst="rect">
            <a:avLst/>
          </a:prstGeom>
        </p:spPr>
      </p:pic>
    </p:spTree>
    <p:extLst>
      <p:ext uri="{BB962C8B-B14F-4D97-AF65-F5344CB8AC3E}">
        <p14:creationId xmlns:p14="http://schemas.microsoft.com/office/powerpoint/2010/main" val="422017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900" decel="100000" fill="hold"/>
                                        <p:tgtEl>
                                          <p:spTgt spid="6"/>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ircle(in)">
                                      <p:cBhvr>
                                        <p:cTn id="7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OPERACIÓN DEL SERVICIO</a:t>
            </a:r>
            <a:endParaRPr lang="es-EC" dirty="0"/>
          </a:p>
        </p:txBody>
      </p:sp>
      <p:pic>
        <p:nvPicPr>
          <p:cNvPr id="6" name="Imagen 5"/>
          <p:cNvPicPr>
            <a:picLocks noChangeAspect="1"/>
          </p:cNvPicPr>
          <p:nvPr/>
        </p:nvPicPr>
        <p:blipFill>
          <a:blip r:embed="rId3"/>
          <a:stretch>
            <a:fillRect/>
          </a:stretch>
        </p:blipFill>
        <p:spPr>
          <a:xfrm>
            <a:off x="5789821" y="1272352"/>
            <a:ext cx="3542130" cy="2400687"/>
          </a:xfrm>
          <a:prstGeom prst="rect">
            <a:avLst/>
          </a:prstGeom>
        </p:spPr>
      </p:pic>
      <p:pic>
        <p:nvPicPr>
          <p:cNvPr id="7" name="Imagen 6"/>
          <p:cNvPicPr>
            <a:picLocks noChangeAspect="1"/>
          </p:cNvPicPr>
          <p:nvPr/>
        </p:nvPicPr>
        <p:blipFill>
          <a:blip r:embed="rId4"/>
          <a:stretch>
            <a:fillRect/>
          </a:stretch>
        </p:blipFill>
        <p:spPr>
          <a:xfrm>
            <a:off x="4499992" y="4964598"/>
            <a:ext cx="4375989" cy="1366778"/>
          </a:xfrm>
          <a:prstGeom prst="rect">
            <a:avLst/>
          </a:prstGeom>
        </p:spPr>
      </p:pic>
      <p:pic>
        <p:nvPicPr>
          <p:cNvPr id="8" name="Imagen 7"/>
          <p:cNvPicPr>
            <a:picLocks noChangeAspect="1"/>
          </p:cNvPicPr>
          <p:nvPr/>
        </p:nvPicPr>
        <p:blipFill>
          <a:blip r:embed="rId5"/>
          <a:stretch>
            <a:fillRect/>
          </a:stretch>
        </p:blipFill>
        <p:spPr>
          <a:xfrm>
            <a:off x="6202466" y="3489754"/>
            <a:ext cx="3123170" cy="366569"/>
          </a:xfrm>
          <a:prstGeom prst="rect">
            <a:avLst/>
          </a:prstGeom>
        </p:spPr>
      </p:pic>
      <p:sp>
        <p:nvSpPr>
          <p:cNvPr id="10"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1" name="Marcador de contenido 2"/>
          <p:cNvSpPr txBox="1">
            <a:spLocks/>
          </p:cNvSpPr>
          <p:nvPr/>
        </p:nvSpPr>
        <p:spPr bwMode="auto">
          <a:xfrm>
            <a:off x="755576" y="2276874"/>
            <a:ext cx="5040560"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Planes de acción</a:t>
            </a:r>
          </a:p>
          <a:p>
            <a:pPr lvl="1"/>
            <a:endParaRPr lang="es-EC" dirty="0"/>
          </a:p>
        </p:txBody>
      </p:sp>
      <p:sp>
        <p:nvSpPr>
          <p:cNvPr id="12" name="Marcador de contenido 2"/>
          <p:cNvSpPr txBox="1">
            <a:spLocks/>
          </p:cNvSpPr>
          <p:nvPr/>
        </p:nvSpPr>
        <p:spPr bwMode="auto">
          <a:xfrm>
            <a:off x="742074" y="2844840"/>
            <a:ext cx="4261974"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Fabricante</a:t>
            </a:r>
          </a:p>
          <a:p>
            <a:pPr marL="914400" lvl="2" indent="0">
              <a:buFontTx/>
              <a:buNone/>
            </a:pPr>
            <a:endParaRPr lang="es-EC" dirty="0" smtClean="0"/>
          </a:p>
          <a:p>
            <a:pPr lvl="1"/>
            <a:endParaRPr lang="es-EC" dirty="0"/>
          </a:p>
        </p:txBody>
      </p:sp>
      <p:sp>
        <p:nvSpPr>
          <p:cNvPr id="13" name="Marcador de contenido 2"/>
          <p:cNvSpPr txBox="1">
            <a:spLocks/>
          </p:cNvSpPr>
          <p:nvPr/>
        </p:nvSpPr>
        <p:spPr bwMode="auto">
          <a:xfrm>
            <a:off x="720370" y="3527752"/>
            <a:ext cx="4261974"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Planes de mitigación</a:t>
            </a:r>
          </a:p>
          <a:p>
            <a:pPr marL="914400" lvl="2" indent="0">
              <a:buFontTx/>
              <a:buNone/>
            </a:pPr>
            <a:endParaRPr lang="es-EC" dirty="0" smtClean="0"/>
          </a:p>
          <a:p>
            <a:pPr lvl="1"/>
            <a:endParaRPr lang="es-EC" dirty="0"/>
          </a:p>
        </p:txBody>
      </p:sp>
    </p:spTree>
    <p:extLst>
      <p:ext uri="{BB962C8B-B14F-4D97-AF65-F5344CB8AC3E}">
        <p14:creationId xmlns:p14="http://schemas.microsoft.com/office/powerpoint/2010/main" val="35196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ETAPA DE CIERRE</a:t>
            </a:r>
            <a:endParaRPr lang="es-EC" dirty="0"/>
          </a:p>
        </p:txBody>
      </p:sp>
    </p:spTree>
    <p:extLst>
      <p:ext uri="{BB962C8B-B14F-4D97-AF65-F5344CB8AC3E}">
        <p14:creationId xmlns:p14="http://schemas.microsoft.com/office/powerpoint/2010/main" val="3109085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67828" y="105708"/>
            <a:ext cx="8229600" cy="1143000"/>
          </a:xfrm>
        </p:spPr>
        <p:txBody>
          <a:bodyPr/>
          <a:lstStyle/>
          <a:p>
            <a:r>
              <a:rPr lang="es-EC" dirty="0" smtClean="0"/>
              <a:t>MEJORAMIENTO CONTINUO DEL SERVICIO</a:t>
            </a:r>
            <a:endParaRPr lang="es-EC" dirty="0"/>
          </a:p>
        </p:txBody>
      </p:sp>
      <p:pic>
        <p:nvPicPr>
          <p:cNvPr id="9" name="Imagen 8"/>
          <p:cNvPicPr>
            <a:picLocks noChangeAspect="1"/>
          </p:cNvPicPr>
          <p:nvPr/>
        </p:nvPicPr>
        <p:blipFill>
          <a:blip r:embed="rId3"/>
          <a:stretch>
            <a:fillRect/>
          </a:stretch>
        </p:blipFill>
        <p:spPr>
          <a:xfrm>
            <a:off x="755576" y="5232259"/>
            <a:ext cx="3927052" cy="1428019"/>
          </a:xfrm>
          <a:prstGeom prst="rect">
            <a:avLst/>
          </a:prstGeom>
        </p:spPr>
      </p:pic>
      <p:pic>
        <p:nvPicPr>
          <p:cNvPr id="10" name="Imagen 9"/>
          <p:cNvPicPr>
            <a:picLocks noChangeAspect="1"/>
          </p:cNvPicPr>
          <p:nvPr/>
        </p:nvPicPr>
        <p:blipFill>
          <a:blip r:embed="rId4"/>
          <a:stretch>
            <a:fillRect/>
          </a:stretch>
        </p:blipFill>
        <p:spPr>
          <a:xfrm>
            <a:off x="5312519" y="4129612"/>
            <a:ext cx="3831481" cy="2205295"/>
          </a:xfrm>
          <a:prstGeom prst="rect">
            <a:avLst/>
          </a:prstGeom>
        </p:spPr>
      </p:pic>
      <p:pic>
        <p:nvPicPr>
          <p:cNvPr id="11" name="Imagen 10"/>
          <p:cNvPicPr>
            <a:picLocks noChangeAspect="1"/>
          </p:cNvPicPr>
          <p:nvPr/>
        </p:nvPicPr>
        <p:blipFill>
          <a:blip r:embed="rId5"/>
          <a:stretch>
            <a:fillRect/>
          </a:stretch>
        </p:blipFill>
        <p:spPr>
          <a:xfrm>
            <a:off x="5689151" y="6334125"/>
            <a:ext cx="3352800" cy="523875"/>
          </a:xfrm>
          <a:prstGeom prst="rect">
            <a:avLst/>
          </a:prstGeom>
        </p:spPr>
      </p:pic>
      <p:pic>
        <p:nvPicPr>
          <p:cNvPr id="12" name="Imagen 11"/>
          <p:cNvPicPr>
            <a:picLocks noChangeAspect="1"/>
          </p:cNvPicPr>
          <p:nvPr/>
        </p:nvPicPr>
        <p:blipFill>
          <a:blip r:embed="rId6"/>
          <a:stretch>
            <a:fillRect/>
          </a:stretch>
        </p:blipFill>
        <p:spPr>
          <a:xfrm>
            <a:off x="5689151" y="1305706"/>
            <a:ext cx="3476625" cy="1943100"/>
          </a:xfrm>
          <a:prstGeom prst="rect">
            <a:avLst/>
          </a:prstGeom>
        </p:spPr>
      </p:pic>
      <p:pic>
        <p:nvPicPr>
          <p:cNvPr id="13" name="Imagen 12"/>
          <p:cNvPicPr>
            <a:picLocks noChangeAspect="1"/>
          </p:cNvPicPr>
          <p:nvPr/>
        </p:nvPicPr>
        <p:blipFill rotWithShape="1">
          <a:blip r:embed="rId7"/>
          <a:srcRect b="11999"/>
          <a:stretch/>
        </p:blipFill>
        <p:spPr>
          <a:xfrm>
            <a:off x="6245646" y="3210355"/>
            <a:ext cx="2473311" cy="550390"/>
          </a:xfrm>
          <a:prstGeom prst="rect">
            <a:avLst/>
          </a:prstGeom>
        </p:spPr>
      </p:pic>
      <p:sp>
        <p:nvSpPr>
          <p:cNvPr id="14" name="Marcador de contenido 2"/>
          <p:cNvSpPr>
            <a:spLocks noGrp="1"/>
          </p:cNvSpPr>
          <p:nvPr>
            <p:ph idx="1"/>
          </p:nvPr>
        </p:nvSpPr>
        <p:spPr>
          <a:xfrm>
            <a:off x="755576" y="1571865"/>
            <a:ext cx="4248472" cy="705008"/>
          </a:xfrm>
        </p:spPr>
        <p:txBody>
          <a:bodyPr/>
          <a:lstStyle/>
          <a:p>
            <a:pPr marL="0" indent="0">
              <a:buNone/>
            </a:pPr>
            <a:r>
              <a:rPr lang="es-EC" dirty="0" smtClean="0"/>
              <a:t>Consideraciones</a:t>
            </a:r>
          </a:p>
          <a:p>
            <a:pPr lvl="1"/>
            <a:endParaRPr lang="es-EC" dirty="0"/>
          </a:p>
        </p:txBody>
      </p:sp>
      <p:sp>
        <p:nvSpPr>
          <p:cNvPr id="15" name="Marcador de contenido 2"/>
          <p:cNvSpPr txBox="1">
            <a:spLocks/>
          </p:cNvSpPr>
          <p:nvPr/>
        </p:nvSpPr>
        <p:spPr bwMode="auto">
          <a:xfrm>
            <a:off x="742074" y="2844840"/>
            <a:ext cx="4261974"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Contrato</a:t>
            </a:r>
          </a:p>
          <a:p>
            <a:pPr marL="914400" lvl="2" indent="0">
              <a:buFontTx/>
              <a:buNone/>
            </a:pPr>
            <a:endParaRPr lang="es-EC" dirty="0" smtClean="0"/>
          </a:p>
          <a:p>
            <a:pPr lvl="1"/>
            <a:endParaRPr lang="es-EC" dirty="0"/>
          </a:p>
        </p:txBody>
      </p:sp>
      <p:sp>
        <p:nvSpPr>
          <p:cNvPr id="16" name="Marcador de contenido 2"/>
          <p:cNvSpPr txBox="1">
            <a:spLocks/>
          </p:cNvSpPr>
          <p:nvPr/>
        </p:nvSpPr>
        <p:spPr bwMode="auto">
          <a:xfrm>
            <a:off x="720370" y="3527752"/>
            <a:ext cx="4261974" cy="73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smtClean="0"/>
              <a:t>Cierre</a:t>
            </a:r>
            <a:endParaRPr lang="es-EC" dirty="0" smtClean="0"/>
          </a:p>
          <a:p>
            <a:pPr marL="914400" lvl="2" indent="0">
              <a:buFontTx/>
              <a:buNone/>
            </a:pPr>
            <a:endParaRPr lang="es-EC" dirty="0" smtClean="0"/>
          </a:p>
          <a:p>
            <a:pPr lvl="1"/>
            <a:endParaRPr lang="es-EC" dirty="0"/>
          </a:p>
        </p:txBody>
      </p:sp>
      <p:sp>
        <p:nvSpPr>
          <p:cNvPr id="17" name="Marcador de contenido 2"/>
          <p:cNvSpPr txBox="1">
            <a:spLocks/>
          </p:cNvSpPr>
          <p:nvPr/>
        </p:nvSpPr>
        <p:spPr bwMode="auto">
          <a:xfrm>
            <a:off x="755576" y="2276874"/>
            <a:ext cx="5040560" cy="68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C" dirty="0" smtClean="0"/>
              <a:t>Documental</a:t>
            </a:r>
          </a:p>
          <a:p>
            <a:pPr lvl="1"/>
            <a:endParaRPr lang="es-EC" dirty="0"/>
          </a:p>
        </p:txBody>
      </p:sp>
    </p:spTree>
    <p:extLst>
      <p:ext uri="{BB962C8B-B14F-4D97-AF65-F5344CB8AC3E}">
        <p14:creationId xmlns:p14="http://schemas.microsoft.com/office/powerpoint/2010/main" val="2938558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23888" y="1709738"/>
            <a:ext cx="8124576" cy="2852737"/>
          </a:xfrm>
        </p:spPr>
        <p:txBody>
          <a:bodyPr/>
          <a:lstStyle/>
          <a:p>
            <a:r>
              <a:rPr lang="es-EC" dirty="0" smtClean="0"/>
              <a:t>CONCLUSIONES Y RECOMENDACIONES</a:t>
            </a:r>
            <a:endParaRPr lang="es-EC" dirty="0"/>
          </a:p>
        </p:txBody>
      </p:sp>
    </p:spTree>
    <p:extLst>
      <p:ext uri="{BB962C8B-B14F-4D97-AF65-F5344CB8AC3E}">
        <p14:creationId xmlns:p14="http://schemas.microsoft.com/office/powerpoint/2010/main" val="371109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CONCLUSIONES</a:t>
            </a:r>
            <a:endParaRPr lang="es-EC" dirty="0"/>
          </a:p>
        </p:txBody>
      </p:sp>
      <p:sp>
        <p:nvSpPr>
          <p:cNvPr id="5" name="Marcador de contenido 4"/>
          <p:cNvSpPr>
            <a:spLocks noGrp="1"/>
          </p:cNvSpPr>
          <p:nvPr>
            <p:ph idx="1"/>
          </p:nvPr>
        </p:nvSpPr>
        <p:spPr/>
        <p:txBody>
          <a:bodyPr/>
          <a:lstStyle/>
          <a:p>
            <a:pPr lvl="0" algn="just"/>
            <a:r>
              <a:rPr lang="es-EC" sz="2400" dirty="0" smtClean="0">
                <a:cs typeface="Times New Roman" panose="02020603050405020304" pitchFamily="18" charset="0"/>
              </a:rPr>
              <a:t>La </a:t>
            </a:r>
            <a:r>
              <a:rPr lang="es-EC" sz="2400" dirty="0">
                <a:cs typeface="Times New Roman" panose="02020603050405020304" pitchFamily="18" charset="0"/>
              </a:rPr>
              <a:t>metodología para el proceso de mudanza </a:t>
            </a:r>
            <a:r>
              <a:rPr lang="es-EC" sz="2400" dirty="0" smtClean="0">
                <a:cs typeface="Times New Roman" panose="02020603050405020304" pitchFamily="18" charset="0"/>
              </a:rPr>
              <a:t>establece </a:t>
            </a:r>
            <a:r>
              <a:rPr lang="es-EC" sz="2400" dirty="0">
                <a:cs typeface="Times New Roman" panose="02020603050405020304" pitchFamily="18" charset="0"/>
              </a:rPr>
              <a:t>los lineamientos y acciones, que garantizan la disponibilidad de los servicios tecnológicos de las aplicaciones del </a:t>
            </a:r>
            <a:r>
              <a:rPr lang="es-EC" sz="2400" dirty="0" smtClean="0">
                <a:cs typeface="Times New Roman" panose="02020603050405020304" pitchFamily="18" charset="0"/>
              </a:rPr>
              <a:t>SINFIP.</a:t>
            </a:r>
          </a:p>
          <a:p>
            <a:pPr lvl="0" algn="just"/>
            <a:endParaRPr lang="es-EC" sz="2400" dirty="0" smtClean="0">
              <a:cs typeface="Times New Roman" panose="02020603050405020304" pitchFamily="18" charset="0"/>
            </a:endParaRPr>
          </a:p>
          <a:p>
            <a:pPr lvl="0" algn="just"/>
            <a:r>
              <a:rPr lang="es-EC" sz="2400" dirty="0" smtClean="0">
                <a:cs typeface="Times New Roman" panose="02020603050405020304" pitchFamily="18" charset="0"/>
              </a:rPr>
              <a:t>La </a:t>
            </a:r>
            <a:r>
              <a:rPr lang="es-EC" sz="2400" dirty="0">
                <a:cs typeface="Times New Roman" panose="02020603050405020304" pitchFamily="18" charset="0"/>
              </a:rPr>
              <a:t>definición de escenarios para el proceso de mudanza de la infraestructura tecnológica permite gestionar adecuadamente el riesgo.</a:t>
            </a:r>
          </a:p>
          <a:p>
            <a:pPr marL="0" indent="0">
              <a:buNone/>
            </a:pPr>
            <a:endParaRPr lang="es-EC" dirty="0"/>
          </a:p>
        </p:txBody>
      </p:sp>
    </p:spTree>
    <p:extLst>
      <p:ext uri="{BB962C8B-B14F-4D97-AF65-F5344CB8AC3E}">
        <p14:creationId xmlns:p14="http://schemas.microsoft.com/office/powerpoint/2010/main" val="648689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CONCLUSIONES</a:t>
            </a:r>
            <a:endParaRPr lang="es-EC" dirty="0"/>
          </a:p>
        </p:txBody>
      </p:sp>
      <p:sp>
        <p:nvSpPr>
          <p:cNvPr id="5" name="Marcador de contenido 4"/>
          <p:cNvSpPr>
            <a:spLocks noGrp="1"/>
          </p:cNvSpPr>
          <p:nvPr>
            <p:ph idx="1"/>
          </p:nvPr>
        </p:nvSpPr>
        <p:spPr/>
        <p:txBody>
          <a:bodyPr/>
          <a:lstStyle/>
          <a:p>
            <a:pPr algn="just"/>
            <a:r>
              <a:rPr lang="es-EC" sz="2400" dirty="0" smtClean="0">
                <a:cs typeface="Times New Roman" panose="02020603050405020304" pitchFamily="18" charset="0"/>
              </a:rPr>
              <a:t>Las </a:t>
            </a:r>
            <a:r>
              <a:rPr lang="es-EC" sz="2400" dirty="0">
                <a:cs typeface="Times New Roman" panose="02020603050405020304" pitchFamily="18" charset="0"/>
              </a:rPr>
              <a:t>solicitudes de adecuación de </a:t>
            </a:r>
            <a:r>
              <a:rPr lang="es-EC" sz="2400" dirty="0" smtClean="0">
                <a:cs typeface="Times New Roman" panose="02020603050405020304" pitchFamily="18" charset="0"/>
              </a:rPr>
              <a:t>las instalaciones de la CNT </a:t>
            </a:r>
            <a:r>
              <a:rPr lang="es-EC" sz="2400" dirty="0">
                <a:cs typeface="Times New Roman" panose="02020603050405020304" pitchFamily="18" charset="0"/>
              </a:rPr>
              <a:t>de acuerdo a los requerimientos establecidos por el fabricante </a:t>
            </a:r>
            <a:r>
              <a:rPr lang="es-EC" sz="2400" dirty="0" smtClean="0">
                <a:cs typeface="Times New Roman" panose="02020603050405020304" pitchFamily="18" charset="0"/>
              </a:rPr>
              <a:t>evitará retrasos </a:t>
            </a:r>
            <a:r>
              <a:rPr lang="es-EC" sz="2400" dirty="0">
                <a:cs typeface="Times New Roman" panose="02020603050405020304" pitchFamily="18" charset="0"/>
              </a:rPr>
              <a:t>en la ejecución del proyecto.  </a:t>
            </a:r>
            <a:endParaRPr lang="es-EC" sz="2400" dirty="0" smtClean="0">
              <a:cs typeface="Times New Roman" panose="02020603050405020304" pitchFamily="18" charset="0"/>
            </a:endParaRPr>
          </a:p>
          <a:p>
            <a:pPr algn="just"/>
            <a:endParaRPr lang="es-EC" sz="2400" dirty="0" smtClean="0">
              <a:cs typeface="Times New Roman" panose="02020603050405020304" pitchFamily="18" charset="0"/>
            </a:endParaRPr>
          </a:p>
          <a:p>
            <a:pPr algn="just"/>
            <a:r>
              <a:rPr lang="es-EC" sz="2400" dirty="0">
                <a:cs typeface="Times New Roman" panose="02020603050405020304" pitchFamily="18" charset="0"/>
              </a:rPr>
              <a:t>La elaboración, ejecución y control de los planes de acción por parte de los Ingenieros de Servicios del Fabricante, garantiza el cumplimiento de los términos y condiciones establecidas en los contratos de soporte firmados.</a:t>
            </a:r>
          </a:p>
          <a:p>
            <a:pPr algn="just"/>
            <a:endParaRPr lang="es-EC" sz="2400" dirty="0">
              <a:cs typeface="Times New Roman" panose="02020603050405020304" pitchFamily="18" charset="0"/>
            </a:endParaRPr>
          </a:p>
          <a:p>
            <a:pPr marL="0" lvl="0" indent="0" algn="just">
              <a:buNone/>
            </a:pPr>
            <a:endParaRPr lang="es-EC" sz="2800" dirty="0">
              <a:cs typeface="Times New Roman" panose="02020603050405020304" pitchFamily="18" charset="0"/>
            </a:endParaRPr>
          </a:p>
          <a:p>
            <a:pPr marL="0" indent="0">
              <a:buNone/>
            </a:pPr>
            <a:endParaRPr lang="es-EC" dirty="0"/>
          </a:p>
        </p:txBody>
      </p:sp>
    </p:spTree>
    <p:extLst>
      <p:ext uri="{BB962C8B-B14F-4D97-AF65-F5344CB8AC3E}">
        <p14:creationId xmlns:p14="http://schemas.microsoft.com/office/powerpoint/2010/main" val="2809979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CONCLUSIONES</a:t>
            </a:r>
            <a:endParaRPr lang="es-EC" dirty="0"/>
          </a:p>
        </p:txBody>
      </p:sp>
      <p:sp>
        <p:nvSpPr>
          <p:cNvPr id="5" name="Marcador de contenido 4"/>
          <p:cNvSpPr>
            <a:spLocks noGrp="1"/>
          </p:cNvSpPr>
          <p:nvPr>
            <p:ph idx="1"/>
          </p:nvPr>
        </p:nvSpPr>
        <p:spPr>
          <a:xfrm>
            <a:off x="457200" y="1268760"/>
            <a:ext cx="8229600" cy="4525963"/>
          </a:xfrm>
        </p:spPr>
        <p:txBody>
          <a:bodyPr/>
          <a:lstStyle/>
          <a:p>
            <a:pPr marL="0" lvl="0" indent="0" algn="just">
              <a:buNone/>
            </a:pPr>
            <a:endParaRPr lang="es-EC" sz="2400" dirty="0" smtClean="0">
              <a:cs typeface="Times New Roman" panose="02020603050405020304" pitchFamily="18" charset="0"/>
            </a:endParaRPr>
          </a:p>
          <a:p>
            <a:pPr algn="just"/>
            <a:r>
              <a:rPr lang="es-EC" sz="2400" dirty="0" smtClean="0">
                <a:cs typeface="Times New Roman" panose="02020603050405020304" pitchFamily="18" charset="0"/>
              </a:rPr>
              <a:t>Los procedimientos e indicadores de cumplimiento de la DNOSFP debe actualizarse en función del nuevo escenario de servicio provisto por la CNT EP.</a:t>
            </a:r>
          </a:p>
          <a:p>
            <a:pPr algn="just"/>
            <a:endParaRPr lang="es-EC" sz="2400" dirty="0">
              <a:cs typeface="Times New Roman" panose="02020603050405020304" pitchFamily="18" charset="0"/>
            </a:endParaRPr>
          </a:p>
          <a:p>
            <a:pPr algn="just"/>
            <a:r>
              <a:rPr lang="es-EC" sz="2400" dirty="0">
                <a:cs typeface="Times New Roman" panose="02020603050405020304" pitchFamily="18" charset="0"/>
              </a:rPr>
              <a:t>El cumplimiento de los </a:t>
            </a:r>
            <a:r>
              <a:rPr lang="es-EC" sz="2400" dirty="0" smtClean="0">
                <a:cs typeface="Times New Roman" panose="02020603050405020304" pitchFamily="18" charset="0"/>
              </a:rPr>
              <a:t>SLA entre </a:t>
            </a:r>
            <a:r>
              <a:rPr lang="es-EC" sz="2400" dirty="0">
                <a:cs typeface="Times New Roman" panose="02020603050405020304" pitchFamily="18" charset="0"/>
              </a:rPr>
              <a:t>el Ministerio de Economía y Finanzas y </a:t>
            </a:r>
            <a:r>
              <a:rPr lang="es-EC" sz="2400" dirty="0" smtClean="0">
                <a:cs typeface="Times New Roman" panose="02020603050405020304" pitchFamily="18" charset="0"/>
              </a:rPr>
              <a:t>CNT permite mantener el </a:t>
            </a:r>
            <a:r>
              <a:rPr lang="es-EC" sz="2400" dirty="0">
                <a:cs typeface="Times New Roman" panose="02020603050405020304" pitchFamily="18" charset="0"/>
              </a:rPr>
              <a:t>indicador de cumplimiento </a:t>
            </a:r>
            <a:r>
              <a:rPr lang="es-EC" sz="2400" dirty="0" smtClean="0">
                <a:cs typeface="Times New Roman" panose="02020603050405020304" pitchFamily="18" charset="0"/>
              </a:rPr>
              <a:t>establecido en el GPR.</a:t>
            </a:r>
            <a:endParaRPr lang="es-EC" sz="2400" dirty="0">
              <a:cs typeface="Times New Roman" panose="02020603050405020304" pitchFamily="18" charset="0"/>
            </a:endParaRPr>
          </a:p>
          <a:p>
            <a:pPr algn="just"/>
            <a:endParaRPr lang="es-EC" sz="2400" dirty="0" smtClean="0">
              <a:cs typeface="Times New Roman" panose="02020603050405020304" pitchFamily="18" charset="0"/>
            </a:endParaRPr>
          </a:p>
          <a:p>
            <a:pPr algn="just"/>
            <a:endParaRPr lang="es-EC" sz="2800" dirty="0">
              <a:cs typeface="Times New Roman" panose="02020603050405020304" pitchFamily="18" charset="0"/>
            </a:endParaRPr>
          </a:p>
          <a:p>
            <a:pPr marL="0" lvl="0" indent="0" algn="just">
              <a:buNone/>
            </a:pPr>
            <a:endParaRPr lang="es-EC" sz="2800" dirty="0">
              <a:cs typeface="Times New Roman" panose="02020603050405020304" pitchFamily="18" charset="0"/>
            </a:endParaRPr>
          </a:p>
          <a:p>
            <a:pPr marL="0" indent="0">
              <a:buNone/>
            </a:pPr>
            <a:endParaRPr lang="es-EC" dirty="0"/>
          </a:p>
        </p:txBody>
      </p:sp>
    </p:spTree>
    <p:extLst>
      <p:ext uri="{BB962C8B-B14F-4D97-AF65-F5344CB8AC3E}">
        <p14:creationId xmlns:p14="http://schemas.microsoft.com/office/powerpoint/2010/main" val="165926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lvl="0" algn="just"/>
            <a:r>
              <a:rPr lang="es-EC" sz="2400" dirty="0">
                <a:cs typeface="Times New Roman" panose="02020603050405020304" pitchFamily="18" charset="0"/>
              </a:rPr>
              <a:t>Para la implementación de la metodología se recomienda designar a un Director de proyecto con las atribuciones y responsabilidades </a:t>
            </a:r>
            <a:r>
              <a:rPr lang="es-EC" sz="2400" dirty="0" smtClean="0">
                <a:cs typeface="Times New Roman" panose="02020603050405020304" pitchFamily="18" charset="0"/>
              </a:rPr>
              <a:t>definidas.</a:t>
            </a:r>
          </a:p>
          <a:p>
            <a:pPr lvl="0" algn="just"/>
            <a:endParaRPr lang="es-EC" sz="2400" dirty="0">
              <a:cs typeface="Times New Roman" panose="02020603050405020304" pitchFamily="18" charset="0"/>
            </a:endParaRPr>
          </a:p>
          <a:p>
            <a:pPr lvl="0" algn="just"/>
            <a:r>
              <a:rPr lang="es-EC" sz="2400" dirty="0">
                <a:cs typeface="Times New Roman" panose="02020603050405020304" pitchFamily="18" charset="0"/>
              </a:rPr>
              <a:t>Se </a:t>
            </a:r>
            <a:r>
              <a:rPr lang="es-EC" sz="2400" dirty="0" smtClean="0">
                <a:cs typeface="Times New Roman" panose="02020603050405020304" pitchFamily="18" charset="0"/>
              </a:rPr>
              <a:t>recomienda designar un equipo evaluador a fin de validar </a:t>
            </a:r>
            <a:r>
              <a:rPr lang="es-EC" sz="2400" dirty="0">
                <a:cs typeface="Times New Roman" panose="02020603050405020304" pitchFamily="18" charset="0"/>
              </a:rPr>
              <a:t>los escenarios propuestos.</a:t>
            </a:r>
          </a:p>
          <a:p>
            <a:pPr marL="0" indent="0">
              <a:buNone/>
            </a:pPr>
            <a:endParaRPr lang="es-EC" dirty="0"/>
          </a:p>
        </p:txBody>
      </p:sp>
    </p:spTree>
    <p:extLst>
      <p:ext uri="{BB962C8B-B14F-4D97-AF65-F5344CB8AC3E}">
        <p14:creationId xmlns:p14="http://schemas.microsoft.com/office/powerpoint/2010/main" val="393871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457200" y="1417638"/>
            <a:ext cx="8229600" cy="4525963"/>
          </a:xfrm>
        </p:spPr>
        <p:txBody>
          <a:bodyPr/>
          <a:lstStyle/>
          <a:p>
            <a:pPr lvl="0" algn="just"/>
            <a:r>
              <a:rPr lang="es-EC" sz="2400" dirty="0" smtClean="0">
                <a:cs typeface="Times New Roman" panose="02020603050405020304" pitchFamily="18" charset="0"/>
              </a:rPr>
              <a:t>Revisión mensual y trimestral de los resultados de los SLA firmados para ajustar los niveles de con </a:t>
            </a:r>
            <a:r>
              <a:rPr lang="es-EC" sz="2400" dirty="0">
                <a:cs typeface="Times New Roman" panose="02020603050405020304" pitchFamily="18" charset="0"/>
              </a:rPr>
              <a:t>el fin de garantizar la disponibilidad </a:t>
            </a:r>
            <a:r>
              <a:rPr lang="es-EC" sz="2400" dirty="0" smtClean="0">
                <a:cs typeface="Times New Roman" panose="02020603050405020304" pitchFamily="18" charset="0"/>
              </a:rPr>
              <a:t>de </a:t>
            </a:r>
            <a:r>
              <a:rPr lang="es-EC" sz="2400" dirty="0">
                <a:cs typeface="Times New Roman" panose="02020603050405020304" pitchFamily="18" charset="0"/>
              </a:rPr>
              <a:t>los servicios de las aplicaciones del SINFIP</a:t>
            </a:r>
            <a:r>
              <a:rPr lang="es-EC" sz="2400" dirty="0" smtClean="0">
                <a:cs typeface="Times New Roman" panose="02020603050405020304" pitchFamily="18" charset="0"/>
              </a:rPr>
              <a:t>.</a:t>
            </a:r>
          </a:p>
          <a:p>
            <a:pPr marL="0" lvl="0" indent="0" algn="just">
              <a:buNone/>
            </a:pPr>
            <a:endParaRPr lang="es-EC" sz="2400" dirty="0">
              <a:cs typeface="Times New Roman" panose="02020603050405020304" pitchFamily="18" charset="0"/>
            </a:endParaRPr>
          </a:p>
          <a:p>
            <a:pPr lvl="0" algn="just"/>
            <a:r>
              <a:rPr lang="es-EC" sz="2400" dirty="0">
                <a:cs typeface="Times New Roman" panose="02020603050405020304" pitchFamily="18" charset="0"/>
              </a:rPr>
              <a:t>El orden y prioridad para actualizar los procedimientos e indicadores deben ser definidos entre la DNOSFP y Dirección de Procesos y Mejora Continua.</a:t>
            </a:r>
          </a:p>
          <a:p>
            <a:endParaRPr lang="es-EC" dirty="0" smtClean="0"/>
          </a:p>
          <a:p>
            <a:pPr marL="0" indent="0">
              <a:buNone/>
            </a:pPr>
            <a:endParaRPr lang="es-EC" dirty="0"/>
          </a:p>
        </p:txBody>
      </p:sp>
    </p:spTree>
    <p:extLst>
      <p:ext uri="{BB962C8B-B14F-4D97-AF65-F5344CB8AC3E}">
        <p14:creationId xmlns:p14="http://schemas.microsoft.com/office/powerpoint/2010/main" val="3271933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457200" y="1439311"/>
            <a:ext cx="8229600" cy="4525963"/>
          </a:xfrm>
        </p:spPr>
        <p:txBody>
          <a:bodyPr/>
          <a:lstStyle/>
          <a:p>
            <a:pPr lvl="0" algn="just"/>
            <a:r>
              <a:rPr lang="es-EC" sz="2400" dirty="0" smtClean="0">
                <a:cs typeface="Times New Roman" panose="02020603050405020304" pitchFamily="18" charset="0"/>
              </a:rPr>
              <a:t>Monitoreo </a:t>
            </a:r>
            <a:r>
              <a:rPr lang="es-EC" sz="2400" dirty="0">
                <a:cs typeface="Times New Roman" panose="02020603050405020304" pitchFamily="18" charset="0"/>
              </a:rPr>
              <a:t>y Control a las actividades establecidas como prerrequisitos para el proceso de mudanza evitará retrasos en la ejecución de </a:t>
            </a:r>
            <a:r>
              <a:rPr lang="es-EC" sz="2400" dirty="0" smtClean="0">
                <a:cs typeface="Times New Roman" panose="02020603050405020304" pitchFamily="18" charset="0"/>
              </a:rPr>
              <a:t>lo establecido.</a:t>
            </a:r>
          </a:p>
          <a:p>
            <a:pPr lvl="0" algn="just"/>
            <a:endParaRPr lang="es-EC" sz="2400" dirty="0">
              <a:cs typeface="Times New Roman" panose="02020603050405020304" pitchFamily="18" charset="0"/>
            </a:endParaRPr>
          </a:p>
          <a:p>
            <a:pPr lvl="0" algn="just"/>
            <a:r>
              <a:rPr lang="es-EC" sz="2400" dirty="0" smtClean="0">
                <a:cs typeface="Times New Roman" panose="02020603050405020304" pitchFamily="18" charset="0"/>
              </a:rPr>
              <a:t>Control a </a:t>
            </a:r>
            <a:r>
              <a:rPr lang="es-EC" sz="2400" dirty="0">
                <a:cs typeface="Times New Roman" panose="02020603050405020304" pitchFamily="18" charset="0"/>
              </a:rPr>
              <a:t>la Gestión del </a:t>
            </a:r>
            <a:r>
              <a:rPr lang="es-EC" sz="2400" dirty="0" smtClean="0">
                <a:cs typeface="Times New Roman" panose="02020603050405020304" pitchFamily="18" charset="0"/>
              </a:rPr>
              <a:t>Tiempo, establece </a:t>
            </a:r>
            <a:r>
              <a:rPr lang="es-EC" sz="2400" dirty="0">
                <a:cs typeface="Times New Roman" panose="02020603050405020304" pitchFamily="18" charset="0"/>
              </a:rPr>
              <a:t>las pautas para contrastar el cumplimiento de la asignación de los recursos comprometidos por el </a:t>
            </a:r>
            <a:r>
              <a:rPr lang="es-EC" sz="2400" dirty="0" smtClean="0">
                <a:cs typeface="Times New Roman" panose="02020603050405020304" pitchFamily="18" charset="0"/>
              </a:rPr>
              <a:t>Fabricante.</a:t>
            </a:r>
            <a:endParaRPr lang="es-EC" dirty="0"/>
          </a:p>
        </p:txBody>
      </p:sp>
    </p:spTree>
    <p:extLst>
      <p:ext uri="{BB962C8B-B14F-4D97-AF65-F5344CB8AC3E}">
        <p14:creationId xmlns:p14="http://schemas.microsoft.com/office/powerpoint/2010/main" val="249355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IDENTIFICACION DEL PROBLEMA</a:t>
            </a:r>
            <a:endParaRPr lang="es-EC" dirty="0"/>
          </a:p>
        </p:txBody>
      </p:sp>
      <p:sp>
        <p:nvSpPr>
          <p:cNvPr id="3" name="Marcador de contenido 2"/>
          <p:cNvSpPr>
            <a:spLocks noGrp="1"/>
          </p:cNvSpPr>
          <p:nvPr>
            <p:ph idx="1"/>
          </p:nvPr>
        </p:nvSpPr>
        <p:spPr>
          <a:xfrm>
            <a:off x="1043608" y="1600200"/>
            <a:ext cx="7643192" cy="4525963"/>
          </a:xfrm>
        </p:spPr>
        <p:txBody>
          <a:bodyPr/>
          <a:lstStyle/>
          <a:p>
            <a:pPr marL="0" indent="0" algn="just">
              <a:buNone/>
            </a:pPr>
            <a:r>
              <a:rPr lang="es-EC" sz="2800" dirty="0">
                <a:latin typeface="+mj-lt"/>
                <a:cs typeface="Times New Roman" panose="02020603050405020304" pitchFamily="18" charset="0"/>
              </a:rPr>
              <a:t>¿Cuál debería ser el proceso metodológico crítico de traslado de la infraestructura tecnológica de producción del MEF a las instalaciones de la CNT EP, para mantener la disponibilidad y continuidad de los servicios críticos del MEF en la ciudad de Quito?</a:t>
            </a:r>
          </a:p>
          <a:p>
            <a:pPr marL="0" indent="0">
              <a:buNone/>
            </a:pPr>
            <a:endParaRPr lang="es-EC" dirty="0"/>
          </a:p>
        </p:txBody>
      </p:sp>
    </p:spTree>
    <p:extLst>
      <p:ext uri="{BB962C8B-B14F-4D97-AF65-F5344CB8AC3E}">
        <p14:creationId xmlns:p14="http://schemas.microsoft.com/office/powerpoint/2010/main" val="40377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23888" y="1709738"/>
            <a:ext cx="8124576" cy="2852737"/>
          </a:xfrm>
        </p:spPr>
        <p:txBody>
          <a:bodyPr/>
          <a:lstStyle/>
          <a:p>
            <a:r>
              <a:rPr lang="es-EC" dirty="0" smtClean="0"/>
              <a:t>PROXIMOS PASOS</a:t>
            </a:r>
            <a:endParaRPr lang="es-EC" dirty="0"/>
          </a:p>
        </p:txBody>
      </p:sp>
    </p:spTree>
    <p:extLst>
      <p:ext uri="{BB962C8B-B14F-4D97-AF65-F5344CB8AC3E}">
        <p14:creationId xmlns:p14="http://schemas.microsoft.com/office/powerpoint/2010/main" val="213520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ACTIVIDADES</a:t>
            </a:r>
            <a:endParaRPr lang="es-EC" dirty="0"/>
          </a:p>
        </p:txBody>
      </p:sp>
      <p:sp>
        <p:nvSpPr>
          <p:cNvPr id="3" name="Marcador de contenido 2"/>
          <p:cNvSpPr>
            <a:spLocks noGrp="1"/>
          </p:cNvSpPr>
          <p:nvPr>
            <p:ph idx="1"/>
          </p:nvPr>
        </p:nvSpPr>
        <p:spPr/>
        <p:txBody>
          <a:bodyPr/>
          <a:lstStyle/>
          <a:p>
            <a:pPr lvl="0"/>
            <a:r>
              <a:rPr lang="es-ES" dirty="0"/>
              <a:t>Lineamientos </a:t>
            </a:r>
            <a:r>
              <a:rPr lang="es-ES" dirty="0" smtClean="0"/>
              <a:t>Institucionales - Prioridades</a:t>
            </a:r>
            <a:endParaRPr lang="es-ES" dirty="0"/>
          </a:p>
          <a:p>
            <a:pPr lvl="0"/>
            <a:r>
              <a:rPr lang="es-ES" dirty="0" smtClean="0"/>
              <a:t>Proveedor CNT </a:t>
            </a:r>
            <a:r>
              <a:rPr lang="es-ES" dirty="0"/>
              <a:t>EP</a:t>
            </a:r>
          </a:p>
          <a:p>
            <a:pPr lvl="0"/>
            <a:r>
              <a:rPr lang="es-ES" dirty="0"/>
              <a:t>Aprobación </a:t>
            </a:r>
            <a:endParaRPr lang="es-ES" dirty="0" smtClean="0"/>
          </a:p>
          <a:p>
            <a:pPr lvl="0"/>
            <a:r>
              <a:rPr lang="es-ES" dirty="0" smtClean="0"/>
              <a:t>Presupuesto </a:t>
            </a:r>
            <a:r>
              <a:rPr lang="es-ES" dirty="0"/>
              <a:t>Asignado</a:t>
            </a:r>
          </a:p>
          <a:p>
            <a:pPr lvl="0"/>
            <a:r>
              <a:rPr lang="es-ES" dirty="0" smtClean="0"/>
              <a:t>Contratación</a:t>
            </a:r>
          </a:p>
          <a:p>
            <a:pPr lvl="0"/>
            <a:r>
              <a:rPr lang="es-ES" dirty="0" smtClean="0"/>
              <a:t>Ejecución</a:t>
            </a:r>
            <a:endParaRPr lang="es-ES" dirty="0"/>
          </a:p>
          <a:p>
            <a:endParaRPr lang="es-EC" dirty="0"/>
          </a:p>
        </p:txBody>
      </p:sp>
    </p:spTree>
    <p:extLst>
      <p:ext uri="{BB962C8B-B14F-4D97-AF65-F5344CB8AC3E}">
        <p14:creationId xmlns:p14="http://schemas.microsoft.com/office/powerpoint/2010/main" val="27889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smtClean="0"/>
              <a:t>Gracias</a:t>
            </a:r>
            <a:endParaRPr lang="es-EC" dirty="0"/>
          </a:p>
        </p:txBody>
      </p:sp>
      <p:sp>
        <p:nvSpPr>
          <p:cNvPr id="3" name="Marcador de texto 2"/>
          <p:cNvSpPr>
            <a:spLocks noGrp="1"/>
          </p:cNvSpPr>
          <p:nvPr>
            <p:ph type="body" idx="1"/>
          </p:nvPr>
        </p:nvSpPr>
        <p:spPr/>
        <p:txBody>
          <a:bodyPr/>
          <a:lstStyle/>
          <a:p>
            <a:endParaRPr lang="es-EC"/>
          </a:p>
        </p:txBody>
      </p:sp>
    </p:spTree>
    <p:extLst>
      <p:ext uri="{BB962C8B-B14F-4D97-AF65-F5344CB8AC3E}">
        <p14:creationId xmlns:p14="http://schemas.microsoft.com/office/powerpoint/2010/main" val="146628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s-EC" dirty="0"/>
          </a:p>
        </p:txBody>
      </p:sp>
      <p:sp>
        <p:nvSpPr>
          <p:cNvPr id="3" name="Marcador de contenido 2"/>
          <p:cNvSpPr>
            <a:spLocks noGrp="1"/>
          </p:cNvSpPr>
          <p:nvPr>
            <p:ph idx="1"/>
          </p:nvPr>
        </p:nvSpPr>
        <p:spPr>
          <a:xfrm>
            <a:off x="827584" y="1600201"/>
            <a:ext cx="7859216" cy="2764904"/>
          </a:xfrm>
        </p:spPr>
        <p:txBody>
          <a:bodyPr/>
          <a:lstStyle/>
          <a:p>
            <a:pPr marL="0" indent="0" algn="just">
              <a:buNone/>
            </a:pPr>
            <a:r>
              <a:rPr lang="es-EC" sz="2800" dirty="0" smtClean="0">
                <a:latin typeface="+mj-lt"/>
                <a:cs typeface="Times New Roman" panose="02020603050405020304" pitchFamily="18" charset="0"/>
              </a:rPr>
              <a:t>Diseñar </a:t>
            </a:r>
            <a:r>
              <a:rPr lang="es-EC" sz="2800" dirty="0">
                <a:latin typeface="+mj-lt"/>
                <a:cs typeface="Times New Roman" panose="02020603050405020304" pitchFamily="18" charset="0"/>
              </a:rPr>
              <a:t>una metodología para el proceso de migración del Centro de datos Principal del MEF hacia el Centro de Datos de la Corporación Nacional de Telecomunicaciones en la ciudad de </a:t>
            </a:r>
            <a:r>
              <a:rPr lang="es-EC" sz="2800" dirty="0" smtClean="0">
                <a:latin typeface="+mj-lt"/>
                <a:cs typeface="Times New Roman" panose="02020603050405020304" pitchFamily="18" charset="0"/>
              </a:rPr>
              <a:t>Quito.</a:t>
            </a:r>
            <a:endParaRPr lang="es-EC" sz="2800" dirty="0">
              <a:latin typeface="+mj-lt"/>
              <a:cs typeface="Times New Roman" panose="02020603050405020304" pitchFamily="18" charset="0"/>
            </a:endParaRPr>
          </a:p>
          <a:p>
            <a:endParaRPr lang="es-EC" dirty="0"/>
          </a:p>
        </p:txBody>
      </p:sp>
    </p:spTree>
    <p:extLst>
      <p:ext uri="{BB962C8B-B14F-4D97-AF65-F5344CB8AC3E}">
        <p14:creationId xmlns:p14="http://schemas.microsoft.com/office/powerpoint/2010/main" val="1859409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a:t>
            </a:r>
            <a:endParaRPr lang="es-EC" dirty="0"/>
          </a:p>
        </p:txBody>
      </p:sp>
      <p:sp>
        <p:nvSpPr>
          <p:cNvPr id="3" name="Marcador de contenido 2"/>
          <p:cNvSpPr>
            <a:spLocks noGrp="1"/>
          </p:cNvSpPr>
          <p:nvPr>
            <p:ph idx="1"/>
          </p:nvPr>
        </p:nvSpPr>
        <p:spPr/>
        <p:txBody>
          <a:bodyPr/>
          <a:lstStyle/>
          <a:p>
            <a:pPr lvl="0" algn="just"/>
            <a:r>
              <a:rPr lang="es-EC" sz="2800" dirty="0">
                <a:cs typeface="Times New Roman" panose="02020603050405020304" pitchFamily="18" charset="0"/>
              </a:rPr>
              <a:t>Elaborar los lineamientos que permitan reducir los tiempos de </a:t>
            </a:r>
            <a:r>
              <a:rPr lang="es-EC" sz="2800" dirty="0" err="1">
                <a:cs typeface="Times New Roman" panose="02020603050405020304" pitchFamily="18" charset="0"/>
              </a:rPr>
              <a:t>downtime</a:t>
            </a:r>
            <a:r>
              <a:rPr lang="es-EC" sz="2800" dirty="0">
                <a:cs typeface="Times New Roman" panose="02020603050405020304" pitchFamily="18" charset="0"/>
              </a:rPr>
              <a:t> del servicio de los aplicativos </a:t>
            </a:r>
            <a:r>
              <a:rPr lang="es-EC" sz="2800" dirty="0" smtClean="0">
                <a:cs typeface="Times New Roman" panose="02020603050405020304" pitchFamily="18" charset="0"/>
              </a:rPr>
              <a:t>del SINFIP.</a:t>
            </a:r>
          </a:p>
          <a:p>
            <a:pPr marL="0" lvl="0" indent="0" algn="just">
              <a:buNone/>
            </a:pPr>
            <a:endParaRPr lang="es-EC" sz="2800" dirty="0">
              <a:cs typeface="Times New Roman" panose="02020603050405020304" pitchFamily="18" charset="0"/>
            </a:endParaRPr>
          </a:p>
          <a:p>
            <a:pPr lvl="0" algn="just"/>
            <a:r>
              <a:rPr lang="es-EC" sz="2800" dirty="0">
                <a:cs typeface="Times New Roman" panose="02020603050405020304" pitchFamily="18" charset="0"/>
              </a:rPr>
              <a:t>Analizar los principios de Gobernanza de TI que permitan garantizar la aplicación de </a:t>
            </a:r>
            <a:r>
              <a:rPr lang="es-EC" sz="2800" dirty="0" smtClean="0">
                <a:cs typeface="Times New Roman" panose="02020603050405020304" pitchFamily="18" charset="0"/>
              </a:rPr>
              <a:t>ITIL.</a:t>
            </a:r>
            <a:endParaRPr lang="es-EC" sz="2800" dirty="0">
              <a:cs typeface="Times New Roman" panose="02020603050405020304" pitchFamily="18" charset="0"/>
            </a:endParaRPr>
          </a:p>
          <a:p>
            <a:endParaRPr lang="es-EC" dirty="0"/>
          </a:p>
        </p:txBody>
      </p:sp>
    </p:spTree>
    <p:extLst>
      <p:ext uri="{BB962C8B-B14F-4D97-AF65-F5344CB8AC3E}">
        <p14:creationId xmlns:p14="http://schemas.microsoft.com/office/powerpoint/2010/main" val="3905451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ESPECÍFICOS</a:t>
            </a:r>
            <a:endParaRPr lang="es-EC" dirty="0"/>
          </a:p>
        </p:txBody>
      </p:sp>
      <p:sp>
        <p:nvSpPr>
          <p:cNvPr id="3" name="Marcador de contenido 2"/>
          <p:cNvSpPr>
            <a:spLocks noGrp="1"/>
          </p:cNvSpPr>
          <p:nvPr>
            <p:ph idx="1"/>
          </p:nvPr>
        </p:nvSpPr>
        <p:spPr/>
        <p:txBody>
          <a:bodyPr/>
          <a:lstStyle/>
          <a:p>
            <a:pPr lvl="0" algn="just"/>
            <a:r>
              <a:rPr lang="es-EC" sz="2800" dirty="0" smtClean="0">
                <a:cs typeface="Times New Roman" panose="02020603050405020304" pitchFamily="18" charset="0"/>
              </a:rPr>
              <a:t>Definir </a:t>
            </a:r>
            <a:r>
              <a:rPr lang="es-EC" sz="2800" dirty="0">
                <a:cs typeface="Times New Roman" panose="02020603050405020304" pitchFamily="18" charset="0"/>
              </a:rPr>
              <a:t>los servicios críticos que deberán ser considerados para </a:t>
            </a:r>
            <a:r>
              <a:rPr lang="es-EC" sz="2800" dirty="0" smtClean="0">
                <a:cs typeface="Times New Roman" panose="02020603050405020304" pitchFamily="18" charset="0"/>
              </a:rPr>
              <a:t>el </a:t>
            </a:r>
            <a:r>
              <a:rPr lang="es-EC" sz="2800" dirty="0">
                <a:cs typeface="Times New Roman" panose="02020603050405020304" pitchFamily="18" charset="0"/>
              </a:rPr>
              <a:t>proceso de </a:t>
            </a:r>
            <a:r>
              <a:rPr lang="es-EC" sz="2800" dirty="0" smtClean="0">
                <a:cs typeface="Times New Roman" panose="02020603050405020304" pitchFamily="18" charset="0"/>
              </a:rPr>
              <a:t>migración.</a:t>
            </a:r>
          </a:p>
          <a:p>
            <a:pPr lvl="0" algn="just"/>
            <a:endParaRPr lang="es-EC" sz="2800" dirty="0">
              <a:cs typeface="Times New Roman" panose="02020603050405020304" pitchFamily="18" charset="0"/>
            </a:endParaRPr>
          </a:p>
          <a:p>
            <a:pPr algn="just"/>
            <a:r>
              <a:rPr lang="es-EC" sz="2800" dirty="0">
                <a:cs typeface="Times New Roman" panose="02020603050405020304" pitchFamily="18" charset="0"/>
              </a:rPr>
              <a:t>Establecer las </a:t>
            </a:r>
            <a:r>
              <a:rPr lang="es-EC" sz="2800" dirty="0" smtClean="0">
                <a:cs typeface="Times New Roman" panose="02020603050405020304" pitchFamily="18" charset="0"/>
              </a:rPr>
              <a:t>estrategias y la </a:t>
            </a:r>
            <a:r>
              <a:rPr lang="es-EC" sz="2800" dirty="0">
                <a:cs typeface="Times New Roman" panose="02020603050405020304" pitchFamily="18" charset="0"/>
              </a:rPr>
              <a:t>secuencia de actividades que deberán seguirse para el desarrollo de la </a:t>
            </a:r>
            <a:r>
              <a:rPr lang="es-EC" sz="2800" dirty="0" smtClean="0">
                <a:cs typeface="Times New Roman" panose="02020603050405020304" pitchFamily="18" charset="0"/>
              </a:rPr>
              <a:t>metodología.</a:t>
            </a:r>
            <a:endParaRPr lang="es-EC" sz="2800" dirty="0">
              <a:cs typeface="Times New Roman" panose="02020603050405020304" pitchFamily="18" charset="0"/>
            </a:endParaRPr>
          </a:p>
        </p:txBody>
      </p:sp>
    </p:spTree>
    <p:extLst>
      <p:ext uri="{BB962C8B-B14F-4D97-AF65-F5344CB8AC3E}">
        <p14:creationId xmlns:p14="http://schemas.microsoft.com/office/powerpoint/2010/main" val="142216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6448" y="16808"/>
            <a:ext cx="8229600" cy="1143000"/>
          </a:xfrm>
        </p:spPr>
        <p:txBody>
          <a:bodyPr anchor="t" anchorCtr="1"/>
          <a:lstStyle/>
          <a:p>
            <a:r>
              <a:rPr lang="es-EC" dirty="0" smtClean="0"/>
              <a:t>RESTRICCIONES</a:t>
            </a:r>
            <a:endParaRPr lang="es-EC"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1972913117"/>
              </p:ext>
            </p:extLst>
          </p:nvPr>
        </p:nvGraphicFramePr>
        <p:xfrm>
          <a:off x="769049" y="980728"/>
          <a:ext cx="770485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Marcador de contenido 8"/>
          <p:cNvGraphicFramePr>
            <a:graphicFrameLocks/>
          </p:cNvGraphicFramePr>
          <p:nvPr>
            <p:extLst>
              <p:ext uri="{D42A27DB-BD31-4B8C-83A1-F6EECF244321}">
                <p14:modId xmlns:p14="http://schemas.microsoft.com/office/powerpoint/2010/main" val="4221166705"/>
              </p:ext>
            </p:extLst>
          </p:nvPr>
        </p:nvGraphicFramePr>
        <p:xfrm>
          <a:off x="625033" y="3789040"/>
          <a:ext cx="7992888"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434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2137</Words>
  <Application>Microsoft Office PowerPoint</Application>
  <PresentationFormat>Presentación en pantalla (4:3)</PresentationFormat>
  <Paragraphs>347</Paragraphs>
  <Slides>52</Slides>
  <Notes>29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Calibri</vt:lpstr>
      <vt:lpstr>Segoe UI Light</vt:lpstr>
      <vt:lpstr>Times New Roman</vt:lpstr>
      <vt:lpstr>Diseño predeterminado</vt:lpstr>
      <vt:lpstr>MAESTRÍA EN GERENCIA DE SISTEMAS</vt:lpstr>
      <vt:lpstr>AGENDA</vt:lpstr>
      <vt:lpstr>INTRODUCCIÓN</vt:lpstr>
      <vt:lpstr>ANTECEDENTES</vt:lpstr>
      <vt:lpstr>IDENTIFICACION DEL PROBLEMA</vt:lpstr>
      <vt:lpstr>OBJETIVO GENERAL</vt:lpstr>
      <vt:lpstr>OBJETIVOS ESPECÍFICOS</vt:lpstr>
      <vt:lpstr>OBJETIVOS ESPECÍFICOS</vt:lpstr>
      <vt:lpstr>RESTRICCIONES</vt:lpstr>
      <vt:lpstr>MARCO TEÓRICO</vt:lpstr>
      <vt:lpstr>MODELO DE GESTIÓN</vt:lpstr>
      <vt:lpstr>GESTIÓN DE INNOVACIÓN DE LAS FINANZAS PÚBLICAS</vt:lpstr>
      <vt:lpstr>FACTORES CRÍTICOS DE ÉXITO</vt:lpstr>
      <vt:lpstr>MARCOS DE REFERENCIA</vt:lpstr>
      <vt:lpstr>SITUACIÓN ACTUAL</vt:lpstr>
      <vt:lpstr>CENTRO DE DATOS  HARDWARE </vt:lpstr>
      <vt:lpstr>CENTRO DE DATOS SOFTWARE </vt:lpstr>
      <vt:lpstr>SERVICIOS TECNÓLOGICOS</vt:lpstr>
      <vt:lpstr>SERVICIOS TECNÓLOGICOS  INTEROPERABILIDAD </vt:lpstr>
      <vt:lpstr>METODOLOGÍA PROPUESTA</vt:lpstr>
      <vt:lpstr>ANTECEDENTES</vt:lpstr>
      <vt:lpstr>ETAPAS DESARROLLADAS</vt:lpstr>
      <vt:lpstr>ETAPA DE INICIO</vt:lpstr>
      <vt:lpstr>ESTRATEGIA DEL SERVICIO</vt:lpstr>
      <vt:lpstr>ETAPA DE PLANIFICACIÓN</vt:lpstr>
      <vt:lpstr>ESTRATEGIA DEL SERVICIO</vt:lpstr>
      <vt:lpstr>DISEÑO DEL SERVICIO</vt:lpstr>
      <vt:lpstr>DISEÑO DEL SERVICIO</vt:lpstr>
      <vt:lpstr>DISEÑO DEL SERVICIO</vt:lpstr>
      <vt:lpstr>Presentación de PowerPoint</vt:lpstr>
      <vt:lpstr>DISEÑO DEL SERVICIO</vt:lpstr>
      <vt:lpstr>DISEÑO DEL SERVICIO</vt:lpstr>
      <vt:lpstr>TRANSICIÓN DEL SERVICIO</vt:lpstr>
      <vt:lpstr>OPERACIÓN DEL SERVICIO</vt:lpstr>
      <vt:lpstr>ETAPA DE EJECUCIÓN</vt:lpstr>
      <vt:lpstr>TRANSICIÓN DEL SERVICIO</vt:lpstr>
      <vt:lpstr>TRANSICIÓN DEL SERVICIO</vt:lpstr>
      <vt:lpstr>TRANSICIÓN DEL SERVICIO</vt:lpstr>
      <vt:lpstr>ETAPA DE MONITOREO Y CONTROL</vt:lpstr>
      <vt:lpstr>OPERACIÓN DEL SERVICIO</vt:lpstr>
      <vt:lpstr>ETAPA DE CIERRE</vt:lpstr>
      <vt:lpstr>MEJORAMIENTO CONTINUO DEL SERVICIO</vt:lpstr>
      <vt:lpstr>CONCLUSIONES Y RECOMENDACIONES</vt:lpstr>
      <vt:lpstr>CONCLUSIONES</vt:lpstr>
      <vt:lpstr>CONCLUSIONES</vt:lpstr>
      <vt:lpstr>CONCLUSIONES</vt:lpstr>
      <vt:lpstr>RECOMENDACIONES</vt:lpstr>
      <vt:lpstr>RECOMENDACIONES</vt:lpstr>
      <vt:lpstr>RECOMENDACIONES</vt:lpstr>
      <vt:lpstr>PROXIMOS PASOS</vt:lpstr>
      <vt:lpstr>ACTIVIDADES</vt:lpstr>
      <vt:lpstr>Gracias</vt:lpstr>
    </vt:vector>
  </TitlesOfParts>
  <Company>Siracusa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Fabrizzio Peñafiel C</cp:lastModifiedBy>
  <cp:revision>113</cp:revision>
  <dcterms:created xsi:type="dcterms:W3CDTF">2008-12-27T21:46:18Z</dcterms:created>
  <dcterms:modified xsi:type="dcterms:W3CDTF">2018-05-22T03:35:57Z</dcterms:modified>
</cp:coreProperties>
</file>