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handoutMasterIdLst>
    <p:handoutMasterId r:id="rId38"/>
  </p:handoutMasterIdLst>
  <p:sldIdLst>
    <p:sldId id="259" r:id="rId2"/>
    <p:sldId id="260" r:id="rId3"/>
    <p:sldId id="261" r:id="rId4"/>
    <p:sldId id="262" r:id="rId5"/>
    <p:sldId id="258" r:id="rId6"/>
    <p:sldId id="264" r:id="rId7"/>
    <p:sldId id="265" r:id="rId8"/>
    <p:sldId id="269" r:id="rId9"/>
    <p:sldId id="271" r:id="rId10"/>
    <p:sldId id="270" r:id="rId11"/>
    <p:sldId id="272" r:id="rId12"/>
    <p:sldId id="273" r:id="rId13"/>
    <p:sldId id="274" r:id="rId14"/>
    <p:sldId id="275" r:id="rId15"/>
    <p:sldId id="276" r:id="rId16"/>
    <p:sldId id="279" r:id="rId17"/>
    <p:sldId id="280" r:id="rId18"/>
    <p:sldId id="281" r:id="rId19"/>
    <p:sldId id="282" r:id="rId20"/>
    <p:sldId id="283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302" r:id="rId31"/>
    <p:sldId id="303" r:id="rId32"/>
    <p:sldId id="295" r:id="rId33"/>
    <p:sldId id="296" r:id="rId34"/>
    <p:sldId id="300" r:id="rId35"/>
    <p:sldId id="298" r:id="rId36"/>
    <p:sldId id="301" r:id="rId37"/>
  </p:sldIdLst>
  <p:sldSz cx="12192000" cy="6858000"/>
  <p:notesSz cx="7102475" cy="9388475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6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perador\Downloads\2_Densidad_Pobla_Nac_Prov_Cant_Par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DENISSE\encuesta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DENISSE\encuest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DENISSE\encuesta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er\Desktop\TESIS%20DENISSE\encuesta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DENISSE\encuesta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ESIS%20DENISSE\encuesta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Población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prstClr val="black"/>
            </a:solidFill>
            <a:ln w="9525" cap="flat" cmpd="sng" algn="ctr">
              <a:solidFill>
                <a:prstClr val="black"/>
              </a:solidFill>
              <a:round/>
            </a:ln>
            <a:effectLst/>
          </c:spPr>
          <c:invertIfNegative val="0"/>
          <c:dLbls>
            <c:spPr>
              <a:solidFill>
                <a:prstClr val="black"/>
              </a:solidFill>
              <a:ln>
                <a:solidFill>
                  <a:prstClr val="black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'[2_Densidad_Pobla_Nac_Prov_Cant_Parr.XLSX]Hoja2'!$J$24:$J$25</c:f>
              <c:strCache>
                <c:ptCount val="2"/>
                <c:pt idx="0">
                  <c:v>Distrito Metropolitano de Quito</c:v>
                </c:pt>
                <c:pt idx="1">
                  <c:v>Pintag </c:v>
                </c:pt>
              </c:strCache>
            </c:strRef>
          </c:cat>
          <c:val>
            <c:numRef>
              <c:f>'[2_Densidad_Pobla_Nac_Prov_Cant_Parr.XLSX]Hoja2'!$K$24:$K$25</c:f>
              <c:numCache>
                <c:formatCode>#,##0</c:formatCode>
                <c:ptCount val="2"/>
                <c:pt idx="0">
                  <c:v>2239191</c:v>
                </c:pt>
                <c:pt idx="1">
                  <c:v>17930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54129592"/>
        <c:axId val="154130768"/>
      </c:barChart>
      <c:catAx>
        <c:axId val="154129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4130768"/>
        <c:crosses val="autoZero"/>
        <c:auto val="1"/>
        <c:lblAlgn val="ctr"/>
        <c:lblOffset val="100"/>
        <c:noMultiLvlLbl val="0"/>
      </c:catAx>
      <c:valAx>
        <c:axId val="15413076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4129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ES" sz="1400" b="1" i="0" u="none" strike="noStrike" baseline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Información de atractivos</a:t>
            </a:r>
            <a:endParaRPr lang="es-EC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[encuestas.xlsx]Hoja1!$D$233</c:f>
              <c:strCache>
                <c:ptCount val="1"/>
                <c:pt idx="0">
                  <c:v>Porcentaje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[encuestas.xlsx]Hoja1!$B$234:$B$238</c:f>
              <c:strCache>
                <c:ptCount val="5"/>
                <c:pt idx="0">
                  <c:v>Prensa </c:v>
                </c:pt>
                <c:pt idx="1">
                  <c:v>Televisión</c:v>
                </c:pt>
                <c:pt idx="2">
                  <c:v>Redes Sociales</c:v>
                </c:pt>
                <c:pt idx="3">
                  <c:v>Portales Web</c:v>
                </c:pt>
                <c:pt idx="4">
                  <c:v>Familiares y/o Amigos</c:v>
                </c:pt>
              </c:strCache>
            </c:strRef>
          </c:cat>
          <c:val>
            <c:numRef>
              <c:f>[encuestas.xlsx]Hoja1!$D$234:$D$238</c:f>
              <c:numCache>
                <c:formatCode>0.00%</c:formatCode>
                <c:ptCount val="5"/>
                <c:pt idx="0">
                  <c:v>7.6899999999999996E-2</c:v>
                </c:pt>
                <c:pt idx="1">
                  <c:v>0</c:v>
                </c:pt>
                <c:pt idx="2">
                  <c:v>0.12820000000000001</c:v>
                </c:pt>
                <c:pt idx="3">
                  <c:v>5.1299999999999998E-2</c:v>
                </c:pt>
                <c:pt idx="4">
                  <c:v>0.74360000000000004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1E-4029-B2C0-16E58161C04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76418616"/>
        <c:axId val="276419400"/>
      </c:barChart>
      <c:catAx>
        <c:axId val="276418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76419400"/>
        <c:crosses val="autoZero"/>
        <c:auto val="1"/>
        <c:lblAlgn val="ctr"/>
        <c:lblOffset val="100"/>
        <c:noMultiLvlLbl val="0"/>
      </c:catAx>
      <c:valAx>
        <c:axId val="276419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76418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Hoja1!$D$271</c:f>
              <c:strCache>
                <c:ptCount val="1"/>
                <c:pt idx="0">
                  <c:v>Porcentajes</c:v>
                </c:pt>
              </c:strCache>
            </c:strRef>
          </c:tx>
          <c:dPt>
            <c:idx val="0"/>
            <c:bubble3D val="0"/>
            <c:explosion val="1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1DE-4B04-BA48-AAE1DE696D03}"/>
              </c:ext>
            </c:extLst>
          </c:dPt>
          <c:dPt>
            <c:idx val="1"/>
            <c:bubble3D val="0"/>
            <c:explosion val="6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1DE-4B04-BA48-AAE1DE696D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Hoja1!$B$272:$B$273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Hoja1!$D$272:$D$273</c:f>
              <c:numCache>
                <c:formatCode>0.00%</c:formatCode>
                <c:ptCount val="2"/>
                <c:pt idx="0">
                  <c:v>0.98360000000000003</c:v>
                </c:pt>
                <c:pt idx="1">
                  <c:v>1.6400000000000001E-2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1DE-4B04-BA48-AAE1DE696D0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Conocimiento de la parroquia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defRPr>
          </a:pPr>
          <a:endParaRPr lang="es-E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[encuestas.xlsx]Hoja1!$D$105</c:f>
              <c:strCache>
                <c:ptCount val="1"/>
                <c:pt idx="0">
                  <c:v>Porcentaje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47F-4AEE-956C-98369F0C8C37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47F-4AEE-956C-98369F0C8C3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[encuestas.xlsx]Hoja1!$B$106:$B$107</c:f>
              <c:strCache>
                <c:ptCount val="2"/>
                <c:pt idx="0">
                  <c:v>No </c:v>
                </c:pt>
                <c:pt idx="1">
                  <c:v>Si </c:v>
                </c:pt>
              </c:strCache>
            </c:strRef>
          </c:cat>
          <c:val>
            <c:numRef>
              <c:f>[encuestas.xlsx]Hoja1!$D$106:$D$107</c:f>
              <c:numCache>
                <c:formatCode>0.00%</c:formatCode>
                <c:ptCount val="2"/>
                <c:pt idx="0">
                  <c:v>0.36070000000000002</c:v>
                </c:pt>
                <c:pt idx="1">
                  <c:v>0.63929999999999998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47F-4AEE-956C-98369F0C8C3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Visita</a:t>
            </a: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s-E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[encuestas.xlsx]Hoja1!$D$124</c:f>
              <c:strCache>
                <c:ptCount val="1"/>
                <c:pt idx="0">
                  <c:v>Porcentaje 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C49-49DC-BF5F-534356500063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C49-49DC-BF5F-53435650006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[encuestas.xlsx]Hoja1!$B$125:$B$126</c:f>
              <c:strCache>
                <c:ptCount val="2"/>
                <c:pt idx="0">
                  <c:v>Si </c:v>
                </c:pt>
                <c:pt idx="1">
                  <c:v>No</c:v>
                </c:pt>
              </c:strCache>
            </c:strRef>
          </c:cat>
          <c:val>
            <c:numRef>
              <c:f>[encuestas.xlsx]Hoja1!$D$125:$D$126</c:f>
              <c:numCache>
                <c:formatCode>0.00%</c:formatCode>
                <c:ptCount val="2"/>
                <c:pt idx="0">
                  <c:v>0.88639999999999997</c:v>
                </c:pt>
                <c:pt idx="1">
                  <c:v>0.11360000000000001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C49-49DC-BF5F-53435650006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pPr>
            <a:r>
              <a:rPr lang="es-EC">
                <a:latin typeface="Arial" panose="020B0604020202020204" pitchFamily="34" charset="0"/>
                <a:cs typeface="Arial" panose="020B0604020202020204" pitchFamily="34" charset="0"/>
              </a:rPr>
              <a:t>Frecuencia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defRPr>
          </a:pPr>
          <a:endParaRPr lang="es-E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Hoja1!$D$143</c:f>
              <c:strCache>
                <c:ptCount val="1"/>
                <c:pt idx="0">
                  <c:v>Porcentaje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8C5-4003-A4DB-0AD9F450BF65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8C5-4003-A4DB-0AD9F450BF65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8C5-4003-A4DB-0AD9F450BF65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8C5-4003-A4DB-0AD9F450BF65}"/>
              </c:ext>
            </c:extLst>
          </c:dPt>
          <c:dLbls>
            <c:dLbl>
              <c:idx val="2"/>
              <c:layout>
                <c:manualLayout>
                  <c:x val="-6.2513070789676412E-2"/>
                  <c:y val="3.112857971217697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8C5-4003-A4DB-0AD9F450BF6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972578812851501E-2"/>
                  <c:y val="-0.1642921976608775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8C5-4003-A4DB-0AD9F450BF6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Hoja1!$B$144:$B$147</c:f>
              <c:strCache>
                <c:ptCount val="4"/>
                <c:pt idx="0">
                  <c:v>1 vez al mes</c:v>
                </c:pt>
                <c:pt idx="1">
                  <c:v>2 veces al mes</c:v>
                </c:pt>
                <c:pt idx="2">
                  <c:v>3 veces al mes</c:v>
                </c:pt>
                <c:pt idx="3">
                  <c:v>1 vez al año </c:v>
                </c:pt>
              </c:strCache>
            </c:strRef>
          </c:cat>
          <c:val>
            <c:numRef>
              <c:f>Hoja1!$D$144:$D$147</c:f>
              <c:numCache>
                <c:formatCode>0.00%</c:formatCode>
                <c:ptCount val="4"/>
                <c:pt idx="0">
                  <c:v>0.14099999999999999</c:v>
                </c:pt>
                <c:pt idx="1">
                  <c:v>5.1299999999999998E-2</c:v>
                </c:pt>
                <c:pt idx="2">
                  <c:v>1.2800000000000001E-2</c:v>
                </c:pt>
                <c:pt idx="3">
                  <c:v>0.79490000000000005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8C5-4003-A4DB-0AD9F450BF6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EC" b="1">
                <a:latin typeface="Arial" panose="020B0604020202020204" pitchFamily="34" charset="0"/>
                <a:cs typeface="Arial" panose="020B0604020202020204" pitchFamily="34" charset="0"/>
              </a:rPr>
              <a:t>Motivo de visita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Hoja1!$D$162</c:f>
              <c:strCache>
                <c:ptCount val="1"/>
                <c:pt idx="0">
                  <c:v>Porcentaje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Hoja1!$B$163:$B$167</c:f>
              <c:strCache>
                <c:ptCount val="5"/>
                <c:pt idx="0">
                  <c:v>Gastronomía</c:v>
                </c:pt>
                <c:pt idx="1">
                  <c:v>Turismo </c:v>
                </c:pt>
                <c:pt idx="2">
                  <c:v>Visita Familiar</c:v>
                </c:pt>
                <c:pt idx="3">
                  <c:v>Negocios</c:v>
                </c:pt>
                <c:pt idx="4">
                  <c:v>Otros </c:v>
                </c:pt>
              </c:strCache>
            </c:strRef>
          </c:cat>
          <c:val>
            <c:numRef>
              <c:f>Hoja1!$D$163:$D$167</c:f>
              <c:numCache>
                <c:formatCode>0.00%</c:formatCode>
                <c:ptCount val="5"/>
                <c:pt idx="0">
                  <c:v>0.10249999999999999</c:v>
                </c:pt>
                <c:pt idx="1">
                  <c:v>0.58979999999999999</c:v>
                </c:pt>
                <c:pt idx="2">
                  <c:v>0.1794</c:v>
                </c:pt>
                <c:pt idx="3">
                  <c:v>0</c:v>
                </c:pt>
                <c:pt idx="4">
                  <c:v>0.1283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0F-4204-800E-F54FE424AC5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76429984"/>
        <c:axId val="276428416"/>
      </c:barChart>
      <c:catAx>
        <c:axId val="27642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76428416"/>
        <c:crosses val="autoZero"/>
        <c:auto val="1"/>
        <c:lblAlgn val="ctr"/>
        <c:lblOffset val="100"/>
        <c:noMultiLvlLbl val="0"/>
      </c:catAx>
      <c:valAx>
        <c:axId val="27642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76429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s-EC"/>
              <a:t>Acompañantes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s-E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Hoja1!$D$179</c:f>
              <c:strCache>
                <c:ptCount val="1"/>
                <c:pt idx="0">
                  <c:v>Porcentajes</c:v>
                </c:pt>
              </c:strCache>
            </c:strRef>
          </c:tx>
          <c:dPt>
            <c:idx val="0"/>
            <c:bubble3D val="0"/>
            <c:explosion val="1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FD8-42A5-AB83-224265110F0E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FD8-42A5-AB83-224265110F0E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FD8-42A5-AB83-224265110F0E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FD8-42A5-AB83-224265110F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Hoja1!$B$180:$B$183</c:f>
              <c:strCache>
                <c:ptCount val="4"/>
                <c:pt idx="0">
                  <c:v>Familia</c:v>
                </c:pt>
                <c:pt idx="1">
                  <c:v>Amigos</c:v>
                </c:pt>
                <c:pt idx="2">
                  <c:v>Solo </c:v>
                </c:pt>
                <c:pt idx="3">
                  <c:v>Pareja</c:v>
                </c:pt>
              </c:strCache>
            </c:strRef>
          </c:cat>
          <c:val>
            <c:numRef>
              <c:f>Hoja1!$D$180:$D$183</c:f>
              <c:numCache>
                <c:formatCode>0.00%</c:formatCode>
                <c:ptCount val="4"/>
                <c:pt idx="0">
                  <c:v>0.5</c:v>
                </c:pt>
                <c:pt idx="1">
                  <c:v>0.3206</c:v>
                </c:pt>
                <c:pt idx="2">
                  <c:v>7.6899999999999996E-2</c:v>
                </c:pt>
                <c:pt idx="3">
                  <c:v>0.10249999999999999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FD8-42A5-AB83-224265110F0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s-EC"/>
              <a:t>Permanencia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s-E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Hoja1!$D$196</c:f>
              <c:strCache>
                <c:ptCount val="1"/>
                <c:pt idx="0">
                  <c:v>Porcentaje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3A-4650-B10E-980FB0E82A26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3A-4650-B10E-980FB0E82A26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B3A-4650-B10E-980FB0E82A2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Hoja1!$B$197:$B$199</c:f>
              <c:strCache>
                <c:ptCount val="3"/>
                <c:pt idx="0">
                  <c:v>Medio día</c:v>
                </c:pt>
                <c:pt idx="1">
                  <c:v>Día completo</c:v>
                </c:pt>
                <c:pt idx="2">
                  <c:v>Más de un día</c:v>
                </c:pt>
              </c:strCache>
            </c:strRef>
          </c:cat>
          <c:val>
            <c:numRef>
              <c:f>Hoja1!$D$197:$D$199</c:f>
              <c:numCache>
                <c:formatCode>0.00%</c:formatCode>
                <c:ptCount val="3"/>
                <c:pt idx="0">
                  <c:v>0.46160000000000001</c:v>
                </c:pt>
                <c:pt idx="1">
                  <c:v>0.53839999999999999</c:v>
                </c:pt>
                <c:pt idx="2" formatCode="0%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B3A-4650-B10E-980FB0E82A2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Transporte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[encuestas.xlsx]Hoja1!$D$214</c:f>
              <c:strCache>
                <c:ptCount val="1"/>
                <c:pt idx="0">
                  <c:v>Porcentaje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[encuestas.xlsx]Hoja1!$B$215:$B$220</c:f>
              <c:strCache>
                <c:ptCount val="6"/>
                <c:pt idx="0">
                  <c:v>Bus de línea</c:v>
                </c:pt>
                <c:pt idx="1">
                  <c:v>Bus turístico</c:v>
                </c:pt>
                <c:pt idx="2">
                  <c:v>Vehiculo Particular</c:v>
                </c:pt>
                <c:pt idx="3">
                  <c:v>Moto</c:v>
                </c:pt>
                <c:pt idx="4">
                  <c:v>Bicicleta</c:v>
                </c:pt>
                <c:pt idx="5">
                  <c:v>Taxi</c:v>
                </c:pt>
              </c:strCache>
            </c:strRef>
          </c:cat>
          <c:val>
            <c:numRef>
              <c:f>[encuestas.xlsx]Hoja1!$D$215:$D$220</c:f>
              <c:numCache>
                <c:formatCode>0.00%</c:formatCode>
                <c:ptCount val="6"/>
                <c:pt idx="0">
                  <c:v>0.4103</c:v>
                </c:pt>
                <c:pt idx="1">
                  <c:v>2.5600000000000001E-2</c:v>
                </c:pt>
                <c:pt idx="2">
                  <c:v>0.51290000000000002</c:v>
                </c:pt>
                <c:pt idx="3">
                  <c:v>0</c:v>
                </c:pt>
                <c:pt idx="4">
                  <c:v>2.5600000000000001E-2</c:v>
                </c:pt>
                <c:pt idx="5">
                  <c:v>2.5600000000000001E-2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2AE-4143-8D9D-C92BF482B7F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276422144"/>
        <c:axId val="276425280"/>
      </c:barChart>
      <c:catAx>
        <c:axId val="276422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76425280"/>
        <c:crosses val="autoZero"/>
        <c:auto val="1"/>
        <c:lblAlgn val="ctr"/>
        <c:lblOffset val="100"/>
        <c:noMultiLvlLbl val="0"/>
      </c:catAx>
      <c:valAx>
        <c:axId val="2764252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76422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Recursos</a:t>
            </a:r>
            <a:r>
              <a:rPr lang="es-EC" baseline="0"/>
              <a:t> turísticos</a:t>
            </a:r>
            <a:endParaRPr lang="es-EC"/>
          </a:p>
        </c:rich>
      </c:tx>
      <c:layout>
        <c:manualLayout>
          <c:xMode val="edge"/>
          <c:yMode val="edge"/>
          <c:x val="0.25369383696311171"/>
          <c:y val="3.59281437125748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[encuestas.xlsx]Hoja1!$B$309:$B$319</c:f>
              <c:strCache>
                <c:ptCount val="11"/>
                <c:pt idx="0">
                  <c:v>Nevado Antisana</c:v>
                </c:pt>
                <c:pt idx="1">
                  <c:v>Páramo Muertepungo</c:v>
                </c:pt>
                <c:pt idx="2">
                  <c:v>Laguna Secas</c:v>
                </c:pt>
                <c:pt idx="3">
                  <c:v>Laguna Micacocha</c:v>
                </c:pt>
                <c:pt idx="4">
                  <c:v>Laguna Muertepungo</c:v>
                </c:pt>
                <c:pt idx="5">
                  <c:v>Laguna Tipopugro</c:v>
                </c:pt>
                <c:pt idx="6">
                  <c:v>Cascada Pita</c:v>
                </c:pt>
                <c:pt idx="7">
                  <c:v>Reserva Ecológica Antisana </c:v>
                </c:pt>
                <c:pt idx="8">
                  <c:v>Iglesia San Jerónimo Pintag</c:v>
                </c:pt>
                <c:pt idx="9">
                  <c:v>Parque Central de Pintag</c:v>
                </c:pt>
                <c:pt idx="10">
                  <c:v>Flujo de Lava Volcànica Antisanillas </c:v>
                </c:pt>
              </c:strCache>
            </c:strRef>
          </c:cat>
          <c:val>
            <c:numRef>
              <c:f>[encuestas.xlsx]Hoja1!$E$309:$E$319</c:f>
              <c:numCache>
                <c:formatCode>0.00%</c:formatCode>
                <c:ptCount val="11"/>
                <c:pt idx="0">
                  <c:v>0.18540000000000001</c:v>
                </c:pt>
                <c:pt idx="1">
                  <c:v>8.2000000000000007E-3</c:v>
                </c:pt>
                <c:pt idx="2">
                  <c:v>8.1600000000000006E-2</c:v>
                </c:pt>
                <c:pt idx="3">
                  <c:v>8.5699999999999998E-2</c:v>
                </c:pt>
                <c:pt idx="4">
                  <c:v>8.2000000000000007E-3</c:v>
                </c:pt>
                <c:pt idx="5">
                  <c:v>8.2000000000000007E-3</c:v>
                </c:pt>
                <c:pt idx="6">
                  <c:v>0.2</c:v>
                </c:pt>
                <c:pt idx="7">
                  <c:v>0.19070000000000001</c:v>
                </c:pt>
                <c:pt idx="8">
                  <c:v>9.5000000000000001E-2</c:v>
                </c:pt>
                <c:pt idx="9">
                  <c:v>0.10199999999999999</c:v>
                </c:pt>
                <c:pt idx="10">
                  <c:v>3.5000000000000003E-2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FC-4DAE-978B-13C8AE18758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276420576"/>
        <c:axId val="276430376"/>
      </c:barChart>
      <c:catAx>
        <c:axId val="276420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76430376"/>
        <c:crosses val="autoZero"/>
        <c:auto val="1"/>
        <c:lblAlgn val="ctr"/>
        <c:lblOffset val="100"/>
        <c:noMultiLvlLbl val="0"/>
      </c:catAx>
      <c:valAx>
        <c:axId val="276430376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76420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8265F1-22B3-417E-AD64-C5418274DF0F}" type="doc">
      <dgm:prSet loTypeId="urn:microsoft.com/office/officeart/2005/8/layout/hProcess9" loCatId="process" qsTypeId="urn:microsoft.com/office/officeart/2005/8/quickstyle/simple3" qsCatId="simple" csTypeId="urn:microsoft.com/office/officeart/2005/8/colors/accent1_2" csCatId="accent1" phldr="1"/>
      <dgm:spPr/>
    </dgm:pt>
    <dgm:pt modelId="{1288A05F-45BB-40EE-9514-550A3ECC8705}">
      <dgm:prSet phldrT="[Texto]" phldr="1"/>
      <dgm:spPr/>
      <dgm:t>
        <a:bodyPr/>
        <a:lstStyle/>
        <a:p>
          <a:endParaRPr lang="es-EC" dirty="0"/>
        </a:p>
      </dgm:t>
    </dgm:pt>
    <dgm:pt modelId="{26A0786C-7647-4AFD-AE65-88E4D4A94108}" type="parTrans" cxnId="{21DEFABE-7FF8-49E6-B9B0-5262B096B129}">
      <dgm:prSet/>
      <dgm:spPr/>
      <dgm:t>
        <a:bodyPr/>
        <a:lstStyle/>
        <a:p>
          <a:endParaRPr lang="es-EC"/>
        </a:p>
      </dgm:t>
    </dgm:pt>
    <dgm:pt modelId="{967A824C-2AA3-4514-8DFF-F1EDDEE6ED5F}" type="sibTrans" cxnId="{21DEFABE-7FF8-49E6-B9B0-5262B096B129}">
      <dgm:prSet/>
      <dgm:spPr/>
      <dgm:t>
        <a:bodyPr/>
        <a:lstStyle/>
        <a:p>
          <a:endParaRPr lang="es-EC"/>
        </a:p>
      </dgm:t>
    </dgm:pt>
    <dgm:pt modelId="{107BB98E-513D-4FA4-80FB-50C2705EDE3E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6B5CECB5-2ABB-4628-8465-3F0B4816CB2F}" type="parTrans" cxnId="{2CC35791-C058-4D55-A501-3310714A0CE5}">
      <dgm:prSet/>
      <dgm:spPr/>
      <dgm:t>
        <a:bodyPr/>
        <a:lstStyle/>
        <a:p>
          <a:endParaRPr lang="es-EC"/>
        </a:p>
      </dgm:t>
    </dgm:pt>
    <dgm:pt modelId="{F66E797B-9F57-44AF-BCC7-9EF1F5FB85B6}" type="sibTrans" cxnId="{2CC35791-C058-4D55-A501-3310714A0CE5}">
      <dgm:prSet/>
      <dgm:spPr/>
      <dgm:t>
        <a:bodyPr/>
        <a:lstStyle/>
        <a:p>
          <a:endParaRPr lang="es-EC"/>
        </a:p>
      </dgm:t>
    </dgm:pt>
    <dgm:pt modelId="{0D10010C-6C5F-4EA2-B8EB-2D895DE79F77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F77F6E43-1D8A-4D7D-A922-A8118BC81E81}" type="sibTrans" cxnId="{2725E36A-8E68-4A9B-9E88-793F8EE91A9B}">
      <dgm:prSet/>
      <dgm:spPr/>
      <dgm:t>
        <a:bodyPr/>
        <a:lstStyle/>
        <a:p>
          <a:endParaRPr lang="es-EC"/>
        </a:p>
      </dgm:t>
    </dgm:pt>
    <dgm:pt modelId="{DE132AD3-3E09-4B3C-8233-753ADF34CACE}" type="parTrans" cxnId="{2725E36A-8E68-4A9B-9E88-793F8EE91A9B}">
      <dgm:prSet/>
      <dgm:spPr/>
      <dgm:t>
        <a:bodyPr/>
        <a:lstStyle/>
        <a:p>
          <a:endParaRPr lang="es-EC"/>
        </a:p>
      </dgm:t>
    </dgm:pt>
    <dgm:pt modelId="{2B670905-AE1F-4204-AACE-9B26E9B96B46}" type="pres">
      <dgm:prSet presAssocID="{3D8265F1-22B3-417E-AD64-C5418274DF0F}" presName="CompostProcess" presStyleCnt="0">
        <dgm:presLayoutVars>
          <dgm:dir/>
          <dgm:resizeHandles val="exact"/>
        </dgm:presLayoutVars>
      </dgm:prSet>
      <dgm:spPr/>
    </dgm:pt>
    <dgm:pt modelId="{13160596-D12A-41CB-BD6D-0A9D8640AE63}" type="pres">
      <dgm:prSet presAssocID="{3D8265F1-22B3-417E-AD64-C5418274DF0F}" presName="arrow" presStyleLbl="bgShp" presStyleIdx="0" presStyleCnt="1"/>
      <dgm:spPr/>
    </dgm:pt>
    <dgm:pt modelId="{7626E940-9AF0-4946-933E-89354668AA10}" type="pres">
      <dgm:prSet presAssocID="{3D8265F1-22B3-417E-AD64-C5418274DF0F}" presName="linearProcess" presStyleCnt="0"/>
      <dgm:spPr/>
    </dgm:pt>
    <dgm:pt modelId="{4CDC4459-4E68-4EEE-9DD3-B3DD246BB180}" type="pres">
      <dgm:prSet presAssocID="{1288A05F-45BB-40EE-9514-550A3ECC8705}" presName="textNode" presStyleLbl="node1" presStyleIdx="0" presStyleCnt="3" custScaleY="1432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D066A2-5216-4E7A-94E1-9DDBD61113BE}" type="pres">
      <dgm:prSet presAssocID="{967A824C-2AA3-4514-8DFF-F1EDDEE6ED5F}" presName="sibTrans" presStyleCnt="0"/>
      <dgm:spPr/>
    </dgm:pt>
    <dgm:pt modelId="{29294959-DC37-4FCD-8EA9-3E81AB573DA6}" type="pres">
      <dgm:prSet presAssocID="{107BB98E-513D-4FA4-80FB-50C2705EDE3E}" presName="textNode" presStyleLbl="node1" presStyleIdx="1" presStyleCnt="3" custScaleY="1432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659F37-5676-41BE-9DF6-7A43BE9E78C9}" type="pres">
      <dgm:prSet presAssocID="{F66E797B-9F57-44AF-BCC7-9EF1F5FB85B6}" presName="sibTrans" presStyleCnt="0"/>
      <dgm:spPr/>
    </dgm:pt>
    <dgm:pt modelId="{B61B4D9C-121F-42E4-92FF-73E5ED273E70}" type="pres">
      <dgm:prSet presAssocID="{0D10010C-6C5F-4EA2-B8EB-2D895DE79F77}" presName="textNode" presStyleLbl="node1" presStyleIdx="2" presStyleCnt="3" custScaleY="13707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E5AED34-5F5D-4FC6-9CD3-C2881047ABB4}" type="presOf" srcId="{0D10010C-6C5F-4EA2-B8EB-2D895DE79F77}" destId="{B61B4D9C-121F-42E4-92FF-73E5ED273E70}" srcOrd="0" destOrd="0" presId="urn:microsoft.com/office/officeart/2005/8/layout/hProcess9"/>
    <dgm:cxn modelId="{2725E36A-8E68-4A9B-9E88-793F8EE91A9B}" srcId="{3D8265F1-22B3-417E-AD64-C5418274DF0F}" destId="{0D10010C-6C5F-4EA2-B8EB-2D895DE79F77}" srcOrd="2" destOrd="0" parTransId="{DE132AD3-3E09-4B3C-8233-753ADF34CACE}" sibTransId="{F77F6E43-1D8A-4D7D-A922-A8118BC81E81}"/>
    <dgm:cxn modelId="{EB9A0610-AFE1-45D6-A499-227D9B33A962}" type="presOf" srcId="{3D8265F1-22B3-417E-AD64-C5418274DF0F}" destId="{2B670905-AE1F-4204-AACE-9B26E9B96B46}" srcOrd="0" destOrd="0" presId="urn:microsoft.com/office/officeart/2005/8/layout/hProcess9"/>
    <dgm:cxn modelId="{2CC35791-C058-4D55-A501-3310714A0CE5}" srcId="{3D8265F1-22B3-417E-AD64-C5418274DF0F}" destId="{107BB98E-513D-4FA4-80FB-50C2705EDE3E}" srcOrd="1" destOrd="0" parTransId="{6B5CECB5-2ABB-4628-8465-3F0B4816CB2F}" sibTransId="{F66E797B-9F57-44AF-BCC7-9EF1F5FB85B6}"/>
    <dgm:cxn modelId="{21DEFABE-7FF8-49E6-B9B0-5262B096B129}" srcId="{3D8265F1-22B3-417E-AD64-C5418274DF0F}" destId="{1288A05F-45BB-40EE-9514-550A3ECC8705}" srcOrd="0" destOrd="0" parTransId="{26A0786C-7647-4AFD-AE65-88E4D4A94108}" sibTransId="{967A824C-2AA3-4514-8DFF-F1EDDEE6ED5F}"/>
    <dgm:cxn modelId="{80FCF047-9363-4633-9BEE-DC4BE4BB0DAB}" type="presOf" srcId="{1288A05F-45BB-40EE-9514-550A3ECC8705}" destId="{4CDC4459-4E68-4EEE-9DD3-B3DD246BB180}" srcOrd="0" destOrd="0" presId="urn:microsoft.com/office/officeart/2005/8/layout/hProcess9"/>
    <dgm:cxn modelId="{DA10FC92-C9AE-4E36-B920-854C28ABEF0F}" type="presOf" srcId="{107BB98E-513D-4FA4-80FB-50C2705EDE3E}" destId="{29294959-DC37-4FCD-8EA9-3E81AB573DA6}" srcOrd="0" destOrd="0" presId="urn:microsoft.com/office/officeart/2005/8/layout/hProcess9"/>
    <dgm:cxn modelId="{B46A5851-C6A0-4349-843C-B75785075095}" type="presParOf" srcId="{2B670905-AE1F-4204-AACE-9B26E9B96B46}" destId="{13160596-D12A-41CB-BD6D-0A9D8640AE63}" srcOrd="0" destOrd="0" presId="urn:microsoft.com/office/officeart/2005/8/layout/hProcess9"/>
    <dgm:cxn modelId="{BE4C8612-319B-4FB8-9D5F-DD63A467C455}" type="presParOf" srcId="{2B670905-AE1F-4204-AACE-9B26E9B96B46}" destId="{7626E940-9AF0-4946-933E-89354668AA10}" srcOrd="1" destOrd="0" presId="urn:microsoft.com/office/officeart/2005/8/layout/hProcess9"/>
    <dgm:cxn modelId="{3A765279-FBCF-4D27-9F2B-87011FD46F80}" type="presParOf" srcId="{7626E940-9AF0-4946-933E-89354668AA10}" destId="{4CDC4459-4E68-4EEE-9DD3-B3DD246BB180}" srcOrd="0" destOrd="0" presId="urn:microsoft.com/office/officeart/2005/8/layout/hProcess9"/>
    <dgm:cxn modelId="{433227D7-D934-451F-A315-FF9B4B4D8839}" type="presParOf" srcId="{7626E940-9AF0-4946-933E-89354668AA10}" destId="{21D066A2-5216-4E7A-94E1-9DDBD61113BE}" srcOrd="1" destOrd="0" presId="urn:microsoft.com/office/officeart/2005/8/layout/hProcess9"/>
    <dgm:cxn modelId="{4E86BEC4-E48C-4EFA-9F8C-940F030B82BD}" type="presParOf" srcId="{7626E940-9AF0-4946-933E-89354668AA10}" destId="{29294959-DC37-4FCD-8EA9-3E81AB573DA6}" srcOrd="2" destOrd="0" presId="urn:microsoft.com/office/officeart/2005/8/layout/hProcess9"/>
    <dgm:cxn modelId="{850EADCB-A8B2-4EBE-B9DC-F876F055410D}" type="presParOf" srcId="{7626E940-9AF0-4946-933E-89354668AA10}" destId="{3E659F37-5676-41BE-9DF6-7A43BE9E78C9}" srcOrd="3" destOrd="0" presId="urn:microsoft.com/office/officeart/2005/8/layout/hProcess9"/>
    <dgm:cxn modelId="{4907E3C9-0EC3-4FAE-8CBF-8C80DEDB12DA}" type="presParOf" srcId="{7626E940-9AF0-4946-933E-89354668AA10}" destId="{B61B4D9C-121F-42E4-92FF-73E5ED273E7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5F299A-16BE-4785-AABE-471E56A639FF}" type="doc">
      <dgm:prSet loTypeId="urn:microsoft.com/office/officeart/2005/8/layout/lProcess3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3DA37A54-CD1E-4B5A-89CE-9662C8CB450E}">
      <dgm:prSet phldrT="[Texto]"/>
      <dgm:spPr/>
      <dgm:t>
        <a:bodyPr/>
        <a:lstStyle/>
        <a:p>
          <a:r>
            <a:rPr lang="es-EC" b="1" dirty="0" smtClean="0"/>
            <a:t>Ubicación </a:t>
          </a:r>
          <a:endParaRPr lang="es-EC" b="1" dirty="0"/>
        </a:p>
      </dgm:t>
    </dgm:pt>
    <dgm:pt modelId="{D944E711-7B71-4744-8C96-EF7429B4A52E}" type="parTrans" cxnId="{32E4FC4B-8CA3-4CFF-9D5D-0D199A3A2E00}">
      <dgm:prSet/>
      <dgm:spPr/>
      <dgm:t>
        <a:bodyPr/>
        <a:lstStyle/>
        <a:p>
          <a:endParaRPr lang="es-EC" b="1"/>
        </a:p>
      </dgm:t>
    </dgm:pt>
    <dgm:pt modelId="{D72FB312-F559-410A-A33C-1965F9A9EC8A}" type="sibTrans" cxnId="{32E4FC4B-8CA3-4CFF-9D5D-0D199A3A2E00}">
      <dgm:prSet/>
      <dgm:spPr/>
      <dgm:t>
        <a:bodyPr/>
        <a:lstStyle/>
        <a:p>
          <a:endParaRPr lang="es-EC" b="1"/>
        </a:p>
      </dgm:t>
    </dgm:pt>
    <dgm:pt modelId="{1A85A44F-4FA4-444E-9BAF-26E30313F1C3}">
      <dgm:prSet phldrT="[Texto]"/>
      <dgm:spPr/>
      <dgm:t>
        <a:bodyPr/>
        <a:lstStyle/>
        <a:p>
          <a:r>
            <a:rPr lang="es-EC" b="1" dirty="0" smtClean="0"/>
            <a:t>Altitud, longitud y límites</a:t>
          </a:r>
          <a:endParaRPr lang="es-EC" b="1" dirty="0"/>
        </a:p>
      </dgm:t>
    </dgm:pt>
    <dgm:pt modelId="{48837A66-FBE3-420A-80C0-E33D4F5D268F}" type="parTrans" cxnId="{297D3663-966D-40F6-BB5C-37C38C53260C}">
      <dgm:prSet/>
      <dgm:spPr/>
      <dgm:t>
        <a:bodyPr/>
        <a:lstStyle/>
        <a:p>
          <a:endParaRPr lang="es-EC" b="1"/>
        </a:p>
      </dgm:t>
    </dgm:pt>
    <dgm:pt modelId="{11173689-7B8E-4397-B8DA-DFB893884659}" type="sibTrans" cxnId="{297D3663-966D-40F6-BB5C-37C38C53260C}">
      <dgm:prSet/>
      <dgm:spPr/>
      <dgm:t>
        <a:bodyPr/>
        <a:lstStyle/>
        <a:p>
          <a:endParaRPr lang="es-EC" b="1"/>
        </a:p>
      </dgm:t>
    </dgm:pt>
    <dgm:pt modelId="{05ACE43A-28BF-4F3C-8370-A25FB870192C}">
      <dgm:prSet phldrT="[Texto]"/>
      <dgm:spPr/>
      <dgm:t>
        <a:bodyPr/>
        <a:lstStyle/>
        <a:p>
          <a:r>
            <a:rPr lang="es-EC" b="1" dirty="0" smtClean="0"/>
            <a:t>Población</a:t>
          </a:r>
          <a:endParaRPr lang="es-EC" b="1" dirty="0"/>
        </a:p>
      </dgm:t>
    </dgm:pt>
    <dgm:pt modelId="{D16435F7-F322-404A-9CB8-2683BA4C0568}" type="parTrans" cxnId="{45CC3948-6A61-4748-BBBD-B658DF3FD33E}">
      <dgm:prSet/>
      <dgm:spPr/>
      <dgm:t>
        <a:bodyPr/>
        <a:lstStyle/>
        <a:p>
          <a:endParaRPr lang="es-EC" b="1"/>
        </a:p>
      </dgm:t>
    </dgm:pt>
    <dgm:pt modelId="{C332BFFB-EC1A-4BFD-A9D4-DD4EC0B3CB2B}" type="sibTrans" cxnId="{45CC3948-6A61-4748-BBBD-B658DF3FD33E}">
      <dgm:prSet/>
      <dgm:spPr/>
      <dgm:t>
        <a:bodyPr/>
        <a:lstStyle/>
        <a:p>
          <a:endParaRPr lang="es-EC" b="1"/>
        </a:p>
      </dgm:t>
    </dgm:pt>
    <dgm:pt modelId="{BC10F615-05C9-4FE7-B153-F000D4E79A54}">
      <dgm:prSet phldrT="[Texto]"/>
      <dgm:spPr/>
      <dgm:t>
        <a:bodyPr/>
        <a:lstStyle/>
        <a:p>
          <a:r>
            <a:rPr lang="es-EC" b="1" dirty="0" smtClean="0"/>
            <a:t>Infraestructura vial y servicios básicos</a:t>
          </a:r>
          <a:endParaRPr lang="es-EC" b="1" dirty="0"/>
        </a:p>
      </dgm:t>
    </dgm:pt>
    <dgm:pt modelId="{C6D60C30-0BE6-455F-974B-CB3C3B2694DC}" type="parTrans" cxnId="{9BE1C787-7DE3-4753-B78E-2E37978EB978}">
      <dgm:prSet/>
      <dgm:spPr/>
      <dgm:t>
        <a:bodyPr/>
        <a:lstStyle/>
        <a:p>
          <a:endParaRPr lang="es-EC" b="1"/>
        </a:p>
      </dgm:t>
    </dgm:pt>
    <dgm:pt modelId="{962A9FB1-B0AE-466D-B8FF-311AE2EACE43}" type="sibTrans" cxnId="{9BE1C787-7DE3-4753-B78E-2E37978EB978}">
      <dgm:prSet/>
      <dgm:spPr/>
      <dgm:t>
        <a:bodyPr/>
        <a:lstStyle/>
        <a:p>
          <a:endParaRPr lang="es-EC" b="1"/>
        </a:p>
      </dgm:t>
    </dgm:pt>
    <dgm:pt modelId="{436475F1-10BF-454D-8141-C968B736A833}" type="pres">
      <dgm:prSet presAssocID="{975F299A-16BE-4785-AABE-471E56A639FF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C601A90E-26D4-46B7-998F-C59D4EBBD114}" type="pres">
      <dgm:prSet presAssocID="{3DA37A54-CD1E-4B5A-89CE-9662C8CB450E}" presName="horFlow" presStyleCnt="0"/>
      <dgm:spPr/>
    </dgm:pt>
    <dgm:pt modelId="{C3175851-8B67-4A80-A3D7-60D61CC70336}" type="pres">
      <dgm:prSet presAssocID="{3DA37A54-CD1E-4B5A-89CE-9662C8CB450E}" presName="bigChev" presStyleLbl="node1" presStyleIdx="0" presStyleCnt="4"/>
      <dgm:spPr/>
      <dgm:t>
        <a:bodyPr/>
        <a:lstStyle/>
        <a:p>
          <a:endParaRPr lang="es-ES"/>
        </a:p>
      </dgm:t>
    </dgm:pt>
    <dgm:pt modelId="{BB1F13E8-6014-45AA-A934-8556B169CD14}" type="pres">
      <dgm:prSet presAssocID="{3DA37A54-CD1E-4B5A-89CE-9662C8CB450E}" presName="vSp" presStyleCnt="0"/>
      <dgm:spPr/>
    </dgm:pt>
    <dgm:pt modelId="{48993764-8145-4C97-B462-E452D487B94C}" type="pres">
      <dgm:prSet presAssocID="{1A85A44F-4FA4-444E-9BAF-26E30313F1C3}" presName="horFlow" presStyleCnt="0"/>
      <dgm:spPr/>
    </dgm:pt>
    <dgm:pt modelId="{8E986E49-230E-41F2-B658-B85CD1C0566F}" type="pres">
      <dgm:prSet presAssocID="{1A85A44F-4FA4-444E-9BAF-26E30313F1C3}" presName="bigChev" presStyleLbl="node1" presStyleIdx="1" presStyleCnt="4"/>
      <dgm:spPr/>
      <dgm:t>
        <a:bodyPr/>
        <a:lstStyle/>
        <a:p>
          <a:endParaRPr lang="es-ES"/>
        </a:p>
      </dgm:t>
    </dgm:pt>
    <dgm:pt modelId="{0B4A2DC4-F92B-41A4-9101-E3A32EA77784}" type="pres">
      <dgm:prSet presAssocID="{1A85A44F-4FA4-444E-9BAF-26E30313F1C3}" presName="vSp" presStyleCnt="0"/>
      <dgm:spPr/>
    </dgm:pt>
    <dgm:pt modelId="{48D357DA-2039-46CC-BBC8-0100F7F06C3C}" type="pres">
      <dgm:prSet presAssocID="{05ACE43A-28BF-4F3C-8370-A25FB870192C}" presName="horFlow" presStyleCnt="0"/>
      <dgm:spPr/>
    </dgm:pt>
    <dgm:pt modelId="{F8C29A89-FB73-43C3-B79B-315641F76E0B}" type="pres">
      <dgm:prSet presAssocID="{05ACE43A-28BF-4F3C-8370-A25FB870192C}" presName="bigChev" presStyleLbl="node1" presStyleIdx="2" presStyleCnt="4"/>
      <dgm:spPr/>
      <dgm:t>
        <a:bodyPr/>
        <a:lstStyle/>
        <a:p>
          <a:endParaRPr lang="es-ES"/>
        </a:p>
      </dgm:t>
    </dgm:pt>
    <dgm:pt modelId="{F4C800EF-04F8-4F7D-9BB4-0CBEF7E1E349}" type="pres">
      <dgm:prSet presAssocID="{05ACE43A-28BF-4F3C-8370-A25FB870192C}" presName="vSp" presStyleCnt="0"/>
      <dgm:spPr/>
    </dgm:pt>
    <dgm:pt modelId="{77E2D4A4-F455-4132-8C9A-8BFBDF642E4B}" type="pres">
      <dgm:prSet presAssocID="{BC10F615-05C9-4FE7-B153-F000D4E79A54}" presName="horFlow" presStyleCnt="0"/>
      <dgm:spPr/>
    </dgm:pt>
    <dgm:pt modelId="{2DCA8E9C-60D7-4BC1-9BAB-2955CCF11FAF}" type="pres">
      <dgm:prSet presAssocID="{BC10F615-05C9-4FE7-B153-F000D4E79A54}" presName="bigChev" presStyleLbl="node1" presStyleIdx="3" presStyleCnt="4"/>
      <dgm:spPr/>
      <dgm:t>
        <a:bodyPr/>
        <a:lstStyle/>
        <a:p>
          <a:endParaRPr lang="es-ES"/>
        </a:p>
      </dgm:t>
    </dgm:pt>
  </dgm:ptLst>
  <dgm:cxnLst>
    <dgm:cxn modelId="{45CC3948-6A61-4748-BBBD-B658DF3FD33E}" srcId="{975F299A-16BE-4785-AABE-471E56A639FF}" destId="{05ACE43A-28BF-4F3C-8370-A25FB870192C}" srcOrd="2" destOrd="0" parTransId="{D16435F7-F322-404A-9CB8-2683BA4C0568}" sibTransId="{C332BFFB-EC1A-4BFD-A9D4-DD4EC0B3CB2B}"/>
    <dgm:cxn modelId="{E8CFC2CE-4EAF-4A4B-9FB3-4D4EAAD9C23F}" type="presOf" srcId="{05ACE43A-28BF-4F3C-8370-A25FB870192C}" destId="{F8C29A89-FB73-43C3-B79B-315641F76E0B}" srcOrd="0" destOrd="0" presId="urn:microsoft.com/office/officeart/2005/8/layout/lProcess3"/>
    <dgm:cxn modelId="{297D3663-966D-40F6-BB5C-37C38C53260C}" srcId="{975F299A-16BE-4785-AABE-471E56A639FF}" destId="{1A85A44F-4FA4-444E-9BAF-26E30313F1C3}" srcOrd="1" destOrd="0" parTransId="{48837A66-FBE3-420A-80C0-E33D4F5D268F}" sibTransId="{11173689-7B8E-4397-B8DA-DFB893884659}"/>
    <dgm:cxn modelId="{32E4FC4B-8CA3-4CFF-9D5D-0D199A3A2E00}" srcId="{975F299A-16BE-4785-AABE-471E56A639FF}" destId="{3DA37A54-CD1E-4B5A-89CE-9662C8CB450E}" srcOrd="0" destOrd="0" parTransId="{D944E711-7B71-4744-8C96-EF7429B4A52E}" sibTransId="{D72FB312-F559-410A-A33C-1965F9A9EC8A}"/>
    <dgm:cxn modelId="{9BE1C787-7DE3-4753-B78E-2E37978EB978}" srcId="{975F299A-16BE-4785-AABE-471E56A639FF}" destId="{BC10F615-05C9-4FE7-B153-F000D4E79A54}" srcOrd="3" destOrd="0" parTransId="{C6D60C30-0BE6-455F-974B-CB3C3B2694DC}" sibTransId="{962A9FB1-B0AE-466D-B8FF-311AE2EACE43}"/>
    <dgm:cxn modelId="{1E522044-EB87-44C8-8955-ED33CA54D196}" type="presOf" srcId="{3DA37A54-CD1E-4B5A-89CE-9662C8CB450E}" destId="{C3175851-8B67-4A80-A3D7-60D61CC70336}" srcOrd="0" destOrd="0" presId="urn:microsoft.com/office/officeart/2005/8/layout/lProcess3"/>
    <dgm:cxn modelId="{8BF2E662-5203-4AAE-8EE5-9741572F9835}" type="presOf" srcId="{1A85A44F-4FA4-444E-9BAF-26E30313F1C3}" destId="{8E986E49-230E-41F2-B658-B85CD1C0566F}" srcOrd="0" destOrd="0" presId="urn:microsoft.com/office/officeart/2005/8/layout/lProcess3"/>
    <dgm:cxn modelId="{48310479-590B-4150-9BD9-5906CE99A1B0}" type="presOf" srcId="{975F299A-16BE-4785-AABE-471E56A639FF}" destId="{436475F1-10BF-454D-8141-C968B736A833}" srcOrd="0" destOrd="0" presId="urn:microsoft.com/office/officeart/2005/8/layout/lProcess3"/>
    <dgm:cxn modelId="{A46CEDB8-8FBB-48AF-B263-64D31016BCC7}" type="presOf" srcId="{BC10F615-05C9-4FE7-B153-F000D4E79A54}" destId="{2DCA8E9C-60D7-4BC1-9BAB-2955CCF11FAF}" srcOrd="0" destOrd="0" presId="urn:microsoft.com/office/officeart/2005/8/layout/lProcess3"/>
    <dgm:cxn modelId="{4E1CF1B3-C054-4D10-A9DB-CD8A2065FB78}" type="presParOf" srcId="{436475F1-10BF-454D-8141-C968B736A833}" destId="{C601A90E-26D4-46B7-998F-C59D4EBBD114}" srcOrd="0" destOrd="0" presId="urn:microsoft.com/office/officeart/2005/8/layout/lProcess3"/>
    <dgm:cxn modelId="{3E79995E-32EF-415B-84A4-D7EB7B499D16}" type="presParOf" srcId="{C601A90E-26D4-46B7-998F-C59D4EBBD114}" destId="{C3175851-8B67-4A80-A3D7-60D61CC70336}" srcOrd="0" destOrd="0" presId="urn:microsoft.com/office/officeart/2005/8/layout/lProcess3"/>
    <dgm:cxn modelId="{4BCF693F-7FC7-4EB1-949A-05BF2949A73E}" type="presParOf" srcId="{436475F1-10BF-454D-8141-C968B736A833}" destId="{BB1F13E8-6014-45AA-A934-8556B169CD14}" srcOrd="1" destOrd="0" presId="urn:microsoft.com/office/officeart/2005/8/layout/lProcess3"/>
    <dgm:cxn modelId="{2B7509BE-DEFA-4AB1-B785-910BD9A9F8C9}" type="presParOf" srcId="{436475F1-10BF-454D-8141-C968B736A833}" destId="{48993764-8145-4C97-B462-E452D487B94C}" srcOrd="2" destOrd="0" presId="urn:microsoft.com/office/officeart/2005/8/layout/lProcess3"/>
    <dgm:cxn modelId="{C49BB136-1B27-423C-9960-3E6753A21DC1}" type="presParOf" srcId="{48993764-8145-4C97-B462-E452D487B94C}" destId="{8E986E49-230E-41F2-B658-B85CD1C0566F}" srcOrd="0" destOrd="0" presId="urn:microsoft.com/office/officeart/2005/8/layout/lProcess3"/>
    <dgm:cxn modelId="{90EC3D7A-A6F7-4C0C-952A-5A1D2388A6E6}" type="presParOf" srcId="{436475F1-10BF-454D-8141-C968B736A833}" destId="{0B4A2DC4-F92B-41A4-9101-E3A32EA77784}" srcOrd="3" destOrd="0" presId="urn:microsoft.com/office/officeart/2005/8/layout/lProcess3"/>
    <dgm:cxn modelId="{D1A2C600-47E1-47DC-9CED-F0D6E528843C}" type="presParOf" srcId="{436475F1-10BF-454D-8141-C968B736A833}" destId="{48D357DA-2039-46CC-BBC8-0100F7F06C3C}" srcOrd="4" destOrd="0" presId="urn:microsoft.com/office/officeart/2005/8/layout/lProcess3"/>
    <dgm:cxn modelId="{0E6BD561-8625-4B30-95A9-493D1C1057EB}" type="presParOf" srcId="{48D357DA-2039-46CC-BBC8-0100F7F06C3C}" destId="{F8C29A89-FB73-43C3-B79B-315641F76E0B}" srcOrd="0" destOrd="0" presId="urn:microsoft.com/office/officeart/2005/8/layout/lProcess3"/>
    <dgm:cxn modelId="{46FA5A79-26B7-43F0-8592-15F2C0543347}" type="presParOf" srcId="{436475F1-10BF-454D-8141-C968B736A833}" destId="{F4C800EF-04F8-4F7D-9BB4-0CBEF7E1E349}" srcOrd="5" destOrd="0" presId="urn:microsoft.com/office/officeart/2005/8/layout/lProcess3"/>
    <dgm:cxn modelId="{ABF26E4D-B7C9-4BEA-940C-8DCFD65DF226}" type="presParOf" srcId="{436475F1-10BF-454D-8141-C968B736A833}" destId="{77E2D4A4-F455-4132-8C9A-8BFBDF642E4B}" srcOrd="6" destOrd="0" presId="urn:microsoft.com/office/officeart/2005/8/layout/lProcess3"/>
    <dgm:cxn modelId="{F7DAAF5D-4DCD-4FBB-AA40-874A42E1CD77}" type="presParOf" srcId="{77E2D4A4-F455-4132-8C9A-8BFBDF642E4B}" destId="{2DCA8E9C-60D7-4BC1-9BAB-2955CCF11FAF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8CF3FA-9681-4D8A-B34C-DE13D0141077}" type="doc">
      <dgm:prSet loTypeId="urn:microsoft.com/office/officeart/2008/layout/AscendingPictureAccentProcess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25DB0D3F-A3FC-4FA7-A7DC-B45BA672E8F8}">
      <dgm:prSet phldrT="[Texto]" custT="1"/>
      <dgm:spPr/>
      <dgm:t>
        <a:bodyPr/>
        <a:lstStyle/>
        <a:p>
          <a:r>
            <a:rPr lang="es-EC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Fenómeno</a:t>
          </a:r>
          <a:endParaRPr lang="es-EC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6609B7-45DE-4F10-8230-8997272A1453}" type="parTrans" cxnId="{498FC1F1-320F-4AC3-8BDE-53FACC5C6C9A}">
      <dgm:prSet/>
      <dgm:spPr/>
      <dgm:t>
        <a:bodyPr/>
        <a:lstStyle/>
        <a:p>
          <a:endParaRPr lang="es-EC"/>
        </a:p>
      </dgm:t>
    </dgm:pt>
    <dgm:pt modelId="{AA762977-169B-418E-8F17-C9AA7AE34BB3}" type="sibTrans" cxnId="{498FC1F1-320F-4AC3-8BDE-53FACC5C6C9A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625C65D1-6A12-47F3-B811-E4425739FA1E}">
      <dgm:prSet phldrT="[Texto]" custT="1"/>
      <dgm:spPr/>
      <dgm:t>
        <a:bodyPr/>
        <a:lstStyle/>
        <a:p>
          <a:r>
            <a:rPr lang="es-EC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Sistema</a:t>
          </a:r>
          <a:endParaRPr lang="es-EC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4B24C1-F2CE-4E97-9E8F-2FBDFB247AC6}" type="parTrans" cxnId="{0EB65333-E2D3-4F7E-B3B1-FF7C238D59ED}">
      <dgm:prSet/>
      <dgm:spPr/>
      <dgm:t>
        <a:bodyPr/>
        <a:lstStyle/>
        <a:p>
          <a:endParaRPr lang="es-EC"/>
        </a:p>
      </dgm:t>
    </dgm:pt>
    <dgm:pt modelId="{02367C16-4959-4A6C-8F89-EDC3F98BBFDC}" type="sibTrans" cxnId="{0EB65333-E2D3-4F7E-B3B1-FF7C238D59ED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1C5DE83A-FBF6-4846-B4FB-FA6A7E4B2C1A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Ocio</a:t>
          </a:r>
          <a:endParaRPr lang="es-EC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D459E2-A173-4ECB-B387-EACE873BD046}" type="parTrans" cxnId="{961A037F-B3AC-492F-85C8-6C4D5A355B12}">
      <dgm:prSet/>
      <dgm:spPr/>
      <dgm:t>
        <a:bodyPr/>
        <a:lstStyle/>
        <a:p>
          <a:endParaRPr lang="es-EC"/>
        </a:p>
      </dgm:t>
    </dgm:pt>
    <dgm:pt modelId="{05B6A49A-2FEC-4ECC-8EE8-AFFAFEE6D8DB}" type="sibTrans" cxnId="{961A037F-B3AC-492F-85C8-6C4D5A355B12}">
      <dgm:prSet/>
      <dgm:spPr/>
      <dgm:t>
        <a:bodyPr/>
        <a:lstStyle/>
        <a:p>
          <a:endParaRPr lang="es-EC"/>
        </a:p>
      </dgm:t>
    </dgm:pt>
    <dgm:pt modelId="{59A8B0CA-756C-4C29-99E5-5E76F6BF586B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 superestructura</a:t>
          </a:r>
          <a:endParaRPr lang="es-EC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B25CBE-147F-42E1-B5E2-66BA9E641E44}" type="parTrans" cxnId="{14D702C9-2A6E-433B-B5D4-2BE84725F06A}">
      <dgm:prSet/>
      <dgm:spPr/>
      <dgm:t>
        <a:bodyPr/>
        <a:lstStyle/>
        <a:p>
          <a:endParaRPr lang="es-EC"/>
        </a:p>
      </dgm:t>
    </dgm:pt>
    <dgm:pt modelId="{546AFACE-8321-4D62-9BA9-84850B363CF6}" type="sibTrans" cxnId="{14D702C9-2A6E-433B-B5D4-2BE84725F06A}">
      <dgm:prSet/>
      <dgm:spPr/>
      <dgm:t>
        <a:bodyPr/>
        <a:lstStyle/>
        <a:p>
          <a:endParaRPr lang="es-EC"/>
        </a:p>
      </dgm:t>
    </dgm:pt>
    <dgm:pt modelId="{3B123087-19DC-4899-8547-9C585AC7E38A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 demanda</a:t>
          </a:r>
          <a:endParaRPr lang="es-EC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81AF4A-AB39-49A7-95E2-484E1A6781B7}" type="parTrans" cxnId="{4FB2BEC5-8346-45E6-8B19-1679598528B2}">
      <dgm:prSet/>
      <dgm:spPr/>
      <dgm:t>
        <a:bodyPr/>
        <a:lstStyle/>
        <a:p>
          <a:endParaRPr lang="es-EC"/>
        </a:p>
      </dgm:t>
    </dgm:pt>
    <dgm:pt modelId="{E9B0C6A4-ACFA-47ED-834D-0B6DCCDD7760}" type="sibTrans" cxnId="{4FB2BEC5-8346-45E6-8B19-1679598528B2}">
      <dgm:prSet/>
      <dgm:spPr/>
      <dgm:t>
        <a:bodyPr/>
        <a:lstStyle/>
        <a:p>
          <a:endParaRPr lang="es-EC"/>
        </a:p>
      </dgm:t>
    </dgm:pt>
    <dgm:pt modelId="{BD91E25E-E724-4FBE-8C7C-8169EB522052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 infraestructura</a:t>
          </a:r>
          <a:endParaRPr lang="es-EC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737965-B35E-43B8-9B45-E81759D01D6D}" type="parTrans" cxnId="{53285DDF-682C-41F5-A518-BE232A424769}">
      <dgm:prSet/>
      <dgm:spPr/>
      <dgm:t>
        <a:bodyPr/>
        <a:lstStyle/>
        <a:p>
          <a:endParaRPr lang="es-EC"/>
        </a:p>
      </dgm:t>
    </dgm:pt>
    <dgm:pt modelId="{A996FDF5-26D7-456C-B75E-E156DCA1AE7C}" type="sibTrans" cxnId="{53285DDF-682C-41F5-A518-BE232A424769}">
      <dgm:prSet/>
      <dgm:spPr/>
      <dgm:t>
        <a:bodyPr/>
        <a:lstStyle/>
        <a:p>
          <a:endParaRPr lang="es-EC"/>
        </a:p>
      </dgm:t>
    </dgm:pt>
    <dgm:pt modelId="{A82E1FFB-3CEA-454C-B38B-AB25EAE4E11F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Los atractivos</a:t>
          </a:r>
          <a:endParaRPr lang="es-EC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DF7784-1CB3-434A-AAD3-7BD8555F5EF4}" type="parTrans" cxnId="{57072F71-885D-4ABE-A912-32CCCE2BCA76}">
      <dgm:prSet/>
      <dgm:spPr/>
      <dgm:t>
        <a:bodyPr/>
        <a:lstStyle/>
        <a:p>
          <a:endParaRPr lang="es-EC"/>
        </a:p>
      </dgm:t>
    </dgm:pt>
    <dgm:pt modelId="{E16A9E93-ED15-423F-8648-AEEFB439F72B}" type="sibTrans" cxnId="{57072F71-885D-4ABE-A912-32CCCE2BCA76}">
      <dgm:prSet/>
      <dgm:spPr/>
      <dgm:t>
        <a:bodyPr/>
        <a:lstStyle/>
        <a:p>
          <a:endParaRPr lang="es-EC"/>
        </a:p>
      </dgm:t>
    </dgm:pt>
    <dgm:pt modelId="{F4FE5083-6359-4410-B33D-6EDDD793ACE9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El equipamiento y las instalaciones</a:t>
          </a:r>
          <a:endParaRPr lang="es-EC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D8207D-9ABB-4E01-8B8F-436A73801597}" type="parTrans" cxnId="{80787450-56BD-4BE0-870B-F26D56F1D309}">
      <dgm:prSet/>
      <dgm:spPr/>
      <dgm:t>
        <a:bodyPr/>
        <a:lstStyle/>
        <a:p>
          <a:endParaRPr lang="es-EC"/>
        </a:p>
      </dgm:t>
    </dgm:pt>
    <dgm:pt modelId="{DEC9921F-1716-478C-BB1A-7E8B9E08AFC8}" type="sibTrans" cxnId="{80787450-56BD-4BE0-870B-F26D56F1D309}">
      <dgm:prSet/>
      <dgm:spPr/>
      <dgm:t>
        <a:bodyPr/>
        <a:lstStyle/>
        <a:p>
          <a:endParaRPr lang="es-EC"/>
        </a:p>
      </dgm:t>
    </dgm:pt>
    <dgm:pt modelId="{ACFA7403-7364-44B0-AFCB-E49EA3C80AE2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 comunidad</a:t>
          </a:r>
          <a:endParaRPr lang="es-EC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4128DB-E700-462E-81F6-F25ED4DF32C2}" type="parTrans" cxnId="{98A14DA8-19ED-4AB8-B9B0-1A359F131DC4}">
      <dgm:prSet/>
      <dgm:spPr/>
      <dgm:t>
        <a:bodyPr/>
        <a:lstStyle/>
        <a:p>
          <a:endParaRPr lang="es-EC"/>
        </a:p>
      </dgm:t>
    </dgm:pt>
    <dgm:pt modelId="{3F6E669D-C9D2-44C8-988C-3FEE44DB7862}" type="sibTrans" cxnId="{98A14DA8-19ED-4AB8-B9B0-1A359F131DC4}">
      <dgm:prSet/>
      <dgm:spPr/>
      <dgm:t>
        <a:bodyPr/>
        <a:lstStyle/>
        <a:p>
          <a:endParaRPr lang="es-EC"/>
        </a:p>
      </dgm:t>
    </dgm:pt>
    <dgm:pt modelId="{97FFB9C7-C564-4E03-B995-22DF6A904D6A}" type="pres">
      <dgm:prSet presAssocID="{DD8CF3FA-9681-4D8A-B34C-DE13D014107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8B87B19A-917A-4D23-A4FE-1EB402A44A77}" type="pres">
      <dgm:prSet presAssocID="{DD8CF3FA-9681-4D8A-B34C-DE13D0141077}" presName="dot1" presStyleLbl="alignNode1" presStyleIdx="0" presStyleCnt="10"/>
      <dgm:spPr/>
    </dgm:pt>
    <dgm:pt modelId="{3599C736-A1DC-40D7-8107-7866C8B79FFD}" type="pres">
      <dgm:prSet presAssocID="{DD8CF3FA-9681-4D8A-B34C-DE13D0141077}" presName="dot2" presStyleLbl="alignNode1" presStyleIdx="1" presStyleCnt="10"/>
      <dgm:spPr/>
    </dgm:pt>
    <dgm:pt modelId="{BB34A515-16A7-473A-9499-AFE81586EB89}" type="pres">
      <dgm:prSet presAssocID="{DD8CF3FA-9681-4D8A-B34C-DE13D0141077}" presName="dot3" presStyleLbl="alignNode1" presStyleIdx="2" presStyleCnt="10"/>
      <dgm:spPr/>
    </dgm:pt>
    <dgm:pt modelId="{74FD2380-31CB-4002-89EE-00A991D22141}" type="pres">
      <dgm:prSet presAssocID="{DD8CF3FA-9681-4D8A-B34C-DE13D0141077}" presName="dotArrow1" presStyleLbl="alignNode1" presStyleIdx="3" presStyleCnt="10"/>
      <dgm:spPr/>
    </dgm:pt>
    <dgm:pt modelId="{08008CF4-84E3-4C92-90BE-998634879211}" type="pres">
      <dgm:prSet presAssocID="{DD8CF3FA-9681-4D8A-B34C-DE13D0141077}" presName="dotArrow2" presStyleLbl="alignNode1" presStyleIdx="4" presStyleCnt="10"/>
      <dgm:spPr/>
    </dgm:pt>
    <dgm:pt modelId="{15BE5A02-63AF-4EB9-8AF4-4706EAA57ED9}" type="pres">
      <dgm:prSet presAssocID="{DD8CF3FA-9681-4D8A-B34C-DE13D0141077}" presName="dotArrow3" presStyleLbl="alignNode1" presStyleIdx="5" presStyleCnt="10"/>
      <dgm:spPr/>
    </dgm:pt>
    <dgm:pt modelId="{A72E0E1D-C12F-4CE8-A0CC-5F1B2DC86A58}" type="pres">
      <dgm:prSet presAssocID="{DD8CF3FA-9681-4D8A-B34C-DE13D0141077}" presName="dotArrow4" presStyleLbl="alignNode1" presStyleIdx="6" presStyleCnt="10"/>
      <dgm:spPr/>
    </dgm:pt>
    <dgm:pt modelId="{A4B5FEE1-401E-4AEC-90D8-0F28E1EB6BC9}" type="pres">
      <dgm:prSet presAssocID="{DD8CF3FA-9681-4D8A-B34C-DE13D0141077}" presName="dotArrow5" presStyleLbl="alignNode1" presStyleIdx="7" presStyleCnt="10"/>
      <dgm:spPr/>
    </dgm:pt>
    <dgm:pt modelId="{FF67207D-F62B-43C8-86B4-831A052ABCA3}" type="pres">
      <dgm:prSet presAssocID="{DD8CF3FA-9681-4D8A-B34C-DE13D0141077}" presName="dotArrow6" presStyleLbl="alignNode1" presStyleIdx="8" presStyleCnt="10"/>
      <dgm:spPr/>
    </dgm:pt>
    <dgm:pt modelId="{276FA83E-56BC-4971-864C-38D957096FF7}" type="pres">
      <dgm:prSet presAssocID="{DD8CF3FA-9681-4D8A-B34C-DE13D0141077}" presName="dotArrow7" presStyleLbl="alignNode1" presStyleIdx="9" presStyleCnt="10"/>
      <dgm:spPr/>
    </dgm:pt>
    <dgm:pt modelId="{33106702-904D-44DE-A105-8DECE96B4056}" type="pres">
      <dgm:prSet presAssocID="{25DB0D3F-A3FC-4FA7-A7DC-B45BA672E8F8}" presName="parTx1" presStyleLbl="node1" presStyleIdx="0" presStyleCnt="2"/>
      <dgm:spPr/>
      <dgm:t>
        <a:bodyPr/>
        <a:lstStyle/>
        <a:p>
          <a:endParaRPr lang="es-EC"/>
        </a:p>
      </dgm:t>
    </dgm:pt>
    <dgm:pt modelId="{F668C5D6-0501-4080-A8DF-82D87CC8D387}" type="pres">
      <dgm:prSet presAssocID="{25DB0D3F-A3FC-4FA7-A7DC-B45BA672E8F8}" presName="desTx1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183097-47C1-49E0-A9D6-DE883A3CA351}" type="pres">
      <dgm:prSet presAssocID="{AA762977-169B-418E-8F17-C9AA7AE34BB3}" presName="picture1" presStyleCnt="0"/>
      <dgm:spPr/>
    </dgm:pt>
    <dgm:pt modelId="{8BC83DF7-168C-428E-82C0-B8DA9EAF333B}" type="pres">
      <dgm:prSet presAssocID="{AA762977-169B-418E-8F17-C9AA7AE34BB3}" presName="imageRepeatNode" presStyleLbl="fgImgPlace1" presStyleIdx="0" presStyleCnt="2" custScaleX="179113" custLinFactNeighborX="-51822" custLinFactNeighborY="960"/>
      <dgm:spPr/>
      <dgm:t>
        <a:bodyPr/>
        <a:lstStyle/>
        <a:p>
          <a:endParaRPr lang="es-EC"/>
        </a:p>
      </dgm:t>
    </dgm:pt>
    <dgm:pt modelId="{14B98065-2733-4F1A-B4CF-468F1B0C160F}" type="pres">
      <dgm:prSet presAssocID="{625C65D1-6A12-47F3-B811-E4425739FA1E}" presName="parTx2" presStyleLbl="node1" presStyleIdx="1" presStyleCnt="2" custScaleX="85498"/>
      <dgm:spPr/>
      <dgm:t>
        <a:bodyPr/>
        <a:lstStyle/>
        <a:p>
          <a:endParaRPr lang="es-EC"/>
        </a:p>
      </dgm:t>
    </dgm:pt>
    <dgm:pt modelId="{99023B2B-A3D8-4DE7-B8B6-04424E402F4E}" type="pres">
      <dgm:prSet presAssocID="{625C65D1-6A12-47F3-B811-E4425739FA1E}" presName="desTx2" presStyleLbl="revTx" presStyleIdx="1" presStyleCnt="2" custScaleX="295572" custScaleY="134716" custLinFactNeighborX="87702" custLinFactNeighborY="-331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D262CC-B126-43E4-BAE3-D15DCADE6A21}" type="pres">
      <dgm:prSet presAssocID="{02367C16-4959-4A6C-8F89-EDC3F98BBFDC}" presName="picture2" presStyleCnt="0"/>
      <dgm:spPr/>
    </dgm:pt>
    <dgm:pt modelId="{770484E0-EEC8-4765-8CAA-8A4C4AD944D9}" type="pres">
      <dgm:prSet presAssocID="{02367C16-4959-4A6C-8F89-EDC3F98BBFDC}" presName="imageRepeatNode" presStyleLbl="fgImgPlace1" presStyleIdx="1" presStyleCnt="2" custScaleX="186022" custScaleY="117095" custLinFactNeighborX="-48003" custLinFactNeighborY="-4801"/>
      <dgm:spPr/>
      <dgm:t>
        <a:bodyPr/>
        <a:lstStyle/>
        <a:p>
          <a:endParaRPr lang="es-EC"/>
        </a:p>
      </dgm:t>
    </dgm:pt>
  </dgm:ptLst>
  <dgm:cxnLst>
    <dgm:cxn modelId="{648802A2-1927-4884-8F94-E265F07C41E6}" type="presOf" srcId="{AA762977-169B-418E-8F17-C9AA7AE34BB3}" destId="{8BC83DF7-168C-428E-82C0-B8DA9EAF333B}" srcOrd="0" destOrd="0" presId="urn:microsoft.com/office/officeart/2008/layout/AscendingPictureAccentProcess"/>
    <dgm:cxn modelId="{D7D02AF8-02CC-4ABB-BFDA-4F3746011A8A}" type="presOf" srcId="{3B123087-19DC-4899-8547-9C585AC7E38A}" destId="{99023B2B-A3D8-4DE7-B8B6-04424E402F4E}" srcOrd="0" destOrd="1" presId="urn:microsoft.com/office/officeart/2008/layout/AscendingPictureAccentProcess"/>
    <dgm:cxn modelId="{EE6415F1-AF88-4666-9BE7-04E7D1F3A465}" type="presOf" srcId="{59A8B0CA-756C-4C29-99E5-5E76F6BF586B}" destId="{99023B2B-A3D8-4DE7-B8B6-04424E402F4E}" srcOrd="0" destOrd="0" presId="urn:microsoft.com/office/officeart/2008/layout/AscendingPictureAccentProcess"/>
    <dgm:cxn modelId="{57072F71-885D-4ABE-A912-32CCCE2BCA76}" srcId="{625C65D1-6A12-47F3-B811-E4425739FA1E}" destId="{A82E1FFB-3CEA-454C-B38B-AB25EAE4E11F}" srcOrd="3" destOrd="0" parTransId="{63DF7784-1CB3-434A-AAD3-7BD8555F5EF4}" sibTransId="{E16A9E93-ED15-423F-8648-AEEFB439F72B}"/>
    <dgm:cxn modelId="{498FC1F1-320F-4AC3-8BDE-53FACC5C6C9A}" srcId="{DD8CF3FA-9681-4D8A-B34C-DE13D0141077}" destId="{25DB0D3F-A3FC-4FA7-A7DC-B45BA672E8F8}" srcOrd="0" destOrd="0" parTransId="{776609B7-45DE-4F10-8230-8997272A1453}" sibTransId="{AA762977-169B-418E-8F17-C9AA7AE34BB3}"/>
    <dgm:cxn modelId="{E62FA537-EF85-43C7-B272-527AAF849CDA}" type="presOf" srcId="{02367C16-4959-4A6C-8F89-EDC3F98BBFDC}" destId="{770484E0-EEC8-4765-8CAA-8A4C4AD944D9}" srcOrd="0" destOrd="0" presId="urn:microsoft.com/office/officeart/2008/layout/AscendingPictureAccentProcess"/>
    <dgm:cxn modelId="{6295B932-C21C-441B-A514-116D23A72F2B}" type="presOf" srcId="{625C65D1-6A12-47F3-B811-E4425739FA1E}" destId="{14B98065-2733-4F1A-B4CF-468F1B0C160F}" srcOrd="0" destOrd="0" presId="urn:microsoft.com/office/officeart/2008/layout/AscendingPictureAccentProcess"/>
    <dgm:cxn modelId="{EC66637B-7817-44BE-AC13-0D9A5BE83B9F}" type="presOf" srcId="{F4FE5083-6359-4410-B33D-6EDDD793ACE9}" destId="{99023B2B-A3D8-4DE7-B8B6-04424E402F4E}" srcOrd="0" destOrd="4" presId="urn:microsoft.com/office/officeart/2008/layout/AscendingPictureAccentProcess"/>
    <dgm:cxn modelId="{65F97DAD-371F-4270-B789-E93807EE1A0A}" type="presOf" srcId="{1C5DE83A-FBF6-4846-B4FB-FA6A7E4B2C1A}" destId="{F668C5D6-0501-4080-A8DF-82D87CC8D387}" srcOrd="0" destOrd="0" presId="urn:microsoft.com/office/officeart/2008/layout/AscendingPictureAccentProcess"/>
    <dgm:cxn modelId="{961A037F-B3AC-492F-85C8-6C4D5A355B12}" srcId="{25DB0D3F-A3FC-4FA7-A7DC-B45BA672E8F8}" destId="{1C5DE83A-FBF6-4846-B4FB-FA6A7E4B2C1A}" srcOrd="0" destOrd="0" parTransId="{F2D459E2-A173-4ECB-B387-EACE873BD046}" sibTransId="{05B6A49A-2FEC-4ECC-8EE8-AFFAFEE6D8DB}"/>
    <dgm:cxn modelId="{98A14DA8-19ED-4AB8-B9B0-1A359F131DC4}" srcId="{625C65D1-6A12-47F3-B811-E4425739FA1E}" destId="{ACFA7403-7364-44B0-AFCB-E49EA3C80AE2}" srcOrd="5" destOrd="0" parTransId="{9E4128DB-E700-462E-81F6-F25ED4DF32C2}" sibTransId="{3F6E669D-C9D2-44C8-988C-3FEE44DB7862}"/>
    <dgm:cxn modelId="{0EB65333-E2D3-4F7E-B3B1-FF7C238D59ED}" srcId="{DD8CF3FA-9681-4D8A-B34C-DE13D0141077}" destId="{625C65D1-6A12-47F3-B811-E4425739FA1E}" srcOrd="1" destOrd="0" parTransId="{DC4B24C1-F2CE-4E97-9E8F-2FBDFB247AC6}" sibTransId="{02367C16-4959-4A6C-8F89-EDC3F98BBFDC}"/>
    <dgm:cxn modelId="{867E2335-61CC-4CF0-92A9-78A1E237A517}" type="presOf" srcId="{DD8CF3FA-9681-4D8A-B34C-DE13D0141077}" destId="{97FFB9C7-C564-4E03-B995-22DF6A904D6A}" srcOrd="0" destOrd="0" presId="urn:microsoft.com/office/officeart/2008/layout/AscendingPictureAccentProcess"/>
    <dgm:cxn modelId="{3F7DD9CE-70AF-44CE-9EB9-1F8D0DB1FDD4}" type="presOf" srcId="{BD91E25E-E724-4FBE-8C7C-8169EB522052}" destId="{99023B2B-A3D8-4DE7-B8B6-04424E402F4E}" srcOrd="0" destOrd="2" presId="urn:microsoft.com/office/officeart/2008/layout/AscendingPictureAccentProcess"/>
    <dgm:cxn modelId="{E35CAAA8-208E-4125-8061-0273639FAF55}" type="presOf" srcId="{25DB0D3F-A3FC-4FA7-A7DC-B45BA672E8F8}" destId="{33106702-904D-44DE-A105-8DECE96B4056}" srcOrd="0" destOrd="0" presId="urn:microsoft.com/office/officeart/2008/layout/AscendingPictureAccentProcess"/>
    <dgm:cxn modelId="{80787450-56BD-4BE0-870B-F26D56F1D309}" srcId="{625C65D1-6A12-47F3-B811-E4425739FA1E}" destId="{F4FE5083-6359-4410-B33D-6EDDD793ACE9}" srcOrd="4" destOrd="0" parTransId="{81D8207D-9ABB-4E01-8B8F-436A73801597}" sibTransId="{DEC9921F-1716-478C-BB1A-7E8B9E08AFC8}"/>
    <dgm:cxn modelId="{94B184AD-9120-4E49-9BE2-1A6284B636ED}" type="presOf" srcId="{ACFA7403-7364-44B0-AFCB-E49EA3C80AE2}" destId="{99023B2B-A3D8-4DE7-B8B6-04424E402F4E}" srcOrd="0" destOrd="5" presId="urn:microsoft.com/office/officeart/2008/layout/AscendingPictureAccentProcess"/>
    <dgm:cxn modelId="{F6927B08-C252-4EB8-B3E8-F520CE9E58D3}" type="presOf" srcId="{A82E1FFB-3CEA-454C-B38B-AB25EAE4E11F}" destId="{99023B2B-A3D8-4DE7-B8B6-04424E402F4E}" srcOrd="0" destOrd="3" presId="urn:microsoft.com/office/officeart/2008/layout/AscendingPictureAccentProcess"/>
    <dgm:cxn modelId="{4FB2BEC5-8346-45E6-8B19-1679598528B2}" srcId="{625C65D1-6A12-47F3-B811-E4425739FA1E}" destId="{3B123087-19DC-4899-8547-9C585AC7E38A}" srcOrd="1" destOrd="0" parTransId="{0281AF4A-AB39-49A7-95E2-484E1A6781B7}" sibTransId="{E9B0C6A4-ACFA-47ED-834D-0B6DCCDD7760}"/>
    <dgm:cxn modelId="{53285DDF-682C-41F5-A518-BE232A424769}" srcId="{625C65D1-6A12-47F3-B811-E4425739FA1E}" destId="{BD91E25E-E724-4FBE-8C7C-8169EB522052}" srcOrd="2" destOrd="0" parTransId="{EE737965-B35E-43B8-9B45-E81759D01D6D}" sibTransId="{A996FDF5-26D7-456C-B75E-E156DCA1AE7C}"/>
    <dgm:cxn modelId="{14D702C9-2A6E-433B-B5D4-2BE84725F06A}" srcId="{625C65D1-6A12-47F3-B811-E4425739FA1E}" destId="{59A8B0CA-756C-4C29-99E5-5E76F6BF586B}" srcOrd="0" destOrd="0" parTransId="{2AB25CBE-147F-42E1-B5E2-66BA9E641E44}" sibTransId="{546AFACE-8321-4D62-9BA9-84850B363CF6}"/>
    <dgm:cxn modelId="{21DF57D6-7A46-42BA-B6B3-EF2BB0EF59F7}" type="presParOf" srcId="{97FFB9C7-C564-4E03-B995-22DF6A904D6A}" destId="{8B87B19A-917A-4D23-A4FE-1EB402A44A77}" srcOrd="0" destOrd="0" presId="urn:microsoft.com/office/officeart/2008/layout/AscendingPictureAccentProcess"/>
    <dgm:cxn modelId="{9AC6927B-8735-4925-917C-4B174DE5EEF1}" type="presParOf" srcId="{97FFB9C7-C564-4E03-B995-22DF6A904D6A}" destId="{3599C736-A1DC-40D7-8107-7866C8B79FFD}" srcOrd="1" destOrd="0" presId="urn:microsoft.com/office/officeart/2008/layout/AscendingPictureAccentProcess"/>
    <dgm:cxn modelId="{D147DF80-E95F-4419-8CFC-3F058F3434A0}" type="presParOf" srcId="{97FFB9C7-C564-4E03-B995-22DF6A904D6A}" destId="{BB34A515-16A7-473A-9499-AFE81586EB89}" srcOrd="2" destOrd="0" presId="urn:microsoft.com/office/officeart/2008/layout/AscendingPictureAccentProcess"/>
    <dgm:cxn modelId="{3B31F0F9-64D7-4A4D-BD87-6E7FD90F7428}" type="presParOf" srcId="{97FFB9C7-C564-4E03-B995-22DF6A904D6A}" destId="{74FD2380-31CB-4002-89EE-00A991D22141}" srcOrd="3" destOrd="0" presId="urn:microsoft.com/office/officeart/2008/layout/AscendingPictureAccentProcess"/>
    <dgm:cxn modelId="{E23C9181-522C-493A-A3F5-8EDEB01B2C4C}" type="presParOf" srcId="{97FFB9C7-C564-4E03-B995-22DF6A904D6A}" destId="{08008CF4-84E3-4C92-90BE-998634879211}" srcOrd="4" destOrd="0" presId="urn:microsoft.com/office/officeart/2008/layout/AscendingPictureAccentProcess"/>
    <dgm:cxn modelId="{FF9CBD4D-A109-44B8-BEE0-C746BA244E0B}" type="presParOf" srcId="{97FFB9C7-C564-4E03-B995-22DF6A904D6A}" destId="{15BE5A02-63AF-4EB9-8AF4-4706EAA57ED9}" srcOrd="5" destOrd="0" presId="urn:microsoft.com/office/officeart/2008/layout/AscendingPictureAccentProcess"/>
    <dgm:cxn modelId="{28468909-16C7-42D0-AE36-44981EB96168}" type="presParOf" srcId="{97FFB9C7-C564-4E03-B995-22DF6A904D6A}" destId="{A72E0E1D-C12F-4CE8-A0CC-5F1B2DC86A58}" srcOrd="6" destOrd="0" presId="urn:microsoft.com/office/officeart/2008/layout/AscendingPictureAccentProcess"/>
    <dgm:cxn modelId="{808C4916-70C2-4A7B-9260-97106CDDD41D}" type="presParOf" srcId="{97FFB9C7-C564-4E03-B995-22DF6A904D6A}" destId="{A4B5FEE1-401E-4AEC-90D8-0F28E1EB6BC9}" srcOrd="7" destOrd="0" presId="urn:microsoft.com/office/officeart/2008/layout/AscendingPictureAccentProcess"/>
    <dgm:cxn modelId="{88D8DC58-D2C1-44FB-87E2-FEB7D362E7C1}" type="presParOf" srcId="{97FFB9C7-C564-4E03-B995-22DF6A904D6A}" destId="{FF67207D-F62B-43C8-86B4-831A052ABCA3}" srcOrd="8" destOrd="0" presId="urn:microsoft.com/office/officeart/2008/layout/AscendingPictureAccentProcess"/>
    <dgm:cxn modelId="{6616BF20-B341-4DFA-8F90-0558D5CE1695}" type="presParOf" srcId="{97FFB9C7-C564-4E03-B995-22DF6A904D6A}" destId="{276FA83E-56BC-4971-864C-38D957096FF7}" srcOrd="9" destOrd="0" presId="urn:microsoft.com/office/officeart/2008/layout/AscendingPictureAccentProcess"/>
    <dgm:cxn modelId="{8DBC9D08-DD14-4848-8137-19E11F283DFE}" type="presParOf" srcId="{97FFB9C7-C564-4E03-B995-22DF6A904D6A}" destId="{33106702-904D-44DE-A105-8DECE96B4056}" srcOrd="10" destOrd="0" presId="urn:microsoft.com/office/officeart/2008/layout/AscendingPictureAccentProcess"/>
    <dgm:cxn modelId="{BDA41E85-ED38-4CC2-93FA-E56057401DA2}" type="presParOf" srcId="{97FFB9C7-C564-4E03-B995-22DF6A904D6A}" destId="{F668C5D6-0501-4080-A8DF-82D87CC8D387}" srcOrd="11" destOrd="0" presId="urn:microsoft.com/office/officeart/2008/layout/AscendingPictureAccentProcess"/>
    <dgm:cxn modelId="{EC02A43B-F1F8-465D-8393-77B3BAD4F28F}" type="presParOf" srcId="{97FFB9C7-C564-4E03-B995-22DF6A904D6A}" destId="{33183097-47C1-49E0-A9D6-DE883A3CA351}" srcOrd="12" destOrd="0" presId="urn:microsoft.com/office/officeart/2008/layout/AscendingPictureAccentProcess"/>
    <dgm:cxn modelId="{410CF63F-0904-4041-8FE0-6974D571115E}" type="presParOf" srcId="{33183097-47C1-49E0-A9D6-DE883A3CA351}" destId="{8BC83DF7-168C-428E-82C0-B8DA9EAF333B}" srcOrd="0" destOrd="0" presId="urn:microsoft.com/office/officeart/2008/layout/AscendingPictureAccentProcess"/>
    <dgm:cxn modelId="{A6F73DDC-D425-4B44-B020-C3F429E22937}" type="presParOf" srcId="{97FFB9C7-C564-4E03-B995-22DF6A904D6A}" destId="{14B98065-2733-4F1A-B4CF-468F1B0C160F}" srcOrd="13" destOrd="0" presId="urn:microsoft.com/office/officeart/2008/layout/AscendingPictureAccentProcess"/>
    <dgm:cxn modelId="{130DBE16-C8A6-4580-B289-2EDB5234564B}" type="presParOf" srcId="{97FFB9C7-C564-4E03-B995-22DF6A904D6A}" destId="{99023B2B-A3D8-4DE7-B8B6-04424E402F4E}" srcOrd="14" destOrd="0" presId="urn:microsoft.com/office/officeart/2008/layout/AscendingPictureAccentProcess"/>
    <dgm:cxn modelId="{64E502DE-670E-4C2E-97B7-CF4A4E8719E6}" type="presParOf" srcId="{97FFB9C7-C564-4E03-B995-22DF6A904D6A}" destId="{BDD262CC-B126-43E4-BAE3-D15DCADE6A21}" srcOrd="15" destOrd="0" presId="urn:microsoft.com/office/officeart/2008/layout/AscendingPictureAccentProcess"/>
    <dgm:cxn modelId="{4CB076F4-2B93-4AF2-849E-343361681D45}" type="presParOf" srcId="{BDD262CC-B126-43E4-BAE3-D15DCADE6A21}" destId="{770484E0-EEC8-4765-8CAA-8A4C4AD944D9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63F926-63F1-45BE-84FC-26B1DD0DE4C8}" type="doc">
      <dgm:prSet loTypeId="urn:microsoft.com/office/officeart/2005/8/layout/hierarchy2" loCatId="hierarchy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6FBF4C26-2665-43E9-B78D-16EAC7C7D4B2}">
      <dgm:prSet phldrT="[Texto]" custT="1"/>
      <dgm:spPr/>
      <dgm:t>
        <a:bodyPr/>
        <a:lstStyle/>
        <a:p>
          <a:r>
            <a:rPr lang="es-EC" sz="1600" b="1" dirty="0" smtClean="0">
              <a:latin typeface="Arial" panose="020B0604020202020204" pitchFamily="34" charset="0"/>
              <a:cs typeface="Arial" panose="020B0604020202020204" pitchFamily="34" charset="0"/>
            </a:rPr>
            <a:t>Diseño de la investigación</a:t>
          </a:r>
          <a:endParaRPr lang="es-EC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90E8BC-C068-41FB-AB67-7E7C005F4076}" type="parTrans" cxnId="{9C858ADF-3374-4777-BB51-01B0F9FA05E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293C2F-F66C-4591-A03F-ADDA42A19EED}" type="sibTrans" cxnId="{9C858ADF-3374-4777-BB51-01B0F9FA05E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958210-515D-48AD-A56D-3CACB3F6DB5B}">
      <dgm:prSet phldrT="[Texto]" custT="1"/>
      <dgm:spPr/>
      <dgm:t>
        <a:bodyPr/>
        <a:lstStyle/>
        <a:p>
          <a:r>
            <a:rPr lang="es-EC" sz="1800" smtClean="0">
              <a:latin typeface="Arial" panose="020B0604020202020204" pitchFamily="34" charset="0"/>
              <a:cs typeface="Arial" panose="020B0604020202020204" pitchFamily="34" charset="0"/>
            </a:rPr>
            <a:t>Bibliográfica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D575A4-9656-46DF-8470-BEC98D6D8530}" type="parTrans" cxnId="{546B08C9-0684-4F2E-82F3-0EF20C8819B2}">
      <dgm:prSet custT="1"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9B104D-A34A-4665-A952-B65F05F7DFC9}" type="sibTrans" cxnId="{546B08C9-0684-4F2E-82F3-0EF20C8819B2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8A9B11-D4AD-4AE4-B5B8-6C86269E720A}">
      <dgm:prSet phldrT="[Texto]" custT="1"/>
      <dgm:spPr/>
      <dgm:t>
        <a:bodyPr/>
        <a:lstStyle/>
        <a:p>
          <a:r>
            <a:rPr lang="es-EC" sz="1600" smtClean="0">
              <a:latin typeface="Arial" panose="020B0604020202020204" pitchFamily="34" charset="0"/>
              <a:cs typeface="Arial" panose="020B0604020202020204" pitchFamily="34" charset="0"/>
            </a:rPr>
            <a:t>Fuentes secundarias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FCFB48-AD8D-459F-AD41-619FF5D6FA95}" type="parTrans" cxnId="{B5F389CB-9C59-4980-8430-8B3FF85BEAC0}">
      <dgm:prSet custT="1"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2B9C16-79FD-45A2-86E6-4929B8803DC5}" type="sibTrans" cxnId="{B5F389CB-9C59-4980-8430-8B3FF85BEAC0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1F172A-1DC3-435C-9386-2FE84B85B61F}">
      <dgm:prSet phldrT="[Texto]" custT="1"/>
      <dgm:spPr/>
      <dgm:t>
        <a:bodyPr/>
        <a:lstStyle/>
        <a:p>
          <a:r>
            <a:rPr lang="es-EC" sz="1800" smtClean="0">
              <a:latin typeface="Arial" panose="020B0604020202020204" pitchFamily="34" charset="0"/>
              <a:cs typeface="Arial" panose="020B0604020202020204" pitchFamily="34" charset="0"/>
            </a:rPr>
            <a:t>Descriptiva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6CA3BB-1C66-4B45-ACC6-54764135111F}" type="parTrans" cxnId="{B40354FA-EE67-4665-94F2-08FB892544A6}">
      <dgm:prSet custT="1"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056632-405F-48BC-A114-2B436E6218AC}" type="sibTrans" cxnId="{B40354FA-EE67-4665-94F2-08FB892544A6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0B42E4-3B56-4C8A-B1F6-1A267C9EC050}">
      <dgm:prSet phldrT="[Texto]" custT="1"/>
      <dgm:spPr/>
      <dgm:t>
        <a:bodyPr/>
        <a:lstStyle/>
        <a:p>
          <a:r>
            <a:rPr lang="es-EC" sz="1600" smtClean="0">
              <a:latin typeface="Arial" panose="020B0604020202020204" pitchFamily="34" charset="0"/>
              <a:cs typeface="Arial" panose="020B0604020202020204" pitchFamily="34" charset="0"/>
            </a:rPr>
            <a:t>Enfoque cualitativo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671077-6F77-471A-9478-97EC916F246F}" type="parTrans" cxnId="{23627AF9-FCE0-467F-851C-D3411C8E3C90}">
      <dgm:prSet custT="1"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FE5E90-D3BC-4274-9008-F1C6DAB5BF9D}" type="sibTrans" cxnId="{23627AF9-FCE0-467F-851C-D3411C8E3C90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F089B9-9768-41A6-89A7-08D488A9C48D}">
      <dgm:prSet phldrT="[Texto]" custT="1"/>
      <dgm:spPr/>
      <dgm:t>
        <a:bodyPr/>
        <a:lstStyle/>
        <a:p>
          <a:r>
            <a:rPr lang="es-EC" sz="1600" smtClean="0">
              <a:latin typeface="Arial" panose="020B0604020202020204" pitchFamily="34" charset="0"/>
              <a:cs typeface="Arial" panose="020B0604020202020204" pitchFamily="34" charset="0"/>
            </a:rPr>
            <a:t>Enfoque cuantitativo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E71265-2AA2-4EBC-A6F8-81A23C73EB8A}" type="parTrans" cxnId="{9A1B659D-82E8-401D-A45A-F75524EE4304}">
      <dgm:prSet custT="1"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BE3500-C68C-4CD4-9A5D-2641232F70A9}" type="sibTrans" cxnId="{9A1B659D-82E8-401D-A45A-F75524EE4304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A455E2-6C70-4D8C-A0FF-7E299BF4074E}">
      <dgm:prSet phldrT="[Texto]" custT="1"/>
      <dgm:spPr/>
      <dgm:t>
        <a:bodyPr/>
        <a:lstStyle/>
        <a:p>
          <a:r>
            <a:rPr lang="es-EC" sz="1200" dirty="0" smtClean="0">
              <a:latin typeface="Arial" panose="020B0604020202020204" pitchFamily="34" charset="0"/>
              <a:cs typeface="Arial" panose="020B0604020202020204" pitchFamily="34" charset="0"/>
            </a:rPr>
            <a:t>Entrevistas</a:t>
          </a:r>
        </a:p>
        <a:p>
          <a:r>
            <a:rPr lang="es-EC" sz="1200" dirty="0" smtClean="0">
              <a:latin typeface="Arial" panose="020B0604020202020204" pitchFamily="34" charset="0"/>
              <a:cs typeface="Arial" panose="020B0604020202020204" pitchFamily="34" charset="0"/>
            </a:rPr>
            <a:t>(Presidente del GAD, Prestadores de Servicios</a:t>
          </a:r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37BD8A-4A5A-45D2-96EC-024170B3C3E6}" type="parTrans" cxnId="{EC77E867-9D78-438A-BD9D-38B9B3608015}">
      <dgm:prSet custT="1"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A60731-5844-45A3-9FB6-618319BF1B04}" type="sibTrans" cxnId="{EC77E867-9D78-438A-BD9D-38B9B3608015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88B16B-DE4E-432F-A33C-6CF492DB7591}">
      <dgm:prSet phldrT="[Texto]" custT="1"/>
      <dgm:spPr/>
      <dgm:t>
        <a:bodyPr/>
        <a:lstStyle/>
        <a:p>
          <a:endParaRPr lang="es-EC" sz="14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Encuestas</a:t>
          </a:r>
        </a:p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(Muestra 122)</a:t>
          </a:r>
        </a:p>
        <a:p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95E984-A7A8-4D48-A52A-9A99AB376346}" type="parTrans" cxnId="{76D4FB4F-FE8C-4976-8701-21AA516F5EDA}">
      <dgm:prSet custT="1"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CC5859-C837-4E91-87CA-DF0ADD61A045}" type="sibTrans" cxnId="{76D4FB4F-FE8C-4976-8701-21AA516F5ED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28511E-EFDB-4F65-BA96-3638089ABF48}">
      <dgm:prSet phldrT="[Texto]" custT="1"/>
      <dgm:spPr/>
      <dgm:t>
        <a:bodyPr/>
        <a:lstStyle/>
        <a:p>
          <a:pPr algn="l"/>
          <a:r>
            <a:rPr lang="es-EC" sz="1200" dirty="0" smtClean="0">
              <a:latin typeface="Arial" panose="020B0604020202020204" pitchFamily="34" charset="0"/>
              <a:cs typeface="Arial" panose="020B0604020202020204" pitchFamily="34" charset="0"/>
            </a:rPr>
            <a:t>25 Recursos </a:t>
          </a:r>
        </a:p>
        <a:p>
          <a:pPr algn="l"/>
          <a:r>
            <a:rPr lang="es-EC" sz="1200" dirty="0" smtClean="0">
              <a:latin typeface="Arial" panose="020B0604020202020204" pitchFamily="34" charset="0"/>
              <a:cs typeface="Arial" panose="020B0604020202020204" pitchFamily="34" charset="0"/>
            </a:rPr>
            <a:t>11 Atractivos Naturales</a:t>
          </a:r>
        </a:p>
        <a:p>
          <a:pPr algn="l"/>
          <a:r>
            <a:rPr lang="es-EC" sz="1200" dirty="0" smtClean="0">
              <a:latin typeface="Arial" panose="020B0604020202020204" pitchFamily="34" charset="0"/>
              <a:cs typeface="Arial" panose="020B0604020202020204" pitchFamily="34" charset="0"/>
            </a:rPr>
            <a:t>  3 Manifestaciones Culturales</a:t>
          </a:r>
          <a:endParaRPr lang="es-EC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2B3C96-10D8-4795-B8C3-C8B9E36A8B69}" type="parTrans" cxnId="{938A449D-9E3A-4726-A95D-2A1C5B6A527A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A4C74D-6817-4ED9-91E1-13CCD983124A}" type="sibTrans" cxnId="{938A449D-9E3A-4726-A95D-2A1C5B6A527A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61E10F-EA1C-4653-893B-F5BDADD2AAE8}">
      <dgm:prSet/>
      <dgm:spPr/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Fichas de Observación</a:t>
          </a:r>
        </a:p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(Atractivos Turísticos 39) 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723484-9006-424D-BE65-0590140E503A}" type="parTrans" cxnId="{AEB41B6C-F36C-47E4-B2DC-5BF103BEA7FB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75535D-8AE3-41D3-BC4A-803E726B4780}" type="sibTrans" cxnId="{AEB41B6C-F36C-47E4-B2DC-5BF103BEA7FB}">
      <dgm:prSet/>
      <dgm:spPr/>
      <dgm:t>
        <a:bodyPr/>
        <a:lstStyle/>
        <a:p>
          <a:endParaRPr lang="es-E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842A6C-8019-4325-9475-08B473D8F77C}" type="pres">
      <dgm:prSet presAssocID="{0063F926-63F1-45BE-84FC-26B1DD0DE4C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D43A724-4473-4D7B-B32B-37631FAE2A39}" type="pres">
      <dgm:prSet presAssocID="{6FBF4C26-2665-43E9-B78D-16EAC7C7D4B2}" presName="root1" presStyleCnt="0"/>
      <dgm:spPr/>
      <dgm:t>
        <a:bodyPr/>
        <a:lstStyle/>
        <a:p>
          <a:endParaRPr lang="es-EC"/>
        </a:p>
      </dgm:t>
    </dgm:pt>
    <dgm:pt modelId="{7F6575B4-F901-4705-A351-F5C457BF734C}" type="pres">
      <dgm:prSet presAssocID="{6FBF4C26-2665-43E9-B78D-16EAC7C7D4B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D16FA57-1ABA-414F-8D3C-5C8B77BCCA08}" type="pres">
      <dgm:prSet presAssocID="{6FBF4C26-2665-43E9-B78D-16EAC7C7D4B2}" presName="level2hierChild" presStyleCnt="0"/>
      <dgm:spPr/>
      <dgm:t>
        <a:bodyPr/>
        <a:lstStyle/>
        <a:p>
          <a:endParaRPr lang="es-EC"/>
        </a:p>
      </dgm:t>
    </dgm:pt>
    <dgm:pt modelId="{9702DF8B-1C4B-40A3-AFAA-B7C1D368140B}" type="pres">
      <dgm:prSet presAssocID="{87D575A4-9656-46DF-8470-BEC98D6D8530}" presName="conn2-1" presStyleLbl="parChTrans1D2" presStyleIdx="0" presStyleCnt="2"/>
      <dgm:spPr/>
      <dgm:t>
        <a:bodyPr/>
        <a:lstStyle/>
        <a:p>
          <a:endParaRPr lang="es-EC"/>
        </a:p>
      </dgm:t>
    </dgm:pt>
    <dgm:pt modelId="{8A7F0F61-93BF-4C8F-A8E8-BD9CC52723E9}" type="pres">
      <dgm:prSet presAssocID="{87D575A4-9656-46DF-8470-BEC98D6D8530}" presName="connTx" presStyleLbl="parChTrans1D2" presStyleIdx="0" presStyleCnt="2"/>
      <dgm:spPr/>
      <dgm:t>
        <a:bodyPr/>
        <a:lstStyle/>
        <a:p>
          <a:endParaRPr lang="es-EC"/>
        </a:p>
      </dgm:t>
    </dgm:pt>
    <dgm:pt modelId="{47ED9BF6-46CA-420C-81B0-AD08AB694ED4}" type="pres">
      <dgm:prSet presAssocID="{4C958210-515D-48AD-A56D-3CACB3F6DB5B}" presName="root2" presStyleCnt="0"/>
      <dgm:spPr/>
      <dgm:t>
        <a:bodyPr/>
        <a:lstStyle/>
        <a:p>
          <a:endParaRPr lang="es-EC"/>
        </a:p>
      </dgm:t>
    </dgm:pt>
    <dgm:pt modelId="{13D2DA05-1097-4DA5-8095-492AFD60C1ED}" type="pres">
      <dgm:prSet presAssocID="{4C958210-515D-48AD-A56D-3CACB3F6DB5B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10F30E5-9179-4158-89F1-7246C2F9E9DB}" type="pres">
      <dgm:prSet presAssocID="{4C958210-515D-48AD-A56D-3CACB3F6DB5B}" presName="level3hierChild" presStyleCnt="0"/>
      <dgm:spPr/>
      <dgm:t>
        <a:bodyPr/>
        <a:lstStyle/>
        <a:p>
          <a:endParaRPr lang="es-EC"/>
        </a:p>
      </dgm:t>
    </dgm:pt>
    <dgm:pt modelId="{47EB12D5-CD4E-4EFB-AD8B-DCE1C0C5B3CD}" type="pres">
      <dgm:prSet presAssocID="{CEFCFB48-AD8D-459F-AD41-619FF5D6FA95}" presName="conn2-1" presStyleLbl="parChTrans1D3" presStyleIdx="0" presStyleCnt="3"/>
      <dgm:spPr/>
      <dgm:t>
        <a:bodyPr/>
        <a:lstStyle/>
        <a:p>
          <a:endParaRPr lang="es-EC"/>
        </a:p>
      </dgm:t>
    </dgm:pt>
    <dgm:pt modelId="{FA75829D-C342-43CD-99DD-BA58A98ECEC9}" type="pres">
      <dgm:prSet presAssocID="{CEFCFB48-AD8D-459F-AD41-619FF5D6FA95}" presName="connTx" presStyleLbl="parChTrans1D3" presStyleIdx="0" presStyleCnt="3"/>
      <dgm:spPr/>
      <dgm:t>
        <a:bodyPr/>
        <a:lstStyle/>
        <a:p>
          <a:endParaRPr lang="es-EC"/>
        </a:p>
      </dgm:t>
    </dgm:pt>
    <dgm:pt modelId="{76620216-DA0E-48A8-A9C8-606F3ACFD832}" type="pres">
      <dgm:prSet presAssocID="{278A9B11-D4AD-4AE4-B5B8-6C86269E720A}" presName="root2" presStyleCnt="0"/>
      <dgm:spPr/>
      <dgm:t>
        <a:bodyPr/>
        <a:lstStyle/>
        <a:p>
          <a:endParaRPr lang="es-EC"/>
        </a:p>
      </dgm:t>
    </dgm:pt>
    <dgm:pt modelId="{045C1729-822B-4FFC-97F5-534F638A694B}" type="pres">
      <dgm:prSet presAssocID="{278A9B11-D4AD-4AE4-B5B8-6C86269E720A}" presName="LevelTwoTextNode" presStyleLbl="node3" presStyleIdx="0" presStyleCnt="3" custLinFactX="45551" custLinFactNeighborX="10000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40CC1FD-D96E-48D3-A124-2F9B162AD9A0}" type="pres">
      <dgm:prSet presAssocID="{278A9B11-D4AD-4AE4-B5B8-6C86269E720A}" presName="level3hierChild" presStyleCnt="0"/>
      <dgm:spPr/>
      <dgm:t>
        <a:bodyPr/>
        <a:lstStyle/>
        <a:p>
          <a:endParaRPr lang="es-EC"/>
        </a:p>
      </dgm:t>
    </dgm:pt>
    <dgm:pt modelId="{90E2F638-0F3F-4F9A-ACBF-3A80EDB80A4C}" type="pres">
      <dgm:prSet presAssocID="{566CA3BB-1C66-4B45-ACC6-54764135111F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BD878BAE-01C2-4AF8-A382-8A41F6B09076}" type="pres">
      <dgm:prSet presAssocID="{566CA3BB-1C66-4B45-ACC6-54764135111F}" presName="connTx" presStyleLbl="parChTrans1D2" presStyleIdx="1" presStyleCnt="2"/>
      <dgm:spPr/>
      <dgm:t>
        <a:bodyPr/>
        <a:lstStyle/>
        <a:p>
          <a:endParaRPr lang="es-EC"/>
        </a:p>
      </dgm:t>
    </dgm:pt>
    <dgm:pt modelId="{0B87C9C1-CB47-4C49-97FA-6327D909B2DB}" type="pres">
      <dgm:prSet presAssocID="{DF1F172A-1DC3-435C-9386-2FE84B85B61F}" presName="root2" presStyleCnt="0"/>
      <dgm:spPr/>
      <dgm:t>
        <a:bodyPr/>
        <a:lstStyle/>
        <a:p>
          <a:endParaRPr lang="es-EC"/>
        </a:p>
      </dgm:t>
    </dgm:pt>
    <dgm:pt modelId="{6F0ECB97-23E7-4967-95DD-E40C4AAF6C95}" type="pres">
      <dgm:prSet presAssocID="{DF1F172A-1DC3-435C-9386-2FE84B85B61F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28D177A-15FE-48AC-BCF4-0913B478956C}" type="pres">
      <dgm:prSet presAssocID="{DF1F172A-1DC3-435C-9386-2FE84B85B61F}" presName="level3hierChild" presStyleCnt="0"/>
      <dgm:spPr/>
      <dgm:t>
        <a:bodyPr/>
        <a:lstStyle/>
        <a:p>
          <a:endParaRPr lang="es-EC"/>
        </a:p>
      </dgm:t>
    </dgm:pt>
    <dgm:pt modelId="{7C2A59AC-70C7-4CD2-B5AD-3D40FF3AA97E}" type="pres">
      <dgm:prSet presAssocID="{D4671077-6F77-471A-9478-97EC916F246F}" presName="conn2-1" presStyleLbl="parChTrans1D3" presStyleIdx="1" presStyleCnt="3"/>
      <dgm:spPr/>
      <dgm:t>
        <a:bodyPr/>
        <a:lstStyle/>
        <a:p>
          <a:endParaRPr lang="es-EC"/>
        </a:p>
      </dgm:t>
    </dgm:pt>
    <dgm:pt modelId="{21DD2B06-5D07-4F66-8224-33817AE91DF6}" type="pres">
      <dgm:prSet presAssocID="{D4671077-6F77-471A-9478-97EC916F246F}" presName="connTx" presStyleLbl="parChTrans1D3" presStyleIdx="1" presStyleCnt="3"/>
      <dgm:spPr/>
      <dgm:t>
        <a:bodyPr/>
        <a:lstStyle/>
        <a:p>
          <a:endParaRPr lang="es-EC"/>
        </a:p>
      </dgm:t>
    </dgm:pt>
    <dgm:pt modelId="{C9727A9E-FD0C-4BB8-AF27-2B2311711465}" type="pres">
      <dgm:prSet presAssocID="{D30B42E4-3B56-4C8A-B1F6-1A267C9EC050}" presName="root2" presStyleCnt="0"/>
      <dgm:spPr/>
      <dgm:t>
        <a:bodyPr/>
        <a:lstStyle/>
        <a:p>
          <a:endParaRPr lang="es-EC"/>
        </a:p>
      </dgm:t>
    </dgm:pt>
    <dgm:pt modelId="{9DBC4F46-E0A4-49A1-88B9-A4F5105C96BD}" type="pres">
      <dgm:prSet presAssocID="{D30B42E4-3B56-4C8A-B1F6-1A267C9EC050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F24C984-F8EB-43C5-AE68-4A3D062284A2}" type="pres">
      <dgm:prSet presAssocID="{D30B42E4-3B56-4C8A-B1F6-1A267C9EC050}" presName="level3hierChild" presStyleCnt="0"/>
      <dgm:spPr/>
      <dgm:t>
        <a:bodyPr/>
        <a:lstStyle/>
        <a:p>
          <a:endParaRPr lang="es-EC"/>
        </a:p>
      </dgm:t>
    </dgm:pt>
    <dgm:pt modelId="{D9D555E5-AC03-4D8E-B9FC-4333FB276B14}" type="pres">
      <dgm:prSet presAssocID="{F837BD8A-4A5A-45D2-96EC-024170B3C3E6}" presName="conn2-1" presStyleLbl="parChTrans1D4" presStyleIdx="0" presStyleCnt="4"/>
      <dgm:spPr/>
      <dgm:t>
        <a:bodyPr/>
        <a:lstStyle/>
        <a:p>
          <a:endParaRPr lang="es-EC"/>
        </a:p>
      </dgm:t>
    </dgm:pt>
    <dgm:pt modelId="{5B539775-6852-4506-937B-8C1F0FD9A14E}" type="pres">
      <dgm:prSet presAssocID="{F837BD8A-4A5A-45D2-96EC-024170B3C3E6}" presName="connTx" presStyleLbl="parChTrans1D4" presStyleIdx="0" presStyleCnt="4"/>
      <dgm:spPr/>
      <dgm:t>
        <a:bodyPr/>
        <a:lstStyle/>
        <a:p>
          <a:endParaRPr lang="es-EC"/>
        </a:p>
      </dgm:t>
    </dgm:pt>
    <dgm:pt modelId="{35A7AFCE-78E6-4982-93C3-2D0E6F172F2C}" type="pres">
      <dgm:prSet presAssocID="{98A455E2-6C70-4D8C-A0FF-7E299BF4074E}" presName="root2" presStyleCnt="0"/>
      <dgm:spPr/>
      <dgm:t>
        <a:bodyPr/>
        <a:lstStyle/>
        <a:p>
          <a:endParaRPr lang="es-EC"/>
        </a:p>
      </dgm:t>
    </dgm:pt>
    <dgm:pt modelId="{E4292800-544F-46BE-9CF3-956E5BE07D8B}" type="pres">
      <dgm:prSet presAssocID="{98A455E2-6C70-4D8C-A0FF-7E299BF4074E}" presName="LevelTwoTextNode" presStyleLbl="node4" presStyleIdx="0" presStyleCnt="4" custScaleX="11962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62B967D-1616-4AFA-9810-CCCD0AE733BF}" type="pres">
      <dgm:prSet presAssocID="{98A455E2-6C70-4D8C-A0FF-7E299BF4074E}" presName="level3hierChild" presStyleCnt="0"/>
      <dgm:spPr/>
      <dgm:t>
        <a:bodyPr/>
        <a:lstStyle/>
        <a:p>
          <a:endParaRPr lang="es-EC"/>
        </a:p>
      </dgm:t>
    </dgm:pt>
    <dgm:pt modelId="{F64659CC-F459-487E-93E6-196695E5E4A6}" type="pres">
      <dgm:prSet presAssocID="{83E71265-2AA2-4EBC-A6F8-81A23C73EB8A}" presName="conn2-1" presStyleLbl="parChTrans1D3" presStyleIdx="2" presStyleCnt="3"/>
      <dgm:spPr/>
      <dgm:t>
        <a:bodyPr/>
        <a:lstStyle/>
        <a:p>
          <a:endParaRPr lang="es-EC"/>
        </a:p>
      </dgm:t>
    </dgm:pt>
    <dgm:pt modelId="{EA907E5D-78F4-4DF9-9D45-4E111437E0E7}" type="pres">
      <dgm:prSet presAssocID="{83E71265-2AA2-4EBC-A6F8-81A23C73EB8A}" presName="connTx" presStyleLbl="parChTrans1D3" presStyleIdx="2" presStyleCnt="3"/>
      <dgm:spPr/>
      <dgm:t>
        <a:bodyPr/>
        <a:lstStyle/>
        <a:p>
          <a:endParaRPr lang="es-EC"/>
        </a:p>
      </dgm:t>
    </dgm:pt>
    <dgm:pt modelId="{E7340957-2E55-4AA7-87A9-F0E356550E4F}" type="pres">
      <dgm:prSet presAssocID="{D3F089B9-9768-41A6-89A7-08D488A9C48D}" presName="root2" presStyleCnt="0"/>
      <dgm:spPr/>
      <dgm:t>
        <a:bodyPr/>
        <a:lstStyle/>
        <a:p>
          <a:endParaRPr lang="es-EC"/>
        </a:p>
      </dgm:t>
    </dgm:pt>
    <dgm:pt modelId="{659E5531-4DC0-455E-BD2C-2375A65D1C2A}" type="pres">
      <dgm:prSet presAssocID="{D3F089B9-9768-41A6-89A7-08D488A9C48D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006F1A4-9307-4F7F-B7F4-74E596D2B2CA}" type="pres">
      <dgm:prSet presAssocID="{D3F089B9-9768-41A6-89A7-08D488A9C48D}" presName="level3hierChild" presStyleCnt="0"/>
      <dgm:spPr/>
      <dgm:t>
        <a:bodyPr/>
        <a:lstStyle/>
        <a:p>
          <a:endParaRPr lang="es-EC"/>
        </a:p>
      </dgm:t>
    </dgm:pt>
    <dgm:pt modelId="{530E848B-8C5F-492E-8A77-B0FB74BC62D6}" type="pres">
      <dgm:prSet presAssocID="{1595E984-A7A8-4D48-A52A-9A99AB376346}" presName="conn2-1" presStyleLbl="parChTrans1D4" presStyleIdx="1" presStyleCnt="4"/>
      <dgm:spPr/>
      <dgm:t>
        <a:bodyPr/>
        <a:lstStyle/>
        <a:p>
          <a:endParaRPr lang="es-EC"/>
        </a:p>
      </dgm:t>
    </dgm:pt>
    <dgm:pt modelId="{634CF8AE-EC44-4ED0-AF40-8CAC1DC3B4F0}" type="pres">
      <dgm:prSet presAssocID="{1595E984-A7A8-4D48-A52A-9A99AB376346}" presName="connTx" presStyleLbl="parChTrans1D4" presStyleIdx="1" presStyleCnt="4"/>
      <dgm:spPr/>
      <dgm:t>
        <a:bodyPr/>
        <a:lstStyle/>
        <a:p>
          <a:endParaRPr lang="es-EC"/>
        </a:p>
      </dgm:t>
    </dgm:pt>
    <dgm:pt modelId="{34FF9BEE-6811-4058-9ACA-729F862211BA}" type="pres">
      <dgm:prSet presAssocID="{C088B16B-DE4E-432F-A33C-6CF492DB7591}" presName="root2" presStyleCnt="0"/>
      <dgm:spPr/>
      <dgm:t>
        <a:bodyPr/>
        <a:lstStyle/>
        <a:p>
          <a:endParaRPr lang="es-EC"/>
        </a:p>
      </dgm:t>
    </dgm:pt>
    <dgm:pt modelId="{468CE38E-1864-46E3-B942-CBB4ECF417F5}" type="pres">
      <dgm:prSet presAssocID="{C088B16B-DE4E-432F-A33C-6CF492DB7591}" presName="LevelTwoTextNode" presStyleLbl="node4" presStyleIdx="1" presStyleCnt="4" custScaleX="11782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8819E94-F419-44E4-835A-ADE3EBFA7324}" type="pres">
      <dgm:prSet presAssocID="{C088B16B-DE4E-432F-A33C-6CF492DB7591}" presName="level3hierChild" presStyleCnt="0"/>
      <dgm:spPr/>
      <dgm:t>
        <a:bodyPr/>
        <a:lstStyle/>
        <a:p>
          <a:endParaRPr lang="es-EC"/>
        </a:p>
      </dgm:t>
    </dgm:pt>
    <dgm:pt modelId="{02533750-2B5E-410C-90D4-B31CCC36277B}" type="pres">
      <dgm:prSet presAssocID="{55723484-9006-424D-BE65-0590140E503A}" presName="conn2-1" presStyleLbl="parChTrans1D4" presStyleIdx="2" presStyleCnt="4"/>
      <dgm:spPr/>
      <dgm:t>
        <a:bodyPr/>
        <a:lstStyle/>
        <a:p>
          <a:endParaRPr lang="es-ES"/>
        </a:p>
      </dgm:t>
    </dgm:pt>
    <dgm:pt modelId="{13996297-A4FE-4C87-B49B-7832D827BA5F}" type="pres">
      <dgm:prSet presAssocID="{55723484-9006-424D-BE65-0590140E503A}" presName="connTx" presStyleLbl="parChTrans1D4" presStyleIdx="2" presStyleCnt="4"/>
      <dgm:spPr/>
      <dgm:t>
        <a:bodyPr/>
        <a:lstStyle/>
        <a:p>
          <a:endParaRPr lang="es-ES"/>
        </a:p>
      </dgm:t>
    </dgm:pt>
    <dgm:pt modelId="{7911FE2E-4D6C-4DC4-BA8D-D484D0BCEC06}" type="pres">
      <dgm:prSet presAssocID="{DC61E10F-EA1C-4653-893B-F5BDADD2AAE8}" presName="root2" presStyleCnt="0"/>
      <dgm:spPr/>
    </dgm:pt>
    <dgm:pt modelId="{5116325F-90CD-4BD3-AB15-32DC9A8BF0FC}" type="pres">
      <dgm:prSet presAssocID="{DC61E10F-EA1C-4653-893B-F5BDADD2AAE8}" presName="LevelTwoTextNode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CFE2B07-0320-496D-9B21-14DE8162CAB9}" type="pres">
      <dgm:prSet presAssocID="{DC61E10F-EA1C-4653-893B-F5BDADD2AAE8}" presName="level3hierChild" presStyleCnt="0"/>
      <dgm:spPr/>
    </dgm:pt>
    <dgm:pt modelId="{9C87D4DF-4853-4A90-BE0E-DB254CB8FCF3}" type="pres">
      <dgm:prSet presAssocID="{A72B3C96-10D8-4795-B8C3-C8B9E36A8B69}" presName="conn2-1" presStyleLbl="parChTrans1D4" presStyleIdx="3" presStyleCnt="4"/>
      <dgm:spPr/>
      <dgm:t>
        <a:bodyPr/>
        <a:lstStyle/>
        <a:p>
          <a:endParaRPr lang="es-EC"/>
        </a:p>
      </dgm:t>
    </dgm:pt>
    <dgm:pt modelId="{E7819577-AE03-4A78-BE75-43F4B307E095}" type="pres">
      <dgm:prSet presAssocID="{A72B3C96-10D8-4795-B8C3-C8B9E36A8B69}" presName="connTx" presStyleLbl="parChTrans1D4" presStyleIdx="3" presStyleCnt="4"/>
      <dgm:spPr/>
      <dgm:t>
        <a:bodyPr/>
        <a:lstStyle/>
        <a:p>
          <a:endParaRPr lang="es-EC"/>
        </a:p>
      </dgm:t>
    </dgm:pt>
    <dgm:pt modelId="{C3D1786B-11C2-46A5-BDC3-D6B47AD95E82}" type="pres">
      <dgm:prSet presAssocID="{2428511E-EFDB-4F65-BA96-3638089ABF48}" presName="root2" presStyleCnt="0"/>
      <dgm:spPr/>
      <dgm:t>
        <a:bodyPr/>
        <a:lstStyle/>
        <a:p>
          <a:endParaRPr lang="es-EC"/>
        </a:p>
      </dgm:t>
    </dgm:pt>
    <dgm:pt modelId="{645644CE-901A-46D9-945C-CD17FD4853F1}" type="pres">
      <dgm:prSet presAssocID="{2428511E-EFDB-4F65-BA96-3638089ABF48}" presName="LevelTwoTextNode" presStyleLbl="node4" presStyleIdx="3" presStyleCnt="4" custScaleX="13472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E4273AC-CC71-442F-9A0B-0235D1CAE765}" type="pres">
      <dgm:prSet presAssocID="{2428511E-EFDB-4F65-BA96-3638089ABF48}" presName="level3hierChild" presStyleCnt="0"/>
      <dgm:spPr/>
      <dgm:t>
        <a:bodyPr/>
        <a:lstStyle/>
        <a:p>
          <a:endParaRPr lang="es-EC"/>
        </a:p>
      </dgm:t>
    </dgm:pt>
  </dgm:ptLst>
  <dgm:cxnLst>
    <dgm:cxn modelId="{75992ADD-7178-4AB5-BA15-B68259B41627}" type="presOf" srcId="{566CA3BB-1C66-4B45-ACC6-54764135111F}" destId="{BD878BAE-01C2-4AF8-A382-8A41F6B09076}" srcOrd="1" destOrd="0" presId="urn:microsoft.com/office/officeart/2005/8/layout/hierarchy2"/>
    <dgm:cxn modelId="{9C858ADF-3374-4777-BB51-01B0F9FA05EA}" srcId="{0063F926-63F1-45BE-84FC-26B1DD0DE4C8}" destId="{6FBF4C26-2665-43E9-B78D-16EAC7C7D4B2}" srcOrd="0" destOrd="0" parTransId="{5690E8BC-C068-41FB-AB67-7E7C005F4076}" sibTransId="{3B293C2F-F66C-4591-A03F-ADDA42A19EED}"/>
    <dgm:cxn modelId="{A3D0A57D-BAC7-465B-86FD-0ADD41D15B47}" type="presOf" srcId="{C088B16B-DE4E-432F-A33C-6CF492DB7591}" destId="{468CE38E-1864-46E3-B942-CBB4ECF417F5}" srcOrd="0" destOrd="0" presId="urn:microsoft.com/office/officeart/2005/8/layout/hierarchy2"/>
    <dgm:cxn modelId="{E28E2392-1942-4324-9751-133D464E46A2}" type="presOf" srcId="{F837BD8A-4A5A-45D2-96EC-024170B3C3E6}" destId="{D9D555E5-AC03-4D8E-B9FC-4333FB276B14}" srcOrd="0" destOrd="0" presId="urn:microsoft.com/office/officeart/2005/8/layout/hierarchy2"/>
    <dgm:cxn modelId="{7D1C3A1D-6192-4C99-A01C-FBB6D18F34D1}" type="presOf" srcId="{83E71265-2AA2-4EBC-A6F8-81A23C73EB8A}" destId="{F64659CC-F459-487E-93E6-196695E5E4A6}" srcOrd="0" destOrd="0" presId="urn:microsoft.com/office/officeart/2005/8/layout/hierarchy2"/>
    <dgm:cxn modelId="{40F7D8CD-5CDB-4951-804A-20E88A682199}" type="presOf" srcId="{87D575A4-9656-46DF-8470-BEC98D6D8530}" destId="{9702DF8B-1C4B-40A3-AFAA-B7C1D368140B}" srcOrd="0" destOrd="0" presId="urn:microsoft.com/office/officeart/2005/8/layout/hierarchy2"/>
    <dgm:cxn modelId="{3512522B-F1E1-4326-8E41-20EF610C02CE}" type="presOf" srcId="{D30B42E4-3B56-4C8A-B1F6-1A267C9EC050}" destId="{9DBC4F46-E0A4-49A1-88B9-A4F5105C96BD}" srcOrd="0" destOrd="0" presId="urn:microsoft.com/office/officeart/2005/8/layout/hierarchy2"/>
    <dgm:cxn modelId="{6D2005C2-DB84-46FF-8802-A9C7DD8F5F93}" type="presOf" srcId="{D3F089B9-9768-41A6-89A7-08D488A9C48D}" destId="{659E5531-4DC0-455E-BD2C-2375A65D1C2A}" srcOrd="0" destOrd="0" presId="urn:microsoft.com/office/officeart/2005/8/layout/hierarchy2"/>
    <dgm:cxn modelId="{6FFABE2F-A5A9-4ECC-8C5E-F6C9C0CA69A0}" type="presOf" srcId="{6FBF4C26-2665-43E9-B78D-16EAC7C7D4B2}" destId="{7F6575B4-F901-4705-A351-F5C457BF734C}" srcOrd="0" destOrd="0" presId="urn:microsoft.com/office/officeart/2005/8/layout/hierarchy2"/>
    <dgm:cxn modelId="{B5F389CB-9C59-4980-8430-8B3FF85BEAC0}" srcId="{4C958210-515D-48AD-A56D-3CACB3F6DB5B}" destId="{278A9B11-D4AD-4AE4-B5B8-6C86269E720A}" srcOrd="0" destOrd="0" parTransId="{CEFCFB48-AD8D-459F-AD41-619FF5D6FA95}" sibTransId="{702B9C16-79FD-45A2-86E6-4929B8803DC5}"/>
    <dgm:cxn modelId="{6C625E8A-34AE-4275-A440-6F4073820048}" type="presOf" srcId="{F837BD8A-4A5A-45D2-96EC-024170B3C3E6}" destId="{5B539775-6852-4506-937B-8C1F0FD9A14E}" srcOrd="1" destOrd="0" presId="urn:microsoft.com/office/officeart/2005/8/layout/hierarchy2"/>
    <dgm:cxn modelId="{23627AF9-FCE0-467F-851C-D3411C8E3C90}" srcId="{DF1F172A-1DC3-435C-9386-2FE84B85B61F}" destId="{D30B42E4-3B56-4C8A-B1F6-1A267C9EC050}" srcOrd="0" destOrd="0" parTransId="{D4671077-6F77-471A-9478-97EC916F246F}" sibTransId="{E4FE5E90-D3BC-4274-9008-F1C6DAB5BF9D}"/>
    <dgm:cxn modelId="{06DC47DB-B365-41CA-A8AC-1D089EDD4ED4}" type="presOf" srcId="{A72B3C96-10D8-4795-B8C3-C8B9E36A8B69}" destId="{9C87D4DF-4853-4A90-BE0E-DB254CB8FCF3}" srcOrd="0" destOrd="0" presId="urn:microsoft.com/office/officeart/2005/8/layout/hierarchy2"/>
    <dgm:cxn modelId="{5F64E129-47C8-4F0F-BF98-DBF1056D422E}" type="presOf" srcId="{DF1F172A-1DC3-435C-9386-2FE84B85B61F}" destId="{6F0ECB97-23E7-4967-95DD-E40C4AAF6C95}" srcOrd="0" destOrd="0" presId="urn:microsoft.com/office/officeart/2005/8/layout/hierarchy2"/>
    <dgm:cxn modelId="{6A07F8DA-4A26-4696-A486-7810302B0123}" type="presOf" srcId="{278A9B11-D4AD-4AE4-B5B8-6C86269E720A}" destId="{045C1729-822B-4FFC-97F5-534F638A694B}" srcOrd="0" destOrd="0" presId="urn:microsoft.com/office/officeart/2005/8/layout/hierarchy2"/>
    <dgm:cxn modelId="{AD086979-40D8-4593-8869-3C721A9DF647}" type="presOf" srcId="{A72B3C96-10D8-4795-B8C3-C8B9E36A8B69}" destId="{E7819577-AE03-4A78-BE75-43F4B307E095}" srcOrd="1" destOrd="0" presId="urn:microsoft.com/office/officeart/2005/8/layout/hierarchy2"/>
    <dgm:cxn modelId="{EEAC0351-716B-4536-9DC9-7A11CA2AC815}" type="presOf" srcId="{55723484-9006-424D-BE65-0590140E503A}" destId="{13996297-A4FE-4C87-B49B-7832D827BA5F}" srcOrd="1" destOrd="0" presId="urn:microsoft.com/office/officeart/2005/8/layout/hierarchy2"/>
    <dgm:cxn modelId="{69901ADB-E384-4AB1-9EC7-F41AB2E23E20}" type="presOf" srcId="{83E71265-2AA2-4EBC-A6F8-81A23C73EB8A}" destId="{EA907E5D-78F4-4DF9-9D45-4E111437E0E7}" srcOrd="1" destOrd="0" presId="urn:microsoft.com/office/officeart/2005/8/layout/hierarchy2"/>
    <dgm:cxn modelId="{4C1C5944-05B2-4024-8092-A9A56D661D3C}" type="presOf" srcId="{55723484-9006-424D-BE65-0590140E503A}" destId="{02533750-2B5E-410C-90D4-B31CCC36277B}" srcOrd="0" destOrd="0" presId="urn:microsoft.com/office/officeart/2005/8/layout/hierarchy2"/>
    <dgm:cxn modelId="{CC3165E1-B9FE-4F16-8DFB-70EE6BC1E908}" type="presOf" srcId="{87D575A4-9656-46DF-8470-BEC98D6D8530}" destId="{8A7F0F61-93BF-4C8F-A8E8-BD9CC52723E9}" srcOrd="1" destOrd="0" presId="urn:microsoft.com/office/officeart/2005/8/layout/hierarchy2"/>
    <dgm:cxn modelId="{0E899333-E921-40AB-A67D-8857D0450E39}" type="presOf" srcId="{CEFCFB48-AD8D-459F-AD41-619FF5D6FA95}" destId="{47EB12D5-CD4E-4EFB-AD8B-DCE1C0C5B3CD}" srcOrd="0" destOrd="0" presId="urn:microsoft.com/office/officeart/2005/8/layout/hierarchy2"/>
    <dgm:cxn modelId="{4DCDBA83-04BE-4F47-A3A6-50BA78A15645}" type="presOf" srcId="{4C958210-515D-48AD-A56D-3CACB3F6DB5B}" destId="{13D2DA05-1097-4DA5-8095-492AFD60C1ED}" srcOrd="0" destOrd="0" presId="urn:microsoft.com/office/officeart/2005/8/layout/hierarchy2"/>
    <dgm:cxn modelId="{D5BBC0B8-A25A-4040-8182-22FEFD4712C0}" type="presOf" srcId="{2428511E-EFDB-4F65-BA96-3638089ABF48}" destId="{645644CE-901A-46D9-945C-CD17FD4853F1}" srcOrd="0" destOrd="0" presId="urn:microsoft.com/office/officeart/2005/8/layout/hierarchy2"/>
    <dgm:cxn modelId="{546B08C9-0684-4F2E-82F3-0EF20C8819B2}" srcId="{6FBF4C26-2665-43E9-B78D-16EAC7C7D4B2}" destId="{4C958210-515D-48AD-A56D-3CACB3F6DB5B}" srcOrd="0" destOrd="0" parTransId="{87D575A4-9656-46DF-8470-BEC98D6D8530}" sibTransId="{389B104D-A34A-4665-A952-B65F05F7DFC9}"/>
    <dgm:cxn modelId="{9A1B659D-82E8-401D-A45A-F75524EE4304}" srcId="{DF1F172A-1DC3-435C-9386-2FE84B85B61F}" destId="{D3F089B9-9768-41A6-89A7-08D488A9C48D}" srcOrd="1" destOrd="0" parTransId="{83E71265-2AA2-4EBC-A6F8-81A23C73EB8A}" sibTransId="{8EBE3500-C68C-4CD4-9A5D-2641232F70A9}"/>
    <dgm:cxn modelId="{AEB41B6C-F36C-47E4-B2DC-5BF103BEA7FB}" srcId="{D3F089B9-9768-41A6-89A7-08D488A9C48D}" destId="{DC61E10F-EA1C-4653-893B-F5BDADD2AAE8}" srcOrd="1" destOrd="0" parTransId="{55723484-9006-424D-BE65-0590140E503A}" sibTransId="{E975535D-8AE3-41D3-BC4A-803E726B4780}"/>
    <dgm:cxn modelId="{C6162DC9-70FA-4884-AE03-C666CEC80659}" type="presOf" srcId="{0063F926-63F1-45BE-84FC-26B1DD0DE4C8}" destId="{FE842A6C-8019-4325-9475-08B473D8F77C}" srcOrd="0" destOrd="0" presId="urn:microsoft.com/office/officeart/2005/8/layout/hierarchy2"/>
    <dgm:cxn modelId="{443EC1C1-4A98-47D2-B508-E016FFB1C7D0}" type="presOf" srcId="{DC61E10F-EA1C-4653-893B-F5BDADD2AAE8}" destId="{5116325F-90CD-4BD3-AB15-32DC9A8BF0FC}" srcOrd="0" destOrd="0" presId="urn:microsoft.com/office/officeart/2005/8/layout/hierarchy2"/>
    <dgm:cxn modelId="{938A449D-9E3A-4726-A95D-2A1C5B6A527A}" srcId="{DC61E10F-EA1C-4653-893B-F5BDADD2AAE8}" destId="{2428511E-EFDB-4F65-BA96-3638089ABF48}" srcOrd="0" destOrd="0" parTransId="{A72B3C96-10D8-4795-B8C3-C8B9E36A8B69}" sibTransId="{10A4C74D-6817-4ED9-91E1-13CCD983124A}"/>
    <dgm:cxn modelId="{BB2BC3FC-834C-40A2-B101-D1E15084A863}" type="presOf" srcId="{566CA3BB-1C66-4B45-ACC6-54764135111F}" destId="{90E2F638-0F3F-4F9A-ACBF-3A80EDB80A4C}" srcOrd="0" destOrd="0" presId="urn:microsoft.com/office/officeart/2005/8/layout/hierarchy2"/>
    <dgm:cxn modelId="{D7652EE6-BE8B-4FDF-96B8-0C94EA3002E8}" type="presOf" srcId="{1595E984-A7A8-4D48-A52A-9A99AB376346}" destId="{530E848B-8C5F-492E-8A77-B0FB74BC62D6}" srcOrd="0" destOrd="0" presId="urn:microsoft.com/office/officeart/2005/8/layout/hierarchy2"/>
    <dgm:cxn modelId="{7036BD87-5A83-4E91-8651-D65AB4354F2E}" type="presOf" srcId="{D4671077-6F77-471A-9478-97EC916F246F}" destId="{7C2A59AC-70C7-4CD2-B5AD-3D40FF3AA97E}" srcOrd="0" destOrd="0" presId="urn:microsoft.com/office/officeart/2005/8/layout/hierarchy2"/>
    <dgm:cxn modelId="{170A75A1-B672-4CBD-997D-871A12C0D304}" type="presOf" srcId="{1595E984-A7A8-4D48-A52A-9A99AB376346}" destId="{634CF8AE-EC44-4ED0-AF40-8CAC1DC3B4F0}" srcOrd="1" destOrd="0" presId="urn:microsoft.com/office/officeart/2005/8/layout/hierarchy2"/>
    <dgm:cxn modelId="{B40354FA-EE67-4665-94F2-08FB892544A6}" srcId="{6FBF4C26-2665-43E9-B78D-16EAC7C7D4B2}" destId="{DF1F172A-1DC3-435C-9386-2FE84B85B61F}" srcOrd="1" destOrd="0" parTransId="{566CA3BB-1C66-4B45-ACC6-54764135111F}" sibTransId="{19056632-405F-48BC-A114-2B436E6218AC}"/>
    <dgm:cxn modelId="{76D4FB4F-FE8C-4976-8701-21AA516F5EDA}" srcId="{D3F089B9-9768-41A6-89A7-08D488A9C48D}" destId="{C088B16B-DE4E-432F-A33C-6CF492DB7591}" srcOrd="0" destOrd="0" parTransId="{1595E984-A7A8-4D48-A52A-9A99AB376346}" sibTransId="{4DCC5859-C837-4E91-87CA-DF0ADD61A045}"/>
    <dgm:cxn modelId="{DAEB97B9-D70B-4B44-A13A-34F433FE5010}" type="presOf" srcId="{CEFCFB48-AD8D-459F-AD41-619FF5D6FA95}" destId="{FA75829D-C342-43CD-99DD-BA58A98ECEC9}" srcOrd="1" destOrd="0" presId="urn:microsoft.com/office/officeart/2005/8/layout/hierarchy2"/>
    <dgm:cxn modelId="{EC77E867-9D78-438A-BD9D-38B9B3608015}" srcId="{D30B42E4-3B56-4C8A-B1F6-1A267C9EC050}" destId="{98A455E2-6C70-4D8C-A0FF-7E299BF4074E}" srcOrd="0" destOrd="0" parTransId="{F837BD8A-4A5A-45D2-96EC-024170B3C3E6}" sibTransId="{05A60731-5844-45A3-9FB6-618319BF1B04}"/>
    <dgm:cxn modelId="{CBE16A35-0062-4443-B907-7FEB3C8B1071}" type="presOf" srcId="{98A455E2-6C70-4D8C-A0FF-7E299BF4074E}" destId="{E4292800-544F-46BE-9CF3-956E5BE07D8B}" srcOrd="0" destOrd="0" presId="urn:microsoft.com/office/officeart/2005/8/layout/hierarchy2"/>
    <dgm:cxn modelId="{4A822128-E92E-4009-8519-08D5EFA22E98}" type="presOf" srcId="{D4671077-6F77-471A-9478-97EC916F246F}" destId="{21DD2B06-5D07-4F66-8224-33817AE91DF6}" srcOrd="1" destOrd="0" presId="urn:microsoft.com/office/officeart/2005/8/layout/hierarchy2"/>
    <dgm:cxn modelId="{348CBDD3-A289-46D9-B73E-144816E80CDA}" type="presParOf" srcId="{FE842A6C-8019-4325-9475-08B473D8F77C}" destId="{0D43A724-4473-4D7B-B32B-37631FAE2A39}" srcOrd="0" destOrd="0" presId="urn:microsoft.com/office/officeart/2005/8/layout/hierarchy2"/>
    <dgm:cxn modelId="{2C2A05E8-F85C-4413-8F51-BE9ABDFA683C}" type="presParOf" srcId="{0D43A724-4473-4D7B-B32B-37631FAE2A39}" destId="{7F6575B4-F901-4705-A351-F5C457BF734C}" srcOrd="0" destOrd="0" presId="urn:microsoft.com/office/officeart/2005/8/layout/hierarchy2"/>
    <dgm:cxn modelId="{E4A1C374-19D6-491C-B4E7-CCA3AE358AC2}" type="presParOf" srcId="{0D43A724-4473-4D7B-B32B-37631FAE2A39}" destId="{1D16FA57-1ABA-414F-8D3C-5C8B77BCCA08}" srcOrd="1" destOrd="0" presId="urn:microsoft.com/office/officeart/2005/8/layout/hierarchy2"/>
    <dgm:cxn modelId="{29200422-C787-49F0-889E-0D60BA3B1793}" type="presParOf" srcId="{1D16FA57-1ABA-414F-8D3C-5C8B77BCCA08}" destId="{9702DF8B-1C4B-40A3-AFAA-B7C1D368140B}" srcOrd="0" destOrd="0" presId="urn:microsoft.com/office/officeart/2005/8/layout/hierarchy2"/>
    <dgm:cxn modelId="{740BE67D-AE57-448C-916D-1E1060D5B838}" type="presParOf" srcId="{9702DF8B-1C4B-40A3-AFAA-B7C1D368140B}" destId="{8A7F0F61-93BF-4C8F-A8E8-BD9CC52723E9}" srcOrd="0" destOrd="0" presId="urn:microsoft.com/office/officeart/2005/8/layout/hierarchy2"/>
    <dgm:cxn modelId="{E00881A6-E2CE-4879-B745-A31EADF6D047}" type="presParOf" srcId="{1D16FA57-1ABA-414F-8D3C-5C8B77BCCA08}" destId="{47ED9BF6-46CA-420C-81B0-AD08AB694ED4}" srcOrd="1" destOrd="0" presId="urn:microsoft.com/office/officeart/2005/8/layout/hierarchy2"/>
    <dgm:cxn modelId="{C3BFE30C-F2B8-401D-B2F0-BD270383C71B}" type="presParOf" srcId="{47ED9BF6-46CA-420C-81B0-AD08AB694ED4}" destId="{13D2DA05-1097-4DA5-8095-492AFD60C1ED}" srcOrd="0" destOrd="0" presId="urn:microsoft.com/office/officeart/2005/8/layout/hierarchy2"/>
    <dgm:cxn modelId="{072E6E11-A92C-43C0-9A71-4E2B13B5AB72}" type="presParOf" srcId="{47ED9BF6-46CA-420C-81B0-AD08AB694ED4}" destId="{E10F30E5-9179-4158-89F1-7246C2F9E9DB}" srcOrd="1" destOrd="0" presId="urn:microsoft.com/office/officeart/2005/8/layout/hierarchy2"/>
    <dgm:cxn modelId="{794A30BD-12B7-463D-803D-5ABC62B6D37A}" type="presParOf" srcId="{E10F30E5-9179-4158-89F1-7246C2F9E9DB}" destId="{47EB12D5-CD4E-4EFB-AD8B-DCE1C0C5B3CD}" srcOrd="0" destOrd="0" presId="urn:microsoft.com/office/officeart/2005/8/layout/hierarchy2"/>
    <dgm:cxn modelId="{CC99BA42-3815-4842-9825-5D14A898F0C1}" type="presParOf" srcId="{47EB12D5-CD4E-4EFB-AD8B-DCE1C0C5B3CD}" destId="{FA75829D-C342-43CD-99DD-BA58A98ECEC9}" srcOrd="0" destOrd="0" presId="urn:microsoft.com/office/officeart/2005/8/layout/hierarchy2"/>
    <dgm:cxn modelId="{0BB5666F-D7A6-4E1C-AB25-526A5226CA98}" type="presParOf" srcId="{E10F30E5-9179-4158-89F1-7246C2F9E9DB}" destId="{76620216-DA0E-48A8-A9C8-606F3ACFD832}" srcOrd="1" destOrd="0" presId="urn:microsoft.com/office/officeart/2005/8/layout/hierarchy2"/>
    <dgm:cxn modelId="{5A1DEABF-F190-41E5-9E36-1AD37A234E74}" type="presParOf" srcId="{76620216-DA0E-48A8-A9C8-606F3ACFD832}" destId="{045C1729-822B-4FFC-97F5-534F638A694B}" srcOrd="0" destOrd="0" presId="urn:microsoft.com/office/officeart/2005/8/layout/hierarchy2"/>
    <dgm:cxn modelId="{4E6015EF-4F68-4553-8D96-5DB403DE2515}" type="presParOf" srcId="{76620216-DA0E-48A8-A9C8-606F3ACFD832}" destId="{640CC1FD-D96E-48D3-A124-2F9B162AD9A0}" srcOrd="1" destOrd="0" presId="urn:microsoft.com/office/officeart/2005/8/layout/hierarchy2"/>
    <dgm:cxn modelId="{556D1C37-B7B8-4724-8E90-8718C29B1947}" type="presParOf" srcId="{1D16FA57-1ABA-414F-8D3C-5C8B77BCCA08}" destId="{90E2F638-0F3F-4F9A-ACBF-3A80EDB80A4C}" srcOrd="2" destOrd="0" presId="urn:microsoft.com/office/officeart/2005/8/layout/hierarchy2"/>
    <dgm:cxn modelId="{92B9C086-E38B-498F-913E-AC341D301098}" type="presParOf" srcId="{90E2F638-0F3F-4F9A-ACBF-3A80EDB80A4C}" destId="{BD878BAE-01C2-4AF8-A382-8A41F6B09076}" srcOrd="0" destOrd="0" presId="urn:microsoft.com/office/officeart/2005/8/layout/hierarchy2"/>
    <dgm:cxn modelId="{3EA6B239-68C2-4259-8E95-8DD4D70520AC}" type="presParOf" srcId="{1D16FA57-1ABA-414F-8D3C-5C8B77BCCA08}" destId="{0B87C9C1-CB47-4C49-97FA-6327D909B2DB}" srcOrd="3" destOrd="0" presId="urn:microsoft.com/office/officeart/2005/8/layout/hierarchy2"/>
    <dgm:cxn modelId="{3EA8DADD-2961-45FF-BF60-6C9F45B99D47}" type="presParOf" srcId="{0B87C9C1-CB47-4C49-97FA-6327D909B2DB}" destId="{6F0ECB97-23E7-4967-95DD-E40C4AAF6C95}" srcOrd="0" destOrd="0" presId="urn:microsoft.com/office/officeart/2005/8/layout/hierarchy2"/>
    <dgm:cxn modelId="{976CDC40-C558-4021-AD50-BF92E117A8F6}" type="presParOf" srcId="{0B87C9C1-CB47-4C49-97FA-6327D909B2DB}" destId="{F28D177A-15FE-48AC-BCF4-0913B478956C}" srcOrd="1" destOrd="0" presId="urn:microsoft.com/office/officeart/2005/8/layout/hierarchy2"/>
    <dgm:cxn modelId="{A7D2EFCE-9A2B-4F63-B14D-FA94A7FEEE61}" type="presParOf" srcId="{F28D177A-15FE-48AC-BCF4-0913B478956C}" destId="{7C2A59AC-70C7-4CD2-B5AD-3D40FF3AA97E}" srcOrd="0" destOrd="0" presId="urn:microsoft.com/office/officeart/2005/8/layout/hierarchy2"/>
    <dgm:cxn modelId="{B1D40929-BB4E-4EC1-AB7F-877CE6560668}" type="presParOf" srcId="{7C2A59AC-70C7-4CD2-B5AD-3D40FF3AA97E}" destId="{21DD2B06-5D07-4F66-8224-33817AE91DF6}" srcOrd="0" destOrd="0" presId="urn:microsoft.com/office/officeart/2005/8/layout/hierarchy2"/>
    <dgm:cxn modelId="{737FB772-54E2-4220-8F13-2F52DC5C328A}" type="presParOf" srcId="{F28D177A-15FE-48AC-BCF4-0913B478956C}" destId="{C9727A9E-FD0C-4BB8-AF27-2B2311711465}" srcOrd="1" destOrd="0" presId="urn:microsoft.com/office/officeart/2005/8/layout/hierarchy2"/>
    <dgm:cxn modelId="{D15605A8-A1FA-4091-A8F7-3A506386686B}" type="presParOf" srcId="{C9727A9E-FD0C-4BB8-AF27-2B2311711465}" destId="{9DBC4F46-E0A4-49A1-88B9-A4F5105C96BD}" srcOrd="0" destOrd="0" presId="urn:microsoft.com/office/officeart/2005/8/layout/hierarchy2"/>
    <dgm:cxn modelId="{E412733B-13A8-488A-956B-DAC2901428CB}" type="presParOf" srcId="{C9727A9E-FD0C-4BB8-AF27-2B2311711465}" destId="{4F24C984-F8EB-43C5-AE68-4A3D062284A2}" srcOrd="1" destOrd="0" presId="urn:microsoft.com/office/officeart/2005/8/layout/hierarchy2"/>
    <dgm:cxn modelId="{B9F1389F-E468-4147-A501-B3CD9CC82571}" type="presParOf" srcId="{4F24C984-F8EB-43C5-AE68-4A3D062284A2}" destId="{D9D555E5-AC03-4D8E-B9FC-4333FB276B14}" srcOrd="0" destOrd="0" presId="urn:microsoft.com/office/officeart/2005/8/layout/hierarchy2"/>
    <dgm:cxn modelId="{EB98B1DA-7213-48DE-9A7C-DFA3E7179DA0}" type="presParOf" srcId="{D9D555E5-AC03-4D8E-B9FC-4333FB276B14}" destId="{5B539775-6852-4506-937B-8C1F0FD9A14E}" srcOrd="0" destOrd="0" presId="urn:microsoft.com/office/officeart/2005/8/layout/hierarchy2"/>
    <dgm:cxn modelId="{FD539E34-262E-4314-989D-0BEDDE1E4D32}" type="presParOf" srcId="{4F24C984-F8EB-43C5-AE68-4A3D062284A2}" destId="{35A7AFCE-78E6-4982-93C3-2D0E6F172F2C}" srcOrd="1" destOrd="0" presId="urn:microsoft.com/office/officeart/2005/8/layout/hierarchy2"/>
    <dgm:cxn modelId="{AA4AB7B9-C48A-44F5-9A73-64F0CFF8B43A}" type="presParOf" srcId="{35A7AFCE-78E6-4982-93C3-2D0E6F172F2C}" destId="{E4292800-544F-46BE-9CF3-956E5BE07D8B}" srcOrd="0" destOrd="0" presId="urn:microsoft.com/office/officeart/2005/8/layout/hierarchy2"/>
    <dgm:cxn modelId="{BD80D489-6B6A-4C71-B438-8F45D3619C71}" type="presParOf" srcId="{35A7AFCE-78E6-4982-93C3-2D0E6F172F2C}" destId="{662B967D-1616-4AFA-9810-CCCD0AE733BF}" srcOrd="1" destOrd="0" presId="urn:microsoft.com/office/officeart/2005/8/layout/hierarchy2"/>
    <dgm:cxn modelId="{43AECEDF-7379-4AE5-A6A2-542E024F9BD5}" type="presParOf" srcId="{F28D177A-15FE-48AC-BCF4-0913B478956C}" destId="{F64659CC-F459-487E-93E6-196695E5E4A6}" srcOrd="2" destOrd="0" presId="urn:microsoft.com/office/officeart/2005/8/layout/hierarchy2"/>
    <dgm:cxn modelId="{0CB881DC-1623-41F7-B2C9-23918DC3A4D7}" type="presParOf" srcId="{F64659CC-F459-487E-93E6-196695E5E4A6}" destId="{EA907E5D-78F4-4DF9-9D45-4E111437E0E7}" srcOrd="0" destOrd="0" presId="urn:microsoft.com/office/officeart/2005/8/layout/hierarchy2"/>
    <dgm:cxn modelId="{EE06BE50-C346-489F-8F8A-13AB1D9ACC14}" type="presParOf" srcId="{F28D177A-15FE-48AC-BCF4-0913B478956C}" destId="{E7340957-2E55-4AA7-87A9-F0E356550E4F}" srcOrd="3" destOrd="0" presId="urn:microsoft.com/office/officeart/2005/8/layout/hierarchy2"/>
    <dgm:cxn modelId="{C2FC04FA-EE41-400A-8A96-E4F63094624C}" type="presParOf" srcId="{E7340957-2E55-4AA7-87A9-F0E356550E4F}" destId="{659E5531-4DC0-455E-BD2C-2375A65D1C2A}" srcOrd="0" destOrd="0" presId="urn:microsoft.com/office/officeart/2005/8/layout/hierarchy2"/>
    <dgm:cxn modelId="{A82E46F8-1000-4AC8-ACCA-2E5482F01F65}" type="presParOf" srcId="{E7340957-2E55-4AA7-87A9-F0E356550E4F}" destId="{F006F1A4-9307-4F7F-B7F4-74E596D2B2CA}" srcOrd="1" destOrd="0" presId="urn:microsoft.com/office/officeart/2005/8/layout/hierarchy2"/>
    <dgm:cxn modelId="{27B3A0B7-A1E9-4371-8621-18DAF81C0AF3}" type="presParOf" srcId="{F006F1A4-9307-4F7F-B7F4-74E596D2B2CA}" destId="{530E848B-8C5F-492E-8A77-B0FB74BC62D6}" srcOrd="0" destOrd="0" presId="urn:microsoft.com/office/officeart/2005/8/layout/hierarchy2"/>
    <dgm:cxn modelId="{4134F32E-2774-4F04-9EC8-C13DDC0ED2F4}" type="presParOf" srcId="{530E848B-8C5F-492E-8A77-B0FB74BC62D6}" destId="{634CF8AE-EC44-4ED0-AF40-8CAC1DC3B4F0}" srcOrd="0" destOrd="0" presId="urn:microsoft.com/office/officeart/2005/8/layout/hierarchy2"/>
    <dgm:cxn modelId="{378A8B57-7CC5-487F-B149-AD7053273C63}" type="presParOf" srcId="{F006F1A4-9307-4F7F-B7F4-74E596D2B2CA}" destId="{34FF9BEE-6811-4058-9ACA-729F862211BA}" srcOrd="1" destOrd="0" presId="urn:microsoft.com/office/officeart/2005/8/layout/hierarchy2"/>
    <dgm:cxn modelId="{E50C1157-9E17-4761-BF72-AC816772CCBA}" type="presParOf" srcId="{34FF9BEE-6811-4058-9ACA-729F862211BA}" destId="{468CE38E-1864-46E3-B942-CBB4ECF417F5}" srcOrd="0" destOrd="0" presId="urn:microsoft.com/office/officeart/2005/8/layout/hierarchy2"/>
    <dgm:cxn modelId="{E5CD931F-D473-4020-80C4-2343F184FECE}" type="presParOf" srcId="{34FF9BEE-6811-4058-9ACA-729F862211BA}" destId="{B8819E94-F419-44E4-835A-ADE3EBFA7324}" srcOrd="1" destOrd="0" presId="urn:microsoft.com/office/officeart/2005/8/layout/hierarchy2"/>
    <dgm:cxn modelId="{139FF0FF-FD1A-44F8-8AC4-4F68245D1369}" type="presParOf" srcId="{F006F1A4-9307-4F7F-B7F4-74E596D2B2CA}" destId="{02533750-2B5E-410C-90D4-B31CCC36277B}" srcOrd="2" destOrd="0" presId="urn:microsoft.com/office/officeart/2005/8/layout/hierarchy2"/>
    <dgm:cxn modelId="{C65ED1FE-EBC0-49A2-B081-F339ABC02354}" type="presParOf" srcId="{02533750-2B5E-410C-90D4-B31CCC36277B}" destId="{13996297-A4FE-4C87-B49B-7832D827BA5F}" srcOrd="0" destOrd="0" presId="urn:microsoft.com/office/officeart/2005/8/layout/hierarchy2"/>
    <dgm:cxn modelId="{34BF254D-A935-4173-AD2E-D5B1AEFEA05E}" type="presParOf" srcId="{F006F1A4-9307-4F7F-B7F4-74E596D2B2CA}" destId="{7911FE2E-4D6C-4DC4-BA8D-D484D0BCEC06}" srcOrd="3" destOrd="0" presId="urn:microsoft.com/office/officeart/2005/8/layout/hierarchy2"/>
    <dgm:cxn modelId="{2C7C5DC4-112A-49EF-A4EF-8F1B3FCAC373}" type="presParOf" srcId="{7911FE2E-4D6C-4DC4-BA8D-D484D0BCEC06}" destId="{5116325F-90CD-4BD3-AB15-32DC9A8BF0FC}" srcOrd="0" destOrd="0" presId="urn:microsoft.com/office/officeart/2005/8/layout/hierarchy2"/>
    <dgm:cxn modelId="{1E23EF52-C4D8-40BE-BCA5-6C3A22FCD375}" type="presParOf" srcId="{7911FE2E-4D6C-4DC4-BA8D-D484D0BCEC06}" destId="{4CFE2B07-0320-496D-9B21-14DE8162CAB9}" srcOrd="1" destOrd="0" presId="urn:microsoft.com/office/officeart/2005/8/layout/hierarchy2"/>
    <dgm:cxn modelId="{9F22FF14-5BB0-4368-8C74-F57326984A08}" type="presParOf" srcId="{4CFE2B07-0320-496D-9B21-14DE8162CAB9}" destId="{9C87D4DF-4853-4A90-BE0E-DB254CB8FCF3}" srcOrd="0" destOrd="0" presId="urn:microsoft.com/office/officeart/2005/8/layout/hierarchy2"/>
    <dgm:cxn modelId="{77E6056E-7440-4015-9BD8-BEF24A2F054D}" type="presParOf" srcId="{9C87D4DF-4853-4A90-BE0E-DB254CB8FCF3}" destId="{E7819577-AE03-4A78-BE75-43F4B307E095}" srcOrd="0" destOrd="0" presId="urn:microsoft.com/office/officeart/2005/8/layout/hierarchy2"/>
    <dgm:cxn modelId="{7F92D759-CA1D-4197-B9BA-F53B87F48C02}" type="presParOf" srcId="{4CFE2B07-0320-496D-9B21-14DE8162CAB9}" destId="{C3D1786B-11C2-46A5-BDC3-D6B47AD95E82}" srcOrd="1" destOrd="0" presId="urn:microsoft.com/office/officeart/2005/8/layout/hierarchy2"/>
    <dgm:cxn modelId="{20B8397C-22FF-48FF-A82D-0658E4EC543C}" type="presParOf" srcId="{C3D1786B-11C2-46A5-BDC3-D6B47AD95E82}" destId="{645644CE-901A-46D9-945C-CD17FD4853F1}" srcOrd="0" destOrd="0" presId="urn:microsoft.com/office/officeart/2005/8/layout/hierarchy2"/>
    <dgm:cxn modelId="{1D632DDD-AB14-42D0-99D0-A13FB125F615}" type="presParOf" srcId="{C3D1786B-11C2-46A5-BDC3-D6B47AD95E82}" destId="{BE4273AC-CC71-442F-9A0B-0235D1CAE76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E9B388-DF76-4E10-B9E4-46EB33DEEA29}" type="doc">
      <dgm:prSet loTypeId="urn:microsoft.com/office/officeart/2008/layout/Square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88BE48F4-6035-4089-971E-384AC7D3AA93}">
      <dgm:prSet phldrT="[Texto]"/>
      <dgm:spPr/>
      <dgm:t>
        <a:bodyPr/>
        <a:lstStyle/>
        <a:p>
          <a:endParaRPr lang="es-EC" dirty="0"/>
        </a:p>
      </dgm:t>
    </dgm:pt>
    <dgm:pt modelId="{D27326F0-8815-400A-9E39-C806973B5880}" type="parTrans" cxnId="{0D430BD7-EB8C-4B24-8E04-56EAAB09D9A9}">
      <dgm:prSet/>
      <dgm:spPr/>
      <dgm:t>
        <a:bodyPr/>
        <a:lstStyle/>
        <a:p>
          <a:endParaRPr lang="es-EC"/>
        </a:p>
      </dgm:t>
    </dgm:pt>
    <dgm:pt modelId="{AE186554-0D30-4A63-BE3D-81F4BAE2CEF2}" type="sibTrans" cxnId="{0D430BD7-EB8C-4B24-8E04-56EAAB09D9A9}">
      <dgm:prSet/>
      <dgm:spPr/>
      <dgm:t>
        <a:bodyPr/>
        <a:lstStyle/>
        <a:p>
          <a:endParaRPr lang="es-EC"/>
        </a:p>
      </dgm:t>
    </dgm:pt>
    <dgm:pt modelId="{2FDA774D-A61E-4E47-BA8B-91A8346E8B14}">
      <dgm:prSet phldrT="[Texto]"/>
      <dgm:spPr/>
      <dgm:t>
        <a:bodyPr/>
        <a:lstStyle/>
        <a:p>
          <a:r>
            <a:rPr lang="es-E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¿Organigrama estructural del GAD de Pintag?</a:t>
          </a:r>
          <a:endParaRPr lang="es-EC" dirty="0"/>
        </a:p>
      </dgm:t>
    </dgm:pt>
    <dgm:pt modelId="{09963816-46B6-47BC-91FD-F066E47D8095}" type="parTrans" cxnId="{6EBE71AC-B9A7-4935-94B7-A0CB35CF4FEF}">
      <dgm:prSet/>
      <dgm:spPr/>
      <dgm:t>
        <a:bodyPr/>
        <a:lstStyle/>
        <a:p>
          <a:endParaRPr lang="es-EC"/>
        </a:p>
      </dgm:t>
    </dgm:pt>
    <dgm:pt modelId="{C27CD55D-3D23-4F58-9ACF-5BAA3A2367E4}" type="sibTrans" cxnId="{6EBE71AC-B9A7-4935-94B7-A0CB35CF4FEF}">
      <dgm:prSet/>
      <dgm:spPr/>
      <dgm:t>
        <a:bodyPr/>
        <a:lstStyle/>
        <a:p>
          <a:endParaRPr lang="es-EC"/>
        </a:p>
      </dgm:t>
    </dgm:pt>
    <dgm:pt modelId="{89BCAFF5-B112-4D04-BB78-12CD3B1ACED0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¿Cuáles son los factores que a su criterio debería ser utilizados para el desarrollo turístico?</a:t>
          </a:r>
          <a:endParaRPr lang="es-EC" dirty="0"/>
        </a:p>
      </dgm:t>
    </dgm:pt>
    <dgm:pt modelId="{85701FF7-9CF8-4C8A-BD11-F12B48DC0E6C}" type="parTrans" cxnId="{5A16214E-7AFE-40BC-8B1F-E1D11B652BD9}">
      <dgm:prSet/>
      <dgm:spPr/>
      <dgm:t>
        <a:bodyPr/>
        <a:lstStyle/>
        <a:p>
          <a:endParaRPr lang="es-EC"/>
        </a:p>
      </dgm:t>
    </dgm:pt>
    <dgm:pt modelId="{4954EAB3-8A34-4477-92AF-F12AD1D9BD20}" type="sibTrans" cxnId="{5A16214E-7AFE-40BC-8B1F-E1D11B652BD9}">
      <dgm:prSet/>
      <dgm:spPr/>
      <dgm:t>
        <a:bodyPr/>
        <a:lstStyle/>
        <a:p>
          <a:endParaRPr lang="es-EC"/>
        </a:p>
      </dgm:t>
    </dgm:pt>
    <dgm:pt modelId="{7B228483-B664-477C-84FA-194C090F1017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¿El GAD de la parroquia cuenta con presupuesto económico destinado para el turismo?</a:t>
          </a:r>
          <a:endParaRPr lang="es-EC" dirty="0"/>
        </a:p>
      </dgm:t>
    </dgm:pt>
    <dgm:pt modelId="{B3D195AA-6AA5-4F45-B03E-7A0E14583B20}" type="parTrans" cxnId="{642337C7-5C94-4331-8FB9-FA55D1DE8A14}">
      <dgm:prSet/>
      <dgm:spPr/>
      <dgm:t>
        <a:bodyPr/>
        <a:lstStyle/>
        <a:p>
          <a:endParaRPr lang="es-EC"/>
        </a:p>
      </dgm:t>
    </dgm:pt>
    <dgm:pt modelId="{11D8993F-FA1C-4D2F-97F2-A815A3F9E52B}" type="sibTrans" cxnId="{642337C7-5C94-4331-8FB9-FA55D1DE8A14}">
      <dgm:prSet/>
      <dgm:spPr/>
      <dgm:t>
        <a:bodyPr/>
        <a:lstStyle/>
        <a:p>
          <a:endParaRPr lang="es-EC"/>
        </a:p>
      </dgm:t>
    </dgm:pt>
    <dgm:pt modelId="{BC592AAC-E301-4BCD-BF68-FC51C3280FF0}">
      <dgm:prSet phldrT="[Texto]"/>
      <dgm:spPr/>
      <dgm:t>
        <a:bodyPr/>
        <a:lstStyle/>
        <a:p>
          <a:r>
            <a:rPr lang="es-E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¿Entre las prioridades del GAD, el turismo es considerado como una actividad económica que genere trabajo o ingresos a los pobladores?</a:t>
          </a:r>
          <a:endParaRPr lang="es-EC" dirty="0"/>
        </a:p>
      </dgm:t>
    </dgm:pt>
    <dgm:pt modelId="{A287897D-95A5-4DE8-881B-2F152B40528B}" type="parTrans" cxnId="{9C66660C-914F-46E5-AFD0-AA41F0842AD4}">
      <dgm:prSet/>
      <dgm:spPr/>
      <dgm:t>
        <a:bodyPr/>
        <a:lstStyle/>
        <a:p>
          <a:endParaRPr lang="es-EC"/>
        </a:p>
      </dgm:t>
    </dgm:pt>
    <dgm:pt modelId="{E70D7BBA-9368-49AF-AFCF-AC186A0C8D10}" type="sibTrans" cxnId="{9C66660C-914F-46E5-AFD0-AA41F0842AD4}">
      <dgm:prSet/>
      <dgm:spPr/>
      <dgm:t>
        <a:bodyPr/>
        <a:lstStyle/>
        <a:p>
          <a:endParaRPr lang="es-EC"/>
        </a:p>
      </dgm:t>
    </dgm:pt>
    <dgm:pt modelId="{F59BBB81-687B-41B7-AFC3-02E147374075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¿Es de interés del GAD promover el turismo? ¿En qué actividades?</a:t>
          </a:r>
          <a:endParaRPr lang="es-EC" dirty="0"/>
        </a:p>
      </dgm:t>
    </dgm:pt>
    <dgm:pt modelId="{9B0E545F-62A7-4CD8-B229-74B7EEC8F13E}" type="parTrans" cxnId="{8B0A1735-18DF-43F1-9AB9-6E23AEA0DCA4}">
      <dgm:prSet/>
      <dgm:spPr/>
      <dgm:t>
        <a:bodyPr/>
        <a:lstStyle/>
        <a:p>
          <a:endParaRPr lang="es-EC"/>
        </a:p>
      </dgm:t>
    </dgm:pt>
    <dgm:pt modelId="{1A1DE305-1C3A-4504-9B31-43F81309FF40}" type="sibTrans" cxnId="{8B0A1735-18DF-43F1-9AB9-6E23AEA0DCA4}">
      <dgm:prSet/>
      <dgm:spPr/>
      <dgm:t>
        <a:bodyPr/>
        <a:lstStyle/>
        <a:p>
          <a:endParaRPr lang="es-EC"/>
        </a:p>
      </dgm:t>
    </dgm:pt>
    <dgm:pt modelId="{3631324D-D9B1-4D3F-8FBF-365613475F3C}">
      <dgm:prSet phldrT="[Texto]"/>
      <dgm:spPr/>
      <dgm:t>
        <a:bodyPr/>
        <a:lstStyle/>
        <a:p>
          <a:endParaRPr lang="es-EC" dirty="0"/>
        </a:p>
      </dgm:t>
    </dgm:pt>
    <dgm:pt modelId="{1FD4BE82-0284-403E-A638-6AF8CB2654FD}" type="parTrans" cxnId="{AF9ABE54-B7BC-481B-82CB-9931CDCB93C7}">
      <dgm:prSet/>
      <dgm:spPr/>
      <dgm:t>
        <a:bodyPr/>
        <a:lstStyle/>
        <a:p>
          <a:endParaRPr lang="es-EC"/>
        </a:p>
      </dgm:t>
    </dgm:pt>
    <dgm:pt modelId="{1C890074-D6CC-4342-98C1-1C3D2A069221}" type="sibTrans" cxnId="{AF9ABE54-B7BC-481B-82CB-9931CDCB93C7}">
      <dgm:prSet/>
      <dgm:spPr/>
      <dgm:t>
        <a:bodyPr/>
        <a:lstStyle/>
        <a:p>
          <a:endParaRPr lang="es-EC"/>
        </a:p>
      </dgm:t>
    </dgm:pt>
    <dgm:pt modelId="{4907E3B0-4A8F-4FB9-9089-7EA79170E1C8}">
      <dgm:prSet phldrT="[Texto]"/>
      <dgm:spPr/>
      <dgm:t>
        <a:bodyPr/>
        <a:lstStyle/>
        <a:p>
          <a:endParaRPr lang="es-EC" dirty="0"/>
        </a:p>
      </dgm:t>
    </dgm:pt>
    <dgm:pt modelId="{C2C2C0FD-3982-48E8-B0A8-B2ECE00ACC75}" type="sibTrans" cxnId="{C8F0833C-7A23-4C60-B3DF-DD7F02B4D031}">
      <dgm:prSet/>
      <dgm:spPr/>
      <dgm:t>
        <a:bodyPr/>
        <a:lstStyle/>
        <a:p>
          <a:endParaRPr lang="es-EC"/>
        </a:p>
      </dgm:t>
    </dgm:pt>
    <dgm:pt modelId="{145C6912-3E2F-497B-B17E-0527648D455C}" type="parTrans" cxnId="{C8F0833C-7A23-4C60-B3DF-DD7F02B4D031}">
      <dgm:prSet/>
      <dgm:spPr/>
      <dgm:t>
        <a:bodyPr/>
        <a:lstStyle/>
        <a:p>
          <a:endParaRPr lang="es-EC"/>
        </a:p>
      </dgm:t>
    </dgm:pt>
    <dgm:pt modelId="{E9B989C2-1AB0-49FF-9FB8-130CD7F0FA47}" type="pres">
      <dgm:prSet presAssocID="{F8E9B388-DF76-4E10-B9E4-46EB33DEEA29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E00A3178-0DDD-4B40-8B9E-0040A4C94123}" type="pres">
      <dgm:prSet presAssocID="{88BE48F4-6035-4089-971E-384AC7D3AA93}" presName="root" presStyleCnt="0">
        <dgm:presLayoutVars>
          <dgm:chMax/>
          <dgm:chPref/>
        </dgm:presLayoutVars>
      </dgm:prSet>
      <dgm:spPr/>
    </dgm:pt>
    <dgm:pt modelId="{72CE13E0-B667-472E-A501-798932B2ACAA}" type="pres">
      <dgm:prSet presAssocID="{88BE48F4-6035-4089-971E-384AC7D3AA93}" presName="rootComposite" presStyleCnt="0">
        <dgm:presLayoutVars/>
      </dgm:prSet>
      <dgm:spPr/>
    </dgm:pt>
    <dgm:pt modelId="{0AA19AE2-93A6-4A67-9847-A8C456345856}" type="pres">
      <dgm:prSet presAssocID="{88BE48F4-6035-4089-971E-384AC7D3AA93}" presName="ParentAccent" presStyleLbl="alignNode1" presStyleIdx="0" presStyleCnt="2"/>
      <dgm:spPr/>
    </dgm:pt>
    <dgm:pt modelId="{1D6E3010-7D3F-41F2-90E3-461B04EABC5B}" type="pres">
      <dgm:prSet presAssocID="{88BE48F4-6035-4089-971E-384AC7D3AA93}" presName="ParentSmallAccent" presStyleLbl="fgAcc1" presStyleIdx="0" presStyleCnt="2"/>
      <dgm:spPr/>
    </dgm:pt>
    <dgm:pt modelId="{C1E12989-22FA-4B67-9A70-AEE7F39C95D0}" type="pres">
      <dgm:prSet presAssocID="{88BE48F4-6035-4089-971E-384AC7D3AA93}" presName="Parent" presStyleLbl="revTx" presStyleIdx="0" presStyleCnt="8" custScaleY="36877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FAFDAB-5F64-4918-9748-8F9DC1514F4C}" type="pres">
      <dgm:prSet presAssocID="{88BE48F4-6035-4089-971E-384AC7D3AA93}" presName="childShape" presStyleCnt="0">
        <dgm:presLayoutVars>
          <dgm:chMax val="0"/>
          <dgm:chPref val="0"/>
        </dgm:presLayoutVars>
      </dgm:prSet>
      <dgm:spPr/>
    </dgm:pt>
    <dgm:pt modelId="{4B31CA82-6C49-454E-9BAE-CDF6400A77EC}" type="pres">
      <dgm:prSet presAssocID="{2FDA774D-A61E-4E47-BA8B-91A8346E8B14}" presName="childComposite" presStyleCnt="0">
        <dgm:presLayoutVars>
          <dgm:chMax val="0"/>
          <dgm:chPref val="0"/>
        </dgm:presLayoutVars>
      </dgm:prSet>
      <dgm:spPr/>
    </dgm:pt>
    <dgm:pt modelId="{9E0C7F7D-16EF-4BAA-BF02-66B1B1FAD6AE}" type="pres">
      <dgm:prSet presAssocID="{2FDA774D-A61E-4E47-BA8B-91A8346E8B14}" presName="ChildAccent" presStyleLbl="solidFgAcc1" presStyleIdx="0" presStyleCnt="6"/>
      <dgm:spPr/>
    </dgm:pt>
    <dgm:pt modelId="{CF980B3D-99C7-490E-9E40-5EDE7FE95ACB}" type="pres">
      <dgm:prSet presAssocID="{2FDA774D-A61E-4E47-BA8B-91A8346E8B14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8ACE46-7353-41C9-99D2-E01620CAEC96}" type="pres">
      <dgm:prSet presAssocID="{89BCAFF5-B112-4D04-BB78-12CD3B1ACED0}" presName="childComposite" presStyleCnt="0">
        <dgm:presLayoutVars>
          <dgm:chMax val="0"/>
          <dgm:chPref val="0"/>
        </dgm:presLayoutVars>
      </dgm:prSet>
      <dgm:spPr/>
    </dgm:pt>
    <dgm:pt modelId="{280D1496-274B-4659-BEA1-81A1183C99F6}" type="pres">
      <dgm:prSet presAssocID="{89BCAFF5-B112-4D04-BB78-12CD3B1ACED0}" presName="ChildAccent" presStyleLbl="solidFgAcc1" presStyleIdx="1" presStyleCnt="6"/>
      <dgm:spPr/>
    </dgm:pt>
    <dgm:pt modelId="{D2966946-385A-4D9E-9BF6-14E825F263F1}" type="pres">
      <dgm:prSet presAssocID="{89BCAFF5-B112-4D04-BB78-12CD3B1ACED0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D885A4-82E0-40A0-B1E4-E54B54646B9D}" type="pres">
      <dgm:prSet presAssocID="{7B228483-B664-477C-84FA-194C090F1017}" presName="childComposite" presStyleCnt="0">
        <dgm:presLayoutVars>
          <dgm:chMax val="0"/>
          <dgm:chPref val="0"/>
        </dgm:presLayoutVars>
      </dgm:prSet>
      <dgm:spPr/>
    </dgm:pt>
    <dgm:pt modelId="{F3E2EACC-3B08-4C3D-BFB9-65417D892636}" type="pres">
      <dgm:prSet presAssocID="{7B228483-B664-477C-84FA-194C090F1017}" presName="ChildAccent" presStyleLbl="solidFgAcc1" presStyleIdx="2" presStyleCnt="6"/>
      <dgm:spPr/>
    </dgm:pt>
    <dgm:pt modelId="{86D31AA1-ACF7-4D00-8DBA-2E913FFCFAC3}" type="pres">
      <dgm:prSet presAssocID="{7B228483-B664-477C-84FA-194C090F1017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7BF054-F760-4435-AE33-CE95050F75E8}" type="pres">
      <dgm:prSet presAssocID="{4907E3B0-4A8F-4FB9-9089-7EA79170E1C8}" presName="root" presStyleCnt="0">
        <dgm:presLayoutVars>
          <dgm:chMax/>
          <dgm:chPref/>
        </dgm:presLayoutVars>
      </dgm:prSet>
      <dgm:spPr/>
    </dgm:pt>
    <dgm:pt modelId="{6D8032D9-A57F-4C26-BB51-D8E2001192E9}" type="pres">
      <dgm:prSet presAssocID="{4907E3B0-4A8F-4FB9-9089-7EA79170E1C8}" presName="rootComposite" presStyleCnt="0">
        <dgm:presLayoutVars/>
      </dgm:prSet>
      <dgm:spPr/>
    </dgm:pt>
    <dgm:pt modelId="{BC17CC09-615B-46ED-9BF6-C6C8713C99C0}" type="pres">
      <dgm:prSet presAssocID="{4907E3B0-4A8F-4FB9-9089-7EA79170E1C8}" presName="ParentAccent" presStyleLbl="alignNode1" presStyleIdx="1" presStyleCnt="2"/>
      <dgm:spPr/>
    </dgm:pt>
    <dgm:pt modelId="{138C1DA9-C6DE-43D2-9D2F-0ECDCC21A02F}" type="pres">
      <dgm:prSet presAssocID="{4907E3B0-4A8F-4FB9-9089-7EA79170E1C8}" presName="ParentSmallAccent" presStyleLbl="fgAcc1" presStyleIdx="1" presStyleCnt="2"/>
      <dgm:spPr/>
    </dgm:pt>
    <dgm:pt modelId="{DF4AFE0B-375A-404E-BCAE-3855F21124B9}" type="pres">
      <dgm:prSet presAssocID="{4907E3B0-4A8F-4FB9-9089-7EA79170E1C8}" presName="Parent" presStyleLbl="revTx" presStyleIdx="4" presStyleCnt="8" custScaleY="32472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92E1D9-3927-48FB-B232-9D9A67DBAC0A}" type="pres">
      <dgm:prSet presAssocID="{4907E3B0-4A8F-4FB9-9089-7EA79170E1C8}" presName="childShape" presStyleCnt="0">
        <dgm:presLayoutVars>
          <dgm:chMax val="0"/>
          <dgm:chPref val="0"/>
        </dgm:presLayoutVars>
      </dgm:prSet>
      <dgm:spPr/>
    </dgm:pt>
    <dgm:pt modelId="{DF24D674-25FA-4D8C-ACD1-12E450F3C774}" type="pres">
      <dgm:prSet presAssocID="{BC592AAC-E301-4BCD-BF68-FC51C3280FF0}" presName="childComposite" presStyleCnt="0">
        <dgm:presLayoutVars>
          <dgm:chMax val="0"/>
          <dgm:chPref val="0"/>
        </dgm:presLayoutVars>
      </dgm:prSet>
      <dgm:spPr/>
    </dgm:pt>
    <dgm:pt modelId="{976C363F-96D2-4671-BFFD-7BAB867AAF52}" type="pres">
      <dgm:prSet presAssocID="{BC592AAC-E301-4BCD-BF68-FC51C3280FF0}" presName="ChildAccent" presStyleLbl="solidFgAcc1" presStyleIdx="3" presStyleCnt="6"/>
      <dgm:spPr/>
    </dgm:pt>
    <dgm:pt modelId="{6D490301-90AC-4264-8B0C-DEB77A1DD1D7}" type="pres">
      <dgm:prSet presAssocID="{BC592AAC-E301-4BCD-BF68-FC51C3280FF0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1A3640-1F2D-41C5-B761-158345FE5A3A}" type="pres">
      <dgm:prSet presAssocID="{F59BBB81-687B-41B7-AFC3-02E147374075}" presName="childComposite" presStyleCnt="0">
        <dgm:presLayoutVars>
          <dgm:chMax val="0"/>
          <dgm:chPref val="0"/>
        </dgm:presLayoutVars>
      </dgm:prSet>
      <dgm:spPr/>
    </dgm:pt>
    <dgm:pt modelId="{EBDB2CC9-C243-4F25-8AA0-EBD18990B2DD}" type="pres">
      <dgm:prSet presAssocID="{F59BBB81-687B-41B7-AFC3-02E147374075}" presName="ChildAccent" presStyleLbl="solidFgAcc1" presStyleIdx="4" presStyleCnt="6"/>
      <dgm:spPr/>
    </dgm:pt>
    <dgm:pt modelId="{C330B057-791C-4008-AC06-1AE97633ECBA}" type="pres">
      <dgm:prSet presAssocID="{F59BBB81-687B-41B7-AFC3-02E147374075}" presName="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FE94A4-D782-4352-8C43-5C54D6559363}" type="pres">
      <dgm:prSet presAssocID="{3631324D-D9B1-4D3F-8FBF-365613475F3C}" presName="childComposite" presStyleCnt="0">
        <dgm:presLayoutVars>
          <dgm:chMax val="0"/>
          <dgm:chPref val="0"/>
        </dgm:presLayoutVars>
      </dgm:prSet>
      <dgm:spPr/>
    </dgm:pt>
    <dgm:pt modelId="{8A60FF98-EB1F-49DF-A1CB-EDEFF041678B}" type="pres">
      <dgm:prSet presAssocID="{3631324D-D9B1-4D3F-8FBF-365613475F3C}" presName="ChildAccent" presStyleLbl="solidFgAcc1" presStyleIdx="5" presStyleCnt="6"/>
      <dgm:spPr/>
    </dgm:pt>
    <dgm:pt modelId="{43E50AA7-9380-4902-8C2F-E627B8C2F1B2}" type="pres">
      <dgm:prSet presAssocID="{3631324D-D9B1-4D3F-8FBF-365613475F3C}" presName="Child" presStyleLbl="revTx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E29893D-64B7-47C8-B973-9890594E9FFB}" type="presOf" srcId="{88BE48F4-6035-4089-971E-384AC7D3AA93}" destId="{C1E12989-22FA-4B67-9A70-AEE7F39C95D0}" srcOrd="0" destOrd="0" presId="urn:microsoft.com/office/officeart/2008/layout/SquareAccentList"/>
    <dgm:cxn modelId="{7A64B831-EA67-4FDB-8331-8A46D0175D87}" type="presOf" srcId="{2FDA774D-A61E-4E47-BA8B-91A8346E8B14}" destId="{CF980B3D-99C7-490E-9E40-5EDE7FE95ACB}" srcOrd="0" destOrd="0" presId="urn:microsoft.com/office/officeart/2008/layout/SquareAccentList"/>
    <dgm:cxn modelId="{0D430BD7-EB8C-4B24-8E04-56EAAB09D9A9}" srcId="{F8E9B388-DF76-4E10-B9E4-46EB33DEEA29}" destId="{88BE48F4-6035-4089-971E-384AC7D3AA93}" srcOrd="0" destOrd="0" parTransId="{D27326F0-8815-400A-9E39-C806973B5880}" sibTransId="{AE186554-0D30-4A63-BE3D-81F4BAE2CEF2}"/>
    <dgm:cxn modelId="{6B1BE540-BFF2-4539-998E-B31E6028D05A}" type="presOf" srcId="{3631324D-D9B1-4D3F-8FBF-365613475F3C}" destId="{43E50AA7-9380-4902-8C2F-E627B8C2F1B2}" srcOrd="0" destOrd="0" presId="urn:microsoft.com/office/officeart/2008/layout/SquareAccentList"/>
    <dgm:cxn modelId="{C9B9238F-7DCC-443C-ABF4-C460D5684448}" type="presOf" srcId="{F8E9B388-DF76-4E10-B9E4-46EB33DEEA29}" destId="{E9B989C2-1AB0-49FF-9FB8-130CD7F0FA47}" srcOrd="0" destOrd="0" presId="urn:microsoft.com/office/officeart/2008/layout/SquareAccentList"/>
    <dgm:cxn modelId="{0417A009-AFEF-4C21-8A01-84EF637B2E20}" type="presOf" srcId="{4907E3B0-4A8F-4FB9-9089-7EA79170E1C8}" destId="{DF4AFE0B-375A-404E-BCAE-3855F21124B9}" srcOrd="0" destOrd="0" presId="urn:microsoft.com/office/officeart/2008/layout/SquareAccentList"/>
    <dgm:cxn modelId="{642337C7-5C94-4331-8FB9-FA55D1DE8A14}" srcId="{88BE48F4-6035-4089-971E-384AC7D3AA93}" destId="{7B228483-B664-477C-84FA-194C090F1017}" srcOrd="2" destOrd="0" parTransId="{B3D195AA-6AA5-4F45-B03E-7A0E14583B20}" sibTransId="{11D8993F-FA1C-4D2F-97F2-A815A3F9E52B}"/>
    <dgm:cxn modelId="{F8B6198A-D570-4A7F-8E65-312FCFF643AB}" type="presOf" srcId="{F59BBB81-687B-41B7-AFC3-02E147374075}" destId="{C330B057-791C-4008-AC06-1AE97633ECBA}" srcOrd="0" destOrd="0" presId="urn:microsoft.com/office/officeart/2008/layout/SquareAccentList"/>
    <dgm:cxn modelId="{2659B4FC-3D8A-4E93-9922-4165B20713C6}" type="presOf" srcId="{BC592AAC-E301-4BCD-BF68-FC51C3280FF0}" destId="{6D490301-90AC-4264-8B0C-DEB77A1DD1D7}" srcOrd="0" destOrd="0" presId="urn:microsoft.com/office/officeart/2008/layout/SquareAccentList"/>
    <dgm:cxn modelId="{5161C237-E9AD-4241-81CF-787B8256026B}" type="presOf" srcId="{89BCAFF5-B112-4D04-BB78-12CD3B1ACED0}" destId="{D2966946-385A-4D9E-9BF6-14E825F263F1}" srcOrd="0" destOrd="0" presId="urn:microsoft.com/office/officeart/2008/layout/SquareAccentList"/>
    <dgm:cxn modelId="{5A16214E-7AFE-40BC-8B1F-E1D11B652BD9}" srcId="{88BE48F4-6035-4089-971E-384AC7D3AA93}" destId="{89BCAFF5-B112-4D04-BB78-12CD3B1ACED0}" srcOrd="1" destOrd="0" parTransId="{85701FF7-9CF8-4C8A-BD11-F12B48DC0E6C}" sibTransId="{4954EAB3-8A34-4477-92AF-F12AD1D9BD20}"/>
    <dgm:cxn modelId="{8B0A1735-18DF-43F1-9AB9-6E23AEA0DCA4}" srcId="{4907E3B0-4A8F-4FB9-9089-7EA79170E1C8}" destId="{F59BBB81-687B-41B7-AFC3-02E147374075}" srcOrd="1" destOrd="0" parTransId="{9B0E545F-62A7-4CD8-B229-74B7EEC8F13E}" sibTransId="{1A1DE305-1C3A-4504-9B31-43F81309FF40}"/>
    <dgm:cxn modelId="{9C66660C-914F-46E5-AFD0-AA41F0842AD4}" srcId="{4907E3B0-4A8F-4FB9-9089-7EA79170E1C8}" destId="{BC592AAC-E301-4BCD-BF68-FC51C3280FF0}" srcOrd="0" destOrd="0" parTransId="{A287897D-95A5-4DE8-881B-2F152B40528B}" sibTransId="{E70D7BBA-9368-49AF-AFCF-AC186A0C8D10}"/>
    <dgm:cxn modelId="{C8F0833C-7A23-4C60-B3DF-DD7F02B4D031}" srcId="{F8E9B388-DF76-4E10-B9E4-46EB33DEEA29}" destId="{4907E3B0-4A8F-4FB9-9089-7EA79170E1C8}" srcOrd="1" destOrd="0" parTransId="{145C6912-3E2F-497B-B17E-0527648D455C}" sibTransId="{C2C2C0FD-3982-48E8-B0A8-B2ECE00ACC75}"/>
    <dgm:cxn modelId="{AF9ABE54-B7BC-481B-82CB-9931CDCB93C7}" srcId="{4907E3B0-4A8F-4FB9-9089-7EA79170E1C8}" destId="{3631324D-D9B1-4D3F-8FBF-365613475F3C}" srcOrd="2" destOrd="0" parTransId="{1FD4BE82-0284-403E-A638-6AF8CB2654FD}" sibTransId="{1C890074-D6CC-4342-98C1-1C3D2A069221}"/>
    <dgm:cxn modelId="{6EBE71AC-B9A7-4935-94B7-A0CB35CF4FEF}" srcId="{88BE48F4-6035-4089-971E-384AC7D3AA93}" destId="{2FDA774D-A61E-4E47-BA8B-91A8346E8B14}" srcOrd="0" destOrd="0" parTransId="{09963816-46B6-47BC-91FD-F066E47D8095}" sibTransId="{C27CD55D-3D23-4F58-9ACF-5BAA3A2367E4}"/>
    <dgm:cxn modelId="{58C9650F-A373-4E37-82FD-086B3EEB6523}" type="presOf" srcId="{7B228483-B664-477C-84FA-194C090F1017}" destId="{86D31AA1-ACF7-4D00-8DBA-2E913FFCFAC3}" srcOrd="0" destOrd="0" presId="urn:microsoft.com/office/officeart/2008/layout/SquareAccentList"/>
    <dgm:cxn modelId="{5AE0FD46-75AB-4652-B63D-DF26EF38A193}" type="presParOf" srcId="{E9B989C2-1AB0-49FF-9FB8-130CD7F0FA47}" destId="{E00A3178-0DDD-4B40-8B9E-0040A4C94123}" srcOrd="0" destOrd="0" presId="urn:microsoft.com/office/officeart/2008/layout/SquareAccentList"/>
    <dgm:cxn modelId="{38C021B1-0E5A-4A92-8E96-265D0A22163D}" type="presParOf" srcId="{E00A3178-0DDD-4B40-8B9E-0040A4C94123}" destId="{72CE13E0-B667-472E-A501-798932B2ACAA}" srcOrd="0" destOrd="0" presId="urn:microsoft.com/office/officeart/2008/layout/SquareAccentList"/>
    <dgm:cxn modelId="{F832FC4A-C961-41D7-A202-A3B12D9C11DE}" type="presParOf" srcId="{72CE13E0-B667-472E-A501-798932B2ACAA}" destId="{0AA19AE2-93A6-4A67-9847-A8C456345856}" srcOrd="0" destOrd="0" presId="urn:microsoft.com/office/officeart/2008/layout/SquareAccentList"/>
    <dgm:cxn modelId="{0EBA17D6-9FE7-436C-96C8-10273C349F21}" type="presParOf" srcId="{72CE13E0-B667-472E-A501-798932B2ACAA}" destId="{1D6E3010-7D3F-41F2-90E3-461B04EABC5B}" srcOrd="1" destOrd="0" presId="urn:microsoft.com/office/officeart/2008/layout/SquareAccentList"/>
    <dgm:cxn modelId="{41C9DB34-28D8-4BCA-894F-EBE7AEA084EC}" type="presParOf" srcId="{72CE13E0-B667-472E-A501-798932B2ACAA}" destId="{C1E12989-22FA-4B67-9A70-AEE7F39C95D0}" srcOrd="2" destOrd="0" presId="urn:microsoft.com/office/officeart/2008/layout/SquareAccentList"/>
    <dgm:cxn modelId="{9383ECC9-09CF-47F4-8D7A-538EAF5DFE33}" type="presParOf" srcId="{E00A3178-0DDD-4B40-8B9E-0040A4C94123}" destId="{2FFAFDAB-5F64-4918-9748-8F9DC1514F4C}" srcOrd="1" destOrd="0" presId="urn:microsoft.com/office/officeart/2008/layout/SquareAccentList"/>
    <dgm:cxn modelId="{B868C29E-15C1-4BD9-ADE3-D468BD72F7F6}" type="presParOf" srcId="{2FFAFDAB-5F64-4918-9748-8F9DC1514F4C}" destId="{4B31CA82-6C49-454E-9BAE-CDF6400A77EC}" srcOrd="0" destOrd="0" presId="urn:microsoft.com/office/officeart/2008/layout/SquareAccentList"/>
    <dgm:cxn modelId="{7200A5E2-47CF-4741-88D9-7AA56B63E696}" type="presParOf" srcId="{4B31CA82-6C49-454E-9BAE-CDF6400A77EC}" destId="{9E0C7F7D-16EF-4BAA-BF02-66B1B1FAD6AE}" srcOrd="0" destOrd="0" presId="urn:microsoft.com/office/officeart/2008/layout/SquareAccentList"/>
    <dgm:cxn modelId="{69998D59-5565-495B-A911-1A97C609B860}" type="presParOf" srcId="{4B31CA82-6C49-454E-9BAE-CDF6400A77EC}" destId="{CF980B3D-99C7-490E-9E40-5EDE7FE95ACB}" srcOrd="1" destOrd="0" presId="urn:microsoft.com/office/officeart/2008/layout/SquareAccentList"/>
    <dgm:cxn modelId="{19230A4A-0F00-48CB-B91C-DA86D1860A80}" type="presParOf" srcId="{2FFAFDAB-5F64-4918-9748-8F9DC1514F4C}" destId="{568ACE46-7353-41C9-99D2-E01620CAEC96}" srcOrd="1" destOrd="0" presId="urn:microsoft.com/office/officeart/2008/layout/SquareAccentList"/>
    <dgm:cxn modelId="{2C01333D-7579-420F-A478-C941AF566005}" type="presParOf" srcId="{568ACE46-7353-41C9-99D2-E01620CAEC96}" destId="{280D1496-274B-4659-BEA1-81A1183C99F6}" srcOrd="0" destOrd="0" presId="urn:microsoft.com/office/officeart/2008/layout/SquareAccentList"/>
    <dgm:cxn modelId="{D105D538-E0B6-4FA4-B5FC-F85659435C3C}" type="presParOf" srcId="{568ACE46-7353-41C9-99D2-E01620CAEC96}" destId="{D2966946-385A-4D9E-9BF6-14E825F263F1}" srcOrd="1" destOrd="0" presId="urn:microsoft.com/office/officeart/2008/layout/SquareAccentList"/>
    <dgm:cxn modelId="{99D018B2-0158-4688-966C-FCA4B608EC79}" type="presParOf" srcId="{2FFAFDAB-5F64-4918-9748-8F9DC1514F4C}" destId="{CCD885A4-82E0-40A0-B1E4-E54B54646B9D}" srcOrd="2" destOrd="0" presId="urn:microsoft.com/office/officeart/2008/layout/SquareAccentList"/>
    <dgm:cxn modelId="{55643725-9283-4EDA-A86D-D33F2DB011B2}" type="presParOf" srcId="{CCD885A4-82E0-40A0-B1E4-E54B54646B9D}" destId="{F3E2EACC-3B08-4C3D-BFB9-65417D892636}" srcOrd="0" destOrd="0" presId="urn:microsoft.com/office/officeart/2008/layout/SquareAccentList"/>
    <dgm:cxn modelId="{5B4D86BE-AA60-4EAA-8277-A9368F646ED4}" type="presParOf" srcId="{CCD885A4-82E0-40A0-B1E4-E54B54646B9D}" destId="{86D31AA1-ACF7-4D00-8DBA-2E913FFCFAC3}" srcOrd="1" destOrd="0" presId="urn:microsoft.com/office/officeart/2008/layout/SquareAccentList"/>
    <dgm:cxn modelId="{CC2F319E-3B31-4F96-9165-69E98120220C}" type="presParOf" srcId="{E9B989C2-1AB0-49FF-9FB8-130CD7F0FA47}" destId="{C17BF054-F760-4435-AE33-CE95050F75E8}" srcOrd="1" destOrd="0" presId="urn:microsoft.com/office/officeart/2008/layout/SquareAccentList"/>
    <dgm:cxn modelId="{CC03A305-7429-4084-ADE3-5A2391D257A5}" type="presParOf" srcId="{C17BF054-F760-4435-AE33-CE95050F75E8}" destId="{6D8032D9-A57F-4C26-BB51-D8E2001192E9}" srcOrd="0" destOrd="0" presId="urn:microsoft.com/office/officeart/2008/layout/SquareAccentList"/>
    <dgm:cxn modelId="{3FC9E0A4-8E5B-43AA-A61B-ED3BC4072CBA}" type="presParOf" srcId="{6D8032D9-A57F-4C26-BB51-D8E2001192E9}" destId="{BC17CC09-615B-46ED-9BF6-C6C8713C99C0}" srcOrd="0" destOrd="0" presId="urn:microsoft.com/office/officeart/2008/layout/SquareAccentList"/>
    <dgm:cxn modelId="{254E8BEF-F870-4498-9FB5-F05D478079B2}" type="presParOf" srcId="{6D8032D9-A57F-4C26-BB51-D8E2001192E9}" destId="{138C1DA9-C6DE-43D2-9D2F-0ECDCC21A02F}" srcOrd="1" destOrd="0" presId="urn:microsoft.com/office/officeart/2008/layout/SquareAccentList"/>
    <dgm:cxn modelId="{2F78BEE7-E738-4322-921A-7FCDDFCF6A51}" type="presParOf" srcId="{6D8032D9-A57F-4C26-BB51-D8E2001192E9}" destId="{DF4AFE0B-375A-404E-BCAE-3855F21124B9}" srcOrd="2" destOrd="0" presId="urn:microsoft.com/office/officeart/2008/layout/SquareAccentList"/>
    <dgm:cxn modelId="{E32575A1-D693-44A9-A39B-AE2231221EC3}" type="presParOf" srcId="{C17BF054-F760-4435-AE33-CE95050F75E8}" destId="{A992E1D9-3927-48FB-B232-9D9A67DBAC0A}" srcOrd="1" destOrd="0" presId="urn:microsoft.com/office/officeart/2008/layout/SquareAccentList"/>
    <dgm:cxn modelId="{C64DFFDA-4516-4C92-BF28-1A62E116E5F7}" type="presParOf" srcId="{A992E1D9-3927-48FB-B232-9D9A67DBAC0A}" destId="{DF24D674-25FA-4D8C-ACD1-12E450F3C774}" srcOrd="0" destOrd="0" presId="urn:microsoft.com/office/officeart/2008/layout/SquareAccentList"/>
    <dgm:cxn modelId="{3EC4900F-01A0-4361-BF44-53CCBE38C024}" type="presParOf" srcId="{DF24D674-25FA-4D8C-ACD1-12E450F3C774}" destId="{976C363F-96D2-4671-BFFD-7BAB867AAF52}" srcOrd="0" destOrd="0" presId="urn:microsoft.com/office/officeart/2008/layout/SquareAccentList"/>
    <dgm:cxn modelId="{B50BAF19-5FBE-4877-8710-683E5C742671}" type="presParOf" srcId="{DF24D674-25FA-4D8C-ACD1-12E450F3C774}" destId="{6D490301-90AC-4264-8B0C-DEB77A1DD1D7}" srcOrd="1" destOrd="0" presId="urn:microsoft.com/office/officeart/2008/layout/SquareAccentList"/>
    <dgm:cxn modelId="{7BC38900-53AC-4C1E-AEF5-CB85CCC92074}" type="presParOf" srcId="{A992E1D9-3927-48FB-B232-9D9A67DBAC0A}" destId="{511A3640-1F2D-41C5-B761-158345FE5A3A}" srcOrd="1" destOrd="0" presId="urn:microsoft.com/office/officeart/2008/layout/SquareAccentList"/>
    <dgm:cxn modelId="{2301CB21-EAA6-4AF7-A9C0-CC050526540C}" type="presParOf" srcId="{511A3640-1F2D-41C5-B761-158345FE5A3A}" destId="{EBDB2CC9-C243-4F25-8AA0-EBD18990B2DD}" srcOrd="0" destOrd="0" presId="urn:microsoft.com/office/officeart/2008/layout/SquareAccentList"/>
    <dgm:cxn modelId="{51104FCE-080A-404C-B060-E8BA9E971212}" type="presParOf" srcId="{511A3640-1F2D-41C5-B761-158345FE5A3A}" destId="{C330B057-791C-4008-AC06-1AE97633ECBA}" srcOrd="1" destOrd="0" presId="urn:microsoft.com/office/officeart/2008/layout/SquareAccentList"/>
    <dgm:cxn modelId="{4588C615-9F83-40A7-BEE3-67DE8BFC7F3F}" type="presParOf" srcId="{A992E1D9-3927-48FB-B232-9D9A67DBAC0A}" destId="{A0FE94A4-D782-4352-8C43-5C54D6559363}" srcOrd="2" destOrd="0" presId="urn:microsoft.com/office/officeart/2008/layout/SquareAccentList"/>
    <dgm:cxn modelId="{F30F3CDC-8E9D-4F8E-A91C-8977DEF8C33C}" type="presParOf" srcId="{A0FE94A4-D782-4352-8C43-5C54D6559363}" destId="{8A60FF98-EB1F-49DF-A1CB-EDEFF041678B}" srcOrd="0" destOrd="0" presId="urn:microsoft.com/office/officeart/2008/layout/SquareAccentList"/>
    <dgm:cxn modelId="{70CF9FB6-7DDC-42F9-94C8-782EF3BF47C6}" type="presParOf" srcId="{A0FE94A4-D782-4352-8C43-5C54D6559363}" destId="{43E50AA7-9380-4902-8C2F-E627B8C2F1B2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32C4693-3E7B-4F0F-8034-3A00DBD23373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8D583B15-169C-475A-B92A-57E30D286F03}">
      <dgm:prSet phldrT="[Texto]"/>
      <dgm:spPr/>
      <dgm:t>
        <a:bodyPr/>
        <a:lstStyle/>
        <a:p>
          <a:r>
            <a:rPr lang="es-ES" dirty="0" smtClean="0"/>
            <a:t>  </a:t>
          </a:r>
          <a:r>
            <a:rPr lang="es-EC" dirty="0" smtClean="0"/>
            <a:t>Condiciones geográficas y variedad de recursos naturales. </a:t>
          </a:r>
          <a:endParaRPr lang="es-EC" dirty="0"/>
        </a:p>
      </dgm:t>
    </dgm:pt>
    <dgm:pt modelId="{D0014829-7C1B-4856-9112-377B4E27C318}" type="parTrans" cxnId="{8D91BF4D-F2A8-4630-B1B6-1CED44BC00B8}">
      <dgm:prSet/>
      <dgm:spPr/>
      <dgm:t>
        <a:bodyPr/>
        <a:lstStyle/>
        <a:p>
          <a:endParaRPr lang="es-EC"/>
        </a:p>
      </dgm:t>
    </dgm:pt>
    <dgm:pt modelId="{FA5BE39E-2439-4DC9-B6B1-A44BEE1D89F9}" type="sibTrans" cxnId="{8D91BF4D-F2A8-4630-B1B6-1CED44BC00B8}">
      <dgm:prSet/>
      <dgm:spPr/>
      <dgm:t>
        <a:bodyPr/>
        <a:lstStyle/>
        <a:p>
          <a:endParaRPr lang="es-EC"/>
        </a:p>
      </dgm:t>
    </dgm:pt>
    <dgm:pt modelId="{D8B87A06-E103-4922-82B6-382F6E126D10}">
      <dgm:prSet phldrT="[Texto]"/>
      <dgm:spPr/>
      <dgm:t>
        <a:bodyPr/>
        <a:lstStyle/>
        <a:p>
          <a:r>
            <a:rPr lang="es-EC" dirty="0" smtClean="0"/>
            <a:t>Jerarquización de atractivos turísticos.</a:t>
          </a:r>
          <a:endParaRPr lang="es-EC" dirty="0"/>
        </a:p>
      </dgm:t>
    </dgm:pt>
    <dgm:pt modelId="{64C7AB3E-00BD-41AE-BD8F-FC6B2E5B8319}" type="parTrans" cxnId="{78AC0672-FB16-4F1D-8B20-C95DF7987249}">
      <dgm:prSet/>
      <dgm:spPr/>
      <dgm:t>
        <a:bodyPr/>
        <a:lstStyle/>
        <a:p>
          <a:endParaRPr lang="es-ES"/>
        </a:p>
      </dgm:t>
    </dgm:pt>
    <dgm:pt modelId="{0E21353D-2B2B-4B97-A76D-FC54E5CC80E2}" type="sibTrans" cxnId="{78AC0672-FB16-4F1D-8B20-C95DF7987249}">
      <dgm:prSet/>
      <dgm:spPr/>
      <dgm:t>
        <a:bodyPr/>
        <a:lstStyle/>
        <a:p>
          <a:endParaRPr lang="es-ES"/>
        </a:p>
      </dgm:t>
    </dgm:pt>
    <dgm:pt modelId="{1E396898-379F-469C-9ED0-247B0E9FFB44}">
      <dgm:prSet phldrT="[Texto]"/>
      <dgm:spPr/>
      <dgm:t>
        <a:bodyPr/>
        <a:lstStyle/>
        <a:p>
          <a:r>
            <a:rPr lang="es-EC" dirty="0" smtClean="0"/>
            <a:t>Conocimiento del valor natural y cultural de la parroquia.</a:t>
          </a:r>
          <a:endParaRPr lang="es-EC" dirty="0"/>
        </a:p>
      </dgm:t>
    </dgm:pt>
    <dgm:pt modelId="{C2FE3BA4-503E-4D44-ACBA-A792032132B2}" type="parTrans" cxnId="{CB519886-CFD3-4618-A59F-E4986729FF93}">
      <dgm:prSet/>
      <dgm:spPr/>
      <dgm:t>
        <a:bodyPr/>
        <a:lstStyle/>
        <a:p>
          <a:endParaRPr lang="es-ES"/>
        </a:p>
      </dgm:t>
    </dgm:pt>
    <dgm:pt modelId="{534F0D38-82B6-4A5E-8D33-A700B864BC0F}" type="sibTrans" cxnId="{CB519886-CFD3-4618-A59F-E4986729FF93}">
      <dgm:prSet/>
      <dgm:spPr/>
      <dgm:t>
        <a:bodyPr/>
        <a:lstStyle/>
        <a:p>
          <a:endParaRPr lang="es-ES"/>
        </a:p>
      </dgm:t>
    </dgm:pt>
    <dgm:pt modelId="{A8FD6DD0-32E6-4111-94E6-5633F94CA122}">
      <dgm:prSet phldrT="[Texto]"/>
      <dgm:spPr/>
      <dgm:t>
        <a:bodyPr/>
        <a:lstStyle/>
        <a:p>
          <a:r>
            <a:rPr lang="es-EC" dirty="0" smtClean="0"/>
            <a:t>Establecimientos de alojamiento y alimentación.</a:t>
          </a:r>
          <a:endParaRPr lang="es-EC" dirty="0"/>
        </a:p>
      </dgm:t>
    </dgm:pt>
    <dgm:pt modelId="{6074E169-4725-46C8-B7F0-2B1523BE74A0}" type="parTrans" cxnId="{E9CD10CB-0F3F-42BA-A469-88F2728EA0CC}">
      <dgm:prSet/>
      <dgm:spPr/>
      <dgm:t>
        <a:bodyPr/>
        <a:lstStyle/>
        <a:p>
          <a:endParaRPr lang="es-ES"/>
        </a:p>
      </dgm:t>
    </dgm:pt>
    <dgm:pt modelId="{25E3FC6C-F6DB-479C-92E9-03279AA29A34}" type="sibTrans" cxnId="{E9CD10CB-0F3F-42BA-A469-88F2728EA0CC}">
      <dgm:prSet/>
      <dgm:spPr/>
      <dgm:t>
        <a:bodyPr/>
        <a:lstStyle/>
        <a:p>
          <a:endParaRPr lang="es-ES"/>
        </a:p>
      </dgm:t>
    </dgm:pt>
    <dgm:pt modelId="{711006F7-4CEC-47B8-9A18-85C46EF7220A}">
      <dgm:prSet phldrT="[Texto]"/>
      <dgm:spPr/>
      <dgm:t>
        <a:bodyPr/>
        <a:lstStyle/>
        <a:p>
          <a:r>
            <a:rPr lang="es-EC" dirty="0" smtClean="0"/>
            <a:t>Perfil del turista.</a:t>
          </a:r>
          <a:endParaRPr lang="es-EC" dirty="0"/>
        </a:p>
      </dgm:t>
    </dgm:pt>
    <dgm:pt modelId="{EBF92E42-AACC-4B22-B383-5F8A159FE704}" type="parTrans" cxnId="{944F14AB-D8E4-41D3-BD45-CC4EB594D231}">
      <dgm:prSet/>
      <dgm:spPr/>
      <dgm:t>
        <a:bodyPr/>
        <a:lstStyle/>
        <a:p>
          <a:endParaRPr lang="es-ES"/>
        </a:p>
      </dgm:t>
    </dgm:pt>
    <dgm:pt modelId="{8B08088F-6CA7-465E-B3C1-A4E10CFA2F07}" type="sibTrans" cxnId="{944F14AB-D8E4-41D3-BD45-CC4EB594D231}">
      <dgm:prSet/>
      <dgm:spPr/>
      <dgm:t>
        <a:bodyPr/>
        <a:lstStyle/>
        <a:p>
          <a:endParaRPr lang="es-ES"/>
        </a:p>
      </dgm:t>
    </dgm:pt>
    <dgm:pt modelId="{EEE260EF-FE5D-417B-8B08-EA4F11DF20E0}">
      <dgm:prSet phldrT="[Texto]"/>
      <dgm:spPr/>
      <dgm:t>
        <a:bodyPr/>
        <a:lstStyle/>
        <a:p>
          <a:r>
            <a:rPr lang="es-EC" dirty="0" smtClean="0"/>
            <a:t>Publicidad de la parroquia</a:t>
          </a:r>
          <a:endParaRPr lang="es-EC" dirty="0"/>
        </a:p>
      </dgm:t>
    </dgm:pt>
    <dgm:pt modelId="{9E9AE20C-F472-42D0-966B-3E1D96DB65D6}" type="parTrans" cxnId="{B92F835F-8D48-47C6-B1FC-2646C1CFC157}">
      <dgm:prSet/>
      <dgm:spPr/>
      <dgm:t>
        <a:bodyPr/>
        <a:lstStyle/>
        <a:p>
          <a:endParaRPr lang="es-ES"/>
        </a:p>
      </dgm:t>
    </dgm:pt>
    <dgm:pt modelId="{7CBEB2B2-618D-427F-842C-BD7BA8C5B398}" type="sibTrans" cxnId="{B92F835F-8D48-47C6-B1FC-2646C1CFC157}">
      <dgm:prSet/>
      <dgm:spPr/>
      <dgm:t>
        <a:bodyPr/>
        <a:lstStyle/>
        <a:p>
          <a:endParaRPr lang="es-ES"/>
        </a:p>
      </dgm:t>
    </dgm:pt>
    <dgm:pt modelId="{188406CC-5C41-4E6D-91DC-09AB30665297}">
      <dgm:prSet phldrT="[Texto]"/>
      <dgm:spPr/>
      <dgm:t>
        <a:bodyPr/>
        <a:lstStyle/>
        <a:p>
          <a:r>
            <a:rPr lang="es-EC" dirty="0" smtClean="0"/>
            <a:t>Vías de acceso </a:t>
          </a:r>
          <a:endParaRPr lang="es-EC" dirty="0"/>
        </a:p>
      </dgm:t>
    </dgm:pt>
    <dgm:pt modelId="{57599492-C79C-47E9-8080-C0DFE82A9B10}" type="parTrans" cxnId="{CB11DCD2-1B09-4B90-A73D-48DEBEDA31F5}">
      <dgm:prSet/>
      <dgm:spPr/>
      <dgm:t>
        <a:bodyPr/>
        <a:lstStyle/>
        <a:p>
          <a:endParaRPr lang="es-ES"/>
        </a:p>
      </dgm:t>
    </dgm:pt>
    <dgm:pt modelId="{C5450AD7-78EB-4A30-80EC-949D68574FC7}" type="sibTrans" cxnId="{CB11DCD2-1B09-4B90-A73D-48DEBEDA31F5}">
      <dgm:prSet/>
      <dgm:spPr/>
      <dgm:t>
        <a:bodyPr/>
        <a:lstStyle/>
        <a:p>
          <a:endParaRPr lang="es-ES"/>
        </a:p>
      </dgm:t>
    </dgm:pt>
    <dgm:pt modelId="{1BB1A1D3-24B8-476B-AFB7-49F0AD0CF521}" type="pres">
      <dgm:prSet presAssocID="{E32C4693-3E7B-4F0F-8034-3A00DBD2337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4EAD5609-6825-4716-A527-C2AF94BF0AD2}" type="pres">
      <dgm:prSet presAssocID="{E32C4693-3E7B-4F0F-8034-3A00DBD23373}" presName="Name1" presStyleCnt="0"/>
      <dgm:spPr/>
    </dgm:pt>
    <dgm:pt modelId="{64CBDC87-748B-4EF6-B271-1E144FAA4D8F}" type="pres">
      <dgm:prSet presAssocID="{E32C4693-3E7B-4F0F-8034-3A00DBD23373}" presName="cycle" presStyleCnt="0"/>
      <dgm:spPr/>
    </dgm:pt>
    <dgm:pt modelId="{AA8CE6FE-19EE-4BAA-A1B4-16167D999E67}" type="pres">
      <dgm:prSet presAssocID="{E32C4693-3E7B-4F0F-8034-3A00DBD23373}" presName="srcNode" presStyleLbl="node1" presStyleIdx="0" presStyleCnt="7"/>
      <dgm:spPr/>
    </dgm:pt>
    <dgm:pt modelId="{972DC6A6-CEC4-4EFD-9D82-066A62FD381A}" type="pres">
      <dgm:prSet presAssocID="{E32C4693-3E7B-4F0F-8034-3A00DBD23373}" presName="conn" presStyleLbl="parChTrans1D2" presStyleIdx="0" presStyleCnt="1"/>
      <dgm:spPr/>
      <dgm:t>
        <a:bodyPr/>
        <a:lstStyle/>
        <a:p>
          <a:endParaRPr lang="es-ES"/>
        </a:p>
      </dgm:t>
    </dgm:pt>
    <dgm:pt modelId="{DA1E56A3-DB12-4063-8748-9698B2E33C47}" type="pres">
      <dgm:prSet presAssocID="{E32C4693-3E7B-4F0F-8034-3A00DBD23373}" presName="extraNode" presStyleLbl="node1" presStyleIdx="0" presStyleCnt="7"/>
      <dgm:spPr/>
    </dgm:pt>
    <dgm:pt modelId="{8B22FD07-8EB0-4322-B7BB-5E50E9CF576B}" type="pres">
      <dgm:prSet presAssocID="{E32C4693-3E7B-4F0F-8034-3A00DBD23373}" presName="dstNode" presStyleLbl="node1" presStyleIdx="0" presStyleCnt="7"/>
      <dgm:spPr/>
    </dgm:pt>
    <dgm:pt modelId="{CC2B41F3-10D6-4E1B-991D-196CAD30F312}" type="pres">
      <dgm:prSet presAssocID="{8D583B15-169C-475A-B92A-57E30D286F03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BBDCE4-2A9C-49E5-A250-C589BB925418}" type="pres">
      <dgm:prSet presAssocID="{8D583B15-169C-475A-B92A-57E30D286F03}" presName="accent_1" presStyleCnt="0"/>
      <dgm:spPr/>
    </dgm:pt>
    <dgm:pt modelId="{34D49300-4041-4746-B1A6-D0A592DB5D16}" type="pres">
      <dgm:prSet presAssocID="{8D583B15-169C-475A-B92A-57E30D286F03}" presName="accentRepeatNode" presStyleLbl="solidFgAcc1" presStyleIdx="0" presStyleCnt="7"/>
      <dgm:spPr/>
    </dgm:pt>
    <dgm:pt modelId="{B57C8169-33C2-4F63-9261-2A6B5D9F2A3D}" type="pres">
      <dgm:prSet presAssocID="{D8B87A06-E103-4922-82B6-382F6E126D10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704F09-D4F0-4C37-83C3-8DC58147EE76}" type="pres">
      <dgm:prSet presAssocID="{D8B87A06-E103-4922-82B6-382F6E126D10}" presName="accent_2" presStyleCnt="0"/>
      <dgm:spPr/>
    </dgm:pt>
    <dgm:pt modelId="{28514957-C374-4999-B744-079C557BEC4B}" type="pres">
      <dgm:prSet presAssocID="{D8B87A06-E103-4922-82B6-382F6E126D10}" presName="accentRepeatNode" presStyleLbl="solidFgAcc1" presStyleIdx="1" presStyleCnt="7"/>
      <dgm:spPr/>
    </dgm:pt>
    <dgm:pt modelId="{D9A00285-BDDA-406E-B4CC-3A00BC92F79D}" type="pres">
      <dgm:prSet presAssocID="{1E396898-379F-469C-9ED0-247B0E9FFB44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EB47983-6EED-470D-8666-493FDA36760B}" type="pres">
      <dgm:prSet presAssocID="{1E396898-379F-469C-9ED0-247B0E9FFB44}" presName="accent_3" presStyleCnt="0"/>
      <dgm:spPr/>
    </dgm:pt>
    <dgm:pt modelId="{73C44F57-2ADC-4911-A352-FC306C62205A}" type="pres">
      <dgm:prSet presAssocID="{1E396898-379F-469C-9ED0-247B0E9FFB44}" presName="accentRepeatNode" presStyleLbl="solidFgAcc1" presStyleIdx="2" presStyleCnt="7"/>
      <dgm:spPr/>
    </dgm:pt>
    <dgm:pt modelId="{5986B0BF-35F7-49C0-8768-25AE1B85ABC8}" type="pres">
      <dgm:prSet presAssocID="{A8FD6DD0-32E6-4111-94E6-5633F94CA122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F6B20B-9546-4BB5-A055-426FA00A145B}" type="pres">
      <dgm:prSet presAssocID="{A8FD6DD0-32E6-4111-94E6-5633F94CA122}" presName="accent_4" presStyleCnt="0"/>
      <dgm:spPr/>
    </dgm:pt>
    <dgm:pt modelId="{89139EC3-8BA2-4CF0-8D54-4D25DC2A65D5}" type="pres">
      <dgm:prSet presAssocID="{A8FD6DD0-32E6-4111-94E6-5633F94CA122}" presName="accentRepeatNode" presStyleLbl="solidFgAcc1" presStyleIdx="3" presStyleCnt="7"/>
      <dgm:spPr/>
    </dgm:pt>
    <dgm:pt modelId="{2EE1BE5A-B37D-43D9-97C3-16DA243CF680}" type="pres">
      <dgm:prSet presAssocID="{711006F7-4CEC-47B8-9A18-85C46EF7220A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BD7210-8DBE-48C0-9B53-1B7B16D6E416}" type="pres">
      <dgm:prSet presAssocID="{711006F7-4CEC-47B8-9A18-85C46EF7220A}" presName="accent_5" presStyleCnt="0"/>
      <dgm:spPr/>
    </dgm:pt>
    <dgm:pt modelId="{B4EDCFE4-2A59-4379-9E01-19344FF901D5}" type="pres">
      <dgm:prSet presAssocID="{711006F7-4CEC-47B8-9A18-85C46EF7220A}" presName="accentRepeatNode" presStyleLbl="solidFgAcc1" presStyleIdx="4" presStyleCnt="7"/>
      <dgm:spPr/>
    </dgm:pt>
    <dgm:pt modelId="{89DBF83E-33EB-4616-8231-9D2D896A0A27}" type="pres">
      <dgm:prSet presAssocID="{EEE260EF-FE5D-417B-8B08-EA4F11DF20E0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D54FA3-8102-4C5E-A672-227D9DBD8414}" type="pres">
      <dgm:prSet presAssocID="{EEE260EF-FE5D-417B-8B08-EA4F11DF20E0}" presName="accent_6" presStyleCnt="0"/>
      <dgm:spPr/>
    </dgm:pt>
    <dgm:pt modelId="{0638BA8C-800B-4469-B1A3-FC7F7D8EE4ED}" type="pres">
      <dgm:prSet presAssocID="{EEE260EF-FE5D-417B-8B08-EA4F11DF20E0}" presName="accentRepeatNode" presStyleLbl="solidFgAcc1" presStyleIdx="5" presStyleCnt="7"/>
      <dgm:spPr/>
    </dgm:pt>
    <dgm:pt modelId="{F088EC96-3B55-4F76-897D-BDAD42AE46AC}" type="pres">
      <dgm:prSet presAssocID="{188406CC-5C41-4E6D-91DC-09AB30665297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34B105-0A15-40F8-B0BA-CB55150A1E2E}" type="pres">
      <dgm:prSet presAssocID="{188406CC-5C41-4E6D-91DC-09AB30665297}" presName="accent_7" presStyleCnt="0"/>
      <dgm:spPr/>
    </dgm:pt>
    <dgm:pt modelId="{1B877970-2115-4E22-B78E-430B553B3727}" type="pres">
      <dgm:prSet presAssocID="{188406CC-5C41-4E6D-91DC-09AB30665297}" presName="accentRepeatNode" presStyleLbl="solidFgAcc1" presStyleIdx="6" presStyleCnt="7"/>
      <dgm:spPr/>
    </dgm:pt>
  </dgm:ptLst>
  <dgm:cxnLst>
    <dgm:cxn modelId="{9AF153C5-54B0-43C4-9386-54B59CE5C1F7}" type="presOf" srcId="{8D583B15-169C-475A-B92A-57E30D286F03}" destId="{CC2B41F3-10D6-4E1B-991D-196CAD30F312}" srcOrd="0" destOrd="0" presId="urn:microsoft.com/office/officeart/2008/layout/VerticalCurvedList"/>
    <dgm:cxn modelId="{8D91BF4D-F2A8-4630-B1B6-1CED44BC00B8}" srcId="{E32C4693-3E7B-4F0F-8034-3A00DBD23373}" destId="{8D583B15-169C-475A-B92A-57E30D286F03}" srcOrd="0" destOrd="0" parTransId="{D0014829-7C1B-4856-9112-377B4E27C318}" sibTransId="{FA5BE39E-2439-4DC9-B6B1-A44BEE1D89F9}"/>
    <dgm:cxn modelId="{FA68D147-5B48-418B-A89D-CBCF9A7C5453}" type="presOf" srcId="{FA5BE39E-2439-4DC9-B6B1-A44BEE1D89F9}" destId="{972DC6A6-CEC4-4EFD-9D82-066A62FD381A}" srcOrd="0" destOrd="0" presId="urn:microsoft.com/office/officeart/2008/layout/VerticalCurvedList"/>
    <dgm:cxn modelId="{CB519886-CFD3-4618-A59F-E4986729FF93}" srcId="{E32C4693-3E7B-4F0F-8034-3A00DBD23373}" destId="{1E396898-379F-469C-9ED0-247B0E9FFB44}" srcOrd="2" destOrd="0" parTransId="{C2FE3BA4-503E-4D44-ACBA-A792032132B2}" sibTransId="{534F0D38-82B6-4A5E-8D33-A700B864BC0F}"/>
    <dgm:cxn modelId="{328C8279-BC78-4118-97B2-6654A4E9A99C}" type="presOf" srcId="{711006F7-4CEC-47B8-9A18-85C46EF7220A}" destId="{2EE1BE5A-B37D-43D9-97C3-16DA243CF680}" srcOrd="0" destOrd="0" presId="urn:microsoft.com/office/officeart/2008/layout/VerticalCurvedList"/>
    <dgm:cxn modelId="{B9AC0655-2865-4354-BEF9-00497386F3D1}" type="presOf" srcId="{A8FD6DD0-32E6-4111-94E6-5633F94CA122}" destId="{5986B0BF-35F7-49C0-8768-25AE1B85ABC8}" srcOrd="0" destOrd="0" presId="urn:microsoft.com/office/officeart/2008/layout/VerticalCurvedList"/>
    <dgm:cxn modelId="{DE63843C-0ABA-49C9-BF2D-506E74349A54}" type="presOf" srcId="{1E396898-379F-469C-9ED0-247B0E9FFB44}" destId="{D9A00285-BDDA-406E-B4CC-3A00BC92F79D}" srcOrd="0" destOrd="0" presId="urn:microsoft.com/office/officeart/2008/layout/VerticalCurvedList"/>
    <dgm:cxn modelId="{CAC0FD94-2013-41F2-900B-959A00C6BDF0}" type="presOf" srcId="{D8B87A06-E103-4922-82B6-382F6E126D10}" destId="{B57C8169-33C2-4F63-9261-2A6B5D9F2A3D}" srcOrd="0" destOrd="0" presId="urn:microsoft.com/office/officeart/2008/layout/VerticalCurvedList"/>
    <dgm:cxn modelId="{78AC0672-FB16-4F1D-8B20-C95DF7987249}" srcId="{E32C4693-3E7B-4F0F-8034-3A00DBD23373}" destId="{D8B87A06-E103-4922-82B6-382F6E126D10}" srcOrd="1" destOrd="0" parTransId="{64C7AB3E-00BD-41AE-BD8F-FC6B2E5B8319}" sibTransId="{0E21353D-2B2B-4B97-A76D-FC54E5CC80E2}"/>
    <dgm:cxn modelId="{E9CD10CB-0F3F-42BA-A469-88F2728EA0CC}" srcId="{E32C4693-3E7B-4F0F-8034-3A00DBD23373}" destId="{A8FD6DD0-32E6-4111-94E6-5633F94CA122}" srcOrd="3" destOrd="0" parTransId="{6074E169-4725-46C8-B7F0-2B1523BE74A0}" sibTransId="{25E3FC6C-F6DB-479C-92E9-03279AA29A34}"/>
    <dgm:cxn modelId="{36C966EE-3274-4BE8-BE06-1870D3CCF647}" type="presOf" srcId="{E32C4693-3E7B-4F0F-8034-3A00DBD23373}" destId="{1BB1A1D3-24B8-476B-AFB7-49F0AD0CF521}" srcOrd="0" destOrd="0" presId="urn:microsoft.com/office/officeart/2008/layout/VerticalCurvedList"/>
    <dgm:cxn modelId="{CB11DCD2-1B09-4B90-A73D-48DEBEDA31F5}" srcId="{E32C4693-3E7B-4F0F-8034-3A00DBD23373}" destId="{188406CC-5C41-4E6D-91DC-09AB30665297}" srcOrd="6" destOrd="0" parTransId="{57599492-C79C-47E9-8080-C0DFE82A9B10}" sibTransId="{C5450AD7-78EB-4A30-80EC-949D68574FC7}"/>
    <dgm:cxn modelId="{944F14AB-D8E4-41D3-BD45-CC4EB594D231}" srcId="{E32C4693-3E7B-4F0F-8034-3A00DBD23373}" destId="{711006F7-4CEC-47B8-9A18-85C46EF7220A}" srcOrd="4" destOrd="0" parTransId="{EBF92E42-AACC-4B22-B383-5F8A159FE704}" sibTransId="{8B08088F-6CA7-465E-B3C1-A4E10CFA2F07}"/>
    <dgm:cxn modelId="{B92F835F-8D48-47C6-B1FC-2646C1CFC157}" srcId="{E32C4693-3E7B-4F0F-8034-3A00DBD23373}" destId="{EEE260EF-FE5D-417B-8B08-EA4F11DF20E0}" srcOrd="5" destOrd="0" parTransId="{9E9AE20C-F472-42D0-966B-3E1D96DB65D6}" sibTransId="{7CBEB2B2-618D-427F-842C-BD7BA8C5B398}"/>
    <dgm:cxn modelId="{885D2B3F-94D2-4E56-9BD2-F718F8A5C414}" type="presOf" srcId="{EEE260EF-FE5D-417B-8B08-EA4F11DF20E0}" destId="{89DBF83E-33EB-4616-8231-9D2D896A0A27}" srcOrd="0" destOrd="0" presId="urn:microsoft.com/office/officeart/2008/layout/VerticalCurvedList"/>
    <dgm:cxn modelId="{8F491827-AE60-4C9C-82D9-D9602342DCDA}" type="presOf" srcId="{188406CC-5C41-4E6D-91DC-09AB30665297}" destId="{F088EC96-3B55-4F76-897D-BDAD42AE46AC}" srcOrd="0" destOrd="0" presId="urn:microsoft.com/office/officeart/2008/layout/VerticalCurvedList"/>
    <dgm:cxn modelId="{329D709B-EDE9-4357-BBA3-0495C510F637}" type="presParOf" srcId="{1BB1A1D3-24B8-476B-AFB7-49F0AD0CF521}" destId="{4EAD5609-6825-4716-A527-C2AF94BF0AD2}" srcOrd="0" destOrd="0" presId="urn:microsoft.com/office/officeart/2008/layout/VerticalCurvedList"/>
    <dgm:cxn modelId="{986A8F5F-F1F6-4FB4-B2A0-F0D9E06AB215}" type="presParOf" srcId="{4EAD5609-6825-4716-A527-C2AF94BF0AD2}" destId="{64CBDC87-748B-4EF6-B271-1E144FAA4D8F}" srcOrd="0" destOrd="0" presId="urn:microsoft.com/office/officeart/2008/layout/VerticalCurvedList"/>
    <dgm:cxn modelId="{2CBEE77E-C80D-41AB-9593-4DB65DF886D3}" type="presParOf" srcId="{64CBDC87-748B-4EF6-B271-1E144FAA4D8F}" destId="{AA8CE6FE-19EE-4BAA-A1B4-16167D999E67}" srcOrd="0" destOrd="0" presId="urn:microsoft.com/office/officeart/2008/layout/VerticalCurvedList"/>
    <dgm:cxn modelId="{128D5F80-C724-4924-895F-ECFE0A135A2D}" type="presParOf" srcId="{64CBDC87-748B-4EF6-B271-1E144FAA4D8F}" destId="{972DC6A6-CEC4-4EFD-9D82-066A62FD381A}" srcOrd="1" destOrd="0" presId="urn:microsoft.com/office/officeart/2008/layout/VerticalCurvedList"/>
    <dgm:cxn modelId="{965A6769-AFC3-4947-8CAB-6B7D6937F80F}" type="presParOf" srcId="{64CBDC87-748B-4EF6-B271-1E144FAA4D8F}" destId="{DA1E56A3-DB12-4063-8748-9698B2E33C47}" srcOrd="2" destOrd="0" presId="urn:microsoft.com/office/officeart/2008/layout/VerticalCurvedList"/>
    <dgm:cxn modelId="{78BC1708-1B73-40FA-B15F-4D5490E63F78}" type="presParOf" srcId="{64CBDC87-748B-4EF6-B271-1E144FAA4D8F}" destId="{8B22FD07-8EB0-4322-B7BB-5E50E9CF576B}" srcOrd="3" destOrd="0" presId="urn:microsoft.com/office/officeart/2008/layout/VerticalCurvedList"/>
    <dgm:cxn modelId="{157A6D97-9C55-4DE4-95AF-0C57B76BF3A0}" type="presParOf" srcId="{4EAD5609-6825-4716-A527-C2AF94BF0AD2}" destId="{CC2B41F3-10D6-4E1B-991D-196CAD30F312}" srcOrd="1" destOrd="0" presId="urn:microsoft.com/office/officeart/2008/layout/VerticalCurvedList"/>
    <dgm:cxn modelId="{1D81ADAF-0A59-46E1-A113-341BF47CEBA6}" type="presParOf" srcId="{4EAD5609-6825-4716-A527-C2AF94BF0AD2}" destId="{8ABBDCE4-2A9C-49E5-A250-C589BB925418}" srcOrd="2" destOrd="0" presId="urn:microsoft.com/office/officeart/2008/layout/VerticalCurvedList"/>
    <dgm:cxn modelId="{42ED07D5-A9C6-4525-A3B7-F8D7C44BEA41}" type="presParOf" srcId="{8ABBDCE4-2A9C-49E5-A250-C589BB925418}" destId="{34D49300-4041-4746-B1A6-D0A592DB5D16}" srcOrd="0" destOrd="0" presId="urn:microsoft.com/office/officeart/2008/layout/VerticalCurvedList"/>
    <dgm:cxn modelId="{7BEBEB25-BE11-454C-8DFE-281051F3E4EA}" type="presParOf" srcId="{4EAD5609-6825-4716-A527-C2AF94BF0AD2}" destId="{B57C8169-33C2-4F63-9261-2A6B5D9F2A3D}" srcOrd="3" destOrd="0" presId="urn:microsoft.com/office/officeart/2008/layout/VerticalCurvedList"/>
    <dgm:cxn modelId="{B9162DE3-FEA4-4718-815C-9DBF6363CF54}" type="presParOf" srcId="{4EAD5609-6825-4716-A527-C2AF94BF0AD2}" destId="{02704F09-D4F0-4C37-83C3-8DC58147EE76}" srcOrd="4" destOrd="0" presId="urn:microsoft.com/office/officeart/2008/layout/VerticalCurvedList"/>
    <dgm:cxn modelId="{42A487FA-F172-4270-AF69-2969DBE6E8D7}" type="presParOf" srcId="{02704F09-D4F0-4C37-83C3-8DC58147EE76}" destId="{28514957-C374-4999-B744-079C557BEC4B}" srcOrd="0" destOrd="0" presId="urn:microsoft.com/office/officeart/2008/layout/VerticalCurvedList"/>
    <dgm:cxn modelId="{CBE57CD6-D82C-4873-B0BD-36CED45FC0BD}" type="presParOf" srcId="{4EAD5609-6825-4716-A527-C2AF94BF0AD2}" destId="{D9A00285-BDDA-406E-B4CC-3A00BC92F79D}" srcOrd="5" destOrd="0" presId="urn:microsoft.com/office/officeart/2008/layout/VerticalCurvedList"/>
    <dgm:cxn modelId="{C2C2F105-8787-4CB8-B40E-5BECA5FB82A8}" type="presParOf" srcId="{4EAD5609-6825-4716-A527-C2AF94BF0AD2}" destId="{CEB47983-6EED-470D-8666-493FDA36760B}" srcOrd="6" destOrd="0" presId="urn:microsoft.com/office/officeart/2008/layout/VerticalCurvedList"/>
    <dgm:cxn modelId="{F936D1FE-1FC6-47EF-AD42-BD14C746632D}" type="presParOf" srcId="{CEB47983-6EED-470D-8666-493FDA36760B}" destId="{73C44F57-2ADC-4911-A352-FC306C62205A}" srcOrd="0" destOrd="0" presId="urn:microsoft.com/office/officeart/2008/layout/VerticalCurvedList"/>
    <dgm:cxn modelId="{1557E525-DA43-4099-947E-7338EE80B592}" type="presParOf" srcId="{4EAD5609-6825-4716-A527-C2AF94BF0AD2}" destId="{5986B0BF-35F7-49C0-8768-25AE1B85ABC8}" srcOrd="7" destOrd="0" presId="urn:microsoft.com/office/officeart/2008/layout/VerticalCurvedList"/>
    <dgm:cxn modelId="{2A12A62B-F94F-43D3-9BD7-D6554E381097}" type="presParOf" srcId="{4EAD5609-6825-4716-A527-C2AF94BF0AD2}" destId="{8CF6B20B-9546-4BB5-A055-426FA00A145B}" srcOrd="8" destOrd="0" presId="urn:microsoft.com/office/officeart/2008/layout/VerticalCurvedList"/>
    <dgm:cxn modelId="{46706503-809A-49D9-A646-2B69623C1296}" type="presParOf" srcId="{8CF6B20B-9546-4BB5-A055-426FA00A145B}" destId="{89139EC3-8BA2-4CF0-8D54-4D25DC2A65D5}" srcOrd="0" destOrd="0" presId="urn:microsoft.com/office/officeart/2008/layout/VerticalCurvedList"/>
    <dgm:cxn modelId="{D8954BC5-2563-4C0E-9011-A47A8DE4F32D}" type="presParOf" srcId="{4EAD5609-6825-4716-A527-C2AF94BF0AD2}" destId="{2EE1BE5A-B37D-43D9-97C3-16DA243CF680}" srcOrd="9" destOrd="0" presId="urn:microsoft.com/office/officeart/2008/layout/VerticalCurvedList"/>
    <dgm:cxn modelId="{CE95A7D2-C504-4E0C-8218-CAA8CD3AA588}" type="presParOf" srcId="{4EAD5609-6825-4716-A527-C2AF94BF0AD2}" destId="{02BD7210-8DBE-48C0-9B53-1B7B16D6E416}" srcOrd="10" destOrd="0" presId="urn:microsoft.com/office/officeart/2008/layout/VerticalCurvedList"/>
    <dgm:cxn modelId="{BA967DD4-B7CC-4DF7-A9B1-675512955940}" type="presParOf" srcId="{02BD7210-8DBE-48C0-9B53-1B7B16D6E416}" destId="{B4EDCFE4-2A59-4379-9E01-19344FF901D5}" srcOrd="0" destOrd="0" presId="urn:microsoft.com/office/officeart/2008/layout/VerticalCurvedList"/>
    <dgm:cxn modelId="{1C7814AE-0F44-4B82-921B-D573DCA72804}" type="presParOf" srcId="{4EAD5609-6825-4716-A527-C2AF94BF0AD2}" destId="{89DBF83E-33EB-4616-8231-9D2D896A0A27}" srcOrd="11" destOrd="0" presId="urn:microsoft.com/office/officeart/2008/layout/VerticalCurvedList"/>
    <dgm:cxn modelId="{F88F1AB3-7193-41D5-906B-BF12BE9230A1}" type="presParOf" srcId="{4EAD5609-6825-4716-A527-C2AF94BF0AD2}" destId="{80D54FA3-8102-4C5E-A672-227D9DBD8414}" srcOrd="12" destOrd="0" presId="urn:microsoft.com/office/officeart/2008/layout/VerticalCurvedList"/>
    <dgm:cxn modelId="{A004D21A-CE08-4433-85A3-7DE1DC9958C8}" type="presParOf" srcId="{80D54FA3-8102-4C5E-A672-227D9DBD8414}" destId="{0638BA8C-800B-4469-B1A3-FC7F7D8EE4ED}" srcOrd="0" destOrd="0" presId="urn:microsoft.com/office/officeart/2008/layout/VerticalCurvedList"/>
    <dgm:cxn modelId="{BDE01F63-F659-4149-BC6A-A4DDAEF88CA2}" type="presParOf" srcId="{4EAD5609-6825-4716-A527-C2AF94BF0AD2}" destId="{F088EC96-3B55-4F76-897D-BDAD42AE46AC}" srcOrd="13" destOrd="0" presId="urn:microsoft.com/office/officeart/2008/layout/VerticalCurvedList"/>
    <dgm:cxn modelId="{FFE18770-5B76-4BAE-920D-89661311FBE0}" type="presParOf" srcId="{4EAD5609-6825-4716-A527-C2AF94BF0AD2}" destId="{2C34B105-0A15-40F8-B0BA-CB55150A1E2E}" srcOrd="14" destOrd="0" presId="urn:microsoft.com/office/officeart/2008/layout/VerticalCurvedList"/>
    <dgm:cxn modelId="{F0A6164B-3628-4099-A3FD-C61869F36407}" type="presParOf" srcId="{2C34B105-0A15-40F8-B0BA-CB55150A1E2E}" destId="{1B877970-2115-4E22-B78E-430B553B372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32C4693-3E7B-4F0F-8034-3A00DBD23373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8D583B15-169C-475A-B92A-57E30D286F03}">
      <dgm:prSet phldrT="[Texto]"/>
      <dgm:spPr/>
      <dgm:t>
        <a:bodyPr/>
        <a:lstStyle/>
        <a:p>
          <a:r>
            <a:rPr lang="es-ES" dirty="0" smtClean="0"/>
            <a:t>Aprovechamiento del entorno natural y cultural.</a:t>
          </a:r>
          <a:endParaRPr lang="es-EC" dirty="0"/>
        </a:p>
      </dgm:t>
    </dgm:pt>
    <dgm:pt modelId="{D0014829-7C1B-4856-9112-377B4E27C318}" type="parTrans" cxnId="{8D91BF4D-F2A8-4630-B1B6-1CED44BC00B8}">
      <dgm:prSet/>
      <dgm:spPr/>
      <dgm:t>
        <a:bodyPr/>
        <a:lstStyle/>
        <a:p>
          <a:endParaRPr lang="es-EC"/>
        </a:p>
      </dgm:t>
    </dgm:pt>
    <dgm:pt modelId="{FA5BE39E-2439-4DC9-B6B1-A44BEE1D89F9}" type="sibTrans" cxnId="{8D91BF4D-F2A8-4630-B1B6-1CED44BC00B8}">
      <dgm:prSet/>
      <dgm:spPr/>
      <dgm:t>
        <a:bodyPr/>
        <a:lstStyle/>
        <a:p>
          <a:endParaRPr lang="es-EC"/>
        </a:p>
      </dgm:t>
    </dgm:pt>
    <dgm:pt modelId="{CE046162-69F0-4FB9-BCD5-A09D3C4B28F7}">
      <dgm:prSet phldrT="[Texto]"/>
      <dgm:spPr/>
      <dgm:t>
        <a:bodyPr/>
        <a:lstStyle/>
        <a:p>
          <a:r>
            <a:rPr lang="es-ES" dirty="0" smtClean="0"/>
            <a:t>Proyectos de vinculación.</a:t>
          </a:r>
          <a:endParaRPr lang="es-EC" dirty="0"/>
        </a:p>
      </dgm:t>
    </dgm:pt>
    <dgm:pt modelId="{1E13198F-4477-4BCB-B3E9-10CCFF67B27B}" type="parTrans" cxnId="{7B465165-136C-45A6-A84E-14FDD46F2132}">
      <dgm:prSet/>
      <dgm:spPr/>
      <dgm:t>
        <a:bodyPr/>
        <a:lstStyle/>
        <a:p>
          <a:endParaRPr lang="es-ES"/>
        </a:p>
      </dgm:t>
    </dgm:pt>
    <dgm:pt modelId="{CCEE60CC-5ADA-4BBC-B798-D67C6133AF24}" type="sibTrans" cxnId="{7B465165-136C-45A6-A84E-14FDD46F2132}">
      <dgm:prSet/>
      <dgm:spPr/>
      <dgm:t>
        <a:bodyPr/>
        <a:lstStyle/>
        <a:p>
          <a:endParaRPr lang="es-ES"/>
        </a:p>
      </dgm:t>
    </dgm:pt>
    <dgm:pt modelId="{08455420-E809-45B4-BAE5-263AC1E4B7A8}">
      <dgm:prSet phldrT="[Texto]"/>
      <dgm:spPr/>
      <dgm:t>
        <a:bodyPr/>
        <a:lstStyle/>
        <a:p>
          <a:r>
            <a:rPr lang="es-ES" dirty="0" smtClean="0"/>
            <a:t>Actualización constante de página WEB.</a:t>
          </a:r>
          <a:endParaRPr lang="es-EC" dirty="0"/>
        </a:p>
      </dgm:t>
    </dgm:pt>
    <dgm:pt modelId="{D731E199-DA49-4449-8ACF-73E5A2DBFD85}" type="parTrans" cxnId="{E91514BF-A453-4DBE-B9E7-94EEFA9D2B2A}">
      <dgm:prSet/>
      <dgm:spPr/>
      <dgm:t>
        <a:bodyPr/>
        <a:lstStyle/>
        <a:p>
          <a:endParaRPr lang="es-ES"/>
        </a:p>
      </dgm:t>
    </dgm:pt>
    <dgm:pt modelId="{3A3981E2-8FC3-4C6D-882F-E8C3A75ECAEA}" type="sibTrans" cxnId="{E91514BF-A453-4DBE-B9E7-94EEFA9D2B2A}">
      <dgm:prSet/>
      <dgm:spPr/>
      <dgm:t>
        <a:bodyPr/>
        <a:lstStyle/>
        <a:p>
          <a:endParaRPr lang="es-ES"/>
        </a:p>
      </dgm:t>
    </dgm:pt>
    <dgm:pt modelId="{0D919474-5213-4765-A313-F20E203AFCA0}">
      <dgm:prSet phldrT="[Texto]"/>
      <dgm:spPr/>
      <dgm:t>
        <a:bodyPr/>
        <a:lstStyle/>
        <a:p>
          <a:r>
            <a:rPr lang="es-ES" dirty="0" smtClean="0"/>
            <a:t> Implementación ITUR.</a:t>
          </a:r>
          <a:endParaRPr lang="es-EC" dirty="0"/>
        </a:p>
      </dgm:t>
    </dgm:pt>
    <dgm:pt modelId="{B6142FD2-CAC4-4DAF-96DC-DCED2E06AD1D}" type="parTrans" cxnId="{1DDF8231-2751-46BB-A452-81EF7ED77334}">
      <dgm:prSet/>
      <dgm:spPr/>
      <dgm:t>
        <a:bodyPr/>
        <a:lstStyle/>
        <a:p>
          <a:endParaRPr lang="es-ES"/>
        </a:p>
      </dgm:t>
    </dgm:pt>
    <dgm:pt modelId="{129B70FC-F372-4E85-8AED-2A49F05AE44B}" type="sibTrans" cxnId="{1DDF8231-2751-46BB-A452-81EF7ED77334}">
      <dgm:prSet/>
      <dgm:spPr/>
      <dgm:t>
        <a:bodyPr/>
        <a:lstStyle/>
        <a:p>
          <a:endParaRPr lang="es-ES"/>
        </a:p>
      </dgm:t>
    </dgm:pt>
    <dgm:pt modelId="{1696CD54-B0D6-4533-B68E-DDDF3F346029}">
      <dgm:prSet phldrT="[Texto]"/>
      <dgm:spPr/>
      <dgm:t>
        <a:bodyPr/>
        <a:lstStyle/>
        <a:p>
          <a:r>
            <a:rPr lang="es-EC" dirty="0" smtClean="0"/>
            <a:t>Actualización y seguimiento del inventario de atractivos turísticos.</a:t>
          </a:r>
          <a:endParaRPr lang="es-EC" dirty="0"/>
        </a:p>
      </dgm:t>
    </dgm:pt>
    <dgm:pt modelId="{B81463D1-0C09-47C7-B5D3-8B417EFDA71E}" type="parTrans" cxnId="{D14C8038-D07F-489E-A5AE-FD21065B382E}">
      <dgm:prSet/>
      <dgm:spPr/>
      <dgm:t>
        <a:bodyPr/>
        <a:lstStyle/>
        <a:p>
          <a:endParaRPr lang="es-ES"/>
        </a:p>
      </dgm:t>
    </dgm:pt>
    <dgm:pt modelId="{9BB3F207-931F-41C9-BEAA-039064E5EFEE}" type="sibTrans" cxnId="{D14C8038-D07F-489E-A5AE-FD21065B382E}">
      <dgm:prSet/>
      <dgm:spPr/>
      <dgm:t>
        <a:bodyPr/>
        <a:lstStyle/>
        <a:p>
          <a:endParaRPr lang="es-ES"/>
        </a:p>
      </dgm:t>
    </dgm:pt>
    <dgm:pt modelId="{BD3F2BC3-939F-44AA-88CF-C46038743B75}">
      <dgm:prSet phldrT="[Texto]"/>
      <dgm:spPr/>
      <dgm:t>
        <a:bodyPr/>
        <a:lstStyle/>
        <a:p>
          <a:r>
            <a:rPr lang="es-EC" dirty="0" smtClean="0"/>
            <a:t>Participación comunidad y ONG´s.</a:t>
          </a:r>
          <a:endParaRPr lang="es-EC" dirty="0"/>
        </a:p>
      </dgm:t>
    </dgm:pt>
    <dgm:pt modelId="{FAD76647-B7E9-454E-9E99-5FB366FA37B3}" type="parTrans" cxnId="{BC30E0E5-3D64-40FF-8A9A-147C20F56276}">
      <dgm:prSet/>
      <dgm:spPr/>
      <dgm:t>
        <a:bodyPr/>
        <a:lstStyle/>
        <a:p>
          <a:endParaRPr lang="es-ES"/>
        </a:p>
      </dgm:t>
    </dgm:pt>
    <dgm:pt modelId="{9FB728D5-B0E8-458D-B632-65D85526A13B}" type="sibTrans" cxnId="{BC30E0E5-3D64-40FF-8A9A-147C20F56276}">
      <dgm:prSet/>
      <dgm:spPr/>
      <dgm:t>
        <a:bodyPr/>
        <a:lstStyle/>
        <a:p>
          <a:endParaRPr lang="es-ES"/>
        </a:p>
      </dgm:t>
    </dgm:pt>
    <dgm:pt modelId="{1BB1A1D3-24B8-476B-AFB7-49F0AD0CF521}" type="pres">
      <dgm:prSet presAssocID="{E32C4693-3E7B-4F0F-8034-3A00DBD2337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4EAD5609-6825-4716-A527-C2AF94BF0AD2}" type="pres">
      <dgm:prSet presAssocID="{E32C4693-3E7B-4F0F-8034-3A00DBD23373}" presName="Name1" presStyleCnt="0"/>
      <dgm:spPr/>
    </dgm:pt>
    <dgm:pt modelId="{64CBDC87-748B-4EF6-B271-1E144FAA4D8F}" type="pres">
      <dgm:prSet presAssocID="{E32C4693-3E7B-4F0F-8034-3A00DBD23373}" presName="cycle" presStyleCnt="0"/>
      <dgm:spPr/>
    </dgm:pt>
    <dgm:pt modelId="{AA8CE6FE-19EE-4BAA-A1B4-16167D999E67}" type="pres">
      <dgm:prSet presAssocID="{E32C4693-3E7B-4F0F-8034-3A00DBD23373}" presName="srcNode" presStyleLbl="node1" presStyleIdx="0" presStyleCnt="6"/>
      <dgm:spPr/>
    </dgm:pt>
    <dgm:pt modelId="{972DC6A6-CEC4-4EFD-9D82-066A62FD381A}" type="pres">
      <dgm:prSet presAssocID="{E32C4693-3E7B-4F0F-8034-3A00DBD23373}" presName="conn" presStyleLbl="parChTrans1D2" presStyleIdx="0" presStyleCnt="1"/>
      <dgm:spPr/>
      <dgm:t>
        <a:bodyPr/>
        <a:lstStyle/>
        <a:p>
          <a:endParaRPr lang="es-ES"/>
        </a:p>
      </dgm:t>
    </dgm:pt>
    <dgm:pt modelId="{DA1E56A3-DB12-4063-8748-9698B2E33C47}" type="pres">
      <dgm:prSet presAssocID="{E32C4693-3E7B-4F0F-8034-3A00DBD23373}" presName="extraNode" presStyleLbl="node1" presStyleIdx="0" presStyleCnt="6"/>
      <dgm:spPr/>
    </dgm:pt>
    <dgm:pt modelId="{8B22FD07-8EB0-4322-B7BB-5E50E9CF576B}" type="pres">
      <dgm:prSet presAssocID="{E32C4693-3E7B-4F0F-8034-3A00DBD23373}" presName="dstNode" presStyleLbl="node1" presStyleIdx="0" presStyleCnt="6"/>
      <dgm:spPr/>
    </dgm:pt>
    <dgm:pt modelId="{EE064CDB-7BB0-4C08-A2C7-2E49C2A17086}" type="pres">
      <dgm:prSet presAssocID="{8D583B15-169C-475A-B92A-57E30D286F03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84579C-B2F8-44BA-8AE9-F5B057BD5DD8}" type="pres">
      <dgm:prSet presAssocID="{8D583B15-169C-475A-B92A-57E30D286F03}" presName="accent_1" presStyleCnt="0"/>
      <dgm:spPr/>
    </dgm:pt>
    <dgm:pt modelId="{34D49300-4041-4746-B1A6-D0A592DB5D16}" type="pres">
      <dgm:prSet presAssocID="{8D583B15-169C-475A-B92A-57E30D286F03}" presName="accentRepeatNode" presStyleLbl="solidFgAcc1" presStyleIdx="0" presStyleCnt="6"/>
      <dgm:spPr/>
    </dgm:pt>
    <dgm:pt modelId="{0AB45BB3-78D1-4398-88AC-00066DC4C02A}" type="pres">
      <dgm:prSet presAssocID="{CE046162-69F0-4FB9-BCD5-A09D3C4B28F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050922-DC18-4D80-8247-EC59796EF761}" type="pres">
      <dgm:prSet presAssocID="{CE046162-69F0-4FB9-BCD5-A09D3C4B28F7}" presName="accent_2" presStyleCnt="0"/>
      <dgm:spPr/>
    </dgm:pt>
    <dgm:pt modelId="{440C8564-FE6C-477D-9B92-80A102CB6654}" type="pres">
      <dgm:prSet presAssocID="{CE046162-69F0-4FB9-BCD5-A09D3C4B28F7}" presName="accentRepeatNode" presStyleLbl="solidFgAcc1" presStyleIdx="1" presStyleCnt="6"/>
      <dgm:spPr/>
    </dgm:pt>
    <dgm:pt modelId="{3472A468-6DFE-4487-B036-7DB5A2882613}" type="pres">
      <dgm:prSet presAssocID="{08455420-E809-45B4-BAE5-263AC1E4B7A8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5C978D-1D68-4AC7-9DC6-2C96E4EF928F}" type="pres">
      <dgm:prSet presAssocID="{08455420-E809-45B4-BAE5-263AC1E4B7A8}" presName="accent_3" presStyleCnt="0"/>
      <dgm:spPr/>
    </dgm:pt>
    <dgm:pt modelId="{E77BC0D5-E9F4-4634-84ED-D79E3D285644}" type="pres">
      <dgm:prSet presAssocID="{08455420-E809-45B4-BAE5-263AC1E4B7A8}" presName="accentRepeatNode" presStyleLbl="solidFgAcc1" presStyleIdx="2" presStyleCnt="6"/>
      <dgm:spPr/>
    </dgm:pt>
    <dgm:pt modelId="{AECDBC7C-869A-4097-9B02-445EE8FB276D}" type="pres">
      <dgm:prSet presAssocID="{0D919474-5213-4765-A313-F20E203AFCA0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38505A-6847-4A85-BBC0-2D7344A881D1}" type="pres">
      <dgm:prSet presAssocID="{0D919474-5213-4765-A313-F20E203AFCA0}" presName="accent_4" presStyleCnt="0"/>
      <dgm:spPr/>
    </dgm:pt>
    <dgm:pt modelId="{C2F9E2E7-EE10-4BBD-9287-9C2018A7F3A2}" type="pres">
      <dgm:prSet presAssocID="{0D919474-5213-4765-A313-F20E203AFCA0}" presName="accentRepeatNode" presStyleLbl="solidFgAcc1" presStyleIdx="3" presStyleCnt="6"/>
      <dgm:spPr/>
    </dgm:pt>
    <dgm:pt modelId="{1339B94F-2DEC-46B2-97FD-F5A6CFE4DCEF}" type="pres">
      <dgm:prSet presAssocID="{1696CD54-B0D6-4533-B68E-DDDF3F346029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3EB303-378B-4D83-8269-25665E1188E9}" type="pres">
      <dgm:prSet presAssocID="{1696CD54-B0D6-4533-B68E-DDDF3F346029}" presName="accent_5" presStyleCnt="0"/>
      <dgm:spPr/>
    </dgm:pt>
    <dgm:pt modelId="{630920C4-E4D8-43AC-A588-653BC1C97F55}" type="pres">
      <dgm:prSet presAssocID="{1696CD54-B0D6-4533-B68E-DDDF3F346029}" presName="accentRepeatNode" presStyleLbl="solidFgAcc1" presStyleIdx="4" presStyleCnt="6"/>
      <dgm:spPr/>
    </dgm:pt>
    <dgm:pt modelId="{D3A57512-C32E-4D0F-A1FC-D4561C007831}" type="pres">
      <dgm:prSet presAssocID="{BD3F2BC3-939F-44AA-88CF-C46038743B75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0B03BA-A983-407F-817B-56FE2056E167}" type="pres">
      <dgm:prSet presAssocID="{BD3F2BC3-939F-44AA-88CF-C46038743B75}" presName="accent_6" presStyleCnt="0"/>
      <dgm:spPr/>
    </dgm:pt>
    <dgm:pt modelId="{FB3D0379-D3F2-497B-997C-040A3B86949C}" type="pres">
      <dgm:prSet presAssocID="{BD3F2BC3-939F-44AA-88CF-C46038743B75}" presName="accentRepeatNode" presStyleLbl="solidFgAcc1" presStyleIdx="5" presStyleCnt="6"/>
      <dgm:spPr/>
    </dgm:pt>
  </dgm:ptLst>
  <dgm:cxnLst>
    <dgm:cxn modelId="{FA26ABAD-9EB5-4590-A5D8-C577018B0F01}" type="presOf" srcId="{8D583B15-169C-475A-B92A-57E30D286F03}" destId="{EE064CDB-7BB0-4C08-A2C7-2E49C2A17086}" srcOrd="0" destOrd="0" presId="urn:microsoft.com/office/officeart/2008/layout/VerticalCurvedList"/>
    <dgm:cxn modelId="{E91514BF-A453-4DBE-B9E7-94EEFA9D2B2A}" srcId="{E32C4693-3E7B-4F0F-8034-3A00DBD23373}" destId="{08455420-E809-45B4-BAE5-263AC1E4B7A8}" srcOrd="2" destOrd="0" parTransId="{D731E199-DA49-4449-8ACF-73E5A2DBFD85}" sibTransId="{3A3981E2-8FC3-4C6D-882F-E8C3A75ECAEA}"/>
    <dgm:cxn modelId="{3A5AF178-A9F8-4E8B-A63E-59C98A882D05}" type="presOf" srcId="{FA5BE39E-2439-4DC9-B6B1-A44BEE1D89F9}" destId="{972DC6A6-CEC4-4EFD-9D82-066A62FD381A}" srcOrd="0" destOrd="0" presId="urn:microsoft.com/office/officeart/2008/layout/VerticalCurvedList"/>
    <dgm:cxn modelId="{8D91BF4D-F2A8-4630-B1B6-1CED44BC00B8}" srcId="{E32C4693-3E7B-4F0F-8034-3A00DBD23373}" destId="{8D583B15-169C-475A-B92A-57E30D286F03}" srcOrd="0" destOrd="0" parTransId="{D0014829-7C1B-4856-9112-377B4E27C318}" sibTransId="{FA5BE39E-2439-4DC9-B6B1-A44BEE1D89F9}"/>
    <dgm:cxn modelId="{7B465165-136C-45A6-A84E-14FDD46F2132}" srcId="{E32C4693-3E7B-4F0F-8034-3A00DBD23373}" destId="{CE046162-69F0-4FB9-BCD5-A09D3C4B28F7}" srcOrd="1" destOrd="0" parTransId="{1E13198F-4477-4BCB-B3E9-10CCFF67B27B}" sibTransId="{CCEE60CC-5ADA-4BBC-B798-D67C6133AF24}"/>
    <dgm:cxn modelId="{AC0EBE21-F76F-46C1-A63D-C540D4C46276}" type="presOf" srcId="{0D919474-5213-4765-A313-F20E203AFCA0}" destId="{AECDBC7C-869A-4097-9B02-445EE8FB276D}" srcOrd="0" destOrd="0" presId="urn:microsoft.com/office/officeart/2008/layout/VerticalCurvedList"/>
    <dgm:cxn modelId="{D689D3E2-6ED9-495C-B331-1E558CF90A9B}" type="presOf" srcId="{E32C4693-3E7B-4F0F-8034-3A00DBD23373}" destId="{1BB1A1D3-24B8-476B-AFB7-49F0AD0CF521}" srcOrd="0" destOrd="0" presId="urn:microsoft.com/office/officeart/2008/layout/VerticalCurvedList"/>
    <dgm:cxn modelId="{BC30E0E5-3D64-40FF-8A9A-147C20F56276}" srcId="{E32C4693-3E7B-4F0F-8034-3A00DBD23373}" destId="{BD3F2BC3-939F-44AA-88CF-C46038743B75}" srcOrd="5" destOrd="0" parTransId="{FAD76647-B7E9-454E-9E99-5FB366FA37B3}" sibTransId="{9FB728D5-B0E8-458D-B632-65D85526A13B}"/>
    <dgm:cxn modelId="{1DDF8231-2751-46BB-A452-81EF7ED77334}" srcId="{E32C4693-3E7B-4F0F-8034-3A00DBD23373}" destId="{0D919474-5213-4765-A313-F20E203AFCA0}" srcOrd="3" destOrd="0" parTransId="{B6142FD2-CAC4-4DAF-96DC-DCED2E06AD1D}" sibTransId="{129B70FC-F372-4E85-8AED-2A49F05AE44B}"/>
    <dgm:cxn modelId="{D14C8038-D07F-489E-A5AE-FD21065B382E}" srcId="{E32C4693-3E7B-4F0F-8034-3A00DBD23373}" destId="{1696CD54-B0D6-4533-B68E-DDDF3F346029}" srcOrd="4" destOrd="0" parTransId="{B81463D1-0C09-47C7-B5D3-8B417EFDA71E}" sibTransId="{9BB3F207-931F-41C9-BEAA-039064E5EFEE}"/>
    <dgm:cxn modelId="{BB0326D0-BD2E-4A23-8733-9B817389F090}" type="presOf" srcId="{CE046162-69F0-4FB9-BCD5-A09D3C4B28F7}" destId="{0AB45BB3-78D1-4398-88AC-00066DC4C02A}" srcOrd="0" destOrd="0" presId="urn:microsoft.com/office/officeart/2008/layout/VerticalCurvedList"/>
    <dgm:cxn modelId="{D45B625D-089A-45CF-8158-1B1034DBE84E}" type="presOf" srcId="{BD3F2BC3-939F-44AA-88CF-C46038743B75}" destId="{D3A57512-C32E-4D0F-A1FC-D4561C007831}" srcOrd="0" destOrd="0" presId="urn:microsoft.com/office/officeart/2008/layout/VerticalCurvedList"/>
    <dgm:cxn modelId="{70BD9A86-A835-4232-BFB8-0AEEEC267517}" type="presOf" srcId="{1696CD54-B0D6-4533-B68E-DDDF3F346029}" destId="{1339B94F-2DEC-46B2-97FD-F5A6CFE4DCEF}" srcOrd="0" destOrd="0" presId="urn:microsoft.com/office/officeart/2008/layout/VerticalCurvedList"/>
    <dgm:cxn modelId="{1A0EA3FA-1650-467D-9059-55F167172163}" type="presOf" srcId="{08455420-E809-45B4-BAE5-263AC1E4B7A8}" destId="{3472A468-6DFE-4487-B036-7DB5A2882613}" srcOrd="0" destOrd="0" presId="urn:microsoft.com/office/officeart/2008/layout/VerticalCurvedList"/>
    <dgm:cxn modelId="{A26C955E-D420-4BA2-A415-66FDF2E18BF1}" type="presParOf" srcId="{1BB1A1D3-24B8-476B-AFB7-49F0AD0CF521}" destId="{4EAD5609-6825-4716-A527-C2AF94BF0AD2}" srcOrd="0" destOrd="0" presId="urn:microsoft.com/office/officeart/2008/layout/VerticalCurvedList"/>
    <dgm:cxn modelId="{04E812E5-DA81-49A4-8EF2-4BA22345528A}" type="presParOf" srcId="{4EAD5609-6825-4716-A527-C2AF94BF0AD2}" destId="{64CBDC87-748B-4EF6-B271-1E144FAA4D8F}" srcOrd="0" destOrd="0" presId="urn:microsoft.com/office/officeart/2008/layout/VerticalCurvedList"/>
    <dgm:cxn modelId="{0FD8A097-5E8E-4A4B-AA83-D2F302A68EDA}" type="presParOf" srcId="{64CBDC87-748B-4EF6-B271-1E144FAA4D8F}" destId="{AA8CE6FE-19EE-4BAA-A1B4-16167D999E67}" srcOrd="0" destOrd="0" presId="urn:microsoft.com/office/officeart/2008/layout/VerticalCurvedList"/>
    <dgm:cxn modelId="{15DC3227-3DBC-48CA-ABF3-7497CB786DA6}" type="presParOf" srcId="{64CBDC87-748B-4EF6-B271-1E144FAA4D8F}" destId="{972DC6A6-CEC4-4EFD-9D82-066A62FD381A}" srcOrd="1" destOrd="0" presId="urn:microsoft.com/office/officeart/2008/layout/VerticalCurvedList"/>
    <dgm:cxn modelId="{045D2B72-746E-4E1B-9F66-622433E05396}" type="presParOf" srcId="{64CBDC87-748B-4EF6-B271-1E144FAA4D8F}" destId="{DA1E56A3-DB12-4063-8748-9698B2E33C47}" srcOrd="2" destOrd="0" presId="urn:microsoft.com/office/officeart/2008/layout/VerticalCurvedList"/>
    <dgm:cxn modelId="{ED09100B-343E-4700-BCAF-BEA60AB672CB}" type="presParOf" srcId="{64CBDC87-748B-4EF6-B271-1E144FAA4D8F}" destId="{8B22FD07-8EB0-4322-B7BB-5E50E9CF576B}" srcOrd="3" destOrd="0" presId="urn:microsoft.com/office/officeart/2008/layout/VerticalCurvedList"/>
    <dgm:cxn modelId="{5B57FFBC-7F12-4FA0-86D5-258BC0BD22E3}" type="presParOf" srcId="{4EAD5609-6825-4716-A527-C2AF94BF0AD2}" destId="{EE064CDB-7BB0-4C08-A2C7-2E49C2A17086}" srcOrd="1" destOrd="0" presId="urn:microsoft.com/office/officeart/2008/layout/VerticalCurvedList"/>
    <dgm:cxn modelId="{DF507391-B0B0-4D68-A20A-24E7292B4E4F}" type="presParOf" srcId="{4EAD5609-6825-4716-A527-C2AF94BF0AD2}" destId="{D784579C-B2F8-44BA-8AE9-F5B057BD5DD8}" srcOrd="2" destOrd="0" presId="urn:microsoft.com/office/officeart/2008/layout/VerticalCurvedList"/>
    <dgm:cxn modelId="{84F08E00-2C3C-4986-8755-81C99A1C991A}" type="presParOf" srcId="{D784579C-B2F8-44BA-8AE9-F5B057BD5DD8}" destId="{34D49300-4041-4746-B1A6-D0A592DB5D16}" srcOrd="0" destOrd="0" presId="urn:microsoft.com/office/officeart/2008/layout/VerticalCurvedList"/>
    <dgm:cxn modelId="{6C21591C-21DE-46A1-BE57-9184B2AD9044}" type="presParOf" srcId="{4EAD5609-6825-4716-A527-C2AF94BF0AD2}" destId="{0AB45BB3-78D1-4398-88AC-00066DC4C02A}" srcOrd="3" destOrd="0" presId="urn:microsoft.com/office/officeart/2008/layout/VerticalCurvedList"/>
    <dgm:cxn modelId="{057F9DAB-A1D2-49AA-A3A8-B04FAE610D58}" type="presParOf" srcId="{4EAD5609-6825-4716-A527-C2AF94BF0AD2}" destId="{F3050922-DC18-4D80-8247-EC59796EF761}" srcOrd="4" destOrd="0" presId="urn:microsoft.com/office/officeart/2008/layout/VerticalCurvedList"/>
    <dgm:cxn modelId="{C4D7DE15-6516-4989-8D03-60F9219C255B}" type="presParOf" srcId="{F3050922-DC18-4D80-8247-EC59796EF761}" destId="{440C8564-FE6C-477D-9B92-80A102CB6654}" srcOrd="0" destOrd="0" presId="urn:microsoft.com/office/officeart/2008/layout/VerticalCurvedList"/>
    <dgm:cxn modelId="{BF62BB41-FC39-4E48-B811-90339ED83F18}" type="presParOf" srcId="{4EAD5609-6825-4716-A527-C2AF94BF0AD2}" destId="{3472A468-6DFE-4487-B036-7DB5A2882613}" srcOrd="5" destOrd="0" presId="urn:microsoft.com/office/officeart/2008/layout/VerticalCurvedList"/>
    <dgm:cxn modelId="{CE0F0B09-1B8C-4193-B1A0-5402D1F54AF3}" type="presParOf" srcId="{4EAD5609-6825-4716-A527-C2AF94BF0AD2}" destId="{245C978D-1D68-4AC7-9DC6-2C96E4EF928F}" srcOrd="6" destOrd="0" presId="urn:microsoft.com/office/officeart/2008/layout/VerticalCurvedList"/>
    <dgm:cxn modelId="{E64B5290-7A6B-4B34-A875-2B80259B3D89}" type="presParOf" srcId="{245C978D-1D68-4AC7-9DC6-2C96E4EF928F}" destId="{E77BC0D5-E9F4-4634-84ED-D79E3D285644}" srcOrd="0" destOrd="0" presId="urn:microsoft.com/office/officeart/2008/layout/VerticalCurvedList"/>
    <dgm:cxn modelId="{F6147CC9-39BD-4A21-9926-F0F5302B1F94}" type="presParOf" srcId="{4EAD5609-6825-4716-A527-C2AF94BF0AD2}" destId="{AECDBC7C-869A-4097-9B02-445EE8FB276D}" srcOrd="7" destOrd="0" presId="urn:microsoft.com/office/officeart/2008/layout/VerticalCurvedList"/>
    <dgm:cxn modelId="{0F0D1BB2-5445-435B-8335-8137B7E14AAD}" type="presParOf" srcId="{4EAD5609-6825-4716-A527-C2AF94BF0AD2}" destId="{7D38505A-6847-4A85-BBC0-2D7344A881D1}" srcOrd="8" destOrd="0" presId="urn:microsoft.com/office/officeart/2008/layout/VerticalCurvedList"/>
    <dgm:cxn modelId="{ED4CCEAE-E243-40EC-8DED-9F712D38F9DF}" type="presParOf" srcId="{7D38505A-6847-4A85-BBC0-2D7344A881D1}" destId="{C2F9E2E7-EE10-4BBD-9287-9C2018A7F3A2}" srcOrd="0" destOrd="0" presId="urn:microsoft.com/office/officeart/2008/layout/VerticalCurvedList"/>
    <dgm:cxn modelId="{1F6307DB-990B-4D03-A417-8ACCCF2C1DC6}" type="presParOf" srcId="{4EAD5609-6825-4716-A527-C2AF94BF0AD2}" destId="{1339B94F-2DEC-46B2-97FD-F5A6CFE4DCEF}" srcOrd="9" destOrd="0" presId="urn:microsoft.com/office/officeart/2008/layout/VerticalCurvedList"/>
    <dgm:cxn modelId="{FEE3F458-5555-4E21-8183-6183F498C481}" type="presParOf" srcId="{4EAD5609-6825-4716-A527-C2AF94BF0AD2}" destId="{893EB303-378B-4D83-8269-25665E1188E9}" srcOrd="10" destOrd="0" presId="urn:microsoft.com/office/officeart/2008/layout/VerticalCurvedList"/>
    <dgm:cxn modelId="{31DDD8E1-BD94-4F1F-86CE-BCCBDCA04299}" type="presParOf" srcId="{893EB303-378B-4D83-8269-25665E1188E9}" destId="{630920C4-E4D8-43AC-A588-653BC1C97F55}" srcOrd="0" destOrd="0" presId="urn:microsoft.com/office/officeart/2008/layout/VerticalCurvedList"/>
    <dgm:cxn modelId="{136E3555-9821-4AAE-A11D-470CEB1CF7CE}" type="presParOf" srcId="{4EAD5609-6825-4716-A527-C2AF94BF0AD2}" destId="{D3A57512-C32E-4D0F-A1FC-D4561C007831}" srcOrd="11" destOrd="0" presId="urn:microsoft.com/office/officeart/2008/layout/VerticalCurvedList"/>
    <dgm:cxn modelId="{CBA1B592-8028-451E-8A84-3A7A3D12C8BB}" type="presParOf" srcId="{4EAD5609-6825-4716-A527-C2AF94BF0AD2}" destId="{7F0B03BA-A983-407F-817B-56FE2056E167}" srcOrd="12" destOrd="0" presId="urn:microsoft.com/office/officeart/2008/layout/VerticalCurvedList"/>
    <dgm:cxn modelId="{841F8C3A-EF47-45E0-B960-03CBEE933F56}" type="presParOf" srcId="{7F0B03BA-A983-407F-817B-56FE2056E167}" destId="{FB3D0379-D3F2-497B-997C-040A3B86949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4234DCC6-7AC8-4AC1-B25B-6F4CCCA9C701}" type="datetimeFigureOut">
              <a:rPr lang="es-EC" smtClean="0"/>
              <a:t>28/02/2018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1630217-BE87-402C-822A-D5BE7DF81CE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71014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F35C9-9A19-425F-8A9E-24EB1F84CEA7}" type="datetimeFigureOut">
              <a:rPr lang="es-EC" smtClean="0"/>
              <a:t>28/02/2018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51B62-EC52-4433-A5F7-A028B427B38F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769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F35C9-9A19-425F-8A9E-24EB1F84CEA7}" type="datetimeFigureOut">
              <a:rPr lang="es-EC" smtClean="0"/>
              <a:t>28/02/2018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51B62-EC52-4433-A5F7-A028B427B38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19845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F35C9-9A19-425F-8A9E-24EB1F84CEA7}" type="datetimeFigureOut">
              <a:rPr lang="es-EC" smtClean="0"/>
              <a:t>28/02/2018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51B62-EC52-4433-A5F7-A028B427B38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9285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F35C9-9A19-425F-8A9E-24EB1F84CEA7}" type="datetimeFigureOut">
              <a:rPr lang="es-EC" smtClean="0"/>
              <a:t>28/02/2018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51B62-EC52-4433-A5F7-A028B427B38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8847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F35C9-9A19-425F-8A9E-24EB1F84CEA7}" type="datetimeFigureOut">
              <a:rPr lang="es-EC" smtClean="0"/>
              <a:t>28/02/2018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51B62-EC52-4433-A5F7-A028B427B38F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307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F35C9-9A19-425F-8A9E-24EB1F84CEA7}" type="datetimeFigureOut">
              <a:rPr lang="es-EC" smtClean="0"/>
              <a:t>28/02/2018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51B62-EC52-4433-A5F7-A028B427B38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1465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F35C9-9A19-425F-8A9E-24EB1F84CEA7}" type="datetimeFigureOut">
              <a:rPr lang="es-EC" smtClean="0"/>
              <a:t>28/02/2018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51B62-EC52-4433-A5F7-A028B427B38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94215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F35C9-9A19-425F-8A9E-24EB1F84CEA7}" type="datetimeFigureOut">
              <a:rPr lang="es-EC" smtClean="0"/>
              <a:t>28/02/2018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51B62-EC52-4433-A5F7-A028B427B38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41160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F35C9-9A19-425F-8A9E-24EB1F84CEA7}" type="datetimeFigureOut">
              <a:rPr lang="es-EC" smtClean="0"/>
              <a:t>28/02/2018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51B62-EC52-4433-A5F7-A028B427B38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8610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FEF35C9-9A19-425F-8A9E-24EB1F84CEA7}" type="datetimeFigureOut">
              <a:rPr lang="es-EC" smtClean="0"/>
              <a:t>28/02/2018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8E51B62-EC52-4433-A5F7-A028B427B38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83060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F35C9-9A19-425F-8A9E-24EB1F84CEA7}" type="datetimeFigureOut">
              <a:rPr lang="es-EC" smtClean="0"/>
              <a:t>28/02/2018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51B62-EC52-4433-A5F7-A028B427B38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5012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FEF35C9-9A19-425F-8A9E-24EB1F84CEA7}" type="datetimeFigureOut">
              <a:rPr lang="es-EC" smtClean="0"/>
              <a:t>28/02/2018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8E51B62-EC52-4433-A5F7-A028B427B38F}" type="slidenum">
              <a:rPr lang="es-EC" smtClean="0"/>
              <a:t>‹Nº›</a:t>
            </a:fld>
            <a:endParaRPr lang="es-EC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05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8.jpeg"/><Relationship Id="rId4" Type="http://schemas.openxmlformats.org/officeDocument/2006/relationships/diagramLayout" Target="../diagrams/layout2.xml"/><Relationship Id="rId9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90958" y="1804078"/>
            <a:ext cx="10573555" cy="4055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CIENCIAS ECONÓMICAS ADMINISTRATIVAS Y DE COMERCIO</a:t>
            </a:r>
            <a:endParaRPr lang="es-EC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CARRERA DE INGENIERÍA EN ADMINISTRACIÓN TURÍSTICA Y HOTELERA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s-EC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ANÁLISIS DE LA POTENCIALIDAD DE RECURSOS TURÍSTICOS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COMO EJE DE DESARROLLO LOCAL. CASO PINTAG</a:t>
            </a:r>
            <a:endParaRPr lang="es-EC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s-EC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AUTORA:</a:t>
            </a:r>
            <a:r>
              <a:rPr lang="es-EC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DENISSE CEVALLOS MONTERO</a:t>
            </a:r>
            <a:endParaRPr lang="es-EC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s-EC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DIRECTOR: </a:t>
            </a: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MGRT</a:t>
            </a:r>
            <a:r>
              <a:rPr lang="es-EC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GUSTAVO PALADINES</a:t>
            </a:r>
            <a:endParaRPr lang="es-EC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C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Sangolquí,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Marzo </a:t>
            </a:r>
            <a:r>
              <a:rPr lang="es-EC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es-EC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 descr="E:\DOCUMENTOS\QUINTO TURISMO\LOGO-PRINCIPAL5 esp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008" y="244700"/>
            <a:ext cx="4366105" cy="1235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479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328324830"/>
              </p:ext>
            </p:extLst>
          </p:nvPr>
        </p:nvGraphicFramePr>
        <p:xfrm>
          <a:off x="1065530" y="584611"/>
          <a:ext cx="10563860" cy="4320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941322" y="313042"/>
            <a:ext cx="45063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Entrevista GAD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72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33438" y="313042"/>
            <a:ext cx="452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Oferta turística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3" name="Imagen 2"/>
          <p:cNvPicPr/>
          <p:nvPr/>
        </p:nvPicPr>
        <p:blipFill rotWithShape="1">
          <a:blip r:embed="rId2"/>
          <a:srcRect l="16956" t="27734" r="29857" b="31732"/>
          <a:stretch/>
        </p:blipFill>
        <p:spPr bwMode="auto">
          <a:xfrm>
            <a:off x="190005" y="1503876"/>
            <a:ext cx="5723907" cy="27831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2286" t="31174" r="47490" b="42535"/>
          <a:stretch/>
        </p:blipFill>
        <p:spPr>
          <a:xfrm>
            <a:off x="6387920" y="1569709"/>
            <a:ext cx="5109464" cy="211607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90005" y="4286992"/>
            <a:ext cx="3026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Figura 1 Establecimientos A&amp;B</a:t>
            </a:r>
            <a:endParaRPr lang="es-EC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387920" y="3601844"/>
            <a:ext cx="3026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Figura 2 Establecimientos de alojamiento</a:t>
            </a:r>
            <a:endParaRPr lang="es-EC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4"/>
          <a:srcRect l="17430" t="44126" r="40527" b="42252"/>
          <a:stretch/>
        </p:blipFill>
        <p:spPr bwMode="auto">
          <a:xfrm>
            <a:off x="6387920" y="4533213"/>
            <a:ext cx="5109464" cy="704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6482923" y="5277239"/>
            <a:ext cx="3026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Figura 2 Centros Recreacionales</a:t>
            </a:r>
            <a:endParaRPr lang="es-EC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02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9015" y="-99082"/>
            <a:ext cx="6560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Fichas de Observación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6603" t="13333" r="36143" b="13991"/>
          <a:stretch/>
        </p:blipFill>
        <p:spPr>
          <a:xfrm>
            <a:off x="283333" y="953036"/>
            <a:ext cx="5447766" cy="55121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6815" t="15586" r="36249" b="10610"/>
          <a:stretch/>
        </p:blipFill>
        <p:spPr>
          <a:xfrm>
            <a:off x="6053071" y="953037"/>
            <a:ext cx="5705342" cy="5512157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>
            <a:off x="9749307" y="6529588"/>
            <a:ext cx="798490" cy="304937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7"/>
          <p:cNvSpPr txBox="1"/>
          <p:nvPr/>
        </p:nvSpPr>
        <p:spPr>
          <a:xfrm>
            <a:off x="8538693" y="6465194"/>
            <a:ext cx="1442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i="1" dirty="0" smtClean="0"/>
              <a:t>CONTINÚA</a:t>
            </a:r>
            <a:endParaRPr lang="es-EC" b="1" i="1" dirty="0"/>
          </a:p>
        </p:txBody>
      </p:sp>
    </p:spTree>
    <p:extLst>
      <p:ext uri="{BB962C8B-B14F-4D97-AF65-F5344CB8AC3E}">
        <p14:creationId xmlns:p14="http://schemas.microsoft.com/office/powerpoint/2010/main" val="51768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4588" t="11456" r="34446" b="5915"/>
          <a:stretch/>
        </p:blipFill>
        <p:spPr>
          <a:xfrm>
            <a:off x="425002" y="180303"/>
            <a:ext cx="5602310" cy="62333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4800" t="11643" r="34022" b="5164"/>
          <a:stretch/>
        </p:blipFill>
        <p:spPr>
          <a:xfrm>
            <a:off x="6362163" y="180303"/>
            <a:ext cx="5653826" cy="6209895"/>
          </a:xfrm>
          <a:prstGeom prst="rect">
            <a:avLst/>
          </a:prstGeom>
        </p:spPr>
      </p:pic>
      <p:sp>
        <p:nvSpPr>
          <p:cNvPr id="6" name="Flecha derecha 5"/>
          <p:cNvSpPr/>
          <p:nvPr/>
        </p:nvSpPr>
        <p:spPr>
          <a:xfrm>
            <a:off x="10947042" y="6454592"/>
            <a:ext cx="798490" cy="304937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CuadroTexto 6"/>
          <p:cNvSpPr txBox="1"/>
          <p:nvPr/>
        </p:nvSpPr>
        <p:spPr>
          <a:xfrm>
            <a:off x="9736428" y="6390198"/>
            <a:ext cx="1442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i="1" dirty="0" smtClean="0"/>
              <a:t>CONTINÚA</a:t>
            </a:r>
            <a:endParaRPr lang="es-EC" b="1" i="1" dirty="0"/>
          </a:p>
        </p:txBody>
      </p:sp>
    </p:spTree>
    <p:extLst>
      <p:ext uri="{BB962C8B-B14F-4D97-AF65-F5344CB8AC3E}">
        <p14:creationId xmlns:p14="http://schemas.microsoft.com/office/powerpoint/2010/main" val="349707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4906" t="10516" r="34658" b="5727"/>
          <a:stretch/>
        </p:blipFill>
        <p:spPr>
          <a:xfrm>
            <a:off x="347729" y="193183"/>
            <a:ext cx="5512158" cy="61947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4694" t="11456" r="34658" b="5540"/>
          <a:stretch/>
        </p:blipFill>
        <p:spPr>
          <a:xfrm>
            <a:off x="6065950" y="193183"/>
            <a:ext cx="5422006" cy="6243981"/>
          </a:xfrm>
          <a:prstGeom prst="rect">
            <a:avLst/>
          </a:prstGeom>
        </p:spPr>
      </p:pic>
      <p:sp>
        <p:nvSpPr>
          <p:cNvPr id="6" name="Flecha derecha 5"/>
          <p:cNvSpPr/>
          <p:nvPr/>
        </p:nvSpPr>
        <p:spPr>
          <a:xfrm>
            <a:off x="10947042" y="6454592"/>
            <a:ext cx="798490" cy="304937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CuadroTexto 6"/>
          <p:cNvSpPr txBox="1"/>
          <p:nvPr/>
        </p:nvSpPr>
        <p:spPr>
          <a:xfrm>
            <a:off x="9736428" y="6390198"/>
            <a:ext cx="1442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i="1" dirty="0" smtClean="0"/>
              <a:t>CONTINÚA</a:t>
            </a:r>
            <a:endParaRPr lang="es-EC" b="1" i="1" dirty="0"/>
          </a:p>
        </p:txBody>
      </p:sp>
    </p:spTree>
    <p:extLst>
      <p:ext uri="{BB962C8B-B14F-4D97-AF65-F5344CB8AC3E}">
        <p14:creationId xmlns:p14="http://schemas.microsoft.com/office/powerpoint/2010/main" val="277423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4800" t="10328" r="34446" b="10235"/>
          <a:stretch/>
        </p:blipFill>
        <p:spPr>
          <a:xfrm>
            <a:off x="257577" y="193183"/>
            <a:ext cx="5808372" cy="62179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4269" t="26291" r="33916" b="14554"/>
          <a:stretch/>
        </p:blipFill>
        <p:spPr>
          <a:xfrm>
            <a:off x="6259133" y="193183"/>
            <a:ext cx="5494986" cy="576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2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15096" y="1155869"/>
            <a:ext cx="519566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Conoce usted la parroquia de Pintag? Si su respuesta es Sí, continué a la pregunta 3 por favor, caso contrario continúe a la pregunta 2.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w16se="http://schemas.microsoft.com/office/word/2015/wordml/symex" xmlns:w="http://schemas.openxmlformats.org/wordprocessingml/2006/main" xmlns:w10="urn:schemas-microsoft-com:office:word" xmlns:v="urn:schemas-microsoft-com:vml" xmlns:o="urn:schemas-microsoft-com:office:office" xmlns:cx="http://schemas.microsoft.com/office/drawing/2014/chartex" xmlns="" xmlns:arto="http://schemas.microsoft.com/office/word/2006/arto" xmlns:lc="http://schemas.openxmlformats.org/drawingml/2006/lockedCanvas" id="{00000000-0008-0000-0000-00000A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8927893"/>
              </p:ext>
            </p:extLst>
          </p:nvPr>
        </p:nvGraphicFramePr>
        <p:xfrm>
          <a:off x="334671" y="2459185"/>
          <a:ext cx="4956517" cy="3791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/>
          <p:cNvSpPr/>
          <p:nvPr/>
        </p:nvSpPr>
        <p:spPr>
          <a:xfrm>
            <a:off x="5965372" y="1155869"/>
            <a:ext cx="6096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Le gustaría visitar la parroquia de Pintag? Si su respuesta es No, le agradezco el tiempo invertido; Si su respuesta es Si continúe a la pregunta 11.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w16se="http://schemas.microsoft.com/office/word/2015/wordml/symex" xmlns:w="http://schemas.openxmlformats.org/wordprocessingml/2006/main" xmlns:w10="urn:schemas-microsoft-com:office:word" xmlns:v="urn:schemas-microsoft-com:vml" xmlns:o="urn:schemas-microsoft-com:office:office" xmlns:cx="http://schemas.microsoft.com/office/drawing/2014/chartex" xmlns="" xmlns:arto="http://schemas.microsoft.com/office/word/2006/arto" xmlns:lc="http://schemas.openxmlformats.org/drawingml/2006/lockedCanvas" id="{7B306608-368E-4D7F-8E75-00E9F73B9F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8568114"/>
              </p:ext>
            </p:extLst>
          </p:nvPr>
        </p:nvGraphicFramePr>
        <p:xfrm>
          <a:off x="6610482" y="2494811"/>
          <a:ext cx="5209540" cy="3791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5"/>
          <p:cNvSpPr/>
          <p:nvPr/>
        </p:nvSpPr>
        <p:spPr>
          <a:xfrm>
            <a:off x="-434958" y="0"/>
            <a:ext cx="64957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Resultados Encuestas</a:t>
            </a:r>
            <a:endParaRPr lang="es-E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602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01871" y="234938"/>
            <a:ext cx="490390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¿Con qué frecuencia visita la parroquia?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1760325022"/>
              </p:ext>
            </p:extLst>
          </p:nvPr>
        </p:nvGraphicFramePr>
        <p:xfrm>
          <a:off x="319123" y="1158508"/>
          <a:ext cx="4986655" cy="4370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/>
          <p:cNvSpPr/>
          <p:nvPr/>
        </p:nvSpPr>
        <p:spPr>
          <a:xfrm>
            <a:off x="6096000" y="28110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¿Cuál es el motivo de su visita a la parroquia de Pintag?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1081745679"/>
              </p:ext>
            </p:extLst>
          </p:nvPr>
        </p:nvGraphicFramePr>
        <p:xfrm>
          <a:off x="5971882" y="1204434"/>
          <a:ext cx="6098198" cy="4324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6976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0860" y="150531"/>
            <a:ext cx="521168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¿Con quién realizo su visita a la parroquia?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3343316710"/>
              </p:ext>
            </p:extLst>
          </p:nvPr>
        </p:nvGraphicFramePr>
        <p:xfrm>
          <a:off x="497743" y="1326295"/>
          <a:ext cx="4837915" cy="4385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/>
          <p:cNvSpPr/>
          <p:nvPr/>
        </p:nvSpPr>
        <p:spPr>
          <a:xfrm>
            <a:off x="6410179" y="17788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¿Cuál es su tiempo de permanencia en la parroquia?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2258903659"/>
              </p:ext>
            </p:extLst>
          </p:nvPr>
        </p:nvGraphicFramePr>
        <p:xfrm>
          <a:off x="6625883" y="1326295"/>
          <a:ext cx="5178282" cy="4385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2451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62597" y="2241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¿Qué medio de transporte utiliza para movilizarse a esta parroquia?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w16se="http://schemas.microsoft.com/office/word/2015/wordml/symex" xmlns:w="http://schemas.openxmlformats.org/wordprocessingml/2006/main" xmlns:w10="urn:schemas-microsoft-com:office:word" xmlns:v="urn:schemas-microsoft-com:vml" xmlns:o="urn:schemas-microsoft-com:office:office" xmlns:cx="http://schemas.microsoft.com/office/drawing/2014/chartex" xmlns="" xmlns:arto="http://schemas.microsoft.com/office/word/2006/arto" xmlns:lc="http://schemas.openxmlformats.org/drawingml/2006/lockedCanvas" id="{00000000-0008-0000-0000-000011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2042473"/>
              </p:ext>
            </p:extLst>
          </p:nvPr>
        </p:nvGraphicFramePr>
        <p:xfrm>
          <a:off x="134034" y="1358728"/>
          <a:ext cx="5619652" cy="4268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/>
          <p:cNvSpPr/>
          <p:nvPr/>
        </p:nvSpPr>
        <p:spPr>
          <a:xfrm>
            <a:off x="6739989" y="297104"/>
            <a:ext cx="507061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¿Cuál de los siguientes recursos conoce?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w16se="http://schemas.microsoft.com/office/word/2015/wordml/symex" xmlns:w="http://schemas.openxmlformats.org/wordprocessingml/2006/main" xmlns:w10="urn:schemas-microsoft-com:office:word" xmlns:v="urn:schemas-microsoft-com:vml" xmlns:o="urn:schemas-microsoft-com:office:office" xmlns:cx="http://schemas.microsoft.com/office/drawing/2014/chartex" xmlns="" xmlns:arto="http://schemas.microsoft.com/office/word/2006/arto" xmlns:lc="http://schemas.openxmlformats.org/drawingml/2006/lockedCanvas" id="{4F159FC2-CEB0-439E-815C-254A220C44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731591"/>
              </p:ext>
            </p:extLst>
          </p:nvPr>
        </p:nvGraphicFramePr>
        <p:xfrm>
          <a:off x="6358597" y="984542"/>
          <a:ext cx="5737518" cy="5697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4987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178657" y="505488"/>
            <a:ext cx="571212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Justificación</a:t>
            </a:r>
            <a:endParaRPr lang="es-E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La imagen puede contener: 1 persona, exterior, texto, naturaleza y agu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61" b="52068"/>
          <a:stretch/>
        </p:blipFill>
        <p:spPr bwMode="auto">
          <a:xfrm>
            <a:off x="947200" y="1955335"/>
            <a:ext cx="3201117" cy="1894985"/>
          </a:xfrm>
          <a:prstGeom prst="snip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.fatf1-1.fna.fbcdn.net/v/t35.0-12/27267067_1687543971291975_1080455295_o.jpg?oh=c4f85758c0b7699321cdaa78f26aa712&amp;oe=5A9285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76" y="4093697"/>
            <a:ext cx="3373764" cy="1899139"/>
          </a:xfrm>
          <a:prstGeom prst="snip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a imagen puede contener: montaña, cielo, exterior, naturaleza y agu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3"/>
          <a:stretch/>
        </p:blipFill>
        <p:spPr bwMode="auto">
          <a:xfrm>
            <a:off x="8117889" y="1955335"/>
            <a:ext cx="3218893" cy="1850487"/>
          </a:xfrm>
          <a:prstGeom prst="snip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content.fatf1-1.fna.fbcdn.net/v/t34.0-12/27152889_1687543831291989_1649209096_n.jpg?oh=103fa6bf2f1a16ed8286a79cd402b8ba&amp;oe=5A91728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294" y="4049199"/>
            <a:ext cx="3050081" cy="2253127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do de imagen para cacique pintag"/>
          <p:cNvPicPr>
            <a:picLocks noChangeAspect="1" noChangeArrowheads="1"/>
          </p:cNvPicPr>
          <p:nvPr/>
        </p:nvPicPr>
        <p:blipFill rotWithShape="1"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3" t="13644" r="16604" b="21637"/>
          <a:stretch/>
        </p:blipFill>
        <p:spPr bwMode="auto">
          <a:xfrm>
            <a:off x="4754880" y="1903317"/>
            <a:ext cx="2729132" cy="389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10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18855" y="530359"/>
            <a:ext cx="548098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¿Cómo se enteró que existe estos atractivos?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w16se="http://schemas.microsoft.com/office/word/2015/wordml/symex" xmlns:w="http://schemas.openxmlformats.org/wordprocessingml/2006/main" xmlns:w10="urn:schemas-microsoft-com:office:word" xmlns:v="urn:schemas-microsoft-com:vml" xmlns:o="urn:schemas-microsoft-com:office:office" xmlns:cx="http://schemas.microsoft.com/office/drawing/2014/chartex" xmlns="" xmlns:arto="http://schemas.microsoft.com/office/word/2006/arto" xmlns:lc="http://schemas.openxmlformats.org/drawingml/2006/lockedCanvas" id="{00000000-0008-0000-0000-00001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483582"/>
              </p:ext>
            </p:extLst>
          </p:nvPr>
        </p:nvGraphicFramePr>
        <p:xfrm>
          <a:off x="218855" y="1329958"/>
          <a:ext cx="5394154" cy="4409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ángulo 5"/>
          <p:cNvSpPr/>
          <p:nvPr/>
        </p:nvSpPr>
        <p:spPr>
          <a:xfrm>
            <a:off x="5699843" y="32260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S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¿Usted cree necesario la potencialización de recursos de la parroquia de Pintag?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2190681300"/>
              </p:ext>
            </p:extLst>
          </p:nvPr>
        </p:nvGraphicFramePr>
        <p:xfrm>
          <a:off x="5569527" y="1451756"/>
          <a:ext cx="4962525" cy="458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2120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105767" y="0"/>
            <a:ext cx="3098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Propuesta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95791" y="1141178"/>
            <a:ext cx="62141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Estrategia 1: Diseño Página Web</a:t>
            </a:r>
            <a:endParaRPr lang="es-EC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l="28015" t="11228" r="24634" b="7275"/>
          <a:stretch/>
        </p:blipFill>
        <p:spPr bwMode="auto">
          <a:xfrm>
            <a:off x="924096" y="1943801"/>
            <a:ext cx="4688913" cy="3943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3"/>
          <a:srcRect l="24905" t="14552" r="25194" b="12335"/>
          <a:stretch/>
        </p:blipFill>
        <p:spPr bwMode="auto">
          <a:xfrm>
            <a:off x="6044126" y="1943801"/>
            <a:ext cx="5463246" cy="3943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736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24653" t="14775" r="26169" b="13363"/>
          <a:stretch/>
        </p:blipFill>
        <p:spPr bwMode="auto">
          <a:xfrm>
            <a:off x="432801" y="506608"/>
            <a:ext cx="5700713" cy="50641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/>
          <p:nvPr/>
        </p:nvPicPr>
        <p:blipFill rotWithShape="1">
          <a:blip r:embed="rId3"/>
          <a:srcRect l="16589" t="16562" r="17410" b="17812"/>
          <a:stretch/>
        </p:blipFill>
        <p:spPr bwMode="auto">
          <a:xfrm>
            <a:off x="6581360" y="519026"/>
            <a:ext cx="5277705" cy="50517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6407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27883" t="15001" r="31351" b="20312"/>
          <a:stretch/>
        </p:blipFill>
        <p:spPr bwMode="auto">
          <a:xfrm>
            <a:off x="1724318" y="510613"/>
            <a:ext cx="8446624" cy="49054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998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t="8122" r="24329" b="5039"/>
          <a:stretch/>
        </p:blipFill>
        <p:spPr bwMode="auto">
          <a:xfrm>
            <a:off x="1809823" y="362804"/>
            <a:ext cx="8966030" cy="55456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949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66594" y="378879"/>
            <a:ext cx="1159464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Estrategia 2: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Actualización del inventario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 recursos naturales</a:t>
            </a:r>
          </a:p>
          <a:p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y </a:t>
            </a:r>
            <a:r>
              <a:rPr lang="es-E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anifestaciones culturales</a:t>
            </a:r>
            <a:endParaRPr lang="es-E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5" t="11144" r="18947" b="8117"/>
          <a:stretch/>
        </p:blipFill>
        <p:spPr bwMode="auto">
          <a:xfrm>
            <a:off x="1477108" y="1456097"/>
            <a:ext cx="10142806" cy="52952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234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2" t="11145" r="19868" b="8660"/>
          <a:stretch/>
        </p:blipFill>
        <p:spPr bwMode="auto">
          <a:xfrm>
            <a:off x="1187548" y="347321"/>
            <a:ext cx="9700846" cy="5882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3656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6529" y="280406"/>
            <a:ext cx="102626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Estrategia 3: Diseño de Mapa Turístico de la parroquia</a:t>
            </a:r>
            <a:endParaRPr lang="es-EC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9" t="30091" r="45279" b="32060"/>
          <a:stretch/>
        </p:blipFill>
        <p:spPr bwMode="auto">
          <a:xfrm>
            <a:off x="652534" y="1880284"/>
            <a:ext cx="4749460" cy="2785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6484" t="26872" r="24323" b="21436"/>
          <a:stretch/>
        </p:blipFill>
        <p:spPr>
          <a:xfrm>
            <a:off x="6020973" y="1880284"/>
            <a:ext cx="5648176" cy="2785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938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0539" t="10666" r="19574" b="7077"/>
          <a:stretch/>
        </p:blipFill>
        <p:spPr>
          <a:xfrm>
            <a:off x="745588" y="0"/>
            <a:ext cx="10283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9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45204" y="435151"/>
            <a:ext cx="81612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3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Estrategia 4: Diseño de publicidad BTL</a:t>
            </a:r>
            <a:endParaRPr lang="es-EC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42014" t="26464" r="24902" b="20808"/>
          <a:stretch/>
        </p:blipFill>
        <p:spPr>
          <a:xfrm>
            <a:off x="2198108" y="1081482"/>
            <a:ext cx="5492921" cy="4653036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ángulo 4"/>
          <p:cNvSpPr/>
          <p:nvPr/>
        </p:nvSpPr>
        <p:spPr>
          <a:xfrm>
            <a:off x="8628192" y="2530837"/>
            <a:ext cx="28135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Marca </a:t>
            </a:r>
          </a:p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Turística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88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2"/>
          <a:srcRect l="22624" t="20924" r="9843" b="12615"/>
          <a:stretch/>
        </p:blipFill>
        <p:spPr>
          <a:xfrm>
            <a:off x="0" y="33200"/>
            <a:ext cx="12192000" cy="634452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04077" y="398960"/>
            <a:ext cx="54058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50" endPos="85000" dist="29997" dir="5400000" sy="-100000" algn="bl" rotWithShape="0"/>
                </a:effectLst>
              </a:rPr>
              <a:t>Objetivo General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50" endPos="85000" dist="29997" dir="5400000" sy="-100000" algn="bl" rotWithShape="0"/>
              </a:effectLst>
            </a:endParaRPr>
          </a:p>
        </p:txBody>
      </p:sp>
      <p:pic>
        <p:nvPicPr>
          <p:cNvPr id="3078" name="Picture 6" descr="Resultado de imagen para fiestas culturales en pint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175" y="3849606"/>
            <a:ext cx="3093053" cy="23261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La imagen puede contener: montaña, cielo, exterior, naturaleza y agu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3"/>
          <a:stretch/>
        </p:blipFill>
        <p:spPr bwMode="auto">
          <a:xfrm>
            <a:off x="4294483" y="1766978"/>
            <a:ext cx="3093053" cy="19695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a imagen puede contener: 6 personas, personas sonriendo, personas de pie, perro, niños, montaña, exterior y naturalez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188" y="2400481"/>
            <a:ext cx="3010486" cy="33495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sultado de imagen para turistas dibuj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78" y="2409606"/>
            <a:ext cx="3114682" cy="335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brir llave 6"/>
          <p:cNvSpPr/>
          <p:nvPr/>
        </p:nvSpPr>
        <p:spPr>
          <a:xfrm>
            <a:off x="3376246" y="1899065"/>
            <a:ext cx="1155389" cy="4276652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0" name="Conector recto de flecha 9"/>
          <p:cNvCxnSpPr>
            <a:stCxn id="8" idx="6"/>
            <a:endCxn id="3080" idx="2"/>
          </p:cNvCxnSpPr>
          <p:nvPr/>
        </p:nvCxnSpPr>
        <p:spPr>
          <a:xfrm>
            <a:off x="7387536" y="2751754"/>
            <a:ext cx="1587652" cy="13235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>
            <a:stCxn id="3078" idx="6"/>
            <a:endCxn id="3080" idx="2"/>
          </p:cNvCxnSpPr>
          <p:nvPr/>
        </p:nvCxnSpPr>
        <p:spPr>
          <a:xfrm flipV="1">
            <a:off x="7511228" y="4075263"/>
            <a:ext cx="1463960" cy="9373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97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1" b="35555"/>
          <a:stretch/>
        </p:blipFill>
        <p:spPr bwMode="auto">
          <a:xfrm>
            <a:off x="968375" y="1680176"/>
            <a:ext cx="10461625" cy="3426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223147" y="3287286"/>
            <a:ext cx="732062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Pintag</a:t>
            </a:r>
          </a:p>
          <a:p>
            <a:pPr algn="ctr"/>
            <a:r>
              <a:rPr lang="es-E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s-E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una de cóndores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34" name="Picture 10" descr="Resultado de imagen para iglesia de pint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48" y="1921277"/>
            <a:ext cx="3680352" cy="30380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n para ecuador ama la vi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12" y="1753272"/>
            <a:ext cx="1838325" cy="88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3980656" y="2281315"/>
            <a:ext cx="6477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Bienvenidos</a:t>
            </a:r>
            <a:endParaRPr lang="es-ES" sz="72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-122850" y="388609"/>
            <a:ext cx="609034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Lona Publicitaria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brir llave 7"/>
          <p:cNvSpPr/>
          <p:nvPr/>
        </p:nvSpPr>
        <p:spPr>
          <a:xfrm rot="5400000">
            <a:off x="5987161" y="-3950394"/>
            <a:ext cx="294277" cy="10818943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9" name="Cuadro de texto 28"/>
          <p:cNvSpPr txBox="1"/>
          <p:nvPr/>
        </p:nvSpPr>
        <p:spPr>
          <a:xfrm>
            <a:off x="6196846" y="1118731"/>
            <a:ext cx="1236657" cy="38641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4, 80mts</a:t>
            </a:r>
          </a:p>
        </p:txBody>
      </p:sp>
      <p:sp>
        <p:nvSpPr>
          <p:cNvPr id="10" name="Cerrar llave 9"/>
          <p:cNvSpPr/>
          <p:nvPr/>
        </p:nvSpPr>
        <p:spPr>
          <a:xfrm>
            <a:off x="11555233" y="1606217"/>
            <a:ext cx="234397" cy="381241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sz="3200"/>
          </a:p>
        </p:txBody>
      </p:sp>
      <p:sp>
        <p:nvSpPr>
          <p:cNvPr id="12" name="Cuadro de texto 74"/>
          <p:cNvSpPr txBox="1"/>
          <p:nvPr/>
        </p:nvSpPr>
        <p:spPr>
          <a:xfrm rot="5400000">
            <a:off x="10928537" y="3765651"/>
            <a:ext cx="1934105" cy="45316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2, 40mts</a:t>
            </a:r>
          </a:p>
        </p:txBody>
      </p:sp>
    </p:spTree>
    <p:extLst>
      <p:ext uri="{BB962C8B-B14F-4D97-AF65-F5344CB8AC3E}">
        <p14:creationId xmlns:p14="http://schemas.microsoft.com/office/powerpoint/2010/main" val="944844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1" b="35555"/>
          <a:stretch/>
        </p:blipFill>
        <p:spPr bwMode="auto">
          <a:xfrm>
            <a:off x="968375" y="1680176"/>
            <a:ext cx="10461625" cy="3426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Resultado de imagen para ecuador ama la vi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1791372"/>
            <a:ext cx="1838325" cy="88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nevado antis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668826"/>
            <a:ext cx="4164012" cy="34488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1887537" y="1806788"/>
            <a:ext cx="6477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Gracias por</a:t>
            </a:r>
          </a:p>
          <a:p>
            <a:pPr algn="ctr"/>
            <a:r>
              <a:rPr lang="es-ES" sz="5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 visita</a:t>
            </a:r>
            <a:endParaRPr lang="es-ES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08475" y="3888606"/>
            <a:ext cx="732062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Pintag, te espera</a:t>
            </a:r>
          </a:p>
        </p:txBody>
      </p:sp>
      <p:sp>
        <p:nvSpPr>
          <p:cNvPr id="7" name="Abrir llave 6"/>
          <p:cNvSpPr/>
          <p:nvPr/>
        </p:nvSpPr>
        <p:spPr>
          <a:xfrm rot="5400000">
            <a:off x="5987161" y="-3950394"/>
            <a:ext cx="294277" cy="10818943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0" name="Cuadro de texto 28"/>
          <p:cNvSpPr txBox="1"/>
          <p:nvPr/>
        </p:nvSpPr>
        <p:spPr>
          <a:xfrm>
            <a:off x="6196846" y="1118731"/>
            <a:ext cx="1236657" cy="38641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4, 80mts</a:t>
            </a:r>
          </a:p>
        </p:txBody>
      </p:sp>
      <p:sp>
        <p:nvSpPr>
          <p:cNvPr id="11" name="Cerrar llave 10"/>
          <p:cNvSpPr/>
          <p:nvPr/>
        </p:nvSpPr>
        <p:spPr>
          <a:xfrm>
            <a:off x="11555233" y="1606217"/>
            <a:ext cx="234397" cy="381241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sz="3200"/>
          </a:p>
        </p:txBody>
      </p:sp>
      <p:sp>
        <p:nvSpPr>
          <p:cNvPr id="12" name="Cuadro de texto 74"/>
          <p:cNvSpPr txBox="1"/>
          <p:nvPr/>
        </p:nvSpPr>
        <p:spPr>
          <a:xfrm rot="5400000">
            <a:off x="10928537" y="3765651"/>
            <a:ext cx="1934105" cy="45316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2, 40mts</a:t>
            </a:r>
          </a:p>
        </p:txBody>
      </p:sp>
    </p:spTree>
    <p:extLst>
      <p:ext uri="{BB962C8B-B14F-4D97-AF65-F5344CB8AC3E}">
        <p14:creationId xmlns:p14="http://schemas.microsoft.com/office/powerpoint/2010/main" val="1365865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0655" t="10872" r="19342" b="12820"/>
          <a:stretch/>
        </p:blipFill>
        <p:spPr>
          <a:xfrm>
            <a:off x="1195753" y="844062"/>
            <a:ext cx="10438227" cy="576775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334626" y="125261"/>
            <a:ext cx="17064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Tríptico</a:t>
            </a:r>
            <a:endParaRPr lang="es-E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03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697" t="12512" r="19110" b="8923"/>
          <a:stretch/>
        </p:blipFill>
        <p:spPr>
          <a:xfrm>
            <a:off x="1448972" y="140676"/>
            <a:ext cx="9495692" cy="651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7410" t="18387" r="9817" b="27421"/>
          <a:stretch/>
        </p:blipFill>
        <p:spPr>
          <a:xfrm>
            <a:off x="-1" y="7936"/>
            <a:ext cx="12184493" cy="6850063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648586597"/>
              </p:ext>
            </p:extLst>
          </p:nvPr>
        </p:nvGraphicFramePr>
        <p:xfrm>
          <a:off x="3310788" y="652244"/>
          <a:ext cx="8743852" cy="5948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ángulo 2"/>
          <p:cNvSpPr/>
          <p:nvPr/>
        </p:nvSpPr>
        <p:spPr>
          <a:xfrm>
            <a:off x="0" y="0"/>
            <a:ext cx="3940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Conclusiones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4" name="AutoShape 2" descr="https://scontent-frx5-1.cdninstagram.com/vp/c62a4a63597c3496dc61cb64d7e39cef/5B288B6C/t51.2885-15/e35/28155711_562834950745682_2646741147682078720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87327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410" t="18387" r="9817" b="27421"/>
          <a:stretch/>
        </p:blipFill>
        <p:spPr>
          <a:xfrm>
            <a:off x="-1" y="7936"/>
            <a:ext cx="12184493" cy="6850063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0206146"/>
              </p:ext>
            </p:extLst>
          </p:nvPr>
        </p:nvGraphicFramePr>
        <p:xfrm>
          <a:off x="2552505" y="663395"/>
          <a:ext cx="8743852" cy="5948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ángulo 2"/>
          <p:cNvSpPr/>
          <p:nvPr/>
        </p:nvSpPr>
        <p:spPr>
          <a:xfrm>
            <a:off x="102377" y="0"/>
            <a:ext cx="53937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Recomendaciones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88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graci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219" y="379277"/>
            <a:ext cx="9928584" cy="587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715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22624" t="20924" r="9843" b="12615"/>
          <a:stretch/>
        </p:blipFill>
        <p:spPr>
          <a:xfrm>
            <a:off x="0" y="0"/>
            <a:ext cx="12192000" cy="634452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21390" y="125661"/>
            <a:ext cx="6197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Objetivos Específicos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878778572"/>
              </p:ext>
            </p:extLst>
          </p:nvPr>
        </p:nvGraphicFramePr>
        <p:xfrm>
          <a:off x="779974" y="925862"/>
          <a:ext cx="10741465" cy="5742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00" name="Picture 4" descr="Resultado de imagen para revistas indexada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874" y="2373788"/>
            <a:ext cx="1436545" cy="8379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n para bases digitale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3" t="12524" b="11887"/>
          <a:stretch/>
        </p:blipFill>
        <p:spPr bwMode="auto">
          <a:xfrm>
            <a:off x="2599419" y="3416959"/>
            <a:ext cx="1281436" cy="8067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 descr="Resultado de imagen para pintag en la historia del mund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1" name="AutoShape 10" descr="Resultado de imagen para pintag en la historia del mund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/>
          <a:srcRect l="22276" t="32000" r="58495" b="19590"/>
          <a:stretch/>
        </p:blipFill>
        <p:spPr>
          <a:xfrm>
            <a:off x="1403659" y="4325560"/>
            <a:ext cx="839955" cy="1031944"/>
          </a:xfrm>
          <a:prstGeom prst="snip1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605661" y="2373788"/>
            <a:ext cx="1455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Revistas</a:t>
            </a:r>
          </a:p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Indexadas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307672" y="3485933"/>
            <a:ext cx="1146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Bases Digitales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293825" y="4687177"/>
            <a:ext cx="1146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Libros 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4956910" y="5432048"/>
            <a:ext cx="2387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Producto Turístico 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8396640" y="5432048"/>
            <a:ext cx="2885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Estrategias de Mercado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879247" y="5474665"/>
            <a:ext cx="3025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Fundamentación Teórica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22624" t="20924" r="9843" b="12615"/>
          <a:stretch/>
        </p:blipFill>
        <p:spPr>
          <a:xfrm>
            <a:off x="0" y="33200"/>
            <a:ext cx="12192000" cy="634452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96302" y="237527"/>
            <a:ext cx="52277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Datos Generales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001959180"/>
              </p:ext>
            </p:extLst>
          </p:nvPr>
        </p:nvGraphicFramePr>
        <p:xfrm>
          <a:off x="793250" y="1261670"/>
          <a:ext cx="3539599" cy="5116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/>
          <a:srcRect l="40845" t="21972" r="23947" b="19436"/>
          <a:stretch/>
        </p:blipFill>
        <p:spPr>
          <a:xfrm>
            <a:off x="6096000" y="316312"/>
            <a:ext cx="5453575" cy="37079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xmlns:lc="http://schemas.openxmlformats.org/drawingml/2006/lockedCanvas" xmlns="" id="{6FB91E7D-BC9E-4402-9410-0AEA804A8A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2312107"/>
              </p:ext>
            </p:extLst>
          </p:nvPr>
        </p:nvGraphicFramePr>
        <p:xfrm>
          <a:off x="4332849" y="4226322"/>
          <a:ext cx="4656780" cy="1949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030" name="Picture 6" descr="Resultado de imagen para servicios basico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 t="15508" r="4841" b="36738"/>
          <a:stretch/>
        </p:blipFill>
        <p:spPr bwMode="auto">
          <a:xfrm>
            <a:off x="9268638" y="4308951"/>
            <a:ext cx="2644353" cy="150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21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248380729"/>
              </p:ext>
            </p:extLst>
          </p:nvPr>
        </p:nvGraphicFramePr>
        <p:xfrm>
          <a:off x="1024251" y="1062567"/>
          <a:ext cx="10601989" cy="5275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 6"/>
          <p:cNvSpPr/>
          <p:nvPr/>
        </p:nvSpPr>
        <p:spPr>
          <a:xfrm>
            <a:off x="1024251" y="407015"/>
            <a:ext cx="4263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Marco Teórico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8752115" y="4405746"/>
            <a:ext cx="22206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(Molina, 1991)</a:t>
            </a:r>
            <a:endParaRPr lang="es-E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30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106694" y="407015"/>
            <a:ext cx="53925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Marco Referencial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6146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8" t="14814" r="13746" b="14847"/>
          <a:stretch/>
        </p:blipFill>
        <p:spPr bwMode="auto">
          <a:xfrm>
            <a:off x="4928700" y="1772529"/>
            <a:ext cx="2757267" cy="269732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a imagen puede contener: caballo, cielo, exterior y naturalez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8"/>
          <a:stretch/>
        </p:blipFill>
        <p:spPr bwMode="auto">
          <a:xfrm>
            <a:off x="605742" y="2011679"/>
            <a:ext cx="3215155" cy="2096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0" name="Picture 6" descr="Resultado de imagen para pesca deportiva en pint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685" y="3967089"/>
            <a:ext cx="3086341" cy="2152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2" name="Picture 8" descr="Resultado de imagen para chagra en pint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040" y="2029887"/>
            <a:ext cx="3347280" cy="2077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6" name="Picture 12" descr="Resultado de imagen para volcan antisa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66" y="3905731"/>
            <a:ext cx="3587262" cy="2213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8" name="Picture 14" descr="Resultado de imagen para mujeres chagras en pinta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8374" r="6468" b="11976"/>
          <a:stretch/>
        </p:blipFill>
        <p:spPr bwMode="auto">
          <a:xfrm>
            <a:off x="4292866" y="4668577"/>
            <a:ext cx="3472499" cy="2041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8071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3"/>
          <p:cNvGraphicFramePr/>
          <p:nvPr>
            <p:extLst>
              <p:ext uri="{D42A27DB-BD31-4B8C-83A1-F6EECF244321}">
                <p14:modId xmlns:p14="http://schemas.microsoft.com/office/powerpoint/2010/main" val="590722276"/>
              </p:ext>
            </p:extLst>
          </p:nvPr>
        </p:nvGraphicFramePr>
        <p:xfrm>
          <a:off x="0" y="570401"/>
          <a:ext cx="12089081" cy="6234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4620563" y="137332"/>
            <a:ext cx="2811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Metodología</a:t>
            </a:r>
            <a:endParaRPr lang="es-EC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600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2624" t="20924" r="9843" b="12615"/>
          <a:stretch/>
        </p:blipFill>
        <p:spPr>
          <a:xfrm>
            <a:off x="0" y="33200"/>
            <a:ext cx="12192000" cy="682480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35944"/>
              </p:ext>
            </p:extLst>
          </p:nvPr>
        </p:nvGraphicFramePr>
        <p:xfrm>
          <a:off x="382532" y="1075971"/>
          <a:ext cx="11172158" cy="5666544"/>
        </p:xfrm>
        <a:graphic>
          <a:graphicData uri="http://schemas.openxmlformats.org/drawingml/2006/table">
            <a:tbl>
              <a:tblPr firstRow="1" firstCol="1" bandRow="1" bandCol="1">
                <a:tableStyleId>{5A111915-BE36-4E01-A7E5-04B1672EAD32}</a:tableStyleId>
              </a:tblPr>
              <a:tblGrid>
                <a:gridCol w="450718"/>
                <a:gridCol w="5180311"/>
                <a:gridCol w="605658"/>
                <a:gridCol w="4935471"/>
              </a:tblGrid>
              <a:tr h="25406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FACTORES INTERNOS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FACTORES EXTERNOS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37506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FORTALEZAS</a:t>
                      </a:r>
                      <a:endParaRPr lang="es-EC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OPORTUNIDADES</a:t>
                      </a:r>
                      <a:endParaRPr lang="es-EC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701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 ubicación geográfica está cerca de la ciudad capital, por tanto puede tener una alta demanda de turistas.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O1</a:t>
                      </a:r>
                      <a:endParaRPr lang="es-EC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Soporte socioeconómico del GAD de Pichincha para apoyo en las actividades turísticas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</a:tr>
              <a:tr h="4919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Posee una gran variedad de recursos naturales y culturales.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O2</a:t>
                      </a:r>
                      <a:endParaRPr lang="es-EC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Potencialidad para el turismo interno.</a:t>
                      </a:r>
                      <a:endParaRPr lang="es-EC" sz="14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</a:tr>
              <a:tr h="3314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F3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Aportes en la economía de los sectores agrícolas y ganaderos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O3</a:t>
                      </a:r>
                      <a:endParaRPr lang="es-EC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Contribución de las ONG para el desarrollo turístico.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</a:tr>
              <a:tr h="5777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F4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Apreciación de los recursos naturales y culturales por parte de los pobladores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O4</a:t>
                      </a:r>
                      <a:endParaRPr lang="es-EC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Valoración de los recursos naturales y culturales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</a:tr>
              <a:tr h="5777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F5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Variedad Gastronomía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O5</a:t>
                      </a:r>
                      <a:endParaRPr lang="es-EC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Crecimiento del turismo comunitario y rural.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</a:tr>
              <a:tr h="21567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DEBILIDADES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AMENAZAS</a:t>
                      </a:r>
                      <a:endParaRPr lang="es-EC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313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D1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Falta de gestión territorial para incentivar la actividad turística por parte del GAD de la parroquia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</a:t>
                      </a:r>
                      <a:endParaRPr lang="es-EC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Aculturización.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</a:tr>
              <a:tr h="4313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D2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Insuficiente control de las entidades encargadas de manejar la actividad turística.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A2</a:t>
                      </a:r>
                      <a:endParaRPr lang="es-EC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Poca inversión por parte de empresas nacionales e internacionales hacia la parroquia.</a:t>
                      </a:r>
                      <a:endParaRPr lang="es-EC" sz="14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</a:tr>
              <a:tr h="296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D3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Falta de publicidad, proyectos innovadores para la promoción de la parroquia.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A3</a:t>
                      </a:r>
                      <a:endParaRPr lang="es-EC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Impactos ambientales a causa de actividades turísticas.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</a:tr>
              <a:tr h="4613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D4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Pérdida de costumbres y tradiciones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A4</a:t>
                      </a:r>
                      <a:endParaRPr lang="es-EC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Vulnerabilidad en actividades culturales.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</a:tr>
              <a:tr h="6596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D5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Deterioro en las carreteras para acceder a los atractivos.</a:t>
                      </a: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A5</a:t>
                      </a:r>
                      <a:endParaRPr lang="es-EC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Competencia turística con parroquias aledañas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570" marR="36570" marT="0" marB="0" anchor="ctr"/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669334" y="235768"/>
            <a:ext cx="1804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</a:rPr>
              <a:t>FODA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16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507</TotalTime>
  <Words>757</Words>
  <Application>Microsoft Office PowerPoint</Application>
  <PresentationFormat>Panorámica</PresentationFormat>
  <Paragraphs>170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2" baseType="lpstr">
      <vt:lpstr>Aharoni</vt:lpstr>
      <vt:lpstr>Arial</vt:lpstr>
      <vt:lpstr>Calibri</vt:lpstr>
      <vt:lpstr>Calibri Light</vt:lpstr>
      <vt:lpstr>Times New Roman</vt:lpstr>
      <vt:lpstr>Retrospección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visual basic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Benalcázar Rojas</dc:creator>
  <cp:lastModifiedBy>Estudiante35</cp:lastModifiedBy>
  <cp:revision>46</cp:revision>
  <cp:lastPrinted>2018-02-23T07:03:03Z</cp:lastPrinted>
  <dcterms:created xsi:type="dcterms:W3CDTF">2018-02-23T01:18:56Z</dcterms:created>
  <dcterms:modified xsi:type="dcterms:W3CDTF">2018-02-28T16:03:20Z</dcterms:modified>
</cp:coreProperties>
</file>