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omments/comment1.xml" ContentType="application/vnd.openxmlformats-officedocument.presentationml.comments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omments/comment2.xml" ContentType="application/vnd.openxmlformats-officedocument.presentationml.comment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omments/comment3.xml" ContentType="application/vnd.openxmlformats-officedocument.presentationml.comments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56"/>
  </p:notesMasterIdLst>
  <p:sldIdLst>
    <p:sldId id="301" r:id="rId2"/>
    <p:sldId id="303" r:id="rId3"/>
    <p:sldId id="308" r:id="rId4"/>
    <p:sldId id="368" r:id="rId5"/>
    <p:sldId id="365" r:id="rId6"/>
    <p:sldId id="413" r:id="rId7"/>
    <p:sldId id="305" r:id="rId8"/>
    <p:sldId id="307" r:id="rId9"/>
    <p:sldId id="310" r:id="rId10"/>
    <p:sldId id="369" r:id="rId11"/>
    <p:sldId id="311" r:id="rId12"/>
    <p:sldId id="414" r:id="rId13"/>
    <p:sldId id="417" r:id="rId14"/>
    <p:sldId id="416" r:id="rId15"/>
    <p:sldId id="482" r:id="rId16"/>
    <p:sldId id="481" r:id="rId17"/>
    <p:sldId id="315" r:id="rId18"/>
    <p:sldId id="437" r:id="rId19"/>
    <p:sldId id="422" r:id="rId20"/>
    <p:sldId id="423" r:id="rId21"/>
    <p:sldId id="425" r:id="rId22"/>
    <p:sldId id="484" r:id="rId23"/>
    <p:sldId id="485" r:id="rId24"/>
    <p:sldId id="487" r:id="rId25"/>
    <p:sldId id="426" r:id="rId26"/>
    <p:sldId id="489" r:id="rId27"/>
    <p:sldId id="427" r:id="rId28"/>
    <p:sldId id="435" r:id="rId29"/>
    <p:sldId id="476" r:id="rId30"/>
    <p:sldId id="438" r:id="rId31"/>
    <p:sldId id="439" r:id="rId32"/>
    <p:sldId id="440" r:id="rId33"/>
    <p:sldId id="445" r:id="rId34"/>
    <p:sldId id="446" r:id="rId35"/>
    <p:sldId id="490" r:id="rId36"/>
    <p:sldId id="491" r:id="rId37"/>
    <p:sldId id="443" r:id="rId38"/>
    <p:sldId id="342" r:id="rId39"/>
    <p:sldId id="454" r:id="rId40"/>
    <p:sldId id="493" r:id="rId41"/>
    <p:sldId id="492" r:id="rId42"/>
    <p:sldId id="460" r:id="rId43"/>
    <p:sldId id="461" r:id="rId44"/>
    <p:sldId id="495" r:id="rId45"/>
    <p:sldId id="494" r:id="rId46"/>
    <p:sldId id="468" r:id="rId47"/>
    <p:sldId id="496" r:id="rId48"/>
    <p:sldId id="467" r:id="rId49"/>
    <p:sldId id="469" r:id="rId50"/>
    <p:sldId id="350" r:id="rId51"/>
    <p:sldId id="449" r:id="rId52"/>
    <p:sldId id="351" r:id="rId53"/>
    <p:sldId id="480" r:id="rId54"/>
    <p:sldId id="294" r:id="rId55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dy Avila" initials="EA" lastIdx="1" clrIdx="0">
    <p:extLst>
      <p:ext uri="{19B8F6BF-5375-455C-9EA6-DF929625EA0E}">
        <p15:presenceInfo xmlns:p15="http://schemas.microsoft.com/office/powerpoint/2012/main" userId="29607ec60a99eb4c" providerId="Windows Live"/>
      </p:ext>
    </p:extLst>
  </p:cmAuthor>
  <p:cmAuthor id="2" name="Felipe" initials="F" lastIdx="10" clrIdx="1">
    <p:extLst>
      <p:ext uri="{19B8F6BF-5375-455C-9EA6-DF929625EA0E}">
        <p15:presenceInfo xmlns:p15="http://schemas.microsoft.com/office/powerpoint/2012/main" userId="Felip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7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74" autoAdjust="0"/>
  </p:normalViewPr>
  <p:slideViewPr>
    <p:cSldViewPr>
      <p:cViewPr>
        <p:scale>
          <a:sx n="50" d="100"/>
          <a:sy n="50" d="100"/>
        </p:scale>
        <p:origin x="1758" y="6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5-25T14:54:18.289" idx="1">
    <p:pos x="5169" y="1901"/>
    <p:text>Es el método mas sencillo e intuitivo para lavar un producto</p:text>
    <p:extLst mod="1"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5-25T14:54:18.289" idx="1">
    <p:pos x="5238" y="2697"/>
    <p:text>Este tipo de lavado es muy común en la industria de alimentos</p:text>
    <p:extLst mod="1">
      <p:ext uri="{C676402C-5697-4E1C-873F-D02D1690AC5C}">
        <p15:threadingInfo xmlns:p15="http://schemas.microsoft.com/office/powerpoint/2012/main" timeZoneBias="300"/>
      </p:ext>
    </p:extLst>
  </p:cm>
  <p:cm authorId="2" dt="2017-07-04T04:34:31.654" idx="6">
    <p:pos x="5563" y="2682"/>
    <p:text>Tambien es llamado Camara de fumigación</p:text>
    <p:extLst mod="1"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5-25T16:13:02.169" idx="2">
    <p:pos x="4352" y="2580"/>
    <p:text>Este dispositivo cumple con la ley de bernulli</p:text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/>
      <dgm:spPr/>
      <dgm:t>
        <a:bodyPr/>
        <a:lstStyle/>
        <a:p>
          <a:r>
            <a:rPr lang="es-EC" b="1" noProof="0" dirty="0"/>
            <a:t>Contenido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endParaRPr lang="es-ES" b="1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endParaRPr lang="es-ES" b="1"/>
        </a:p>
      </dgm:t>
    </dgm:pt>
    <dgm:pt modelId="{D0D20E71-FED1-4623-8034-D329000238BD}">
      <dgm:prSet phldrT="[Texto]"/>
      <dgm:spPr/>
      <dgm:t>
        <a:bodyPr/>
        <a:lstStyle/>
        <a:p>
          <a:r>
            <a:rPr lang="en-US" b="1" dirty="0"/>
            <a:t>INTRODUCCIÓN</a:t>
          </a:r>
          <a:endParaRPr lang="es-ES" b="1" dirty="0"/>
        </a:p>
      </dgm:t>
    </dgm:pt>
    <dgm:pt modelId="{4349BE00-98CD-4A0C-8970-0800DCF0B510}" type="parTrans" cxnId="{2B3E0B88-707A-418B-AA63-FD88251C59CD}">
      <dgm:prSet/>
      <dgm:spPr/>
      <dgm:t>
        <a:bodyPr/>
        <a:lstStyle/>
        <a:p>
          <a:endParaRPr lang="es-ES" b="1"/>
        </a:p>
      </dgm:t>
    </dgm:pt>
    <dgm:pt modelId="{9E3869D8-A7FD-4027-8D69-6E2073D34B18}" type="sibTrans" cxnId="{2B3E0B88-707A-418B-AA63-FD88251C59CD}">
      <dgm:prSet/>
      <dgm:spPr/>
      <dgm:t>
        <a:bodyPr/>
        <a:lstStyle/>
        <a:p>
          <a:endParaRPr lang="es-ES" b="1"/>
        </a:p>
      </dgm:t>
    </dgm:pt>
    <dgm:pt modelId="{C718ADCF-EE16-40A9-92E0-023D415A390D}">
      <dgm:prSet phldrT="[Texto]"/>
      <dgm:spPr/>
      <dgm:t>
        <a:bodyPr/>
        <a:lstStyle/>
        <a:p>
          <a:pPr algn="ctr"/>
          <a:r>
            <a:rPr lang="es-ES" b="1" dirty="0"/>
            <a:t>DESARROLLO</a:t>
          </a:r>
        </a:p>
      </dgm:t>
    </dgm:pt>
    <dgm:pt modelId="{6114FBC9-8357-44C8-835B-83E4DB75B6AA}" type="sibTrans" cxnId="{26837CF1-B42E-4157-BF55-0812B75BD343}">
      <dgm:prSet/>
      <dgm:spPr/>
      <dgm:t>
        <a:bodyPr/>
        <a:lstStyle/>
        <a:p>
          <a:endParaRPr lang="es-ES" b="1"/>
        </a:p>
      </dgm:t>
    </dgm:pt>
    <dgm:pt modelId="{300571DF-0E8D-4A75-B42A-9E0E27DF9B85}" type="parTrans" cxnId="{26837CF1-B42E-4157-BF55-0812B75BD343}">
      <dgm:prSet/>
      <dgm:spPr/>
      <dgm:t>
        <a:bodyPr/>
        <a:lstStyle/>
        <a:p>
          <a:endParaRPr lang="es-ES" b="1"/>
        </a:p>
      </dgm:t>
    </dgm:pt>
    <dgm:pt modelId="{899E1ADC-A5F1-4A73-A31F-1C0AD6641338}">
      <dgm:prSet phldrT="[Texto]"/>
      <dgm:spPr/>
      <dgm:t>
        <a:bodyPr/>
        <a:lstStyle/>
        <a:p>
          <a:r>
            <a:rPr lang="es-ES" b="1" dirty="0"/>
            <a:t>CONCLUSIONES Y TRABAJOS FUTUROS</a:t>
          </a:r>
        </a:p>
      </dgm:t>
    </dgm:pt>
    <dgm:pt modelId="{301A0A74-2343-4CEA-B863-2D371450EB06}" type="parTrans" cxnId="{38EF3CBF-FFD4-4DFD-A0C5-BDEF04B894C9}">
      <dgm:prSet/>
      <dgm:spPr/>
      <dgm:t>
        <a:bodyPr/>
        <a:lstStyle/>
        <a:p>
          <a:endParaRPr lang="es-EC" b="1"/>
        </a:p>
      </dgm:t>
    </dgm:pt>
    <dgm:pt modelId="{D76A1907-7230-4637-ADB0-84303BAF03B8}" type="sibTrans" cxnId="{38EF3CBF-FFD4-4DFD-A0C5-BDEF04B894C9}">
      <dgm:prSet/>
      <dgm:spPr/>
      <dgm:t>
        <a:bodyPr/>
        <a:lstStyle/>
        <a:p>
          <a:endParaRPr lang="es-EC" b="1"/>
        </a:p>
      </dgm:t>
    </dgm:pt>
    <dgm:pt modelId="{0513EB34-D5DA-481B-ABF2-86E7A749B019}">
      <dgm:prSet phldrT="[Texto]"/>
      <dgm:spPr/>
      <dgm:t>
        <a:bodyPr/>
        <a:lstStyle/>
        <a:p>
          <a:r>
            <a:rPr lang="en-US" b="1" dirty="0"/>
            <a:t>PRUEBAS Y RESULTADOS</a:t>
          </a:r>
          <a:endParaRPr lang="es-ES" b="1" dirty="0"/>
        </a:p>
      </dgm:t>
    </dgm:pt>
    <dgm:pt modelId="{DB70EF1C-821B-478A-8ABD-9953864A03C7}" type="parTrans" cxnId="{4D96F5A6-909E-4A72-A717-ADBD82D114D9}">
      <dgm:prSet/>
      <dgm:spPr/>
      <dgm:t>
        <a:bodyPr/>
        <a:lstStyle/>
        <a:p>
          <a:endParaRPr lang="es-ES" b="1"/>
        </a:p>
      </dgm:t>
    </dgm:pt>
    <dgm:pt modelId="{005B4B39-BFCB-4D6A-B6B0-DE43D8DE53C6}" type="sibTrans" cxnId="{4D96F5A6-909E-4A72-A717-ADBD82D114D9}">
      <dgm:prSet/>
      <dgm:spPr/>
      <dgm:t>
        <a:bodyPr/>
        <a:lstStyle/>
        <a:p>
          <a:endParaRPr lang="es-ES" b="1"/>
        </a:p>
      </dgm:t>
    </dgm:pt>
    <dgm:pt modelId="{75D8DDDB-37A2-451F-84D1-A9ACAD074391}">
      <dgm:prSet phldrT="[Texto]"/>
      <dgm:spPr/>
      <dgm:t>
        <a:bodyPr/>
        <a:lstStyle/>
        <a:p>
          <a:r>
            <a:rPr lang="en-US" b="1" dirty="0"/>
            <a:t>OBJETIVOS</a:t>
          </a:r>
          <a:endParaRPr lang="es-ES" b="1" dirty="0"/>
        </a:p>
      </dgm:t>
    </dgm:pt>
    <dgm:pt modelId="{1BC09EBB-BF76-4E79-9071-C7578C102458}" type="parTrans" cxnId="{96CFDFAB-308E-4E8A-8A44-3576111B6917}">
      <dgm:prSet/>
      <dgm:spPr/>
      <dgm:t>
        <a:bodyPr/>
        <a:lstStyle/>
        <a:p>
          <a:endParaRPr lang="es-ES"/>
        </a:p>
      </dgm:t>
    </dgm:pt>
    <dgm:pt modelId="{CE854DC7-8D07-469E-B7AE-44D85115F487}" type="sibTrans" cxnId="{96CFDFAB-308E-4E8A-8A44-3576111B6917}">
      <dgm:prSet/>
      <dgm:spPr/>
      <dgm:t>
        <a:bodyPr/>
        <a:lstStyle/>
        <a:p>
          <a:endParaRPr lang="es-ES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6453487C-0FAF-4B32-BD10-ECD1ABD7E947}" type="pres">
      <dgm:prSet presAssocID="{4349BE00-98CD-4A0C-8970-0800DCF0B510}" presName="Name13" presStyleLbl="parChTrans1D2" presStyleIdx="0" presStyleCnt="5"/>
      <dgm:spPr/>
      <dgm:t>
        <a:bodyPr/>
        <a:lstStyle/>
        <a:p>
          <a:endParaRPr lang="es-ES"/>
        </a:p>
      </dgm:t>
    </dgm:pt>
    <dgm:pt modelId="{45B98A4A-0B6D-4F48-B74E-847DD2F0977C}" type="pres">
      <dgm:prSet presAssocID="{D0D20E71-FED1-4623-8034-D329000238BD}" presName="childText" presStyleLbl="bgAcc1" presStyleIdx="0" presStyleCnt="5" custScaleX="739626" custScaleY="9594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F1FABA-4DA8-402B-A11D-DF4245849B69}" type="pres">
      <dgm:prSet presAssocID="{1BC09EBB-BF76-4E79-9071-C7578C102458}" presName="Name13" presStyleLbl="parChTrans1D2" presStyleIdx="1" presStyleCnt="5"/>
      <dgm:spPr/>
      <dgm:t>
        <a:bodyPr/>
        <a:lstStyle/>
        <a:p>
          <a:endParaRPr lang="es-ES"/>
        </a:p>
      </dgm:t>
    </dgm:pt>
    <dgm:pt modelId="{BD58ED50-4D23-4BC6-9E32-1D34C79EE57B}" type="pres">
      <dgm:prSet presAssocID="{75D8DDDB-37A2-451F-84D1-A9ACAD074391}" presName="childText" presStyleLbl="bgAcc1" presStyleIdx="1" presStyleCnt="5" custScaleX="739626" custScaleY="9594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81AC24-19E8-4B05-BE18-7F7DC22883F5}" type="pres">
      <dgm:prSet presAssocID="{300571DF-0E8D-4A75-B42A-9E0E27DF9B85}" presName="Name13" presStyleLbl="parChTrans1D2" presStyleIdx="2" presStyleCnt="5"/>
      <dgm:spPr/>
      <dgm:t>
        <a:bodyPr/>
        <a:lstStyle/>
        <a:p>
          <a:endParaRPr lang="es-ES"/>
        </a:p>
      </dgm:t>
    </dgm:pt>
    <dgm:pt modelId="{7210391E-D0BA-4B05-BC9D-4C5F7A7038B2}" type="pres">
      <dgm:prSet presAssocID="{C718ADCF-EE16-40A9-92E0-023D415A390D}" presName="childText" presStyleLbl="bgAcc1" presStyleIdx="2" presStyleCnt="5" custScaleX="739626" custScaleY="9594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B85963-05E1-4BEC-A86D-23D37A89EA1A}" type="pres">
      <dgm:prSet presAssocID="{DB70EF1C-821B-478A-8ABD-9953864A03C7}" presName="Name13" presStyleLbl="parChTrans1D2" presStyleIdx="3" presStyleCnt="5"/>
      <dgm:spPr/>
      <dgm:t>
        <a:bodyPr/>
        <a:lstStyle/>
        <a:p>
          <a:endParaRPr lang="es-ES"/>
        </a:p>
      </dgm:t>
    </dgm:pt>
    <dgm:pt modelId="{81922897-FF90-4EFE-BA12-6BCDCF62FBC8}" type="pres">
      <dgm:prSet presAssocID="{0513EB34-D5DA-481B-ABF2-86E7A749B019}" presName="childText" presStyleLbl="bgAcc1" presStyleIdx="3" presStyleCnt="5" custScaleX="7396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E03B5F-E219-44EB-8852-1481FA39A4B8}" type="pres">
      <dgm:prSet presAssocID="{301A0A74-2343-4CEA-B863-2D371450EB06}" presName="Name13" presStyleLbl="parChTrans1D2" presStyleIdx="4" presStyleCnt="5"/>
      <dgm:spPr/>
      <dgm:t>
        <a:bodyPr/>
        <a:lstStyle/>
        <a:p>
          <a:endParaRPr lang="es-ES"/>
        </a:p>
      </dgm:t>
    </dgm:pt>
    <dgm:pt modelId="{81DAE338-0459-41E0-8F32-4D9341A91329}" type="pres">
      <dgm:prSet presAssocID="{899E1ADC-A5F1-4A73-A31F-1C0AD6641338}" presName="childText" presStyleLbl="bgAcc1" presStyleIdx="4" presStyleCnt="5" custScaleX="739626" custScaleY="9594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246CA32-C80F-4790-9467-D9DE57EF02B5}" type="presOf" srcId="{C718ADCF-EE16-40A9-92E0-023D415A390D}" destId="{7210391E-D0BA-4B05-BC9D-4C5F7A7038B2}" srcOrd="0" destOrd="0" presId="urn:microsoft.com/office/officeart/2005/8/layout/hierarchy3"/>
    <dgm:cxn modelId="{12C509C1-BCF8-417C-924A-E54D8E4FCA8F}" type="presOf" srcId="{7061F2FC-F2AB-4DE3-98B0-886576B4E2C6}" destId="{D433476B-D68D-4328-ADAC-B2895D3D50CF}" srcOrd="0" destOrd="0" presId="urn:microsoft.com/office/officeart/2005/8/layout/hierarchy3"/>
    <dgm:cxn modelId="{4D96F5A6-909E-4A72-A717-ADBD82D114D9}" srcId="{CB9964DC-5E01-4879-9733-CDEE2AB1D1F7}" destId="{0513EB34-D5DA-481B-ABF2-86E7A749B019}" srcOrd="3" destOrd="0" parTransId="{DB70EF1C-821B-478A-8ABD-9953864A03C7}" sibTransId="{005B4B39-BFCB-4D6A-B6B0-DE43D8DE53C6}"/>
    <dgm:cxn modelId="{B8C857CF-DE7C-406E-886D-4FE4E4B786EC}" type="presOf" srcId="{CB9964DC-5E01-4879-9733-CDEE2AB1D1F7}" destId="{C7DDC059-89DD-4F99-A10D-9C975D60C8D8}" srcOrd="1" destOrd="0" presId="urn:microsoft.com/office/officeart/2005/8/layout/hierarchy3"/>
    <dgm:cxn modelId="{1C6A7A0A-A2F4-4F62-9006-FFC822F4F8C4}" type="presOf" srcId="{DB70EF1C-821B-478A-8ABD-9953864A03C7}" destId="{0DB85963-05E1-4BEC-A86D-23D37A89EA1A}" srcOrd="0" destOrd="0" presId="urn:microsoft.com/office/officeart/2005/8/layout/hierarchy3"/>
    <dgm:cxn modelId="{E692BC88-010B-4F3F-94D9-18B2AC6355A4}" type="presOf" srcId="{300571DF-0E8D-4A75-B42A-9E0E27DF9B85}" destId="{2A81AC24-19E8-4B05-BE18-7F7DC22883F5}" srcOrd="0" destOrd="0" presId="urn:microsoft.com/office/officeart/2005/8/layout/hierarchy3"/>
    <dgm:cxn modelId="{4AD1123D-AF5C-4D11-8130-811B21E39D74}" type="presOf" srcId="{4349BE00-98CD-4A0C-8970-0800DCF0B510}" destId="{6453487C-0FAF-4B32-BD10-ECD1ABD7E947}" srcOrd="0" destOrd="0" presId="urn:microsoft.com/office/officeart/2005/8/layout/hierarchy3"/>
    <dgm:cxn modelId="{16AA6408-DADC-4706-99CD-8696F8AC0A32}" type="presOf" srcId="{CB9964DC-5E01-4879-9733-CDEE2AB1D1F7}" destId="{ECB1CA3E-26B8-4A39-AEF8-6F06E506D3C7}" srcOrd="0" destOrd="0" presId="urn:microsoft.com/office/officeart/2005/8/layout/hierarchy3"/>
    <dgm:cxn modelId="{152BB1BD-6D6A-43D6-9E5B-F62B03AB084E}" type="presOf" srcId="{75D8DDDB-37A2-451F-84D1-A9ACAD074391}" destId="{BD58ED50-4D23-4BC6-9E32-1D34C79EE57B}" srcOrd="0" destOrd="0" presId="urn:microsoft.com/office/officeart/2005/8/layout/hierarchy3"/>
    <dgm:cxn modelId="{1AE8FCE5-194C-4804-A3B2-7644E22921D1}" type="presOf" srcId="{0513EB34-D5DA-481B-ABF2-86E7A749B019}" destId="{81922897-FF90-4EFE-BA12-6BCDCF62FBC8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2B3E0B88-707A-418B-AA63-FD88251C59CD}" srcId="{CB9964DC-5E01-4879-9733-CDEE2AB1D1F7}" destId="{D0D20E71-FED1-4623-8034-D329000238BD}" srcOrd="0" destOrd="0" parTransId="{4349BE00-98CD-4A0C-8970-0800DCF0B510}" sibTransId="{9E3869D8-A7FD-4027-8D69-6E2073D34B18}"/>
    <dgm:cxn modelId="{38EF3CBF-FFD4-4DFD-A0C5-BDEF04B894C9}" srcId="{CB9964DC-5E01-4879-9733-CDEE2AB1D1F7}" destId="{899E1ADC-A5F1-4A73-A31F-1C0AD6641338}" srcOrd="4" destOrd="0" parTransId="{301A0A74-2343-4CEA-B863-2D371450EB06}" sibTransId="{D76A1907-7230-4637-ADB0-84303BAF03B8}"/>
    <dgm:cxn modelId="{0EDF4923-EB56-4F05-9970-55FAD62DC215}" type="presOf" srcId="{1BC09EBB-BF76-4E79-9071-C7578C102458}" destId="{35F1FABA-4DA8-402B-A11D-DF4245849B69}" srcOrd="0" destOrd="0" presId="urn:microsoft.com/office/officeart/2005/8/layout/hierarchy3"/>
    <dgm:cxn modelId="{D0B2A81B-5F5B-47C9-83F7-A99C114BCF45}" type="presOf" srcId="{899E1ADC-A5F1-4A73-A31F-1C0AD6641338}" destId="{81DAE338-0459-41E0-8F32-4D9341A91329}" srcOrd="0" destOrd="0" presId="urn:microsoft.com/office/officeart/2005/8/layout/hierarchy3"/>
    <dgm:cxn modelId="{8D03BA16-A700-4597-B40F-954152CE8197}" type="presOf" srcId="{301A0A74-2343-4CEA-B863-2D371450EB06}" destId="{9AE03B5F-E219-44EB-8852-1481FA39A4B8}" srcOrd="0" destOrd="0" presId="urn:microsoft.com/office/officeart/2005/8/layout/hierarchy3"/>
    <dgm:cxn modelId="{96CFDFAB-308E-4E8A-8A44-3576111B6917}" srcId="{CB9964DC-5E01-4879-9733-CDEE2AB1D1F7}" destId="{75D8DDDB-37A2-451F-84D1-A9ACAD074391}" srcOrd="1" destOrd="0" parTransId="{1BC09EBB-BF76-4E79-9071-C7578C102458}" sibTransId="{CE854DC7-8D07-469E-B7AE-44D85115F487}"/>
    <dgm:cxn modelId="{C4F6E100-D4F6-4439-A0CD-7BE7AA0B8F4E}" type="presOf" srcId="{D0D20E71-FED1-4623-8034-D329000238BD}" destId="{45B98A4A-0B6D-4F48-B74E-847DD2F0977C}" srcOrd="0" destOrd="0" presId="urn:microsoft.com/office/officeart/2005/8/layout/hierarchy3"/>
    <dgm:cxn modelId="{26837CF1-B42E-4157-BF55-0812B75BD343}" srcId="{CB9964DC-5E01-4879-9733-CDEE2AB1D1F7}" destId="{C718ADCF-EE16-40A9-92E0-023D415A390D}" srcOrd="2" destOrd="0" parTransId="{300571DF-0E8D-4A75-B42A-9E0E27DF9B85}" sibTransId="{6114FBC9-8357-44C8-835B-83E4DB75B6AA}"/>
    <dgm:cxn modelId="{40C4E94A-6523-4E53-98BC-28F920B28A5C}" type="presParOf" srcId="{D433476B-D68D-4328-ADAC-B2895D3D50CF}" destId="{1E58A3BC-F1F7-40EE-89AA-32E802ED4BF7}" srcOrd="0" destOrd="0" presId="urn:microsoft.com/office/officeart/2005/8/layout/hierarchy3"/>
    <dgm:cxn modelId="{6D636542-804E-4694-828E-8EFB8F892341}" type="presParOf" srcId="{1E58A3BC-F1F7-40EE-89AA-32E802ED4BF7}" destId="{D21DF85A-45CA-4CE0-B0ED-CF4615475EE0}" srcOrd="0" destOrd="0" presId="urn:microsoft.com/office/officeart/2005/8/layout/hierarchy3"/>
    <dgm:cxn modelId="{5628D166-9029-483A-8E5F-A0EF324FCC04}" type="presParOf" srcId="{D21DF85A-45CA-4CE0-B0ED-CF4615475EE0}" destId="{ECB1CA3E-26B8-4A39-AEF8-6F06E506D3C7}" srcOrd="0" destOrd="0" presId="urn:microsoft.com/office/officeart/2005/8/layout/hierarchy3"/>
    <dgm:cxn modelId="{2A383C87-2B71-4D13-B8DF-239972E8C1BF}" type="presParOf" srcId="{D21DF85A-45CA-4CE0-B0ED-CF4615475EE0}" destId="{C7DDC059-89DD-4F99-A10D-9C975D60C8D8}" srcOrd="1" destOrd="0" presId="urn:microsoft.com/office/officeart/2005/8/layout/hierarchy3"/>
    <dgm:cxn modelId="{160778B0-BC32-49AD-8032-393BF5B97258}" type="presParOf" srcId="{1E58A3BC-F1F7-40EE-89AA-32E802ED4BF7}" destId="{F784BE88-3DB9-4E87-AFCA-2ED0BF00DEA1}" srcOrd="1" destOrd="0" presId="urn:microsoft.com/office/officeart/2005/8/layout/hierarchy3"/>
    <dgm:cxn modelId="{53B8FF4B-1A0D-4DE1-8312-C4528742FF6B}" type="presParOf" srcId="{F784BE88-3DB9-4E87-AFCA-2ED0BF00DEA1}" destId="{6453487C-0FAF-4B32-BD10-ECD1ABD7E947}" srcOrd="0" destOrd="0" presId="urn:microsoft.com/office/officeart/2005/8/layout/hierarchy3"/>
    <dgm:cxn modelId="{C4DE61A4-14E2-41B3-A51D-0761A9D6DF2E}" type="presParOf" srcId="{F784BE88-3DB9-4E87-AFCA-2ED0BF00DEA1}" destId="{45B98A4A-0B6D-4F48-B74E-847DD2F0977C}" srcOrd="1" destOrd="0" presId="urn:microsoft.com/office/officeart/2005/8/layout/hierarchy3"/>
    <dgm:cxn modelId="{AE3B8621-0157-4B55-AD2F-AB62B94CE082}" type="presParOf" srcId="{F784BE88-3DB9-4E87-AFCA-2ED0BF00DEA1}" destId="{35F1FABA-4DA8-402B-A11D-DF4245849B69}" srcOrd="2" destOrd="0" presId="urn:microsoft.com/office/officeart/2005/8/layout/hierarchy3"/>
    <dgm:cxn modelId="{E173179F-4CBB-47A8-B580-71B80BC87ABF}" type="presParOf" srcId="{F784BE88-3DB9-4E87-AFCA-2ED0BF00DEA1}" destId="{BD58ED50-4D23-4BC6-9E32-1D34C79EE57B}" srcOrd="3" destOrd="0" presId="urn:microsoft.com/office/officeart/2005/8/layout/hierarchy3"/>
    <dgm:cxn modelId="{E17BE7C8-C328-47A8-BD0A-39B19E47061E}" type="presParOf" srcId="{F784BE88-3DB9-4E87-AFCA-2ED0BF00DEA1}" destId="{2A81AC24-19E8-4B05-BE18-7F7DC22883F5}" srcOrd="4" destOrd="0" presId="urn:microsoft.com/office/officeart/2005/8/layout/hierarchy3"/>
    <dgm:cxn modelId="{818E7D6F-5583-4BBB-AD7D-2D0F143DB71D}" type="presParOf" srcId="{F784BE88-3DB9-4E87-AFCA-2ED0BF00DEA1}" destId="{7210391E-D0BA-4B05-BC9D-4C5F7A7038B2}" srcOrd="5" destOrd="0" presId="urn:microsoft.com/office/officeart/2005/8/layout/hierarchy3"/>
    <dgm:cxn modelId="{A586693B-1179-4EEC-90B7-6EDEE1138619}" type="presParOf" srcId="{F784BE88-3DB9-4E87-AFCA-2ED0BF00DEA1}" destId="{0DB85963-05E1-4BEC-A86D-23D37A89EA1A}" srcOrd="6" destOrd="0" presId="urn:microsoft.com/office/officeart/2005/8/layout/hierarchy3"/>
    <dgm:cxn modelId="{7823C982-5335-4AF3-9C01-E2F6C00C9C48}" type="presParOf" srcId="{F784BE88-3DB9-4E87-AFCA-2ED0BF00DEA1}" destId="{81922897-FF90-4EFE-BA12-6BCDCF62FBC8}" srcOrd="7" destOrd="0" presId="urn:microsoft.com/office/officeart/2005/8/layout/hierarchy3"/>
    <dgm:cxn modelId="{70B8359E-0E67-4837-AFC0-FDDB83C82806}" type="presParOf" srcId="{F784BE88-3DB9-4E87-AFCA-2ED0BF00DEA1}" destId="{9AE03B5F-E219-44EB-8852-1481FA39A4B8}" srcOrd="8" destOrd="0" presId="urn:microsoft.com/office/officeart/2005/8/layout/hierarchy3"/>
    <dgm:cxn modelId="{FBAA800B-06AE-4B58-81DD-F4FD67BF5C0C}" type="presParOf" srcId="{F784BE88-3DB9-4E87-AFCA-2ED0BF00DEA1}" destId="{81DAE338-0459-41E0-8F32-4D9341A91329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Conceptos Importantes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 b="1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 b="1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S" sz="2000" b="1" dirty="0" smtClean="0"/>
            <a:t>Riego por goteo, </a:t>
          </a:r>
          <a:r>
            <a:rPr lang="es-ES" sz="2000" b="1" dirty="0"/>
            <a:t>nebulización</a:t>
          </a:r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 b="1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 b="1"/>
        </a:p>
      </dgm:t>
    </dgm:pt>
    <dgm:pt modelId="{3CD44B45-69E6-4281-8F0F-2695D58C9294}">
      <dgm:prSet custT="1"/>
      <dgm:spPr>
        <a:ln>
          <a:solidFill>
            <a:srgbClr val="6B766F"/>
          </a:solidFill>
        </a:ln>
      </dgm:spPr>
      <dgm:t>
        <a:bodyPr/>
        <a:lstStyle/>
        <a:p>
          <a:pPr algn="just"/>
          <a:r>
            <a:rPr lang="es-EC" sz="2000" b="1" dirty="0"/>
            <a:t>Ventilación activa y pasiva.</a:t>
          </a:r>
        </a:p>
      </dgm:t>
    </dgm:pt>
    <dgm:pt modelId="{03369930-B337-4B21-A8B0-D9BF973727DA}" type="parTrans" cxnId="{6D801860-78B8-4BE7-888F-CF030F24474B}">
      <dgm:prSet/>
      <dgm:spPr/>
      <dgm:t>
        <a:bodyPr/>
        <a:lstStyle/>
        <a:p>
          <a:pPr algn="just"/>
          <a:endParaRPr lang="es-EC" b="1"/>
        </a:p>
      </dgm:t>
    </dgm:pt>
    <dgm:pt modelId="{B9E8D67E-63C3-468B-A054-E92C2F4C1174}" type="sibTrans" cxnId="{6D801860-78B8-4BE7-888F-CF030F24474B}">
      <dgm:prSet/>
      <dgm:spPr/>
      <dgm:t>
        <a:bodyPr/>
        <a:lstStyle/>
        <a:p>
          <a:pPr algn="just"/>
          <a:endParaRPr lang="es-EC" b="1"/>
        </a:p>
      </dgm:t>
    </dgm:pt>
    <dgm:pt modelId="{834F458C-154E-46FF-A8D3-E5993912B8BD}">
      <dgm:prSet custT="1"/>
      <dgm:spPr>
        <a:ln>
          <a:solidFill>
            <a:srgbClr val="6B766F"/>
          </a:solidFill>
        </a:ln>
      </dgm:spPr>
      <dgm:t>
        <a:bodyPr/>
        <a:lstStyle/>
        <a:p>
          <a:pPr algn="just"/>
          <a:r>
            <a:rPr lang="es-EC" sz="2000" b="1" dirty="0"/>
            <a:t>Fertiirrigación</a:t>
          </a:r>
        </a:p>
      </dgm:t>
    </dgm:pt>
    <dgm:pt modelId="{4184DDA8-3130-4A2A-8F8B-B17D516CA3A1}" type="parTrans" cxnId="{1B93A210-4D58-43C2-AA64-C355CB737F7B}">
      <dgm:prSet/>
      <dgm:spPr/>
      <dgm:t>
        <a:bodyPr/>
        <a:lstStyle/>
        <a:p>
          <a:pPr algn="just"/>
          <a:endParaRPr lang="es-EC" b="1"/>
        </a:p>
      </dgm:t>
    </dgm:pt>
    <dgm:pt modelId="{DAB85B2B-E7ED-46A4-9F62-3982837DCF7B}" type="sibTrans" cxnId="{1B93A210-4D58-43C2-AA64-C355CB737F7B}">
      <dgm:prSet/>
      <dgm:spPr/>
      <dgm:t>
        <a:bodyPr/>
        <a:lstStyle/>
        <a:p>
          <a:pPr algn="just"/>
          <a:endParaRPr lang="es-EC" b="1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11240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3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3" custScaleX="592563" custScaleY="83836" custLinFactNeighborY="119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B6BAF9-1EE2-43AB-A459-FD0FBACBF21E}" type="pres">
      <dgm:prSet presAssocID="{03369930-B337-4B21-A8B0-D9BF973727DA}" presName="Name13" presStyleLbl="parChTrans1D2" presStyleIdx="1" presStyleCnt="3"/>
      <dgm:spPr/>
      <dgm:t>
        <a:bodyPr/>
        <a:lstStyle/>
        <a:p>
          <a:endParaRPr lang="es-ES"/>
        </a:p>
      </dgm:t>
    </dgm:pt>
    <dgm:pt modelId="{F6C98293-6788-4959-8701-87899D3A5AE8}" type="pres">
      <dgm:prSet presAssocID="{3CD44B45-69E6-4281-8F0F-2695D58C9294}" presName="childText" presStyleLbl="bgAcc1" presStyleIdx="1" presStyleCnt="3" custScaleX="594822" custScaleY="82220" custLinFactNeighborY="391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26813A-3C70-474F-B955-22D5A57A2315}" type="pres">
      <dgm:prSet presAssocID="{4184DDA8-3130-4A2A-8F8B-B17D516CA3A1}" presName="Name13" presStyleLbl="parChTrans1D2" presStyleIdx="2" presStyleCnt="3"/>
      <dgm:spPr/>
      <dgm:t>
        <a:bodyPr/>
        <a:lstStyle/>
        <a:p>
          <a:endParaRPr lang="es-ES"/>
        </a:p>
      </dgm:t>
    </dgm:pt>
    <dgm:pt modelId="{67999C8A-4352-4DC7-8C6E-BB5B23401E84}" type="pres">
      <dgm:prSet presAssocID="{834F458C-154E-46FF-A8D3-E5993912B8BD}" presName="childText" presStyleLbl="bgAcc1" presStyleIdx="2" presStyleCnt="3" custScaleX="593842" custScaleY="81506" custLinFactNeighborY="671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BEB013DC-75F4-42E3-9FE5-83303C1EA145}" type="presOf" srcId="{4184DDA8-3130-4A2A-8F8B-B17D516CA3A1}" destId="{CC26813A-3C70-474F-B955-22D5A57A2315}" srcOrd="0" destOrd="0" presId="urn:microsoft.com/office/officeart/2005/8/layout/hierarchy3"/>
    <dgm:cxn modelId="{FA1683D1-895E-4990-AE7A-52C3AA1088C6}" type="presOf" srcId="{FF5244E1-CF16-4BAC-92D3-2FD3C915AD4D}" destId="{04EAAFF2-F757-4829-8DE2-3822D97053BC}" srcOrd="0" destOrd="0" presId="urn:microsoft.com/office/officeart/2005/8/layout/hierarchy3"/>
    <dgm:cxn modelId="{D246CA8C-6BCB-4E98-AA6D-BD723CE226B8}" type="presOf" srcId="{03369930-B337-4B21-A8B0-D9BF973727DA}" destId="{59B6BAF9-1EE2-43AB-A459-FD0FBACBF21E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1B93A210-4D58-43C2-AA64-C355CB737F7B}" srcId="{CB9964DC-5E01-4879-9733-CDEE2AB1D1F7}" destId="{834F458C-154E-46FF-A8D3-E5993912B8BD}" srcOrd="2" destOrd="0" parTransId="{4184DDA8-3130-4A2A-8F8B-B17D516CA3A1}" sibTransId="{DAB85B2B-E7ED-46A4-9F62-3982837DCF7B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0361BFDA-7BA2-4A80-B053-5AD2C5BE3692}" type="presOf" srcId="{3CD44B45-69E6-4281-8F0F-2695D58C9294}" destId="{F6C98293-6788-4959-8701-87899D3A5AE8}" srcOrd="0" destOrd="0" presId="urn:microsoft.com/office/officeart/2005/8/layout/hierarchy3"/>
    <dgm:cxn modelId="{6D801860-78B8-4BE7-888F-CF030F24474B}" srcId="{CB9964DC-5E01-4879-9733-CDEE2AB1D1F7}" destId="{3CD44B45-69E6-4281-8F0F-2695D58C9294}" srcOrd="1" destOrd="0" parTransId="{03369930-B337-4B21-A8B0-D9BF973727DA}" sibTransId="{B9E8D67E-63C3-468B-A054-E92C2F4C1174}"/>
    <dgm:cxn modelId="{650F4F51-16B8-4008-82A5-E98C3F83D604}" type="presOf" srcId="{DE2F9DEB-7685-4523-B2DC-B1A32D1754D5}" destId="{E71390C3-22EC-4252-819F-F42DBCE732A6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3E0E0B74-1AC2-4C83-88EB-95B286F8C8A0}" type="presOf" srcId="{834F458C-154E-46FF-A8D3-E5993912B8BD}" destId="{67999C8A-4352-4DC7-8C6E-BB5B23401E84}" srcOrd="0" destOrd="0" presId="urn:microsoft.com/office/officeart/2005/8/layout/hierarchy3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2C8754CA-F133-4614-BCDD-7520C81B6ED9}" type="presParOf" srcId="{F784BE88-3DB9-4E87-AFCA-2ED0BF00DEA1}" destId="{04EAAFF2-F757-4829-8DE2-3822D97053BC}" srcOrd="0" destOrd="0" presId="urn:microsoft.com/office/officeart/2005/8/layout/hierarchy3"/>
    <dgm:cxn modelId="{D85A4E7A-9C7C-4DDE-A49C-311E97BAA0D0}" type="presParOf" srcId="{F784BE88-3DB9-4E87-AFCA-2ED0BF00DEA1}" destId="{E71390C3-22EC-4252-819F-F42DBCE732A6}" srcOrd="1" destOrd="0" presId="urn:microsoft.com/office/officeart/2005/8/layout/hierarchy3"/>
    <dgm:cxn modelId="{1B649FC5-A4B0-4201-8E52-C59B1E641434}" type="presParOf" srcId="{F784BE88-3DB9-4E87-AFCA-2ED0BF00DEA1}" destId="{59B6BAF9-1EE2-43AB-A459-FD0FBACBF21E}" srcOrd="2" destOrd="0" presId="urn:microsoft.com/office/officeart/2005/8/layout/hierarchy3"/>
    <dgm:cxn modelId="{6BACCB20-C772-4C98-8046-34D3974109E7}" type="presParOf" srcId="{F784BE88-3DB9-4E87-AFCA-2ED0BF00DEA1}" destId="{F6C98293-6788-4959-8701-87899D3A5AE8}" srcOrd="3" destOrd="0" presId="urn:microsoft.com/office/officeart/2005/8/layout/hierarchy3"/>
    <dgm:cxn modelId="{9E032769-D5B6-476C-9F6C-281C282000C5}" type="presParOf" srcId="{F784BE88-3DB9-4E87-AFCA-2ED0BF00DEA1}" destId="{CC26813A-3C70-474F-B955-22D5A57A2315}" srcOrd="4" destOrd="0" presId="urn:microsoft.com/office/officeart/2005/8/layout/hierarchy3"/>
    <dgm:cxn modelId="{768EDE1B-9765-489E-BE8D-03149BEEFDFB}" type="presParOf" srcId="{F784BE88-3DB9-4E87-AFCA-2ED0BF00DEA1}" destId="{67999C8A-4352-4DC7-8C6E-BB5B23401E84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Riego por goteo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2000" dirty="0" smtClean="0"/>
            <a:t>Consiste </a:t>
          </a:r>
          <a:r>
            <a:rPr lang="es-EC" sz="2000" dirty="0"/>
            <a:t>en llevar el agua a través  de una red de tuberías, para aplicar directamente sobre la planta también permite tener una correcta distribución y administración del agua.  </a:t>
          </a:r>
          <a:endParaRPr lang="es-EC" sz="2000" noProof="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-133" custLinFactNeighborY="-971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1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1" custScaleX="616467" custScaleY="144903" custLinFactNeighborX="197" custLinFactNeighborY="121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A1683D1-895E-4990-AE7A-52C3AA1088C6}" type="presOf" srcId="{FF5244E1-CF16-4BAC-92D3-2FD3C915AD4D}" destId="{04EAAFF2-F757-4829-8DE2-3822D97053BC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650F4F51-16B8-4008-82A5-E98C3F83D604}" type="presOf" srcId="{DE2F9DEB-7685-4523-B2DC-B1A32D1754D5}" destId="{E71390C3-22EC-4252-819F-F42DBCE732A6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2C8754CA-F133-4614-BCDD-7520C81B6ED9}" type="presParOf" srcId="{F784BE88-3DB9-4E87-AFCA-2ED0BF00DEA1}" destId="{04EAAFF2-F757-4829-8DE2-3822D97053BC}" srcOrd="0" destOrd="0" presId="urn:microsoft.com/office/officeart/2005/8/layout/hierarchy3"/>
    <dgm:cxn modelId="{D85A4E7A-9C7C-4DDE-A49C-311E97BAA0D0}" type="presParOf" srcId="{F784BE88-3DB9-4E87-AFCA-2ED0BF00DEA1}" destId="{E71390C3-22EC-4252-819F-F42DBCE732A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Nebulización  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2000" dirty="0"/>
            <a:t>Es la evaporación una gota de agua mediante difusores ubicados en la parte superior del invernadero, disminución de temperatura y aumento de la humedad relativa,</a:t>
          </a:r>
          <a:endParaRPr lang="es-EC" sz="2000" noProof="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-133" custLinFactNeighborY="-971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1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1" custScaleX="616467" custScaleY="144903" custLinFactNeighborX="197" custLinFactNeighborY="121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A1683D1-895E-4990-AE7A-52C3AA1088C6}" type="presOf" srcId="{FF5244E1-CF16-4BAC-92D3-2FD3C915AD4D}" destId="{04EAAFF2-F757-4829-8DE2-3822D97053BC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650F4F51-16B8-4008-82A5-E98C3F83D604}" type="presOf" srcId="{DE2F9DEB-7685-4523-B2DC-B1A32D1754D5}" destId="{E71390C3-22EC-4252-819F-F42DBCE732A6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2C8754CA-F133-4614-BCDD-7520C81B6ED9}" type="presParOf" srcId="{F784BE88-3DB9-4E87-AFCA-2ED0BF00DEA1}" destId="{04EAAFF2-F757-4829-8DE2-3822D97053BC}" srcOrd="0" destOrd="0" presId="urn:microsoft.com/office/officeart/2005/8/layout/hierarchy3"/>
    <dgm:cxn modelId="{D85A4E7A-9C7C-4DDE-A49C-311E97BAA0D0}" type="presParOf" srcId="{F784BE88-3DB9-4E87-AFCA-2ED0BF00DEA1}" destId="{E71390C3-22EC-4252-819F-F42DBCE732A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smtClean="0"/>
            <a:t>Difusor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S" sz="2000" dirty="0" smtClean="0"/>
            <a:t>Es el encargado de evaporar la gota de agua.</a:t>
          </a:r>
          <a:endParaRPr lang="es-ES" sz="200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3CD44B45-69E6-4281-8F0F-2695D58C9294}">
      <dgm:prSet custT="1"/>
      <dgm:spPr>
        <a:ln>
          <a:solidFill>
            <a:srgbClr val="6B766F"/>
          </a:solidFill>
        </a:ln>
      </dgm:spPr>
      <dgm:t>
        <a:bodyPr/>
        <a:lstStyle/>
        <a:p>
          <a:pPr algn="just"/>
          <a:r>
            <a:rPr lang="es-EC" sz="2000" dirty="0"/>
            <a:t>Este dispositivo fue usado para trasladar la malanga a través de la tina de inmersión.  </a:t>
          </a:r>
        </a:p>
      </dgm:t>
    </dgm:pt>
    <dgm:pt modelId="{B9E8D67E-63C3-468B-A054-E92C2F4C1174}" type="sibTrans" cxnId="{6D801860-78B8-4BE7-888F-CF030F24474B}">
      <dgm:prSet/>
      <dgm:spPr/>
      <dgm:t>
        <a:bodyPr/>
        <a:lstStyle/>
        <a:p>
          <a:pPr algn="just"/>
          <a:endParaRPr lang="es-EC"/>
        </a:p>
      </dgm:t>
    </dgm:pt>
    <dgm:pt modelId="{03369930-B337-4B21-A8B0-D9BF973727DA}" type="parTrans" cxnId="{6D801860-78B8-4BE7-888F-CF030F24474B}">
      <dgm:prSet/>
      <dgm:spPr/>
      <dgm:t>
        <a:bodyPr/>
        <a:lstStyle/>
        <a:p>
          <a:pPr algn="just"/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3012" custLinFactNeighborY="-20886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2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2" custScaleX="616467" custScaleY="114727" custLinFactNeighborY="-826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B6BAF9-1EE2-43AB-A459-FD0FBACBF21E}" type="pres">
      <dgm:prSet presAssocID="{03369930-B337-4B21-A8B0-D9BF973727DA}" presName="Name13" presStyleLbl="parChTrans1D2" presStyleIdx="1" presStyleCnt="2"/>
      <dgm:spPr/>
      <dgm:t>
        <a:bodyPr/>
        <a:lstStyle/>
        <a:p>
          <a:endParaRPr lang="es-ES"/>
        </a:p>
      </dgm:t>
    </dgm:pt>
    <dgm:pt modelId="{F6C98293-6788-4959-8701-87899D3A5AE8}" type="pres">
      <dgm:prSet presAssocID="{3CD44B45-69E6-4281-8F0F-2695D58C9294}" presName="childText" presStyleLbl="bgAcc1" presStyleIdx="1" presStyleCnt="2" custScaleX="616527" custScaleY="144903" custLinFactNeighborY="14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FA1683D1-895E-4990-AE7A-52C3AA1088C6}" type="presOf" srcId="{FF5244E1-CF16-4BAC-92D3-2FD3C915AD4D}" destId="{04EAAFF2-F757-4829-8DE2-3822D97053BC}" srcOrd="0" destOrd="0" presId="urn:microsoft.com/office/officeart/2005/8/layout/hierarchy3"/>
    <dgm:cxn modelId="{D246CA8C-6BCB-4E98-AA6D-BD723CE226B8}" type="presOf" srcId="{03369930-B337-4B21-A8B0-D9BF973727DA}" destId="{59B6BAF9-1EE2-43AB-A459-FD0FBACBF21E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0361BFDA-7BA2-4A80-B053-5AD2C5BE3692}" type="presOf" srcId="{3CD44B45-69E6-4281-8F0F-2695D58C9294}" destId="{F6C98293-6788-4959-8701-87899D3A5AE8}" srcOrd="0" destOrd="0" presId="urn:microsoft.com/office/officeart/2005/8/layout/hierarchy3"/>
    <dgm:cxn modelId="{6D801860-78B8-4BE7-888F-CF030F24474B}" srcId="{CB9964DC-5E01-4879-9733-CDEE2AB1D1F7}" destId="{3CD44B45-69E6-4281-8F0F-2695D58C9294}" srcOrd="1" destOrd="0" parTransId="{03369930-B337-4B21-A8B0-D9BF973727DA}" sibTransId="{B9E8D67E-63C3-468B-A054-E92C2F4C1174}"/>
    <dgm:cxn modelId="{650F4F51-16B8-4008-82A5-E98C3F83D604}" type="presOf" srcId="{DE2F9DEB-7685-4523-B2DC-B1A32D1754D5}" destId="{E71390C3-22EC-4252-819F-F42DBCE732A6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2C8754CA-F133-4614-BCDD-7520C81B6ED9}" type="presParOf" srcId="{F784BE88-3DB9-4E87-AFCA-2ED0BF00DEA1}" destId="{04EAAFF2-F757-4829-8DE2-3822D97053BC}" srcOrd="0" destOrd="0" presId="urn:microsoft.com/office/officeart/2005/8/layout/hierarchy3"/>
    <dgm:cxn modelId="{D85A4E7A-9C7C-4DDE-A49C-311E97BAA0D0}" type="presParOf" srcId="{F784BE88-3DB9-4E87-AFCA-2ED0BF00DEA1}" destId="{E71390C3-22EC-4252-819F-F42DBCE732A6}" srcOrd="1" destOrd="0" presId="urn:microsoft.com/office/officeart/2005/8/layout/hierarchy3"/>
    <dgm:cxn modelId="{1B649FC5-A4B0-4201-8E52-C59B1E641434}" type="presParOf" srcId="{F784BE88-3DB9-4E87-AFCA-2ED0BF00DEA1}" destId="{59B6BAF9-1EE2-43AB-A459-FD0FBACBF21E}" srcOrd="2" destOrd="0" presId="urn:microsoft.com/office/officeart/2005/8/layout/hierarchy3"/>
    <dgm:cxn modelId="{6BACCB20-C772-4C98-8046-34D3974109E7}" type="presParOf" srcId="{F784BE88-3DB9-4E87-AFCA-2ED0BF00DEA1}" destId="{F6C98293-6788-4959-8701-87899D3A5AE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smtClean="0"/>
            <a:t>Ventilación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2000" dirty="0" smtClean="0"/>
            <a:t>Ventilación activa y pasiva, la primera hace referencia al uso de un sistema de ventilación que ayudan a renovar el aire dentro del invernadero y la segunda es la apertura manual de las cortinas cenitales y laterales . </a:t>
          </a:r>
          <a:endParaRPr lang="es-EC" sz="2000" noProof="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-133" custLinFactNeighborY="-971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1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1" custScaleX="616467" custScaleY="218478" custLinFactNeighborX="197" custLinFactNeighborY="121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A1683D1-895E-4990-AE7A-52C3AA1088C6}" type="presOf" srcId="{FF5244E1-CF16-4BAC-92D3-2FD3C915AD4D}" destId="{04EAAFF2-F757-4829-8DE2-3822D97053BC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650F4F51-16B8-4008-82A5-E98C3F83D604}" type="presOf" srcId="{DE2F9DEB-7685-4523-B2DC-B1A32D1754D5}" destId="{E71390C3-22EC-4252-819F-F42DBCE732A6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2C8754CA-F133-4614-BCDD-7520C81B6ED9}" type="presParOf" srcId="{F784BE88-3DB9-4E87-AFCA-2ED0BF00DEA1}" destId="{04EAAFF2-F757-4829-8DE2-3822D97053BC}" srcOrd="0" destOrd="0" presId="urn:microsoft.com/office/officeart/2005/8/layout/hierarchy3"/>
    <dgm:cxn modelId="{D85A4E7A-9C7C-4DDE-A49C-311E97BAA0D0}" type="presParOf" srcId="{F784BE88-3DB9-4E87-AFCA-2ED0BF00DEA1}" destId="{E71390C3-22EC-4252-819F-F42DBCE732A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smtClean="0"/>
            <a:t>Ventilación lateral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2000" dirty="0" smtClean="0"/>
            <a:t>Con la ventilación se puede hacer descender la temperatura hasta llegar a una temperatura cercana, lo ideal es hacer por lo menos 30 renovaciones de aire en una hora. </a:t>
          </a:r>
          <a:endParaRPr lang="es-EC" sz="2000" noProof="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-133" custLinFactNeighborY="-971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1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1" custScaleX="616467" custScaleY="218478" custLinFactNeighborX="197" custLinFactNeighborY="121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2A24801-042A-4DB3-8BE8-75BFE8029BAC}" type="presOf" srcId="{CB9964DC-5E01-4879-9733-CDEE2AB1D1F7}" destId="{C7DDC059-89DD-4F99-A10D-9C975D60C8D8}" srcOrd="1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07282F91-87CC-47DF-BCFB-64D4FE7E2AA3}" type="presOf" srcId="{7061F2FC-F2AB-4DE3-98B0-886576B4E2C6}" destId="{D433476B-D68D-4328-ADAC-B2895D3D50CF}" srcOrd="0" destOrd="0" presId="urn:microsoft.com/office/officeart/2005/8/layout/hierarchy3"/>
    <dgm:cxn modelId="{083DB9F7-E4DA-4527-AC02-9DB5D563ABAF}" type="presOf" srcId="{DE2F9DEB-7685-4523-B2DC-B1A32D1754D5}" destId="{E71390C3-22EC-4252-819F-F42DBCE732A6}" srcOrd="0" destOrd="0" presId="urn:microsoft.com/office/officeart/2005/8/layout/hierarchy3"/>
    <dgm:cxn modelId="{57EA14BC-CEFA-4517-91A8-C6154135BB2F}" type="presOf" srcId="{FF5244E1-CF16-4BAC-92D3-2FD3C915AD4D}" destId="{04EAAFF2-F757-4829-8DE2-3822D97053BC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B51DD365-61AB-4AFD-BCDC-191A0F1C693D}" type="presOf" srcId="{CB9964DC-5E01-4879-9733-CDEE2AB1D1F7}" destId="{ECB1CA3E-26B8-4A39-AEF8-6F06E506D3C7}" srcOrd="0" destOrd="0" presId="urn:microsoft.com/office/officeart/2005/8/layout/hierarchy3"/>
    <dgm:cxn modelId="{3DF3D2C8-8FAC-4F7A-80C8-2C430B85BC48}" type="presParOf" srcId="{D433476B-D68D-4328-ADAC-B2895D3D50CF}" destId="{1E58A3BC-F1F7-40EE-89AA-32E802ED4BF7}" srcOrd="0" destOrd="0" presId="urn:microsoft.com/office/officeart/2005/8/layout/hierarchy3"/>
    <dgm:cxn modelId="{21FEFBE3-9C64-4D69-8A03-8484B3A04C3E}" type="presParOf" srcId="{1E58A3BC-F1F7-40EE-89AA-32E802ED4BF7}" destId="{D21DF85A-45CA-4CE0-B0ED-CF4615475EE0}" srcOrd="0" destOrd="0" presId="urn:microsoft.com/office/officeart/2005/8/layout/hierarchy3"/>
    <dgm:cxn modelId="{C81F387C-B3AA-4411-86A3-4AAD3736A6C1}" type="presParOf" srcId="{D21DF85A-45CA-4CE0-B0ED-CF4615475EE0}" destId="{ECB1CA3E-26B8-4A39-AEF8-6F06E506D3C7}" srcOrd="0" destOrd="0" presId="urn:microsoft.com/office/officeart/2005/8/layout/hierarchy3"/>
    <dgm:cxn modelId="{8C23B5ED-0B02-4CF0-992B-D393D169B60C}" type="presParOf" srcId="{D21DF85A-45CA-4CE0-B0ED-CF4615475EE0}" destId="{C7DDC059-89DD-4F99-A10D-9C975D60C8D8}" srcOrd="1" destOrd="0" presId="urn:microsoft.com/office/officeart/2005/8/layout/hierarchy3"/>
    <dgm:cxn modelId="{3A33CB4B-551B-4AA2-A754-6FACC14C41A1}" type="presParOf" srcId="{1E58A3BC-F1F7-40EE-89AA-32E802ED4BF7}" destId="{F784BE88-3DB9-4E87-AFCA-2ED0BF00DEA1}" srcOrd="1" destOrd="0" presId="urn:microsoft.com/office/officeart/2005/8/layout/hierarchy3"/>
    <dgm:cxn modelId="{8F684448-1DBA-4638-880F-382CC4A1A4B7}" type="presParOf" srcId="{F784BE88-3DB9-4E87-AFCA-2ED0BF00DEA1}" destId="{04EAAFF2-F757-4829-8DE2-3822D97053BC}" srcOrd="0" destOrd="0" presId="urn:microsoft.com/office/officeart/2005/8/layout/hierarchy3"/>
    <dgm:cxn modelId="{FE3C0758-7D54-4164-88E3-CB0C3F5BF4B3}" type="presParOf" srcId="{F784BE88-3DB9-4E87-AFCA-2ED0BF00DEA1}" destId="{E71390C3-22EC-4252-819F-F42DBCE732A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err="1" smtClean="0"/>
            <a:t>Fertirriego</a:t>
          </a:r>
          <a:r>
            <a:rPr lang="es-ES" sz="2500" b="1" dirty="0" smtClean="0"/>
            <a:t> 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2000" dirty="0" smtClean="0"/>
            <a:t>Es una técnica de altísima utilidad desarrollada en el último siglo, su objetivo final es mejorar la producción del cultivo, aplicando nutrientes mediante los sistemas de riego</a:t>
          </a:r>
          <a:endParaRPr lang="es-EC" sz="2000" noProof="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-133" custLinFactNeighborY="-971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1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1" custScaleX="616467" custScaleY="218478" custLinFactNeighborX="197" custLinFactNeighborY="121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E0F5981-AF9E-432A-B0B2-3768727BC17F}" type="presOf" srcId="{7061F2FC-F2AB-4DE3-98B0-886576B4E2C6}" destId="{D433476B-D68D-4328-ADAC-B2895D3D50CF}" srcOrd="0" destOrd="0" presId="urn:microsoft.com/office/officeart/2005/8/layout/hierarchy3"/>
    <dgm:cxn modelId="{48DE3BF5-116D-441D-9838-30060E784E4F}" type="presOf" srcId="{FF5244E1-CF16-4BAC-92D3-2FD3C915AD4D}" destId="{04EAAFF2-F757-4829-8DE2-3822D97053BC}" srcOrd="0" destOrd="0" presId="urn:microsoft.com/office/officeart/2005/8/layout/hierarchy3"/>
    <dgm:cxn modelId="{9D3F3570-8071-48A4-85F0-8EEBA0B59F33}" type="presOf" srcId="{CB9964DC-5E01-4879-9733-CDEE2AB1D1F7}" destId="{C7DDC059-89DD-4F99-A10D-9C975D60C8D8}" srcOrd="1" destOrd="0" presId="urn:microsoft.com/office/officeart/2005/8/layout/hierarchy3"/>
    <dgm:cxn modelId="{C336B5C8-6BD2-462D-8165-C3903A671E2F}" type="presOf" srcId="{DE2F9DEB-7685-4523-B2DC-B1A32D1754D5}" destId="{E71390C3-22EC-4252-819F-F42DBCE732A6}" srcOrd="0" destOrd="0" presId="urn:microsoft.com/office/officeart/2005/8/layout/hierarchy3"/>
    <dgm:cxn modelId="{6AEA2DC1-988E-4125-98E5-ED4FE1129DC5}" type="presOf" srcId="{CB9964DC-5E01-4879-9733-CDEE2AB1D1F7}" destId="{ECB1CA3E-26B8-4A39-AEF8-6F06E506D3C7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B43FA8E4-63B4-4D51-B54D-1EFFF37E6BE7}" type="presParOf" srcId="{D433476B-D68D-4328-ADAC-B2895D3D50CF}" destId="{1E58A3BC-F1F7-40EE-89AA-32E802ED4BF7}" srcOrd="0" destOrd="0" presId="urn:microsoft.com/office/officeart/2005/8/layout/hierarchy3"/>
    <dgm:cxn modelId="{4B04177A-EC36-4348-9D33-3EF4C3D70FA1}" type="presParOf" srcId="{1E58A3BC-F1F7-40EE-89AA-32E802ED4BF7}" destId="{D21DF85A-45CA-4CE0-B0ED-CF4615475EE0}" srcOrd="0" destOrd="0" presId="urn:microsoft.com/office/officeart/2005/8/layout/hierarchy3"/>
    <dgm:cxn modelId="{74AA5242-2BFA-497F-B0CC-869B335536DF}" type="presParOf" srcId="{D21DF85A-45CA-4CE0-B0ED-CF4615475EE0}" destId="{ECB1CA3E-26B8-4A39-AEF8-6F06E506D3C7}" srcOrd="0" destOrd="0" presId="urn:microsoft.com/office/officeart/2005/8/layout/hierarchy3"/>
    <dgm:cxn modelId="{3C88BFED-7973-4821-B9E2-A05F1A973F84}" type="presParOf" srcId="{D21DF85A-45CA-4CE0-B0ED-CF4615475EE0}" destId="{C7DDC059-89DD-4F99-A10D-9C975D60C8D8}" srcOrd="1" destOrd="0" presId="urn:microsoft.com/office/officeart/2005/8/layout/hierarchy3"/>
    <dgm:cxn modelId="{E437287E-AC32-4F32-8185-477EB0B5822A}" type="presParOf" srcId="{1E58A3BC-F1F7-40EE-89AA-32E802ED4BF7}" destId="{F784BE88-3DB9-4E87-AFCA-2ED0BF00DEA1}" srcOrd="1" destOrd="0" presId="urn:microsoft.com/office/officeart/2005/8/layout/hierarchy3"/>
    <dgm:cxn modelId="{C4E84075-260D-4E19-907F-33176006A2EB}" type="presParOf" srcId="{F784BE88-3DB9-4E87-AFCA-2ED0BF00DEA1}" destId="{04EAAFF2-F757-4829-8DE2-3822D97053BC}" srcOrd="0" destOrd="0" presId="urn:microsoft.com/office/officeart/2005/8/layout/hierarchy3"/>
    <dgm:cxn modelId="{A676550E-F2F4-479E-97F7-72DD166A5C37}" type="presParOf" srcId="{F784BE88-3DB9-4E87-AFCA-2ED0BF00DEA1}" destId="{E71390C3-22EC-4252-819F-F42DBCE732A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Requerimientos para la Automatización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2000" dirty="0" smtClean="0"/>
            <a:t>Sistema de ventilación.</a:t>
          </a:r>
          <a:endParaRPr lang="es-ES" sz="200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1ED19861-3B8A-46D1-91C9-370563D5C469}">
      <dgm:prSet custT="1"/>
      <dgm:spPr/>
      <dgm:t>
        <a:bodyPr/>
        <a:lstStyle/>
        <a:p>
          <a:pPr algn="just"/>
          <a:r>
            <a:rPr lang="es-EC" sz="2000" dirty="0" smtClean="0"/>
            <a:t>Sistema de riego por goteo.</a:t>
          </a:r>
          <a:endParaRPr lang="es-ES" sz="2000" dirty="0"/>
        </a:p>
      </dgm:t>
    </dgm:pt>
    <dgm:pt modelId="{AF0BD616-C377-44E6-B72A-0F2CBFE4AF5A}" type="parTrans" cxnId="{B721B660-0A93-4F79-8FAF-89CE0F54A8CE}">
      <dgm:prSet/>
      <dgm:spPr/>
      <dgm:t>
        <a:bodyPr/>
        <a:lstStyle/>
        <a:p>
          <a:endParaRPr lang="es-ES"/>
        </a:p>
      </dgm:t>
    </dgm:pt>
    <dgm:pt modelId="{CFFBB94C-F340-4660-8FB2-6E434F8EB91C}" type="sibTrans" cxnId="{B721B660-0A93-4F79-8FAF-89CE0F54A8CE}">
      <dgm:prSet/>
      <dgm:spPr/>
      <dgm:t>
        <a:bodyPr/>
        <a:lstStyle/>
        <a:p>
          <a:endParaRPr lang="es-ES"/>
        </a:p>
      </dgm:t>
    </dgm:pt>
    <dgm:pt modelId="{A8AA39B6-17A2-4AA0-AAE1-B6D4E2B1AEA6}">
      <dgm:prSet custT="1"/>
      <dgm:spPr/>
      <dgm:t>
        <a:bodyPr/>
        <a:lstStyle/>
        <a:p>
          <a:pPr algn="just"/>
          <a:r>
            <a:rPr lang="es-EC" sz="2000" dirty="0" smtClean="0"/>
            <a:t>Sistema de nebulización.</a:t>
          </a:r>
          <a:endParaRPr lang="es-ES" sz="2000" dirty="0"/>
        </a:p>
      </dgm:t>
    </dgm:pt>
    <dgm:pt modelId="{B0B382E0-D0EE-4948-B4E3-49BABC2D73B5}" type="parTrans" cxnId="{1F5F1526-BB53-4888-A406-11287BB228C7}">
      <dgm:prSet/>
      <dgm:spPr/>
      <dgm:t>
        <a:bodyPr/>
        <a:lstStyle/>
        <a:p>
          <a:endParaRPr lang="es-ES"/>
        </a:p>
      </dgm:t>
    </dgm:pt>
    <dgm:pt modelId="{24CC30FB-A91C-4243-909C-90E55F0F56B4}" type="sibTrans" cxnId="{1F5F1526-BB53-4888-A406-11287BB228C7}">
      <dgm:prSet/>
      <dgm:spPr/>
      <dgm:t>
        <a:bodyPr/>
        <a:lstStyle/>
        <a:p>
          <a:endParaRPr lang="es-ES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3012" custLinFactNeighborY="-20886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3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3" custScaleX="531439" custScaleY="114727" custLinFactNeighborY="-826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6817DF-D609-46AA-8996-C2EB8ED5C3F3}" type="pres">
      <dgm:prSet presAssocID="{AF0BD616-C377-44E6-B72A-0F2CBFE4AF5A}" presName="Name13" presStyleLbl="parChTrans1D2" presStyleIdx="1" presStyleCnt="3"/>
      <dgm:spPr/>
      <dgm:t>
        <a:bodyPr/>
        <a:lstStyle/>
        <a:p>
          <a:endParaRPr lang="es-ES"/>
        </a:p>
      </dgm:t>
    </dgm:pt>
    <dgm:pt modelId="{A288B2EA-F4B8-431A-A493-041D0335ED36}" type="pres">
      <dgm:prSet presAssocID="{1ED19861-3B8A-46D1-91C9-370563D5C469}" presName="childText" presStyleLbl="bgAcc1" presStyleIdx="1" presStyleCnt="3" custScaleX="5295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ACA67E-32EB-494F-A320-BEBB3EF1F930}" type="pres">
      <dgm:prSet presAssocID="{B0B382E0-D0EE-4948-B4E3-49BABC2D73B5}" presName="Name13" presStyleLbl="parChTrans1D2" presStyleIdx="2" presStyleCnt="3"/>
      <dgm:spPr/>
      <dgm:t>
        <a:bodyPr/>
        <a:lstStyle/>
        <a:p>
          <a:endParaRPr lang="es-ES"/>
        </a:p>
      </dgm:t>
    </dgm:pt>
    <dgm:pt modelId="{38B17381-28EC-4985-AF2A-420CDB874CC8}" type="pres">
      <dgm:prSet presAssocID="{A8AA39B6-17A2-4AA0-AAE1-B6D4E2B1AEA6}" presName="childText" presStyleLbl="bgAcc1" presStyleIdx="2" presStyleCnt="3" custScaleX="5295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857B1E0-1DDB-46B3-AF33-09CD77EDF94B}" type="presOf" srcId="{1ED19861-3B8A-46D1-91C9-370563D5C469}" destId="{A288B2EA-F4B8-431A-A493-041D0335ED36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B721B660-0A93-4F79-8FAF-89CE0F54A8CE}" srcId="{CB9964DC-5E01-4879-9733-CDEE2AB1D1F7}" destId="{1ED19861-3B8A-46D1-91C9-370563D5C469}" srcOrd="1" destOrd="0" parTransId="{AF0BD616-C377-44E6-B72A-0F2CBFE4AF5A}" sibTransId="{CFFBB94C-F340-4660-8FB2-6E434F8EB91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AE1AFE6D-5A94-4A56-A6BE-29621C5D4662}" type="presOf" srcId="{FF5244E1-CF16-4BAC-92D3-2FD3C915AD4D}" destId="{04EAAFF2-F757-4829-8DE2-3822D97053BC}" srcOrd="0" destOrd="0" presId="urn:microsoft.com/office/officeart/2005/8/layout/hierarchy3"/>
    <dgm:cxn modelId="{B0C05D8D-14CE-4EEC-8DC5-701716859B30}" type="presOf" srcId="{DE2F9DEB-7685-4523-B2DC-B1A32D1754D5}" destId="{E71390C3-22EC-4252-819F-F42DBCE732A6}" srcOrd="0" destOrd="0" presId="urn:microsoft.com/office/officeart/2005/8/layout/hierarchy3"/>
    <dgm:cxn modelId="{71727347-CA00-473A-A96B-F01FCE29E87B}" type="presOf" srcId="{A8AA39B6-17A2-4AA0-AAE1-B6D4E2B1AEA6}" destId="{38B17381-28EC-4985-AF2A-420CDB874CC8}" srcOrd="0" destOrd="0" presId="urn:microsoft.com/office/officeart/2005/8/layout/hierarchy3"/>
    <dgm:cxn modelId="{1771EF04-152B-4C0A-A694-39D0338B249B}" type="presOf" srcId="{AF0BD616-C377-44E6-B72A-0F2CBFE4AF5A}" destId="{2C6817DF-D609-46AA-8996-C2EB8ED5C3F3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F3996C28-E5D5-4607-BCE7-8A3AE8992C60}" type="presOf" srcId="{B0B382E0-D0EE-4948-B4E3-49BABC2D73B5}" destId="{E1ACA67E-32EB-494F-A320-BEBB3EF1F930}" srcOrd="0" destOrd="0" presId="urn:microsoft.com/office/officeart/2005/8/layout/hierarchy3"/>
    <dgm:cxn modelId="{1F5F1526-BB53-4888-A406-11287BB228C7}" srcId="{CB9964DC-5E01-4879-9733-CDEE2AB1D1F7}" destId="{A8AA39B6-17A2-4AA0-AAE1-B6D4E2B1AEA6}" srcOrd="2" destOrd="0" parTransId="{B0B382E0-D0EE-4948-B4E3-49BABC2D73B5}" sibTransId="{24CC30FB-A91C-4243-909C-90E55F0F56B4}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1473A281-C304-4A0E-8399-0D65809355FC}" type="presParOf" srcId="{F784BE88-3DB9-4E87-AFCA-2ED0BF00DEA1}" destId="{04EAAFF2-F757-4829-8DE2-3822D97053BC}" srcOrd="0" destOrd="0" presId="urn:microsoft.com/office/officeart/2005/8/layout/hierarchy3"/>
    <dgm:cxn modelId="{CF0D59DD-BBF6-45EB-AFC1-03A4730B85A5}" type="presParOf" srcId="{F784BE88-3DB9-4E87-AFCA-2ED0BF00DEA1}" destId="{E71390C3-22EC-4252-819F-F42DBCE732A6}" srcOrd="1" destOrd="0" presId="urn:microsoft.com/office/officeart/2005/8/layout/hierarchy3"/>
    <dgm:cxn modelId="{9B4BE8B4-84C4-4826-B0E5-6C2D6B6DE844}" type="presParOf" srcId="{F784BE88-3DB9-4E87-AFCA-2ED0BF00DEA1}" destId="{2C6817DF-D609-46AA-8996-C2EB8ED5C3F3}" srcOrd="2" destOrd="0" presId="urn:microsoft.com/office/officeart/2005/8/layout/hierarchy3"/>
    <dgm:cxn modelId="{21B50144-C1B4-4A6C-8E48-2D20FA9A4079}" type="presParOf" srcId="{F784BE88-3DB9-4E87-AFCA-2ED0BF00DEA1}" destId="{A288B2EA-F4B8-431A-A493-041D0335ED36}" srcOrd="3" destOrd="0" presId="urn:microsoft.com/office/officeart/2005/8/layout/hierarchy3"/>
    <dgm:cxn modelId="{47E79AD5-509D-4A05-8C69-460A508B4DDF}" type="presParOf" srcId="{F784BE88-3DB9-4E87-AFCA-2ED0BF00DEA1}" destId="{E1ACA67E-32EB-494F-A320-BEBB3EF1F930}" srcOrd="4" destOrd="0" presId="urn:microsoft.com/office/officeart/2005/8/layout/hierarchy3"/>
    <dgm:cxn modelId="{1C745EEC-B125-4E60-9881-200D36536449}" type="presParOf" srcId="{F784BE88-3DB9-4E87-AFCA-2ED0BF00DEA1}" destId="{38B17381-28EC-4985-AF2A-420CDB874CC8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Requerimientos para la Automatización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93415055-A74A-4630-8B7E-2BF7D005EABC}">
      <dgm:prSet custT="1"/>
      <dgm:spPr/>
      <dgm:t>
        <a:bodyPr/>
        <a:lstStyle/>
        <a:p>
          <a:pPr algn="just"/>
          <a:r>
            <a:rPr lang="es-EC" sz="2000" dirty="0" smtClean="0"/>
            <a:t>Sistema de control de temperatura.</a:t>
          </a:r>
          <a:endParaRPr lang="es-ES" sz="2000" dirty="0"/>
        </a:p>
      </dgm:t>
    </dgm:pt>
    <dgm:pt modelId="{52FD4E38-9D0F-47A7-B112-2D971B8C7986}" type="parTrans" cxnId="{D3FD9872-5530-4C33-9513-CC7BBDB0537A}">
      <dgm:prSet/>
      <dgm:spPr/>
      <dgm:t>
        <a:bodyPr/>
        <a:lstStyle/>
        <a:p>
          <a:endParaRPr lang="es-ES"/>
        </a:p>
      </dgm:t>
    </dgm:pt>
    <dgm:pt modelId="{0293D30F-0FFE-412A-8392-6CC18FA170C6}" type="sibTrans" cxnId="{D3FD9872-5530-4C33-9513-CC7BBDB0537A}">
      <dgm:prSet/>
      <dgm:spPr/>
      <dgm:t>
        <a:bodyPr/>
        <a:lstStyle/>
        <a:p>
          <a:endParaRPr lang="es-ES"/>
        </a:p>
      </dgm:t>
    </dgm:pt>
    <dgm:pt modelId="{EB87F1A0-A3A5-4B83-9446-1A140023E92F}">
      <dgm:prSet custT="1"/>
      <dgm:spPr/>
      <dgm:t>
        <a:bodyPr/>
        <a:lstStyle/>
        <a:p>
          <a:pPr algn="just"/>
          <a:r>
            <a:rPr lang="es-EC" sz="2000" dirty="0" smtClean="0"/>
            <a:t>Sistema Control de nivel de agua.</a:t>
          </a:r>
          <a:endParaRPr lang="es-ES" sz="2000" dirty="0"/>
        </a:p>
      </dgm:t>
    </dgm:pt>
    <dgm:pt modelId="{9175AECD-635B-4916-9DFB-849DB25A41E1}" type="parTrans" cxnId="{E1DBA17F-9977-4218-B34B-75063FDCB231}">
      <dgm:prSet/>
      <dgm:spPr/>
      <dgm:t>
        <a:bodyPr/>
        <a:lstStyle/>
        <a:p>
          <a:endParaRPr lang="es-ES"/>
        </a:p>
      </dgm:t>
    </dgm:pt>
    <dgm:pt modelId="{4648E7EF-CF21-44CE-8CFA-5F5D94BAF096}" type="sibTrans" cxnId="{E1DBA17F-9977-4218-B34B-75063FDCB231}">
      <dgm:prSet/>
      <dgm:spPr/>
      <dgm:t>
        <a:bodyPr/>
        <a:lstStyle/>
        <a:p>
          <a:endParaRPr lang="es-ES"/>
        </a:p>
      </dgm:t>
    </dgm:pt>
    <dgm:pt modelId="{4ACEAE28-51A8-451B-A527-9F0137F8A20E}">
      <dgm:prSet custT="1"/>
      <dgm:spPr/>
      <dgm:t>
        <a:bodyPr/>
        <a:lstStyle/>
        <a:p>
          <a:pPr algn="just"/>
          <a:r>
            <a:rPr lang="es-EC" sz="2000" dirty="0" smtClean="0"/>
            <a:t>Interface HMI.</a:t>
          </a:r>
          <a:endParaRPr lang="es-ES" sz="2000" dirty="0"/>
        </a:p>
      </dgm:t>
    </dgm:pt>
    <dgm:pt modelId="{8D9A37FC-F197-4341-B45F-3804960910FE}" type="parTrans" cxnId="{C478C4E4-9F2C-4B11-90FC-FA64297126D7}">
      <dgm:prSet/>
      <dgm:spPr/>
      <dgm:t>
        <a:bodyPr/>
        <a:lstStyle/>
        <a:p>
          <a:endParaRPr lang="es-ES"/>
        </a:p>
      </dgm:t>
    </dgm:pt>
    <dgm:pt modelId="{ACCBAD18-5FEC-43D8-A1C1-B9ABFC2D98DE}" type="sibTrans" cxnId="{C478C4E4-9F2C-4B11-90FC-FA64297126D7}">
      <dgm:prSet/>
      <dgm:spPr/>
      <dgm:t>
        <a:bodyPr/>
        <a:lstStyle/>
        <a:p>
          <a:endParaRPr lang="es-ES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3012" custLinFactNeighborY="-20886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D28C7C6D-9030-411D-A75A-E52771A378E7}" type="pres">
      <dgm:prSet presAssocID="{52FD4E38-9D0F-47A7-B112-2D971B8C7986}" presName="Name13" presStyleLbl="parChTrans1D2" presStyleIdx="0" presStyleCnt="3"/>
      <dgm:spPr/>
      <dgm:t>
        <a:bodyPr/>
        <a:lstStyle/>
        <a:p>
          <a:endParaRPr lang="es-ES"/>
        </a:p>
      </dgm:t>
    </dgm:pt>
    <dgm:pt modelId="{055BF05D-51DE-46D0-BE39-D95275FC8AA7}" type="pres">
      <dgm:prSet presAssocID="{93415055-A74A-4630-8B7E-2BF7D005EABC}" presName="childText" presStyleLbl="bgAcc1" presStyleIdx="0" presStyleCnt="3" custScaleX="5295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80A9BB-8A96-4D9E-BC4C-1540CBE91CBC}" type="pres">
      <dgm:prSet presAssocID="{9175AECD-635B-4916-9DFB-849DB25A41E1}" presName="Name13" presStyleLbl="parChTrans1D2" presStyleIdx="1" presStyleCnt="3"/>
      <dgm:spPr/>
      <dgm:t>
        <a:bodyPr/>
        <a:lstStyle/>
        <a:p>
          <a:endParaRPr lang="es-ES"/>
        </a:p>
      </dgm:t>
    </dgm:pt>
    <dgm:pt modelId="{61D79874-3E38-4D7B-BDD7-EBB8754ABB8F}" type="pres">
      <dgm:prSet presAssocID="{EB87F1A0-A3A5-4B83-9446-1A140023E92F}" presName="childText" presStyleLbl="bgAcc1" presStyleIdx="1" presStyleCnt="3" custScaleX="5295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45336F-3F94-4BF4-A2E2-8392B4F90E9D}" type="pres">
      <dgm:prSet presAssocID="{8D9A37FC-F197-4341-B45F-3804960910FE}" presName="Name13" presStyleLbl="parChTrans1D2" presStyleIdx="2" presStyleCnt="3"/>
      <dgm:spPr/>
      <dgm:t>
        <a:bodyPr/>
        <a:lstStyle/>
        <a:p>
          <a:endParaRPr lang="es-ES"/>
        </a:p>
      </dgm:t>
    </dgm:pt>
    <dgm:pt modelId="{DD257DDF-51CB-4A02-B749-E0E9ACC62CB1}" type="pres">
      <dgm:prSet presAssocID="{4ACEAE28-51A8-451B-A527-9F0137F8A20E}" presName="childText" presStyleLbl="bgAcc1" presStyleIdx="2" presStyleCnt="3" custScaleX="5295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83FE9A2F-0933-466E-9E79-1C4673AD478D}" type="presOf" srcId="{EB87F1A0-A3A5-4B83-9446-1A140023E92F}" destId="{61D79874-3E38-4D7B-BDD7-EBB8754ABB8F}" srcOrd="0" destOrd="0" presId="urn:microsoft.com/office/officeart/2005/8/layout/hierarchy3"/>
    <dgm:cxn modelId="{1B32AFA3-9066-4A0E-A391-B36D20776B8C}" type="presOf" srcId="{4ACEAE28-51A8-451B-A527-9F0137F8A20E}" destId="{DD257DDF-51CB-4A02-B749-E0E9ACC62CB1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0C51F41A-1CB5-4CAA-8644-F2DA39AC7408}" type="presOf" srcId="{52FD4E38-9D0F-47A7-B112-2D971B8C7986}" destId="{D28C7C6D-9030-411D-A75A-E52771A378E7}" srcOrd="0" destOrd="0" presId="urn:microsoft.com/office/officeart/2005/8/layout/hierarchy3"/>
    <dgm:cxn modelId="{B80DA15A-06E8-4021-9618-7D0F0FB7EB54}" type="presOf" srcId="{9175AECD-635B-4916-9DFB-849DB25A41E1}" destId="{CF80A9BB-8A96-4D9E-BC4C-1540CBE91CBC}" srcOrd="0" destOrd="0" presId="urn:microsoft.com/office/officeart/2005/8/layout/hierarchy3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EE3548BA-300D-4E2A-BBB6-088CD6D7AFC5}" type="presOf" srcId="{93415055-A74A-4630-8B7E-2BF7D005EABC}" destId="{055BF05D-51DE-46D0-BE39-D95275FC8AA7}" srcOrd="0" destOrd="0" presId="urn:microsoft.com/office/officeart/2005/8/layout/hierarchy3"/>
    <dgm:cxn modelId="{78067833-23E7-4E8C-970D-E016F629FF7C}" type="presOf" srcId="{8D9A37FC-F197-4341-B45F-3804960910FE}" destId="{DA45336F-3F94-4BF4-A2E2-8392B4F90E9D}" srcOrd="0" destOrd="0" presId="urn:microsoft.com/office/officeart/2005/8/layout/hierarchy3"/>
    <dgm:cxn modelId="{D3FD9872-5530-4C33-9513-CC7BBDB0537A}" srcId="{CB9964DC-5E01-4879-9733-CDEE2AB1D1F7}" destId="{93415055-A74A-4630-8B7E-2BF7D005EABC}" srcOrd="0" destOrd="0" parTransId="{52FD4E38-9D0F-47A7-B112-2D971B8C7986}" sibTransId="{0293D30F-0FFE-412A-8392-6CC18FA170C6}"/>
    <dgm:cxn modelId="{C478C4E4-9F2C-4B11-90FC-FA64297126D7}" srcId="{CB9964DC-5E01-4879-9733-CDEE2AB1D1F7}" destId="{4ACEAE28-51A8-451B-A527-9F0137F8A20E}" srcOrd="2" destOrd="0" parTransId="{8D9A37FC-F197-4341-B45F-3804960910FE}" sibTransId="{ACCBAD18-5FEC-43D8-A1C1-B9ABFC2D98DE}"/>
    <dgm:cxn modelId="{E1DBA17F-9977-4218-B34B-75063FDCB231}" srcId="{CB9964DC-5E01-4879-9733-CDEE2AB1D1F7}" destId="{EB87F1A0-A3A5-4B83-9446-1A140023E92F}" srcOrd="1" destOrd="0" parTransId="{9175AECD-635B-4916-9DFB-849DB25A41E1}" sibTransId="{4648E7EF-CF21-44CE-8CFA-5F5D94BAF096}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629D6010-7FC3-4FB8-BE9C-2746E49AA701}" type="presParOf" srcId="{F784BE88-3DB9-4E87-AFCA-2ED0BF00DEA1}" destId="{D28C7C6D-9030-411D-A75A-E52771A378E7}" srcOrd="0" destOrd="0" presId="urn:microsoft.com/office/officeart/2005/8/layout/hierarchy3"/>
    <dgm:cxn modelId="{568CF77E-3D31-424B-9F3F-2851EB1230F2}" type="presParOf" srcId="{F784BE88-3DB9-4E87-AFCA-2ED0BF00DEA1}" destId="{055BF05D-51DE-46D0-BE39-D95275FC8AA7}" srcOrd="1" destOrd="0" presId="urn:microsoft.com/office/officeart/2005/8/layout/hierarchy3"/>
    <dgm:cxn modelId="{2001A659-253B-4B5C-A010-AE996E150B3E}" type="presParOf" srcId="{F784BE88-3DB9-4E87-AFCA-2ED0BF00DEA1}" destId="{CF80A9BB-8A96-4D9E-BC4C-1540CBE91CBC}" srcOrd="2" destOrd="0" presId="urn:microsoft.com/office/officeart/2005/8/layout/hierarchy3"/>
    <dgm:cxn modelId="{7047A069-6DCB-44B6-85D9-730C159CF63A}" type="presParOf" srcId="{F784BE88-3DB9-4E87-AFCA-2ED0BF00DEA1}" destId="{61D79874-3E38-4D7B-BDD7-EBB8754ABB8F}" srcOrd="3" destOrd="0" presId="urn:microsoft.com/office/officeart/2005/8/layout/hierarchy3"/>
    <dgm:cxn modelId="{4AAF356D-A442-4608-B289-CA6E672DF11B}" type="presParOf" srcId="{F784BE88-3DB9-4E87-AFCA-2ED0BF00DEA1}" destId="{DA45336F-3F94-4BF4-A2E2-8392B4F90E9D}" srcOrd="4" destOrd="0" presId="urn:microsoft.com/office/officeart/2005/8/layout/hierarchy3"/>
    <dgm:cxn modelId="{22BC04FE-1E65-4AD8-AD6E-4D68BA3E9DCC}" type="presParOf" srcId="{F784BE88-3DB9-4E87-AFCA-2ED0BF00DEA1}" destId="{DD257DDF-51CB-4A02-B749-E0E9ACC62CB1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smtClean="0"/>
            <a:t>Invernadero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2000" dirty="0" smtClean="0"/>
            <a:t>Para la construcción del invernadero se deben considerar lo siguiente </a:t>
          </a:r>
          <a:endParaRPr lang="es-EC" sz="2000" noProof="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-133" custLinFactNeighborY="-971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1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1" custScaleX="616467" custScaleY="144903" custLinFactNeighborX="197" custLinFactNeighborY="121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A1683D1-895E-4990-AE7A-52C3AA1088C6}" type="presOf" srcId="{FF5244E1-CF16-4BAC-92D3-2FD3C915AD4D}" destId="{04EAAFF2-F757-4829-8DE2-3822D97053BC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650F4F51-16B8-4008-82A5-E98C3F83D604}" type="presOf" srcId="{DE2F9DEB-7685-4523-B2DC-B1A32D1754D5}" destId="{E71390C3-22EC-4252-819F-F42DBCE732A6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2C8754CA-F133-4614-BCDD-7520C81B6ED9}" type="presParOf" srcId="{F784BE88-3DB9-4E87-AFCA-2ED0BF00DEA1}" destId="{04EAAFF2-F757-4829-8DE2-3822D97053BC}" srcOrd="0" destOrd="0" presId="urn:microsoft.com/office/officeart/2005/8/layout/hierarchy3"/>
    <dgm:cxn modelId="{D85A4E7A-9C7C-4DDE-A49C-311E97BAA0D0}" type="presParOf" srcId="{F784BE88-3DB9-4E87-AFCA-2ED0BF00DEA1}" destId="{E71390C3-22EC-4252-819F-F42DBCE732A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</dgm:ptLst>
  <dgm:cxnLst>
    <dgm:cxn modelId="{0B21240B-BEB7-447C-AD5E-ECEA358A3188}" type="presOf" srcId="{7061F2FC-F2AB-4DE3-98B0-886576B4E2C6}" destId="{D433476B-D68D-4328-ADAC-B2895D3D50CF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smtClean="0"/>
            <a:t>Ventilación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2000" dirty="0" smtClean="0"/>
            <a:t>Las dimensiones de las cortinas laterales enrollables deben ser del 15% al 20% (</a:t>
          </a:r>
          <a:r>
            <a:rPr lang="es-EC" sz="2000" dirty="0" err="1" smtClean="0"/>
            <a:t>Soler&amp;Palau</a:t>
          </a:r>
          <a:r>
            <a:rPr lang="es-EC" sz="2000" dirty="0" smtClean="0"/>
            <a:t>, 2018) del área de la estructura total del invernadero para poder garantizar su aporte de renovaciones, el área total. </a:t>
          </a:r>
          <a:endParaRPr lang="es-EC" sz="2000" noProof="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-133" custLinFactNeighborY="-971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1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1" custScaleX="616467" custScaleY="176435" custLinFactNeighborX="197" custLinFactNeighborY="121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A1683D1-895E-4990-AE7A-52C3AA1088C6}" type="presOf" srcId="{FF5244E1-CF16-4BAC-92D3-2FD3C915AD4D}" destId="{04EAAFF2-F757-4829-8DE2-3822D97053BC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650F4F51-16B8-4008-82A5-E98C3F83D604}" type="presOf" srcId="{DE2F9DEB-7685-4523-B2DC-B1A32D1754D5}" destId="{E71390C3-22EC-4252-819F-F42DBCE732A6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2C8754CA-F133-4614-BCDD-7520C81B6ED9}" type="presParOf" srcId="{F784BE88-3DB9-4E87-AFCA-2ED0BF00DEA1}" destId="{04EAAFF2-F757-4829-8DE2-3822D97053BC}" srcOrd="0" destOrd="0" presId="urn:microsoft.com/office/officeart/2005/8/layout/hierarchy3"/>
    <dgm:cxn modelId="{D85A4E7A-9C7C-4DDE-A49C-311E97BAA0D0}" type="presParOf" srcId="{F784BE88-3DB9-4E87-AFCA-2ED0BF00DEA1}" destId="{E71390C3-22EC-4252-819F-F42DBCE732A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smtClean="0"/>
            <a:t>Sistema de riego por goteo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2000" dirty="0" smtClean="0"/>
            <a:t>Dimensionamiento de acuerdo con la disposición de camas para cultivo en el invernadero</a:t>
          </a:r>
          <a:endParaRPr lang="es-EC" sz="2000" noProof="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-133" custLinFactNeighborY="-971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1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1" custScaleX="616467" custScaleY="144903" custLinFactNeighborX="197" custLinFactNeighborY="121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A1683D1-895E-4990-AE7A-52C3AA1088C6}" type="presOf" srcId="{FF5244E1-CF16-4BAC-92D3-2FD3C915AD4D}" destId="{04EAAFF2-F757-4829-8DE2-3822D97053BC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650F4F51-16B8-4008-82A5-E98C3F83D604}" type="presOf" srcId="{DE2F9DEB-7685-4523-B2DC-B1A32D1754D5}" destId="{E71390C3-22EC-4252-819F-F42DBCE732A6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2C8754CA-F133-4614-BCDD-7520C81B6ED9}" type="presParOf" srcId="{F784BE88-3DB9-4E87-AFCA-2ED0BF00DEA1}" destId="{04EAAFF2-F757-4829-8DE2-3822D97053BC}" srcOrd="0" destOrd="0" presId="urn:microsoft.com/office/officeart/2005/8/layout/hierarchy3"/>
    <dgm:cxn modelId="{D85A4E7A-9C7C-4DDE-A49C-311E97BAA0D0}" type="presParOf" srcId="{F784BE88-3DB9-4E87-AFCA-2ED0BF00DEA1}" destId="{E71390C3-22EC-4252-819F-F42DBCE732A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smtClean="0"/>
            <a:t>Riego por goteo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2000" noProof="0" dirty="0" smtClean="0"/>
            <a:t>Caudal y diámetro de tubería de riego</a:t>
          </a:r>
          <a:endParaRPr lang="es-EC" sz="2000" noProof="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-133" custLinFactNeighborY="-971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1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1" custScaleX="616467" custScaleY="144903" custLinFactNeighborX="197" custLinFactNeighborY="121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B148FCA0-DF96-47FF-BDC2-EC3FA6C4BC66}" type="presOf" srcId="{FF5244E1-CF16-4BAC-92D3-2FD3C915AD4D}" destId="{04EAAFF2-F757-4829-8DE2-3822D97053BC}" srcOrd="0" destOrd="0" presId="urn:microsoft.com/office/officeart/2005/8/layout/hierarchy3"/>
    <dgm:cxn modelId="{89C9AA53-C683-461C-9DA1-ABCB01ECA97F}" type="presOf" srcId="{DE2F9DEB-7685-4523-B2DC-B1A32D1754D5}" destId="{E71390C3-22EC-4252-819F-F42DBCE732A6}" srcOrd="0" destOrd="0" presId="urn:microsoft.com/office/officeart/2005/8/layout/hierarchy3"/>
    <dgm:cxn modelId="{A3B0DB3E-699C-4DE6-86DC-C13A006B3D97}" type="presOf" srcId="{CB9964DC-5E01-4879-9733-CDEE2AB1D1F7}" destId="{C7DDC059-89DD-4F99-A10D-9C975D60C8D8}" srcOrd="1" destOrd="0" presId="urn:microsoft.com/office/officeart/2005/8/layout/hierarchy3"/>
    <dgm:cxn modelId="{8CD4F04D-824C-4A42-BD2D-EB64BE1C7BFF}" type="presOf" srcId="{CB9964DC-5E01-4879-9733-CDEE2AB1D1F7}" destId="{ECB1CA3E-26B8-4A39-AEF8-6F06E506D3C7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531C0494-0E5E-4D3A-A561-DC5F7CEB5EE7}" type="presOf" srcId="{7061F2FC-F2AB-4DE3-98B0-886576B4E2C6}" destId="{D433476B-D68D-4328-ADAC-B2895D3D50CF}" srcOrd="0" destOrd="0" presId="urn:microsoft.com/office/officeart/2005/8/layout/hierarchy3"/>
    <dgm:cxn modelId="{04D2B952-D66F-420D-B0F3-185161895072}" type="presParOf" srcId="{D433476B-D68D-4328-ADAC-B2895D3D50CF}" destId="{1E58A3BC-F1F7-40EE-89AA-32E802ED4BF7}" srcOrd="0" destOrd="0" presId="urn:microsoft.com/office/officeart/2005/8/layout/hierarchy3"/>
    <dgm:cxn modelId="{D4D767DB-587A-4F56-94EF-4C442C415681}" type="presParOf" srcId="{1E58A3BC-F1F7-40EE-89AA-32E802ED4BF7}" destId="{D21DF85A-45CA-4CE0-B0ED-CF4615475EE0}" srcOrd="0" destOrd="0" presId="urn:microsoft.com/office/officeart/2005/8/layout/hierarchy3"/>
    <dgm:cxn modelId="{21412BBA-2107-44C2-964C-2B6DA6D79748}" type="presParOf" srcId="{D21DF85A-45CA-4CE0-B0ED-CF4615475EE0}" destId="{ECB1CA3E-26B8-4A39-AEF8-6F06E506D3C7}" srcOrd="0" destOrd="0" presId="urn:microsoft.com/office/officeart/2005/8/layout/hierarchy3"/>
    <dgm:cxn modelId="{6615D5CD-F61C-4471-AE06-ADD083546AF3}" type="presParOf" srcId="{D21DF85A-45CA-4CE0-B0ED-CF4615475EE0}" destId="{C7DDC059-89DD-4F99-A10D-9C975D60C8D8}" srcOrd="1" destOrd="0" presId="urn:microsoft.com/office/officeart/2005/8/layout/hierarchy3"/>
    <dgm:cxn modelId="{41579107-C426-470D-A8C6-E917DCEDAB50}" type="presParOf" srcId="{1E58A3BC-F1F7-40EE-89AA-32E802ED4BF7}" destId="{F784BE88-3DB9-4E87-AFCA-2ED0BF00DEA1}" srcOrd="1" destOrd="0" presId="urn:microsoft.com/office/officeart/2005/8/layout/hierarchy3"/>
    <dgm:cxn modelId="{637B8FB4-AF7B-42B7-A4F4-E362E31034DD}" type="presParOf" srcId="{F784BE88-3DB9-4E87-AFCA-2ED0BF00DEA1}" destId="{04EAAFF2-F757-4829-8DE2-3822D97053BC}" srcOrd="0" destOrd="0" presId="urn:microsoft.com/office/officeart/2005/8/layout/hierarchy3"/>
    <dgm:cxn modelId="{DF77FFEF-594B-48B2-B210-0FAFDCC16042}" type="presParOf" srcId="{F784BE88-3DB9-4E87-AFCA-2ED0BF00DEA1}" destId="{E71390C3-22EC-4252-819F-F42DBCE732A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smtClean="0"/>
            <a:t>Sistema de nebulización 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2000" dirty="0" smtClean="0"/>
            <a:t>Dimensionamiento de acuerdo con la disposición de camas para cultivo en el invernadero</a:t>
          </a:r>
          <a:endParaRPr lang="es-EC" sz="2000" noProof="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-133" custLinFactNeighborY="-971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1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1" custScaleX="616467" custScaleY="144903" custLinFactNeighborX="197" custLinFactNeighborY="121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86963AFA-915C-4DD0-894D-23F59FD4A6EF}" type="presOf" srcId="{DE2F9DEB-7685-4523-B2DC-B1A32D1754D5}" destId="{E71390C3-22EC-4252-819F-F42DBCE732A6}" srcOrd="0" destOrd="0" presId="urn:microsoft.com/office/officeart/2005/8/layout/hierarchy3"/>
    <dgm:cxn modelId="{C28503D8-13D2-46DD-B886-7D1C10060771}" type="presOf" srcId="{FF5244E1-CF16-4BAC-92D3-2FD3C915AD4D}" destId="{04EAAFF2-F757-4829-8DE2-3822D97053BC}" srcOrd="0" destOrd="0" presId="urn:microsoft.com/office/officeart/2005/8/layout/hierarchy3"/>
    <dgm:cxn modelId="{B39036D8-F61A-4975-9B1F-B408E6579386}" type="presOf" srcId="{CB9964DC-5E01-4879-9733-CDEE2AB1D1F7}" destId="{ECB1CA3E-26B8-4A39-AEF8-6F06E506D3C7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DFA71513-2ECB-4417-964F-709297A1FBE6}" type="presOf" srcId="{CB9964DC-5E01-4879-9733-CDEE2AB1D1F7}" destId="{C7DDC059-89DD-4F99-A10D-9C975D60C8D8}" srcOrd="1" destOrd="0" presId="urn:microsoft.com/office/officeart/2005/8/layout/hierarchy3"/>
    <dgm:cxn modelId="{2BBD70A1-5859-4BEE-AAA0-DB072363F2DE}" type="presOf" srcId="{7061F2FC-F2AB-4DE3-98B0-886576B4E2C6}" destId="{D433476B-D68D-4328-ADAC-B2895D3D50CF}" srcOrd="0" destOrd="0" presId="urn:microsoft.com/office/officeart/2005/8/layout/hierarchy3"/>
    <dgm:cxn modelId="{A7EC9D8F-51C2-44A3-A0F6-2F271F6630CF}" type="presParOf" srcId="{D433476B-D68D-4328-ADAC-B2895D3D50CF}" destId="{1E58A3BC-F1F7-40EE-89AA-32E802ED4BF7}" srcOrd="0" destOrd="0" presId="urn:microsoft.com/office/officeart/2005/8/layout/hierarchy3"/>
    <dgm:cxn modelId="{D2789E6D-8373-4B1A-9FAB-9E284F0FAB0E}" type="presParOf" srcId="{1E58A3BC-F1F7-40EE-89AA-32E802ED4BF7}" destId="{D21DF85A-45CA-4CE0-B0ED-CF4615475EE0}" srcOrd="0" destOrd="0" presId="urn:microsoft.com/office/officeart/2005/8/layout/hierarchy3"/>
    <dgm:cxn modelId="{FA6CFBD3-C073-47A0-BB4A-1177F145AAB2}" type="presParOf" srcId="{D21DF85A-45CA-4CE0-B0ED-CF4615475EE0}" destId="{ECB1CA3E-26B8-4A39-AEF8-6F06E506D3C7}" srcOrd="0" destOrd="0" presId="urn:microsoft.com/office/officeart/2005/8/layout/hierarchy3"/>
    <dgm:cxn modelId="{C5BDA64F-8D73-4423-B5A8-A2D62C38A8DD}" type="presParOf" srcId="{D21DF85A-45CA-4CE0-B0ED-CF4615475EE0}" destId="{C7DDC059-89DD-4F99-A10D-9C975D60C8D8}" srcOrd="1" destOrd="0" presId="urn:microsoft.com/office/officeart/2005/8/layout/hierarchy3"/>
    <dgm:cxn modelId="{B422AD07-C462-4468-86FE-369339FA24C2}" type="presParOf" srcId="{1E58A3BC-F1F7-40EE-89AA-32E802ED4BF7}" destId="{F784BE88-3DB9-4E87-AFCA-2ED0BF00DEA1}" srcOrd="1" destOrd="0" presId="urn:microsoft.com/office/officeart/2005/8/layout/hierarchy3"/>
    <dgm:cxn modelId="{73747B3D-C861-4D09-AF72-B41F428D60E6}" type="presParOf" srcId="{F784BE88-3DB9-4E87-AFCA-2ED0BF00DEA1}" destId="{04EAAFF2-F757-4829-8DE2-3822D97053BC}" srcOrd="0" destOrd="0" presId="urn:microsoft.com/office/officeart/2005/8/layout/hierarchy3"/>
    <dgm:cxn modelId="{E85F492F-FD85-42D8-B49B-C28ECB19A981}" type="presParOf" srcId="{F784BE88-3DB9-4E87-AFCA-2ED0BF00DEA1}" destId="{E71390C3-22EC-4252-819F-F42DBCE732A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smtClean="0"/>
            <a:t>Sistema de nebulización 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2000" noProof="0" dirty="0" smtClean="0"/>
            <a:t>Caudal y diámetro de tubería sistema de nebulización </a:t>
          </a:r>
          <a:endParaRPr lang="es-EC" sz="2000" noProof="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-133" custLinFactNeighborY="-971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1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1" custScaleX="616467" custScaleY="144903" custLinFactNeighborX="197" custLinFactNeighborY="121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8D2DED8-F553-421F-B754-3622E843B43D}" type="presOf" srcId="{CB9964DC-5E01-4879-9733-CDEE2AB1D1F7}" destId="{ECB1CA3E-26B8-4A39-AEF8-6F06E506D3C7}" srcOrd="0" destOrd="0" presId="urn:microsoft.com/office/officeart/2005/8/layout/hierarchy3"/>
    <dgm:cxn modelId="{4AFB9684-CC25-4103-8D73-5B4F012D8764}" type="presOf" srcId="{DE2F9DEB-7685-4523-B2DC-B1A32D1754D5}" destId="{E71390C3-22EC-4252-819F-F42DBCE732A6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9ADF9F98-737C-4D86-93E5-B9299FCF7A16}" type="presOf" srcId="{FF5244E1-CF16-4BAC-92D3-2FD3C915AD4D}" destId="{04EAAFF2-F757-4829-8DE2-3822D97053BC}" srcOrd="0" destOrd="0" presId="urn:microsoft.com/office/officeart/2005/8/layout/hierarchy3"/>
    <dgm:cxn modelId="{AFF9E6FC-0249-4DF7-A58D-2EDC397DAC07}" type="presOf" srcId="{CB9964DC-5E01-4879-9733-CDEE2AB1D1F7}" destId="{C7DDC059-89DD-4F99-A10D-9C975D60C8D8}" srcOrd="1" destOrd="0" presId="urn:microsoft.com/office/officeart/2005/8/layout/hierarchy3"/>
    <dgm:cxn modelId="{A278308D-490E-47D0-9269-D96D33CD320E}" type="presOf" srcId="{7061F2FC-F2AB-4DE3-98B0-886576B4E2C6}" destId="{D433476B-D68D-4328-ADAC-B2895D3D50CF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C9375264-8D65-4904-8A8B-110DB9CD09DD}" type="presParOf" srcId="{D433476B-D68D-4328-ADAC-B2895D3D50CF}" destId="{1E58A3BC-F1F7-40EE-89AA-32E802ED4BF7}" srcOrd="0" destOrd="0" presId="urn:microsoft.com/office/officeart/2005/8/layout/hierarchy3"/>
    <dgm:cxn modelId="{2075643E-A8F0-41F4-99AF-E6640964E2B2}" type="presParOf" srcId="{1E58A3BC-F1F7-40EE-89AA-32E802ED4BF7}" destId="{D21DF85A-45CA-4CE0-B0ED-CF4615475EE0}" srcOrd="0" destOrd="0" presId="urn:microsoft.com/office/officeart/2005/8/layout/hierarchy3"/>
    <dgm:cxn modelId="{1C9FCC2B-E69D-4A3B-A4AD-DC995B358C6A}" type="presParOf" srcId="{D21DF85A-45CA-4CE0-B0ED-CF4615475EE0}" destId="{ECB1CA3E-26B8-4A39-AEF8-6F06E506D3C7}" srcOrd="0" destOrd="0" presId="urn:microsoft.com/office/officeart/2005/8/layout/hierarchy3"/>
    <dgm:cxn modelId="{0CA24A85-ED16-4624-9FC4-9F60D69CD6D3}" type="presParOf" srcId="{D21DF85A-45CA-4CE0-B0ED-CF4615475EE0}" destId="{C7DDC059-89DD-4F99-A10D-9C975D60C8D8}" srcOrd="1" destOrd="0" presId="urn:microsoft.com/office/officeart/2005/8/layout/hierarchy3"/>
    <dgm:cxn modelId="{C416E022-430E-45B0-8927-FC97A29FDF3E}" type="presParOf" srcId="{1E58A3BC-F1F7-40EE-89AA-32E802ED4BF7}" destId="{F784BE88-3DB9-4E87-AFCA-2ED0BF00DEA1}" srcOrd="1" destOrd="0" presId="urn:microsoft.com/office/officeart/2005/8/layout/hierarchy3"/>
    <dgm:cxn modelId="{984E0EB2-5315-49B1-BEDB-1546DB982951}" type="presParOf" srcId="{F784BE88-3DB9-4E87-AFCA-2ED0BF00DEA1}" destId="{04EAAFF2-F757-4829-8DE2-3822D97053BC}" srcOrd="0" destOrd="0" presId="urn:microsoft.com/office/officeart/2005/8/layout/hierarchy3"/>
    <dgm:cxn modelId="{430953E7-C2C9-4D6F-AC91-75398F0D98BA}" type="presParOf" srcId="{F784BE88-3DB9-4E87-AFCA-2ED0BF00DEA1}" destId="{E71390C3-22EC-4252-819F-F42DBCE732A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smtClean="0"/>
            <a:t>Dimensionamiento de la bomba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0" custLinFactNeighborY="-12687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smtClean="0"/>
            <a:t>Dimensionamiento de la bomba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0" custLinFactNeighborY="-12687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6A1BDE49-3146-4B77-A459-458A03A950FE}" type="presOf" srcId="{7061F2FC-F2AB-4DE3-98B0-886576B4E2C6}" destId="{D433476B-D68D-4328-ADAC-B2895D3D50CF}" srcOrd="0" destOrd="0" presId="urn:microsoft.com/office/officeart/2005/8/layout/hierarchy3"/>
    <dgm:cxn modelId="{DA7A9F2D-DC4F-43B8-B9A9-E7B1157FD994}" type="presOf" srcId="{CB9964DC-5E01-4879-9733-CDEE2AB1D1F7}" destId="{ECB1CA3E-26B8-4A39-AEF8-6F06E506D3C7}" srcOrd="0" destOrd="0" presId="urn:microsoft.com/office/officeart/2005/8/layout/hierarchy3"/>
    <dgm:cxn modelId="{ABD13DED-B4BC-4DA7-8352-AE5F4C61368E}" type="presOf" srcId="{CB9964DC-5E01-4879-9733-CDEE2AB1D1F7}" destId="{C7DDC059-89DD-4F99-A10D-9C975D60C8D8}" srcOrd="1" destOrd="0" presId="urn:microsoft.com/office/officeart/2005/8/layout/hierarchy3"/>
    <dgm:cxn modelId="{61DBCB33-C34B-4DC9-A3FD-D7341581F5E2}" type="presParOf" srcId="{D433476B-D68D-4328-ADAC-B2895D3D50CF}" destId="{1E58A3BC-F1F7-40EE-89AA-32E802ED4BF7}" srcOrd="0" destOrd="0" presId="urn:microsoft.com/office/officeart/2005/8/layout/hierarchy3"/>
    <dgm:cxn modelId="{F352169A-834D-4473-A367-F2D17C3F3059}" type="presParOf" srcId="{1E58A3BC-F1F7-40EE-89AA-32E802ED4BF7}" destId="{D21DF85A-45CA-4CE0-B0ED-CF4615475EE0}" srcOrd="0" destOrd="0" presId="urn:microsoft.com/office/officeart/2005/8/layout/hierarchy3"/>
    <dgm:cxn modelId="{714C7157-1248-4150-86E2-85B3A7462523}" type="presParOf" srcId="{D21DF85A-45CA-4CE0-B0ED-CF4615475EE0}" destId="{ECB1CA3E-26B8-4A39-AEF8-6F06E506D3C7}" srcOrd="0" destOrd="0" presId="urn:microsoft.com/office/officeart/2005/8/layout/hierarchy3"/>
    <dgm:cxn modelId="{4B2183B2-A9EA-4A22-8974-CBE83D835BB4}" type="presParOf" srcId="{D21DF85A-45CA-4CE0-B0ED-CF4615475EE0}" destId="{C7DDC059-89DD-4F99-A10D-9C975D60C8D8}" srcOrd="1" destOrd="0" presId="urn:microsoft.com/office/officeart/2005/8/layout/hierarchy3"/>
    <dgm:cxn modelId="{F7DB6180-DF3A-471E-915E-499622CC789F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smtClean="0"/>
            <a:t>Dimensionamiento de la bomba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2000" noProof="0" dirty="0" smtClean="0"/>
            <a:t>Presión Total = 1.2bar + 3bar = 4.2 bar</a:t>
          </a:r>
          <a:endParaRPr lang="es-EC" sz="2000" noProof="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6D192A96-3103-4593-9391-706F201FD175}">
      <dgm:prSet phldrT="[Texto]" custT="1"/>
      <dgm:spPr/>
      <dgm:t>
        <a:bodyPr/>
        <a:lstStyle/>
        <a:p>
          <a:pPr algn="just"/>
          <a:r>
            <a:rPr lang="es-EC" sz="2000" noProof="0" dirty="0" smtClean="0"/>
            <a:t>Caudal Total = 20.79l/min + 14.16l/min = 34.95l/min</a:t>
          </a:r>
          <a:endParaRPr lang="es-EC" sz="2000" noProof="0" dirty="0"/>
        </a:p>
      </dgm:t>
    </dgm:pt>
    <dgm:pt modelId="{18F0ED1F-0E4D-4941-9315-18F4C427C13F}" type="parTrans" cxnId="{172E965D-0506-41A5-98D7-CB1B52275966}">
      <dgm:prSet/>
      <dgm:spPr/>
      <dgm:t>
        <a:bodyPr/>
        <a:lstStyle/>
        <a:p>
          <a:endParaRPr lang="es-ES"/>
        </a:p>
      </dgm:t>
    </dgm:pt>
    <dgm:pt modelId="{6DF27388-51C8-4BEC-B0C9-B9EF7E86BE24}" type="sibTrans" cxnId="{172E965D-0506-41A5-98D7-CB1B52275966}">
      <dgm:prSet/>
      <dgm:spPr/>
      <dgm:t>
        <a:bodyPr/>
        <a:lstStyle/>
        <a:p>
          <a:endParaRPr lang="es-ES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-133" custLinFactNeighborY="-971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2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2" custScaleX="616467" custScaleY="102860" custLinFactNeighborX="197" custLinFactNeighborY="121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6617F1-15B5-4F30-BB2D-66091D083C95}" type="pres">
      <dgm:prSet presAssocID="{18F0ED1F-0E4D-4941-9315-18F4C427C13F}" presName="Name13" presStyleLbl="parChTrans1D2" presStyleIdx="1" presStyleCnt="2"/>
      <dgm:spPr/>
      <dgm:t>
        <a:bodyPr/>
        <a:lstStyle/>
        <a:p>
          <a:endParaRPr lang="es-ES"/>
        </a:p>
      </dgm:t>
    </dgm:pt>
    <dgm:pt modelId="{5ACF23A0-85E4-4263-B31D-1C8CACA57E06}" type="pres">
      <dgm:prSet presAssocID="{6D192A96-3103-4593-9391-706F201FD175}" presName="childText" presStyleLbl="bgAcc1" presStyleIdx="1" presStyleCnt="2" custScaleX="61646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A1683D1-895E-4990-AE7A-52C3AA1088C6}" type="presOf" srcId="{FF5244E1-CF16-4BAC-92D3-2FD3C915AD4D}" destId="{04EAAFF2-F757-4829-8DE2-3822D97053BC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20B1B681-A35A-42F0-9D2E-1E648CC7CDBB}" type="presOf" srcId="{18F0ED1F-0E4D-4941-9315-18F4C427C13F}" destId="{F06617F1-15B5-4F30-BB2D-66091D083C95}" srcOrd="0" destOrd="0" presId="urn:microsoft.com/office/officeart/2005/8/layout/hierarchy3"/>
    <dgm:cxn modelId="{650F4F51-16B8-4008-82A5-E98C3F83D604}" type="presOf" srcId="{DE2F9DEB-7685-4523-B2DC-B1A32D1754D5}" destId="{E71390C3-22EC-4252-819F-F42DBCE732A6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172E965D-0506-41A5-98D7-CB1B52275966}" srcId="{CB9964DC-5E01-4879-9733-CDEE2AB1D1F7}" destId="{6D192A96-3103-4593-9391-706F201FD175}" srcOrd="1" destOrd="0" parTransId="{18F0ED1F-0E4D-4941-9315-18F4C427C13F}" sibTransId="{6DF27388-51C8-4BEC-B0C9-B9EF7E86BE24}"/>
    <dgm:cxn modelId="{07391461-DC51-4FF5-BDFE-164D3FB188AE}" type="presOf" srcId="{6D192A96-3103-4593-9391-706F201FD175}" destId="{5ACF23A0-85E4-4263-B31D-1C8CACA57E06}" srcOrd="0" destOrd="0" presId="urn:microsoft.com/office/officeart/2005/8/layout/hierarchy3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2C8754CA-F133-4614-BCDD-7520C81B6ED9}" type="presParOf" srcId="{F784BE88-3DB9-4E87-AFCA-2ED0BF00DEA1}" destId="{04EAAFF2-F757-4829-8DE2-3822D97053BC}" srcOrd="0" destOrd="0" presId="urn:microsoft.com/office/officeart/2005/8/layout/hierarchy3"/>
    <dgm:cxn modelId="{D85A4E7A-9C7C-4DDE-A49C-311E97BAA0D0}" type="presParOf" srcId="{F784BE88-3DB9-4E87-AFCA-2ED0BF00DEA1}" destId="{E71390C3-22EC-4252-819F-F42DBCE732A6}" srcOrd="1" destOrd="0" presId="urn:microsoft.com/office/officeart/2005/8/layout/hierarchy3"/>
    <dgm:cxn modelId="{C81E826F-F45D-4A0D-ACE7-201D6D9489CC}" type="presParOf" srcId="{F784BE88-3DB9-4E87-AFCA-2ED0BF00DEA1}" destId="{F06617F1-15B5-4F30-BB2D-66091D083C95}" srcOrd="2" destOrd="0" presId="urn:microsoft.com/office/officeart/2005/8/layout/hierarchy3"/>
    <dgm:cxn modelId="{ED52135B-E90E-4534-87B4-873258F9FE9D}" type="presParOf" srcId="{F784BE88-3DB9-4E87-AFCA-2ED0BF00DEA1}" destId="{5ACF23A0-85E4-4263-B31D-1C8CACA57E0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Sensores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2000" dirty="0" smtClean="0"/>
            <a:t>cinco sensores que indican el estado del invernadero </a:t>
          </a:r>
          <a:endParaRPr lang="es-EC" sz="2000" noProof="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FCD37578-15CE-4DC1-B5E9-688E2B0D8FAD}">
      <dgm:prSet phldrT="[Texto]" custT="1"/>
      <dgm:spPr>
        <a:ln>
          <a:solidFill>
            <a:srgbClr val="6B766F"/>
          </a:solidFill>
        </a:ln>
      </dgm:spPr>
      <dgm:t>
        <a:bodyPr/>
        <a:lstStyle/>
        <a:p>
          <a:pPr algn="just"/>
          <a:r>
            <a:rPr lang="es-EC" sz="2000" dirty="0" smtClean="0"/>
            <a:t>Un sensor capacitivo que es utiliza para la humedad ambiente</a:t>
          </a:r>
          <a:endParaRPr lang="es-EC" sz="2000" noProof="0" dirty="0"/>
        </a:p>
      </dgm:t>
    </dgm:pt>
    <dgm:pt modelId="{20E8360F-7F1F-4A6D-8A07-CC8147FD88F2}" type="parTrans" cxnId="{DF86852F-B4A2-4BE2-B916-7F8EFD8F4AC9}">
      <dgm:prSet/>
      <dgm:spPr/>
      <dgm:t>
        <a:bodyPr/>
        <a:lstStyle/>
        <a:p>
          <a:endParaRPr lang="es-ES"/>
        </a:p>
      </dgm:t>
    </dgm:pt>
    <dgm:pt modelId="{A50182B8-98B2-4F4B-994A-C6DA91F18CB2}" type="sibTrans" cxnId="{DF86852F-B4A2-4BE2-B916-7F8EFD8F4AC9}">
      <dgm:prSet/>
      <dgm:spPr/>
      <dgm:t>
        <a:bodyPr/>
        <a:lstStyle/>
        <a:p>
          <a:endParaRPr lang="es-ES"/>
        </a:p>
      </dgm:t>
    </dgm:pt>
    <dgm:pt modelId="{ED7AFE89-DC30-451A-99A1-C874C6012C64}">
      <dgm:prSet phldrT="[Texto]" custT="1"/>
      <dgm:spPr>
        <a:ln>
          <a:solidFill>
            <a:srgbClr val="6B766F"/>
          </a:solidFill>
        </a:ln>
      </dgm:spPr>
      <dgm:t>
        <a:bodyPr/>
        <a:lstStyle/>
        <a:p>
          <a:pPr algn="just"/>
          <a:r>
            <a:rPr lang="es-EC" sz="2000" dirty="0" smtClean="0"/>
            <a:t>Termistor es para la temperatura ambiente</a:t>
          </a:r>
          <a:endParaRPr lang="es-EC" sz="2000" noProof="0" dirty="0"/>
        </a:p>
      </dgm:t>
    </dgm:pt>
    <dgm:pt modelId="{8F940CC4-B58E-43A9-BEDB-322E46C92734}" type="parTrans" cxnId="{A2CC79B1-3463-4845-AFE9-3CB8D44893FF}">
      <dgm:prSet/>
      <dgm:spPr/>
      <dgm:t>
        <a:bodyPr/>
        <a:lstStyle/>
        <a:p>
          <a:endParaRPr lang="es-ES"/>
        </a:p>
      </dgm:t>
    </dgm:pt>
    <dgm:pt modelId="{C02D5BFC-F5AB-4674-81EF-6A113D1A356D}" type="sibTrans" cxnId="{A2CC79B1-3463-4845-AFE9-3CB8D44893FF}">
      <dgm:prSet/>
      <dgm:spPr/>
      <dgm:t>
        <a:bodyPr/>
        <a:lstStyle/>
        <a:p>
          <a:endParaRPr lang="es-ES"/>
        </a:p>
      </dgm:t>
    </dgm:pt>
    <dgm:pt modelId="{6B7F2A43-EE25-40B2-A1EE-4268DC0D2041}">
      <dgm:prSet phldrT="[Texto]" custT="1"/>
      <dgm:spPr>
        <a:ln>
          <a:solidFill>
            <a:srgbClr val="6B766F"/>
          </a:solidFill>
        </a:ln>
      </dgm:spPr>
      <dgm:t>
        <a:bodyPr/>
        <a:lstStyle/>
        <a:p>
          <a:pPr algn="just"/>
          <a:r>
            <a:rPr lang="es-EC" sz="2000" dirty="0" smtClean="0"/>
            <a:t>Dos sensores están ubicados en el exterior del invernadero para notificar de cambio de clima.</a:t>
          </a:r>
          <a:endParaRPr lang="es-EC" sz="2000" noProof="0" dirty="0"/>
        </a:p>
      </dgm:t>
    </dgm:pt>
    <dgm:pt modelId="{82839724-331A-42BA-AB6B-2FE8E411D2B5}" type="parTrans" cxnId="{DB19A449-43C2-4C66-AFB1-92864AAA0D76}">
      <dgm:prSet/>
      <dgm:spPr/>
      <dgm:t>
        <a:bodyPr/>
        <a:lstStyle/>
        <a:p>
          <a:endParaRPr lang="es-ES"/>
        </a:p>
      </dgm:t>
    </dgm:pt>
    <dgm:pt modelId="{D35600D3-01E2-49C1-A482-79A71255FB40}" type="sibTrans" cxnId="{DB19A449-43C2-4C66-AFB1-92864AAA0D76}">
      <dgm:prSet/>
      <dgm:spPr/>
      <dgm:t>
        <a:bodyPr/>
        <a:lstStyle/>
        <a:p>
          <a:endParaRPr lang="es-ES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-133" custLinFactNeighborY="-971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4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4" custScaleX="616467" custScaleY="105096" custLinFactNeighborX="197" custLinFactNeighborY="121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C3168C-79AD-4928-B1B2-784B67FB242C}" type="pres">
      <dgm:prSet presAssocID="{20E8360F-7F1F-4A6D-8A07-CC8147FD88F2}" presName="Name13" presStyleLbl="parChTrans1D2" presStyleIdx="1" presStyleCnt="4"/>
      <dgm:spPr/>
      <dgm:t>
        <a:bodyPr/>
        <a:lstStyle/>
        <a:p>
          <a:endParaRPr lang="es-ES"/>
        </a:p>
      </dgm:t>
    </dgm:pt>
    <dgm:pt modelId="{BB03242F-9BC8-4F39-8604-CFFB0A708D82}" type="pres">
      <dgm:prSet presAssocID="{FCD37578-15CE-4DC1-B5E9-688E2B0D8FAD}" presName="childText" presStyleLbl="bgAcc1" presStyleIdx="1" presStyleCnt="4" custScaleX="616453" custScaleY="1050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27B35F-AC47-40DE-96A6-5306FCD31CB5}" type="pres">
      <dgm:prSet presAssocID="{8F940CC4-B58E-43A9-BEDB-322E46C92734}" presName="Name13" presStyleLbl="parChTrans1D2" presStyleIdx="2" presStyleCnt="4"/>
      <dgm:spPr/>
      <dgm:t>
        <a:bodyPr/>
        <a:lstStyle/>
        <a:p>
          <a:endParaRPr lang="es-ES"/>
        </a:p>
      </dgm:t>
    </dgm:pt>
    <dgm:pt modelId="{342077C5-82D6-4AB1-9506-6B4B438F93DF}" type="pres">
      <dgm:prSet presAssocID="{ED7AFE89-DC30-451A-99A1-C874C6012C64}" presName="childText" presStyleLbl="bgAcc1" presStyleIdx="2" presStyleCnt="4" custScaleX="616453" custScaleY="1050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0D3382-1257-4211-8A07-2C75C7E16E60}" type="pres">
      <dgm:prSet presAssocID="{82839724-331A-42BA-AB6B-2FE8E411D2B5}" presName="Name13" presStyleLbl="parChTrans1D2" presStyleIdx="3" presStyleCnt="4"/>
      <dgm:spPr/>
      <dgm:t>
        <a:bodyPr/>
        <a:lstStyle/>
        <a:p>
          <a:endParaRPr lang="es-ES"/>
        </a:p>
      </dgm:t>
    </dgm:pt>
    <dgm:pt modelId="{6104B971-E3BE-4842-9495-95D9C261125E}" type="pres">
      <dgm:prSet presAssocID="{6B7F2A43-EE25-40B2-A1EE-4268DC0D2041}" presName="childText" presStyleLbl="bgAcc1" presStyleIdx="3" presStyleCnt="4" custScaleX="61645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472E419-2A16-4FBF-95A4-4257F2289059}" type="presOf" srcId="{6B7F2A43-EE25-40B2-A1EE-4268DC0D2041}" destId="{6104B971-E3BE-4842-9495-95D9C261125E}" srcOrd="0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A2424AA0-4752-473B-8E05-2F2A75F15A71}" type="presOf" srcId="{8F940CC4-B58E-43A9-BEDB-322E46C92734}" destId="{2D27B35F-AC47-40DE-96A6-5306FCD31CB5}" srcOrd="0" destOrd="0" presId="urn:microsoft.com/office/officeart/2005/8/layout/hierarchy3"/>
    <dgm:cxn modelId="{FA1683D1-895E-4990-AE7A-52C3AA1088C6}" type="presOf" srcId="{FF5244E1-CF16-4BAC-92D3-2FD3C915AD4D}" destId="{04EAAFF2-F757-4829-8DE2-3822D97053BC}" srcOrd="0" destOrd="0" presId="urn:microsoft.com/office/officeart/2005/8/layout/hierarchy3"/>
    <dgm:cxn modelId="{A2CC79B1-3463-4845-AFE9-3CB8D44893FF}" srcId="{CB9964DC-5E01-4879-9733-CDEE2AB1D1F7}" destId="{ED7AFE89-DC30-451A-99A1-C874C6012C64}" srcOrd="2" destOrd="0" parTransId="{8F940CC4-B58E-43A9-BEDB-322E46C92734}" sibTransId="{C02D5BFC-F5AB-4674-81EF-6A113D1A356D}"/>
    <dgm:cxn modelId="{06F0D90C-5175-48CD-BE52-604B8B02F491}" type="presOf" srcId="{ED7AFE89-DC30-451A-99A1-C874C6012C64}" destId="{342077C5-82D6-4AB1-9506-6B4B438F93DF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DB19A449-43C2-4C66-AFB1-92864AAA0D76}" srcId="{CB9964DC-5E01-4879-9733-CDEE2AB1D1F7}" destId="{6B7F2A43-EE25-40B2-A1EE-4268DC0D2041}" srcOrd="3" destOrd="0" parTransId="{82839724-331A-42BA-AB6B-2FE8E411D2B5}" sibTransId="{D35600D3-01E2-49C1-A482-79A71255FB40}"/>
    <dgm:cxn modelId="{5C74B513-EFEA-4F67-90D4-4177868730F3}" type="presOf" srcId="{20E8360F-7F1F-4A6D-8A07-CC8147FD88F2}" destId="{D9C3168C-79AD-4928-B1B2-784B67FB242C}" srcOrd="0" destOrd="0" presId="urn:microsoft.com/office/officeart/2005/8/layout/hierarchy3"/>
    <dgm:cxn modelId="{0C9818D6-68F4-43D9-972F-5802DF28420A}" type="presOf" srcId="{FCD37578-15CE-4DC1-B5E9-688E2B0D8FAD}" destId="{BB03242F-9BC8-4F39-8604-CFFB0A708D82}" srcOrd="0" destOrd="0" presId="urn:microsoft.com/office/officeart/2005/8/layout/hierarchy3"/>
    <dgm:cxn modelId="{B6D0A250-39A4-4D1E-869C-861F2FEAC7C6}" type="presOf" srcId="{82839724-331A-42BA-AB6B-2FE8E411D2B5}" destId="{950D3382-1257-4211-8A07-2C75C7E16E60}" srcOrd="0" destOrd="0" presId="urn:microsoft.com/office/officeart/2005/8/layout/hierarchy3"/>
    <dgm:cxn modelId="{650F4F51-16B8-4008-82A5-E98C3F83D604}" type="presOf" srcId="{DE2F9DEB-7685-4523-B2DC-B1A32D1754D5}" destId="{E71390C3-22EC-4252-819F-F42DBCE732A6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DF86852F-B4A2-4BE2-B916-7F8EFD8F4AC9}" srcId="{CB9964DC-5E01-4879-9733-CDEE2AB1D1F7}" destId="{FCD37578-15CE-4DC1-B5E9-688E2B0D8FAD}" srcOrd="1" destOrd="0" parTransId="{20E8360F-7F1F-4A6D-8A07-CC8147FD88F2}" sibTransId="{A50182B8-98B2-4F4B-994A-C6DA91F18CB2}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2C8754CA-F133-4614-BCDD-7520C81B6ED9}" type="presParOf" srcId="{F784BE88-3DB9-4E87-AFCA-2ED0BF00DEA1}" destId="{04EAAFF2-F757-4829-8DE2-3822D97053BC}" srcOrd="0" destOrd="0" presId="urn:microsoft.com/office/officeart/2005/8/layout/hierarchy3"/>
    <dgm:cxn modelId="{D85A4E7A-9C7C-4DDE-A49C-311E97BAA0D0}" type="presParOf" srcId="{F784BE88-3DB9-4E87-AFCA-2ED0BF00DEA1}" destId="{E71390C3-22EC-4252-819F-F42DBCE732A6}" srcOrd="1" destOrd="0" presId="urn:microsoft.com/office/officeart/2005/8/layout/hierarchy3"/>
    <dgm:cxn modelId="{95A157E8-EE1A-4532-8007-1FA652FB56E8}" type="presParOf" srcId="{F784BE88-3DB9-4E87-AFCA-2ED0BF00DEA1}" destId="{D9C3168C-79AD-4928-B1B2-784B67FB242C}" srcOrd="2" destOrd="0" presId="urn:microsoft.com/office/officeart/2005/8/layout/hierarchy3"/>
    <dgm:cxn modelId="{9A6D5093-86FC-4D9F-AB23-49F8BA64430C}" type="presParOf" srcId="{F784BE88-3DB9-4E87-AFCA-2ED0BF00DEA1}" destId="{BB03242F-9BC8-4F39-8604-CFFB0A708D82}" srcOrd="3" destOrd="0" presId="urn:microsoft.com/office/officeart/2005/8/layout/hierarchy3"/>
    <dgm:cxn modelId="{2B8E4716-EBEC-4DE2-8C6D-FD4819328E81}" type="presParOf" srcId="{F784BE88-3DB9-4E87-AFCA-2ED0BF00DEA1}" destId="{2D27B35F-AC47-40DE-96A6-5306FCD31CB5}" srcOrd="4" destOrd="0" presId="urn:microsoft.com/office/officeart/2005/8/layout/hierarchy3"/>
    <dgm:cxn modelId="{3D355C46-BDD8-45D9-9B76-FB26FE3D806A}" type="presParOf" srcId="{F784BE88-3DB9-4E87-AFCA-2ED0BF00DEA1}" destId="{342077C5-82D6-4AB1-9506-6B4B438F93DF}" srcOrd="5" destOrd="0" presId="urn:microsoft.com/office/officeart/2005/8/layout/hierarchy3"/>
    <dgm:cxn modelId="{C03B8849-36A2-4005-AB34-B31078923DE0}" type="presParOf" srcId="{F784BE88-3DB9-4E87-AFCA-2ED0BF00DEA1}" destId="{950D3382-1257-4211-8A07-2C75C7E16E60}" srcOrd="6" destOrd="0" presId="urn:microsoft.com/office/officeart/2005/8/layout/hierarchy3"/>
    <dgm:cxn modelId="{D58C0648-5CC2-42AE-8988-819AB3B62BED}" type="presParOf" srcId="{F784BE88-3DB9-4E87-AFCA-2ED0BF00DEA1}" destId="{6104B971-E3BE-4842-9495-95D9C261125E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Controlador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2000" dirty="0"/>
            <a:t>El controlador fue seleccionado por la cantidad de entradas y salidas necesarias</a:t>
          </a:r>
          <a:endParaRPr lang="es-EC" sz="2000" noProof="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FCD37578-15CE-4DC1-B5E9-688E2B0D8FAD}">
      <dgm:prSet phldrT="[Texto]" custT="1"/>
      <dgm:spPr>
        <a:ln>
          <a:solidFill>
            <a:srgbClr val="6B766F"/>
          </a:solidFill>
        </a:ln>
      </dgm:spPr>
      <dgm:t>
        <a:bodyPr/>
        <a:lstStyle/>
        <a:p>
          <a:pPr algn="just"/>
          <a:r>
            <a:rPr lang="es-EC" sz="2000" noProof="0" dirty="0"/>
            <a:t>Por la tensión de operación de los </a:t>
          </a:r>
          <a:r>
            <a:rPr lang="es-EC" sz="2000" noProof="0" dirty="0" smtClean="0"/>
            <a:t>actuadores</a:t>
          </a:r>
          <a:endParaRPr lang="es-EC" sz="2000" noProof="0" dirty="0"/>
        </a:p>
      </dgm:t>
    </dgm:pt>
    <dgm:pt modelId="{20E8360F-7F1F-4A6D-8A07-CC8147FD88F2}" type="parTrans" cxnId="{DF86852F-B4A2-4BE2-B916-7F8EFD8F4AC9}">
      <dgm:prSet/>
      <dgm:spPr/>
      <dgm:t>
        <a:bodyPr/>
        <a:lstStyle/>
        <a:p>
          <a:endParaRPr lang="es-ES"/>
        </a:p>
      </dgm:t>
    </dgm:pt>
    <dgm:pt modelId="{A50182B8-98B2-4F4B-994A-C6DA91F18CB2}" type="sibTrans" cxnId="{DF86852F-B4A2-4BE2-B916-7F8EFD8F4AC9}">
      <dgm:prSet/>
      <dgm:spPr/>
      <dgm:t>
        <a:bodyPr/>
        <a:lstStyle/>
        <a:p>
          <a:endParaRPr lang="es-ES"/>
        </a:p>
      </dgm:t>
    </dgm:pt>
    <dgm:pt modelId="{ED7AFE89-DC30-451A-99A1-C874C6012C64}">
      <dgm:prSet phldrT="[Texto]" custT="1"/>
      <dgm:spPr>
        <a:ln>
          <a:solidFill>
            <a:srgbClr val="6B766F"/>
          </a:solidFill>
        </a:ln>
      </dgm:spPr>
      <dgm:t>
        <a:bodyPr/>
        <a:lstStyle/>
        <a:p>
          <a:pPr algn="just"/>
          <a:r>
            <a:rPr lang="es-EC" sz="2000" noProof="0" dirty="0"/>
            <a:t>Trabaja en una arquitectura que es totalmente centralizada </a:t>
          </a:r>
        </a:p>
      </dgm:t>
    </dgm:pt>
    <dgm:pt modelId="{8F940CC4-B58E-43A9-BEDB-322E46C92734}" type="parTrans" cxnId="{A2CC79B1-3463-4845-AFE9-3CB8D44893FF}">
      <dgm:prSet/>
      <dgm:spPr/>
      <dgm:t>
        <a:bodyPr/>
        <a:lstStyle/>
        <a:p>
          <a:endParaRPr lang="es-ES"/>
        </a:p>
      </dgm:t>
    </dgm:pt>
    <dgm:pt modelId="{C02D5BFC-F5AB-4674-81EF-6A113D1A356D}" type="sibTrans" cxnId="{A2CC79B1-3463-4845-AFE9-3CB8D44893FF}">
      <dgm:prSet/>
      <dgm:spPr/>
      <dgm:t>
        <a:bodyPr/>
        <a:lstStyle/>
        <a:p>
          <a:endParaRPr lang="es-ES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-133" custLinFactNeighborY="-971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3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3" custScaleX="616467" custScaleY="105096" custLinFactNeighborX="197" custLinFactNeighborY="121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C3168C-79AD-4928-B1B2-784B67FB242C}" type="pres">
      <dgm:prSet presAssocID="{20E8360F-7F1F-4A6D-8A07-CC8147FD88F2}" presName="Name13" presStyleLbl="parChTrans1D2" presStyleIdx="1" presStyleCnt="3"/>
      <dgm:spPr/>
      <dgm:t>
        <a:bodyPr/>
        <a:lstStyle/>
        <a:p>
          <a:endParaRPr lang="es-ES"/>
        </a:p>
      </dgm:t>
    </dgm:pt>
    <dgm:pt modelId="{BB03242F-9BC8-4F39-8604-CFFB0A708D82}" type="pres">
      <dgm:prSet presAssocID="{FCD37578-15CE-4DC1-B5E9-688E2B0D8FAD}" presName="childText" presStyleLbl="bgAcc1" presStyleIdx="1" presStyleCnt="3" custScaleX="616453" custScaleY="1050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27B35F-AC47-40DE-96A6-5306FCD31CB5}" type="pres">
      <dgm:prSet presAssocID="{8F940CC4-B58E-43A9-BEDB-322E46C92734}" presName="Name13" presStyleLbl="parChTrans1D2" presStyleIdx="2" presStyleCnt="3"/>
      <dgm:spPr/>
      <dgm:t>
        <a:bodyPr/>
        <a:lstStyle/>
        <a:p>
          <a:endParaRPr lang="es-ES"/>
        </a:p>
      </dgm:t>
    </dgm:pt>
    <dgm:pt modelId="{342077C5-82D6-4AB1-9506-6B4B438F93DF}" type="pres">
      <dgm:prSet presAssocID="{ED7AFE89-DC30-451A-99A1-C874C6012C64}" presName="childText" presStyleLbl="bgAcc1" presStyleIdx="2" presStyleCnt="3" custScaleX="616453" custScaleY="1050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A2424AA0-4752-473B-8E05-2F2A75F15A71}" type="presOf" srcId="{8F940CC4-B58E-43A9-BEDB-322E46C92734}" destId="{2D27B35F-AC47-40DE-96A6-5306FCD31CB5}" srcOrd="0" destOrd="0" presId="urn:microsoft.com/office/officeart/2005/8/layout/hierarchy3"/>
    <dgm:cxn modelId="{FA1683D1-895E-4990-AE7A-52C3AA1088C6}" type="presOf" srcId="{FF5244E1-CF16-4BAC-92D3-2FD3C915AD4D}" destId="{04EAAFF2-F757-4829-8DE2-3822D97053BC}" srcOrd="0" destOrd="0" presId="urn:microsoft.com/office/officeart/2005/8/layout/hierarchy3"/>
    <dgm:cxn modelId="{A2CC79B1-3463-4845-AFE9-3CB8D44893FF}" srcId="{CB9964DC-5E01-4879-9733-CDEE2AB1D1F7}" destId="{ED7AFE89-DC30-451A-99A1-C874C6012C64}" srcOrd="2" destOrd="0" parTransId="{8F940CC4-B58E-43A9-BEDB-322E46C92734}" sibTransId="{C02D5BFC-F5AB-4674-81EF-6A113D1A356D}"/>
    <dgm:cxn modelId="{06F0D90C-5175-48CD-BE52-604B8B02F491}" type="presOf" srcId="{ED7AFE89-DC30-451A-99A1-C874C6012C64}" destId="{342077C5-82D6-4AB1-9506-6B4B438F93DF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5C74B513-EFEA-4F67-90D4-4177868730F3}" type="presOf" srcId="{20E8360F-7F1F-4A6D-8A07-CC8147FD88F2}" destId="{D9C3168C-79AD-4928-B1B2-784B67FB242C}" srcOrd="0" destOrd="0" presId="urn:microsoft.com/office/officeart/2005/8/layout/hierarchy3"/>
    <dgm:cxn modelId="{0C9818D6-68F4-43D9-972F-5802DF28420A}" type="presOf" srcId="{FCD37578-15CE-4DC1-B5E9-688E2B0D8FAD}" destId="{BB03242F-9BC8-4F39-8604-CFFB0A708D82}" srcOrd="0" destOrd="0" presId="urn:microsoft.com/office/officeart/2005/8/layout/hierarchy3"/>
    <dgm:cxn modelId="{650F4F51-16B8-4008-82A5-E98C3F83D604}" type="presOf" srcId="{DE2F9DEB-7685-4523-B2DC-B1A32D1754D5}" destId="{E71390C3-22EC-4252-819F-F42DBCE732A6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DF86852F-B4A2-4BE2-B916-7F8EFD8F4AC9}" srcId="{CB9964DC-5E01-4879-9733-CDEE2AB1D1F7}" destId="{FCD37578-15CE-4DC1-B5E9-688E2B0D8FAD}" srcOrd="1" destOrd="0" parTransId="{20E8360F-7F1F-4A6D-8A07-CC8147FD88F2}" sibTransId="{A50182B8-98B2-4F4B-994A-C6DA91F18CB2}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2C8754CA-F133-4614-BCDD-7520C81B6ED9}" type="presParOf" srcId="{F784BE88-3DB9-4E87-AFCA-2ED0BF00DEA1}" destId="{04EAAFF2-F757-4829-8DE2-3822D97053BC}" srcOrd="0" destOrd="0" presId="urn:microsoft.com/office/officeart/2005/8/layout/hierarchy3"/>
    <dgm:cxn modelId="{D85A4E7A-9C7C-4DDE-A49C-311E97BAA0D0}" type="presParOf" srcId="{F784BE88-3DB9-4E87-AFCA-2ED0BF00DEA1}" destId="{E71390C3-22EC-4252-819F-F42DBCE732A6}" srcOrd="1" destOrd="0" presId="urn:microsoft.com/office/officeart/2005/8/layout/hierarchy3"/>
    <dgm:cxn modelId="{95A157E8-EE1A-4532-8007-1FA652FB56E8}" type="presParOf" srcId="{F784BE88-3DB9-4E87-AFCA-2ED0BF00DEA1}" destId="{D9C3168C-79AD-4928-B1B2-784B67FB242C}" srcOrd="2" destOrd="0" presId="urn:microsoft.com/office/officeart/2005/8/layout/hierarchy3"/>
    <dgm:cxn modelId="{9A6D5093-86FC-4D9F-AB23-49F8BA64430C}" type="presParOf" srcId="{F784BE88-3DB9-4E87-AFCA-2ED0BF00DEA1}" destId="{BB03242F-9BC8-4F39-8604-CFFB0A708D82}" srcOrd="3" destOrd="0" presId="urn:microsoft.com/office/officeart/2005/8/layout/hierarchy3"/>
    <dgm:cxn modelId="{2B8E4716-EBEC-4DE2-8C6D-FD4819328E81}" type="presParOf" srcId="{F784BE88-3DB9-4E87-AFCA-2ED0BF00DEA1}" destId="{2D27B35F-AC47-40DE-96A6-5306FCD31CB5}" srcOrd="4" destOrd="0" presId="urn:microsoft.com/office/officeart/2005/8/layout/hierarchy3"/>
    <dgm:cxn modelId="{3D355C46-BDD8-45D9-9B76-FB26FE3D806A}" type="presParOf" srcId="{F784BE88-3DB9-4E87-AFCA-2ED0BF00DEA1}" destId="{342077C5-82D6-4AB1-9506-6B4B438F93D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smtClean="0"/>
            <a:t>INTRODUCCIÓN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2000" dirty="0" smtClean="0"/>
            <a:t>El tomate es una planta tipo baya originaria de América. Está entre los vegetales de mayor consumo a nivel mundial. La mayor producción de cultivo de tomate riñón bajo invernadero se centra en la región Sierra Central, esto es debido a su clima cálido-templado.</a:t>
          </a:r>
          <a:endParaRPr lang="es-ES" sz="200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2765" custLinFactNeighborY="-24422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1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1" custScaleX="616467" custScaleY="245298" custLinFactNeighborY="-92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A1683D1-895E-4990-AE7A-52C3AA1088C6}" type="presOf" srcId="{FF5244E1-CF16-4BAC-92D3-2FD3C915AD4D}" destId="{04EAAFF2-F757-4829-8DE2-3822D97053BC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650F4F51-16B8-4008-82A5-E98C3F83D604}" type="presOf" srcId="{DE2F9DEB-7685-4523-B2DC-B1A32D1754D5}" destId="{E71390C3-22EC-4252-819F-F42DBCE732A6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2C8754CA-F133-4614-BCDD-7520C81B6ED9}" type="presParOf" srcId="{F784BE88-3DB9-4E87-AFCA-2ED0BF00DEA1}" destId="{04EAAFF2-F757-4829-8DE2-3822D97053BC}" srcOrd="0" destOrd="0" presId="urn:microsoft.com/office/officeart/2005/8/layout/hierarchy3"/>
    <dgm:cxn modelId="{D85A4E7A-9C7C-4DDE-A49C-311E97BAA0D0}" type="presParOf" srcId="{F784BE88-3DB9-4E87-AFCA-2ED0BF00DEA1}" destId="{E71390C3-22EC-4252-819F-F42DBCE732A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Controlador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2000" dirty="0" smtClean="0"/>
            <a:t>Ocho </a:t>
          </a:r>
          <a:r>
            <a:rPr lang="es-EC" sz="2000" dirty="0"/>
            <a:t>entradas fueron ocupadas en total</a:t>
          </a:r>
          <a:endParaRPr lang="es-EC" sz="2000" noProof="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FCD37578-15CE-4DC1-B5E9-688E2B0D8FAD}">
      <dgm:prSet phldrT="[Texto]" custT="1"/>
      <dgm:spPr>
        <a:ln>
          <a:solidFill>
            <a:srgbClr val="6B766F"/>
          </a:solidFill>
        </a:ln>
      </dgm:spPr>
      <dgm:t>
        <a:bodyPr/>
        <a:lstStyle/>
        <a:p>
          <a:pPr algn="just"/>
          <a:r>
            <a:rPr lang="es-EC" sz="2000" noProof="0" dirty="0" smtClean="0"/>
            <a:t>10 </a:t>
          </a:r>
          <a:r>
            <a:rPr lang="es-EC" sz="2000" noProof="0" dirty="0"/>
            <a:t>Salidas fueron ocupadas en total</a:t>
          </a:r>
        </a:p>
      </dgm:t>
    </dgm:pt>
    <dgm:pt modelId="{20E8360F-7F1F-4A6D-8A07-CC8147FD88F2}" type="parTrans" cxnId="{DF86852F-B4A2-4BE2-B916-7F8EFD8F4AC9}">
      <dgm:prSet/>
      <dgm:spPr/>
      <dgm:t>
        <a:bodyPr/>
        <a:lstStyle/>
        <a:p>
          <a:endParaRPr lang="es-ES"/>
        </a:p>
      </dgm:t>
    </dgm:pt>
    <dgm:pt modelId="{A50182B8-98B2-4F4B-994A-C6DA91F18CB2}" type="sibTrans" cxnId="{DF86852F-B4A2-4BE2-B916-7F8EFD8F4AC9}">
      <dgm:prSet/>
      <dgm:spPr/>
      <dgm:t>
        <a:bodyPr/>
        <a:lstStyle/>
        <a:p>
          <a:endParaRPr lang="es-ES"/>
        </a:p>
      </dgm:t>
    </dgm:pt>
    <dgm:pt modelId="{ED7AFE89-DC30-451A-99A1-C874C6012C64}">
      <dgm:prSet phldrT="[Texto]" custT="1"/>
      <dgm:spPr>
        <a:ln>
          <a:solidFill>
            <a:srgbClr val="6B766F"/>
          </a:solidFill>
        </a:ln>
      </dgm:spPr>
      <dgm:t>
        <a:bodyPr/>
        <a:lstStyle/>
        <a:p>
          <a:pPr algn="just"/>
          <a:r>
            <a:rPr lang="es-EC" sz="2000" noProof="0" dirty="0" err="1" smtClean="0"/>
            <a:t>Controllino</a:t>
          </a:r>
          <a:r>
            <a:rPr lang="es-EC" sz="2000" noProof="0" dirty="0" smtClean="0"/>
            <a:t> Maxi </a:t>
          </a:r>
          <a:r>
            <a:rPr lang="es-EC" sz="2000" noProof="0" dirty="0" err="1" smtClean="0"/>
            <a:t>Automation</a:t>
          </a:r>
          <a:endParaRPr lang="es-EC" sz="2000" noProof="0" dirty="0"/>
        </a:p>
      </dgm:t>
    </dgm:pt>
    <dgm:pt modelId="{8F940CC4-B58E-43A9-BEDB-322E46C92734}" type="parTrans" cxnId="{A2CC79B1-3463-4845-AFE9-3CB8D44893FF}">
      <dgm:prSet/>
      <dgm:spPr/>
      <dgm:t>
        <a:bodyPr/>
        <a:lstStyle/>
        <a:p>
          <a:endParaRPr lang="es-ES"/>
        </a:p>
      </dgm:t>
    </dgm:pt>
    <dgm:pt modelId="{C02D5BFC-F5AB-4674-81EF-6A113D1A356D}" type="sibTrans" cxnId="{A2CC79B1-3463-4845-AFE9-3CB8D44893FF}">
      <dgm:prSet/>
      <dgm:spPr/>
      <dgm:t>
        <a:bodyPr/>
        <a:lstStyle/>
        <a:p>
          <a:endParaRPr lang="es-ES"/>
        </a:p>
      </dgm:t>
    </dgm:pt>
    <dgm:pt modelId="{6B7F2A43-EE25-40B2-A1EE-4268DC0D2041}">
      <dgm:prSet phldrT="[Texto]" custT="1"/>
      <dgm:spPr>
        <a:ln>
          <a:solidFill>
            <a:srgbClr val="6B766F"/>
          </a:solidFill>
        </a:ln>
      </dgm:spPr>
      <dgm:t>
        <a:bodyPr/>
        <a:lstStyle/>
        <a:p>
          <a:pPr algn="just"/>
          <a:r>
            <a:rPr lang="es-EC" sz="2000" noProof="0" dirty="0" smtClean="0"/>
            <a:t>Fuente</a:t>
          </a:r>
          <a:r>
            <a:rPr lang="es-EC" sz="2000" baseline="0" noProof="0" dirty="0" smtClean="0"/>
            <a:t> 24 </a:t>
          </a:r>
          <a:r>
            <a:rPr lang="es-EC" sz="2000" baseline="0" noProof="0" dirty="0" err="1" smtClean="0"/>
            <a:t>Vdc</a:t>
          </a:r>
          <a:endParaRPr lang="es-EC" sz="2000" noProof="0" dirty="0"/>
        </a:p>
      </dgm:t>
    </dgm:pt>
    <dgm:pt modelId="{82839724-331A-42BA-AB6B-2FE8E411D2B5}" type="parTrans" cxnId="{DB19A449-43C2-4C66-AFB1-92864AAA0D76}">
      <dgm:prSet/>
      <dgm:spPr/>
      <dgm:t>
        <a:bodyPr/>
        <a:lstStyle/>
        <a:p>
          <a:endParaRPr lang="es-ES"/>
        </a:p>
      </dgm:t>
    </dgm:pt>
    <dgm:pt modelId="{D35600D3-01E2-49C1-A482-79A71255FB40}" type="sibTrans" cxnId="{DB19A449-43C2-4C66-AFB1-92864AAA0D76}">
      <dgm:prSet/>
      <dgm:spPr/>
      <dgm:t>
        <a:bodyPr/>
        <a:lstStyle/>
        <a:p>
          <a:endParaRPr lang="es-ES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X="-133" custLinFactNeighborY="-971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4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4" custScaleX="616467" custScaleY="105096" custLinFactNeighborX="197" custLinFactNeighborY="121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C3168C-79AD-4928-B1B2-784B67FB242C}" type="pres">
      <dgm:prSet presAssocID="{20E8360F-7F1F-4A6D-8A07-CC8147FD88F2}" presName="Name13" presStyleLbl="parChTrans1D2" presStyleIdx="1" presStyleCnt="4"/>
      <dgm:spPr/>
      <dgm:t>
        <a:bodyPr/>
        <a:lstStyle/>
        <a:p>
          <a:endParaRPr lang="es-ES"/>
        </a:p>
      </dgm:t>
    </dgm:pt>
    <dgm:pt modelId="{BB03242F-9BC8-4F39-8604-CFFB0A708D82}" type="pres">
      <dgm:prSet presAssocID="{FCD37578-15CE-4DC1-B5E9-688E2B0D8FAD}" presName="childText" presStyleLbl="bgAcc1" presStyleIdx="1" presStyleCnt="4" custScaleX="616453" custScaleY="1050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27B35F-AC47-40DE-96A6-5306FCD31CB5}" type="pres">
      <dgm:prSet presAssocID="{8F940CC4-B58E-43A9-BEDB-322E46C92734}" presName="Name13" presStyleLbl="parChTrans1D2" presStyleIdx="2" presStyleCnt="4"/>
      <dgm:spPr/>
      <dgm:t>
        <a:bodyPr/>
        <a:lstStyle/>
        <a:p>
          <a:endParaRPr lang="es-ES"/>
        </a:p>
      </dgm:t>
    </dgm:pt>
    <dgm:pt modelId="{342077C5-82D6-4AB1-9506-6B4B438F93DF}" type="pres">
      <dgm:prSet presAssocID="{ED7AFE89-DC30-451A-99A1-C874C6012C64}" presName="childText" presStyleLbl="bgAcc1" presStyleIdx="2" presStyleCnt="4" custScaleX="616453" custScaleY="1050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0D3382-1257-4211-8A07-2C75C7E16E60}" type="pres">
      <dgm:prSet presAssocID="{82839724-331A-42BA-AB6B-2FE8E411D2B5}" presName="Name13" presStyleLbl="parChTrans1D2" presStyleIdx="3" presStyleCnt="4"/>
      <dgm:spPr/>
      <dgm:t>
        <a:bodyPr/>
        <a:lstStyle/>
        <a:p>
          <a:endParaRPr lang="es-ES"/>
        </a:p>
      </dgm:t>
    </dgm:pt>
    <dgm:pt modelId="{6104B971-E3BE-4842-9495-95D9C261125E}" type="pres">
      <dgm:prSet presAssocID="{6B7F2A43-EE25-40B2-A1EE-4268DC0D2041}" presName="childText" presStyleLbl="bgAcc1" presStyleIdx="3" presStyleCnt="4" custScaleX="61645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472E419-2A16-4FBF-95A4-4257F2289059}" type="presOf" srcId="{6B7F2A43-EE25-40B2-A1EE-4268DC0D2041}" destId="{6104B971-E3BE-4842-9495-95D9C261125E}" srcOrd="0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A2424AA0-4752-473B-8E05-2F2A75F15A71}" type="presOf" srcId="{8F940CC4-B58E-43A9-BEDB-322E46C92734}" destId="{2D27B35F-AC47-40DE-96A6-5306FCD31CB5}" srcOrd="0" destOrd="0" presId="urn:microsoft.com/office/officeart/2005/8/layout/hierarchy3"/>
    <dgm:cxn modelId="{FA1683D1-895E-4990-AE7A-52C3AA1088C6}" type="presOf" srcId="{FF5244E1-CF16-4BAC-92D3-2FD3C915AD4D}" destId="{04EAAFF2-F757-4829-8DE2-3822D97053BC}" srcOrd="0" destOrd="0" presId="urn:microsoft.com/office/officeart/2005/8/layout/hierarchy3"/>
    <dgm:cxn modelId="{A2CC79B1-3463-4845-AFE9-3CB8D44893FF}" srcId="{CB9964DC-5E01-4879-9733-CDEE2AB1D1F7}" destId="{ED7AFE89-DC30-451A-99A1-C874C6012C64}" srcOrd="2" destOrd="0" parTransId="{8F940CC4-B58E-43A9-BEDB-322E46C92734}" sibTransId="{C02D5BFC-F5AB-4674-81EF-6A113D1A356D}"/>
    <dgm:cxn modelId="{06F0D90C-5175-48CD-BE52-604B8B02F491}" type="presOf" srcId="{ED7AFE89-DC30-451A-99A1-C874C6012C64}" destId="{342077C5-82D6-4AB1-9506-6B4B438F93DF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DB19A449-43C2-4C66-AFB1-92864AAA0D76}" srcId="{CB9964DC-5E01-4879-9733-CDEE2AB1D1F7}" destId="{6B7F2A43-EE25-40B2-A1EE-4268DC0D2041}" srcOrd="3" destOrd="0" parTransId="{82839724-331A-42BA-AB6B-2FE8E411D2B5}" sibTransId="{D35600D3-01E2-49C1-A482-79A71255FB40}"/>
    <dgm:cxn modelId="{5C74B513-EFEA-4F67-90D4-4177868730F3}" type="presOf" srcId="{20E8360F-7F1F-4A6D-8A07-CC8147FD88F2}" destId="{D9C3168C-79AD-4928-B1B2-784B67FB242C}" srcOrd="0" destOrd="0" presId="urn:microsoft.com/office/officeart/2005/8/layout/hierarchy3"/>
    <dgm:cxn modelId="{0C9818D6-68F4-43D9-972F-5802DF28420A}" type="presOf" srcId="{FCD37578-15CE-4DC1-B5E9-688E2B0D8FAD}" destId="{BB03242F-9BC8-4F39-8604-CFFB0A708D82}" srcOrd="0" destOrd="0" presId="urn:microsoft.com/office/officeart/2005/8/layout/hierarchy3"/>
    <dgm:cxn modelId="{B6D0A250-39A4-4D1E-869C-861F2FEAC7C6}" type="presOf" srcId="{82839724-331A-42BA-AB6B-2FE8E411D2B5}" destId="{950D3382-1257-4211-8A07-2C75C7E16E60}" srcOrd="0" destOrd="0" presId="urn:microsoft.com/office/officeart/2005/8/layout/hierarchy3"/>
    <dgm:cxn modelId="{650F4F51-16B8-4008-82A5-E98C3F83D604}" type="presOf" srcId="{DE2F9DEB-7685-4523-B2DC-B1A32D1754D5}" destId="{E71390C3-22EC-4252-819F-F42DBCE732A6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DF86852F-B4A2-4BE2-B916-7F8EFD8F4AC9}" srcId="{CB9964DC-5E01-4879-9733-CDEE2AB1D1F7}" destId="{FCD37578-15CE-4DC1-B5E9-688E2B0D8FAD}" srcOrd="1" destOrd="0" parTransId="{20E8360F-7F1F-4A6D-8A07-CC8147FD88F2}" sibTransId="{A50182B8-98B2-4F4B-994A-C6DA91F18CB2}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2C8754CA-F133-4614-BCDD-7520C81B6ED9}" type="presParOf" srcId="{F784BE88-3DB9-4E87-AFCA-2ED0BF00DEA1}" destId="{04EAAFF2-F757-4829-8DE2-3822D97053BC}" srcOrd="0" destOrd="0" presId="urn:microsoft.com/office/officeart/2005/8/layout/hierarchy3"/>
    <dgm:cxn modelId="{D85A4E7A-9C7C-4DDE-A49C-311E97BAA0D0}" type="presParOf" srcId="{F784BE88-3DB9-4E87-AFCA-2ED0BF00DEA1}" destId="{E71390C3-22EC-4252-819F-F42DBCE732A6}" srcOrd="1" destOrd="0" presId="urn:microsoft.com/office/officeart/2005/8/layout/hierarchy3"/>
    <dgm:cxn modelId="{95A157E8-EE1A-4532-8007-1FA652FB56E8}" type="presParOf" srcId="{F784BE88-3DB9-4E87-AFCA-2ED0BF00DEA1}" destId="{D9C3168C-79AD-4928-B1B2-784B67FB242C}" srcOrd="2" destOrd="0" presId="urn:microsoft.com/office/officeart/2005/8/layout/hierarchy3"/>
    <dgm:cxn modelId="{9A6D5093-86FC-4D9F-AB23-49F8BA64430C}" type="presParOf" srcId="{F784BE88-3DB9-4E87-AFCA-2ED0BF00DEA1}" destId="{BB03242F-9BC8-4F39-8604-CFFB0A708D82}" srcOrd="3" destOrd="0" presId="urn:microsoft.com/office/officeart/2005/8/layout/hierarchy3"/>
    <dgm:cxn modelId="{2B8E4716-EBEC-4DE2-8C6D-FD4819328E81}" type="presParOf" srcId="{F784BE88-3DB9-4E87-AFCA-2ED0BF00DEA1}" destId="{2D27B35F-AC47-40DE-96A6-5306FCD31CB5}" srcOrd="4" destOrd="0" presId="urn:microsoft.com/office/officeart/2005/8/layout/hierarchy3"/>
    <dgm:cxn modelId="{3D355C46-BDD8-45D9-9B76-FB26FE3D806A}" type="presParOf" srcId="{F784BE88-3DB9-4E87-AFCA-2ED0BF00DEA1}" destId="{342077C5-82D6-4AB1-9506-6B4B438F93DF}" srcOrd="5" destOrd="0" presId="urn:microsoft.com/office/officeart/2005/8/layout/hierarchy3"/>
    <dgm:cxn modelId="{C03B8849-36A2-4005-AB34-B31078923DE0}" type="presParOf" srcId="{F784BE88-3DB9-4E87-AFCA-2ED0BF00DEA1}" destId="{950D3382-1257-4211-8A07-2C75C7E16E60}" srcOrd="6" destOrd="0" presId="urn:microsoft.com/office/officeart/2005/8/layout/hierarchy3"/>
    <dgm:cxn modelId="{D58C0648-5CC2-42AE-8988-819AB3B62BED}" type="presParOf" srcId="{F784BE88-3DB9-4E87-AFCA-2ED0BF00DEA1}" destId="{6104B971-E3BE-4842-9495-95D9C261125E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smtClean="0"/>
            <a:t>Controlador Entradas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472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smtClean="0"/>
            <a:t>Controlador Salidas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472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Programación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472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Programación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472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smtClean="0"/>
            <a:t>Programación Modo Manual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472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CC2A729A-7832-4BE6-A026-FDE8D993BCEA}" type="presOf" srcId="{CB9964DC-5E01-4879-9733-CDEE2AB1D1F7}" destId="{ECB1CA3E-26B8-4A39-AEF8-6F06E506D3C7}" srcOrd="0" destOrd="0" presId="urn:microsoft.com/office/officeart/2005/8/layout/hierarchy3"/>
    <dgm:cxn modelId="{732A9B1F-06D0-4C41-8843-D9BA8AFDC52C}" type="presOf" srcId="{7061F2FC-F2AB-4DE3-98B0-886576B4E2C6}" destId="{D433476B-D68D-4328-ADAC-B2895D3D50CF}" srcOrd="0" destOrd="0" presId="urn:microsoft.com/office/officeart/2005/8/layout/hierarchy3"/>
    <dgm:cxn modelId="{D57D2B9A-F9C3-4A1E-B1B6-398D5C26F0BA}" type="presOf" srcId="{CB9964DC-5E01-4879-9733-CDEE2AB1D1F7}" destId="{C7DDC059-89DD-4F99-A10D-9C975D60C8D8}" srcOrd="1" destOrd="0" presId="urn:microsoft.com/office/officeart/2005/8/layout/hierarchy3"/>
    <dgm:cxn modelId="{94D26F9B-5045-4EAF-AFEE-36AA5AB82C5B}" type="presParOf" srcId="{D433476B-D68D-4328-ADAC-B2895D3D50CF}" destId="{1E58A3BC-F1F7-40EE-89AA-32E802ED4BF7}" srcOrd="0" destOrd="0" presId="urn:microsoft.com/office/officeart/2005/8/layout/hierarchy3"/>
    <dgm:cxn modelId="{C823C7D7-0067-4350-88A6-1F74783151DB}" type="presParOf" srcId="{1E58A3BC-F1F7-40EE-89AA-32E802ED4BF7}" destId="{D21DF85A-45CA-4CE0-B0ED-CF4615475EE0}" srcOrd="0" destOrd="0" presId="urn:microsoft.com/office/officeart/2005/8/layout/hierarchy3"/>
    <dgm:cxn modelId="{21B22F50-6DCA-4ACA-B504-7DA36CBDE35E}" type="presParOf" srcId="{D21DF85A-45CA-4CE0-B0ED-CF4615475EE0}" destId="{ECB1CA3E-26B8-4A39-AEF8-6F06E506D3C7}" srcOrd="0" destOrd="0" presId="urn:microsoft.com/office/officeart/2005/8/layout/hierarchy3"/>
    <dgm:cxn modelId="{A97752D4-A79D-458E-AC4F-F6AB2F901783}" type="presParOf" srcId="{D21DF85A-45CA-4CE0-B0ED-CF4615475EE0}" destId="{C7DDC059-89DD-4F99-A10D-9C975D60C8D8}" srcOrd="1" destOrd="0" presId="urn:microsoft.com/office/officeart/2005/8/layout/hierarchy3"/>
    <dgm:cxn modelId="{367E71E3-BBD3-4987-A3A5-7B16CCDB932B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smtClean="0"/>
            <a:t>Programación Modo Automático 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472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117C9D57-FF71-4A87-9B2B-EF69A7D2FDF7}" type="presOf" srcId="{CB9964DC-5E01-4879-9733-CDEE2AB1D1F7}" destId="{ECB1CA3E-26B8-4A39-AEF8-6F06E506D3C7}" srcOrd="0" destOrd="0" presId="urn:microsoft.com/office/officeart/2005/8/layout/hierarchy3"/>
    <dgm:cxn modelId="{048317E1-4488-4265-A1B0-37EA14CA6D26}" type="presOf" srcId="{CB9964DC-5E01-4879-9733-CDEE2AB1D1F7}" destId="{C7DDC059-89DD-4F99-A10D-9C975D60C8D8}" srcOrd="1" destOrd="0" presId="urn:microsoft.com/office/officeart/2005/8/layout/hierarchy3"/>
    <dgm:cxn modelId="{7C521AB9-DEB8-483D-953C-FEE39BC5F085}" type="presOf" srcId="{7061F2FC-F2AB-4DE3-98B0-886576B4E2C6}" destId="{D433476B-D68D-4328-ADAC-B2895D3D50CF}" srcOrd="0" destOrd="0" presId="urn:microsoft.com/office/officeart/2005/8/layout/hierarchy3"/>
    <dgm:cxn modelId="{F88A7BCF-084C-44C0-B96B-D6A27B3014FE}" type="presParOf" srcId="{D433476B-D68D-4328-ADAC-B2895D3D50CF}" destId="{1E58A3BC-F1F7-40EE-89AA-32E802ED4BF7}" srcOrd="0" destOrd="0" presId="urn:microsoft.com/office/officeart/2005/8/layout/hierarchy3"/>
    <dgm:cxn modelId="{8E4FD90D-B4BD-4FD7-A81A-F83679187E61}" type="presParOf" srcId="{1E58A3BC-F1F7-40EE-89AA-32E802ED4BF7}" destId="{D21DF85A-45CA-4CE0-B0ED-CF4615475EE0}" srcOrd="0" destOrd="0" presId="urn:microsoft.com/office/officeart/2005/8/layout/hierarchy3"/>
    <dgm:cxn modelId="{8FB03E5F-2FD3-4998-8B7F-3209868D165C}" type="presParOf" srcId="{D21DF85A-45CA-4CE0-B0ED-CF4615475EE0}" destId="{ECB1CA3E-26B8-4A39-AEF8-6F06E506D3C7}" srcOrd="0" destOrd="0" presId="urn:microsoft.com/office/officeart/2005/8/layout/hierarchy3"/>
    <dgm:cxn modelId="{AC508AE4-8946-4101-940A-A1B5052D9F3C}" type="presParOf" srcId="{D21DF85A-45CA-4CE0-B0ED-CF4615475EE0}" destId="{C7DDC059-89DD-4F99-A10D-9C975D60C8D8}" srcOrd="1" destOrd="0" presId="urn:microsoft.com/office/officeart/2005/8/layout/hierarchy3"/>
    <dgm:cxn modelId="{265EBE9E-1CBE-452E-9CD3-6BB256CEC82C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Tablero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472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Estructura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472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Estructura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472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A2C2595C-5CCA-460E-87DD-673FD5BDB3C5}" type="presOf" srcId="{CB9964DC-5E01-4879-9733-CDEE2AB1D1F7}" destId="{ECB1CA3E-26B8-4A39-AEF8-6F06E506D3C7}" srcOrd="0" destOrd="0" presId="urn:microsoft.com/office/officeart/2005/8/layout/hierarchy3"/>
    <dgm:cxn modelId="{CDC81143-5607-448E-AF9D-46C80A7D3F88}" type="presOf" srcId="{CB9964DC-5E01-4879-9733-CDEE2AB1D1F7}" destId="{C7DDC059-89DD-4F99-A10D-9C975D60C8D8}" srcOrd="1" destOrd="0" presId="urn:microsoft.com/office/officeart/2005/8/layout/hierarchy3"/>
    <dgm:cxn modelId="{11629A6B-6E15-478B-A404-DC22B77C8B6E}" type="presOf" srcId="{7061F2FC-F2AB-4DE3-98B0-886576B4E2C6}" destId="{D433476B-D68D-4328-ADAC-B2895D3D50CF}" srcOrd="0" destOrd="0" presId="urn:microsoft.com/office/officeart/2005/8/layout/hierarchy3"/>
    <dgm:cxn modelId="{14BFAF35-1F11-45E7-9BA1-B200CAE41E5E}" type="presParOf" srcId="{D433476B-D68D-4328-ADAC-B2895D3D50CF}" destId="{1E58A3BC-F1F7-40EE-89AA-32E802ED4BF7}" srcOrd="0" destOrd="0" presId="urn:microsoft.com/office/officeart/2005/8/layout/hierarchy3"/>
    <dgm:cxn modelId="{C15F1E58-EB31-4D09-B7A4-D0D549F5C53C}" type="presParOf" srcId="{1E58A3BC-F1F7-40EE-89AA-32E802ED4BF7}" destId="{D21DF85A-45CA-4CE0-B0ED-CF4615475EE0}" srcOrd="0" destOrd="0" presId="urn:microsoft.com/office/officeart/2005/8/layout/hierarchy3"/>
    <dgm:cxn modelId="{E4EBCCA1-588D-4493-9DFE-3821A5BEB8E9}" type="presParOf" srcId="{D21DF85A-45CA-4CE0-B0ED-CF4615475EE0}" destId="{ECB1CA3E-26B8-4A39-AEF8-6F06E506D3C7}" srcOrd="0" destOrd="0" presId="urn:microsoft.com/office/officeart/2005/8/layout/hierarchy3"/>
    <dgm:cxn modelId="{41352EEB-08ED-49B7-9515-92C8F0E23EF8}" type="presParOf" srcId="{D21DF85A-45CA-4CE0-B0ED-CF4615475EE0}" destId="{C7DDC059-89DD-4F99-A10D-9C975D60C8D8}" srcOrd="1" destOrd="0" presId="urn:microsoft.com/office/officeart/2005/8/layout/hierarchy3"/>
    <dgm:cxn modelId="{F6DEAFB7-8539-4BF4-A198-5CDA336FB882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smtClean="0"/>
            <a:t>INTRODUCCIÓN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2000" dirty="0" smtClean="0"/>
            <a:t>El cultivo y consumo de hortalizas en el Ecuador en los últimos ha tenido un aumento. Esto se debe a que los hábitos alimenticios de la población han cambiado. Los consumidores cada vez se preocupan más por su salud.</a:t>
          </a:r>
          <a:endParaRPr lang="es-ES" sz="200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67354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1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1" custScaleX="616467" custScaleY="199181" custLinFactNeighborY="-1980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A1683D1-895E-4990-AE7A-52C3AA1088C6}" type="presOf" srcId="{FF5244E1-CF16-4BAC-92D3-2FD3C915AD4D}" destId="{04EAAFF2-F757-4829-8DE2-3822D97053BC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650F4F51-16B8-4008-82A5-E98C3F83D604}" type="presOf" srcId="{DE2F9DEB-7685-4523-B2DC-B1A32D1754D5}" destId="{E71390C3-22EC-4252-819F-F42DBCE732A6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2C8754CA-F133-4614-BCDD-7520C81B6ED9}" type="presParOf" srcId="{F784BE88-3DB9-4E87-AFCA-2ED0BF00DEA1}" destId="{04EAAFF2-F757-4829-8DE2-3822D97053BC}" srcOrd="0" destOrd="0" presId="urn:microsoft.com/office/officeart/2005/8/layout/hierarchy3"/>
    <dgm:cxn modelId="{D85A4E7A-9C7C-4DDE-A49C-311E97BAA0D0}" type="presParOf" srcId="{F784BE88-3DB9-4E87-AFCA-2ED0BF00DEA1}" destId="{E71390C3-22EC-4252-819F-F42DBCE732A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Estructura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472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07941E3D-428A-4E03-8210-189B9CD93BEC}" type="presOf" srcId="{CB9964DC-5E01-4879-9733-CDEE2AB1D1F7}" destId="{ECB1CA3E-26B8-4A39-AEF8-6F06E506D3C7}" srcOrd="0" destOrd="0" presId="urn:microsoft.com/office/officeart/2005/8/layout/hierarchy3"/>
    <dgm:cxn modelId="{AC675CAC-4BB4-46E4-B2A0-F2F6047BA25D}" type="presOf" srcId="{7061F2FC-F2AB-4DE3-98B0-886576B4E2C6}" destId="{D433476B-D68D-4328-ADAC-B2895D3D50CF}" srcOrd="0" destOrd="0" presId="urn:microsoft.com/office/officeart/2005/8/layout/hierarchy3"/>
    <dgm:cxn modelId="{ED5CE358-DECA-4995-944E-F14652A83037}" type="presOf" srcId="{CB9964DC-5E01-4879-9733-CDEE2AB1D1F7}" destId="{C7DDC059-89DD-4F99-A10D-9C975D60C8D8}" srcOrd="1" destOrd="0" presId="urn:microsoft.com/office/officeart/2005/8/layout/hierarchy3"/>
    <dgm:cxn modelId="{5D7AA52D-E804-4090-8E17-15BB20692C10}" type="presParOf" srcId="{D433476B-D68D-4328-ADAC-B2895D3D50CF}" destId="{1E58A3BC-F1F7-40EE-89AA-32E802ED4BF7}" srcOrd="0" destOrd="0" presId="urn:microsoft.com/office/officeart/2005/8/layout/hierarchy3"/>
    <dgm:cxn modelId="{E2750B73-A48A-4C30-AB4C-D5D8C3807D15}" type="presParOf" srcId="{1E58A3BC-F1F7-40EE-89AA-32E802ED4BF7}" destId="{D21DF85A-45CA-4CE0-B0ED-CF4615475EE0}" srcOrd="0" destOrd="0" presId="urn:microsoft.com/office/officeart/2005/8/layout/hierarchy3"/>
    <dgm:cxn modelId="{694A66E0-04EC-4718-ACD8-CA956F68D606}" type="presParOf" srcId="{D21DF85A-45CA-4CE0-B0ED-CF4615475EE0}" destId="{ECB1CA3E-26B8-4A39-AEF8-6F06E506D3C7}" srcOrd="0" destOrd="0" presId="urn:microsoft.com/office/officeart/2005/8/layout/hierarchy3"/>
    <dgm:cxn modelId="{134F6EFE-276A-4B71-A44E-84CF0278B459}" type="presParOf" srcId="{D21DF85A-45CA-4CE0-B0ED-CF4615475EE0}" destId="{C7DDC059-89DD-4F99-A10D-9C975D60C8D8}" srcOrd="1" destOrd="0" presId="urn:microsoft.com/office/officeart/2005/8/layout/hierarchy3"/>
    <dgm:cxn modelId="{B3F847B1-454B-47F5-92CD-738C836AC360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Estructura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472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Estructura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472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Estructura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472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1A8F048F-D74B-493F-A373-95CA972C0CB5}" type="presOf" srcId="{CB9964DC-5E01-4879-9733-CDEE2AB1D1F7}" destId="{C7DDC059-89DD-4F99-A10D-9C975D60C8D8}" srcOrd="1" destOrd="0" presId="urn:microsoft.com/office/officeart/2005/8/layout/hierarchy3"/>
    <dgm:cxn modelId="{B0EE399E-8764-42D3-BB97-B76D0E07B495}" type="presOf" srcId="{CB9964DC-5E01-4879-9733-CDEE2AB1D1F7}" destId="{ECB1CA3E-26B8-4A39-AEF8-6F06E506D3C7}" srcOrd="0" destOrd="0" presId="urn:microsoft.com/office/officeart/2005/8/layout/hierarchy3"/>
    <dgm:cxn modelId="{C36215F4-978F-4D04-A846-C19C2912B86B}" type="presOf" srcId="{7061F2FC-F2AB-4DE3-98B0-886576B4E2C6}" destId="{D433476B-D68D-4328-ADAC-B2895D3D50CF}" srcOrd="0" destOrd="0" presId="urn:microsoft.com/office/officeart/2005/8/layout/hierarchy3"/>
    <dgm:cxn modelId="{032AE874-2A88-4A0D-913A-4337BE05E535}" type="presParOf" srcId="{D433476B-D68D-4328-ADAC-B2895D3D50CF}" destId="{1E58A3BC-F1F7-40EE-89AA-32E802ED4BF7}" srcOrd="0" destOrd="0" presId="urn:microsoft.com/office/officeart/2005/8/layout/hierarchy3"/>
    <dgm:cxn modelId="{9798F6CE-5B49-4953-8F83-F1165A7CA0AA}" type="presParOf" srcId="{1E58A3BC-F1F7-40EE-89AA-32E802ED4BF7}" destId="{D21DF85A-45CA-4CE0-B0ED-CF4615475EE0}" srcOrd="0" destOrd="0" presId="urn:microsoft.com/office/officeart/2005/8/layout/hierarchy3"/>
    <dgm:cxn modelId="{CC54658F-5E7B-489C-B0CC-EF2C98752420}" type="presParOf" srcId="{D21DF85A-45CA-4CE0-B0ED-CF4615475EE0}" destId="{ECB1CA3E-26B8-4A39-AEF8-6F06E506D3C7}" srcOrd="0" destOrd="0" presId="urn:microsoft.com/office/officeart/2005/8/layout/hierarchy3"/>
    <dgm:cxn modelId="{B7BA7711-66EA-4D84-B75C-D8FA54C27FFA}" type="presParOf" srcId="{D21DF85A-45CA-4CE0-B0ED-CF4615475EE0}" destId="{C7DDC059-89DD-4F99-A10D-9C975D60C8D8}" srcOrd="1" destOrd="0" presId="urn:microsoft.com/office/officeart/2005/8/layout/hierarchy3"/>
    <dgm:cxn modelId="{12A189F0-4B69-4C7D-9BB9-42FAEBD200BD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Estructura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472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2BF65586-1981-40A6-9B2E-C34856DCDE15}" type="presOf" srcId="{7061F2FC-F2AB-4DE3-98B0-886576B4E2C6}" destId="{D433476B-D68D-4328-ADAC-B2895D3D50CF}" srcOrd="0" destOrd="0" presId="urn:microsoft.com/office/officeart/2005/8/layout/hierarchy3"/>
    <dgm:cxn modelId="{9002AF41-367B-4095-8037-85017F92C8CA}" type="presOf" srcId="{CB9964DC-5E01-4879-9733-CDEE2AB1D1F7}" destId="{C7DDC059-89DD-4F99-A10D-9C975D60C8D8}" srcOrd="1" destOrd="0" presId="urn:microsoft.com/office/officeart/2005/8/layout/hierarchy3"/>
    <dgm:cxn modelId="{5A0DB0DE-1D4F-476C-BB55-49BD94D080E3}" type="presOf" srcId="{CB9964DC-5E01-4879-9733-CDEE2AB1D1F7}" destId="{ECB1CA3E-26B8-4A39-AEF8-6F06E506D3C7}" srcOrd="0" destOrd="0" presId="urn:microsoft.com/office/officeart/2005/8/layout/hierarchy3"/>
    <dgm:cxn modelId="{112D104D-F401-4DDC-8334-99E0B85C852A}" type="presParOf" srcId="{D433476B-D68D-4328-ADAC-B2895D3D50CF}" destId="{1E58A3BC-F1F7-40EE-89AA-32E802ED4BF7}" srcOrd="0" destOrd="0" presId="urn:microsoft.com/office/officeart/2005/8/layout/hierarchy3"/>
    <dgm:cxn modelId="{325E6C48-C084-45E2-B4CB-24739F9E65ED}" type="presParOf" srcId="{1E58A3BC-F1F7-40EE-89AA-32E802ED4BF7}" destId="{D21DF85A-45CA-4CE0-B0ED-CF4615475EE0}" srcOrd="0" destOrd="0" presId="urn:microsoft.com/office/officeart/2005/8/layout/hierarchy3"/>
    <dgm:cxn modelId="{B9AD936C-7B5F-495B-BA14-9EF22F17FD92}" type="presParOf" srcId="{D21DF85A-45CA-4CE0-B0ED-CF4615475EE0}" destId="{ECB1CA3E-26B8-4A39-AEF8-6F06E506D3C7}" srcOrd="0" destOrd="0" presId="urn:microsoft.com/office/officeart/2005/8/layout/hierarchy3"/>
    <dgm:cxn modelId="{815AA6F5-7414-48C5-97BD-D5254CBFECB1}" type="presParOf" srcId="{D21DF85A-45CA-4CE0-B0ED-CF4615475EE0}" destId="{C7DDC059-89DD-4F99-A10D-9C975D60C8D8}" srcOrd="1" destOrd="0" presId="urn:microsoft.com/office/officeart/2005/8/layout/hierarchy3"/>
    <dgm:cxn modelId="{10AF293A-6D36-42C8-A9F0-4CD9CB8FA5D8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Tablero de Control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472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Tablero de Control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472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9AA5DCE1-AF5A-41B1-8068-EAB0EABB1117}" type="presOf" srcId="{CB9964DC-5E01-4879-9733-CDEE2AB1D1F7}" destId="{ECB1CA3E-26B8-4A39-AEF8-6F06E506D3C7}" srcOrd="0" destOrd="0" presId="urn:microsoft.com/office/officeart/2005/8/layout/hierarchy3"/>
    <dgm:cxn modelId="{99CC0AAA-3A0C-4D13-910F-60CA21190634}" type="presOf" srcId="{CB9964DC-5E01-4879-9733-CDEE2AB1D1F7}" destId="{C7DDC059-89DD-4F99-A10D-9C975D60C8D8}" srcOrd="1" destOrd="0" presId="urn:microsoft.com/office/officeart/2005/8/layout/hierarchy3"/>
    <dgm:cxn modelId="{6240676D-9BD7-4507-9343-DD20CCD880FA}" type="presOf" srcId="{7061F2FC-F2AB-4DE3-98B0-886576B4E2C6}" destId="{D433476B-D68D-4328-ADAC-B2895D3D50CF}" srcOrd="0" destOrd="0" presId="urn:microsoft.com/office/officeart/2005/8/layout/hierarchy3"/>
    <dgm:cxn modelId="{5E63A006-509E-47C2-856B-8641EE24EF67}" type="presParOf" srcId="{D433476B-D68D-4328-ADAC-B2895D3D50CF}" destId="{1E58A3BC-F1F7-40EE-89AA-32E802ED4BF7}" srcOrd="0" destOrd="0" presId="urn:microsoft.com/office/officeart/2005/8/layout/hierarchy3"/>
    <dgm:cxn modelId="{3A3F971E-13CB-4F88-88CD-B077FC095732}" type="presParOf" srcId="{1E58A3BC-F1F7-40EE-89AA-32E802ED4BF7}" destId="{D21DF85A-45CA-4CE0-B0ED-CF4615475EE0}" srcOrd="0" destOrd="0" presId="urn:microsoft.com/office/officeart/2005/8/layout/hierarchy3"/>
    <dgm:cxn modelId="{DCE38F28-386D-43E7-9C79-03373BA61633}" type="presParOf" srcId="{D21DF85A-45CA-4CE0-B0ED-CF4615475EE0}" destId="{ECB1CA3E-26B8-4A39-AEF8-6F06E506D3C7}" srcOrd="0" destOrd="0" presId="urn:microsoft.com/office/officeart/2005/8/layout/hierarchy3"/>
    <dgm:cxn modelId="{489FA30E-4BF1-452F-A6FA-8EA0F5FBAB71}" type="presParOf" srcId="{D21DF85A-45CA-4CE0-B0ED-CF4615475EE0}" destId="{C7DDC059-89DD-4F99-A10D-9C975D60C8D8}" srcOrd="1" destOrd="0" presId="urn:microsoft.com/office/officeart/2005/8/layout/hierarchy3"/>
    <dgm:cxn modelId="{4443986D-B480-40D7-A47C-22D0FEB18901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Tablero de Control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472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Tablero de Control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472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Conclusiones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1800" dirty="0" smtClean="0"/>
            <a:t>El diseñó y la automatización del invernadero fue todo un éxito ya que se cumplió con los objetivos planteados.</a:t>
          </a:r>
          <a:endParaRPr lang="es-ES" sz="180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3CD44B45-69E6-4281-8F0F-2695D58C9294}">
      <dgm:prSet custT="1"/>
      <dgm:spPr/>
      <dgm:t>
        <a:bodyPr/>
        <a:lstStyle/>
        <a:p>
          <a:pPr algn="just"/>
          <a:r>
            <a:rPr lang="es-EC" sz="1800" dirty="0" smtClean="0"/>
            <a:t>Se implementó un control de nivel para el tanque por medio de sensores ubicados uno en el reservorio de agua y dos en el tanque</a:t>
          </a:r>
          <a:endParaRPr lang="es-EC" sz="1800" dirty="0"/>
        </a:p>
      </dgm:t>
    </dgm:pt>
    <dgm:pt modelId="{03369930-B337-4B21-A8B0-D9BF973727DA}" type="parTrans" cxnId="{6D801860-78B8-4BE7-888F-CF030F24474B}">
      <dgm:prSet/>
      <dgm:spPr/>
      <dgm:t>
        <a:bodyPr/>
        <a:lstStyle/>
        <a:p>
          <a:pPr algn="just"/>
          <a:endParaRPr lang="es-EC"/>
        </a:p>
      </dgm:t>
    </dgm:pt>
    <dgm:pt modelId="{B9E8D67E-63C3-468B-A054-E92C2F4C1174}" type="sibTrans" cxnId="{6D801860-78B8-4BE7-888F-CF030F24474B}">
      <dgm:prSet/>
      <dgm:spPr/>
      <dgm:t>
        <a:bodyPr/>
        <a:lstStyle/>
        <a:p>
          <a:pPr algn="just"/>
          <a:endParaRPr lang="es-EC"/>
        </a:p>
      </dgm:t>
    </dgm:pt>
    <dgm:pt modelId="{834F458C-154E-46FF-A8D3-E5993912B8BD}">
      <dgm:prSet custT="1"/>
      <dgm:spPr/>
      <dgm:t>
        <a:bodyPr/>
        <a:lstStyle/>
        <a:p>
          <a:pPr algn="just"/>
          <a:r>
            <a:rPr lang="es-EC" sz="1800" dirty="0" smtClean="0"/>
            <a:t>El sistema de riego por goteo ha permitido el ahorro de agua en comparación de como se lo hacía tradicionalmente</a:t>
          </a:r>
          <a:endParaRPr lang="es-EC" sz="1800" dirty="0"/>
        </a:p>
      </dgm:t>
    </dgm:pt>
    <dgm:pt modelId="{4184DDA8-3130-4A2A-8F8B-B17D516CA3A1}" type="parTrans" cxnId="{1B93A210-4D58-43C2-AA64-C355CB737F7B}">
      <dgm:prSet/>
      <dgm:spPr/>
      <dgm:t>
        <a:bodyPr/>
        <a:lstStyle/>
        <a:p>
          <a:pPr algn="just"/>
          <a:endParaRPr lang="es-EC"/>
        </a:p>
      </dgm:t>
    </dgm:pt>
    <dgm:pt modelId="{DAB85B2B-E7ED-46A4-9F62-3982837DCF7B}" type="sibTrans" cxnId="{1B93A210-4D58-43C2-AA64-C355CB737F7B}">
      <dgm:prSet/>
      <dgm:spPr/>
      <dgm:t>
        <a:bodyPr/>
        <a:lstStyle/>
        <a:p>
          <a:pPr algn="just"/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Y="-26151" custLinFactNeighborY="-100000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3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3" custScaleX="866856" custScaleY="148841" custLinFactY="-27177" custLinFactNeighborX="-38368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B6BAF9-1EE2-43AB-A459-FD0FBACBF21E}" type="pres">
      <dgm:prSet presAssocID="{03369930-B337-4B21-A8B0-D9BF973727DA}" presName="Name13" presStyleLbl="parChTrans1D2" presStyleIdx="1" presStyleCnt="3"/>
      <dgm:spPr/>
      <dgm:t>
        <a:bodyPr/>
        <a:lstStyle/>
        <a:p>
          <a:endParaRPr lang="es-ES"/>
        </a:p>
      </dgm:t>
    </dgm:pt>
    <dgm:pt modelId="{F6C98293-6788-4959-8701-87899D3A5AE8}" type="pres">
      <dgm:prSet presAssocID="{3CD44B45-69E6-4281-8F0F-2695D58C9294}" presName="childText" presStyleLbl="bgAcc1" presStyleIdx="1" presStyleCnt="3" custScaleX="880642" custScaleY="157860" custLinFactNeighborX="-42402" custLinFactNeighborY="-984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26813A-3C70-474F-B955-22D5A57A2315}" type="pres">
      <dgm:prSet presAssocID="{4184DDA8-3130-4A2A-8F8B-B17D516CA3A1}" presName="Name13" presStyleLbl="parChTrans1D2" presStyleIdx="2" presStyleCnt="3"/>
      <dgm:spPr/>
      <dgm:t>
        <a:bodyPr/>
        <a:lstStyle/>
        <a:p>
          <a:endParaRPr lang="es-ES"/>
        </a:p>
      </dgm:t>
    </dgm:pt>
    <dgm:pt modelId="{67999C8A-4352-4DC7-8C6E-BB5B23401E84}" type="pres">
      <dgm:prSet presAssocID="{834F458C-154E-46FF-A8D3-E5993912B8BD}" presName="childText" presStyleLbl="bgAcc1" presStyleIdx="2" presStyleCnt="3" custScaleX="869892" custScaleY="141217" custLinFactNeighborX="-37069" custLinFactNeighborY="-796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BEB013DC-75F4-42E3-9FE5-83303C1EA145}" type="presOf" srcId="{4184DDA8-3130-4A2A-8F8B-B17D516CA3A1}" destId="{CC26813A-3C70-474F-B955-22D5A57A2315}" srcOrd="0" destOrd="0" presId="urn:microsoft.com/office/officeart/2005/8/layout/hierarchy3"/>
    <dgm:cxn modelId="{FA1683D1-895E-4990-AE7A-52C3AA1088C6}" type="presOf" srcId="{FF5244E1-CF16-4BAC-92D3-2FD3C915AD4D}" destId="{04EAAFF2-F757-4829-8DE2-3822D97053BC}" srcOrd="0" destOrd="0" presId="urn:microsoft.com/office/officeart/2005/8/layout/hierarchy3"/>
    <dgm:cxn modelId="{D246CA8C-6BCB-4E98-AA6D-BD723CE226B8}" type="presOf" srcId="{03369930-B337-4B21-A8B0-D9BF973727DA}" destId="{59B6BAF9-1EE2-43AB-A459-FD0FBACBF21E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1B93A210-4D58-43C2-AA64-C355CB737F7B}" srcId="{CB9964DC-5E01-4879-9733-CDEE2AB1D1F7}" destId="{834F458C-154E-46FF-A8D3-E5993912B8BD}" srcOrd="2" destOrd="0" parTransId="{4184DDA8-3130-4A2A-8F8B-B17D516CA3A1}" sibTransId="{DAB85B2B-E7ED-46A4-9F62-3982837DCF7B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0361BFDA-7BA2-4A80-B053-5AD2C5BE3692}" type="presOf" srcId="{3CD44B45-69E6-4281-8F0F-2695D58C9294}" destId="{F6C98293-6788-4959-8701-87899D3A5AE8}" srcOrd="0" destOrd="0" presId="urn:microsoft.com/office/officeart/2005/8/layout/hierarchy3"/>
    <dgm:cxn modelId="{6D801860-78B8-4BE7-888F-CF030F24474B}" srcId="{CB9964DC-5E01-4879-9733-CDEE2AB1D1F7}" destId="{3CD44B45-69E6-4281-8F0F-2695D58C9294}" srcOrd="1" destOrd="0" parTransId="{03369930-B337-4B21-A8B0-D9BF973727DA}" sibTransId="{B9E8D67E-63C3-468B-A054-E92C2F4C1174}"/>
    <dgm:cxn modelId="{650F4F51-16B8-4008-82A5-E98C3F83D604}" type="presOf" srcId="{DE2F9DEB-7685-4523-B2DC-B1A32D1754D5}" destId="{E71390C3-22EC-4252-819F-F42DBCE732A6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3E0E0B74-1AC2-4C83-88EB-95B286F8C8A0}" type="presOf" srcId="{834F458C-154E-46FF-A8D3-E5993912B8BD}" destId="{67999C8A-4352-4DC7-8C6E-BB5B23401E84}" srcOrd="0" destOrd="0" presId="urn:microsoft.com/office/officeart/2005/8/layout/hierarchy3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2C8754CA-F133-4614-BCDD-7520C81B6ED9}" type="presParOf" srcId="{F784BE88-3DB9-4E87-AFCA-2ED0BF00DEA1}" destId="{04EAAFF2-F757-4829-8DE2-3822D97053BC}" srcOrd="0" destOrd="0" presId="urn:microsoft.com/office/officeart/2005/8/layout/hierarchy3"/>
    <dgm:cxn modelId="{D85A4E7A-9C7C-4DDE-A49C-311E97BAA0D0}" type="presParOf" srcId="{F784BE88-3DB9-4E87-AFCA-2ED0BF00DEA1}" destId="{E71390C3-22EC-4252-819F-F42DBCE732A6}" srcOrd="1" destOrd="0" presId="urn:microsoft.com/office/officeart/2005/8/layout/hierarchy3"/>
    <dgm:cxn modelId="{1B649FC5-A4B0-4201-8E52-C59B1E641434}" type="presParOf" srcId="{F784BE88-3DB9-4E87-AFCA-2ED0BF00DEA1}" destId="{59B6BAF9-1EE2-43AB-A459-FD0FBACBF21E}" srcOrd="2" destOrd="0" presId="urn:microsoft.com/office/officeart/2005/8/layout/hierarchy3"/>
    <dgm:cxn modelId="{6BACCB20-C772-4C98-8046-34D3974109E7}" type="presParOf" srcId="{F784BE88-3DB9-4E87-AFCA-2ED0BF00DEA1}" destId="{F6C98293-6788-4959-8701-87899D3A5AE8}" srcOrd="3" destOrd="0" presId="urn:microsoft.com/office/officeart/2005/8/layout/hierarchy3"/>
    <dgm:cxn modelId="{9E032769-D5B6-476C-9F6C-281C282000C5}" type="presParOf" srcId="{F784BE88-3DB9-4E87-AFCA-2ED0BF00DEA1}" destId="{CC26813A-3C70-474F-B955-22D5A57A2315}" srcOrd="4" destOrd="0" presId="urn:microsoft.com/office/officeart/2005/8/layout/hierarchy3"/>
    <dgm:cxn modelId="{768EDE1B-9765-489E-BE8D-03149BEEFDFB}" type="presParOf" srcId="{F784BE88-3DB9-4E87-AFCA-2ED0BF00DEA1}" destId="{67999C8A-4352-4DC7-8C6E-BB5B23401E84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 smtClean="0"/>
            <a:t>INTRODUCCIÓN</a:t>
          </a:r>
          <a:endParaRPr lang="es-ES" sz="2500" b="1" dirty="0"/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just"/>
          <a:r>
            <a:rPr lang="es-EC" sz="2000" dirty="0" smtClean="0"/>
            <a:t>Un invernadero es una estructura cerrada cubierta de un material transparente que es capaz de proteger al cultivo de las plagas, brindar un entorno favorable para el crecimiento de la planta.</a:t>
          </a:r>
          <a:endParaRPr lang="es-ES" sz="200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67354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1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1" custScaleX="616467" custScaleY="199181" custLinFactNeighborY="-1980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A1683D1-895E-4990-AE7A-52C3AA1088C6}" type="presOf" srcId="{FF5244E1-CF16-4BAC-92D3-2FD3C915AD4D}" destId="{04EAAFF2-F757-4829-8DE2-3822D97053BC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650F4F51-16B8-4008-82A5-E98C3F83D604}" type="presOf" srcId="{DE2F9DEB-7685-4523-B2DC-B1A32D1754D5}" destId="{E71390C3-22EC-4252-819F-F42DBCE732A6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2C8754CA-F133-4614-BCDD-7520C81B6ED9}" type="presParOf" srcId="{F784BE88-3DB9-4E87-AFCA-2ED0BF00DEA1}" destId="{04EAAFF2-F757-4829-8DE2-3822D97053BC}" srcOrd="0" destOrd="0" presId="urn:microsoft.com/office/officeart/2005/8/layout/hierarchy3"/>
    <dgm:cxn modelId="{D85A4E7A-9C7C-4DDE-A49C-311E97BAA0D0}" type="presParOf" srcId="{F784BE88-3DB9-4E87-AFCA-2ED0BF00DEA1}" destId="{E71390C3-22EC-4252-819F-F42DBCE732A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Conclusiones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3CD44B45-69E6-4281-8F0F-2695D58C9294}">
      <dgm:prSet custT="1"/>
      <dgm:spPr/>
      <dgm:t>
        <a:bodyPr/>
        <a:lstStyle/>
        <a:p>
          <a:pPr algn="just"/>
          <a:r>
            <a:rPr lang="es-EC" sz="1800" dirty="0" smtClean="0"/>
            <a:t>Se logró mejorar las condiciones ambientales tanto de humedad como de temperatura del invernadero ya que ahora las cortinas se abren o se cierran dependiendo de la temperatura.</a:t>
          </a:r>
          <a:endParaRPr lang="es-EC" sz="1800" dirty="0"/>
        </a:p>
      </dgm:t>
    </dgm:pt>
    <dgm:pt modelId="{03369930-B337-4B21-A8B0-D9BF973727DA}" type="parTrans" cxnId="{6D801860-78B8-4BE7-888F-CF030F24474B}">
      <dgm:prSet/>
      <dgm:spPr/>
      <dgm:t>
        <a:bodyPr/>
        <a:lstStyle/>
        <a:p>
          <a:pPr algn="just"/>
          <a:endParaRPr lang="es-EC"/>
        </a:p>
      </dgm:t>
    </dgm:pt>
    <dgm:pt modelId="{B9E8D67E-63C3-468B-A054-E92C2F4C1174}" type="sibTrans" cxnId="{6D801860-78B8-4BE7-888F-CF030F24474B}">
      <dgm:prSet/>
      <dgm:spPr/>
      <dgm:t>
        <a:bodyPr/>
        <a:lstStyle/>
        <a:p>
          <a:pPr algn="just"/>
          <a:endParaRPr lang="es-EC"/>
        </a:p>
      </dgm:t>
    </dgm:pt>
    <dgm:pt modelId="{834F458C-154E-46FF-A8D3-E5993912B8BD}">
      <dgm:prSet custT="1"/>
      <dgm:spPr/>
      <dgm:t>
        <a:bodyPr/>
        <a:lstStyle/>
        <a:p>
          <a:pPr algn="just"/>
          <a:r>
            <a:rPr lang="es-EC" sz="1800" dirty="0" smtClean="0"/>
            <a:t>Además, se redujo el trabajo de riego y fumigación que se solía hacer manualmente en el invernadero y era una tarea repetitiva y extenuante</a:t>
          </a:r>
          <a:endParaRPr lang="es-EC" sz="1800" dirty="0"/>
        </a:p>
      </dgm:t>
    </dgm:pt>
    <dgm:pt modelId="{4184DDA8-3130-4A2A-8F8B-B17D516CA3A1}" type="parTrans" cxnId="{1B93A210-4D58-43C2-AA64-C355CB737F7B}">
      <dgm:prSet/>
      <dgm:spPr/>
      <dgm:t>
        <a:bodyPr/>
        <a:lstStyle/>
        <a:p>
          <a:pPr algn="just"/>
          <a:endParaRPr lang="es-EC"/>
        </a:p>
      </dgm:t>
    </dgm:pt>
    <dgm:pt modelId="{DAB85B2B-E7ED-46A4-9F62-3982837DCF7B}" type="sibTrans" cxnId="{1B93A210-4D58-43C2-AA64-C355CB737F7B}">
      <dgm:prSet/>
      <dgm:spPr/>
      <dgm:t>
        <a:bodyPr/>
        <a:lstStyle/>
        <a:p>
          <a:pPr algn="just"/>
          <a:endParaRPr lang="es-EC"/>
        </a:p>
      </dgm:t>
    </dgm:pt>
    <dgm:pt modelId="{9F0389E8-E9A1-4FE4-AC80-1C5936D2F35C}">
      <dgm:prSet custT="1"/>
      <dgm:spPr/>
      <dgm:t>
        <a:bodyPr/>
        <a:lstStyle/>
        <a:p>
          <a:r>
            <a:rPr lang="es-EC" sz="2000" dirty="0" smtClean="0"/>
            <a:t>Se diseñó e implemento una interfaz HMI de fácil comprensión que permite monitorear y controlar las diferentes variables y actuadores</a:t>
          </a:r>
          <a:endParaRPr lang="es-EC" sz="2000" dirty="0"/>
        </a:p>
      </dgm:t>
    </dgm:pt>
    <dgm:pt modelId="{2453D205-1A12-4F45-BD3C-6166E7C774F1}" type="parTrans" cxnId="{23ED292E-C5C9-4761-845D-F4B674B4E20A}">
      <dgm:prSet/>
      <dgm:spPr/>
      <dgm:t>
        <a:bodyPr/>
        <a:lstStyle/>
        <a:p>
          <a:endParaRPr lang="es-ES"/>
        </a:p>
      </dgm:t>
    </dgm:pt>
    <dgm:pt modelId="{B241F632-6C74-4B77-9234-37CDCBD7FCF8}" type="sibTrans" cxnId="{23ED292E-C5C9-4761-845D-F4B674B4E20A}">
      <dgm:prSet/>
      <dgm:spPr/>
      <dgm:t>
        <a:bodyPr/>
        <a:lstStyle/>
        <a:p>
          <a:endParaRPr lang="es-ES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1706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59B6BAF9-1EE2-43AB-A459-FD0FBACBF21E}" type="pres">
      <dgm:prSet presAssocID="{03369930-B337-4B21-A8B0-D9BF973727DA}" presName="Name13" presStyleLbl="parChTrans1D2" presStyleIdx="0" presStyleCnt="3"/>
      <dgm:spPr/>
      <dgm:t>
        <a:bodyPr/>
        <a:lstStyle/>
        <a:p>
          <a:endParaRPr lang="es-ES"/>
        </a:p>
      </dgm:t>
    </dgm:pt>
    <dgm:pt modelId="{F6C98293-6788-4959-8701-87899D3A5AE8}" type="pres">
      <dgm:prSet presAssocID="{3CD44B45-69E6-4281-8F0F-2695D58C9294}" presName="childText" presStyleLbl="bgAcc1" presStyleIdx="0" presStyleCnt="3" custScaleX="880642" custScaleY="212134" custLinFactNeighborX="-42402" custLinFactNeighborY="-200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26813A-3C70-474F-B955-22D5A57A2315}" type="pres">
      <dgm:prSet presAssocID="{4184DDA8-3130-4A2A-8F8B-B17D516CA3A1}" presName="Name13" presStyleLbl="parChTrans1D2" presStyleIdx="1" presStyleCnt="3"/>
      <dgm:spPr/>
      <dgm:t>
        <a:bodyPr/>
        <a:lstStyle/>
        <a:p>
          <a:endParaRPr lang="es-ES"/>
        </a:p>
      </dgm:t>
    </dgm:pt>
    <dgm:pt modelId="{67999C8A-4352-4DC7-8C6E-BB5B23401E84}" type="pres">
      <dgm:prSet presAssocID="{834F458C-154E-46FF-A8D3-E5993912B8BD}" presName="childText" presStyleLbl="bgAcc1" presStyleIdx="1" presStyleCnt="3" custScaleX="869892" custScaleY="248664" custLinFactNeighborX="-3706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B30333-FF40-4A30-B381-96CF0C5450DB}" type="pres">
      <dgm:prSet presAssocID="{2453D205-1A12-4F45-BD3C-6166E7C774F1}" presName="Name13" presStyleLbl="parChTrans1D2" presStyleIdx="2" presStyleCnt="3"/>
      <dgm:spPr/>
    </dgm:pt>
    <dgm:pt modelId="{ABB698B2-ACED-4C91-9CBC-124800540BB2}" type="pres">
      <dgm:prSet presAssocID="{9F0389E8-E9A1-4FE4-AC80-1C5936D2F35C}" presName="childText" presStyleLbl="bgAcc1" presStyleIdx="2" presStyleCnt="3" custScaleX="869892" custScaleY="248664" custLinFactNeighborX="-3706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BEB013DC-75F4-42E3-9FE5-83303C1EA145}" type="presOf" srcId="{4184DDA8-3130-4A2A-8F8B-B17D516CA3A1}" destId="{CC26813A-3C70-474F-B955-22D5A57A2315}" srcOrd="0" destOrd="0" presId="urn:microsoft.com/office/officeart/2005/8/layout/hierarchy3"/>
    <dgm:cxn modelId="{D246CA8C-6BCB-4E98-AA6D-BD723CE226B8}" type="presOf" srcId="{03369930-B337-4B21-A8B0-D9BF973727DA}" destId="{59B6BAF9-1EE2-43AB-A459-FD0FBACBF21E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47285424-97AE-482F-BBEE-A7F111E99C17}" type="presOf" srcId="{2453D205-1A12-4F45-BD3C-6166E7C774F1}" destId="{FDB30333-FF40-4A30-B381-96CF0C5450DB}" srcOrd="0" destOrd="0" presId="urn:microsoft.com/office/officeart/2005/8/layout/hierarchy3"/>
    <dgm:cxn modelId="{1B93A210-4D58-43C2-AA64-C355CB737F7B}" srcId="{CB9964DC-5E01-4879-9733-CDEE2AB1D1F7}" destId="{834F458C-154E-46FF-A8D3-E5993912B8BD}" srcOrd="1" destOrd="0" parTransId="{4184DDA8-3130-4A2A-8F8B-B17D516CA3A1}" sibTransId="{DAB85B2B-E7ED-46A4-9F62-3982837DCF7B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0361BFDA-7BA2-4A80-B053-5AD2C5BE3692}" type="presOf" srcId="{3CD44B45-69E6-4281-8F0F-2695D58C9294}" destId="{F6C98293-6788-4959-8701-87899D3A5AE8}" srcOrd="0" destOrd="0" presId="urn:microsoft.com/office/officeart/2005/8/layout/hierarchy3"/>
    <dgm:cxn modelId="{23ED292E-C5C9-4761-845D-F4B674B4E20A}" srcId="{CB9964DC-5E01-4879-9733-CDEE2AB1D1F7}" destId="{9F0389E8-E9A1-4FE4-AC80-1C5936D2F35C}" srcOrd="2" destOrd="0" parTransId="{2453D205-1A12-4F45-BD3C-6166E7C774F1}" sibTransId="{B241F632-6C74-4B77-9234-37CDCBD7FCF8}"/>
    <dgm:cxn modelId="{6D801860-78B8-4BE7-888F-CF030F24474B}" srcId="{CB9964DC-5E01-4879-9733-CDEE2AB1D1F7}" destId="{3CD44B45-69E6-4281-8F0F-2695D58C9294}" srcOrd="0" destOrd="0" parTransId="{03369930-B337-4B21-A8B0-D9BF973727DA}" sibTransId="{B9E8D67E-63C3-468B-A054-E92C2F4C1174}"/>
    <dgm:cxn modelId="{2EEC9A45-9C78-4990-9AB1-317EEA96E489}" type="presOf" srcId="{9F0389E8-E9A1-4FE4-AC80-1C5936D2F35C}" destId="{ABB698B2-ACED-4C91-9CBC-124800540BB2}" srcOrd="0" destOrd="0" presId="urn:microsoft.com/office/officeart/2005/8/layout/hierarchy3"/>
    <dgm:cxn modelId="{3E0E0B74-1AC2-4C83-88EB-95B286F8C8A0}" type="presOf" srcId="{834F458C-154E-46FF-A8D3-E5993912B8BD}" destId="{67999C8A-4352-4DC7-8C6E-BB5B23401E84}" srcOrd="0" destOrd="0" presId="urn:microsoft.com/office/officeart/2005/8/layout/hierarchy3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1B649FC5-A4B0-4201-8E52-C59B1E641434}" type="presParOf" srcId="{F784BE88-3DB9-4E87-AFCA-2ED0BF00DEA1}" destId="{59B6BAF9-1EE2-43AB-A459-FD0FBACBF21E}" srcOrd="0" destOrd="0" presId="urn:microsoft.com/office/officeart/2005/8/layout/hierarchy3"/>
    <dgm:cxn modelId="{6BACCB20-C772-4C98-8046-34D3974109E7}" type="presParOf" srcId="{F784BE88-3DB9-4E87-AFCA-2ED0BF00DEA1}" destId="{F6C98293-6788-4959-8701-87899D3A5AE8}" srcOrd="1" destOrd="0" presId="urn:microsoft.com/office/officeart/2005/8/layout/hierarchy3"/>
    <dgm:cxn modelId="{9E032769-D5B6-476C-9F6C-281C282000C5}" type="presParOf" srcId="{F784BE88-3DB9-4E87-AFCA-2ED0BF00DEA1}" destId="{CC26813A-3C70-474F-B955-22D5A57A2315}" srcOrd="2" destOrd="0" presId="urn:microsoft.com/office/officeart/2005/8/layout/hierarchy3"/>
    <dgm:cxn modelId="{768EDE1B-9765-489E-BE8D-03149BEEFDFB}" type="presParOf" srcId="{F784BE88-3DB9-4E87-AFCA-2ED0BF00DEA1}" destId="{67999C8A-4352-4DC7-8C6E-BB5B23401E84}" srcOrd="3" destOrd="0" presId="urn:microsoft.com/office/officeart/2005/8/layout/hierarchy3"/>
    <dgm:cxn modelId="{0E8DD094-72F4-40AF-9F93-A39E84CF5CCE}" type="presParOf" srcId="{F784BE88-3DB9-4E87-AFCA-2ED0BF00DEA1}" destId="{FDB30333-FF40-4A30-B381-96CF0C5450DB}" srcOrd="4" destOrd="0" presId="urn:microsoft.com/office/officeart/2005/8/layout/hierarchy3"/>
    <dgm:cxn modelId="{2C27D2B2-9E27-4804-86D4-0A9D2B5B2936}" type="presParOf" srcId="{F784BE88-3DB9-4E87-AFCA-2ED0BF00DEA1}" destId="{ABB698B2-ACED-4C91-9CBC-124800540BB2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Trabajos Futuros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3CD44B45-69E6-4281-8F0F-2695D58C9294}">
      <dgm:prSet custT="1"/>
      <dgm:spPr/>
      <dgm:t>
        <a:bodyPr/>
        <a:lstStyle/>
        <a:p>
          <a:pPr algn="just"/>
          <a:r>
            <a:rPr lang="es-EC" sz="1800" dirty="0" smtClean="0"/>
            <a:t>Se puede realizar un mejor control de temperatura usando tipo de calefacción por tubería para evitar bajas temperatura</a:t>
          </a:r>
          <a:endParaRPr lang="es-EC" sz="1800" dirty="0"/>
        </a:p>
      </dgm:t>
    </dgm:pt>
    <dgm:pt modelId="{03369930-B337-4B21-A8B0-D9BF973727DA}" type="parTrans" cxnId="{6D801860-78B8-4BE7-888F-CF030F24474B}">
      <dgm:prSet/>
      <dgm:spPr/>
      <dgm:t>
        <a:bodyPr/>
        <a:lstStyle/>
        <a:p>
          <a:pPr algn="just"/>
          <a:endParaRPr lang="es-EC"/>
        </a:p>
      </dgm:t>
    </dgm:pt>
    <dgm:pt modelId="{B9E8D67E-63C3-468B-A054-E92C2F4C1174}" type="sibTrans" cxnId="{6D801860-78B8-4BE7-888F-CF030F24474B}">
      <dgm:prSet/>
      <dgm:spPr/>
      <dgm:t>
        <a:bodyPr/>
        <a:lstStyle/>
        <a:p>
          <a:pPr algn="just"/>
          <a:endParaRPr lang="es-EC"/>
        </a:p>
      </dgm:t>
    </dgm:pt>
    <dgm:pt modelId="{834F458C-154E-46FF-A8D3-E5993912B8BD}">
      <dgm:prSet custT="1"/>
      <dgm:spPr/>
      <dgm:t>
        <a:bodyPr/>
        <a:lstStyle/>
        <a:p>
          <a:pPr algn="just"/>
          <a:r>
            <a:rPr lang="es-EC" sz="1800" dirty="0" smtClean="0"/>
            <a:t>Se podría realizar un sistema de iluminación artificial para el invernadero para las noches y de esta manera permitir que las plantas realicen continuamente el proceso fotosíntesis sin importar la hora</a:t>
          </a:r>
          <a:endParaRPr lang="es-EC" sz="1800" dirty="0"/>
        </a:p>
      </dgm:t>
    </dgm:pt>
    <dgm:pt modelId="{4184DDA8-3130-4A2A-8F8B-B17D516CA3A1}" type="parTrans" cxnId="{1B93A210-4D58-43C2-AA64-C355CB737F7B}">
      <dgm:prSet/>
      <dgm:spPr/>
      <dgm:t>
        <a:bodyPr/>
        <a:lstStyle/>
        <a:p>
          <a:pPr algn="just"/>
          <a:endParaRPr lang="es-EC"/>
        </a:p>
      </dgm:t>
    </dgm:pt>
    <dgm:pt modelId="{DAB85B2B-E7ED-46A4-9F62-3982837DCF7B}" type="sibTrans" cxnId="{1B93A210-4D58-43C2-AA64-C355CB737F7B}">
      <dgm:prSet/>
      <dgm:spPr/>
      <dgm:t>
        <a:bodyPr/>
        <a:lstStyle/>
        <a:p>
          <a:pPr algn="just"/>
          <a:endParaRPr lang="es-EC"/>
        </a:p>
      </dgm:t>
    </dgm:pt>
    <dgm:pt modelId="{47EA7236-4288-4618-9F40-2600C68FA40C}">
      <dgm:prSet custT="1"/>
      <dgm:spPr/>
      <dgm:t>
        <a:bodyPr/>
        <a:lstStyle/>
        <a:p>
          <a:pPr algn="just"/>
          <a:r>
            <a:rPr lang="es-EC" sz="1800" dirty="0" smtClean="0"/>
            <a:t>Se puede implementar un sistema de sombra que proteja a las plantas de los rayos directos del sol</a:t>
          </a:r>
          <a:endParaRPr lang="es-EC" sz="1800" dirty="0"/>
        </a:p>
      </dgm:t>
    </dgm:pt>
    <dgm:pt modelId="{D175B4D5-1A8A-4A38-A9D5-70534D136BAA}" type="parTrans" cxnId="{74CD2E59-A5A2-4823-BD52-222D5455BE5A}">
      <dgm:prSet/>
      <dgm:spPr/>
      <dgm:t>
        <a:bodyPr/>
        <a:lstStyle/>
        <a:p>
          <a:endParaRPr lang="es-ES"/>
        </a:p>
      </dgm:t>
    </dgm:pt>
    <dgm:pt modelId="{74B8004F-E472-4FC6-BA23-E80B7706A637}" type="sibTrans" cxnId="{74CD2E59-A5A2-4823-BD52-222D5455BE5A}">
      <dgm:prSet/>
      <dgm:spPr/>
      <dgm:t>
        <a:bodyPr/>
        <a:lstStyle/>
        <a:p>
          <a:endParaRPr lang="es-ES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31706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59B6BAF9-1EE2-43AB-A459-FD0FBACBF21E}" type="pres">
      <dgm:prSet presAssocID="{03369930-B337-4B21-A8B0-D9BF973727DA}" presName="Name13" presStyleLbl="parChTrans1D2" presStyleIdx="0" presStyleCnt="3"/>
      <dgm:spPr/>
      <dgm:t>
        <a:bodyPr/>
        <a:lstStyle/>
        <a:p>
          <a:endParaRPr lang="es-ES"/>
        </a:p>
      </dgm:t>
    </dgm:pt>
    <dgm:pt modelId="{F6C98293-6788-4959-8701-87899D3A5AE8}" type="pres">
      <dgm:prSet presAssocID="{3CD44B45-69E6-4281-8F0F-2695D58C9294}" presName="childText" presStyleLbl="bgAcc1" presStyleIdx="0" presStyleCnt="3" custScaleX="880642" custScaleY="212134" custLinFactNeighborX="-42402" custLinFactNeighborY="-200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26813A-3C70-474F-B955-22D5A57A2315}" type="pres">
      <dgm:prSet presAssocID="{4184DDA8-3130-4A2A-8F8B-B17D516CA3A1}" presName="Name13" presStyleLbl="parChTrans1D2" presStyleIdx="1" presStyleCnt="3"/>
      <dgm:spPr/>
      <dgm:t>
        <a:bodyPr/>
        <a:lstStyle/>
        <a:p>
          <a:endParaRPr lang="es-ES"/>
        </a:p>
      </dgm:t>
    </dgm:pt>
    <dgm:pt modelId="{67999C8A-4352-4DC7-8C6E-BB5B23401E84}" type="pres">
      <dgm:prSet presAssocID="{834F458C-154E-46FF-A8D3-E5993912B8BD}" presName="childText" presStyleLbl="bgAcc1" presStyleIdx="1" presStyleCnt="3" custScaleX="869892" custScaleY="248664" custLinFactNeighborX="-3706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B87728-F929-4FD2-9A23-CC6F05C203CC}" type="pres">
      <dgm:prSet presAssocID="{D175B4D5-1A8A-4A38-A9D5-70534D136BAA}" presName="Name13" presStyleLbl="parChTrans1D2" presStyleIdx="2" presStyleCnt="3"/>
      <dgm:spPr/>
      <dgm:t>
        <a:bodyPr/>
        <a:lstStyle/>
        <a:p>
          <a:endParaRPr lang="es-ES"/>
        </a:p>
      </dgm:t>
    </dgm:pt>
    <dgm:pt modelId="{9967C104-5389-4CC5-BC9F-582F75809D1F}" type="pres">
      <dgm:prSet presAssocID="{47EA7236-4288-4618-9F40-2600C68FA40C}" presName="childText" presStyleLbl="bgAcc1" presStyleIdx="2" presStyleCnt="3" custScaleX="869798" custScaleY="248561" custLinFactNeighborX="-37064" custLinFactNeighborY="1928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0A10FF6-E868-4DAC-96C3-462153E04299}" type="presOf" srcId="{47EA7236-4288-4618-9F40-2600C68FA40C}" destId="{9967C104-5389-4CC5-BC9F-582F75809D1F}" srcOrd="0" destOrd="0" presId="urn:microsoft.com/office/officeart/2005/8/layout/hierarchy3"/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BEB013DC-75F4-42E3-9FE5-83303C1EA145}" type="presOf" srcId="{4184DDA8-3130-4A2A-8F8B-B17D516CA3A1}" destId="{CC26813A-3C70-474F-B955-22D5A57A2315}" srcOrd="0" destOrd="0" presId="urn:microsoft.com/office/officeart/2005/8/layout/hierarchy3"/>
    <dgm:cxn modelId="{D246CA8C-6BCB-4E98-AA6D-BD723CE226B8}" type="presOf" srcId="{03369930-B337-4B21-A8B0-D9BF973727DA}" destId="{59B6BAF9-1EE2-43AB-A459-FD0FBACBF21E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74CD2E59-A5A2-4823-BD52-222D5455BE5A}" srcId="{CB9964DC-5E01-4879-9733-CDEE2AB1D1F7}" destId="{47EA7236-4288-4618-9F40-2600C68FA40C}" srcOrd="2" destOrd="0" parTransId="{D175B4D5-1A8A-4A38-A9D5-70534D136BAA}" sibTransId="{74B8004F-E472-4FC6-BA23-E80B7706A637}"/>
    <dgm:cxn modelId="{1B93A210-4D58-43C2-AA64-C355CB737F7B}" srcId="{CB9964DC-5E01-4879-9733-CDEE2AB1D1F7}" destId="{834F458C-154E-46FF-A8D3-E5993912B8BD}" srcOrd="1" destOrd="0" parTransId="{4184DDA8-3130-4A2A-8F8B-B17D516CA3A1}" sibTransId="{DAB85B2B-E7ED-46A4-9F62-3982837DCF7B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0361BFDA-7BA2-4A80-B053-5AD2C5BE3692}" type="presOf" srcId="{3CD44B45-69E6-4281-8F0F-2695D58C9294}" destId="{F6C98293-6788-4959-8701-87899D3A5AE8}" srcOrd="0" destOrd="0" presId="urn:microsoft.com/office/officeart/2005/8/layout/hierarchy3"/>
    <dgm:cxn modelId="{6D801860-78B8-4BE7-888F-CF030F24474B}" srcId="{CB9964DC-5E01-4879-9733-CDEE2AB1D1F7}" destId="{3CD44B45-69E6-4281-8F0F-2695D58C9294}" srcOrd="0" destOrd="0" parTransId="{03369930-B337-4B21-A8B0-D9BF973727DA}" sibTransId="{B9E8D67E-63C3-468B-A054-E92C2F4C1174}"/>
    <dgm:cxn modelId="{57EBBCAA-66A9-490C-9751-67C1F62DEEB8}" type="presOf" srcId="{D175B4D5-1A8A-4A38-A9D5-70534D136BAA}" destId="{C7B87728-F929-4FD2-9A23-CC6F05C203CC}" srcOrd="0" destOrd="0" presId="urn:microsoft.com/office/officeart/2005/8/layout/hierarchy3"/>
    <dgm:cxn modelId="{3E0E0B74-1AC2-4C83-88EB-95B286F8C8A0}" type="presOf" srcId="{834F458C-154E-46FF-A8D3-E5993912B8BD}" destId="{67999C8A-4352-4DC7-8C6E-BB5B23401E84}" srcOrd="0" destOrd="0" presId="urn:microsoft.com/office/officeart/2005/8/layout/hierarchy3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1B649FC5-A4B0-4201-8E52-C59B1E641434}" type="presParOf" srcId="{F784BE88-3DB9-4E87-AFCA-2ED0BF00DEA1}" destId="{59B6BAF9-1EE2-43AB-A459-FD0FBACBF21E}" srcOrd="0" destOrd="0" presId="urn:microsoft.com/office/officeart/2005/8/layout/hierarchy3"/>
    <dgm:cxn modelId="{6BACCB20-C772-4C98-8046-34D3974109E7}" type="presParOf" srcId="{F784BE88-3DB9-4E87-AFCA-2ED0BF00DEA1}" destId="{F6C98293-6788-4959-8701-87899D3A5AE8}" srcOrd="1" destOrd="0" presId="urn:microsoft.com/office/officeart/2005/8/layout/hierarchy3"/>
    <dgm:cxn modelId="{9E032769-D5B6-476C-9F6C-281C282000C5}" type="presParOf" srcId="{F784BE88-3DB9-4E87-AFCA-2ED0BF00DEA1}" destId="{CC26813A-3C70-474F-B955-22D5A57A2315}" srcOrd="2" destOrd="0" presId="urn:microsoft.com/office/officeart/2005/8/layout/hierarchy3"/>
    <dgm:cxn modelId="{768EDE1B-9765-489E-BE8D-03149BEEFDFB}" type="presParOf" srcId="{F784BE88-3DB9-4E87-AFCA-2ED0BF00DEA1}" destId="{67999C8A-4352-4DC7-8C6E-BB5B23401E84}" srcOrd="3" destOrd="0" presId="urn:microsoft.com/office/officeart/2005/8/layout/hierarchy3"/>
    <dgm:cxn modelId="{A87DAF4B-0267-4F8C-9815-031A5801C21B}" type="presParOf" srcId="{F784BE88-3DB9-4E87-AFCA-2ED0BF00DEA1}" destId="{C7B87728-F929-4FD2-9A23-CC6F05C203CC}" srcOrd="4" destOrd="0" presId="urn:microsoft.com/office/officeart/2005/8/layout/hierarchy3"/>
    <dgm:cxn modelId="{173A2022-AD7C-4AF5-95D6-C53E1C05FA74}" type="presParOf" srcId="{F784BE88-3DB9-4E87-AFCA-2ED0BF00DEA1}" destId="{9967C104-5389-4CC5-BC9F-582F75809D1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/>
      <dgm:t>
        <a:bodyPr/>
        <a:lstStyle/>
        <a:p>
          <a:r>
            <a:rPr lang="es-ES" sz="4000" b="0" dirty="0"/>
            <a:t>Objetivos</a:t>
          </a:r>
          <a:r>
            <a:rPr lang="es-ES" sz="3200" b="1" dirty="0"/>
            <a:t> 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ScaleY="88653" custLinFactNeighborY="-11094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6B112A14-9192-4202-8CEC-56A3069005E4}" type="presOf" srcId="{7061F2FC-F2AB-4DE3-98B0-886576B4E2C6}" destId="{D433476B-D68D-4328-ADAC-B2895D3D50CF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E20E6725-3CFC-4EC2-B97E-E2F537873922}" type="presOf" srcId="{CB9964DC-5E01-4879-9733-CDEE2AB1D1F7}" destId="{C7DDC059-89DD-4F99-A10D-9C975D60C8D8}" srcOrd="1" destOrd="0" presId="urn:microsoft.com/office/officeart/2005/8/layout/hierarchy3"/>
    <dgm:cxn modelId="{52E61FC9-79A3-4989-BAF1-033A4A20ECDB}" type="presOf" srcId="{CB9964DC-5E01-4879-9733-CDEE2AB1D1F7}" destId="{ECB1CA3E-26B8-4A39-AEF8-6F06E506D3C7}" srcOrd="0" destOrd="0" presId="urn:microsoft.com/office/officeart/2005/8/layout/hierarchy3"/>
    <dgm:cxn modelId="{F7AD2BCE-CB92-4132-85F7-CF1FFDD672EF}" type="presParOf" srcId="{D433476B-D68D-4328-ADAC-B2895D3D50CF}" destId="{1E58A3BC-F1F7-40EE-89AA-32E802ED4BF7}" srcOrd="0" destOrd="0" presId="urn:microsoft.com/office/officeart/2005/8/layout/hierarchy3"/>
    <dgm:cxn modelId="{6142DC46-691A-465F-B642-AAC009B563C6}" type="presParOf" srcId="{1E58A3BC-F1F7-40EE-89AA-32E802ED4BF7}" destId="{D21DF85A-45CA-4CE0-B0ED-CF4615475EE0}" srcOrd="0" destOrd="0" presId="urn:microsoft.com/office/officeart/2005/8/layout/hierarchy3"/>
    <dgm:cxn modelId="{5B79AA8A-8AE3-429B-8F6A-B735FB93ADA0}" type="presParOf" srcId="{D21DF85A-45CA-4CE0-B0ED-CF4615475EE0}" destId="{ECB1CA3E-26B8-4A39-AEF8-6F06E506D3C7}" srcOrd="0" destOrd="0" presId="urn:microsoft.com/office/officeart/2005/8/layout/hierarchy3"/>
    <dgm:cxn modelId="{627B98FC-2738-42E3-8A6E-D60FB5972AA4}" type="presParOf" srcId="{D21DF85A-45CA-4CE0-B0ED-CF4615475EE0}" destId="{C7DDC059-89DD-4F99-A10D-9C975D60C8D8}" srcOrd="1" destOrd="0" presId="urn:microsoft.com/office/officeart/2005/8/layout/hierarchy3"/>
    <dgm:cxn modelId="{CB66C71F-3A03-44EC-A706-256764FA22CA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s-ES" sz="2500" b="1" dirty="0"/>
            <a:t>Objetivo General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endParaRPr lang="es-ES" sz="2000"/>
        </a:p>
      </dgm:t>
    </dgm:pt>
    <dgm:pt modelId="{96F22CA2-C06A-42C0-A749-F5FF8D22B4D8}">
      <dgm:prSet phldrT="[Texto]" custT="1"/>
      <dgm:spPr/>
      <dgm:t>
        <a:bodyPr/>
        <a:lstStyle/>
        <a:p>
          <a:pPr algn="just"/>
          <a:r>
            <a:rPr lang="es-EC" sz="2500" dirty="0"/>
            <a:t>Diseñar e implementar la automatización de un invernadero para el cultivo de hortalizas orgánicas y tomate riñón en el Barrio la Isla en la Ciudad de Quito sector Pifo</a:t>
          </a:r>
          <a:endParaRPr lang="es-ES" sz="2500" dirty="0"/>
        </a:p>
      </dgm:t>
    </dgm:pt>
    <dgm:pt modelId="{A30D71D6-6E9E-45A7-B5E3-1A352FD1794B}" type="parTrans" cxnId="{EDD057F6-1E9A-4AE6-B728-32DD4875C05B}">
      <dgm:prSet/>
      <dgm:spPr/>
      <dgm:t>
        <a:bodyPr/>
        <a:lstStyle/>
        <a:p>
          <a:endParaRPr lang="es-EC"/>
        </a:p>
      </dgm:t>
    </dgm:pt>
    <dgm:pt modelId="{3A0D5301-0458-4B01-B29A-D512C50CC277}" type="sibTrans" cxnId="{EDD057F6-1E9A-4AE6-B728-32DD4875C05B}">
      <dgm:prSet/>
      <dgm:spPr/>
      <dgm:t>
        <a:bodyPr/>
        <a:lstStyle/>
        <a:p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552410" custScaleY="88653" custLinFactNeighborX="38281" custLinFactNeighborY="-8355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A5926A14-B16D-48E8-9A03-2E8DF5CC402A}" type="pres">
      <dgm:prSet presAssocID="{A30D71D6-6E9E-45A7-B5E3-1A352FD1794B}" presName="Name13" presStyleLbl="parChTrans1D2" presStyleIdx="0" presStyleCnt="1"/>
      <dgm:spPr/>
      <dgm:t>
        <a:bodyPr/>
        <a:lstStyle/>
        <a:p>
          <a:endParaRPr lang="es-ES"/>
        </a:p>
      </dgm:t>
    </dgm:pt>
    <dgm:pt modelId="{FA206F30-6059-4F25-9FA9-AE75CF188A26}" type="pres">
      <dgm:prSet presAssocID="{96F22CA2-C06A-42C0-A749-F5FF8D22B4D8}" presName="childText" presStyleLbl="bgAcc1" presStyleIdx="0" presStyleCnt="1" custScaleX="673690" custScaleY="2833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EDD057F6-1E9A-4AE6-B728-32DD4875C05B}" srcId="{CB9964DC-5E01-4879-9733-CDEE2AB1D1F7}" destId="{96F22CA2-C06A-42C0-A749-F5FF8D22B4D8}" srcOrd="0" destOrd="0" parTransId="{A30D71D6-6E9E-45A7-B5E3-1A352FD1794B}" sibTransId="{3A0D5301-0458-4B01-B29A-D512C50CC277}"/>
    <dgm:cxn modelId="{07C87C83-51BA-48DE-B9A7-DB917DE6FA74}" type="presOf" srcId="{CB9964DC-5E01-4879-9733-CDEE2AB1D1F7}" destId="{ECB1CA3E-26B8-4A39-AEF8-6F06E506D3C7}" srcOrd="0" destOrd="0" presId="urn:microsoft.com/office/officeart/2005/8/layout/hierarchy3"/>
    <dgm:cxn modelId="{6695F58F-5FBB-4B1B-AD4B-5C5C769EA3FF}" type="presOf" srcId="{CB9964DC-5E01-4879-9733-CDEE2AB1D1F7}" destId="{C7DDC059-89DD-4F99-A10D-9C975D60C8D8}" srcOrd="1" destOrd="0" presId="urn:microsoft.com/office/officeart/2005/8/layout/hierarchy3"/>
    <dgm:cxn modelId="{52AF3939-C74B-4547-940E-EC837BFA7769}" type="presOf" srcId="{7061F2FC-F2AB-4DE3-98B0-886576B4E2C6}" destId="{D433476B-D68D-4328-ADAC-B2895D3D50CF}" srcOrd="0" destOrd="0" presId="urn:microsoft.com/office/officeart/2005/8/layout/hierarchy3"/>
    <dgm:cxn modelId="{6F70CA2A-0EB3-45BA-91B9-B85F6646819A}" type="presOf" srcId="{96F22CA2-C06A-42C0-A749-F5FF8D22B4D8}" destId="{FA206F30-6059-4F25-9FA9-AE75CF188A26}" srcOrd="0" destOrd="0" presId="urn:microsoft.com/office/officeart/2005/8/layout/hierarchy3"/>
    <dgm:cxn modelId="{09C0D3DC-85CC-4659-AC63-AB3679C5418D}" type="presOf" srcId="{A30D71D6-6E9E-45A7-B5E3-1A352FD1794B}" destId="{A5926A14-B16D-48E8-9A03-2E8DF5CC402A}" srcOrd="0" destOrd="0" presId="urn:microsoft.com/office/officeart/2005/8/layout/hierarchy3"/>
    <dgm:cxn modelId="{18415D40-92E5-4EA4-A812-08145825552A}" type="presParOf" srcId="{D433476B-D68D-4328-ADAC-B2895D3D50CF}" destId="{1E58A3BC-F1F7-40EE-89AA-32E802ED4BF7}" srcOrd="0" destOrd="0" presId="urn:microsoft.com/office/officeart/2005/8/layout/hierarchy3"/>
    <dgm:cxn modelId="{B888D0AC-1EFA-47A4-B8C5-17F9864D89B7}" type="presParOf" srcId="{1E58A3BC-F1F7-40EE-89AA-32E802ED4BF7}" destId="{D21DF85A-45CA-4CE0-B0ED-CF4615475EE0}" srcOrd="0" destOrd="0" presId="urn:microsoft.com/office/officeart/2005/8/layout/hierarchy3"/>
    <dgm:cxn modelId="{D6DB8E50-CB56-4852-9950-56DD3EDF38B4}" type="presParOf" srcId="{D21DF85A-45CA-4CE0-B0ED-CF4615475EE0}" destId="{ECB1CA3E-26B8-4A39-AEF8-6F06E506D3C7}" srcOrd="0" destOrd="0" presId="urn:microsoft.com/office/officeart/2005/8/layout/hierarchy3"/>
    <dgm:cxn modelId="{9F552045-D92B-43B0-A37D-3E5222B0B704}" type="presParOf" srcId="{D21DF85A-45CA-4CE0-B0ED-CF4615475EE0}" destId="{C7DDC059-89DD-4F99-A10D-9C975D60C8D8}" srcOrd="1" destOrd="0" presId="urn:microsoft.com/office/officeart/2005/8/layout/hierarchy3"/>
    <dgm:cxn modelId="{126D856E-BB89-44BF-AC12-4E0C2C35E890}" type="presParOf" srcId="{1E58A3BC-F1F7-40EE-89AA-32E802ED4BF7}" destId="{F784BE88-3DB9-4E87-AFCA-2ED0BF00DEA1}" srcOrd="1" destOrd="0" presId="urn:microsoft.com/office/officeart/2005/8/layout/hierarchy3"/>
    <dgm:cxn modelId="{F28E2928-F252-4EDB-B435-19DF75234869}" type="presParOf" srcId="{F784BE88-3DB9-4E87-AFCA-2ED0BF00DEA1}" destId="{A5926A14-B16D-48E8-9A03-2E8DF5CC402A}" srcOrd="0" destOrd="0" presId="urn:microsoft.com/office/officeart/2005/8/layout/hierarchy3"/>
    <dgm:cxn modelId="{55C72F86-9B51-40E5-AD09-79F5039CFA24}" type="presParOf" srcId="{F784BE88-3DB9-4E87-AFCA-2ED0BF00DEA1}" destId="{FA206F30-6059-4F25-9FA9-AE75CF188A2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/>
      <dgm:t>
        <a:bodyPr/>
        <a:lstStyle/>
        <a:p>
          <a:r>
            <a:rPr lang="es-ES" sz="4000" b="0" dirty="0"/>
            <a:t>Objetivos</a:t>
          </a:r>
          <a:r>
            <a:rPr lang="es-ES" sz="3200" b="0" dirty="0"/>
            <a:t> 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endParaRPr lang="es-ES" sz="2000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ScaleY="88653" custLinFactNeighborY="-21613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</dgm:ptLst>
  <dgm:cxnLst>
    <dgm:cxn modelId="{6B112A14-9192-4202-8CEC-56A3069005E4}" type="presOf" srcId="{7061F2FC-F2AB-4DE3-98B0-886576B4E2C6}" destId="{D433476B-D68D-4328-ADAC-B2895D3D50CF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E20E6725-3CFC-4EC2-B97E-E2F537873922}" type="presOf" srcId="{CB9964DC-5E01-4879-9733-CDEE2AB1D1F7}" destId="{C7DDC059-89DD-4F99-A10D-9C975D60C8D8}" srcOrd="1" destOrd="0" presId="urn:microsoft.com/office/officeart/2005/8/layout/hierarchy3"/>
    <dgm:cxn modelId="{52E61FC9-79A3-4989-BAF1-033A4A20ECDB}" type="presOf" srcId="{CB9964DC-5E01-4879-9733-CDEE2AB1D1F7}" destId="{ECB1CA3E-26B8-4A39-AEF8-6F06E506D3C7}" srcOrd="0" destOrd="0" presId="urn:microsoft.com/office/officeart/2005/8/layout/hierarchy3"/>
    <dgm:cxn modelId="{F7AD2BCE-CB92-4132-85F7-CF1FFDD672EF}" type="presParOf" srcId="{D433476B-D68D-4328-ADAC-B2895D3D50CF}" destId="{1E58A3BC-F1F7-40EE-89AA-32E802ED4BF7}" srcOrd="0" destOrd="0" presId="urn:microsoft.com/office/officeart/2005/8/layout/hierarchy3"/>
    <dgm:cxn modelId="{6142DC46-691A-465F-B642-AAC009B563C6}" type="presParOf" srcId="{1E58A3BC-F1F7-40EE-89AA-32E802ED4BF7}" destId="{D21DF85A-45CA-4CE0-B0ED-CF4615475EE0}" srcOrd="0" destOrd="0" presId="urn:microsoft.com/office/officeart/2005/8/layout/hierarchy3"/>
    <dgm:cxn modelId="{5B79AA8A-8AE3-429B-8F6A-B735FB93ADA0}" type="presParOf" srcId="{D21DF85A-45CA-4CE0-B0ED-CF4615475EE0}" destId="{ECB1CA3E-26B8-4A39-AEF8-6F06E506D3C7}" srcOrd="0" destOrd="0" presId="urn:microsoft.com/office/officeart/2005/8/layout/hierarchy3"/>
    <dgm:cxn modelId="{627B98FC-2738-42E3-8A6E-D60FB5972AA4}" type="presParOf" srcId="{D21DF85A-45CA-4CE0-B0ED-CF4615475EE0}" destId="{C7DDC059-89DD-4F99-A10D-9C975D60C8D8}" srcOrd="1" destOrd="0" presId="urn:microsoft.com/office/officeart/2005/8/layout/hierarchy3"/>
    <dgm:cxn modelId="{CB66C71F-3A03-44EC-A706-256764FA22CA}" type="presParOf" srcId="{1E58A3BC-F1F7-40EE-89AA-32E802ED4BF7}" destId="{F784BE88-3DB9-4E87-AFCA-2ED0BF00DEA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061F2FC-F2AB-4DE3-98B0-886576B4E2C6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B9964DC-5E01-4879-9733-CDEE2AB1D1F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l"/>
          <a:r>
            <a:rPr lang="es-ES" sz="2500" b="1" dirty="0"/>
            <a:t>Objetivos Específicos</a:t>
          </a:r>
        </a:p>
      </dgm:t>
    </dgm:pt>
    <dgm:pt modelId="{5760939A-00E0-4E0F-82AC-14F95E0A4A90}" type="par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2BAB4B72-4C27-47D9-A895-24F30C6A71EC}" type="sibTrans" cxnId="{E5DF4D7B-2998-4040-B309-23173E1132D4}">
      <dgm:prSet/>
      <dgm:spPr/>
      <dgm:t>
        <a:bodyPr/>
        <a:lstStyle/>
        <a:p>
          <a:pPr algn="just"/>
          <a:endParaRPr lang="es-ES" sz="2000"/>
        </a:p>
      </dgm:t>
    </dgm:pt>
    <dgm:pt modelId="{DE2F9DEB-7685-4523-B2DC-B1A32D1754D5}">
      <dgm:prSet phldrT="[Texto]" custT="1"/>
      <dgm:spPr/>
      <dgm:t>
        <a:bodyPr/>
        <a:lstStyle/>
        <a:p>
          <a:pPr algn="l"/>
          <a:r>
            <a:rPr lang="es-EC" sz="2000" dirty="0"/>
            <a:t>Diseñar un control de nivel  del tanque</a:t>
          </a:r>
          <a:endParaRPr lang="es-ES" sz="2000" dirty="0"/>
        </a:p>
      </dgm:t>
    </dgm:pt>
    <dgm:pt modelId="{FF5244E1-CF16-4BAC-92D3-2FD3C915AD4D}" type="par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BCDCD4D6-C9AC-48D7-A17B-B177CB3F3C20}" type="sibTrans" cxnId="{FD217914-6802-410E-BEB5-C798C968579E}">
      <dgm:prSet/>
      <dgm:spPr/>
      <dgm:t>
        <a:bodyPr/>
        <a:lstStyle/>
        <a:p>
          <a:pPr algn="just"/>
          <a:endParaRPr lang="es-EC"/>
        </a:p>
      </dgm:t>
    </dgm:pt>
    <dgm:pt modelId="{834F458C-154E-46FF-A8D3-E5993912B8BD}">
      <dgm:prSet custT="1"/>
      <dgm:spPr>
        <a:ln>
          <a:solidFill>
            <a:srgbClr val="6B766F"/>
          </a:solidFill>
        </a:ln>
      </dgm:spPr>
      <dgm:t>
        <a:bodyPr/>
        <a:lstStyle/>
        <a:p>
          <a:pPr algn="l"/>
          <a:r>
            <a:rPr lang="es-EC" sz="2000" dirty="0"/>
            <a:t>Desarrollar un sistema para aumentar la humedad relativa de un invernadero y reducir la temperatura</a:t>
          </a:r>
        </a:p>
      </dgm:t>
    </dgm:pt>
    <dgm:pt modelId="{4184DDA8-3130-4A2A-8F8B-B17D516CA3A1}" type="parTrans" cxnId="{1B93A210-4D58-43C2-AA64-C355CB737F7B}">
      <dgm:prSet/>
      <dgm:spPr/>
      <dgm:t>
        <a:bodyPr/>
        <a:lstStyle/>
        <a:p>
          <a:pPr algn="just"/>
          <a:endParaRPr lang="es-EC"/>
        </a:p>
      </dgm:t>
    </dgm:pt>
    <dgm:pt modelId="{DAB85B2B-E7ED-46A4-9F62-3982837DCF7B}" type="sibTrans" cxnId="{1B93A210-4D58-43C2-AA64-C355CB737F7B}">
      <dgm:prSet/>
      <dgm:spPr/>
      <dgm:t>
        <a:bodyPr/>
        <a:lstStyle/>
        <a:p>
          <a:pPr algn="just"/>
          <a:endParaRPr lang="es-EC"/>
        </a:p>
      </dgm:t>
    </dgm:pt>
    <dgm:pt modelId="{2CC03ADB-B4B6-46E2-B906-0324971262B4}">
      <dgm:prSet custT="1"/>
      <dgm:spPr>
        <a:ln>
          <a:solidFill>
            <a:srgbClr val="6B766F"/>
          </a:solidFill>
        </a:ln>
      </dgm:spPr>
      <dgm:t>
        <a:bodyPr/>
        <a:lstStyle/>
        <a:p>
          <a:pPr algn="l"/>
          <a:r>
            <a:rPr lang="es-EC" sz="2000" dirty="0"/>
            <a:t>Diseñar un sistema de </a:t>
          </a:r>
          <a:r>
            <a:rPr lang="es-EC" sz="2000" dirty="0" err="1"/>
            <a:t>fertiirrigación</a:t>
          </a:r>
          <a:r>
            <a:rPr lang="es-EC" sz="2000" dirty="0"/>
            <a:t>.</a:t>
          </a:r>
        </a:p>
      </dgm:t>
    </dgm:pt>
    <dgm:pt modelId="{11572283-6303-4770-A1FB-46D3715A733E}" type="sibTrans" cxnId="{3BAAA845-0EEC-4558-9EBF-140ABFAB2864}">
      <dgm:prSet/>
      <dgm:spPr/>
      <dgm:t>
        <a:bodyPr/>
        <a:lstStyle/>
        <a:p>
          <a:pPr algn="just"/>
          <a:endParaRPr lang="es-EC"/>
        </a:p>
      </dgm:t>
    </dgm:pt>
    <dgm:pt modelId="{D454725B-CB62-42DD-BC97-59C3CD1A5DBF}" type="parTrans" cxnId="{3BAAA845-0EEC-4558-9EBF-140ABFAB2864}">
      <dgm:prSet/>
      <dgm:spPr/>
      <dgm:t>
        <a:bodyPr/>
        <a:lstStyle/>
        <a:p>
          <a:pPr algn="just"/>
          <a:endParaRPr lang="es-EC"/>
        </a:p>
      </dgm:t>
    </dgm:pt>
    <dgm:pt modelId="{3CD44B45-69E6-4281-8F0F-2695D58C9294}">
      <dgm:prSet custT="1"/>
      <dgm:spPr>
        <a:ln>
          <a:solidFill>
            <a:srgbClr val="6B766F"/>
          </a:solidFill>
        </a:ln>
      </dgm:spPr>
      <dgm:t>
        <a:bodyPr/>
        <a:lstStyle/>
        <a:p>
          <a:pPr algn="l"/>
          <a:r>
            <a:rPr lang="es-EC" sz="2000" dirty="0"/>
            <a:t>Implementar un sistema automatizado de riego por goteo</a:t>
          </a:r>
        </a:p>
      </dgm:t>
    </dgm:pt>
    <dgm:pt modelId="{B9E8D67E-63C3-468B-A054-E92C2F4C1174}" type="sibTrans" cxnId="{6D801860-78B8-4BE7-888F-CF030F24474B}">
      <dgm:prSet/>
      <dgm:spPr/>
      <dgm:t>
        <a:bodyPr/>
        <a:lstStyle/>
        <a:p>
          <a:pPr algn="just"/>
          <a:endParaRPr lang="es-EC"/>
        </a:p>
      </dgm:t>
    </dgm:pt>
    <dgm:pt modelId="{03369930-B337-4B21-A8B0-D9BF973727DA}" type="parTrans" cxnId="{6D801860-78B8-4BE7-888F-CF030F24474B}">
      <dgm:prSet/>
      <dgm:spPr/>
      <dgm:t>
        <a:bodyPr/>
        <a:lstStyle/>
        <a:p>
          <a:pPr algn="just"/>
          <a:endParaRPr lang="es-EC"/>
        </a:p>
      </dgm:t>
    </dgm:pt>
    <dgm:pt modelId="{D433476B-D68D-4328-ADAC-B2895D3D50CF}" type="pres">
      <dgm:prSet presAssocID="{7061F2FC-F2AB-4DE3-98B0-886576B4E2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E58A3BC-F1F7-40EE-89AA-32E802ED4BF7}" type="pres">
      <dgm:prSet presAssocID="{CB9964DC-5E01-4879-9733-CDEE2AB1D1F7}" presName="root" presStyleCnt="0"/>
      <dgm:spPr/>
    </dgm:pt>
    <dgm:pt modelId="{D21DF85A-45CA-4CE0-B0ED-CF4615475EE0}" type="pres">
      <dgm:prSet presAssocID="{CB9964DC-5E01-4879-9733-CDEE2AB1D1F7}" presName="rootComposite" presStyleCnt="0"/>
      <dgm:spPr/>
    </dgm:pt>
    <dgm:pt modelId="{ECB1CA3E-26B8-4A39-AEF8-6F06E506D3C7}" type="pres">
      <dgm:prSet presAssocID="{CB9964DC-5E01-4879-9733-CDEE2AB1D1F7}" presName="rootText" presStyleLbl="node1" presStyleIdx="0" presStyleCnt="1" custScaleX="612257" custLinFactNeighborY="-67354"/>
      <dgm:spPr/>
      <dgm:t>
        <a:bodyPr/>
        <a:lstStyle/>
        <a:p>
          <a:endParaRPr lang="es-ES"/>
        </a:p>
      </dgm:t>
    </dgm:pt>
    <dgm:pt modelId="{C7DDC059-89DD-4F99-A10D-9C975D60C8D8}" type="pres">
      <dgm:prSet presAssocID="{CB9964DC-5E01-4879-9733-CDEE2AB1D1F7}" presName="rootConnector" presStyleLbl="node1" presStyleIdx="0" presStyleCnt="1"/>
      <dgm:spPr/>
      <dgm:t>
        <a:bodyPr/>
        <a:lstStyle/>
        <a:p>
          <a:endParaRPr lang="es-ES"/>
        </a:p>
      </dgm:t>
    </dgm:pt>
    <dgm:pt modelId="{F784BE88-3DB9-4E87-AFCA-2ED0BF00DEA1}" type="pres">
      <dgm:prSet presAssocID="{CB9964DC-5E01-4879-9733-CDEE2AB1D1F7}" presName="childShape" presStyleCnt="0"/>
      <dgm:spPr/>
    </dgm:pt>
    <dgm:pt modelId="{04EAAFF2-F757-4829-8DE2-3822D97053BC}" type="pres">
      <dgm:prSet presAssocID="{FF5244E1-CF16-4BAC-92D3-2FD3C915AD4D}" presName="Name13" presStyleLbl="parChTrans1D2" presStyleIdx="0" presStyleCnt="4"/>
      <dgm:spPr/>
      <dgm:t>
        <a:bodyPr/>
        <a:lstStyle/>
        <a:p>
          <a:endParaRPr lang="es-ES"/>
        </a:p>
      </dgm:t>
    </dgm:pt>
    <dgm:pt modelId="{E71390C3-22EC-4252-819F-F42DBCE732A6}" type="pres">
      <dgm:prSet presAssocID="{DE2F9DEB-7685-4523-B2DC-B1A32D1754D5}" presName="childText" presStyleLbl="bgAcc1" presStyleIdx="0" presStyleCnt="4" custScaleX="616467" custScaleY="99617" custLinFactNeighborY="-395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B6BAF9-1EE2-43AB-A459-FD0FBACBF21E}" type="pres">
      <dgm:prSet presAssocID="{03369930-B337-4B21-A8B0-D9BF973727DA}" presName="Name13" presStyleLbl="parChTrans1D2" presStyleIdx="1" presStyleCnt="4"/>
      <dgm:spPr/>
      <dgm:t>
        <a:bodyPr/>
        <a:lstStyle/>
        <a:p>
          <a:endParaRPr lang="es-ES"/>
        </a:p>
      </dgm:t>
    </dgm:pt>
    <dgm:pt modelId="{F6C98293-6788-4959-8701-87899D3A5AE8}" type="pres">
      <dgm:prSet presAssocID="{3CD44B45-69E6-4281-8F0F-2695D58C9294}" presName="childText" presStyleLbl="bgAcc1" presStyleIdx="1" presStyleCnt="4" custScaleX="616527" custScaleY="99663" custLinFactNeighborY="-293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26813A-3C70-474F-B955-22D5A57A2315}" type="pres">
      <dgm:prSet presAssocID="{4184DDA8-3130-4A2A-8F8B-B17D516CA3A1}" presName="Name13" presStyleLbl="parChTrans1D2" presStyleIdx="2" presStyleCnt="4"/>
      <dgm:spPr/>
      <dgm:t>
        <a:bodyPr/>
        <a:lstStyle/>
        <a:p>
          <a:endParaRPr lang="es-ES"/>
        </a:p>
      </dgm:t>
    </dgm:pt>
    <dgm:pt modelId="{67999C8A-4352-4DC7-8C6E-BB5B23401E84}" type="pres">
      <dgm:prSet presAssocID="{834F458C-154E-46FF-A8D3-E5993912B8BD}" presName="childText" presStyleLbl="bgAcc1" presStyleIdx="2" presStyleCnt="4" custScaleX="617507" custScaleY="107259" custLinFactNeighborY="-105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D4C765-696D-454D-9ACB-C863AE1F46AA}" type="pres">
      <dgm:prSet presAssocID="{D454725B-CB62-42DD-BC97-59C3CD1A5DBF}" presName="Name13" presStyleLbl="parChTrans1D2" presStyleIdx="3" presStyleCnt="4"/>
      <dgm:spPr/>
      <dgm:t>
        <a:bodyPr/>
        <a:lstStyle/>
        <a:p>
          <a:endParaRPr lang="es-ES"/>
        </a:p>
      </dgm:t>
    </dgm:pt>
    <dgm:pt modelId="{0E689972-6746-480E-BAF1-03CE98143681}" type="pres">
      <dgm:prSet presAssocID="{2CC03ADB-B4B6-46E2-B906-0324971262B4}" presName="childText" presStyleLbl="bgAcc1" presStyleIdx="3" presStyleCnt="4" custScaleX="616527" custScaleY="1143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17D47CB-F8A9-4EF2-9DEC-EB1155D26A94}" type="presOf" srcId="{CB9964DC-5E01-4879-9733-CDEE2AB1D1F7}" destId="{ECB1CA3E-26B8-4A39-AEF8-6F06E506D3C7}" srcOrd="0" destOrd="0" presId="urn:microsoft.com/office/officeart/2005/8/layout/hierarchy3"/>
    <dgm:cxn modelId="{E02D0957-49A6-44B8-BF01-DF49D4A8CA74}" type="presOf" srcId="{7061F2FC-F2AB-4DE3-98B0-886576B4E2C6}" destId="{D433476B-D68D-4328-ADAC-B2895D3D50CF}" srcOrd="0" destOrd="0" presId="urn:microsoft.com/office/officeart/2005/8/layout/hierarchy3"/>
    <dgm:cxn modelId="{8034C1DE-A968-47AF-9B32-B71351912D20}" type="presOf" srcId="{D454725B-CB62-42DD-BC97-59C3CD1A5DBF}" destId="{9ED4C765-696D-454D-9ACB-C863AE1F46AA}" srcOrd="0" destOrd="0" presId="urn:microsoft.com/office/officeart/2005/8/layout/hierarchy3"/>
    <dgm:cxn modelId="{BEB013DC-75F4-42E3-9FE5-83303C1EA145}" type="presOf" srcId="{4184DDA8-3130-4A2A-8F8B-B17D516CA3A1}" destId="{CC26813A-3C70-474F-B955-22D5A57A2315}" srcOrd="0" destOrd="0" presId="urn:microsoft.com/office/officeart/2005/8/layout/hierarchy3"/>
    <dgm:cxn modelId="{FA1683D1-895E-4990-AE7A-52C3AA1088C6}" type="presOf" srcId="{FF5244E1-CF16-4BAC-92D3-2FD3C915AD4D}" destId="{04EAAFF2-F757-4829-8DE2-3822D97053BC}" srcOrd="0" destOrd="0" presId="urn:microsoft.com/office/officeart/2005/8/layout/hierarchy3"/>
    <dgm:cxn modelId="{D246CA8C-6BCB-4E98-AA6D-BD723CE226B8}" type="presOf" srcId="{03369930-B337-4B21-A8B0-D9BF973727DA}" destId="{59B6BAF9-1EE2-43AB-A459-FD0FBACBF21E}" srcOrd="0" destOrd="0" presId="urn:microsoft.com/office/officeart/2005/8/layout/hierarchy3"/>
    <dgm:cxn modelId="{E5DF4D7B-2998-4040-B309-23173E1132D4}" srcId="{7061F2FC-F2AB-4DE3-98B0-886576B4E2C6}" destId="{CB9964DC-5E01-4879-9733-CDEE2AB1D1F7}" srcOrd="0" destOrd="0" parTransId="{5760939A-00E0-4E0F-82AC-14F95E0A4A90}" sibTransId="{2BAB4B72-4C27-47D9-A895-24F30C6A71EC}"/>
    <dgm:cxn modelId="{1B93A210-4D58-43C2-AA64-C355CB737F7B}" srcId="{CB9964DC-5E01-4879-9733-CDEE2AB1D1F7}" destId="{834F458C-154E-46FF-A8D3-E5993912B8BD}" srcOrd="2" destOrd="0" parTransId="{4184DDA8-3130-4A2A-8F8B-B17D516CA3A1}" sibTransId="{DAB85B2B-E7ED-46A4-9F62-3982837DCF7B}"/>
    <dgm:cxn modelId="{D73B1C3D-F726-4F3C-AE05-F3C4E7544844}" type="presOf" srcId="{CB9964DC-5E01-4879-9733-CDEE2AB1D1F7}" destId="{C7DDC059-89DD-4F99-A10D-9C975D60C8D8}" srcOrd="1" destOrd="0" presId="urn:microsoft.com/office/officeart/2005/8/layout/hierarchy3"/>
    <dgm:cxn modelId="{3BAAA845-0EEC-4558-9EBF-140ABFAB2864}" srcId="{CB9964DC-5E01-4879-9733-CDEE2AB1D1F7}" destId="{2CC03ADB-B4B6-46E2-B906-0324971262B4}" srcOrd="3" destOrd="0" parTransId="{D454725B-CB62-42DD-BC97-59C3CD1A5DBF}" sibTransId="{11572283-6303-4770-A1FB-46D3715A733E}"/>
    <dgm:cxn modelId="{0361BFDA-7BA2-4A80-B053-5AD2C5BE3692}" type="presOf" srcId="{3CD44B45-69E6-4281-8F0F-2695D58C9294}" destId="{F6C98293-6788-4959-8701-87899D3A5AE8}" srcOrd="0" destOrd="0" presId="urn:microsoft.com/office/officeart/2005/8/layout/hierarchy3"/>
    <dgm:cxn modelId="{D77877AF-AB2E-4C10-BE50-0A156C9C10D3}" type="presOf" srcId="{2CC03ADB-B4B6-46E2-B906-0324971262B4}" destId="{0E689972-6746-480E-BAF1-03CE98143681}" srcOrd="0" destOrd="0" presId="urn:microsoft.com/office/officeart/2005/8/layout/hierarchy3"/>
    <dgm:cxn modelId="{6D801860-78B8-4BE7-888F-CF030F24474B}" srcId="{CB9964DC-5E01-4879-9733-CDEE2AB1D1F7}" destId="{3CD44B45-69E6-4281-8F0F-2695D58C9294}" srcOrd="1" destOrd="0" parTransId="{03369930-B337-4B21-A8B0-D9BF973727DA}" sibTransId="{B9E8D67E-63C3-468B-A054-E92C2F4C1174}"/>
    <dgm:cxn modelId="{650F4F51-16B8-4008-82A5-E98C3F83D604}" type="presOf" srcId="{DE2F9DEB-7685-4523-B2DC-B1A32D1754D5}" destId="{E71390C3-22EC-4252-819F-F42DBCE732A6}" srcOrd="0" destOrd="0" presId="urn:microsoft.com/office/officeart/2005/8/layout/hierarchy3"/>
    <dgm:cxn modelId="{FD217914-6802-410E-BEB5-C798C968579E}" srcId="{CB9964DC-5E01-4879-9733-CDEE2AB1D1F7}" destId="{DE2F9DEB-7685-4523-B2DC-B1A32D1754D5}" srcOrd="0" destOrd="0" parTransId="{FF5244E1-CF16-4BAC-92D3-2FD3C915AD4D}" sibTransId="{BCDCD4D6-C9AC-48D7-A17B-B177CB3F3C20}"/>
    <dgm:cxn modelId="{3E0E0B74-1AC2-4C83-88EB-95B286F8C8A0}" type="presOf" srcId="{834F458C-154E-46FF-A8D3-E5993912B8BD}" destId="{67999C8A-4352-4DC7-8C6E-BB5B23401E84}" srcOrd="0" destOrd="0" presId="urn:microsoft.com/office/officeart/2005/8/layout/hierarchy3"/>
    <dgm:cxn modelId="{0F8D3713-71D4-48EE-B865-821D2A5C8288}" type="presParOf" srcId="{D433476B-D68D-4328-ADAC-B2895D3D50CF}" destId="{1E58A3BC-F1F7-40EE-89AA-32E802ED4BF7}" srcOrd="0" destOrd="0" presId="urn:microsoft.com/office/officeart/2005/8/layout/hierarchy3"/>
    <dgm:cxn modelId="{886BF322-3143-4196-BDF5-573F64CA31A9}" type="presParOf" srcId="{1E58A3BC-F1F7-40EE-89AA-32E802ED4BF7}" destId="{D21DF85A-45CA-4CE0-B0ED-CF4615475EE0}" srcOrd="0" destOrd="0" presId="urn:microsoft.com/office/officeart/2005/8/layout/hierarchy3"/>
    <dgm:cxn modelId="{1581AD29-E3A1-4478-9042-C44DCC89FC5A}" type="presParOf" srcId="{D21DF85A-45CA-4CE0-B0ED-CF4615475EE0}" destId="{ECB1CA3E-26B8-4A39-AEF8-6F06E506D3C7}" srcOrd="0" destOrd="0" presId="urn:microsoft.com/office/officeart/2005/8/layout/hierarchy3"/>
    <dgm:cxn modelId="{5B49C41A-8EB9-47EF-B92F-793FCADE2846}" type="presParOf" srcId="{D21DF85A-45CA-4CE0-B0ED-CF4615475EE0}" destId="{C7DDC059-89DD-4F99-A10D-9C975D60C8D8}" srcOrd="1" destOrd="0" presId="urn:microsoft.com/office/officeart/2005/8/layout/hierarchy3"/>
    <dgm:cxn modelId="{95CAF582-443B-4A60-8768-2DDE44A43D1C}" type="presParOf" srcId="{1E58A3BC-F1F7-40EE-89AA-32E802ED4BF7}" destId="{F784BE88-3DB9-4E87-AFCA-2ED0BF00DEA1}" srcOrd="1" destOrd="0" presId="urn:microsoft.com/office/officeart/2005/8/layout/hierarchy3"/>
    <dgm:cxn modelId="{2C8754CA-F133-4614-BCDD-7520C81B6ED9}" type="presParOf" srcId="{F784BE88-3DB9-4E87-AFCA-2ED0BF00DEA1}" destId="{04EAAFF2-F757-4829-8DE2-3822D97053BC}" srcOrd="0" destOrd="0" presId="urn:microsoft.com/office/officeart/2005/8/layout/hierarchy3"/>
    <dgm:cxn modelId="{D85A4E7A-9C7C-4DDE-A49C-311E97BAA0D0}" type="presParOf" srcId="{F784BE88-3DB9-4E87-AFCA-2ED0BF00DEA1}" destId="{E71390C3-22EC-4252-819F-F42DBCE732A6}" srcOrd="1" destOrd="0" presId="urn:microsoft.com/office/officeart/2005/8/layout/hierarchy3"/>
    <dgm:cxn modelId="{1B649FC5-A4B0-4201-8E52-C59B1E641434}" type="presParOf" srcId="{F784BE88-3DB9-4E87-AFCA-2ED0BF00DEA1}" destId="{59B6BAF9-1EE2-43AB-A459-FD0FBACBF21E}" srcOrd="2" destOrd="0" presId="urn:microsoft.com/office/officeart/2005/8/layout/hierarchy3"/>
    <dgm:cxn modelId="{6BACCB20-C772-4C98-8046-34D3974109E7}" type="presParOf" srcId="{F784BE88-3DB9-4E87-AFCA-2ED0BF00DEA1}" destId="{F6C98293-6788-4959-8701-87899D3A5AE8}" srcOrd="3" destOrd="0" presId="urn:microsoft.com/office/officeart/2005/8/layout/hierarchy3"/>
    <dgm:cxn modelId="{9E032769-D5B6-476C-9F6C-281C282000C5}" type="presParOf" srcId="{F784BE88-3DB9-4E87-AFCA-2ED0BF00DEA1}" destId="{CC26813A-3C70-474F-B955-22D5A57A2315}" srcOrd="4" destOrd="0" presId="urn:microsoft.com/office/officeart/2005/8/layout/hierarchy3"/>
    <dgm:cxn modelId="{768EDE1B-9765-489E-BE8D-03149BEEFDFB}" type="presParOf" srcId="{F784BE88-3DB9-4E87-AFCA-2ED0BF00DEA1}" destId="{67999C8A-4352-4DC7-8C6E-BB5B23401E84}" srcOrd="5" destOrd="0" presId="urn:microsoft.com/office/officeart/2005/8/layout/hierarchy3"/>
    <dgm:cxn modelId="{9181F89E-80CF-4498-BC9B-658AE458E35C}" type="presParOf" srcId="{F784BE88-3DB9-4E87-AFCA-2ED0BF00DEA1}" destId="{9ED4C765-696D-454D-9ACB-C863AE1F46AA}" srcOrd="6" destOrd="0" presId="urn:microsoft.com/office/officeart/2005/8/layout/hierarchy3"/>
    <dgm:cxn modelId="{0ADB04C8-90EF-4A93-9D51-15CE0A12FF5A}" type="presParOf" srcId="{F784BE88-3DB9-4E87-AFCA-2ED0BF00DEA1}" destId="{0E689972-6746-480E-BAF1-03CE98143681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3829" y="570132"/>
          <a:ext cx="6876327" cy="5615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b="1" kern="1200" noProof="0" dirty="0"/>
            <a:t>Contenido</a:t>
          </a:r>
        </a:p>
      </dsp:txBody>
      <dsp:txXfrm>
        <a:off x="20276" y="586579"/>
        <a:ext cx="6843433" cy="528661"/>
      </dsp:txXfrm>
    </dsp:sp>
    <dsp:sp modelId="{6453487C-0FAF-4B32-BD10-ECD1ABD7E947}">
      <dsp:nvSpPr>
        <dsp:cNvPr id="0" name=""/>
        <dsp:cNvSpPr/>
      </dsp:nvSpPr>
      <dsp:spPr>
        <a:xfrm>
          <a:off x="691462" y="1131687"/>
          <a:ext cx="687632" cy="409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784"/>
              </a:lnTo>
              <a:lnTo>
                <a:pt x="687632" y="409784"/>
              </a:lnTo>
            </a:path>
          </a:pathLst>
        </a:custGeom>
        <a:noFill/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B98A4A-0B6D-4F48-B74E-847DD2F0977C}">
      <dsp:nvSpPr>
        <dsp:cNvPr id="0" name=""/>
        <dsp:cNvSpPr/>
      </dsp:nvSpPr>
      <dsp:spPr>
        <a:xfrm>
          <a:off x="1379095" y="1272076"/>
          <a:ext cx="6645458" cy="538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/>
            <a:t>INTRODUCCIÓN</a:t>
          </a:r>
          <a:endParaRPr lang="es-ES" sz="2500" b="1" kern="1200" dirty="0"/>
        </a:p>
      </dsp:txBody>
      <dsp:txXfrm>
        <a:off x="1394876" y="1287857"/>
        <a:ext cx="6613896" cy="507228"/>
      </dsp:txXfrm>
    </dsp:sp>
    <dsp:sp modelId="{35F1FABA-4DA8-402B-A11D-DF4245849B69}">
      <dsp:nvSpPr>
        <dsp:cNvPr id="0" name=""/>
        <dsp:cNvSpPr/>
      </dsp:nvSpPr>
      <dsp:spPr>
        <a:xfrm>
          <a:off x="691462" y="1131687"/>
          <a:ext cx="687632" cy="10889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8963"/>
              </a:lnTo>
              <a:lnTo>
                <a:pt x="687632" y="1088963"/>
              </a:lnTo>
            </a:path>
          </a:pathLst>
        </a:custGeom>
        <a:noFill/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58ED50-4D23-4BC6-9E32-1D34C79EE57B}">
      <dsp:nvSpPr>
        <dsp:cNvPr id="0" name=""/>
        <dsp:cNvSpPr/>
      </dsp:nvSpPr>
      <dsp:spPr>
        <a:xfrm>
          <a:off x="1379095" y="1951255"/>
          <a:ext cx="6645458" cy="538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4">
              <a:hueOff val="54323"/>
              <a:satOff val="-517"/>
              <a:lumOff val="5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/>
            <a:t>OBJETIVOS</a:t>
          </a:r>
          <a:endParaRPr lang="es-ES" sz="2500" b="1" kern="1200" dirty="0"/>
        </a:p>
      </dsp:txBody>
      <dsp:txXfrm>
        <a:off x="1394876" y="1967036"/>
        <a:ext cx="6613896" cy="507228"/>
      </dsp:txXfrm>
    </dsp:sp>
    <dsp:sp modelId="{2A81AC24-19E8-4B05-BE18-7F7DC22883F5}">
      <dsp:nvSpPr>
        <dsp:cNvPr id="0" name=""/>
        <dsp:cNvSpPr/>
      </dsp:nvSpPr>
      <dsp:spPr>
        <a:xfrm>
          <a:off x="691462" y="1131687"/>
          <a:ext cx="687632" cy="17681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8142"/>
              </a:lnTo>
              <a:lnTo>
                <a:pt x="687632" y="1768142"/>
              </a:lnTo>
            </a:path>
          </a:pathLst>
        </a:custGeom>
        <a:noFill/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10391E-D0BA-4B05-BC9D-4C5F7A7038B2}">
      <dsp:nvSpPr>
        <dsp:cNvPr id="0" name=""/>
        <dsp:cNvSpPr/>
      </dsp:nvSpPr>
      <dsp:spPr>
        <a:xfrm>
          <a:off x="1379095" y="2630434"/>
          <a:ext cx="6645458" cy="538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4">
              <a:hueOff val="108645"/>
              <a:satOff val="-1035"/>
              <a:lumOff val="10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DESARROLLO</a:t>
          </a:r>
        </a:p>
      </dsp:txBody>
      <dsp:txXfrm>
        <a:off x="1394876" y="2646215"/>
        <a:ext cx="6613896" cy="507228"/>
      </dsp:txXfrm>
    </dsp:sp>
    <dsp:sp modelId="{0DB85963-05E1-4BEC-A86D-23D37A89EA1A}">
      <dsp:nvSpPr>
        <dsp:cNvPr id="0" name=""/>
        <dsp:cNvSpPr/>
      </dsp:nvSpPr>
      <dsp:spPr>
        <a:xfrm>
          <a:off x="691462" y="1131687"/>
          <a:ext cx="687632" cy="2458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8704"/>
              </a:lnTo>
              <a:lnTo>
                <a:pt x="687632" y="2458704"/>
              </a:lnTo>
            </a:path>
          </a:pathLst>
        </a:custGeom>
        <a:noFill/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922897-FF90-4EFE-BA12-6BCDCF62FBC8}">
      <dsp:nvSpPr>
        <dsp:cNvPr id="0" name=""/>
        <dsp:cNvSpPr/>
      </dsp:nvSpPr>
      <dsp:spPr>
        <a:xfrm>
          <a:off x="1379095" y="3309614"/>
          <a:ext cx="6645458" cy="5615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4">
              <a:hueOff val="162968"/>
              <a:satOff val="-1552"/>
              <a:lumOff val="15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/>
            <a:t>PRUEBAS Y RESULTADOS</a:t>
          </a:r>
          <a:endParaRPr lang="es-ES" sz="2500" b="1" kern="1200" dirty="0"/>
        </a:p>
      </dsp:txBody>
      <dsp:txXfrm>
        <a:off x="1395542" y="3326061"/>
        <a:ext cx="6612564" cy="528661"/>
      </dsp:txXfrm>
    </dsp:sp>
    <dsp:sp modelId="{9AE03B5F-E219-44EB-8852-1481FA39A4B8}">
      <dsp:nvSpPr>
        <dsp:cNvPr id="0" name=""/>
        <dsp:cNvSpPr/>
      </dsp:nvSpPr>
      <dsp:spPr>
        <a:xfrm>
          <a:off x="691462" y="1131687"/>
          <a:ext cx="687632" cy="3149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9265"/>
              </a:lnTo>
              <a:lnTo>
                <a:pt x="687632" y="3149265"/>
              </a:lnTo>
            </a:path>
          </a:pathLst>
        </a:custGeom>
        <a:noFill/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DAE338-0459-41E0-8F32-4D9341A91329}">
      <dsp:nvSpPr>
        <dsp:cNvPr id="0" name=""/>
        <dsp:cNvSpPr/>
      </dsp:nvSpPr>
      <dsp:spPr>
        <a:xfrm>
          <a:off x="1379095" y="4011558"/>
          <a:ext cx="6645458" cy="538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4">
              <a:hueOff val="217290"/>
              <a:satOff val="-2070"/>
              <a:lumOff val="20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CONCLUSIONES Y TRABAJOS FUTUROS</a:t>
          </a:r>
        </a:p>
      </dsp:txBody>
      <dsp:txXfrm>
        <a:off x="1394876" y="4027339"/>
        <a:ext cx="6613896" cy="50722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1186940"/>
          <a:ext cx="8526014" cy="696277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Conceptos Importantes</a:t>
          </a:r>
        </a:p>
      </dsp:txBody>
      <dsp:txXfrm>
        <a:off x="20393" y="1207333"/>
        <a:ext cx="8485228" cy="655491"/>
      </dsp:txXfrm>
    </dsp:sp>
    <dsp:sp modelId="{04EAAFF2-F757-4829-8DE2-3822D97053BC}">
      <dsp:nvSpPr>
        <dsp:cNvPr id="0" name=""/>
        <dsp:cNvSpPr/>
      </dsp:nvSpPr>
      <dsp:spPr>
        <a:xfrm>
          <a:off x="852602" y="1883217"/>
          <a:ext cx="852601" cy="627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7554"/>
              </a:lnTo>
              <a:lnTo>
                <a:pt x="852601" y="627554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705203" y="2218907"/>
          <a:ext cx="6601411" cy="5837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Riego por goteo, </a:t>
          </a:r>
          <a:r>
            <a:rPr lang="es-ES" sz="2000" b="1" kern="1200" dirty="0"/>
            <a:t>nebulización</a:t>
          </a:r>
        </a:p>
      </dsp:txBody>
      <dsp:txXfrm>
        <a:off x="1722300" y="2236004"/>
        <a:ext cx="6567217" cy="549537"/>
      </dsp:txXfrm>
    </dsp:sp>
    <dsp:sp modelId="{59B6BAF9-1EE2-43AB-A459-FD0FBACBF21E}">
      <dsp:nvSpPr>
        <dsp:cNvPr id="0" name=""/>
        <dsp:cNvSpPr/>
      </dsp:nvSpPr>
      <dsp:spPr>
        <a:xfrm>
          <a:off x="852602" y="1883217"/>
          <a:ext cx="852601" cy="15692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9283"/>
              </a:lnTo>
              <a:lnTo>
                <a:pt x="852601" y="1569283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98293-6788-4959-8701-87899D3A5AE8}">
      <dsp:nvSpPr>
        <dsp:cNvPr id="0" name=""/>
        <dsp:cNvSpPr/>
      </dsp:nvSpPr>
      <dsp:spPr>
        <a:xfrm>
          <a:off x="1705203" y="3166262"/>
          <a:ext cx="6626578" cy="5724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rgbClr val="6B766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/>
            <a:t>Ventilación activa y pasiva.</a:t>
          </a:r>
        </a:p>
      </dsp:txBody>
      <dsp:txXfrm>
        <a:off x="1721970" y="3183029"/>
        <a:ext cx="6593044" cy="538945"/>
      </dsp:txXfrm>
    </dsp:sp>
    <dsp:sp modelId="{CC26813A-3C70-474F-B955-22D5A57A2315}">
      <dsp:nvSpPr>
        <dsp:cNvPr id="0" name=""/>
        <dsp:cNvSpPr/>
      </dsp:nvSpPr>
      <dsp:spPr>
        <a:xfrm>
          <a:off x="852602" y="1883217"/>
          <a:ext cx="852601" cy="25078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7879"/>
              </a:lnTo>
              <a:lnTo>
                <a:pt x="852601" y="2507879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999C8A-4352-4DC7-8C6E-BB5B23401E84}">
      <dsp:nvSpPr>
        <dsp:cNvPr id="0" name=""/>
        <dsp:cNvSpPr/>
      </dsp:nvSpPr>
      <dsp:spPr>
        <a:xfrm>
          <a:off x="1705203" y="4107343"/>
          <a:ext cx="6615660" cy="5675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rgbClr val="6B766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/>
            <a:t>Fertiirrigación</a:t>
          </a:r>
        </a:p>
      </dsp:txBody>
      <dsp:txXfrm>
        <a:off x="1721825" y="4123965"/>
        <a:ext cx="6582416" cy="53426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334" y="220937"/>
          <a:ext cx="8389010" cy="6850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Riego por goteo</a:t>
          </a:r>
        </a:p>
      </dsp:txBody>
      <dsp:txXfrm>
        <a:off x="20400" y="241003"/>
        <a:ext cx="8348878" cy="644956"/>
      </dsp:txXfrm>
    </dsp:sp>
    <dsp:sp modelId="{04EAAFF2-F757-4829-8DE2-3822D97053BC}">
      <dsp:nvSpPr>
        <dsp:cNvPr id="0" name=""/>
        <dsp:cNvSpPr/>
      </dsp:nvSpPr>
      <dsp:spPr>
        <a:xfrm>
          <a:off x="839235" y="906026"/>
          <a:ext cx="842880" cy="757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7855"/>
              </a:lnTo>
              <a:lnTo>
                <a:pt x="842880" y="757855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82116" y="1167525"/>
          <a:ext cx="6757355" cy="992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Consiste </a:t>
          </a:r>
          <a:r>
            <a:rPr lang="es-EC" sz="2000" kern="1200" dirty="0"/>
            <a:t>en llevar el agua a través  de una red de tuberías, para aplicar directamente sobre la planta también permite tener una correcta distribución y administración del agua.  </a:t>
          </a:r>
          <a:endParaRPr lang="es-EC" sz="2000" kern="1200" noProof="0" dirty="0"/>
        </a:p>
      </dsp:txBody>
      <dsp:txXfrm>
        <a:off x="1711192" y="1196601"/>
        <a:ext cx="6699203" cy="93456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334" y="220937"/>
          <a:ext cx="8389010" cy="6850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Nebulización  </a:t>
          </a:r>
        </a:p>
      </dsp:txBody>
      <dsp:txXfrm>
        <a:off x="20400" y="241003"/>
        <a:ext cx="8348878" cy="644956"/>
      </dsp:txXfrm>
    </dsp:sp>
    <dsp:sp modelId="{04EAAFF2-F757-4829-8DE2-3822D97053BC}">
      <dsp:nvSpPr>
        <dsp:cNvPr id="0" name=""/>
        <dsp:cNvSpPr/>
      </dsp:nvSpPr>
      <dsp:spPr>
        <a:xfrm>
          <a:off x="839235" y="906026"/>
          <a:ext cx="842880" cy="757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7855"/>
              </a:lnTo>
              <a:lnTo>
                <a:pt x="842880" y="757855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82116" y="1167525"/>
          <a:ext cx="6757355" cy="992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/>
            <a:t>Es la evaporación una gota de agua mediante difusores ubicados en la parte superior del invernadero, disminución de temperatura y aumento de la humedad relativa,</a:t>
          </a:r>
          <a:endParaRPr lang="es-EC" sz="2000" kern="1200" noProof="0" dirty="0"/>
        </a:p>
      </dsp:txBody>
      <dsp:txXfrm>
        <a:off x="1711192" y="1196601"/>
        <a:ext cx="6699203" cy="93456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43097" y="577983"/>
          <a:ext cx="8389010" cy="6850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Difusor</a:t>
          </a:r>
          <a:endParaRPr lang="es-ES" sz="2500" b="1" kern="1200" dirty="0"/>
        </a:p>
      </dsp:txBody>
      <dsp:txXfrm>
        <a:off x="63163" y="598049"/>
        <a:ext cx="8348878" cy="644956"/>
      </dsp:txXfrm>
    </dsp:sp>
    <dsp:sp modelId="{04EAAFF2-F757-4829-8DE2-3822D97053BC}">
      <dsp:nvSpPr>
        <dsp:cNvPr id="0" name=""/>
        <dsp:cNvSpPr/>
      </dsp:nvSpPr>
      <dsp:spPr>
        <a:xfrm>
          <a:off x="881998" y="1263072"/>
          <a:ext cx="797631" cy="6507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714"/>
              </a:lnTo>
              <a:lnTo>
                <a:pt x="797631" y="650714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79630" y="1520795"/>
          <a:ext cx="6757355" cy="785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Es el encargado de evaporar la gota de agua.</a:t>
          </a:r>
          <a:endParaRPr lang="es-ES" sz="2000" kern="1200" dirty="0"/>
        </a:p>
      </dsp:txBody>
      <dsp:txXfrm>
        <a:off x="1702651" y="1543816"/>
        <a:ext cx="6711313" cy="739940"/>
      </dsp:txXfrm>
    </dsp:sp>
    <dsp:sp modelId="{59B6BAF9-1EE2-43AB-A459-FD0FBACBF21E}">
      <dsp:nvSpPr>
        <dsp:cNvPr id="0" name=""/>
        <dsp:cNvSpPr/>
      </dsp:nvSpPr>
      <dsp:spPr>
        <a:xfrm>
          <a:off x="881998" y="1263072"/>
          <a:ext cx="797631" cy="17689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8964"/>
              </a:lnTo>
              <a:lnTo>
                <a:pt x="797631" y="1768964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98293-6788-4959-8701-87899D3A5AE8}">
      <dsp:nvSpPr>
        <dsp:cNvPr id="0" name=""/>
        <dsp:cNvSpPr/>
      </dsp:nvSpPr>
      <dsp:spPr>
        <a:xfrm>
          <a:off x="1679630" y="2535679"/>
          <a:ext cx="6758013" cy="992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rgbClr val="6B766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/>
            <a:t>Este dispositivo fue usado para trasladar la malanga a través de la tina de inmersión.  </a:t>
          </a:r>
        </a:p>
      </dsp:txBody>
      <dsp:txXfrm>
        <a:off x="1708706" y="2564755"/>
        <a:ext cx="6699861" cy="93456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334" y="400958"/>
          <a:ext cx="8389010" cy="6850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Ventilación</a:t>
          </a:r>
          <a:endParaRPr lang="es-ES" sz="2500" b="1" kern="1200" dirty="0"/>
        </a:p>
      </dsp:txBody>
      <dsp:txXfrm>
        <a:off x="20400" y="421024"/>
        <a:ext cx="8348878" cy="644956"/>
      </dsp:txXfrm>
    </dsp:sp>
    <dsp:sp modelId="{04EAAFF2-F757-4829-8DE2-3822D97053BC}">
      <dsp:nvSpPr>
        <dsp:cNvPr id="0" name=""/>
        <dsp:cNvSpPr/>
      </dsp:nvSpPr>
      <dsp:spPr>
        <a:xfrm>
          <a:off x="839235" y="1086047"/>
          <a:ext cx="842880" cy="10098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9882"/>
              </a:lnTo>
              <a:lnTo>
                <a:pt x="842880" y="1009882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82116" y="1347546"/>
          <a:ext cx="6757355" cy="14967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Ventilación activa y pasiva, la primera hace referencia al uso de un sistema de ventilación que ayudan a renovar el aire dentro del invernadero y la segunda es la apertura manual de las cortinas cenitales y laterales . </a:t>
          </a:r>
          <a:endParaRPr lang="es-EC" sz="2000" kern="1200" noProof="0" dirty="0"/>
        </a:p>
      </dsp:txBody>
      <dsp:txXfrm>
        <a:off x="1725955" y="1391385"/>
        <a:ext cx="6669677" cy="140909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334" y="400958"/>
          <a:ext cx="8389010" cy="6850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Ventilación lateral</a:t>
          </a:r>
          <a:endParaRPr lang="es-ES" sz="2500" b="1" kern="1200" dirty="0"/>
        </a:p>
      </dsp:txBody>
      <dsp:txXfrm>
        <a:off x="20400" y="421024"/>
        <a:ext cx="8348878" cy="644956"/>
      </dsp:txXfrm>
    </dsp:sp>
    <dsp:sp modelId="{04EAAFF2-F757-4829-8DE2-3822D97053BC}">
      <dsp:nvSpPr>
        <dsp:cNvPr id="0" name=""/>
        <dsp:cNvSpPr/>
      </dsp:nvSpPr>
      <dsp:spPr>
        <a:xfrm>
          <a:off x="839235" y="1086047"/>
          <a:ext cx="842880" cy="10098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9882"/>
              </a:lnTo>
              <a:lnTo>
                <a:pt x="842880" y="1009882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82116" y="1347546"/>
          <a:ext cx="6757355" cy="14967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Con la ventilación se puede hacer descender la temperatura hasta llegar a una temperatura cercana, lo ideal es hacer por lo menos 30 renovaciones de aire en una hora. </a:t>
          </a:r>
          <a:endParaRPr lang="es-EC" sz="2000" kern="1200" noProof="0" dirty="0"/>
        </a:p>
      </dsp:txBody>
      <dsp:txXfrm>
        <a:off x="1725955" y="1391385"/>
        <a:ext cx="6669677" cy="140909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334" y="400958"/>
          <a:ext cx="8389010" cy="6850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err="1" smtClean="0"/>
            <a:t>Fertirriego</a:t>
          </a:r>
          <a:r>
            <a:rPr lang="es-ES" sz="2500" b="1" kern="1200" dirty="0" smtClean="0"/>
            <a:t> </a:t>
          </a:r>
          <a:endParaRPr lang="es-ES" sz="2500" b="1" kern="1200" dirty="0"/>
        </a:p>
      </dsp:txBody>
      <dsp:txXfrm>
        <a:off x="20400" y="421024"/>
        <a:ext cx="8348878" cy="644956"/>
      </dsp:txXfrm>
    </dsp:sp>
    <dsp:sp modelId="{04EAAFF2-F757-4829-8DE2-3822D97053BC}">
      <dsp:nvSpPr>
        <dsp:cNvPr id="0" name=""/>
        <dsp:cNvSpPr/>
      </dsp:nvSpPr>
      <dsp:spPr>
        <a:xfrm>
          <a:off x="839235" y="1086047"/>
          <a:ext cx="842880" cy="10098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9882"/>
              </a:lnTo>
              <a:lnTo>
                <a:pt x="842880" y="1009882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82116" y="1347546"/>
          <a:ext cx="6757355" cy="14967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Es una técnica de altísima utilidad desarrollada en el último siglo, su objetivo final es mejorar la producción del cultivo, aplicando nutrientes mediante los sistemas de riego</a:t>
          </a:r>
          <a:endParaRPr lang="es-EC" sz="2000" kern="1200" noProof="0" dirty="0"/>
        </a:p>
      </dsp:txBody>
      <dsp:txXfrm>
        <a:off x="1725955" y="1391385"/>
        <a:ext cx="6669677" cy="140909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1" y="1088708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Requerimientos para la Automatización</a:t>
          </a:r>
        </a:p>
      </dsp:txBody>
      <dsp:txXfrm>
        <a:off x="20187" y="1108894"/>
        <a:ext cx="8399098" cy="648837"/>
      </dsp:txXfrm>
    </dsp:sp>
    <dsp:sp modelId="{04EAAFF2-F757-4829-8DE2-3822D97053BC}">
      <dsp:nvSpPr>
        <dsp:cNvPr id="0" name=""/>
        <dsp:cNvSpPr/>
      </dsp:nvSpPr>
      <dsp:spPr>
        <a:xfrm>
          <a:off x="843948" y="1777918"/>
          <a:ext cx="843946" cy="6546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4628"/>
              </a:lnTo>
              <a:lnTo>
                <a:pt x="843946" y="654628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87894" y="2037192"/>
          <a:ext cx="5860367" cy="7907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Sistema de ventilación.</a:t>
          </a:r>
          <a:endParaRPr lang="es-ES" sz="2000" kern="1200" dirty="0"/>
        </a:p>
      </dsp:txBody>
      <dsp:txXfrm>
        <a:off x="1711053" y="2060351"/>
        <a:ext cx="5814049" cy="744391"/>
      </dsp:txXfrm>
    </dsp:sp>
    <dsp:sp modelId="{2C6817DF-D609-46AA-8996-C2EB8ED5C3F3}">
      <dsp:nvSpPr>
        <dsp:cNvPr id="0" name=""/>
        <dsp:cNvSpPr/>
      </dsp:nvSpPr>
      <dsp:spPr>
        <a:xfrm>
          <a:off x="843948" y="1777918"/>
          <a:ext cx="843946" cy="1623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3867"/>
              </a:lnTo>
              <a:lnTo>
                <a:pt x="843946" y="1623867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88B2EA-F4B8-431A-A493-041D0335ED36}">
      <dsp:nvSpPr>
        <dsp:cNvPr id="0" name=""/>
        <dsp:cNvSpPr/>
      </dsp:nvSpPr>
      <dsp:spPr>
        <a:xfrm>
          <a:off x="1687894" y="3057181"/>
          <a:ext cx="5839547" cy="689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-25048"/>
              <a:satOff val="629"/>
              <a:lumOff val="249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Sistema de riego por goteo.</a:t>
          </a:r>
          <a:endParaRPr lang="es-ES" sz="2000" kern="1200" dirty="0"/>
        </a:p>
      </dsp:txBody>
      <dsp:txXfrm>
        <a:off x="1708080" y="3077367"/>
        <a:ext cx="5799175" cy="648837"/>
      </dsp:txXfrm>
    </dsp:sp>
    <dsp:sp modelId="{E1ACA67E-32EB-494F-A320-BEBB3EF1F930}">
      <dsp:nvSpPr>
        <dsp:cNvPr id="0" name=""/>
        <dsp:cNvSpPr/>
      </dsp:nvSpPr>
      <dsp:spPr>
        <a:xfrm>
          <a:off x="843948" y="1777918"/>
          <a:ext cx="843946" cy="2485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5380"/>
              </a:lnTo>
              <a:lnTo>
                <a:pt x="843946" y="2485380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B17381-28EC-4985-AF2A-420CDB874CC8}">
      <dsp:nvSpPr>
        <dsp:cNvPr id="0" name=""/>
        <dsp:cNvSpPr/>
      </dsp:nvSpPr>
      <dsp:spPr>
        <a:xfrm>
          <a:off x="1687894" y="3918693"/>
          <a:ext cx="5839547" cy="689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-25048"/>
              <a:satOff val="629"/>
              <a:lumOff val="249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Sistema de nebulización.</a:t>
          </a:r>
          <a:endParaRPr lang="es-ES" sz="2000" kern="1200" dirty="0"/>
        </a:p>
      </dsp:txBody>
      <dsp:txXfrm>
        <a:off x="1708080" y="3938879"/>
        <a:ext cx="5799175" cy="64883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1" y="1139458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Requerimientos para la Automatización</a:t>
          </a:r>
        </a:p>
      </dsp:txBody>
      <dsp:txXfrm>
        <a:off x="20187" y="1159644"/>
        <a:ext cx="8399098" cy="648837"/>
      </dsp:txXfrm>
    </dsp:sp>
    <dsp:sp modelId="{D28C7C6D-9030-411D-A75A-E52771A378E7}">
      <dsp:nvSpPr>
        <dsp:cNvPr id="0" name=""/>
        <dsp:cNvSpPr/>
      </dsp:nvSpPr>
      <dsp:spPr>
        <a:xfrm>
          <a:off x="843948" y="1828668"/>
          <a:ext cx="843946" cy="660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855"/>
              </a:lnTo>
              <a:lnTo>
                <a:pt x="843946" y="660855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5BF05D-51DE-46D0-BE39-D95275FC8AA7}">
      <dsp:nvSpPr>
        <dsp:cNvPr id="0" name=""/>
        <dsp:cNvSpPr/>
      </dsp:nvSpPr>
      <dsp:spPr>
        <a:xfrm>
          <a:off x="1687894" y="2144919"/>
          <a:ext cx="5839547" cy="689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Sistema de control de temperatura.</a:t>
          </a:r>
          <a:endParaRPr lang="es-ES" sz="2000" kern="1200" dirty="0"/>
        </a:p>
      </dsp:txBody>
      <dsp:txXfrm>
        <a:off x="1708080" y="2165105"/>
        <a:ext cx="5799175" cy="648837"/>
      </dsp:txXfrm>
    </dsp:sp>
    <dsp:sp modelId="{CF80A9BB-8A96-4D9E-BC4C-1540CBE91CBC}">
      <dsp:nvSpPr>
        <dsp:cNvPr id="0" name=""/>
        <dsp:cNvSpPr/>
      </dsp:nvSpPr>
      <dsp:spPr>
        <a:xfrm>
          <a:off x="843948" y="1828668"/>
          <a:ext cx="843946" cy="1522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367"/>
              </a:lnTo>
              <a:lnTo>
                <a:pt x="843946" y="1522367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D79874-3E38-4D7B-BDD7-EBB8754ABB8F}">
      <dsp:nvSpPr>
        <dsp:cNvPr id="0" name=""/>
        <dsp:cNvSpPr/>
      </dsp:nvSpPr>
      <dsp:spPr>
        <a:xfrm>
          <a:off x="1687894" y="3006431"/>
          <a:ext cx="5839547" cy="689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-25048"/>
              <a:satOff val="629"/>
              <a:lumOff val="249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Sistema Control de nivel de agua.</a:t>
          </a:r>
          <a:endParaRPr lang="es-ES" sz="2000" kern="1200" dirty="0"/>
        </a:p>
      </dsp:txBody>
      <dsp:txXfrm>
        <a:off x="1708080" y="3026617"/>
        <a:ext cx="5799175" cy="648837"/>
      </dsp:txXfrm>
    </dsp:sp>
    <dsp:sp modelId="{DA45336F-3F94-4BF4-A2E2-8392B4F90E9D}">
      <dsp:nvSpPr>
        <dsp:cNvPr id="0" name=""/>
        <dsp:cNvSpPr/>
      </dsp:nvSpPr>
      <dsp:spPr>
        <a:xfrm>
          <a:off x="843948" y="1828668"/>
          <a:ext cx="843946" cy="23838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3880"/>
              </a:lnTo>
              <a:lnTo>
                <a:pt x="843946" y="2383880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257DDF-51CB-4A02-B749-E0E9ACC62CB1}">
      <dsp:nvSpPr>
        <dsp:cNvPr id="0" name=""/>
        <dsp:cNvSpPr/>
      </dsp:nvSpPr>
      <dsp:spPr>
        <a:xfrm>
          <a:off x="1687894" y="3867943"/>
          <a:ext cx="5839547" cy="689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-25048"/>
              <a:satOff val="629"/>
              <a:lumOff val="249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Interface HMI.</a:t>
          </a:r>
          <a:endParaRPr lang="es-ES" sz="2000" kern="1200" dirty="0"/>
        </a:p>
      </dsp:txBody>
      <dsp:txXfrm>
        <a:off x="1708080" y="3888129"/>
        <a:ext cx="5799175" cy="64883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334" y="220937"/>
          <a:ext cx="8389010" cy="6850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Invernadero</a:t>
          </a:r>
          <a:endParaRPr lang="es-ES" sz="2500" b="1" kern="1200" dirty="0"/>
        </a:p>
      </dsp:txBody>
      <dsp:txXfrm>
        <a:off x="20400" y="241003"/>
        <a:ext cx="8348878" cy="644956"/>
      </dsp:txXfrm>
    </dsp:sp>
    <dsp:sp modelId="{04EAAFF2-F757-4829-8DE2-3822D97053BC}">
      <dsp:nvSpPr>
        <dsp:cNvPr id="0" name=""/>
        <dsp:cNvSpPr/>
      </dsp:nvSpPr>
      <dsp:spPr>
        <a:xfrm>
          <a:off x="839235" y="906026"/>
          <a:ext cx="842880" cy="757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7855"/>
              </a:lnTo>
              <a:lnTo>
                <a:pt x="842880" y="757855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82116" y="1167525"/>
          <a:ext cx="6757355" cy="992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Para la construcción del invernadero se deben considerar lo siguiente </a:t>
          </a:r>
          <a:endParaRPr lang="es-EC" sz="2000" kern="1200" noProof="0" dirty="0"/>
        </a:p>
      </dsp:txBody>
      <dsp:txXfrm>
        <a:off x="1711192" y="1196601"/>
        <a:ext cx="6699203" cy="9345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334" y="139579"/>
          <a:ext cx="8389010" cy="6850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Ventilación</a:t>
          </a:r>
          <a:endParaRPr lang="es-ES" sz="2500" b="1" kern="1200" dirty="0"/>
        </a:p>
      </dsp:txBody>
      <dsp:txXfrm>
        <a:off x="20400" y="159645"/>
        <a:ext cx="8348878" cy="644956"/>
      </dsp:txXfrm>
    </dsp:sp>
    <dsp:sp modelId="{04EAAFF2-F757-4829-8DE2-3822D97053BC}">
      <dsp:nvSpPr>
        <dsp:cNvPr id="0" name=""/>
        <dsp:cNvSpPr/>
      </dsp:nvSpPr>
      <dsp:spPr>
        <a:xfrm>
          <a:off x="839235" y="824668"/>
          <a:ext cx="842880" cy="8658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5866"/>
              </a:lnTo>
              <a:lnTo>
                <a:pt x="842880" y="865866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82116" y="1086166"/>
          <a:ext cx="6757355" cy="12087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Las dimensiones de las cortinas laterales enrollables deben ser del 15% al 20% (</a:t>
          </a:r>
          <a:r>
            <a:rPr lang="es-EC" sz="2000" kern="1200" dirty="0" err="1" smtClean="0"/>
            <a:t>Soler&amp;Palau</a:t>
          </a:r>
          <a:r>
            <a:rPr lang="es-EC" sz="2000" kern="1200" dirty="0" smtClean="0"/>
            <a:t>, 2018) del área de la estructura total del invernadero para poder garantizar su aporte de renovaciones, el área total. </a:t>
          </a:r>
          <a:endParaRPr lang="es-EC" sz="2000" kern="1200" noProof="0" dirty="0"/>
        </a:p>
      </dsp:txBody>
      <dsp:txXfrm>
        <a:off x="1717519" y="1121569"/>
        <a:ext cx="6686549" cy="113793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334" y="220937"/>
          <a:ext cx="8389010" cy="6850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Sistema de riego por goteo</a:t>
          </a:r>
          <a:endParaRPr lang="es-ES" sz="2500" b="1" kern="1200" dirty="0"/>
        </a:p>
      </dsp:txBody>
      <dsp:txXfrm>
        <a:off x="20400" y="241003"/>
        <a:ext cx="8348878" cy="644956"/>
      </dsp:txXfrm>
    </dsp:sp>
    <dsp:sp modelId="{04EAAFF2-F757-4829-8DE2-3822D97053BC}">
      <dsp:nvSpPr>
        <dsp:cNvPr id="0" name=""/>
        <dsp:cNvSpPr/>
      </dsp:nvSpPr>
      <dsp:spPr>
        <a:xfrm>
          <a:off x="839235" y="906026"/>
          <a:ext cx="842880" cy="757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7855"/>
              </a:lnTo>
              <a:lnTo>
                <a:pt x="842880" y="757855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82116" y="1167525"/>
          <a:ext cx="6757355" cy="992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Dimensionamiento de acuerdo con la disposición de camas para cultivo en el invernadero</a:t>
          </a:r>
          <a:endParaRPr lang="es-EC" sz="2000" kern="1200" noProof="0" dirty="0"/>
        </a:p>
      </dsp:txBody>
      <dsp:txXfrm>
        <a:off x="1711192" y="1196601"/>
        <a:ext cx="6699203" cy="93456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334" y="220937"/>
          <a:ext cx="8389010" cy="6850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Riego por goteo</a:t>
          </a:r>
          <a:endParaRPr lang="es-ES" sz="2500" b="1" kern="1200" dirty="0"/>
        </a:p>
      </dsp:txBody>
      <dsp:txXfrm>
        <a:off x="20400" y="241003"/>
        <a:ext cx="8348878" cy="644956"/>
      </dsp:txXfrm>
    </dsp:sp>
    <dsp:sp modelId="{04EAAFF2-F757-4829-8DE2-3822D97053BC}">
      <dsp:nvSpPr>
        <dsp:cNvPr id="0" name=""/>
        <dsp:cNvSpPr/>
      </dsp:nvSpPr>
      <dsp:spPr>
        <a:xfrm>
          <a:off x="839235" y="906026"/>
          <a:ext cx="842880" cy="757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7855"/>
              </a:lnTo>
              <a:lnTo>
                <a:pt x="842880" y="757855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82116" y="1167525"/>
          <a:ext cx="6757355" cy="992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noProof="0" dirty="0" smtClean="0"/>
            <a:t>Caudal y diámetro de tubería de riego</a:t>
          </a:r>
          <a:endParaRPr lang="es-EC" sz="2000" kern="1200" noProof="0" dirty="0"/>
        </a:p>
      </dsp:txBody>
      <dsp:txXfrm>
        <a:off x="1711192" y="1196601"/>
        <a:ext cx="6699203" cy="93456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334" y="220937"/>
          <a:ext cx="8389010" cy="6850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Sistema de nebulización </a:t>
          </a:r>
          <a:endParaRPr lang="es-ES" sz="2500" b="1" kern="1200" dirty="0"/>
        </a:p>
      </dsp:txBody>
      <dsp:txXfrm>
        <a:off x="20400" y="241003"/>
        <a:ext cx="8348878" cy="644956"/>
      </dsp:txXfrm>
    </dsp:sp>
    <dsp:sp modelId="{04EAAFF2-F757-4829-8DE2-3822D97053BC}">
      <dsp:nvSpPr>
        <dsp:cNvPr id="0" name=""/>
        <dsp:cNvSpPr/>
      </dsp:nvSpPr>
      <dsp:spPr>
        <a:xfrm>
          <a:off x="839235" y="906026"/>
          <a:ext cx="842880" cy="757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7855"/>
              </a:lnTo>
              <a:lnTo>
                <a:pt x="842880" y="757855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82116" y="1167525"/>
          <a:ext cx="6757355" cy="992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Dimensionamiento de acuerdo con la disposición de camas para cultivo en el invernadero</a:t>
          </a:r>
          <a:endParaRPr lang="es-EC" sz="2000" kern="1200" noProof="0" dirty="0"/>
        </a:p>
      </dsp:txBody>
      <dsp:txXfrm>
        <a:off x="1711192" y="1196601"/>
        <a:ext cx="6699203" cy="93456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334" y="220937"/>
          <a:ext cx="8389010" cy="6850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Sistema de nebulización </a:t>
          </a:r>
          <a:endParaRPr lang="es-ES" sz="2500" b="1" kern="1200" dirty="0"/>
        </a:p>
      </dsp:txBody>
      <dsp:txXfrm>
        <a:off x="20400" y="241003"/>
        <a:ext cx="8348878" cy="644956"/>
      </dsp:txXfrm>
    </dsp:sp>
    <dsp:sp modelId="{04EAAFF2-F757-4829-8DE2-3822D97053BC}">
      <dsp:nvSpPr>
        <dsp:cNvPr id="0" name=""/>
        <dsp:cNvSpPr/>
      </dsp:nvSpPr>
      <dsp:spPr>
        <a:xfrm>
          <a:off x="839235" y="906026"/>
          <a:ext cx="842880" cy="757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7855"/>
              </a:lnTo>
              <a:lnTo>
                <a:pt x="842880" y="757855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82116" y="1167525"/>
          <a:ext cx="6757355" cy="992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noProof="0" dirty="0" smtClean="0"/>
            <a:t>Caudal y diámetro de tubería sistema de nebulización </a:t>
          </a:r>
          <a:endParaRPr lang="es-EC" sz="2000" kern="1200" noProof="0" dirty="0"/>
        </a:p>
      </dsp:txBody>
      <dsp:txXfrm>
        <a:off x="1711192" y="1196601"/>
        <a:ext cx="6699203" cy="93456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288035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Dimensionamiento de la bomba</a:t>
          </a:r>
          <a:endParaRPr lang="es-ES" sz="2500" b="1" kern="1200" dirty="0"/>
        </a:p>
      </dsp:txBody>
      <dsp:txXfrm>
        <a:off x="20186" y="308221"/>
        <a:ext cx="8399098" cy="648837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288035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Dimensionamiento de la bomba</a:t>
          </a:r>
          <a:endParaRPr lang="es-ES" sz="2500" b="1" kern="1200" dirty="0"/>
        </a:p>
      </dsp:txBody>
      <dsp:txXfrm>
        <a:off x="20186" y="308221"/>
        <a:ext cx="8399098" cy="648837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203373" y="0"/>
          <a:ext cx="7985328" cy="65212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Dimensionamiento de la bomba</a:t>
          </a:r>
          <a:endParaRPr lang="es-ES" sz="2500" b="1" kern="1200" dirty="0"/>
        </a:p>
      </dsp:txBody>
      <dsp:txXfrm>
        <a:off x="222473" y="19100"/>
        <a:ext cx="7947128" cy="613922"/>
      </dsp:txXfrm>
    </dsp:sp>
    <dsp:sp modelId="{04EAAFF2-F757-4829-8DE2-3822D97053BC}">
      <dsp:nvSpPr>
        <dsp:cNvPr id="0" name=""/>
        <dsp:cNvSpPr/>
      </dsp:nvSpPr>
      <dsp:spPr>
        <a:xfrm>
          <a:off x="1001906" y="652122"/>
          <a:ext cx="802323" cy="579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9558"/>
              </a:lnTo>
              <a:lnTo>
                <a:pt x="802323" y="579558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804229" y="896293"/>
          <a:ext cx="6432189" cy="670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noProof="0" dirty="0" smtClean="0"/>
            <a:t>Presión Total = 1.2bar + 3bar = 4.2 bar</a:t>
          </a:r>
          <a:endParaRPr lang="es-EC" sz="2000" kern="1200" noProof="0" dirty="0"/>
        </a:p>
      </dsp:txBody>
      <dsp:txXfrm>
        <a:off x="1823875" y="915939"/>
        <a:ext cx="6392897" cy="631480"/>
      </dsp:txXfrm>
    </dsp:sp>
    <dsp:sp modelId="{F06617F1-15B5-4F30-BB2D-66091D083C95}">
      <dsp:nvSpPr>
        <dsp:cNvPr id="0" name=""/>
        <dsp:cNvSpPr/>
      </dsp:nvSpPr>
      <dsp:spPr>
        <a:xfrm>
          <a:off x="1001906" y="652122"/>
          <a:ext cx="800267" cy="1324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4483"/>
              </a:lnTo>
              <a:lnTo>
                <a:pt x="800267" y="1324483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CF23A0-85E4-4263-B31D-1C8CACA57E06}">
      <dsp:nvSpPr>
        <dsp:cNvPr id="0" name=""/>
        <dsp:cNvSpPr/>
      </dsp:nvSpPr>
      <dsp:spPr>
        <a:xfrm>
          <a:off x="1802173" y="1650545"/>
          <a:ext cx="6432189" cy="6521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-37571"/>
              <a:satOff val="944"/>
              <a:lumOff val="374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noProof="0" dirty="0" smtClean="0"/>
            <a:t>Caudal Total = 20.79l/min + 14.16l/min = 34.95l/min</a:t>
          </a:r>
          <a:endParaRPr lang="es-EC" sz="2000" kern="1200" noProof="0" dirty="0"/>
        </a:p>
      </dsp:txBody>
      <dsp:txXfrm>
        <a:off x="1821273" y="1669645"/>
        <a:ext cx="6393989" cy="613922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334" y="261976"/>
          <a:ext cx="8389010" cy="6850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Sensores</a:t>
          </a:r>
        </a:p>
      </dsp:txBody>
      <dsp:txXfrm>
        <a:off x="20400" y="282042"/>
        <a:ext cx="8348878" cy="644956"/>
      </dsp:txXfrm>
    </dsp:sp>
    <dsp:sp modelId="{04EAAFF2-F757-4829-8DE2-3822D97053BC}">
      <dsp:nvSpPr>
        <dsp:cNvPr id="0" name=""/>
        <dsp:cNvSpPr/>
      </dsp:nvSpPr>
      <dsp:spPr>
        <a:xfrm>
          <a:off x="839235" y="947065"/>
          <a:ext cx="842880" cy="621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499"/>
              </a:lnTo>
              <a:lnTo>
                <a:pt x="842880" y="621499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82116" y="1208564"/>
          <a:ext cx="6757355" cy="7200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cinco sensores que indican el estado del invernadero </a:t>
          </a:r>
          <a:endParaRPr lang="es-EC" sz="2000" kern="1200" noProof="0" dirty="0"/>
        </a:p>
      </dsp:txBody>
      <dsp:txXfrm>
        <a:off x="1703204" y="1229652"/>
        <a:ext cx="6715179" cy="677825"/>
      </dsp:txXfrm>
    </dsp:sp>
    <dsp:sp modelId="{D9C3168C-79AD-4928-B1B2-784B67FB242C}">
      <dsp:nvSpPr>
        <dsp:cNvPr id="0" name=""/>
        <dsp:cNvSpPr/>
      </dsp:nvSpPr>
      <dsp:spPr>
        <a:xfrm>
          <a:off x="839235" y="947065"/>
          <a:ext cx="840723" cy="14291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9198"/>
              </a:lnTo>
              <a:lnTo>
                <a:pt x="840723" y="1429198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03242F-9BC8-4F39-8604-CFFB0A708D82}">
      <dsp:nvSpPr>
        <dsp:cNvPr id="0" name=""/>
        <dsp:cNvSpPr/>
      </dsp:nvSpPr>
      <dsp:spPr>
        <a:xfrm>
          <a:off x="1679959" y="2016263"/>
          <a:ext cx="6757202" cy="7200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rgbClr val="6B766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Un sensor capacitivo que es utiliza para la humedad ambiente</a:t>
          </a:r>
          <a:endParaRPr lang="es-EC" sz="2000" kern="1200" noProof="0" dirty="0"/>
        </a:p>
      </dsp:txBody>
      <dsp:txXfrm>
        <a:off x="1701047" y="2037351"/>
        <a:ext cx="6715026" cy="677825"/>
      </dsp:txXfrm>
    </dsp:sp>
    <dsp:sp modelId="{2D27B35F-AC47-40DE-96A6-5306FCD31CB5}">
      <dsp:nvSpPr>
        <dsp:cNvPr id="0" name=""/>
        <dsp:cNvSpPr/>
      </dsp:nvSpPr>
      <dsp:spPr>
        <a:xfrm>
          <a:off x="839235" y="947065"/>
          <a:ext cx="840723" cy="23204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0471"/>
              </a:lnTo>
              <a:lnTo>
                <a:pt x="840723" y="2320471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2077C5-82D6-4AB1-9506-6B4B438F93DF}">
      <dsp:nvSpPr>
        <dsp:cNvPr id="0" name=""/>
        <dsp:cNvSpPr/>
      </dsp:nvSpPr>
      <dsp:spPr>
        <a:xfrm>
          <a:off x="1679959" y="2907536"/>
          <a:ext cx="6757202" cy="7200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rgbClr val="6B766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Termistor es para la temperatura ambiente</a:t>
          </a:r>
          <a:endParaRPr lang="es-EC" sz="2000" kern="1200" noProof="0" dirty="0"/>
        </a:p>
      </dsp:txBody>
      <dsp:txXfrm>
        <a:off x="1701047" y="2928624"/>
        <a:ext cx="6715026" cy="677825"/>
      </dsp:txXfrm>
    </dsp:sp>
    <dsp:sp modelId="{950D3382-1257-4211-8A07-2C75C7E16E60}">
      <dsp:nvSpPr>
        <dsp:cNvPr id="0" name=""/>
        <dsp:cNvSpPr/>
      </dsp:nvSpPr>
      <dsp:spPr>
        <a:xfrm>
          <a:off x="839235" y="947065"/>
          <a:ext cx="840723" cy="3194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4289"/>
              </a:lnTo>
              <a:lnTo>
                <a:pt x="840723" y="3194289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04B971-E3BE-4842-9495-95D9C261125E}">
      <dsp:nvSpPr>
        <dsp:cNvPr id="0" name=""/>
        <dsp:cNvSpPr/>
      </dsp:nvSpPr>
      <dsp:spPr>
        <a:xfrm>
          <a:off x="1679959" y="3798810"/>
          <a:ext cx="6757202" cy="685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rgbClr val="6B766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Dos sensores están ubicados en el exterior del invernadero para notificar de cambio de clima.</a:t>
          </a:r>
          <a:endParaRPr lang="es-EC" sz="2000" kern="1200" noProof="0" dirty="0"/>
        </a:p>
      </dsp:txBody>
      <dsp:txXfrm>
        <a:off x="1700025" y="3818876"/>
        <a:ext cx="6717070" cy="644956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334" y="690157"/>
          <a:ext cx="8389010" cy="6850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Controlador</a:t>
          </a:r>
        </a:p>
      </dsp:txBody>
      <dsp:txXfrm>
        <a:off x="20400" y="710223"/>
        <a:ext cx="8348878" cy="644956"/>
      </dsp:txXfrm>
    </dsp:sp>
    <dsp:sp modelId="{04EAAFF2-F757-4829-8DE2-3822D97053BC}">
      <dsp:nvSpPr>
        <dsp:cNvPr id="0" name=""/>
        <dsp:cNvSpPr/>
      </dsp:nvSpPr>
      <dsp:spPr>
        <a:xfrm>
          <a:off x="839235" y="1375246"/>
          <a:ext cx="842880" cy="621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499"/>
              </a:lnTo>
              <a:lnTo>
                <a:pt x="842880" y="621499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82116" y="1636744"/>
          <a:ext cx="6757355" cy="7200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/>
            <a:t>El controlador fue seleccionado por la cantidad de entradas y salidas necesarias</a:t>
          </a:r>
          <a:endParaRPr lang="es-EC" sz="2000" kern="1200" noProof="0" dirty="0"/>
        </a:p>
      </dsp:txBody>
      <dsp:txXfrm>
        <a:off x="1703204" y="1657832"/>
        <a:ext cx="6715179" cy="677825"/>
      </dsp:txXfrm>
    </dsp:sp>
    <dsp:sp modelId="{D9C3168C-79AD-4928-B1B2-784B67FB242C}">
      <dsp:nvSpPr>
        <dsp:cNvPr id="0" name=""/>
        <dsp:cNvSpPr/>
      </dsp:nvSpPr>
      <dsp:spPr>
        <a:xfrm>
          <a:off x="839235" y="1375246"/>
          <a:ext cx="840723" cy="14291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9198"/>
              </a:lnTo>
              <a:lnTo>
                <a:pt x="840723" y="1429198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03242F-9BC8-4F39-8604-CFFB0A708D82}">
      <dsp:nvSpPr>
        <dsp:cNvPr id="0" name=""/>
        <dsp:cNvSpPr/>
      </dsp:nvSpPr>
      <dsp:spPr>
        <a:xfrm>
          <a:off x="1679959" y="2444444"/>
          <a:ext cx="6757202" cy="7200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rgbClr val="6B766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noProof="0" dirty="0"/>
            <a:t>Por la tensión de operación de los </a:t>
          </a:r>
          <a:r>
            <a:rPr lang="es-EC" sz="2000" kern="1200" noProof="0" dirty="0" smtClean="0"/>
            <a:t>actuadores</a:t>
          </a:r>
          <a:endParaRPr lang="es-EC" sz="2000" kern="1200" noProof="0" dirty="0"/>
        </a:p>
      </dsp:txBody>
      <dsp:txXfrm>
        <a:off x="1701047" y="2465532"/>
        <a:ext cx="6715026" cy="677825"/>
      </dsp:txXfrm>
    </dsp:sp>
    <dsp:sp modelId="{2D27B35F-AC47-40DE-96A6-5306FCD31CB5}">
      <dsp:nvSpPr>
        <dsp:cNvPr id="0" name=""/>
        <dsp:cNvSpPr/>
      </dsp:nvSpPr>
      <dsp:spPr>
        <a:xfrm>
          <a:off x="839235" y="1375246"/>
          <a:ext cx="840723" cy="23204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0471"/>
              </a:lnTo>
              <a:lnTo>
                <a:pt x="840723" y="2320471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2077C5-82D6-4AB1-9506-6B4B438F93DF}">
      <dsp:nvSpPr>
        <dsp:cNvPr id="0" name=""/>
        <dsp:cNvSpPr/>
      </dsp:nvSpPr>
      <dsp:spPr>
        <a:xfrm>
          <a:off x="1679959" y="3335717"/>
          <a:ext cx="6757202" cy="7200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rgbClr val="6B766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noProof="0" dirty="0"/>
            <a:t>Trabaja en una arquitectura que es totalmente centralizada </a:t>
          </a:r>
        </a:p>
      </dsp:txBody>
      <dsp:txXfrm>
        <a:off x="1701047" y="3356805"/>
        <a:ext cx="6715026" cy="6778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39769" y="0"/>
          <a:ext cx="8331882" cy="680423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INTRODUCCIÓN</a:t>
          </a:r>
          <a:endParaRPr lang="es-ES" sz="2500" b="1" kern="1200" dirty="0"/>
        </a:p>
      </dsp:txBody>
      <dsp:txXfrm>
        <a:off x="59698" y="19929"/>
        <a:ext cx="8292024" cy="640565"/>
      </dsp:txXfrm>
    </dsp:sp>
    <dsp:sp modelId="{04EAAFF2-F757-4829-8DE2-3822D97053BC}">
      <dsp:nvSpPr>
        <dsp:cNvPr id="0" name=""/>
        <dsp:cNvSpPr/>
      </dsp:nvSpPr>
      <dsp:spPr>
        <a:xfrm>
          <a:off x="872957" y="680423"/>
          <a:ext cx="795560" cy="951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1188"/>
              </a:lnTo>
              <a:lnTo>
                <a:pt x="795560" y="951188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68518" y="797079"/>
          <a:ext cx="6711338" cy="16690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El tomate es una planta tipo baya originaria de América. Está entre los vegetales de mayor consumo a nivel mundial. La mayor producción de cultivo de tomate riñón bajo invernadero se centra en la región Sierra Central, esto es debido a su clima cálido-templado.</a:t>
          </a:r>
          <a:endParaRPr lang="es-ES" sz="2000" kern="1200" dirty="0"/>
        </a:p>
      </dsp:txBody>
      <dsp:txXfrm>
        <a:off x="1717403" y="845964"/>
        <a:ext cx="6613568" cy="1571295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334" y="261976"/>
          <a:ext cx="8389010" cy="6850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Controlador</a:t>
          </a:r>
        </a:p>
      </dsp:txBody>
      <dsp:txXfrm>
        <a:off x="20400" y="282042"/>
        <a:ext cx="8348878" cy="644956"/>
      </dsp:txXfrm>
    </dsp:sp>
    <dsp:sp modelId="{04EAAFF2-F757-4829-8DE2-3822D97053BC}">
      <dsp:nvSpPr>
        <dsp:cNvPr id="0" name=""/>
        <dsp:cNvSpPr/>
      </dsp:nvSpPr>
      <dsp:spPr>
        <a:xfrm>
          <a:off x="839235" y="947065"/>
          <a:ext cx="842880" cy="621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499"/>
              </a:lnTo>
              <a:lnTo>
                <a:pt x="842880" y="621499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82116" y="1208564"/>
          <a:ext cx="6757355" cy="7200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Ocho </a:t>
          </a:r>
          <a:r>
            <a:rPr lang="es-EC" sz="2000" kern="1200" dirty="0"/>
            <a:t>entradas fueron ocupadas en total</a:t>
          </a:r>
          <a:endParaRPr lang="es-EC" sz="2000" kern="1200" noProof="0" dirty="0"/>
        </a:p>
      </dsp:txBody>
      <dsp:txXfrm>
        <a:off x="1703204" y="1229652"/>
        <a:ext cx="6715179" cy="677825"/>
      </dsp:txXfrm>
    </dsp:sp>
    <dsp:sp modelId="{D9C3168C-79AD-4928-B1B2-784B67FB242C}">
      <dsp:nvSpPr>
        <dsp:cNvPr id="0" name=""/>
        <dsp:cNvSpPr/>
      </dsp:nvSpPr>
      <dsp:spPr>
        <a:xfrm>
          <a:off x="839235" y="947065"/>
          <a:ext cx="840723" cy="14291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9198"/>
              </a:lnTo>
              <a:lnTo>
                <a:pt x="840723" y="1429198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03242F-9BC8-4F39-8604-CFFB0A708D82}">
      <dsp:nvSpPr>
        <dsp:cNvPr id="0" name=""/>
        <dsp:cNvSpPr/>
      </dsp:nvSpPr>
      <dsp:spPr>
        <a:xfrm>
          <a:off x="1679959" y="2016263"/>
          <a:ext cx="6757202" cy="7200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rgbClr val="6B766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noProof="0" dirty="0" smtClean="0"/>
            <a:t>10 </a:t>
          </a:r>
          <a:r>
            <a:rPr lang="es-EC" sz="2000" kern="1200" noProof="0" dirty="0"/>
            <a:t>Salidas fueron ocupadas en total</a:t>
          </a:r>
        </a:p>
      </dsp:txBody>
      <dsp:txXfrm>
        <a:off x="1701047" y="2037351"/>
        <a:ext cx="6715026" cy="677825"/>
      </dsp:txXfrm>
    </dsp:sp>
    <dsp:sp modelId="{2D27B35F-AC47-40DE-96A6-5306FCD31CB5}">
      <dsp:nvSpPr>
        <dsp:cNvPr id="0" name=""/>
        <dsp:cNvSpPr/>
      </dsp:nvSpPr>
      <dsp:spPr>
        <a:xfrm>
          <a:off x="839235" y="947065"/>
          <a:ext cx="840723" cy="23204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0471"/>
              </a:lnTo>
              <a:lnTo>
                <a:pt x="840723" y="2320471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2077C5-82D6-4AB1-9506-6B4B438F93DF}">
      <dsp:nvSpPr>
        <dsp:cNvPr id="0" name=""/>
        <dsp:cNvSpPr/>
      </dsp:nvSpPr>
      <dsp:spPr>
        <a:xfrm>
          <a:off x="1679959" y="2907536"/>
          <a:ext cx="6757202" cy="7200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rgbClr val="6B766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noProof="0" dirty="0" err="1" smtClean="0"/>
            <a:t>Controllino</a:t>
          </a:r>
          <a:r>
            <a:rPr lang="es-EC" sz="2000" kern="1200" noProof="0" dirty="0" smtClean="0"/>
            <a:t> Maxi </a:t>
          </a:r>
          <a:r>
            <a:rPr lang="es-EC" sz="2000" kern="1200" noProof="0" dirty="0" err="1" smtClean="0"/>
            <a:t>Automation</a:t>
          </a:r>
          <a:endParaRPr lang="es-EC" sz="2000" kern="1200" noProof="0" dirty="0"/>
        </a:p>
      </dsp:txBody>
      <dsp:txXfrm>
        <a:off x="1701047" y="2928624"/>
        <a:ext cx="6715026" cy="677825"/>
      </dsp:txXfrm>
    </dsp:sp>
    <dsp:sp modelId="{950D3382-1257-4211-8A07-2C75C7E16E60}">
      <dsp:nvSpPr>
        <dsp:cNvPr id="0" name=""/>
        <dsp:cNvSpPr/>
      </dsp:nvSpPr>
      <dsp:spPr>
        <a:xfrm>
          <a:off x="839235" y="947065"/>
          <a:ext cx="840723" cy="3194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4289"/>
              </a:lnTo>
              <a:lnTo>
                <a:pt x="840723" y="3194289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04B971-E3BE-4842-9495-95D9C261125E}">
      <dsp:nvSpPr>
        <dsp:cNvPr id="0" name=""/>
        <dsp:cNvSpPr/>
      </dsp:nvSpPr>
      <dsp:spPr>
        <a:xfrm>
          <a:off x="1679959" y="3798810"/>
          <a:ext cx="6757202" cy="685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rgbClr val="6B766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noProof="0" dirty="0" smtClean="0"/>
            <a:t>Fuente</a:t>
          </a:r>
          <a:r>
            <a:rPr lang="es-EC" sz="2000" kern="1200" baseline="0" noProof="0" dirty="0" smtClean="0"/>
            <a:t> 24 </a:t>
          </a:r>
          <a:r>
            <a:rPr lang="es-EC" sz="2000" kern="1200" baseline="0" noProof="0" dirty="0" err="1" smtClean="0"/>
            <a:t>Vdc</a:t>
          </a:r>
          <a:endParaRPr lang="es-EC" sz="2000" kern="1200" noProof="0" dirty="0"/>
        </a:p>
      </dsp:txBody>
      <dsp:txXfrm>
        <a:off x="1700025" y="3818876"/>
        <a:ext cx="6717070" cy="644956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423553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Controlador Entradas</a:t>
          </a:r>
          <a:endParaRPr lang="es-ES" sz="2500" b="1" kern="1200" dirty="0"/>
        </a:p>
      </dsp:txBody>
      <dsp:txXfrm>
        <a:off x="20186" y="443739"/>
        <a:ext cx="8399098" cy="648837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423553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Controlador Salidas</a:t>
          </a:r>
          <a:endParaRPr lang="es-ES" sz="2500" b="1" kern="1200" dirty="0"/>
        </a:p>
      </dsp:txBody>
      <dsp:txXfrm>
        <a:off x="20186" y="443739"/>
        <a:ext cx="8399098" cy="648837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423553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Programación</a:t>
          </a:r>
        </a:p>
      </dsp:txBody>
      <dsp:txXfrm>
        <a:off x="20186" y="443739"/>
        <a:ext cx="8399098" cy="648837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423553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Programación</a:t>
          </a:r>
        </a:p>
      </dsp:txBody>
      <dsp:txXfrm>
        <a:off x="20186" y="443739"/>
        <a:ext cx="8399098" cy="648837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423553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Programación Modo Manual</a:t>
          </a:r>
          <a:endParaRPr lang="es-ES" sz="2500" b="1" kern="1200" dirty="0"/>
        </a:p>
      </dsp:txBody>
      <dsp:txXfrm>
        <a:off x="20186" y="443739"/>
        <a:ext cx="8399098" cy="648837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423553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Programación Modo Automático </a:t>
          </a:r>
          <a:endParaRPr lang="es-ES" sz="2500" b="1" kern="1200" dirty="0"/>
        </a:p>
      </dsp:txBody>
      <dsp:txXfrm>
        <a:off x="20186" y="443739"/>
        <a:ext cx="8399098" cy="648837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423553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Tablero</a:t>
          </a:r>
        </a:p>
      </dsp:txBody>
      <dsp:txXfrm>
        <a:off x="20186" y="443739"/>
        <a:ext cx="8399098" cy="648837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423553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Estructura</a:t>
          </a:r>
        </a:p>
      </dsp:txBody>
      <dsp:txXfrm>
        <a:off x="20186" y="443739"/>
        <a:ext cx="8399098" cy="648837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423553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Estructura</a:t>
          </a:r>
        </a:p>
      </dsp:txBody>
      <dsp:txXfrm>
        <a:off x="20186" y="443739"/>
        <a:ext cx="8399098" cy="6488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2142" y="0"/>
          <a:ext cx="8331882" cy="680423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INTRODUCCIÓN</a:t>
          </a:r>
          <a:endParaRPr lang="es-ES" sz="2500" b="1" kern="1200" dirty="0"/>
        </a:p>
      </dsp:txBody>
      <dsp:txXfrm>
        <a:off x="22071" y="19929"/>
        <a:ext cx="8292024" cy="640565"/>
      </dsp:txXfrm>
    </dsp:sp>
    <dsp:sp modelId="{04EAAFF2-F757-4829-8DE2-3822D97053BC}">
      <dsp:nvSpPr>
        <dsp:cNvPr id="0" name=""/>
        <dsp:cNvSpPr/>
      </dsp:nvSpPr>
      <dsp:spPr>
        <a:xfrm>
          <a:off x="835330" y="680423"/>
          <a:ext cx="833188" cy="87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9179"/>
              </a:lnTo>
              <a:lnTo>
                <a:pt x="833188" y="879179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68518" y="881965"/>
          <a:ext cx="6711338" cy="13552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El cultivo y consumo de hortalizas en el Ecuador en los últimos ha tenido un aumento. Esto se debe a que los hábitos alimenticios de la población han cambiado. Los consumidores cada vez se preocupan más por su salud.</a:t>
          </a:r>
          <a:endParaRPr lang="es-ES" sz="2000" kern="1200" dirty="0"/>
        </a:p>
      </dsp:txBody>
      <dsp:txXfrm>
        <a:off x="1708213" y="921660"/>
        <a:ext cx="6631948" cy="1275884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423553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Estructura</a:t>
          </a:r>
        </a:p>
      </dsp:txBody>
      <dsp:txXfrm>
        <a:off x="20186" y="443739"/>
        <a:ext cx="8399098" cy="648837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423553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Estructura</a:t>
          </a:r>
        </a:p>
      </dsp:txBody>
      <dsp:txXfrm>
        <a:off x="20186" y="443739"/>
        <a:ext cx="8399098" cy="648837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423553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Estructura</a:t>
          </a:r>
        </a:p>
      </dsp:txBody>
      <dsp:txXfrm>
        <a:off x="20186" y="443739"/>
        <a:ext cx="8399098" cy="648837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423553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Estructura</a:t>
          </a:r>
        </a:p>
      </dsp:txBody>
      <dsp:txXfrm>
        <a:off x="20186" y="443739"/>
        <a:ext cx="8399098" cy="648837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423553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Estructura</a:t>
          </a:r>
        </a:p>
      </dsp:txBody>
      <dsp:txXfrm>
        <a:off x="20186" y="443739"/>
        <a:ext cx="8399098" cy="648837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423553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Tablero de Control</a:t>
          </a:r>
        </a:p>
      </dsp:txBody>
      <dsp:txXfrm>
        <a:off x="20186" y="443739"/>
        <a:ext cx="8399098" cy="648837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423553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Tablero de Control</a:t>
          </a:r>
        </a:p>
      </dsp:txBody>
      <dsp:txXfrm>
        <a:off x="20186" y="443739"/>
        <a:ext cx="8399098" cy="648837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423553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Tablero de Control</a:t>
          </a:r>
        </a:p>
      </dsp:txBody>
      <dsp:txXfrm>
        <a:off x="20186" y="443739"/>
        <a:ext cx="8399098" cy="648837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423553"/>
          <a:ext cx="8439470" cy="68920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Tablero de Control</a:t>
          </a:r>
        </a:p>
      </dsp:txBody>
      <dsp:txXfrm>
        <a:off x="20186" y="443739"/>
        <a:ext cx="8399098" cy="648837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2761" y="544401"/>
          <a:ext cx="6632916" cy="541677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Conclusiones</a:t>
          </a:r>
        </a:p>
      </dsp:txBody>
      <dsp:txXfrm>
        <a:off x="18626" y="560266"/>
        <a:ext cx="6601186" cy="509947"/>
      </dsp:txXfrm>
    </dsp:sp>
    <dsp:sp modelId="{04EAAFF2-F757-4829-8DE2-3822D97053BC}">
      <dsp:nvSpPr>
        <dsp:cNvPr id="0" name=""/>
        <dsp:cNvSpPr/>
      </dsp:nvSpPr>
      <dsp:spPr>
        <a:xfrm>
          <a:off x="666052" y="1086078"/>
          <a:ext cx="330762" cy="5329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2980"/>
              </a:lnTo>
              <a:lnTo>
                <a:pt x="330762" y="532980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996815" y="1215940"/>
          <a:ext cx="7512901" cy="8062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El diseñó y la automatización del invernadero fue todo un éxito ya que se cumplió con los objetivos planteados.</a:t>
          </a:r>
          <a:endParaRPr lang="es-ES" sz="1800" kern="1200" dirty="0"/>
        </a:p>
      </dsp:txBody>
      <dsp:txXfrm>
        <a:off x="1020429" y="1239554"/>
        <a:ext cx="7465673" cy="759010"/>
      </dsp:txXfrm>
    </dsp:sp>
    <dsp:sp modelId="{59B6BAF9-1EE2-43AB-A459-FD0FBACBF21E}">
      <dsp:nvSpPr>
        <dsp:cNvPr id="0" name=""/>
        <dsp:cNvSpPr/>
      </dsp:nvSpPr>
      <dsp:spPr>
        <a:xfrm>
          <a:off x="666052" y="1086078"/>
          <a:ext cx="295800" cy="16547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4727"/>
              </a:lnTo>
              <a:lnTo>
                <a:pt x="295800" y="1654727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98293-6788-4959-8701-87899D3A5AE8}">
      <dsp:nvSpPr>
        <dsp:cNvPr id="0" name=""/>
        <dsp:cNvSpPr/>
      </dsp:nvSpPr>
      <dsp:spPr>
        <a:xfrm>
          <a:off x="961853" y="2313259"/>
          <a:ext cx="7632382" cy="8550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-25048"/>
              <a:satOff val="629"/>
              <a:lumOff val="249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Se implementó un control de nivel para el tanque por medio de sensores ubicados uno en el reservorio de agua y dos en el tanque</a:t>
          </a:r>
          <a:endParaRPr lang="es-EC" sz="1800" kern="1200" dirty="0"/>
        </a:p>
      </dsp:txBody>
      <dsp:txXfrm>
        <a:off x="986898" y="2338304"/>
        <a:ext cx="7582292" cy="805002"/>
      </dsp:txXfrm>
    </dsp:sp>
    <dsp:sp modelId="{CC26813A-3C70-474F-B955-22D5A57A2315}">
      <dsp:nvSpPr>
        <dsp:cNvPr id="0" name=""/>
        <dsp:cNvSpPr/>
      </dsp:nvSpPr>
      <dsp:spPr>
        <a:xfrm>
          <a:off x="666052" y="1086078"/>
          <a:ext cx="342020" cy="2701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1960"/>
              </a:lnTo>
              <a:lnTo>
                <a:pt x="342020" y="2701960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999C8A-4352-4DC7-8C6E-BB5B23401E84}">
      <dsp:nvSpPr>
        <dsp:cNvPr id="0" name=""/>
        <dsp:cNvSpPr/>
      </dsp:nvSpPr>
      <dsp:spPr>
        <a:xfrm>
          <a:off x="1008073" y="3405568"/>
          <a:ext cx="7539213" cy="764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-25048"/>
              <a:satOff val="629"/>
              <a:lumOff val="249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El sistema de riego por goteo ha permitido el ahorro de agua en comparación de como se lo hacía tradicionalmente</a:t>
          </a:r>
          <a:endParaRPr lang="es-EC" sz="1800" kern="1200" dirty="0"/>
        </a:p>
      </dsp:txBody>
      <dsp:txXfrm>
        <a:off x="1030477" y="3427972"/>
        <a:ext cx="7494405" cy="7201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2142" y="0"/>
          <a:ext cx="8331882" cy="680423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/>
            <a:t>INTRODUCCIÓN</a:t>
          </a:r>
          <a:endParaRPr lang="es-ES" sz="2500" b="1" kern="1200" dirty="0"/>
        </a:p>
      </dsp:txBody>
      <dsp:txXfrm>
        <a:off x="22071" y="19929"/>
        <a:ext cx="8292024" cy="640565"/>
      </dsp:txXfrm>
    </dsp:sp>
    <dsp:sp modelId="{04EAAFF2-F757-4829-8DE2-3822D97053BC}">
      <dsp:nvSpPr>
        <dsp:cNvPr id="0" name=""/>
        <dsp:cNvSpPr/>
      </dsp:nvSpPr>
      <dsp:spPr>
        <a:xfrm>
          <a:off x="835330" y="680423"/>
          <a:ext cx="833188" cy="87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9179"/>
              </a:lnTo>
              <a:lnTo>
                <a:pt x="833188" y="879179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68518" y="881965"/>
          <a:ext cx="6711338" cy="13552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Un invernadero es una estructura cerrada cubierta de un material transparente que es capaz de proteger al cultivo de las plagas, brindar un entorno favorable para el crecimiento de la planta.</a:t>
          </a:r>
          <a:endParaRPr lang="es-ES" sz="2000" kern="1200" dirty="0"/>
        </a:p>
      </dsp:txBody>
      <dsp:txXfrm>
        <a:off x="1708213" y="921660"/>
        <a:ext cx="6631948" cy="1275884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2761" y="311622"/>
          <a:ext cx="6632916" cy="541677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Conclusiones</a:t>
          </a:r>
        </a:p>
      </dsp:txBody>
      <dsp:txXfrm>
        <a:off x="18626" y="327487"/>
        <a:ext cx="6601186" cy="509947"/>
      </dsp:txXfrm>
    </dsp:sp>
    <dsp:sp modelId="{59B6BAF9-1EE2-43AB-A459-FD0FBACBF21E}">
      <dsp:nvSpPr>
        <dsp:cNvPr id="0" name=""/>
        <dsp:cNvSpPr/>
      </dsp:nvSpPr>
      <dsp:spPr>
        <a:xfrm>
          <a:off x="666052" y="853299"/>
          <a:ext cx="295800" cy="772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2989"/>
              </a:lnTo>
              <a:lnTo>
                <a:pt x="295800" y="772989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98293-6788-4959-8701-87899D3A5AE8}">
      <dsp:nvSpPr>
        <dsp:cNvPr id="0" name=""/>
        <dsp:cNvSpPr/>
      </dsp:nvSpPr>
      <dsp:spPr>
        <a:xfrm>
          <a:off x="961853" y="1051748"/>
          <a:ext cx="7632382" cy="1149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Se logró mejorar las condiciones ambientales tanto de humedad como de temperatura del invernadero ya que ahora las cortinas se abren o se cierran dependiendo de la temperatura.</a:t>
          </a:r>
          <a:endParaRPr lang="es-EC" sz="1800" kern="1200" dirty="0"/>
        </a:p>
      </dsp:txBody>
      <dsp:txXfrm>
        <a:off x="995508" y="1085403"/>
        <a:ext cx="7565072" cy="1081772"/>
      </dsp:txXfrm>
    </dsp:sp>
    <dsp:sp modelId="{CC26813A-3C70-474F-B955-22D5A57A2315}">
      <dsp:nvSpPr>
        <dsp:cNvPr id="0" name=""/>
        <dsp:cNvSpPr/>
      </dsp:nvSpPr>
      <dsp:spPr>
        <a:xfrm>
          <a:off x="666052" y="853299"/>
          <a:ext cx="342020" cy="2265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5143"/>
              </a:lnTo>
              <a:lnTo>
                <a:pt x="342020" y="2265143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999C8A-4352-4DC7-8C6E-BB5B23401E84}">
      <dsp:nvSpPr>
        <dsp:cNvPr id="0" name=""/>
        <dsp:cNvSpPr/>
      </dsp:nvSpPr>
      <dsp:spPr>
        <a:xfrm>
          <a:off x="1008073" y="2444964"/>
          <a:ext cx="7539213" cy="13469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-25048"/>
              <a:satOff val="629"/>
              <a:lumOff val="249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Además, se redujo el trabajo de riego y fumigación que se solía hacer manualmente en el invernadero y era una tarea repetitiva y extenuante</a:t>
          </a:r>
          <a:endParaRPr lang="es-EC" sz="1800" kern="1200" dirty="0"/>
        </a:p>
      </dsp:txBody>
      <dsp:txXfrm>
        <a:off x="1047524" y="2484415"/>
        <a:ext cx="7460311" cy="1268054"/>
      </dsp:txXfrm>
    </dsp:sp>
    <dsp:sp modelId="{FDB30333-FF40-4A30-B381-96CF0C5450DB}">
      <dsp:nvSpPr>
        <dsp:cNvPr id="0" name=""/>
        <dsp:cNvSpPr/>
      </dsp:nvSpPr>
      <dsp:spPr>
        <a:xfrm>
          <a:off x="666052" y="853299"/>
          <a:ext cx="342020" cy="37475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47519"/>
              </a:lnTo>
              <a:lnTo>
                <a:pt x="342020" y="3747519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B698B2-ACED-4C91-9CBC-124800540BB2}">
      <dsp:nvSpPr>
        <dsp:cNvPr id="0" name=""/>
        <dsp:cNvSpPr/>
      </dsp:nvSpPr>
      <dsp:spPr>
        <a:xfrm>
          <a:off x="1008073" y="3927340"/>
          <a:ext cx="7539213" cy="13469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-25048"/>
              <a:satOff val="629"/>
              <a:lumOff val="249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Se diseñó e implemento una interfaz HMI de fácil comprensión que permite monitorear y controlar las diferentes variables y actuadores</a:t>
          </a:r>
          <a:endParaRPr lang="es-EC" sz="2000" kern="1200" dirty="0"/>
        </a:p>
      </dsp:txBody>
      <dsp:txXfrm>
        <a:off x="1047524" y="3966791"/>
        <a:ext cx="7460311" cy="1268054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2761" y="563929"/>
          <a:ext cx="6632916" cy="541677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Trabajos Futuros</a:t>
          </a:r>
        </a:p>
      </dsp:txBody>
      <dsp:txXfrm>
        <a:off x="18626" y="579794"/>
        <a:ext cx="6601186" cy="509947"/>
      </dsp:txXfrm>
    </dsp:sp>
    <dsp:sp modelId="{59B6BAF9-1EE2-43AB-A459-FD0FBACBF21E}">
      <dsp:nvSpPr>
        <dsp:cNvPr id="0" name=""/>
        <dsp:cNvSpPr/>
      </dsp:nvSpPr>
      <dsp:spPr>
        <a:xfrm>
          <a:off x="666052" y="1105607"/>
          <a:ext cx="295800" cy="772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2989"/>
              </a:lnTo>
              <a:lnTo>
                <a:pt x="295800" y="772989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98293-6788-4959-8701-87899D3A5AE8}">
      <dsp:nvSpPr>
        <dsp:cNvPr id="0" name=""/>
        <dsp:cNvSpPr/>
      </dsp:nvSpPr>
      <dsp:spPr>
        <a:xfrm>
          <a:off x="961853" y="1304056"/>
          <a:ext cx="7632382" cy="1149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Se puede realizar un mejor control de temperatura usando tipo de calefacción por tubería para evitar bajas temperatura</a:t>
          </a:r>
          <a:endParaRPr lang="es-EC" sz="1800" kern="1200" dirty="0"/>
        </a:p>
      </dsp:txBody>
      <dsp:txXfrm>
        <a:off x="995508" y="1337711"/>
        <a:ext cx="7565072" cy="1081772"/>
      </dsp:txXfrm>
    </dsp:sp>
    <dsp:sp modelId="{CC26813A-3C70-474F-B955-22D5A57A2315}">
      <dsp:nvSpPr>
        <dsp:cNvPr id="0" name=""/>
        <dsp:cNvSpPr/>
      </dsp:nvSpPr>
      <dsp:spPr>
        <a:xfrm>
          <a:off x="666052" y="1105607"/>
          <a:ext cx="342020" cy="2265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5143"/>
              </a:lnTo>
              <a:lnTo>
                <a:pt x="342020" y="2265143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999C8A-4352-4DC7-8C6E-BB5B23401E84}">
      <dsp:nvSpPr>
        <dsp:cNvPr id="0" name=""/>
        <dsp:cNvSpPr/>
      </dsp:nvSpPr>
      <dsp:spPr>
        <a:xfrm>
          <a:off x="1008073" y="2697272"/>
          <a:ext cx="7539213" cy="13469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-25048"/>
              <a:satOff val="629"/>
              <a:lumOff val="249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Se podría realizar un sistema de iluminación artificial para el invernadero para las noches y de esta manera permitir que las plantas realicen continuamente el proceso fotosíntesis sin importar la hora</a:t>
          </a:r>
          <a:endParaRPr lang="es-EC" sz="1800" kern="1200" dirty="0"/>
        </a:p>
      </dsp:txBody>
      <dsp:txXfrm>
        <a:off x="1047524" y="2736723"/>
        <a:ext cx="7460311" cy="1268054"/>
      </dsp:txXfrm>
    </dsp:sp>
    <dsp:sp modelId="{C7B87728-F929-4FD2-9A23-CC6F05C203CC}">
      <dsp:nvSpPr>
        <dsp:cNvPr id="0" name=""/>
        <dsp:cNvSpPr/>
      </dsp:nvSpPr>
      <dsp:spPr>
        <a:xfrm>
          <a:off x="666052" y="1105607"/>
          <a:ext cx="342063" cy="38517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1719"/>
              </a:lnTo>
              <a:lnTo>
                <a:pt x="342063" y="3851719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67C104-5389-4CC5-BC9F-582F75809D1F}">
      <dsp:nvSpPr>
        <dsp:cNvPr id="0" name=""/>
        <dsp:cNvSpPr/>
      </dsp:nvSpPr>
      <dsp:spPr>
        <a:xfrm>
          <a:off x="1008116" y="4284126"/>
          <a:ext cx="7538399" cy="13463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-25048"/>
              <a:satOff val="629"/>
              <a:lumOff val="249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Se puede implementar un sistema de sombra que proteja a las plantas de los rayos directos del sol</a:t>
          </a:r>
          <a:endParaRPr lang="es-EC" sz="1800" kern="1200" dirty="0"/>
        </a:p>
      </dsp:txBody>
      <dsp:txXfrm>
        <a:off x="1047551" y="4323561"/>
        <a:ext cx="7459529" cy="12675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268337"/>
          <a:ext cx="8381998" cy="60684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b="0" kern="1200" dirty="0"/>
            <a:t>Objetivos</a:t>
          </a:r>
          <a:r>
            <a:rPr lang="es-ES" sz="3200" b="1" kern="1200" dirty="0"/>
            <a:t> </a:t>
          </a:r>
        </a:p>
      </dsp:txBody>
      <dsp:txXfrm>
        <a:off x="17774" y="286111"/>
        <a:ext cx="8346450" cy="5712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498199" y="0"/>
          <a:ext cx="7121800" cy="571467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Objetivo General</a:t>
          </a:r>
        </a:p>
      </dsp:txBody>
      <dsp:txXfrm>
        <a:off x="514937" y="16738"/>
        <a:ext cx="7088324" cy="537991"/>
      </dsp:txXfrm>
    </dsp:sp>
    <dsp:sp modelId="{A5926A14-B16D-48E8-9A03-2E8DF5CC402A}">
      <dsp:nvSpPr>
        <dsp:cNvPr id="0" name=""/>
        <dsp:cNvSpPr/>
      </dsp:nvSpPr>
      <dsp:spPr>
        <a:xfrm>
          <a:off x="1210379" y="571467"/>
          <a:ext cx="218652" cy="1128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8342"/>
              </a:lnTo>
              <a:lnTo>
                <a:pt x="218652" y="1128342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206F30-6059-4F25-9FA9-AE75CF188A26}">
      <dsp:nvSpPr>
        <dsp:cNvPr id="0" name=""/>
        <dsp:cNvSpPr/>
      </dsp:nvSpPr>
      <dsp:spPr>
        <a:xfrm>
          <a:off x="1429031" y="786475"/>
          <a:ext cx="6948296" cy="1826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/>
            <a:t>Diseñar e implementar la automatización de un invernadero para el cultivo de hortalizas orgánicas y tomate riñón en el Barrio la Isla en la Ciudad de Quito sector Pifo</a:t>
          </a:r>
          <a:endParaRPr lang="es-ES" sz="2500" kern="1200" dirty="0"/>
        </a:p>
      </dsp:txBody>
      <dsp:txXfrm>
        <a:off x="1482532" y="839976"/>
        <a:ext cx="6841294" cy="17196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0" y="196333"/>
          <a:ext cx="8381998" cy="60684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b="0" kern="1200" dirty="0"/>
            <a:t>Objetivos</a:t>
          </a:r>
          <a:r>
            <a:rPr lang="es-ES" sz="3200" b="0" kern="1200" dirty="0"/>
            <a:t> </a:t>
          </a:r>
        </a:p>
      </dsp:txBody>
      <dsp:txXfrm>
        <a:off x="17774" y="214107"/>
        <a:ext cx="8346450" cy="57129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CA3E-26B8-4A39-AEF8-6F06E506D3C7}">
      <dsp:nvSpPr>
        <dsp:cNvPr id="0" name=""/>
        <dsp:cNvSpPr/>
      </dsp:nvSpPr>
      <dsp:spPr>
        <a:xfrm>
          <a:off x="2788" y="23872"/>
          <a:ext cx="8319352" cy="67940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Objetivos Específicos</a:t>
          </a:r>
        </a:p>
      </dsp:txBody>
      <dsp:txXfrm>
        <a:off x="22687" y="43771"/>
        <a:ext cx="8279554" cy="639602"/>
      </dsp:txXfrm>
    </dsp:sp>
    <dsp:sp modelId="{04EAAFF2-F757-4829-8DE2-3822D97053BC}">
      <dsp:nvSpPr>
        <dsp:cNvPr id="0" name=""/>
        <dsp:cNvSpPr/>
      </dsp:nvSpPr>
      <dsp:spPr>
        <a:xfrm>
          <a:off x="834724" y="703272"/>
          <a:ext cx="831935" cy="696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6945"/>
              </a:lnTo>
              <a:lnTo>
                <a:pt x="831935" y="696945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390C3-22EC-4252-819F-F42DBCE732A6}">
      <dsp:nvSpPr>
        <dsp:cNvPr id="0" name=""/>
        <dsp:cNvSpPr/>
      </dsp:nvSpPr>
      <dsp:spPr>
        <a:xfrm>
          <a:off x="1666659" y="1061819"/>
          <a:ext cx="6701246" cy="6767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/>
            <a:t>Diseñar un control de nivel  del tanque</a:t>
          </a:r>
          <a:endParaRPr lang="es-ES" sz="2000" kern="1200" dirty="0"/>
        </a:p>
      </dsp:txBody>
      <dsp:txXfrm>
        <a:off x="1686482" y="1081642"/>
        <a:ext cx="6661600" cy="637152"/>
      </dsp:txXfrm>
    </dsp:sp>
    <dsp:sp modelId="{59B6BAF9-1EE2-43AB-A459-FD0FBACBF21E}">
      <dsp:nvSpPr>
        <dsp:cNvPr id="0" name=""/>
        <dsp:cNvSpPr/>
      </dsp:nvSpPr>
      <dsp:spPr>
        <a:xfrm>
          <a:off x="834724" y="703272"/>
          <a:ext cx="831935" cy="1613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3565"/>
              </a:lnTo>
              <a:lnTo>
                <a:pt x="831935" y="1613565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98293-6788-4959-8701-87899D3A5AE8}">
      <dsp:nvSpPr>
        <dsp:cNvPr id="0" name=""/>
        <dsp:cNvSpPr/>
      </dsp:nvSpPr>
      <dsp:spPr>
        <a:xfrm>
          <a:off x="1666659" y="1978283"/>
          <a:ext cx="6701898" cy="6771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rgbClr val="6B766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/>
            <a:t>Implementar un sistema automatizado de riego por goteo</a:t>
          </a:r>
        </a:p>
      </dsp:txBody>
      <dsp:txXfrm>
        <a:off x="1686491" y="1998115"/>
        <a:ext cx="6662234" cy="637446"/>
      </dsp:txXfrm>
    </dsp:sp>
    <dsp:sp modelId="{CC26813A-3C70-474F-B955-22D5A57A2315}">
      <dsp:nvSpPr>
        <dsp:cNvPr id="0" name=""/>
        <dsp:cNvSpPr/>
      </dsp:nvSpPr>
      <dsp:spPr>
        <a:xfrm>
          <a:off x="834724" y="703272"/>
          <a:ext cx="831935" cy="2613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3412"/>
              </a:lnTo>
              <a:lnTo>
                <a:pt x="831935" y="2613412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999C8A-4352-4DC7-8C6E-BB5B23401E84}">
      <dsp:nvSpPr>
        <dsp:cNvPr id="0" name=""/>
        <dsp:cNvSpPr/>
      </dsp:nvSpPr>
      <dsp:spPr>
        <a:xfrm>
          <a:off x="1666659" y="2952325"/>
          <a:ext cx="6712551" cy="7287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rgbClr val="6B766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/>
            <a:t>Desarrollar un sistema para aumentar la humedad relativa de un invernadero y reducir la temperatura</a:t>
          </a:r>
        </a:p>
      </dsp:txBody>
      <dsp:txXfrm>
        <a:off x="1688002" y="2973668"/>
        <a:ext cx="6669865" cy="686032"/>
      </dsp:txXfrm>
    </dsp:sp>
    <dsp:sp modelId="{9ED4C765-696D-454D-9ACB-C863AE1F46AA}">
      <dsp:nvSpPr>
        <dsp:cNvPr id="0" name=""/>
        <dsp:cNvSpPr/>
      </dsp:nvSpPr>
      <dsp:spPr>
        <a:xfrm>
          <a:off x="834724" y="703272"/>
          <a:ext cx="831935" cy="3608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08241"/>
              </a:lnTo>
              <a:lnTo>
                <a:pt x="831935" y="3608241"/>
              </a:lnTo>
            </a:path>
          </a:pathLst>
        </a:custGeom>
        <a:noFill/>
        <a:ln w="264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689972-6746-480E-BAF1-03CE98143681}">
      <dsp:nvSpPr>
        <dsp:cNvPr id="0" name=""/>
        <dsp:cNvSpPr/>
      </dsp:nvSpPr>
      <dsp:spPr>
        <a:xfrm>
          <a:off x="1666659" y="3922903"/>
          <a:ext cx="6701898" cy="7772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rgbClr val="6B766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/>
            <a:t>Diseñar un sistema de </a:t>
          </a:r>
          <a:r>
            <a:rPr lang="es-EC" sz="2000" kern="1200" dirty="0" err="1"/>
            <a:t>fertiirrigación</a:t>
          </a:r>
          <a:r>
            <a:rPr lang="es-EC" sz="2000" kern="1200" dirty="0"/>
            <a:t>.</a:t>
          </a:r>
        </a:p>
      </dsp:txBody>
      <dsp:txXfrm>
        <a:off x="1689423" y="3945667"/>
        <a:ext cx="6656370" cy="7316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485FD-E422-4D71-8642-B348180B4D2B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7FF29-937A-4C45-AFAA-BDB4E268252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2604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7FF29-937A-4C45-AFAA-BDB4E268252C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2292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7FF29-937A-4C45-AFAA-BDB4E268252C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7091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7F48-548C-4CA0-BFD1-2CCD451C9D3E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2867-7A34-4851-A574-CCCB92E444F9}" type="slidenum">
              <a:rPr lang="es-EC" smtClean="0"/>
              <a:t>‹Nº›</a:t>
            </a:fld>
            <a:endParaRPr lang="es-EC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7F48-548C-4CA0-BFD1-2CCD451C9D3E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2867-7A34-4851-A574-CCCB92E444F9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7F48-548C-4CA0-BFD1-2CCD451C9D3E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2867-7A34-4851-A574-CCCB92E444F9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7F48-548C-4CA0-BFD1-2CCD451C9D3E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2867-7A34-4851-A574-CCCB92E444F9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7F48-548C-4CA0-BFD1-2CCD451C9D3E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2867-7A34-4851-A574-CCCB92E444F9}" type="slidenum">
              <a:rPr lang="es-EC" smtClean="0"/>
              <a:t>‹Nº›</a:t>
            </a:fld>
            <a:endParaRPr lang="es-EC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7F48-548C-4CA0-BFD1-2CCD451C9D3E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2867-7A34-4851-A574-CCCB92E444F9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7F48-548C-4CA0-BFD1-2CCD451C9D3E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2867-7A34-4851-A574-CCCB92E444F9}" type="slidenum">
              <a:rPr lang="es-EC" smtClean="0"/>
              <a:t>‹Nº›</a:t>
            </a:fld>
            <a:endParaRPr lang="es-EC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7F48-548C-4CA0-BFD1-2CCD451C9D3E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2867-7A34-4851-A574-CCCB92E444F9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7F48-548C-4CA0-BFD1-2CCD451C9D3E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2867-7A34-4851-A574-CCCB92E444F9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7F48-548C-4CA0-BFD1-2CCD451C9D3E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2867-7A34-4851-A574-CCCB92E444F9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7F48-548C-4CA0-BFD1-2CCD451C9D3E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2867-7A34-4851-A574-CCCB92E444F9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CFE7F48-548C-4CA0-BFD1-2CCD451C9D3E}" type="datetimeFigureOut">
              <a:rPr lang="es-EC" smtClean="0"/>
              <a:t>30/05/2018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84E2867-7A34-4851-A574-CCCB92E444F9}" type="slidenum">
              <a:rPr lang="es-EC" smtClean="0"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google.com.ec/url?sa=i&amp;rct=j&amp;q=&amp;esrc=s&amp;source=images&amp;cd=&amp;cad=rja&amp;uact=8&amp;ved=0ahUKEwjSqOjlrYzKAhXFTZAKHYbdCzoQjRwIBw&amp;url=http://mercadotecnia.espe.edu.ec/&amp;psig=AFQjCNFKZ54k2rStECQMW1O-bgrZ15GtPw&amp;ust=1451866353586912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diagramLayout" Target="../diagrams/layout1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diagramLayout" Target="../diagrams/layout12.xml"/><Relationship Id="rId7" Type="http://schemas.openxmlformats.org/officeDocument/2006/relationships/image" Target="../media/image7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diagramLayout" Target="../diagrams/layout13.xml"/><Relationship Id="rId7" Type="http://schemas.openxmlformats.org/officeDocument/2006/relationships/image" Target="../media/image8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9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14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22.xml"/><Relationship Id="rId7" Type="http://schemas.openxmlformats.org/officeDocument/2006/relationships/image" Target="../media/image15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17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24.xml"/><Relationship Id="rId7" Type="http://schemas.openxmlformats.org/officeDocument/2006/relationships/image" Target="../media/image18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20.pn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26.xml"/><Relationship Id="rId7" Type="http://schemas.openxmlformats.org/officeDocument/2006/relationships/image" Target="../media/image21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7" Type="http://schemas.openxmlformats.org/officeDocument/2006/relationships/image" Target="../media/image23.pn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33.xml"/><Relationship Id="rId7" Type="http://schemas.openxmlformats.org/officeDocument/2006/relationships/image" Target="../media/image24.pn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7" Type="http://schemas.openxmlformats.org/officeDocument/2006/relationships/image" Target="../media/image26.png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7" Type="http://schemas.openxmlformats.org/officeDocument/2006/relationships/image" Target="../media/image27.png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7" Type="http://schemas.openxmlformats.org/officeDocument/2006/relationships/image" Target="../media/image28.png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7" Type="http://schemas.openxmlformats.org/officeDocument/2006/relationships/image" Target="../media/image29.png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7" Type="http://schemas.openxmlformats.org/officeDocument/2006/relationships/image" Target="../media/image30.png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7" Type="http://schemas.openxmlformats.org/officeDocument/2006/relationships/image" Target="../media/image31.png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7" Type="http://schemas.openxmlformats.org/officeDocument/2006/relationships/image" Target="../media/image32.jpeg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7" Type="http://schemas.openxmlformats.org/officeDocument/2006/relationships/image" Target="../media/image33.png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7" Type="http://schemas.openxmlformats.org/officeDocument/2006/relationships/image" Target="../media/image34.png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7" Type="http://schemas.openxmlformats.org/officeDocument/2006/relationships/image" Target="../media/image35.jpeg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7" Type="http://schemas.openxmlformats.org/officeDocument/2006/relationships/image" Target="../media/image36.jpeg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5.xml"/><Relationship Id="rId7" Type="http://schemas.openxmlformats.org/officeDocument/2006/relationships/image" Target="../media/image37.jpeg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6.xml"/><Relationship Id="rId7" Type="http://schemas.openxmlformats.org/officeDocument/2006/relationships/image" Target="../media/image38.jpeg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7.xml"/><Relationship Id="rId7" Type="http://schemas.openxmlformats.org/officeDocument/2006/relationships/image" Target="../media/image39.jpeg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8.xml"/><Relationship Id="rId7" Type="http://schemas.openxmlformats.org/officeDocument/2006/relationships/image" Target="../media/image40.jpeg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9.xml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9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0.xml"/><Relationship Id="rId2" Type="http://schemas.openxmlformats.org/officeDocument/2006/relationships/diagramData" Target="../diagrams/data5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0.xml"/><Relationship Id="rId5" Type="http://schemas.openxmlformats.org/officeDocument/2006/relationships/diagramColors" Target="../diagrams/colors50.xml"/><Relationship Id="rId4" Type="http://schemas.openxmlformats.org/officeDocument/2006/relationships/diagramQuickStyle" Target="../diagrams/quickStyle5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1.xml"/><Relationship Id="rId2" Type="http://schemas.openxmlformats.org/officeDocument/2006/relationships/diagramData" Target="../diagrams/data5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1.xml"/><Relationship Id="rId5" Type="http://schemas.openxmlformats.org/officeDocument/2006/relationships/diagramColors" Target="../diagrams/colors51.xml"/><Relationship Id="rId4" Type="http://schemas.openxmlformats.org/officeDocument/2006/relationships/diagramQuickStyle" Target="../diagrams/quickStyle5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9772" y="4869160"/>
            <a:ext cx="4104456" cy="921395"/>
          </a:xfrm>
        </p:spPr>
        <p:txBody>
          <a:bodyPr>
            <a:normAutofit/>
          </a:bodyPr>
          <a:lstStyle/>
          <a:p>
            <a:r>
              <a:rPr lang="es-EC" b="1" dirty="0"/>
              <a:t>CRISTIAN ABALCO</a:t>
            </a:r>
          </a:p>
          <a:p>
            <a:r>
              <a:rPr lang="es-EC" b="1"/>
              <a:t>PAÚL VÁSCONEZ</a:t>
            </a:r>
            <a:endParaRPr lang="es-EC" b="1" dirty="0"/>
          </a:p>
        </p:txBody>
      </p:sp>
      <p:pic>
        <p:nvPicPr>
          <p:cNvPr id="5" name="Picture 9" descr="http://mercadotecnia.espe.edu.ec/wp-content/uploads/tmp/LOGO-PRINCIPAL-ESPE2.pn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67" y="491382"/>
            <a:ext cx="3585474" cy="7200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4 Rectángulo"/>
          <p:cNvSpPr/>
          <p:nvPr/>
        </p:nvSpPr>
        <p:spPr>
          <a:xfrm>
            <a:off x="683568" y="1710899"/>
            <a:ext cx="8064896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C" sz="2500" b="1" dirty="0" smtClean="0"/>
              <a:t>DISEÑO Y AUTOMATIZACIÓN </a:t>
            </a:r>
            <a:r>
              <a:rPr lang="es-EC" sz="2500" b="1" dirty="0"/>
              <a:t>DE </a:t>
            </a:r>
            <a:r>
              <a:rPr lang="es-EC" sz="2500" b="1" dirty="0" smtClean="0"/>
              <a:t>UN INVERNADERO PARA EL CULTIVO DE HORTALIZAS ORGÁNICAS Y TOMATE DE RIÑON </a:t>
            </a:r>
            <a:endParaRPr lang="es-EC" sz="2500" b="1" dirty="0"/>
          </a:p>
        </p:txBody>
      </p:sp>
      <p:sp>
        <p:nvSpPr>
          <p:cNvPr id="14" name="Subtítulo 2"/>
          <p:cNvSpPr txBox="1">
            <a:spLocks/>
          </p:cNvSpPr>
          <p:nvPr/>
        </p:nvSpPr>
        <p:spPr>
          <a:xfrm>
            <a:off x="1115616" y="3762911"/>
            <a:ext cx="6912768" cy="1178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2800" dirty="0"/>
              <a:t>Departamento de Eléctrica y Electrónica</a:t>
            </a:r>
          </a:p>
          <a:p>
            <a:pPr algn="ctr"/>
            <a:r>
              <a:rPr lang="es-EC" sz="2800" dirty="0"/>
              <a:t>Carrera de Ingeniería en Electrónica, Automatización y Control</a:t>
            </a: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2519772" y="5775845"/>
            <a:ext cx="46445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800" b="1" dirty="0"/>
              <a:t>DIRECTOR: ING. </a:t>
            </a:r>
            <a:r>
              <a:rPr lang="es-EC" sz="1800" b="1" dirty="0" smtClean="0"/>
              <a:t>VÍCTOR </a:t>
            </a:r>
            <a:r>
              <a:rPr lang="es-EC" sz="1800" b="1" dirty="0"/>
              <a:t>PROAÑO, </a:t>
            </a:r>
            <a:r>
              <a:rPr lang="es-EC" sz="1800" b="1" dirty="0" err="1"/>
              <a:t>MSc</a:t>
            </a:r>
            <a:r>
              <a:rPr lang="es-EC" sz="1800" b="1" dirty="0"/>
              <a:t>.</a:t>
            </a: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1</a:t>
            </a:fld>
            <a:endParaRPr lang="es-ES" altLang="en-US" sz="1400"/>
          </a:p>
        </p:txBody>
      </p:sp>
    </p:spTree>
    <p:extLst>
      <p:ext uri="{BB962C8B-B14F-4D97-AF65-F5344CB8AC3E}">
        <p14:creationId xmlns:p14="http://schemas.microsoft.com/office/powerpoint/2010/main" val="17509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1953514785"/>
              </p:ext>
            </p:extLst>
          </p:nvPr>
        </p:nvGraphicFramePr>
        <p:xfrm>
          <a:off x="294456" y="476672"/>
          <a:ext cx="852601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10</a:t>
            </a:fld>
            <a:endParaRPr lang="es-ES" altLang="en-US" sz="1400"/>
          </a:p>
        </p:txBody>
      </p: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1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4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335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9B6BAF9-1EE2-43AB-A459-FD0FBACBF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6C98293-6788-4959-8701-87899D3A5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26813A-3C70-474F-B955-22D5A57A2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7999C8A-4352-4DC7-8C6E-BB5B23401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611919629"/>
              </p:ext>
            </p:extLst>
          </p:nvPr>
        </p:nvGraphicFramePr>
        <p:xfrm>
          <a:off x="251520" y="764704"/>
          <a:ext cx="8439472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11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212976"/>
            <a:ext cx="4716016" cy="313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2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2522183991"/>
              </p:ext>
            </p:extLst>
          </p:nvPr>
        </p:nvGraphicFramePr>
        <p:xfrm>
          <a:off x="323527" y="764704"/>
          <a:ext cx="8439472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12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82" y="3284984"/>
            <a:ext cx="4682035" cy="310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6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288239151"/>
              </p:ext>
            </p:extLst>
          </p:nvPr>
        </p:nvGraphicFramePr>
        <p:xfrm>
          <a:off x="308992" y="404664"/>
          <a:ext cx="8439472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13</a:t>
            </a:fld>
            <a:endParaRPr lang="es-ES" altLang="en-US" sz="1400"/>
          </a:p>
        </p:txBody>
      </p: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1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4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" name="Picture 2" descr="Resultado de imagen para nebulizador 419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4077072"/>
            <a:ext cx="936118" cy="26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1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9B6BAF9-1EE2-43AB-A459-FD0FBACBF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6C98293-6788-4959-8701-87899D3A5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4016055334"/>
              </p:ext>
            </p:extLst>
          </p:nvPr>
        </p:nvGraphicFramePr>
        <p:xfrm>
          <a:off x="323527" y="764704"/>
          <a:ext cx="8439472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14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733681"/>
            <a:ext cx="4139952" cy="274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7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1162956825"/>
              </p:ext>
            </p:extLst>
          </p:nvPr>
        </p:nvGraphicFramePr>
        <p:xfrm>
          <a:off x="323527" y="764704"/>
          <a:ext cx="8439472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15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745484"/>
            <a:ext cx="4347120" cy="288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2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2185899078"/>
              </p:ext>
            </p:extLst>
          </p:nvPr>
        </p:nvGraphicFramePr>
        <p:xfrm>
          <a:off x="323527" y="764704"/>
          <a:ext cx="8439472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16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42" y="3789040"/>
            <a:ext cx="4388267" cy="29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1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1396901791"/>
              </p:ext>
            </p:extLst>
          </p:nvPr>
        </p:nvGraphicFramePr>
        <p:xfrm>
          <a:off x="308992" y="404663"/>
          <a:ext cx="8439472" cy="5840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17</a:t>
            </a:fld>
            <a:endParaRPr lang="es-ES" altLang="en-US" sz="1400"/>
          </a:p>
        </p:txBody>
      </p: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1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4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3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C6817DF-D609-46AA-8996-C2EB8ED5C3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88B2EA-F4B8-431A-A493-041D0335ED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ACA67E-32EB-494F-A320-BEBB3EF1F9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8B17381-28EC-4985-AF2A-420CDB874C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1959880411"/>
              </p:ext>
            </p:extLst>
          </p:nvPr>
        </p:nvGraphicFramePr>
        <p:xfrm>
          <a:off x="308992" y="404663"/>
          <a:ext cx="8439472" cy="5840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18</a:t>
            </a:fld>
            <a:endParaRPr lang="es-ES" altLang="en-US" sz="1400"/>
          </a:p>
        </p:txBody>
      </p: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1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4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74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28C7C6D-9030-411D-A75A-E52771A37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55BF05D-51DE-46D0-BE39-D95275FC8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80A9BB-8A96-4D9E-BC4C-1540CBE91C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1D79874-3E38-4D7B-BDD7-EBB8754AB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45336F-3F94-4BF4-A2E2-8392B4F90E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D257DDF-51CB-4A02-B749-E0E9ACC62C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2324564410"/>
              </p:ext>
            </p:extLst>
          </p:nvPr>
        </p:nvGraphicFramePr>
        <p:xfrm>
          <a:off x="323527" y="764704"/>
          <a:ext cx="8439472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19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42" y="3063690"/>
            <a:ext cx="5198126" cy="345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7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97889824"/>
              </p:ext>
            </p:extLst>
          </p:nvPr>
        </p:nvGraphicFramePr>
        <p:xfrm>
          <a:off x="467544" y="980728"/>
          <a:ext cx="8028384" cy="5120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2</a:t>
            </a:fld>
            <a:endParaRPr lang="es-ES" altLang="en-US" sz="1400"/>
          </a:p>
        </p:txBody>
      </p:sp>
    </p:spTree>
    <p:extLst>
      <p:ext uri="{BB962C8B-B14F-4D97-AF65-F5344CB8AC3E}">
        <p14:creationId xmlns:p14="http://schemas.microsoft.com/office/powerpoint/2010/main" val="102964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53487C-0FAF-4B32-BD10-ECD1ABD7E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B98A4A-0B6D-4F48-B74E-847DD2F097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5F1FABA-4DA8-402B-A11D-DF4245849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58ED50-4D23-4BC6-9E32-1D34C79EE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81AC24-19E8-4B05-BE18-7F7DC22883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10391E-D0BA-4B05-BC9D-4C5F7A7038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B85963-05E1-4BEC-A86D-23D37A89EA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922897-FF90-4EFE-BA12-6BCDCF62FB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E03B5F-E219-44EB-8852-1481FA39A4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DAE338-0459-41E0-8F32-4D9341A91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1675302002"/>
              </p:ext>
            </p:extLst>
          </p:nvPr>
        </p:nvGraphicFramePr>
        <p:xfrm>
          <a:off x="323528" y="567383"/>
          <a:ext cx="8439472" cy="2357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20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3356992"/>
            <a:ext cx="5045325" cy="33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2269727065"/>
              </p:ext>
            </p:extLst>
          </p:nvPr>
        </p:nvGraphicFramePr>
        <p:xfrm>
          <a:off x="179512" y="532357"/>
          <a:ext cx="8439472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21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Imagen 9"/>
          <p:cNvPicPr/>
          <p:nvPr/>
        </p:nvPicPr>
        <p:blipFill>
          <a:blip r:embed="rId7"/>
          <a:stretch>
            <a:fillRect/>
          </a:stretch>
        </p:blipFill>
        <p:spPr>
          <a:xfrm>
            <a:off x="2195736" y="2852936"/>
            <a:ext cx="5040560" cy="346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1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1954046341"/>
              </p:ext>
            </p:extLst>
          </p:nvPr>
        </p:nvGraphicFramePr>
        <p:xfrm>
          <a:off x="179512" y="532357"/>
          <a:ext cx="8439472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22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2924944"/>
            <a:ext cx="4069287" cy="3219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a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2932669"/>
                  </p:ext>
                </p:extLst>
              </p:nvPr>
            </p:nvGraphicFramePr>
            <p:xfrm>
              <a:off x="4644008" y="3717032"/>
              <a:ext cx="4177864" cy="2323149"/>
            </p:xfrm>
            <a:graphic>
              <a:graphicData uri="http://schemas.openxmlformats.org/drawingml/2006/table">
                <a:tbl>
                  <a:tblPr firstRow="1" firstCol="1" bandRow="1">
                    <a:tableStyleId>{BDBED569-4797-4DF1-A0F4-6AAB3CD982D8}</a:tableStyleId>
                  </a:tblPr>
                  <a:tblGrid>
                    <a:gridCol w="2520280"/>
                    <a:gridCol w="1657584"/>
                  </a:tblGrid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Caudal de goteros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s-E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2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sz="12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𝒍</m:t>
                                      </m:r>
                                    </m:num>
                                    <m:den>
                                      <m:r>
                                        <a:rPr lang="es-EC" sz="12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𝒎𝒊𝒏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0.06666</a:t>
                          </a:r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Numero de </a:t>
                          </a:r>
                          <a:r>
                            <a:rPr lang="es-EC" sz="1200" dirty="0" smtClean="0">
                              <a:effectLst/>
                            </a:rPr>
                            <a:t>goteros por línea </a:t>
                          </a:r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26</a:t>
                          </a:r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Caudal </a:t>
                          </a:r>
                          <a:r>
                            <a:rPr lang="es-EC" sz="1200" dirty="0" smtClean="0">
                              <a:effectLst/>
                            </a:rPr>
                            <a:t>línea</a:t>
                          </a:r>
                          <a:r>
                            <a:rPr lang="es-EC" sz="1200" baseline="0" dirty="0" smtClean="0">
                              <a:effectLst/>
                            </a:rPr>
                            <a:t> secundaria</a:t>
                          </a:r>
                          <a:r>
                            <a:rPr lang="es-EC" sz="1200" dirty="0" smtClean="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s-E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2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sz="12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𝒍</m:t>
                                      </m:r>
                                    </m:num>
                                    <m:den>
                                      <m:r>
                                        <a:rPr lang="es-EC" sz="12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𝒎𝒊𝒏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1.733 ≈ (0.457 GPM</a:t>
                          </a:r>
                          <a:r>
                            <a:rPr lang="es-ES" sz="1200" dirty="0" smtClean="0">
                              <a:effectLst/>
                            </a:rPr>
                            <a:t>)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 smtClean="0">
                              <a:effectLst/>
                            </a:rPr>
                            <a:t>Caudal línea</a:t>
                          </a:r>
                          <a:r>
                            <a:rPr lang="es-EC" sz="1200" baseline="0" dirty="0" smtClean="0">
                              <a:effectLst/>
                            </a:rPr>
                            <a:t> principal</a:t>
                          </a:r>
                          <a:r>
                            <a:rPr lang="es-EC" sz="1200" dirty="0" smtClean="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s-E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2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sz="12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𝒍</m:t>
                                      </m:r>
                                    </m:num>
                                    <m:den>
                                      <m:r>
                                        <a:rPr lang="es-EC" sz="12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𝒎𝒊𝒏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20.79 ≈ (5.492</a:t>
                          </a:r>
                          <a:r>
                            <a:rPr lang="es-EC" sz="1200" baseline="0" dirty="0" smtClean="0">
                              <a:effectLst/>
                            </a:rPr>
                            <a:t> GPM</a:t>
                          </a:r>
                          <a:r>
                            <a:rPr lang="es-ES" sz="1200" dirty="0" smtClean="0">
                              <a:effectLst/>
                            </a:rPr>
                            <a:t>)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 smtClean="0">
                              <a:effectLst/>
                            </a:rPr>
                            <a:t>Tubería estándar</a:t>
                          </a:r>
                          <a:r>
                            <a:rPr lang="es-EC" sz="1200" baseline="0" dirty="0" smtClean="0">
                              <a:effectLst/>
                            </a:rPr>
                            <a:t> línea secundaria </a:t>
                          </a:r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3/8” (16mm)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Tubería estándar</a:t>
                          </a:r>
                          <a:r>
                            <a:rPr lang="es-EC" sz="1200" baseline="0" dirty="0" smtClean="0">
                              <a:effectLst/>
                            </a:rPr>
                            <a:t> línea principal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3/4" (25mm)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a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2932669"/>
                  </p:ext>
                </p:extLst>
              </p:nvPr>
            </p:nvGraphicFramePr>
            <p:xfrm>
              <a:off x="4644008" y="3717032"/>
              <a:ext cx="4177864" cy="2121792"/>
            </p:xfrm>
            <a:graphic>
              <a:graphicData uri="http://schemas.openxmlformats.org/drawingml/2006/table">
                <a:tbl>
                  <a:tblPr firstRow="1" firstCol="1" bandRow="1">
                    <a:tableStyleId>{BDBED569-4797-4DF1-A0F4-6AAB3CD982D8}</a:tableStyleId>
                  </a:tblPr>
                  <a:tblGrid>
                    <a:gridCol w="2520280"/>
                    <a:gridCol w="1657584"/>
                  </a:tblGrid>
                  <a:tr h="374587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 rotWithShape="0">
                          <a:blip r:embed="rId8"/>
                          <a:stretch>
                            <a:fillRect l="-242" t="-1613" r="-66667" b="-4870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0.06666</a:t>
                          </a:r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41237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Numero de </a:t>
                          </a:r>
                          <a:r>
                            <a:rPr lang="es-EC" sz="1200" dirty="0" smtClean="0">
                              <a:effectLst/>
                            </a:rPr>
                            <a:t>goteros por línea </a:t>
                          </a:r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26</a:t>
                          </a:r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74587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 rotWithShape="0">
                          <a:blip r:embed="rId8"/>
                          <a:stretch>
                            <a:fillRect l="-242" t="-164516" r="-66667" b="-3241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1.733 ≈ (</a:t>
                          </a:r>
                          <a:r>
                            <a:rPr lang="es-EC" sz="1200" dirty="0" smtClean="0">
                              <a:effectLst/>
                            </a:rPr>
                            <a:t>0.457 GPM</a:t>
                          </a:r>
                          <a:r>
                            <a:rPr lang="es-ES" sz="1200" dirty="0" smtClean="0">
                              <a:effectLst/>
                            </a:rPr>
                            <a:t>)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74587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 rotWithShape="0">
                          <a:blip r:embed="rId8"/>
                          <a:stretch>
                            <a:fillRect l="-242" t="-264516" r="-66667" b="-2241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20.79 ≈ (5.492</a:t>
                          </a:r>
                          <a:r>
                            <a:rPr lang="es-EC" sz="1200" baseline="0" dirty="0" smtClean="0">
                              <a:effectLst/>
                            </a:rPr>
                            <a:t> GPM</a:t>
                          </a:r>
                          <a:r>
                            <a:rPr lang="es-ES" sz="1200" dirty="0" smtClean="0">
                              <a:effectLst/>
                            </a:rPr>
                            <a:t>)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515557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 smtClean="0">
                              <a:effectLst/>
                            </a:rPr>
                            <a:t>Tubería estándar</a:t>
                          </a:r>
                          <a:r>
                            <a:rPr lang="es-EC" sz="1200" baseline="0" dirty="0" smtClean="0">
                              <a:effectLst/>
                            </a:rPr>
                            <a:t> línea secundaria </a:t>
                          </a:r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3/8” (16mm)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4123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Tubería estándar</a:t>
                          </a:r>
                          <a:r>
                            <a:rPr lang="es-EC" sz="1200" baseline="0" dirty="0" smtClean="0">
                              <a:effectLst/>
                            </a:rPr>
                            <a:t> línea principal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3/4" (25mm)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4575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3202409321"/>
              </p:ext>
            </p:extLst>
          </p:nvPr>
        </p:nvGraphicFramePr>
        <p:xfrm>
          <a:off x="179512" y="532357"/>
          <a:ext cx="8439472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23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Imagen 15"/>
          <p:cNvPicPr/>
          <p:nvPr/>
        </p:nvPicPr>
        <p:blipFill rotWithShape="1">
          <a:blip r:embed="rId7"/>
          <a:srcRect b="2187"/>
          <a:stretch/>
        </p:blipFill>
        <p:spPr bwMode="auto">
          <a:xfrm>
            <a:off x="2282463" y="2924944"/>
            <a:ext cx="5209808" cy="35584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879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1293700144"/>
              </p:ext>
            </p:extLst>
          </p:nvPr>
        </p:nvGraphicFramePr>
        <p:xfrm>
          <a:off x="179512" y="532357"/>
          <a:ext cx="8439472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24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Imagen 9"/>
          <p:cNvPicPr/>
          <p:nvPr/>
        </p:nvPicPr>
        <p:blipFill rotWithShape="1">
          <a:blip r:embed="rId7"/>
          <a:srcRect t="3839" b="3909"/>
          <a:stretch/>
        </p:blipFill>
        <p:spPr bwMode="auto">
          <a:xfrm>
            <a:off x="323528" y="3163836"/>
            <a:ext cx="4271243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a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7508493"/>
                  </p:ext>
                </p:extLst>
              </p:nvPr>
            </p:nvGraphicFramePr>
            <p:xfrm>
              <a:off x="4777960" y="3672638"/>
              <a:ext cx="4249872" cy="2048829"/>
            </p:xfrm>
            <a:graphic>
              <a:graphicData uri="http://schemas.openxmlformats.org/drawingml/2006/table">
                <a:tbl>
                  <a:tblPr firstRow="1" firstCol="1" bandRow="1">
                    <a:tableStyleId>{BDBED569-4797-4DF1-A0F4-6AAB3CD982D8}</a:tableStyleId>
                  </a:tblPr>
                  <a:tblGrid>
                    <a:gridCol w="2736304"/>
                    <a:gridCol w="1513568"/>
                  </a:tblGrid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Caudal de </a:t>
                          </a:r>
                          <a:r>
                            <a:rPr lang="es-EC" sz="1200" dirty="0" smtClean="0">
                              <a:effectLst/>
                            </a:rPr>
                            <a:t>nebulizador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s-E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2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sz="12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𝒍</m:t>
                                      </m:r>
                                    </m:num>
                                    <m:den>
                                      <m:r>
                                        <a:rPr lang="es-EC" sz="12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𝒎𝒊𝒏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 smtClean="0">
                              <a:effectLst/>
                            </a:rPr>
                            <a:t>0.59</a:t>
                          </a:r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Numero de </a:t>
                          </a:r>
                          <a:r>
                            <a:rPr lang="es-EC" sz="1200" dirty="0" smtClean="0">
                              <a:effectLst/>
                            </a:rPr>
                            <a:t>nebulizadores por línea </a:t>
                          </a:r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</a:t>
                          </a:r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Caudal </a:t>
                          </a:r>
                          <a:r>
                            <a:rPr lang="es-EC" sz="1200" dirty="0" smtClean="0">
                              <a:effectLst/>
                            </a:rPr>
                            <a:t>línea</a:t>
                          </a:r>
                          <a:r>
                            <a:rPr lang="es-EC" sz="1200" baseline="0" dirty="0" smtClean="0">
                              <a:effectLst/>
                            </a:rPr>
                            <a:t> secundaria</a:t>
                          </a:r>
                          <a:r>
                            <a:rPr lang="es-EC" sz="1200" dirty="0" smtClean="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s-E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2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sz="12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𝒍</m:t>
                                      </m:r>
                                    </m:num>
                                    <m:den>
                                      <m:r>
                                        <a:rPr lang="es-EC" sz="12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𝒎𝒊𝒏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3.54 ≈ (0.935 GPM</a:t>
                          </a:r>
                          <a:r>
                            <a:rPr lang="es-ES" sz="1200" dirty="0" smtClean="0">
                              <a:effectLst/>
                            </a:rPr>
                            <a:t>)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 smtClean="0">
                              <a:effectLst/>
                            </a:rPr>
                            <a:t>Caudal línea</a:t>
                          </a:r>
                          <a:r>
                            <a:rPr lang="es-EC" sz="1200" baseline="0" dirty="0" smtClean="0">
                              <a:effectLst/>
                            </a:rPr>
                            <a:t> principal</a:t>
                          </a:r>
                          <a:r>
                            <a:rPr lang="es-EC" sz="1200" dirty="0" smtClean="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s-E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2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sz="12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𝒍</m:t>
                                      </m:r>
                                    </m:num>
                                    <m:den>
                                      <m:r>
                                        <a:rPr lang="es-EC" sz="12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𝒎𝒊𝒏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14.16 ≈ (3.74</a:t>
                          </a:r>
                          <a:r>
                            <a:rPr lang="es-EC" sz="1200" baseline="0" dirty="0" smtClean="0">
                              <a:effectLst/>
                            </a:rPr>
                            <a:t> GPM</a:t>
                          </a:r>
                          <a:r>
                            <a:rPr lang="es-ES" sz="1200" dirty="0" smtClean="0">
                              <a:effectLst/>
                            </a:rPr>
                            <a:t>)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 smtClean="0">
                              <a:effectLst/>
                            </a:rPr>
                            <a:t>Tubería estándar</a:t>
                          </a:r>
                          <a:r>
                            <a:rPr lang="es-EC" sz="1200" baseline="0" dirty="0" smtClean="0">
                              <a:effectLst/>
                            </a:rPr>
                            <a:t> línea secundaria </a:t>
                          </a:r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3/8” (16mm)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Tubería estándar</a:t>
                          </a:r>
                          <a:r>
                            <a:rPr lang="es-EC" sz="1200" baseline="0" dirty="0" smtClean="0">
                              <a:effectLst/>
                            </a:rPr>
                            <a:t> línea principal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3/4" (25mm)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a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7508493"/>
                  </p:ext>
                </p:extLst>
              </p:nvPr>
            </p:nvGraphicFramePr>
            <p:xfrm>
              <a:off x="4777960" y="3672638"/>
              <a:ext cx="4249872" cy="2048829"/>
            </p:xfrm>
            <a:graphic>
              <a:graphicData uri="http://schemas.openxmlformats.org/drawingml/2006/table">
                <a:tbl>
                  <a:tblPr firstRow="1" firstCol="1" bandRow="1">
                    <a:tableStyleId>{BDBED569-4797-4DF1-A0F4-6AAB3CD982D8}</a:tableStyleId>
                  </a:tblPr>
                  <a:tblGrid>
                    <a:gridCol w="2736304"/>
                    <a:gridCol w="1513568"/>
                  </a:tblGrid>
                  <a:tr h="408623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 rotWithShape="0">
                          <a:blip r:embed="rId8"/>
                          <a:stretch>
                            <a:fillRect l="-223" t="-1493" r="-56347" b="-4164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 smtClean="0">
                              <a:effectLst/>
                            </a:rPr>
                            <a:t>0.59</a:t>
                          </a:r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Numero de </a:t>
                          </a:r>
                          <a:r>
                            <a:rPr lang="es-EC" sz="1200" dirty="0" smtClean="0">
                              <a:effectLst/>
                            </a:rPr>
                            <a:t>nebulizadores por línea </a:t>
                          </a:r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</a:t>
                          </a:r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408623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 rotWithShape="0">
                          <a:blip r:embed="rId8"/>
                          <a:stretch>
                            <a:fillRect l="-223" t="-166176" r="-56347" b="-24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3.54 ≈ (</a:t>
                          </a:r>
                          <a:r>
                            <a:rPr lang="es-EC" sz="1200" dirty="0" smtClean="0">
                              <a:effectLst/>
                            </a:rPr>
                            <a:t>0.935 GPM</a:t>
                          </a:r>
                          <a:r>
                            <a:rPr lang="es-ES" sz="1200" dirty="0" smtClean="0">
                              <a:effectLst/>
                            </a:rPr>
                            <a:t>)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408623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 rotWithShape="0">
                          <a:blip r:embed="rId8"/>
                          <a:stretch>
                            <a:fillRect l="-223" t="-270149" r="-56347" b="-147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14.16 ≈ (3.74</a:t>
                          </a:r>
                          <a:r>
                            <a:rPr lang="es-EC" sz="1200" baseline="0" dirty="0" smtClean="0">
                              <a:effectLst/>
                            </a:rPr>
                            <a:t> GPM</a:t>
                          </a:r>
                          <a:r>
                            <a:rPr lang="es-ES" sz="1200" dirty="0" smtClean="0">
                              <a:effectLst/>
                            </a:rPr>
                            <a:t>)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 smtClean="0">
                              <a:effectLst/>
                            </a:rPr>
                            <a:t>Tubería estándar</a:t>
                          </a:r>
                          <a:r>
                            <a:rPr lang="es-EC" sz="1200" baseline="0" dirty="0" smtClean="0">
                              <a:effectLst/>
                            </a:rPr>
                            <a:t> línea secundaria </a:t>
                          </a:r>
                          <a:endParaRPr lang="es-E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3/8” (16mm)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Tubería estándar</a:t>
                          </a:r>
                          <a:r>
                            <a:rPr lang="es-EC" sz="1200" baseline="0" dirty="0" smtClean="0">
                              <a:effectLst/>
                            </a:rPr>
                            <a:t> línea principal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200" dirty="0" smtClean="0">
                              <a:effectLst/>
                            </a:rPr>
                            <a:t>3/4" (25mm)</a:t>
                          </a:r>
                          <a:endParaRPr lang="es-ES" sz="1200" dirty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5303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744261172"/>
              </p:ext>
            </p:extLst>
          </p:nvPr>
        </p:nvGraphicFramePr>
        <p:xfrm>
          <a:off x="323527" y="692696"/>
          <a:ext cx="8439472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25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624" y="2060848"/>
            <a:ext cx="6006040" cy="400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2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/>
          </p:nvPr>
        </p:nvGraphicFramePr>
        <p:xfrm>
          <a:off x="323527" y="692696"/>
          <a:ext cx="8439472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26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1" name="Imagen 30"/>
          <p:cNvPicPr/>
          <p:nvPr/>
        </p:nvPicPr>
        <p:blipFill rotWithShape="1">
          <a:blip r:embed="rId7"/>
          <a:srcRect l="51278" t="52627" b="6397"/>
          <a:stretch/>
        </p:blipFill>
        <p:spPr bwMode="auto">
          <a:xfrm>
            <a:off x="971600" y="2348880"/>
            <a:ext cx="4248472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Resultado de imagen para nebulizador 419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72816"/>
            <a:ext cx="1438009" cy="406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73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2672241614"/>
              </p:ext>
            </p:extLst>
          </p:nvPr>
        </p:nvGraphicFramePr>
        <p:xfrm>
          <a:off x="323527" y="692696"/>
          <a:ext cx="8439472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27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2483768" y="2780928"/>
                <a:ext cx="4572000" cy="37216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252095">
                  <a:lnSpc>
                    <a:spcPct val="20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𝑃𝐵</m:t>
                      </m:r>
                      <m:r>
                        <a:rPr lang="es-EC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s-ES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</a:rPr>
                            <m:t>4.2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ES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effectLst/>
                                  <a:latin typeface="Cambria Math" panose="02040503050406030204" pitchFamily="18" charset="0"/>
                                </a:rPr>
                                <m:t>𝑏𝑎𝑟</m:t>
                              </m:r>
                            </m:e>
                          </m:d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</a:rPr>
                            <m:t>∙34.95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ES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num>
                                <m:den>
                                  <m:r>
                                    <a:rPr lang="es-EC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</a:rPr>
                            <m:t>600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</a:rPr>
                            <m:t>𝐾𝑤</m:t>
                          </m:r>
                        </m:e>
                      </m:d>
                    </m:oMath>
                  </m:oMathPara>
                </a14:m>
                <a:endParaRPr lang="es-ES" dirty="0">
                  <a:effectLst/>
                </a:endParaRPr>
              </a:p>
              <a:p>
                <a:pPr indent="252095">
                  <a:lnSpc>
                    <a:spcPct val="20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effectLst/>
                          <a:latin typeface="Cambria Math" panose="02040503050406030204" pitchFamily="18" charset="0"/>
                        </a:rPr>
                        <m:t>𝑃𝐵</m:t>
                      </m:r>
                      <m:r>
                        <a:rPr lang="es-EC" i="1">
                          <a:effectLst/>
                          <a:latin typeface="Cambria Math" panose="02040503050406030204" pitchFamily="18" charset="0"/>
                        </a:rPr>
                        <m:t> =0.244</m:t>
                      </m:r>
                      <m:d>
                        <m:dPr>
                          <m:begChr m:val="["/>
                          <m:endChr m:val="]"/>
                          <m:ctrlPr>
                            <a:rPr lang="es-ES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effectLst/>
                              <a:latin typeface="Cambria Math" panose="02040503050406030204" pitchFamily="18" charset="0"/>
                            </a:rPr>
                            <m:t>𝐾𝑤</m:t>
                          </m:r>
                        </m:e>
                      </m:d>
                    </m:oMath>
                  </m:oMathPara>
                </a14:m>
                <a:endParaRPr lang="es-ES" dirty="0" smtClean="0">
                  <a:effectLst/>
                </a:endParaRPr>
              </a:p>
              <a:p>
                <a:pPr indent="252095">
                  <a:lnSpc>
                    <a:spcPct val="20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𝑃𝐵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 =0.325</m:t>
                      </m:r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𝐾𝑤</m:t>
                          </m:r>
                        </m:e>
                      </m:d>
                      <m:r>
                        <m:rPr>
                          <m:nor/>
                        </m:rPr>
                        <a:rPr lang="es-EC" dirty="0"/>
                        <m:t>≈</m:t>
                      </m:r>
                      <m:r>
                        <a:rPr lang="es-EC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0.5</m:t>
                      </m:r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𝐻𝑝</m:t>
                          </m:r>
                        </m:e>
                      </m:d>
                    </m:oMath>
                  </m:oMathPara>
                </a14:m>
                <a:endParaRPr lang="es-ES" dirty="0"/>
              </a:p>
              <a:p>
                <a:pPr indent="252095">
                  <a:lnSpc>
                    <a:spcPct val="20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endParaRPr lang="es-ES" dirty="0">
                  <a:effectLst/>
                </a:endParaRPr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2780928"/>
                <a:ext cx="4572000" cy="372166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097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06617F1-15B5-4F30-BB2D-66091D083C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ACF23A0-85E4-4263-B31D-1C8CACA57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486803383"/>
              </p:ext>
            </p:extLst>
          </p:nvPr>
        </p:nvGraphicFramePr>
        <p:xfrm>
          <a:off x="323527" y="764704"/>
          <a:ext cx="8439472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28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05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9C3168C-79AD-4928-B1B2-784B67FB2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B03242F-9BC8-4F39-8604-CFFB0A708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27B35F-AC47-40DE-96A6-5306FCD31C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42077C5-82D6-4AB1-9506-6B4B438F93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0D3382-1257-4211-8A07-2C75C7E16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104B971-E3BE-4842-9495-95D9C26112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370323384"/>
              </p:ext>
            </p:extLst>
          </p:nvPr>
        </p:nvGraphicFramePr>
        <p:xfrm>
          <a:off x="323527" y="764704"/>
          <a:ext cx="8439472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29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83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9C3168C-79AD-4928-B1B2-784B67FB2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B03242F-9BC8-4F39-8604-CFFB0A708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27B35F-AC47-40DE-96A6-5306FCD31C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42077C5-82D6-4AB1-9506-6B4B438F93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381001" y="3086742"/>
            <a:ext cx="8381998" cy="684516"/>
            <a:chOff x="1" y="290735"/>
            <a:chExt cx="8381998" cy="684516"/>
          </a:xfrm>
        </p:grpSpPr>
        <p:sp>
          <p:nvSpPr>
            <p:cNvPr id="8" name="Rectángulo: esquinas redondeadas 7"/>
            <p:cNvSpPr/>
            <p:nvPr/>
          </p:nvSpPr>
          <p:spPr>
            <a:xfrm>
              <a:off x="1" y="290735"/>
              <a:ext cx="8381998" cy="68451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ángulo: esquinas redondeadas 4"/>
            <p:cNvSpPr txBox="1"/>
            <p:nvPr/>
          </p:nvSpPr>
          <p:spPr>
            <a:xfrm>
              <a:off x="20050" y="310784"/>
              <a:ext cx="8341900" cy="6444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105" tIns="52070" rIns="78105" bIns="52070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4100" b="1" kern="1200" dirty="0"/>
                <a:t>INTRODUCCION</a:t>
              </a:r>
            </a:p>
          </p:txBody>
        </p:sp>
      </p:grpSp>
      <p:sp>
        <p:nvSpPr>
          <p:cNvPr id="6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3</a:t>
            </a:fld>
            <a:endParaRPr lang="es-ES" altLang="en-US" sz="1400"/>
          </a:p>
        </p:txBody>
      </p:sp>
    </p:spTree>
    <p:extLst>
      <p:ext uri="{BB962C8B-B14F-4D97-AF65-F5344CB8AC3E}">
        <p14:creationId xmlns:p14="http://schemas.microsoft.com/office/powerpoint/2010/main" val="342150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1865860603"/>
              </p:ext>
            </p:extLst>
          </p:nvPr>
        </p:nvGraphicFramePr>
        <p:xfrm>
          <a:off x="323527" y="764704"/>
          <a:ext cx="8439472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30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69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9C3168C-79AD-4928-B1B2-784B67FB2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B03242F-9BC8-4F39-8604-CFFB0A708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27B35F-AC47-40DE-96A6-5306FCD31C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42077C5-82D6-4AB1-9506-6B4B438F93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0D3382-1257-4211-8A07-2C75C7E16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104B971-E3BE-4842-9495-95D9C26112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2122673279"/>
              </p:ext>
            </p:extLst>
          </p:nvPr>
        </p:nvGraphicFramePr>
        <p:xfrm>
          <a:off x="323528" y="588042"/>
          <a:ext cx="843947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31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Rectángulo 15"/>
          <p:cNvSpPr/>
          <p:nvPr/>
        </p:nvSpPr>
        <p:spPr>
          <a:xfrm>
            <a:off x="2252092" y="5841082"/>
            <a:ext cx="4680520" cy="812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162506"/>
              </p:ext>
            </p:extLst>
          </p:nvPr>
        </p:nvGraphicFramePr>
        <p:xfrm>
          <a:off x="929759" y="1988844"/>
          <a:ext cx="6954608" cy="44644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5580"/>
                <a:gridCol w="2273577"/>
                <a:gridCol w="3795451"/>
              </a:tblGrid>
              <a:tr h="2821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Entradas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Función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Detalle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6030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DI0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Sensor de temperatura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Indica la humedad y temperatura ambiente mediante el sensor DHT-22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6030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AI0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Sensor de humedad del suelo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Indica la humedad del suelo mediante el sensor DY-69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821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AI1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Sensor de luz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Indica intensidad de luz del sol mediante un LDR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821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AI2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Sensor de lluvia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Indica si está lloviendo mediante el sensor MH-RD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6030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AI3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Sensor de nivel 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Flotador para detección de nivel bajo de agua reservorio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6030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AI4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Sensor de nivel 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Flotador para detección de nivel bajo de agua tanque uno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6030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AI5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Sensor de nivel 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Flotador para detección de nivel alto de agua tanque uno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6030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Tx y Rx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Conexión Nextion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Pantalla </a:t>
                      </a:r>
                      <a:r>
                        <a:rPr lang="es-EC" sz="1000" dirty="0" err="1">
                          <a:effectLst/>
                        </a:rPr>
                        <a:t>Nextion</a:t>
                      </a:r>
                      <a:r>
                        <a:rPr lang="es-EC" sz="1000" dirty="0">
                          <a:effectLst/>
                        </a:rPr>
                        <a:t> es la interface HMI conectada al puerto serial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1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2718523327"/>
              </p:ext>
            </p:extLst>
          </p:nvPr>
        </p:nvGraphicFramePr>
        <p:xfrm>
          <a:off x="323528" y="588042"/>
          <a:ext cx="843947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32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Rectángulo 15"/>
          <p:cNvSpPr/>
          <p:nvPr/>
        </p:nvSpPr>
        <p:spPr>
          <a:xfrm>
            <a:off x="1943994" y="5169792"/>
            <a:ext cx="4958902" cy="14275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509119"/>
              </p:ext>
            </p:extLst>
          </p:nvPr>
        </p:nvGraphicFramePr>
        <p:xfrm>
          <a:off x="929760" y="1988845"/>
          <a:ext cx="7386656" cy="42563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2311"/>
                <a:gridCol w="2781638"/>
                <a:gridCol w="3682707"/>
              </a:tblGrid>
              <a:tr h="3506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Salidas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Función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Detalle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506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DO0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Activación electroválvula 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Electroválvula de llenado del tanque uno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506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DO1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Activación electroválvula 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Electroválvula de las llovederas externas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506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DO2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Activación electroválvula 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Electroválvula para riego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506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DO3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Activación electroválvula 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Electroválvula para nebulizar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506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DO4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Conexión Puente H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Control de giro de motor para las cortinas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506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DO5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Conexión Puente H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Control de giro de motor para las cortinas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4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Activación de la bomba uno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Realiza el llenado del tanque uno y de las llovederas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506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Activación de la bomba dos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Realiza el riego y las nebulizaciones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506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Activación de extractor uno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 Renueva  el aire del interior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506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Activación de extractor dos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 Renueva el aire del interior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181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941383402"/>
              </p:ext>
            </p:extLst>
          </p:nvPr>
        </p:nvGraphicFramePr>
        <p:xfrm>
          <a:off x="323528" y="588042"/>
          <a:ext cx="843947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33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l="11118" t="1724" r="5933" b="2286"/>
          <a:stretch/>
        </p:blipFill>
        <p:spPr>
          <a:xfrm>
            <a:off x="1318090" y="1772816"/>
            <a:ext cx="2821862" cy="50496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9459" y="2172218"/>
            <a:ext cx="3248879" cy="295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7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941383402"/>
              </p:ext>
            </p:extLst>
          </p:nvPr>
        </p:nvGraphicFramePr>
        <p:xfrm>
          <a:off x="323528" y="588042"/>
          <a:ext cx="843947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34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Imagen 15"/>
          <p:cNvPicPr/>
          <p:nvPr/>
        </p:nvPicPr>
        <p:blipFill>
          <a:blip r:embed="rId7"/>
          <a:stretch>
            <a:fillRect/>
          </a:stretch>
        </p:blipFill>
        <p:spPr>
          <a:xfrm>
            <a:off x="2051720" y="2400300"/>
            <a:ext cx="4630067" cy="25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1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1883253332"/>
              </p:ext>
            </p:extLst>
          </p:nvPr>
        </p:nvGraphicFramePr>
        <p:xfrm>
          <a:off x="323528" y="588042"/>
          <a:ext cx="843947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35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Imagen 9"/>
          <p:cNvPicPr/>
          <p:nvPr/>
        </p:nvPicPr>
        <p:blipFill>
          <a:blip r:embed="rId7"/>
          <a:stretch>
            <a:fillRect/>
          </a:stretch>
        </p:blipFill>
        <p:spPr>
          <a:xfrm>
            <a:off x="1259632" y="2204864"/>
            <a:ext cx="6048672" cy="402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3832822441"/>
              </p:ext>
            </p:extLst>
          </p:nvPr>
        </p:nvGraphicFramePr>
        <p:xfrm>
          <a:off x="323528" y="588042"/>
          <a:ext cx="843947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36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Imagen 15"/>
          <p:cNvPicPr/>
          <p:nvPr/>
        </p:nvPicPr>
        <p:blipFill>
          <a:blip r:embed="rId7"/>
          <a:stretch>
            <a:fillRect/>
          </a:stretch>
        </p:blipFill>
        <p:spPr>
          <a:xfrm>
            <a:off x="929760" y="1884045"/>
            <a:ext cx="7458664" cy="436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1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3261654417"/>
              </p:ext>
            </p:extLst>
          </p:nvPr>
        </p:nvGraphicFramePr>
        <p:xfrm>
          <a:off x="323528" y="588042"/>
          <a:ext cx="843947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37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Imagen 9"/>
          <p:cNvPicPr/>
          <p:nvPr/>
        </p:nvPicPr>
        <p:blipFill>
          <a:blip r:embed="rId7"/>
          <a:stretch>
            <a:fillRect/>
          </a:stretch>
        </p:blipFill>
        <p:spPr>
          <a:xfrm>
            <a:off x="1115616" y="1628899"/>
            <a:ext cx="6598285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9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467544" y="2420888"/>
            <a:ext cx="8381998" cy="2088232"/>
            <a:chOff x="1" y="290735"/>
            <a:chExt cx="8381998" cy="684516"/>
          </a:xfrm>
        </p:grpSpPr>
        <p:sp>
          <p:nvSpPr>
            <p:cNvPr id="8" name="Rectángulo: esquinas redondeadas 7"/>
            <p:cNvSpPr/>
            <p:nvPr/>
          </p:nvSpPr>
          <p:spPr>
            <a:xfrm>
              <a:off x="1" y="290735"/>
              <a:ext cx="8381998" cy="68451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ángulo: esquinas redondeadas 4"/>
            <p:cNvSpPr txBox="1"/>
            <p:nvPr/>
          </p:nvSpPr>
          <p:spPr>
            <a:xfrm>
              <a:off x="20050" y="310784"/>
              <a:ext cx="8341900" cy="6444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105" tIns="52070" rIns="78105" bIns="52070" numCol="1" spcCol="1270" anchor="ctr" anchorCtr="0">
              <a:noAutofit/>
            </a:bodyPr>
            <a:lstStyle/>
            <a:p>
              <a:pPr lvl="0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100" b="1" dirty="0" smtClean="0"/>
                <a:t>RESULTADOS</a:t>
              </a:r>
              <a:endParaRPr lang="es-ES" sz="4100" b="1" kern="1200" dirty="0"/>
            </a:p>
          </p:txBody>
        </p:sp>
      </p:grpSp>
      <p:sp>
        <p:nvSpPr>
          <p:cNvPr id="10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38</a:t>
            </a:fld>
            <a:endParaRPr lang="es-ES" altLang="en-US" sz="1400"/>
          </a:p>
        </p:txBody>
      </p:sp>
    </p:spTree>
    <p:extLst>
      <p:ext uri="{BB962C8B-B14F-4D97-AF65-F5344CB8AC3E}">
        <p14:creationId xmlns:p14="http://schemas.microsoft.com/office/powerpoint/2010/main" val="19005863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1185592290"/>
              </p:ext>
            </p:extLst>
          </p:nvPr>
        </p:nvGraphicFramePr>
        <p:xfrm>
          <a:off x="323528" y="588042"/>
          <a:ext cx="843947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39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 Resultados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AutoShape 2" descr="https://lh3.googleusercontent.com/JQpg2n7IsaYnXjjUeUXbYVK9cqPLwySugT0pnLlstVKGu_DdAuY34Kd6p-JsYEttS7q1qjXW7Mko_TQ7PW5YtfSb1yO5__KUXAI4IkGvumI4ZQsH37bmM2O8hKX624H2hd55YunubAvCiLJlb6h_xsoJPc5_-kjO8FPmwWPOg3H-uJhFePvsh39SqzexPXpkn-3Sl7XB_bZgysaSpZKkyrXqIf3EjwfpPUF1qIYMQgN4aGc1vZdZi7yzMaEM3O6uj_BVacoIqSAiOM-kR4JdrEC5uENzAMvQPG0G_b-GknbV54yjIlvK_tLDX-ryAWv8bS6lAUC_oCWs5CYC4czeovaFH9l8FDBdslwfuvvrTfPkJW8SQQo5dVLllftaVjO-fhaeTbHjpUePq1gazQWSFaBFM9LDcAdBditKKjtLHup2PYGi-AnDpMjYhKnMjus0wzSy5876ZkniQbHDhyLPcuoJBZz_MnH9gp2tqid7BkXwm6tzdJnTH2I_uFas7dcFZWJ6dVj_1etxaEk1461TLU2CK4IPuOqmbAYJQMNyTXTo2nKRO6K8rTHsimAs6SX5mlpSUYiXkAam53DY6fxub01pTTUY2JV2Bn7p4CITeocARTmiwiA1=w883-h662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6" name="Imagen 15"/>
          <p:cNvPicPr/>
          <p:nvPr/>
        </p:nvPicPr>
        <p:blipFill>
          <a:blip r:embed="rId7"/>
          <a:stretch>
            <a:fillRect/>
          </a:stretch>
        </p:blipFill>
        <p:spPr>
          <a:xfrm>
            <a:off x="1941638" y="2348880"/>
            <a:ext cx="4358553" cy="391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1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5 Diagrama"/>
          <p:cNvGraphicFramePr/>
          <p:nvPr>
            <p:extLst>
              <p:ext uri="{D42A27DB-BD31-4B8C-83A1-F6EECF244321}">
                <p14:modId xmlns:p14="http://schemas.microsoft.com/office/powerpoint/2010/main" val="818096966"/>
              </p:ext>
            </p:extLst>
          </p:nvPr>
        </p:nvGraphicFramePr>
        <p:xfrm>
          <a:off x="395536" y="332656"/>
          <a:ext cx="8382000" cy="780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43AF908C-076E-4FB3-8B0D-B1FA4702EDFF}" type="slidenum">
              <a:rPr lang="es-ES" smtClean="0"/>
              <a:t>4</a:t>
            </a:fld>
            <a:endParaRPr lang="es-ES"/>
          </a:p>
        </p:txBody>
      </p:sp>
      <p:graphicFrame>
        <p:nvGraphicFramePr>
          <p:cNvPr id="9" name="4 Diagrama"/>
          <p:cNvGraphicFramePr/>
          <p:nvPr>
            <p:extLst>
              <p:ext uri="{D42A27DB-BD31-4B8C-83A1-F6EECF244321}">
                <p14:modId xmlns:p14="http://schemas.microsoft.com/office/powerpoint/2010/main" val="3390325706"/>
              </p:ext>
            </p:extLst>
          </p:nvPr>
        </p:nvGraphicFramePr>
        <p:xfrm>
          <a:off x="304800" y="746833"/>
          <a:ext cx="8382000" cy="2538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4</a:t>
            </a:fld>
            <a:endParaRPr lang="es-ES" altLang="en-US" sz="1400"/>
          </a:p>
        </p:txBody>
      </p:sp>
      <p:grpSp>
        <p:nvGrpSpPr>
          <p:cNvPr id="19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20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1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Desarrollo</a:t>
              </a:r>
            </a:p>
          </p:txBody>
        </p:sp>
        <p:sp>
          <p:nvSpPr>
            <p:cNvPr id="24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bg1"/>
                  </a:solidFill>
                </a:rPr>
                <a:t>Introducción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 descr="Resultado de imagen para hortaliza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23706"/>
            <a:ext cx="4964787" cy="294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82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lvl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/>
          </p:nvPr>
        </p:nvGraphicFramePr>
        <p:xfrm>
          <a:off x="323528" y="588042"/>
          <a:ext cx="843947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40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 Resultados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AutoShape 2" descr="https://lh3.googleusercontent.com/JQpg2n7IsaYnXjjUeUXbYVK9cqPLwySugT0pnLlstVKGu_DdAuY34Kd6p-JsYEttS7q1qjXW7Mko_TQ7PW5YtfSb1yO5__KUXAI4IkGvumI4ZQsH37bmM2O8hKX624H2hd55YunubAvCiLJlb6h_xsoJPc5_-kjO8FPmwWPOg3H-uJhFePvsh39SqzexPXpkn-3Sl7XB_bZgysaSpZKkyrXqIf3EjwfpPUF1qIYMQgN4aGc1vZdZi7yzMaEM3O6uj_BVacoIqSAiOM-kR4JdrEC5uENzAMvQPG0G_b-GknbV54yjIlvK_tLDX-ryAWv8bS6lAUC_oCWs5CYC4czeovaFH9l8FDBdslwfuvvrTfPkJW8SQQo5dVLllftaVjO-fhaeTbHjpUePq1gazQWSFaBFM9LDcAdBditKKjtLHup2PYGi-AnDpMjYhKnMjus0wzSy5876ZkniQbHDhyLPcuoJBZz_MnH9gp2tqid7BkXwm6tzdJnTH2I_uFas7dcFZWJ6dVj_1etxaEk1461TLU2CK4IPuOqmbAYJQMNyTXTo2nKRO6K8rTHsimAs6SX5mlpSUYiXkAam53DY6fxub01pTTUY2JV2Bn7p4CITeocARTmiwiA1=w883-h662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7" name="Imagen 16"/>
          <p:cNvPicPr/>
          <p:nvPr/>
        </p:nvPicPr>
        <p:blipFill>
          <a:blip r:embed="rId7"/>
          <a:stretch>
            <a:fillRect/>
          </a:stretch>
        </p:blipFill>
        <p:spPr>
          <a:xfrm>
            <a:off x="1394693" y="2104707"/>
            <a:ext cx="5032459" cy="398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9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/>
          </p:nvPr>
        </p:nvGraphicFramePr>
        <p:xfrm>
          <a:off x="323528" y="588042"/>
          <a:ext cx="843947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41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 Resultados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AutoShape 2" descr="https://lh3.googleusercontent.com/JQpg2n7IsaYnXjjUeUXbYVK9cqPLwySugT0pnLlstVKGu_DdAuY34Kd6p-JsYEttS7q1qjXW7Mko_TQ7PW5YtfSb1yO5__KUXAI4IkGvumI4ZQsH37bmM2O8hKX624H2hd55YunubAvCiLJlb6h_xsoJPc5_-kjO8FPmwWPOg3H-uJhFePvsh39SqzexPXpkn-3Sl7XB_bZgysaSpZKkyrXqIf3EjwfpPUF1qIYMQgN4aGc1vZdZi7yzMaEM3O6uj_BVacoIqSAiOM-kR4JdrEC5uENzAMvQPG0G_b-GknbV54yjIlvK_tLDX-ryAWv8bS6lAUC_oCWs5CYC4czeovaFH9l8FDBdslwfuvvrTfPkJW8SQQo5dVLllftaVjO-fhaeTbHjpUePq1gazQWSFaBFM9LDcAdBditKKjtLHup2PYGi-AnDpMjYhKnMjus0wzSy5876ZkniQbHDhyLPcuoJBZz_MnH9gp2tqid7BkXwm6tzdJnTH2I_uFas7dcFZWJ6dVj_1etxaEk1461TLU2CK4IPuOqmbAYJQMNyTXTo2nKRO6K8rTHsimAs6SX5mlpSUYiXkAam53DY6fxub01pTTUY2JV2Bn7p4CITeocARTmiwiA1=w883-h662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22" y="1724979"/>
            <a:ext cx="7164288" cy="475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6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1185592290"/>
              </p:ext>
            </p:extLst>
          </p:nvPr>
        </p:nvGraphicFramePr>
        <p:xfrm>
          <a:off x="323528" y="588042"/>
          <a:ext cx="843947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42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 Resultados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Rectángulo 15"/>
          <p:cNvSpPr/>
          <p:nvPr/>
        </p:nvSpPr>
        <p:spPr>
          <a:xfrm>
            <a:off x="1943994" y="5169792"/>
            <a:ext cx="4958902" cy="14275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AutoShape 2" descr="https://lh3.googleusercontent.com/JQpg2n7IsaYnXjjUeUXbYVK9cqPLwySugT0pnLlstVKGu_DdAuY34Kd6p-JsYEttS7q1qjXW7Mko_TQ7PW5YtfSb1yO5__KUXAI4IkGvumI4ZQsH37bmM2O8hKX624H2hd55YunubAvCiLJlb6h_xsoJPc5_-kjO8FPmwWPOg3H-uJhFePvsh39SqzexPXpkn-3Sl7XB_bZgysaSpZKkyrXqIf3EjwfpPUF1qIYMQgN4aGc1vZdZi7yzMaEM3O6uj_BVacoIqSAiOM-kR4JdrEC5uENzAMvQPG0G_b-GknbV54yjIlvK_tLDX-ryAWv8bS6lAUC_oCWs5CYC4czeovaFH9l8FDBdslwfuvvrTfPkJW8SQQo5dVLllftaVjO-fhaeTbHjpUePq1gazQWSFaBFM9LDcAdBditKKjtLHup2PYGi-AnDpMjYhKnMjus0wzSy5876ZkniQbHDhyLPcuoJBZz_MnH9gp2tqid7BkXwm6tzdJnTH2I_uFas7dcFZWJ6dVj_1etxaEk1461TLU2CK4IPuOqmbAYJQMNyTXTo2nKRO6K8rTHsimAs6SX5mlpSUYiXkAam53DY6fxub01pTTUY2JV2Bn7p4CITeocARTmiwiA1=w883-h662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8817" y="1988840"/>
            <a:ext cx="2813159" cy="473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4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1185592290"/>
              </p:ext>
            </p:extLst>
          </p:nvPr>
        </p:nvGraphicFramePr>
        <p:xfrm>
          <a:off x="323528" y="588042"/>
          <a:ext cx="843947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43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 Resultados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AutoShape 2" descr="https://lh3.googleusercontent.com/JQpg2n7IsaYnXjjUeUXbYVK9cqPLwySugT0pnLlstVKGu_DdAuY34Kd6p-JsYEttS7q1qjXW7Mko_TQ7PW5YtfSb1yO5__KUXAI4IkGvumI4ZQsH37bmM2O8hKX624H2hd55YunubAvCiLJlb6h_xsoJPc5_-kjO8FPmwWPOg3H-uJhFePvsh39SqzexPXpkn-3Sl7XB_bZgysaSpZKkyrXqIf3EjwfpPUF1qIYMQgN4aGc1vZdZi7yzMaEM3O6uj_BVacoIqSAiOM-kR4JdrEC5uENzAMvQPG0G_b-GknbV54yjIlvK_tLDX-ryAWv8bS6lAUC_oCWs5CYC4czeovaFH9l8FDBdslwfuvvrTfPkJW8SQQo5dVLllftaVjO-fhaeTbHjpUePq1gazQWSFaBFM9LDcAdBditKKjtLHup2PYGi-AnDpMjYhKnMjus0wzSy5876ZkniQbHDhyLPcuoJBZz_MnH9gp2tqid7BkXwm6tzdJnTH2I_uFas7dcFZWJ6dVj_1etxaEk1461TLU2CK4IPuOqmbAYJQMNyTXTo2nKRO6K8rTHsimAs6SX5mlpSUYiXkAam53DY6fxub01pTTUY2JV2Bn7p4CITeocARTmiwiA1=w883-h662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138" y="2368672"/>
            <a:ext cx="4331758" cy="40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586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/>
          </p:nvPr>
        </p:nvGraphicFramePr>
        <p:xfrm>
          <a:off x="323528" y="588042"/>
          <a:ext cx="843947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44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 Resultados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AutoShape 2" descr="https://lh3.googleusercontent.com/JQpg2n7IsaYnXjjUeUXbYVK9cqPLwySugT0pnLlstVKGu_DdAuY34Kd6p-JsYEttS7q1qjXW7Mko_TQ7PW5YtfSb1yO5__KUXAI4IkGvumI4ZQsH37bmM2O8hKX624H2hd55YunubAvCiLJlb6h_xsoJPc5_-kjO8FPmwWPOg3H-uJhFePvsh39SqzexPXpkn-3Sl7XB_bZgysaSpZKkyrXqIf3EjwfpPUF1qIYMQgN4aGc1vZdZi7yzMaEM3O6uj_BVacoIqSAiOM-kR4JdrEC5uENzAMvQPG0G_b-GknbV54yjIlvK_tLDX-ryAWv8bS6lAUC_oCWs5CYC4czeovaFH9l8FDBdslwfuvvrTfPkJW8SQQo5dVLllftaVjO-fhaeTbHjpUePq1gazQWSFaBFM9LDcAdBditKKjtLHup2PYGi-AnDpMjYhKnMjus0wzSy5876ZkniQbHDhyLPcuoJBZz_MnH9gp2tqid7BkXwm6tzdJnTH2I_uFas7dcFZWJ6dVj_1etxaEk1461TLU2CK4IPuOqmbAYJQMNyTXTo2nKRO6K8rTHsimAs6SX5mlpSUYiXkAam53DY6fxub01pTTUY2JV2Bn7p4CITeocARTmiwiA1=w883-h662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074" name="Picture 2" descr="https://lh3.googleusercontent.com/lR-QRGbyOZL5DHeGNtmqFuT0_WDAl7uv-p6J-drsB4jyEkrZYXD-IwD8uM6RgC_QBAuGaCkR3TGFseHrYVH9BYxJxWpDY7c5yEBiDTYuHqjVal9oRd4QG6oz2NE1DoDwWhPz4KoXE-r0EL2J7Izwlp4hOxTeQSZtfZv2t0LpDmsz7qTRtpZSilZGuUXBjg9gc6MVbxxS9x8YQF8j9Xkvd_nIw9PdlhoxHpYjoupzGqYoiW3nZvhMOzDy5O91v3gEmniKZyJJus5fsZYRG5htyqojj8gKcY6fqCxBxQU87TUoSXRARu5a8Yga4TcyzJCNzMxf_xX1dLlsz2lI9zr8i7vVQe-pQ0FPpHIigVXd9P4zMM-BoRiXxNMGPdapPLkFK-Kj-1PqXsFkIoYiUUDyNyTMBJwi7qMAMuz06HeEFN9bbrv_Liy9XLAH5nOIaqQj4R0r2spgTPtTeyHZPJ_pjbafSW8tMQ5pzxWstjfETbBZm1XhA5tzCluu8hJcxHHxglhp9byBmTs8cxKYEDUCA0Bk3e8tWOBw_T4iLztGIp9pELppg3vijoAEj6RXBmyXOo4dJ9IWIOII96AOPjlZpHS_HIzsrCB7VOQ4Xhqn=w892-h669-n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47115"/>
            <a:ext cx="5914979" cy="443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7744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/>
          </p:nvPr>
        </p:nvGraphicFramePr>
        <p:xfrm>
          <a:off x="323528" y="588042"/>
          <a:ext cx="843947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45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 Resultados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AutoShape 2" descr="https://lh3.googleusercontent.com/JQpg2n7IsaYnXjjUeUXbYVK9cqPLwySugT0pnLlstVKGu_DdAuY34Kd6p-JsYEttS7q1qjXW7Mko_TQ7PW5YtfSb1yO5__KUXAI4IkGvumI4ZQsH37bmM2O8hKX624H2hd55YunubAvCiLJlb6h_xsoJPc5_-kjO8FPmwWPOg3H-uJhFePvsh39SqzexPXpkn-3Sl7XB_bZgysaSpZKkyrXqIf3EjwfpPUF1qIYMQgN4aGc1vZdZi7yzMaEM3O6uj_BVacoIqSAiOM-kR4JdrEC5uENzAMvQPG0G_b-GknbV54yjIlvK_tLDX-ryAWv8bS6lAUC_oCWs5CYC4czeovaFH9l8FDBdslwfuvvrTfPkJW8SQQo5dVLllftaVjO-fhaeTbHjpUePq1gazQWSFaBFM9LDcAdBditKKjtLHup2PYGi-AnDpMjYhKnMjus0wzSy5876ZkniQbHDhyLPcuoJBZz_MnH9gp2tqid7BkXwm6tzdJnTH2I_uFas7dcFZWJ6dVj_1etxaEk1461TLU2CK4IPuOqmbAYJQMNyTXTo2nKRO6K8rTHsimAs6SX5mlpSUYiXkAam53DY6fxub01pTTUY2JV2Bn7p4CITeocARTmiwiA1=w883-h662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2856"/>
            <a:ext cx="6250260" cy="415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88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46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 Resultados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AutoShape 2" descr="https://lh3.googleusercontent.com/JQpg2n7IsaYnXjjUeUXbYVK9cqPLwySugT0pnLlstVKGu_DdAuY34Kd6p-JsYEttS7q1qjXW7Mko_TQ7PW5YtfSb1yO5__KUXAI4IkGvumI4ZQsH37bmM2O8hKX624H2hd55YunubAvCiLJlb6h_xsoJPc5_-kjO8FPmwWPOg3H-uJhFePvsh39SqzexPXpkn-3Sl7XB_bZgysaSpZKkyrXqIf3EjwfpPUF1qIYMQgN4aGc1vZdZi7yzMaEM3O6uj_BVacoIqSAiOM-kR4JdrEC5uENzAMvQPG0G_b-GknbV54yjIlvK_tLDX-ryAWv8bS6lAUC_oCWs5CYC4czeovaFH9l8FDBdslwfuvvrTfPkJW8SQQo5dVLllftaVjO-fhaeTbHjpUePq1gazQWSFaBFM9LDcAdBditKKjtLHup2PYGi-AnDpMjYhKnMjus0wzSy5876ZkniQbHDhyLPcuoJBZz_MnH9gp2tqid7BkXwm6tzdJnTH2I_uFas7dcFZWJ6dVj_1etxaEk1461TLU2CK4IPuOqmbAYJQMNyTXTo2nKRO6K8rTHsimAs6SX5mlpSUYiXkAam53DY6fxub01pTTUY2JV2Bn7p4CITeocARTmiwiA1=w883-h662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aphicFrame>
        <p:nvGraphicFramePr>
          <p:cNvPr id="16" name="4 Diagrama"/>
          <p:cNvGraphicFramePr/>
          <p:nvPr>
            <p:extLst>
              <p:ext uri="{D42A27DB-BD31-4B8C-83A1-F6EECF244321}">
                <p14:modId xmlns:p14="http://schemas.microsoft.com/office/powerpoint/2010/main" val="1245848074"/>
              </p:ext>
            </p:extLst>
          </p:nvPr>
        </p:nvGraphicFramePr>
        <p:xfrm>
          <a:off x="323528" y="588042"/>
          <a:ext cx="843947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6" name="Picture 6" descr="https://lh3.googleusercontent.com/TkCDIDEWGj6le8zfqSzqtz9mEy5G24Yx7chOl9vWDQAYo7RUYDXe329c8jt9QVEgO7HGqUmdxIy2xjkmPdYHMl0LCrfyOO1UsaajEz6tEFC_wuMC-uDlj4Qhc644KtVXKnhDy1fWPizCqVnPlEPt6dvgFnjly8jftfFtUIRT238QoUSPrgiMR8U43qaoaJN2aq_731tH1UKi8nl40uUO0kwMwhdgoI7nABWTtkip0qxf1grD0TekLPSKgX1UlDTwH2eQPgomDlEtQsijwRapSDWO0YQDoc13volzKoCufur40Ayo1l-DidTx8pnoclNceBmVbiq3yDLB6QZBXdO3Q07gCn9IF6Lm-oqkWRzwqxBAaNLNB-323x-0wEx-cAXSje3_9ut-1_NBMn5wdwyhkBODRngmvUbRP7agX7hap172C3-GiCraTQsA_zt8AG6iQwZ9yOHd34NW0hxB3SbX90DyGwgml4hhqIXFoACjcA2o6vv7nfW2-ZQOdK6AGLBwGtVqdmKwE_YVA0Ma8AeDXuFt4ibMyJTOYPwmhwGgQjVP1wNtzpGI63MwUvdf8PHniyHe5EKmftkNWjg3zYdsTNTEh3XPmHFzrrZ6abLs=w502-h669-n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 b="23503"/>
          <a:stretch/>
        </p:blipFill>
        <p:spPr bwMode="auto">
          <a:xfrm>
            <a:off x="2115394" y="1996647"/>
            <a:ext cx="5094895" cy="421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9015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47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 Resultados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AutoShape 2" descr="https://lh3.googleusercontent.com/JQpg2n7IsaYnXjjUeUXbYVK9cqPLwySugT0pnLlstVKGu_DdAuY34Kd6p-JsYEttS7q1qjXW7Mko_TQ7PW5YtfSb1yO5__KUXAI4IkGvumI4ZQsH37bmM2O8hKX624H2hd55YunubAvCiLJlb6h_xsoJPc5_-kjO8FPmwWPOg3H-uJhFePvsh39SqzexPXpkn-3Sl7XB_bZgysaSpZKkyrXqIf3EjwfpPUF1qIYMQgN4aGc1vZdZi7yzMaEM3O6uj_BVacoIqSAiOM-kR4JdrEC5uENzAMvQPG0G_b-GknbV54yjIlvK_tLDX-ryAWv8bS6lAUC_oCWs5CYC4czeovaFH9l8FDBdslwfuvvrTfPkJW8SQQo5dVLllftaVjO-fhaeTbHjpUePq1gazQWSFaBFM9LDcAdBditKKjtLHup2PYGi-AnDpMjYhKnMjus0wzSy5876ZkniQbHDhyLPcuoJBZz_MnH9gp2tqid7BkXwm6tzdJnTH2I_uFas7dcFZWJ6dVj_1etxaEk1461TLU2CK4IPuOqmbAYJQMNyTXTo2nKRO6K8rTHsimAs6SX5mlpSUYiXkAam53DY6fxub01pTTUY2JV2Bn7p4CITeocARTmiwiA1=w883-h662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aphicFrame>
        <p:nvGraphicFramePr>
          <p:cNvPr id="16" name="4 Diagrama"/>
          <p:cNvGraphicFramePr/>
          <p:nvPr>
            <p:extLst/>
          </p:nvPr>
        </p:nvGraphicFramePr>
        <p:xfrm>
          <a:off x="323528" y="588042"/>
          <a:ext cx="843947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4" name="Picture 4" descr="https://lh3.googleusercontent.com/BVfI-p6nFAHIeEZWbNGYeiSStnR24Q5uPKpurOtsq0uPOyxsoQfl-UlJnf6A32LhK1jb9nriKsuhQ3SUeHWRz23KrvJ4tM_QIJM5VhRqQ3xrUg2KP4X5lWBQvPiVCI1cQFtsiqzLy_0gJCUpyuZecB5jbTLz13vtwoRkJ3QuOC_s40wEei3nvrEakcTGF6z3zqU07oE4SbmDkKybBcnzRGR2Mns1XUIGlLtsoJe0p3SRld3pbkrKhn1D07OU--keVgPF1utnLosbw7VczgqRgCxaZm4maALUsETWgVW1tnlVBUIVAUVGvmilWs5n7UU2KU7DjuMMrOzHYkQPm3qazE1WhqGRwqJM6KsZjwx_juRdx8zZW1NGBqImkbbvvOyH8ok13U1tHupU-H4S9BRSLGhm8APHR2PKrKnjcoGTC4MJMG8w6PK7igEOHxrEW4Me7hUuYTww4iUnZhCw6zVgOesge2aeV1LZTyOgOUQvRUZPYZmOTUFE502P5Aws0I9tKC47HPWClll9hbNkugde-e-06q-8azwfX_daJZO84baMp14WvrEZCMjWIniSwHZRdxIZ1ZdspPf3RROrEOPJei6GjQUGrTfVvPeloLgY=w502-h669-n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t="13300" b="6468"/>
          <a:stretch/>
        </p:blipFill>
        <p:spPr bwMode="auto">
          <a:xfrm>
            <a:off x="2316371" y="1846848"/>
            <a:ext cx="4205947" cy="463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2797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1586753585"/>
              </p:ext>
            </p:extLst>
          </p:nvPr>
        </p:nvGraphicFramePr>
        <p:xfrm>
          <a:off x="323528" y="588042"/>
          <a:ext cx="843947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48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 Resultados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AutoShape 2" descr="https://lh3.googleusercontent.com/JQpg2n7IsaYnXjjUeUXbYVK9cqPLwySugT0pnLlstVKGu_DdAuY34Kd6p-JsYEttS7q1qjXW7Mko_TQ7PW5YtfSb1yO5__KUXAI4IkGvumI4ZQsH37bmM2O8hKX624H2hd55YunubAvCiLJlb6h_xsoJPc5_-kjO8FPmwWPOg3H-uJhFePvsh39SqzexPXpkn-3Sl7XB_bZgysaSpZKkyrXqIf3EjwfpPUF1qIYMQgN4aGc1vZdZi7yzMaEM3O6uj_BVacoIqSAiOM-kR4JdrEC5uENzAMvQPG0G_b-GknbV54yjIlvK_tLDX-ryAWv8bS6lAUC_oCWs5CYC4czeovaFH9l8FDBdslwfuvvrTfPkJW8SQQo5dVLllftaVjO-fhaeTbHjpUePq1gazQWSFaBFM9LDcAdBditKKjtLHup2PYGi-AnDpMjYhKnMjus0wzSy5876ZkniQbHDhyLPcuoJBZz_MnH9gp2tqid7BkXwm6tzdJnTH2I_uFas7dcFZWJ6dVj_1etxaEk1461TLU2CK4IPuOqmbAYJQMNyTXTo2nKRO6K8rTHsimAs6SX5mlpSUYiXkAam53DY6fxub01pTTUY2JV2Bn7p4CITeocARTmiwiA1=w883-h662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4098" name="Picture 2" descr="https://lh3.googleusercontent.com/jvFoJ8RBYD3XQUDBaxpfmX3zjo5s1zqSnxDEITCO6_lMbWGcqutXIIWe2z4l_906MJMdTtPikP-F1nxWPBdFhfpDUsnjdQ02nU2G7yxvbeAfG2HPJ91stpwM4XsilvS47iV32bd4EIKGyzTR03DKI5M7IipNfaFR87y2OM3E6-s-hCn_6xdWof5NhI0hOK8Idi1Khd8kXxIeM5LJC-JpBtRm9nODO4tSzPCEpeNMUy-p8_qjkJ-0b5TQhi2bUb5jCtN3vowFTAij-e1o29Zl9Z8AQ3MU-etjuF0Chdf3QQzgbMN2aeWREYlILN5B5Og03bTIAHDu5vuLNv6gt3VKRSK9-MQpsE1bPeIZaI53qUTSfTfvdVLFf1lejzKLvcqOHHoesS6jEjbQ_7wgpoZ9CaV-8IoItdYfsq9TZJSPJ_ZyT-yEVEvGMa4TwDQ61wQxmEvuGwZSAm01jcYiFYw6kPhLvwmFhQ2CVyq3bz8D2GFpTfpCaKl6JY9b8j4zlPEr8mpl03D7PvCzPkz3AbRXtkhFdk98Xbt6K_tk6RpuleRvFB7xgtvcq9CPPeGcdtMFnAxS9lmyXkChVRG2cspPppjhf5pHlhc0Gm9EBS91=w892-h669-n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02" y="2039388"/>
            <a:ext cx="5904479" cy="442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7072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49</a:t>
            </a:fld>
            <a:endParaRPr lang="es-ES" altLang="en-US" sz="1400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     Resultados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    Desarrollo</a:t>
              </a:r>
            </a:p>
          </p:txBody>
        </p:sp>
        <p:sp>
          <p:nvSpPr>
            <p:cNvPr id="1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AutoShape 2" descr="https://lh3.googleusercontent.com/JQpg2n7IsaYnXjjUeUXbYVK9cqPLwySugT0pnLlstVKGu_DdAuY34Kd6p-JsYEttS7q1qjXW7Mko_TQ7PW5YtfSb1yO5__KUXAI4IkGvumI4ZQsH37bmM2O8hKX624H2hd55YunubAvCiLJlb6h_xsoJPc5_-kjO8FPmwWPOg3H-uJhFePvsh39SqzexPXpkn-3Sl7XB_bZgysaSpZKkyrXqIf3EjwfpPUF1qIYMQgN4aGc1vZdZi7yzMaEM3O6uj_BVacoIqSAiOM-kR4JdrEC5uENzAMvQPG0G_b-GknbV54yjIlvK_tLDX-ryAWv8bS6lAUC_oCWs5CYC4czeovaFH9l8FDBdslwfuvvrTfPkJW8SQQo5dVLllftaVjO-fhaeTbHjpUePq1gazQWSFaBFM9LDcAdBditKKjtLHup2PYGi-AnDpMjYhKnMjus0wzSy5876ZkniQbHDhyLPcuoJBZz_MnH9gp2tqid7BkXwm6tzdJnTH2I_uFas7dcFZWJ6dVj_1etxaEk1461TLU2CK4IPuOqmbAYJQMNyTXTo2nKRO6K8rTHsimAs6SX5mlpSUYiXkAam53DY6fxub01pTTUY2JV2Bn7p4CITeocARTmiwiA1=w883-h662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aphicFrame>
        <p:nvGraphicFramePr>
          <p:cNvPr id="16" name="4 Diagrama"/>
          <p:cNvGraphicFramePr/>
          <p:nvPr>
            <p:extLst>
              <p:ext uri="{D42A27DB-BD31-4B8C-83A1-F6EECF244321}">
                <p14:modId xmlns:p14="http://schemas.microsoft.com/office/powerpoint/2010/main" val="1245848074"/>
              </p:ext>
            </p:extLst>
          </p:nvPr>
        </p:nvGraphicFramePr>
        <p:xfrm>
          <a:off x="323528" y="588042"/>
          <a:ext cx="843947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5" r="10624" b="2170"/>
          <a:stretch/>
        </p:blipFill>
        <p:spPr>
          <a:xfrm>
            <a:off x="1890031" y="1883498"/>
            <a:ext cx="5012865" cy="45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94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43AF908C-076E-4FB3-8B0D-B1FA4702EDFF}" type="slidenum">
              <a:rPr lang="es-ES" smtClean="0"/>
              <a:t>5</a:t>
            </a:fld>
            <a:endParaRPr lang="es-ES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5</a:t>
            </a:fld>
            <a:endParaRPr lang="es-ES" altLang="en-US" sz="1400"/>
          </a:p>
        </p:txBody>
      </p:sp>
      <p:graphicFrame>
        <p:nvGraphicFramePr>
          <p:cNvPr id="26" name="4 Diagrama"/>
          <p:cNvGraphicFramePr/>
          <p:nvPr>
            <p:extLst>
              <p:ext uri="{D42A27DB-BD31-4B8C-83A1-F6EECF244321}">
                <p14:modId xmlns:p14="http://schemas.microsoft.com/office/powerpoint/2010/main" val="48176756"/>
              </p:ext>
            </p:extLst>
          </p:nvPr>
        </p:nvGraphicFramePr>
        <p:xfrm>
          <a:off x="304800" y="746833"/>
          <a:ext cx="8382000" cy="2538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42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3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4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Desarrollo</a:t>
              </a:r>
            </a:p>
          </p:txBody>
        </p:sp>
        <p:sp>
          <p:nvSpPr>
            <p:cNvPr id="45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bg1"/>
                  </a:solidFill>
                </a:rPr>
                <a:t>Introducción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4" name="Picture 2" descr="Resultado de imagen para buenos habitos alimentici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39082"/>
            <a:ext cx="4896544" cy="324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95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 uiExpand="1">
        <p:bldSub>
          <a:bldDgm bld="lvlOne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381001" y="3086742"/>
            <a:ext cx="8381998" cy="1422378"/>
            <a:chOff x="1" y="290735"/>
            <a:chExt cx="8381998" cy="684516"/>
          </a:xfrm>
        </p:grpSpPr>
        <p:sp>
          <p:nvSpPr>
            <p:cNvPr id="8" name="Rectángulo: esquinas redondeadas 7"/>
            <p:cNvSpPr/>
            <p:nvPr/>
          </p:nvSpPr>
          <p:spPr>
            <a:xfrm>
              <a:off x="1" y="290735"/>
              <a:ext cx="8381998" cy="68451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ángulo: esquinas redondeadas 4"/>
            <p:cNvSpPr txBox="1"/>
            <p:nvPr/>
          </p:nvSpPr>
          <p:spPr>
            <a:xfrm>
              <a:off x="20050" y="310784"/>
              <a:ext cx="8341900" cy="6444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105" tIns="52070" rIns="78105" bIns="52070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4100" b="1" kern="1200" dirty="0"/>
                <a:t>CONCLUSIONES Y TRABAJOS FUTUROS</a:t>
              </a:r>
            </a:p>
          </p:txBody>
        </p:sp>
      </p:grpSp>
      <p:sp>
        <p:nvSpPr>
          <p:cNvPr id="10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50</a:t>
            </a:fld>
            <a:endParaRPr lang="es-ES" altLang="en-US" sz="1400"/>
          </a:p>
        </p:txBody>
      </p:sp>
    </p:spTree>
    <p:extLst>
      <p:ext uri="{BB962C8B-B14F-4D97-AF65-F5344CB8AC3E}">
        <p14:creationId xmlns:p14="http://schemas.microsoft.com/office/powerpoint/2010/main" val="23392765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3521871830"/>
              </p:ext>
            </p:extLst>
          </p:nvPr>
        </p:nvGraphicFramePr>
        <p:xfrm>
          <a:off x="35496" y="620688"/>
          <a:ext cx="8964488" cy="5829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51</a:t>
            </a:fld>
            <a:endParaRPr lang="es-ES" altLang="en-US" sz="1400"/>
          </a:p>
        </p:txBody>
      </p:sp>
      <p:grpSp>
        <p:nvGrpSpPr>
          <p:cNvPr id="14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5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Conclusiones y      Recomendaciones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6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    Desarrollo</a:t>
              </a:r>
            </a:p>
          </p:txBody>
        </p:sp>
        <p:sp>
          <p:nvSpPr>
            <p:cNvPr id="18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943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9B6BAF9-1EE2-43AB-A459-FD0FBACBF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6C98293-6788-4959-8701-87899D3A5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26813A-3C70-474F-B955-22D5A57A2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7999C8A-4352-4DC7-8C6E-BB5B23401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1670402650"/>
              </p:ext>
            </p:extLst>
          </p:nvPr>
        </p:nvGraphicFramePr>
        <p:xfrm>
          <a:off x="0" y="474191"/>
          <a:ext cx="8964488" cy="5757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52</a:t>
            </a:fld>
            <a:endParaRPr lang="es-ES" altLang="en-US" sz="1400"/>
          </a:p>
        </p:txBody>
      </p:sp>
      <p:grpSp>
        <p:nvGrpSpPr>
          <p:cNvPr id="14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5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Conclusiones y      Recomendaciones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6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    Desarrollo</a:t>
              </a:r>
            </a:p>
          </p:txBody>
        </p:sp>
        <p:sp>
          <p:nvSpPr>
            <p:cNvPr id="18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84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9B6BAF9-1EE2-43AB-A459-FD0FBACBF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6C98293-6788-4959-8701-87899D3A5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26813A-3C70-474F-B955-22D5A57A2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7999C8A-4352-4DC7-8C6E-BB5B23401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DB30333-FF40-4A30-B381-96CF0C5450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B698B2-ACED-4C91-9CBC-124800540B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55934423"/>
              </p:ext>
            </p:extLst>
          </p:nvPr>
        </p:nvGraphicFramePr>
        <p:xfrm>
          <a:off x="35496" y="263623"/>
          <a:ext cx="8964488" cy="6261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53</a:t>
            </a:fld>
            <a:endParaRPr lang="es-ES" altLang="en-US" sz="1400"/>
          </a:p>
        </p:txBody>
      </p:sp>
      <p:grpSp>
        <p:nvGrpSpPr>
          <p:cNvPr id="14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5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bg1"/>
                  </a:solidFill>
                </a:rPr>
                <a:t>Conclusiones y      Recomendaciones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6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    Desarrollo</a:t>
              </a:r>
            </a:p>
          </p:txBody>
        </p:sp>
        <p:sp>
          <p:nvSpPr>
            <p:cNvPr id="18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Introducción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78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9B6BAF9-1EE2-43AB-A459-FD0FBACBF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6C98293-6788-4959-8701-87899D3A5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26813A-3C70-474F-B955-22D5A57A2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7999C8A-4352-4DC7-8C6E-BB5B23401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B87728-F929-4FD2-9A23-CC6F05C203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67C104-5389-4CC5-BC9F-582F75809D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image.slidesharecdn.com/diapositivadetecnolgiaenlaeducacin-141005173802-conversion-gate01/95/diapositiva-de-tecnolgia-en-la-educacin-10-638.jpg?cb=141253085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9" r="37037"/>
          <a:stretch/>
        </p:blipFill>
        <p:spPr bwMode="auto">
          <a:xfrm>
            <a:off x="1403648" y="1268760"/>
            <a:ext cx="4896544" cy="456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54</a:t>
            </a:fld>
            <a:endParaRPr lang="es-ES" altLang="en-US" sz="1400"/>
          </a:p>
        </p:txBody>
      </p:sp>
    </p:spTree>
    <p:extLst>
      <p:ext uri="{BB962C8B-B14F-4D97-AF65-F5344CB8AC3E}">
        <p14:creationId xmlns:p14="http://schemas.microsoft.com/office/powerpoint/2010/main" val="175689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43AF908C-076E-4FB3-8B0D-B1FA4702EDFF}" type="slidenum">
              <a:rPr lang="es-ES" smtClean="0"/>
              <a:t>6</a:t>
            </a:fld>
            <a:endParaRPr lang="es-ES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6</a:t>
            </a:fld>
            <a:endParaRPr lang="es-ES" altLang="en-US" sz="1400"/>
          </a:p>
        </p:txBody>
      </p:sp>
      <p:graphicFrame>
        <p:nvGraphicFramePr>
          <p:cNvPr id="26" name="4 Diagrama"/>
          <p:cNvGraphicFramePr/>
          <p:nvPr>
            <p:extLst>
              <p:ext uri="{D42A27DB-BD31-4B8C-83A1-F6EECF244321}">
                <p14:modId xmlns:p14="http://schemas.microsoft.com/office/powerpoint/2010/main" val="1669682969"/>
              </p:ext>
            </p:extLst>
          </p:nvPr>
        </p:nvGraphicFramePr>
        <p:xfrm>
          <a:off x="304800" y="746833"/>
          <a:ext cx="8382000" cy="2538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2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3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Desarrollo</a:t>
              </a:r>
            </a:p>
          </p:txBody>
        </p:sp>
        <p:sp>
          <p:nvSpPr>
            <p:cNvPr id="17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bg1"/>
                  </a:solidFill>
                </a:rPr>
                <a:t>Introducción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0" name="Picture 2" descr="Invernadero Tipo TÃºne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7" b="5807"/>
          <a:stretch/>
        </p:blipFill>
        <p:spPr bwMode="auto">
          <a:xfrm>
            <a:off x="2555776" y="3131311"/>
            <a:ext cx="5064224" cy="325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92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 uiExpand="1">
        <p:bldSub>
          <a:bldDgm bld="lvl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4 Diagrama"/>
          <p:cNvGraphicFramePr/>
          <p:nvPr>
            <p:extLst>
              <p:ext uri="{D42A27DB-BD31-4B8C-83A1-F6EECF244321}">
                <p14:modId xmlns:p14="http://schemas.microsoft.com/office/powerpoint/2010/main" val="3302089234"/>
              </p:ext>
            </p:extLst>
          </p:nvPr>
        </p:nvGraphicFramePr>
        <p:xfrm>
          <a:off x="381000" y="609600"/>
          <a:ext cx="83820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25530856"/>
              </p:ext>
            </p:extLst>
          </p:nvPr>
        </p:nvGraphicFramePr>
        <p:xfrm>
          <a:off x="304800" y="2133600"/>
          <a:ext cx="83820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43AF908C-076E-4FB3-8B0D-B1FA4702EDFF}" type="slidenum">
              <a:rPr lang="es-ES" smtClean="0"/>
              <a:t>7</a:t>
            </a:fld>
            <a:endParaRPr lang="es-ES"/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7</a:t>
            </a:fld>
            <a:endParaRPr lang="es-ES" altLang="en-US" sz="1400"/>
          </a:p>
        </p:txBody>
      </p:sp>
      <p:grpSp>
        <p:nvGrpSpPr>
          <p:cNvPr id="16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7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8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9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Desarrollo</a:t>
              </a:r>
            </a:p>
          </p:txBody>
        </p:sp>
        <p:sp>
          <p:nvSpPr>
            <p:cNvPr id="20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bg1"/>
                  </a:solidFill>
                </a:rPr>
                <a:t>Introducción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108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926A14-B16D-48E8-9A03-2E8DF5CC40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206F30-6059-4F25-9FA9-AE75CF188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4 Diagrama"/>
          <p:cNvGraphicFramePr/>
          <p:nvPr>
            <p:extLst>
              <p:ext uri="{D42A27DB-BD31-4B8C-83A1-F6EECF244321}">
                <p14:modId xmlns:p14="http://schemas.microsoft.com/office/powerpoint/2010/main" val="3323050870"/>
              </p:ext>
            </p:extLst>
          </p:nvPr>
        </p:nvGraphicFramePr>
        <p:xfrm>
          <a:off x="381000" y="609600"/>
          <a:ext cx="83820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4 Diagrama"/>
          <p:cNvGraphicFramePr/>
          <p:nvPr>
            <p:extLst>
              <p:ext uri="{D42A27DB-BD31-4B8C-83A1-F6EECF244321}">
                <p14:modId xmlns:p14="http://schemas.microsoft.com/office/powerpoint/2010/main" val="542440776"/>
              </p:ext>
            </p:extLst>
          </p:nvPr>
        </p:nvGraphicFramePr>
        <p:xfrm>
          <a:off x="381000" y="1556792"/>
          <a:ext cx="83820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43AF908C-076E-4FB3-8B0D-B1FA4702EDFF}" type="slidenum">
              <a:rPr lang="es-ES" smtClean="0"/>
              <a:t>8</a:t>
            </a:fld>
            <a:endParaRPr lang="es-ES"/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8</a:t>
            </a:fld>
            <a:endParaRPr lang="es-ES" altLang="en-US" sz="1400"/>
          </a:p>
        </p:txBody>
      </p:sp>
      <p:grpSp>
        <p:nvGrpSpPr>
          <p:cNvPr id="12" name="Group 40"/>
          <p:cNvGrpSpPr>
            <a:grpSpLocks/>
          </p:cNvGrpSpPr>
          <p:nvPr/>
        </p:nvGrpSpPr>
        <p:grpSpPr bwMode="auto">
          <a:xfrm>
            <a:off x="-319" y="12042"/>
            <a:ext cx="5751991" cy="577589"/>
            <a:chOff x="317893" y="5912660"/>
            <a:chExt cx="5568292" cy="597076"/>
          </a:xfrm>
        </p:grpSpPr>
        <p:sp>
          <p:nvSpPr>
            <p:cNvPr id="13" name="Pentagon 41"/>
            <p:cNvSpPr/>
            <p:nvPr/>
          </p:nvSpPr>
          <p:spPr>
            <a:xfrm>
              <a:off x="3778072" y="5912660"/>
              <a:ext cx="2108113" cy="59543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Conclusiones y      Recomendaciones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Pentagon 42"/>
            <p:cNvSpPr/>
            <p:nvPr/>
          </p:nvSpPr>
          <p:spPr>
            <a:xfrm>
              <a:off x="2527771" y="5912661"/>
              <a:ext cx="1551741" cy="595432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 Resultados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2" name="Pentagon 47"/>
            <p:cNvSpPr/>
            <p:nvPr/>
          </p:nvSpPr>
          <p:spPr>
            <a:xfrm>
              <a:off x="1218268" y="5915810"/>
              <a:ext cx="1700386" cy="593926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tx1"/>
                  </a:solidFill>
                </a:rPr>
                <a:t>    Desarrollo</a:t>
              </a:r>
            </a:p>
          </p:txBody>
        </p:sp>
        <p:sp>
          <p:nvSpPr>
            <p:cNvPr id="23" name="Pentagon 48"/>
            <p:cNvSpPr/>
            <p:nvPr/>
          </p:nvSpPr>
          <p:spPr>
            <a:xfrm>
              <a:off x="317893" y="5913345"/>
              <a:ext cx="1350460" cy="595432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sz="1200" dirty="0">
                  <a:solidFill>
                    <a:schemeClr val="bg1"/>
                  </a:solidFill>
                </a:rPr>
                <a:t>Introducción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14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1CA3E-26B8-4A39-AEF8-6F06E506D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EAAFF2-F757-4829-8DE2-3822D9705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390C3-22EC-4252-819F-F42DBCE73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9B6BAF9-1EE2-43AB-A459-FD0FBACBF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6C98293-6788-4959-8701-87899D3A5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26813A-3C70-474F-B955-22D5A57A2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7999C8A-4352-4DC7-8C6E-BB5B23401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D4C765-696D-454D-9ACB-C863AE1F46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689972-6746-480E-BAF1-03CE98143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381001" y="3086742"/>
            <a:ext cx="8381998" cy="684516"/>
            <a:chOff x="1" y="290735"/>
            <a:chExt cx="8381998" cy="684516"/>
          </a:xfrm>
        </p:grpSpPr>
        <p:sp>
          <p:nvSpPr>
            <p:cNvPr id="8" name="Rectángulo: esquinas redondeadas 7"/>
            <p:cNvSpPr/>
            <p:nvPr/>
          </p:nvSpPr>
          <p:spPr>
            <a:xfrm>
              <a:off x="1" y="290735"/>
              <a:ext cx="8381998" cy="68451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ángulo: esquinas redondeadas 4"/>
            <p:cNvSpPr txBox="1"/>
            <p:nvPr/>
          </p:nvSpPr>
          <p:spPr>
            <a:xfrm>
              <a:off x="20050" y="310784"/>
              <a:ext cx="8341900" cy="6444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105" tIns="52070" rIns="78105" bIns="52070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4100" b="1" dirty="0" smtClean="0"/>
                <a:t>DESARROLLO</a:t>
              </a:r>
              <a:r>
                <a:rPr lang="es-ES" sz="4100" b="1" kern="1200" dirty="0" smtClean="0"/>
                <a:t> </a:t>
              </a:r>
              <a:endParaRPr lang="es-ES" sz="4100" b="1" kern="1200" dirty="0"/>
            </a:p>
          </p:txBody>
        </p:sp>
      </p:grpSp>
      <p:sp>
        <p:nvSpPr>
          <p:cNvPr id="6" name="Slide Number Placeholder 3"/>
          <p:cNvSpPr txBox="1">
            <a:spLocks/>
          </p:cNvSpPr>
          <p:nvPr/>
        </p:nvSpPr>
        <p:spPr>
          <a:xfrm>
            <a:off x="6902896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C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B07CED-FF12-438A-82FA-F45D02659A30}" type="slidenum">
              <a:rPr lang="es-ES" altLang="en-US" sz="1400" smtClean="0"/>
              <a:pPr algn="r">
                <a:spcBef>
                  <a:spcPct val="0"/>
                </a:spcBef>
                <a:buFontTx/>
                <a:buNone/>
              </a:pPr>
              <a:t>9</a:t>
            </a:fld>
            <a:endParaRPr lang="es-ES" altLang="en-US" sz="1400"/>
          </a:p>
        </p:txBody>
      </p:sp>
    </p:spTree>
    <p:extLst>
      <p:ext uri="{BB962C8B-B14F-4D97-AF65-F5344CB8AC3E}">
        <p14:creationId xmlns:p14="http://schemas.microsoft.com/office/powerpoint/2010/main" val="151292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dad">
  <a:themeElements>
    <a:clrScheme name="Personalizado 5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da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14786</TotalTime>
  <Words>1724</Words>
  <Application>Microsoft Office PowerPoint</Application>
  <PresentationFormat>Presentación en pantalla (4:3)</PresentationFormat>
  <Paragraphs>453</Paragraphs>
  <Slides>54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9" baseType="lpstr">
      <vt:lpstr>Arial</vt:lpstr>
      <vt:lpstr>Calibri</vt:lpstr>
      <vt:lpstr>Cambria Math</vt:lpstr>
      <vt:lpstr>Times New Roman</vt:lpstr>
      <vt:lpstr>Claridad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EDDY</dc:creator>
  <cp:lastModifiedBy>Cristian</cp:lastModifiedBy>
  <cp:revision>409</cp:revision>
  <dcterms:created xsi:type="dcterms:W3CDTF">2015-05-10T03:58:12Z</dcterms:created>
  <dcterms:modified xsi:type="dcterms:W3CDTF">2018-05-30T14:44:29Z</dcterms:modified>
</cp:coreProperties>
</file>